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Helvetica Neue" panose="020B0604020202020204" charset="0"/>
      <p:regular r:id="rId23"/>
      <p:bold r:id="rId24"/>
      <p:italic r:id="rId25"/>
      <p:boldItalic r:id="rId26"/>
    </p:embeddedFont>
    <p:embeddedFont>
      <p:font typeface="Lato Black" panose="020B0604020202020204" charset="-18"/>
      <p:bold r:id="rId27"/>
      <p:boldItalic r:id="rId28"/>
    </p:embeddedFont>
    <p:embeddedFont>
      <p:font typeface="Book Antiqua" panose="020406020503050303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Roboto Slab" panose="020B0604020202020204" charset="0"/>
      <p:regular r:id="rId37"/>
      <p:bold r:id="rId38"/>
    </p:embeddedFont>
    <p:embeddedFont>
      <p:font typeface="Lato" panose="020B0604020202020204" charset="-18"/>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Zst+EFMDOADCJe49/97JwxE6e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F76430-65EF-4E70-97B7-AFA7C87A47F7}">
  <a:tblStyle styleId="{8FF76430-65EF-4E70-97B7-AFA7C87A47F7}" styleName="Table_0">
    <a:wholeTbl>
      <a:tcTxStyle b="off" i="off">
        <a:font>
          <a:latin typeface="Sagona Book"/>
          <a:ea typeface="Sagona Book"/>
          <a:cs typeface="Sagona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0F2"/>
          </a:solidFill>
        </a:fill>
      </a:tcStyle>
    </a:wholeTbl>
    <a:band1H>
      <a:tcTxStyle/>
      <a:tcStyle>
        <a:tcBdr/>
        <a:fill>
          <a:solidFill>
            <a:srgbClr val="CDE1E4"/>
          </a:solidFill>
        </a:fill>
      </a:tcStyle>
    </a:band1H>
    <a:band2H>
      <a:tcTxStyle/>
      <a:tcStyle>
        <a:tcBdr/>
      </a:tcStyle>
    </a:band2H>
    <a:band1V>
      <a:tcTxStyle/>
      <a:tcStyle>
        <a:tcBdr/>
        <a:fill>
          <a:solidFill>
            <a:srgbClr val="CDE1E4"/>
          </a:solidFill>
        </a:fill>
      </a:tcStyle>
    </a:band1V>
    <a:band2V>
      <a:tcTxStyle/>
      <a:tcStyle>
        <a:tcBdr/>
      </a:tcStyle>
    </a:band2V>
    <a:lastCol>
      <a:tcTxStyle b="on" i="off">
        <a:font>
          <a:latin typeface="Sagona Book"/>
          <a:ea typeface="Sagona Book"/>
          <a:cs typeface="Sagona Book"/>
        </a:font>
        <a:schemeClr val="lt1"/>
      </a:tcTxStyle>
      <a:tcStyle>
        <a:tcBdr/>
        <a:fill>
          <a:solidFill>
            <a:schemeClr val="accent1"/>
          </a:solidFill>
        </a:fill>
      </a:tcStyle>
    </a:lastCol>
    <a:firstCol>
      <a:tcTxStyle b="on" i="off">
        <a:font>
          <a:latin typeface="Sagona Book"/>
          <a:ea typeface="Sagona Book"/>
          <a:cs typeface="Sagona Book"/>
        </a:font>
        <a:schemeClr val="lt1"/>
      </a:tcTxStyle>
      <a:tcStyle>
        <a:tcBdr/>
        <a:fill>
          <a:solidFill>
            <a:schemeClr val="accent1"/>
          </a:solidFill>
        </a:fill>
      </a:tcStyle>
    </a:firstCol>
    <a:lastRow>
      <a:tcTxStyle b="on" i="off">
        <a:font>
          <a:latin typeface="Sagona Book"/>
          <a:ea typeface="Sagona Book"/>
          <a:cs typeface="Sagona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agona Book"/>
          <a:ea typeface="Sagona Book"/>
          <a:cs typeface="Sagona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340da623686_1_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g340da623686_1_13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340da623686_1_1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g340da623686_1_1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40da623686_1_2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g340da623686_1_23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340da623686_1_2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1" name="Google Shape;921;g340da623686_1_26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340da623686_1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6" name="Google Shape;1006;g340da623686_1_1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340da623686_1_2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3" name="Google Shape;1013;g340da623686_1_27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340da623686_1_11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5" name="Google Shape;1055;g340da623686_1_1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Ponekad uz teškoće identificiranja automatskih misli i združenih emocija pacijent ima teškoća čak i u određivanju situacije ili problema koji je za njega najteži (ili koji je dio najuznemirujući). Kada se to dogodi, terapeut pomaže odrediti najproblematičniju situaciju tako da predlaže brojne uznemirijuće probleme, tražeći od pacijenta da odredi koliko olakšanja osjeća pri mogućoj eliminaciji nekog od tih problema. Jednom kada je specifična situacija određena, lakše će i automatska misao biti otkrivena.</a:t>
            </a:r>
            <a:endParaRPr/>
          </a:p>
        </p:txBody>
      </p:sp>
      <p:sp>
        <p:nvSpPr>
          <p:cNvPr id="1056" name="Google Shape;1056;g340da623686_1_11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340da623686_1_11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g340da623686_1_1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Kada terapeut otkriva pacijentove automatske misli, on traži aktualne riječi ili predodžbe koje prolaze kroz njegovu glavu. Dok ne nauče prepoznavati te misli, mnogi pacijenti iznose interpretacije koje ih mogu I ne moraju odražavati. </a:t>
            </a:r>
            <a:endParaRPr/>
          </a:p>
          <a:p>
            <a:pPr marL="0" lvl="0" indent="0" algn="l" rtl="0">
              <a:spcBef>
                <a:spcPts val="0"/>
              </a:spcBef>
              <a:spcAft>
                <a:spcPts val="0"/>
              </a:spcAft>
              <a:buNone/>
            </a:pPr>
            <a:endParaRPr/>
          </a:p>
          <a:p>
            <a:pPr marL="0" lvl="0" indent="0" algn="l" rtl="0">
              <a:spcBef>
                <a:spcPts val="0"/>
              </a:spcBef>
              <a:spcAft>
                <a:spcPts val="0"/>
              </a:spcAft>
              <a:buNone/>
            </a:pPr>
            <a:r>
              <a:rPr lang="en-US"/>
              <a:t>Pacijent često iznosi interpretaciju onoga što je mislio ili osjećao. Terapeutov je zadatak ponovno pokušati, usmjeravajući se I pojačavajući pacijentove emocije. </a:t>
            </a:r>
            <a:endParaRPr/>
          </a:p>
        </p:txBody>
      </p:sp>
      <p:sp>
        <p:nvSpPr>
          <p:cNvPr id="1069" name="Google Shape;1069;g340da623686_1_1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340da623686_1_28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6" name="Google Shape;1156;g340da623686_1_28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Kada terapeut otkriva pacijentove automatske misli, on traži aktualne riječi ili predodžbe koje prolaze kroz njegovu glavu. Dok ne nauče prepoznavati te misli, mnogi pacijenti iznose interpretacije koje ih mogu I ne moraju odražavati. </a:t>
            </a:r>
            <a:endParaRPr/>
          </a:p>
          <a:p>
            <a:pPr marL="0" lvl="0" indent="0" algn="l" rtl="0">
              <a:spcBef>
                <a:spcPts val="0"/>
              </a:spcBef>
              <a:spcAft>
                <a:spcPts val="0"/>
              </a:spcAft>
              <a:buNone/>
            </a:pPr>
            <a:endParaRPr/>
          </a:p>
          <a:p>
            <a:pPr marL="0" lvl="0" indent="0" algn="l" rtl="0">
              <a:spcBef>
                <a:spcPts val="0"/>
              </a:spcBef>
              <a:spcAft>
                <a:spcPts val="0"/>
              </a:spcAft>
              <a:buNone/>
            </a:pPr>
            <a:r>
              <a:rPr lang="en-US"/>
              <a:t>Pacijent često iznosi interpretaciju onoga što je mislio ili osjećao. Terapeutov je zadatak ponovno pokušati, usmjeravajući se I pojačavajući pacijentove emocije. </a:t>
            </a:r>
            <a:endParaRPr/>
          </a:p>
        </p:txBody>
      </p:sp>
      <p:sp>
        <p:nvSpPr>
          <p:cNvPr id="1157" name="Google Shape;1157;g340da623686_1_28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340da623686_1_11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g340da623686_1_1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Pacijenti trebaju naučiti odrediti stvarne riječi koje im prolaze kroz glavu kako bi mogli vrednovati njihovu učinkovitost.</a:t>
            </a:r>
            <a:endParaRPr/>
          </a:p>
          <a:p>
            <a:pPr marL="0" lvl="0" indent="0" algn="l" rtl="0">
              <a:spcBef>
                <a:spcPts val="0"/>
              </a:spcBef>
              <a:spcAft>
                <a:spcPts val="0"/>
              </a:spcAft>
              <a:buNone/>
            </a:pPr>
            <a:endParaRPr/>
          </a:p>
          <a:p>
            <a:pPr marL="0" lvl="0" indent="0" algn="l" rtl="0">
              <a:spcBef>
                <a:spcPts val="0"/>
              </a:spcBef>
              <a:spcAft>
                <a:spcPts val="0"/>
              </a:spcAft>
              <a:buNone/>
            </a:pPr>
            <a:r>
              <a:rPr lang="en-US"/>
              <a:t>Terapeut obzirno vodi pacijenta prema identificiranju aktualnih riječi koje su tada prošle kroz glavu.</a:t>
            </a:r>
            <a:endParaRPr/>
          </a:p>
        </p:txBody>
      </p:sp>
      <p:sp>
        <p:nvSpPr>
          <p:cNvPr id="1169" name="Google Shape;1169;g340da623686_1_11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340da623686_1_11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Google Shape;1175;g340da623686_1_1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6" name="Google Shape;1176;g340da623686_1_1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40da623686_1_1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340da623686_1_14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340da623686_1_11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4" name="Google Shape;1184;g340da623686_1_1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Terapeut počinje educirati pacijenta vještini identificiranja automatskih misli već na prvoj seansi. </a:t>
            </a:r>
            <a:endParaRPr/>
          </a:p>
          <a:p>
            <a:pPr marL="0" lvl="0" indent="0" algn="l" rtl="0">
              <a:spcBef>
                <a:spcPts val="0"/>
              </a:spcBef>
              <a:spcAft>
                <a:spcPts val="0"/>
              </a:spcAft>
              <a:buNone/>
            </a:pPr>
            <a:endParaRPr/>
          </a:p>
          <a:p>
            <a:pPr marL="0" lvl="0" indent="0" algn="l" rtl="0">
              <a:spcBef>
                <a:spcPts val="0"/>
              </a:spcBef>
              <a:spcAft>
                <a:spcPts val="0"/>
              </a:spcAft>
              <a:buNone/>
            </a:pPr>
            <a:r>
              <a:rPr lang="en-US"/>
              <a:t>Na kasnijim seansama terapeut može učiti pacijenta drugim tehnikama u slučaju da osnovno pitanje nije dovoljno. </a:t>
            </a:r>
            <a:endParaRPr/>
          </a:p>
          <a:p>
            <a:pPr marL="0" lvl="0" indent="0" algn="l" rtl="0">
              <a:spcBef>
                <a:spcPts val="0"/>
              </a:spcBef>
              <a:spcAft>
                <a:spcPts val="0"/>
              </a:spcAft>
              <a:buNone/>
            </a:pPr>
            <a:endParaRPr/>
          </a:p>
          <a:p>
            <a:pPr marL="0" lvl="0" indent="0" algn="l" rtl="0">
              <a:spcBef>
                <a:spcPts val="0"/>
              </a:spcBef>
              <a:spcAft>
                <a:spcPts val="0"/>
              </a:spcAft>
              <a:buNone/>
            </a:pPr>
            <a:r>
              <a:rPr lang="en-US"/>
              <a:t>U slučaju kada osnovno pitanje I tehnika imaginacije nisu dovoljne, terapeut može učiti pacijenta pretpostavljati  o svojim mislima. Ova metoda je drugi izbog jer je vjerojatnije da će pacijent izvijestiti o svojim interpretacijama, nego o svojim stvarnim mislima u to vrijeme.</a:t>
            </a:r>
            <a:endParaRPr/>
          </a:p>
          <a:p>
            <a:pPr marL="0" lvl="0" indent="0" algn="l" rtl="0">
              <a:spcBef>
                <a:spcPts val="0"/>
              </a:spcBef>
              <a:spcAft>
                <a:spcPts val="0"/>
              </a:spcAft>
              <a:buNone/>
            </a:pPr>
            <a:endParaRPr/>
          </a:p>
          <a:p>
            <a:pPr marL="0" lvl="0" indent="0" algn="l" rtl="0">
              <a:spcBef>
                <a:spcPts val="0"/>
              </a:spcBef>
              <a:spcAft>
                <a:spcPts val="0"/>
              </a:spcAft>
              <a:buNone/>
            </a:pPr>
            <a:r>
              <a:rPr lang="en-US"/>
              <a:t>Ljudi s psihičkim poremećajima rade predvidive greške u mišljenju. Kognitivni terapeut uči pacijenta identificirati svoje disfunkcionalno mišljenje, vrednovati ga I promijeniti. Proces počinje s prepoznavanjem specifičnih automatskih misli u specifičnim situacijama. Identificiranje automatskih misli je vještina koja nekima ide vrlo lako, a drugima je teža. Terapeut mora vrlo pažljivo slušati kako bi se uvjetio iznosi li pacijent stvarne misli I treba li možda mijenjati svoja pitanja u slučaju da se jave teškoće. </a:t>
            </a:r>
            <a:endParaRPr/>
          </a:p>
        </p:txBody>
      </p:sp>
      <p:sp>
        <p:nvSpPr>
          <p:cNvPr id="1185" name="Google Shape;1185;g340da623686_1_1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40da623686_1_1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340da623686_1_17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40da623686_1_1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340da623686_1_18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40da623686_1_1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340da623686_1_19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40da623686_1_2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340da623686_1_20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40da623686_1_2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g340da623686_1_2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40da623686_1_2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340da623686_1_2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40da623686_1_2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g340da623686_1_22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g340da623686_1_1302"/>
          <p:cNvSpPr/>
          <p:nvPr/>
        </p:nvSpPr>
        <p:spPr>
          <a:xfrm>
            <a:off x="1524800" y="896808"/>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35" name="Google Shape;35;g340da623686_1_1302"/>
          <p:cNvSpPr/>
          <p:nvPr/>
        </p:nvSpPr>
        <p:spPr>
          <a:xfrm rot="10800000">
            <a:off x="6537563" y="44572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36" name="Google Shape;36;g340da623686_1_1302"/>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37" name="Google Shape;37;g340da623686_1_1302"/>
          <p:cNvSpPr txBox="1">
            <a:spLocks noGrp="1"/>
          </p:cNvSpPr>
          <p:nvPr>
            <p:ph type="ctrTitle"/>
          </p:nvPr>
        </p:nvSpPr>
        <p:spPr>
          <a:xfrm>
            <a:off x="1680302" y="1585234"/>
            <a:ext cx="5783400" cy="19431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4000"/>
              <a:buChar char="●"/>
              <a:defRPr sz="4000"/>
            </a:lvl1pPr>
            <a:lvl2pPr lvl="1" algn="ctr">
              <a:spcBef>
                <a:spcPts val="0"/>
              </a:spcBef>
              <a:spcAft>
                <a:spcPts val="0"/>
              </a:spcAft>
              <a:buSzPts val="4000"/>
              <a:buChar char="○"/>
              <a:defRPr sz="4000"/>
            </a:lvl2pPr>
            <a:lvl3pPr lvl="2" algn="ctr">
              <a:spcBef>
                <a:spcPts val="0"/>
              </a:spcBef>
              <a:spcAft>
                <a:spcPts val="0"/>
              </a:spcAft>
              <a:buSzPts val="4000"/>
              <a:buChar char="■"/>
              <a:defRPr sz="4000"/>
            </a:lvl3pPr>
            <a:lvl4pPr lvl="3" algn="ctr">
              <a:spcBef>
                <a:spcPts val="0"/>
              </a:spcBef>
              <a:spcAft>
                <a:spcPts val="0"/>
              </a:spcAft>
              <a:buSzPts val="4000"/>
              <a:buChar char="●"/>
              <a:defRPr sz="4000"/>
            </a:lvl4pPr>
            <a:lvl5pPr lvl="4" algn="ctr">
              <a:spcBef>
                <a:spcPts val="0"/>
              </a:spcBef>
              <a:spcAft>
                <a:spcPts val="0"/>
              </a:spcAft>
              <a:buSzPts val="4000"/>
              <a:buChar char="○"/>
              <a:defRPr sz="4000"/>
            </a:lvl5pPr>
            <a:lvl6pPr lvl="5" algn="ctr">
              <a:spcBef>
                <a:spcPts val="0"/>
              </a:spcBef>
              <a:spcAft>
                <a:spcPts val="0"/>
              </a:spcAft>
              <a:buSzPts val="4000"/>
              <a:buChar char="■"/>
              <a:defRPr sz="4000"/>
            </a:lvl6pPr>
            <a:lvl7pPr lvl="6" algn="ctr">
              <a:spcBef>
                <a:spcPts val="0"/>
              </a:spcBef>
              <a:spcAft>
                <a:spcPts val="0"/>
              </a:spcAft>
              <a:buSzPts val="4000"/>
              <a:buChar char="●"/>
              <a:defRPr sz="4000"/>
            </a:lvl7pPr>
            <a:lvl8pPr lvl="7" algn="ctr">
              <a:spcBef>
                <a:spcPts val="0"/>
              </a:spcBef>
              <a:spcAft>
                <a:spcPts val="0"/>
              </a:spcAft>
              <a:buSzPts val="4000"/>
              <a:buChar char="○"/>
              <a:defRPr sz="4000"/>
            </a:lvl8pPr>
            <a:lvl9pPr lvl="8" algn="ctr">
              <a:spcBef>
                <a:spcPts val="0"/>
              </a:spcBef>
              <a:spcAft>
                <a:spcPts val="0"/>
              </a:spcAft>
              <a:buSzPts val="4000"/>
              <a:buChar char="■"/>
              <a:defRPr sz="4000"/>
            </a:lvl9pPr>
          </a:lstStyle>
          <a:p>
            <a:endParaRPr/>
          </a:p>
        </p:txBody>
      </p:sp>
      <p:sp>
        <p:nvSpPr>
          <p:cNvPr id="38" name="Google Shape;38;g340da623686_1_1302"/>
          <p:cNvSpPr txBox="1">
            <a:spLocks noGrp="1"/>
          </p:cNvSpPr>
          <p:nvPr>
            <p:ph type="subTitle" idx="1"/>
          </p:nvPr>
        </p:nvSpPr>
        <p:spPr>
          <a:xfrm>
            <a:off x="1680302" y="4065933"/>
            <a:ext cx="5783400" cy="121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39" name="Google Shape;39;g340da623686_1_130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g340da623686_1_130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g340da623686_1_13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3" name="Google Shape;43;g340da623686_1_130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g340da623686_1_130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g340da623686_1_130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g340da623686_1_131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12"/>
        <p:cNvGrpSpPr/>
        <p:nvPr/>
      </p:nvGrpSpPr>
      <p:grpSpPr>
        <a:xfrm>
          <a:off x="0" y="0"/>
          <a:ext cx="0" cy="0"/>
          <a:chOff x="0" y="0"/>
          <a:chExt cx="0" cy="0"/>
        </a:xfrm>
      </p:grpSpPr>
      <p:pic>
        <p:nvPicPr>
          <p:cNvPr id="13" name="Google Shape;13;g340da623686_1_1281"/>
          <p:cNvPicPr preferRelativeResize="0"/>
          <p:nvPr/>
        </p:nvPicPr>
        <p:blipFill rotWithShape="1">
          <a:blip r:embed="rId2">
            <a:alphaModFix/>
          </a:blip>
          <a:srcRect l="33463" t="9800" r="33460" b="9800"/>
          <a:stretch/>
        </p:blipFill>
        <p:spPr>
          <a:xfrm>
            <a:off x="5380320" y="0"/>
            <a:ext cx="3763681" cy="5143500"/>
          </a:xfrm>
          <a:custGeom>
            <a:avLst/>
            <a:gdLst/>
            <a:ahLst/>
            <a:cxnLst/>
            <a:rect l="l" t="t" r="r" b="b"/>
            <a:pathLst>
              <a:path w="5018241" h="6858000" extrusionOk="0">
                <a:moveTo>
                  <a:pt x="2282892" y="0"/>
                </a:moveTo>
                <a:lnTo>
                  <a:pt x="5018241" y="0"/>
                </a:lnTo>
                <a:lnTo>
                  <a:pt x="5018241" y="6858000"/>
                </a:lnTo>
                <a:lnTo>
                  <a:pt x="2282892" y="6858000"/>
                </a:lnTo>
                <a:lnTo>
                  <a:pt x="2269355" y="6852663"/>
                </a:lnTo>
                <a:cubicBezTo>
                  <a:pt x="935750" y="6288595"/>
                  <a:pt x="0" y="4968076"/>
                  <a:pt x="0" y="3429000"/>
                </a:cubicBezTo>
                <a:cubicBezTo>
                  <a:pt x="0" y="1889924"/>
                  <a:pt x="935750" y="569405"/>
                  <a:pt x="2269355" y="5338"/>
                </a:cubicBezTo>
                <a:close/>
              </a:path>
            </a:pathLst>
          </a:cu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14"/>
        <p:cNvGrpSpPr/>
        <p:nvPr/>
      </p:nvGrpSpPr>
      <p:grpSpPr>
        <a:xfrm>
          <a:off x="0" y="0"/>
          <a:ext cx="0" cy="0"/>
          <a:chOff x="0" y="0"/>
          <a:chExt cx="0" cy="0"/>
        </a:xfrm>
      </p:grpSpPr>
      <p:pic>
        <p:nvPicPr>
          <p:cNvPr id="15" name="Google Shape;15;g340da623686_1_1283"/>
          <p:cNvPicPr preferRelativeResize="0"/>
          <p:nvPr/>
        </p:nvPicPr>
        <p:blipFill rotWithShape="1">
          <a:blip r:embed="rId2">
            <a:alphaModFix/>
          </a:blip>
          <a:srcRect l="34371" t="19600" r="35399" b="17778"/>
          <a:stretch/>
        </p:blipFill>
        <p:spPr>
          <a:xfrm>
            <a:off x="5704114" y="2"/>
            <a:ext cx="3439886" cy="4005943"/>
          </a:xfrm>
          <a:custGeom>
            <a:avLst/>
            <a:gdLst/>
            <a:ahLst/>
            <a:cxnLst/>
            <a:rect l="l" t="t" r="r" b="b"/>
            <a:pathLst>
              <a:path w="4586514" h="5341257" extrusionOk="0">
                <a:moveTo>
                  <a:pt x="378368" y="0"/>
                </a:moveTo>
                <a:lnTo>
                  <a:pt x="4586514" y="0"/>
                </a:lnTo>
                <a:lnTo>
                  <a:pt x="4586514" y="5237606"/>
                </a:lnTo>
                <a:lnTo>
                  <a:pt x="4464492" y="5265768"/>
                </a:lnTo>
                <a:cubicBezTo>
                  <a:pt x="4222611" y="5315264"/>
                  <a:pt x="3972170" y="5341257"/>
                  <a:pt x="3715657" y="5341257"/>
                </a:cubicBezTo>
                <a:cubicBezTo>
                  <a:pt x="1663556" y="5341257"/>
                  <a:pt x="0" y="3677701"/>
                  <a:pt x="0" y="1625600"/>
                </a:cubicBezTo>
                <a:cubicBezTo>
                  <a:pt x="0" y="1112575"/>
                  <a:pt x="103973" y="623834"/>
                  <a:pt x="291995" y="179299"/>
                </a:cubicBezTo>
                <a:close/>
              </a:path>
            </a:pathLst>
          </a:custGeom>
          <a:noFill/>
          <a:ln>
            <a:noFill/>
          </a:ln>
        </p:spPr>
      </p:pic>
      <p:pic>
        <p:nvPicPr>
          <p:cNvPr id="16" name="Google Shape;16;g340da623686_1_1283"/>
          <p:cNvPicPr preferRelativeResize="0"/>
          <p:nvPr/>
        </p:nvPicPr>
        <p:blipFill rotWithShape="1">
          <a:blip r:embed="rId2">
            <a:alphaModFix/>
          </a:blip>
          <a:srcRect l="42521" t="36692" r="42521" b="36692"/>
          <a:stretch/>
        </p:blipFill>
        <p:spPr>
          <a:xfrm>
            <a:off x="5780314" y="3071261"/>
            <a:ext cx="1702023" cy="1702497"/>
          </a:xfrm>
          <a:custGeom>
            <a:avLst/>
            <a:gdLst/>
            <a:ahLst/>
            <a:cxnLst/>
            <a:rect l="l" t="t" r="r" b="b"/>
            <a:pathLst>
              <a:path w="2269364" h="2269996" extrusionOk="0">
                <a:moveTo>
                  <a:pt x="1134682" y="0"/>
                </a:moveTo>
                <a:cubicBezTo>
                  <a:pt x="1761350" y="0"/>
                  <a:pt x="2269364" y="508156"/>
                  <a:pt x="2269364" y="1134998"/>
                </a:cubicBezTo>
                <a:cubicBezTo>
                  <a:pt x="2269364" y="1761840"/>
                  <a:pt x="1761350" y="2269996"/>
                  <a:pt x="1134682" y="2269996"/>
                </a:cubicBezTo>
                <a:cubicBezTo>
                  <a:pt x="508014" y="2269996"/>
                  <a:pt x="0" y="1761840"/>
                  <a:pt x="0" y="1134998"/>
                </a:cubicBezTo>
                <a:cubicBezTo>
                  <a:pt x="0" y="508156"/>
                  <a:pt x="508014" y="0"/>
                  <a:pt x="1134682" y="0"/>
                </a:cubicBezTo>
                <a:close/>
              </a:path>
            </a:pathLst>
          </a:custGeom>
          <a:solidFill>
            <a:srgbClr val="F2F2F2"/>
          </a:solidFill>
          <a:ln w="76200" cap="flat" cmpd="sng">
            <a:solidFill>
              <a:schemeClr val="lt1"/>
            </a:solidFill>
            <a:prstDash val="solid"/>
            <a:round/>
            <a:headEnd type="none" w="sm" len="sm"/>
            <a:tailEnd type="none" w="sm" len="sm"/>
          </a:ln>
          <a:effectLst>
            <a:outerShdw blurRad="241300" dist="38100" dir="5400000" algn="t" rotWithShape="0">
              <a:srgbClr val="000000">
                <a:alpha val="1098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Blank">
  <p:cSld name="8_Blank">
    <p:spTree>
      <p:nvGrpSpPr>
        <p:cNvPr id="1" name="Shape 17"/>
        <p:cNvGrpSpPr/>
        <p:nvPr/>
      </p:nvGrpSpPr>
      <p:grpSpPr>
        <a:xfrm>
          <a:off x="0" y="0"/>
          <a:ext cx="0" cy="0"/>
          <a:chOff x="0" y="0"/>
          <a:chExt cx="0" cy="0"/>
        </a:xfrm>
      </p:grpSpPr>
      <p:pic>
        <p:nvPicPr>
          <p:cNvPr id="18" name="Google Shape;18;g340da623686_1_1286"/>
          <p:cNvPicPr preferRelativeResize="0"/>
          <p:nvPr/>
        </p:nvPicPr>
        <p:blipFill rotWithShape="1">
          <a:blip r:embed="rId2">
            <a:alphaModFix/>
          </a:blip>
          <a:srcRect l="33097" t="9800" r="33097" b="9800"/>
          <a:stretch/>
        </p:blipFill>
        <p:spPr>
          <a:xfrm>
            <a:off x="1" y="0"/>
            <a:ext cx="3846736" cy="5143500"/>
          </a:xfrm>
          <a:custGeom>
            <a:avLst/>
            <a:gdLst/>
            <a:ahLst/>
            <a:cxnLst/>
            <a:rect l="l" t="t" r="r" b="b"/>
            <a:pathLst>
              <a:path w="5128981" h="6858000" extrusionOk="0">
                <a:moveTo>
                  <a:pt x="0" y="0"/>
                </a:moveTo>
                <a:lnTo>
                  <a:pt x="3483506" y="0"/>
                </a:lnTo>
                <a:lnTo>
                  <a:pt x="3528580" y="35422"/>
                </a:lnTo>
                <a:cubicBezTo>
                  <a:pt x="4505985" y="842048"/>
                  <a:pt x="5128981" y="2062770"/>
                  <a:pt x="5128981" y="3429000"/>
                </a:cubicBezTo>
                <a:cubicBezTo>
                  <a:pt x="5128981" y="4795231"/>
                  <a:pt x="4505985" y="6015952"/>
                  <a:pt x="3528580" y="6822579"/>
                </a:cubicBezTo>
                <a:lnTo>
                  <a:pt x="3483506" y="6858000"/>
                </a:lnTo>
                <a:lnTo>
                  <a:pt x="0" y="6858000"/>
                </a:lnTo>
                <a:close/>
              </a:path>
            </a:pathLst>
          </a:cu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19"/>
        <p:cNvGrpSpPr/>
        <p:nvPr/>
      </p:nvGrpSpPr>
      <p:grpSpPr>
        <a:xfrm>
          <a:off x="0" y="0"/>
          <a:ext cx="0" cy="0"/>
          <a:chOff x="0" y="0"/>
          <a:chExt cx="0" cy="0"/>
        </a:xfrm>
      </p:grpSpPr>
      <p:pic>
        <p:nvPicPr>
          <p:cNvPr id="20" name="Google Shape;20;g340da623686_1_1288"/>
          <p:cNvPicPr preferRelativeResize="0"/>
          <p:nvPr/>
        </p:nvPicPr>
        <p:blipFill rotWithShape="1">
          <a:blip r:embed="rId2">
            <a:alphaModFix/>
          </a:blip>
          <a:srcRect l="39175" t="23926" r="39172" b="23921"/>
          <a:stretch/>
        </p:blipFill>
        <p:spPr>
          <a:xfrm>
            <a:off x="571500" y="873127"/>
            <a:ext cx="2463779" cy="3336131"/>
          </a:xfrm>
          <a:custGeom>
            <a:avLst/>
            <a:gdLst/>
            <a:ahLst/>
            <a:cxnLst/>
            <a:rect l="l" t="t" r="r" b="b"/>
            <a:pathLst>
              <a:path w="3285038" h="4448175" extrusionOk="0">
                <a:moveTo>
                  <a:pt x="195164" y="0"/>
                </a:moveTo>
                <a:lnTo>
                  <a:pt x="3089874" y="0"/>
                </a:lnTo>
                <a:cubicBezTo>
                  <a:pt x="3197660" y="0"/>
                  <a:pt x="3285038" y="87378"/>
                  <a:pt x="3285038" y="195164"/>
                </a:cubicBezTo>
                <a:lnTo>
                  <a:pt x="3285038" y="4253011"/>
                </a:lnTo>
                <a:cubicBezTo>
                  <a:pt x="3285038" y="4360797"/>
                  <a:pt x="3197660" y="4448175"/>
                  <a:pt x="3089874" y="4448175"/>
                </a:cubicBezTo>
                <a:lnTo>
                  <a:pt x="195164" y="4448175"/>
                </a:lnTo>
                <a:cubicBezTo>
                  <a:pt x="87378" y="4448175"/>
                  <a:pt x="0" y="4360797"/>
                  <a:pt x="0" y="4253011"/>
                </a:cubicBezTo>
                <a:lnTo>
                  <a:pt x="0" y="195164"/>
                </a:lnTo>
                <a:cubicBezTo>
                  <a:pt x="0" y="87378"/>
                  <a:pt x="87378" y="0"/>
                  <a:pt x="195164" y="0"/>
                </a:cubicBezTo>
                <a:close/>
              </a:path>
            </a:pathLst>
          </a:custGeom>
          <a:noFill/>
          <a:ln>
            <a:noFill/>
          </a:ln>
        </p:spPr>
      </p:pic>
      <p:pic>
        <p:nvPicPr>
          <p:cNvPr id="21" name="Google Shape;21;g340da623686_1_1288"/>
          <p:cNvPicPr preferRelativeResize="0"/>
          <p:nvPr/>
        </p:nvPicPr>
        <p:blipFill rotWithShape="1">
          <a:blip r:embed="rId2">
            <a:alphaModFix/>
          </a:blip>
          <a:srcRect l="39175" t="23926" r="39172" b="23921"/>
          <a:stretch/>
        </p:blipFill>
        <p:spPr>
          <a:xfrm>
            <a:off x="3257552" y="873127"/>
            <a:ext cx="2463778" cy="3336131"/>
          </a:xfrm>
          <a:custGeom>
            <a:avLst/>
            <a:gdLst/>
            <a:ahLst/>
            <a:cxnLst/>
            <a:rect l="l" t="t" r="r" b="b"/>
            <a:pathLst>
              <a:path w="3285037" h="4448175" extrusionOk="0">
                <a:moveTo>
                  <a:pt x="195164" y="0"/>
                </a:moveTo>
                <a:lnTo>
                  <a:pt x="3089873" y="0"/>
                </a:lnTo>
                <a:cubicBezTo>
                  <a:pt x="3197659" y="0"/>
                  <a:pt x="3285037" y="87378"/>
                  <a:pt x="3285037" y="195164"/>
                </a:cubicBezTo>
                <a:lnTo>
                  <a:pt x="3285037" y="4253011"/>
                </a:lnTo>
                <a:cubicBezTo>
                  <a:pt x="3285037" y="4360797"/>
                  <a:pt x="3197659" y="4448175"/>
                  <a:pt x="3089873" y="4448175"/>
                </a:cubicBezTo>
                <a:lnTo>
                  <a:pt x="195164" y="4448175"/>
                </a:lnTo>
                <a:cubicBezTo>
                  <a:pt x="87378" y="4448175"/>
                  <a:pt x="0" y="4360797"/>
                  <a:pt x="0" y="4253011"/>
                </a:cubicBezTo>
                <a:lnTo>
                  <a:pt x="0" y="195164"/>
                </a:lnTo>
                <a:cubicBezTo>
                  <a:pt x="0" y="87378"/>
                  <a:pt x="87378" y="0"/>
                  <a:pt x="195164" y="0"/>
                </a:cubicBezTo>
                <a:close/>
              </a:path>
            </a:pathLst>
          </a:cu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22"/>
        <p:cNvGrpSpPr/>
        <p:nvPr/>
      </p:nvGrpSpPr>
      <p:grpSpPr>
        <a:xfrm>
          <a:off x="0" y="0"/>
          <a:ext cx="0" cy="0"/>
          <a:chOff x="0" y="0"/>
          <a:chExt cx="0" cy="0"/>
        </a:xfrm>
      </p:grpSpPr>
      <p:pic>
        <p:nvPicPr>
          <p:cNvPr id="23" name="Google Shape;23;g340da623686_1_1291"/>
          <p:cNvPicPr preferRelativeResize="0"/>
          <p:nvPr/>
        </p:nvPicPr>
        <p:blipFill rotWithShape="1">
          <a:blip r:embed="rId2">
            <a:alphaModFix/>
          </a:blip>
          <a:srcRect l="42681" t="21900" r="42680" b="21900"/>
          <a:stretch/>
        </p:blipFill>
        <p:spPr>
          <a:xfrm rot="1291056">
            <a:off x="4483140" y="960773"/>
            <a:ext cx="1665225" cy="3593946"/>
          </a:xfrm>
          <a:custGeom>
            <a:avLst/>
            <a:gdLst/>
            <a:ahLst/>
            <a:cxnLst/>
            <a:rect l="l" t="t" r="r" b="b"/>
            <a:pathLst>
              <a:path w="2221028" h="4793499" extrusionOk="0">
                <a:moveTo>
                  <a:pt x="104091" y="22355"/>
                </a:moveTo>
                <a:cubicBezTo>
                  <a:pt x="124748" y="12369"/>
                  <a:pt x="147593" y="6129"/>
                  <a:pt x="171783" y="4541"/>
                </a:cubicBezTo>
                <a:lnTo>
                  <a:pt x="173503" y="4537"/>
                </a:lnTo>
                <a:lnTo>
                  <a:pt x="175960" y="4284"/>
                </a:lnTo>
                <a:cubicBezTo>
                  <a:pt x="178907" y="4032"/>
                  <a:pt x="181607" y="4027"/>
                  <a:pt x="184065" y="4021"/>
                </a:cubicBezTo>
                <a:lnTo>
                  <a:pt x="449832" y="3441"/>
                </a:lnTo>
                <a:cubicBezTo>
                  <a:pt x="465064" y="4146"/>
                  <a:pt x="477370" y="15915"/>
                  <a:pt x="478878" y="30901"/>
                </a:cubicBezTo>
                <a:cubicBezTo>
                  <a:pt x="479125" y="31884"/>
                  <a:pt x="479127" y="33111"/>
                  <a:pt x="479130" y="34094"/>
                </a:cubicBezTo>
                <a:lnTo>
                  <a:pt x="479131" y="34587"/>
                </a:lnTo>
                <a:cubicBezTo>
                  <a:pt x="482986" y="112723"/>
                  <a:pt x="547229" y="174511"/>
                  <a:pt x="626074" y="174338"/>
                </a:cubicBezTo>
                <a:lnTo>
                  <a:pt x="1079995" y="173348"/>
                </a:lnTo>
                <a:lnTo>
                  <a:pt x="1131332" y="173236"/>
                </a:lnTo>
                <a:lnTo>
                  <a:pt x="1585003" y="172246"/>
                </a:lnTo>
                <a:cubicBezTo>
                  <a:pt x="1663604" y="172075"/>
                  <a:pt x="1727824" y="109762"/>
                  <a:pt x="1731339" y="31854"/>
                </a:cubicBezTo>
                <a:lnTo>
                  <a:pt x="1731338" y="31362"/>
                </a:lnTo>
                <a:cubicBezTo>
                  <a:pt x="1731336" y="30379"/>
                  <a:pt x="1731333" y="29152"/>
                  <a:pt x="1731331" y="28168"/>
                </a:cubicBezTo>
                <a:cubicBezTo>
                  <a:pt x="1733016" y="13175"/>
                  <a:pt x="1745272" y="1353"/>
                  <a:pt x="1760498" y="581"/>
                </a:cubicBezTo>
                <a:lnTo>
                  <a:pt x="2026269" y="2"/>
                </a:lnTo>
                <a:cubicBezTo>
                  <a:pt x="2028724" y="-4"/>
                  <a:pt x="2031427" y="-10"/>
                  <a:pt x="2034375" y="229"/>
                </a:cubicBezTo>
                <a:lnTo>
                  <a:pt x="2036832" y="472"/>
                </a:lnTo>
                <a:lnTo>
                  <a:pt x="2038549" y="468"/>
                </a:lnTo>
                <a:cubicBezTo>
                  <a:pt x="2135096" y="6400"/>
                  <a:pt x="2210923" y="86838"/>
                  <a:pt x="2211383" y="184150"/>
                </a:cubicBezTo>
                <a:lnTo>
                  <a:pt x="2221028" y="4604523"/>
                </a:lnTo>
                <a:cubicBezTo>
                  <a:pt x="2221237" y="4700115"/>
                  <a:pt x="2146743" y="4781374"/>
                  <a:pt x="2051455" y="4788953"/>
                </a:cubicBezTo>
                <a:cubicBezTo>
                  <a:pt x="2050473" y="4788955"/>
                  <a:pt x="2049736" y="4789202"/>
                  <a:pt x="2048998" y="4789204"/>
                </a:cubicBezTo>
                <a:lnTo>
                  <a:pt x="2048264" y="4789205"/>
                </a:lnTo>
                <a:lnTo>
                  <a:pt x="2047772" y="4789206"/>
                </a:lnTo>
                <a:lnTo>
                  <a:pt x="2046789" y="4789208"/>
                </a:lnTo>
                <a:lnTo>
                  <a:pt x="2046299" y="4789209"/>
                </a:lnTo>
                <a:cubicBezTo>
                  <a:pt x="2043103" y="4789216"/>
                  <a:pt x="2039912" y="4789471"/>
                  <a:pt x="2036719" y="4789478"/>
                </a:cubicBezTo>
                <a:lnTo>
                  <a:pt x="1141409" y="4791431"/>
                </a:lnTo>
                <a:lnTo>
                  <a:pt x="1090070" y="4791543"/>
                </a:lnTo>
                <a:lnTo>
                  <a:pt x="194760" y="4793497"/>
                </a:lnTo>
                <a:cubicBezTo>
                  <a:pt x="191568" y="4793504"/>
                  <a:pt x="188376" y="4793511"/>
                  <a:pt x="185180" y="4793270"/>
                </a:cubicBezTo>
                <a:lnTo>
                  <a:pt x="184689" y="4793271"/>
                </a:lnTo>
                <a:lnTo>
                  <a:pt x="183707" y="4793273"/>
                </a:lnTo>
                <a:lnTo>
                  <a:pt x="183215" y="4793274"/>
                </a:lnTo>
                <a:lnTo>
                  <a:pt x="182480" y="4793276"/>
                </a:lnTo>
                <a:cubicBezTo>
                  <a:pt x="181742" y="4793278"/>
                  <a:pt x="181004" y="4793034"/>
                  <a:pt x="180022" y="4793036"/>
                </a:cubicBezTo>
                <a:cubicBezTo>
                  <a:pt x="84701" y="4785626"/>
                  <a:pt x="9854" y="4704940"/>
                  <a:pt x="9646" y="4609347"/>
                </a:cubicBezTo>
                <a:lnTo>
                  <a:pt x="1" y="188975"/>
                </a:lnTo>
                <a:cubicBezTo>
                  <a:pt x="-158" y="115990"/>
                  <a:pt x="42120" y="52313"/>
                  <a:pt x="104091" y="22355"/>
                </a:cubicBezTo>
                <a:close/>
              </a:path>
            </a:pathLst>
          </a:custGeom>
          <a:noFill/>
          <a:ln>
            <a:noFill/>
          </a:ln>
        </p:spPr>
      </p:pic>
      <p:pic>
        <p:nvPicPr>
          <p:cNvPr id="24" name="Google Shape;24;g340da623686_1_1291"/>
          <p:cNvPicPr preferRelativeResize="0"/>
          <p:nvPr/>
        </p:nvPicPr>
        <p:blipFill rotWithShape="1">
          <a:blip r:embed="rId2">
            <a:alphaModFix/>
          </a:blip>
          <a:srcRect l="42681" t="21900" r="42680" b="21900"/>
          <a:stretch/>
        </p:blipFill>
        <p:spPr>
          <a:xfrm rot="1291056">
            <a:off x="7355220" y="-544736"/>
            <a:ext cx="1665225" cy="3593946"/>
          </a:xfrm>
          <a:custGeom>
            <a:avLst/>
            <a:gdLst/>
            <a:ahLst/>
            <a:cxnLst/>
            <a:rect l="l" t="t" r="r" b="b"/>
            <a:pathLst>
              <a:path w="2221028" h="4793499" extrusionOk="0">
                <a:moveTo>
                  <a:pt x="104091" y="22355"/>
                </a:moveTo>
                <a:cubicBezTo>
                  <a:pt x="124748" y="12369"/>
                  <a:pt x="147593" y="6129"/>
                  <a:pt x="171783" y="4541"/>
                </a:cubicBezTo>
                <a:lnTo>
                  <a:pt x="173503" y="4537"/>
                </a:lnTo>
                <a:lnTo>
                  <a:pt x="175960" y="4284"/>
                </a:lnTo>
                <a:cubicBezTo>
                  <a:pt x="178907" y="4032"/>
                  <a:pt x="181607" y="4027"/>
                  <a:pt x="184065" y="4021"/>
                </a:cubicBezTo>
                <a:lnTo>
                  <a:pt x="449832" y="3441"/>
                </a:lnTo>
                <a:cubicBezTo>
                  <a:pt x="465064" y="4146"/>
                  <a:pt x="477370" y="15915"/>
                  <a:pt x="478878" y="30901"/>
                </a:cubicBezTo>
                <a:cubicBezTo>
                  <a:pt x="479125" y="31884"/>
                  <a:pt x="479127" y="33111"/>
                  <a:pt x="479130" y="34094"/>
                </a:cubicBezTo>
                <a:lnTo>
                  <a:pt x="479131" y="34587"/>
                </a:lnTo>
                <a:cubicBezTo>
                  <a:pt x="482986" y="112723"/>
                  <a:pt x="547229" y="174511"/>
                  <a:pt x="626074" y="174338"/>
                </a:cubicBezTo>
                <a:lnTo>
                  <a:pt x="1079995" y="173348"/>
                </a:lnTo>
                <a:lnTo>
                  <a:pt x="1131332" y="173236"/>
                </a:lnTo>
                <a:lnTo>
                  <a:pt x="1585003" y="172246"/>
                </a:lnTo>
                <a:cubicBezTo>
                  <a:pt x="1663604" y="172075"/>
                  <a:pt x="1727824" y="109762"/>
                  <a:pt x="1731339" y="31854"/>
                </a:cubicBezTo>
                <a:lnTo>
                  <a:pt x="1731338" y="31362"/>
                </a:lnTo>
                <a:cubicBezTo>
                  <a:pt x="1731336" y="30379"/>
                  <a:pt x="1731333" y="29152"/>
                  <a:pt x="1731331" y="28168"/>
                </a:cubicBezTo>
                <a:cubicBezTo>
                  <a:pt x="1733016" y="13175"/>
                  <a:pt x="1745272" y="1353"/>
                  <a:pt x="1760498" y="581"/>
                </a:cubicBezTo>
                <a:lnTo>
                  <a:pt x="2026269" y="2"/>
                </a:lnTo>
                <a:cubicBezTo>
                  <a:pt x="2028724" y="-4"/>
                  <a:pt x="2031427" y="-10"/>
                  <a:pt x="2034375" y="229"/>
                </a:cubicBezTo>
                <a:lnTo>
                  <a:pt x="2036832" y="472"/>
                </a:lnTo>
                <a:lnTo>
                  <a:pt x="2038549" y="468"/>
                </a:lnTo>
                <a:cubicBezTo>
                  <a:pt x="2135096" y="6400"/>
                  <a:pt x="2210923" y="86838"/>
                  <a:pt x="2211383" y="184150"/>
                </a:cubicBezTo>
                <a:lnTo>
                  <a:pt x="2221028" y="4604523"/>
                </a:lnTo>
                <a:cubicBezTo>
                  <a:pt x="2221237" y="4700115"/>
                  <a:pt x="2146743" y="4781374"/>
                  <a:pt x="2051455" y="4788953"/>
                </a:cubicBezTo>
                <a:cubicBezTo>
                  <a:pt x="2050473" y="4788955"/>
                  <a:pt x="2049736" y="4789202"/>
                  <a:pt x="2048998" y="4789204"/>
                </a:cubicBezTo>
                <a:lnTo>
                  <a:pt x="2048264" y="4789205"/>
                </a:lnTo>
                <a:lnTo>
                  <a:pt x="2047772" y="4789206"/>
                </a:lnTo>
                <a:lnTo>
                  <a:pt x="2046789" y="4789208"/>
                </a:lnTo>
                <a:lnTo>
                  <a:pt x="2046299" y="4789209"/>
                </a:lnTo>
                <a:cubicBezTo>
                  <a:pt x="2043103" y="4789216"/>
                  <a:pt x="2039912" y="4789471"/>
                  <a:pt x="2036719" y="4789478"/>
                </a:cubicBezTo>
                <a:lnTo>
                  <a:pt x="1141409" y="4791431"/>
                </a:lnTo>
                <a:lnTo>
                  <a:pt x="1090070" y="4791543"/>
                </a:lnTo>
                <a:lnTo>
                  <a:pt x="194760" y="4793497"/>
                </a:lnTo>
                <a:cubicBezTo>
                  <a:pt x="191568" y="4793504"/>
                  <a:pt x="188376" y="4793511"/>
                  <a:pt x="185180" y="4793270"/>
                </a:cubicBezTo>
                <a:lnTo>
                  <a:pt x="184689" y="4793271"/>
                </a:lnTo>
                <a:lnTo>
                  <a:pt x="183707" y="4793273"/>
                </a:lnTo>
                <a:lnTo>
                  <a:pt x="183215" y="4793274"/>
                </a:lnTo>
                <a:lnTo>
                  <a:pt x="182480" y="4793276"/>
                </a:lnTo>
                <a:cubicBezTo>
                  <a:pt x="181742" y="4793278"/>
                  <a:pt x="181004" y="4793034"/>
                  <a:pt x="180022" y="4793036"/>
                </a:cubicBezTo>
                <a:cubicBezTo>
                  <a:pt x="84701" y="4785626"/>
                  <a:pt x="9854" y="4704940"/>
                  <a:pt x="9646" y="4609347"/>
                </a:cubicBezTo>
                <a:lnTo>
                  <a:pt x="1" y="188975"/>
                </a:lnTo>
                <a:cubicBezTo>
                  <a:pt x="-158" y="115990"/>
                  <a:pt x="42120" y="52313"/>
                  <a:pt x="104091" y="22355"/>
                </a:cubicBezTo>
                <a:close/>
              </a:path>
            </a:pathLst>
          </a:custGeom>
          <a:noFill/>
          <a:ln>
            <a:noFill/>
          </a:ln>
        </p:spPr>
      </p:pic>
      <p:pic>
        <p:nvPicPr>
          <p:cNvPr id="25" name="Google Shape;25;g340da623686_1_1291"/>
          <p:cNvPicPr preferRelativeResize="0"/>
          <p:nvPr/>
        </p:nvPicPr>
        <p:blipFill rotWithShape="1">
          <a:blip r:embed="rId2">
            <a:alphaModFix/>
          </a:blip>
          <a:srcRect l="42681" t="21900" r="42680" b="21900"/>
          <a:stretch/>
        </p:blipFill>
        <p:spPr>
          <a:xfrm rot="1291056">
            <a:off x="5830035" y="4660071"/>
            <a:ext cx="1665225" cy="3593946"/>
          </a:xfrm>
          <a:custGeom>
            <a:avLst/>
            <a:gdLst/>
            <a:ahLst/>
            <a:cxnLst/>
            <a:rect l="l" t="t" r="r" b="b"/>
            <a:pathLst>
              <a:path w="2221028" h="4793499" extrusionOk="0">
                <a:moveTo>
                  <a:pt x="104091" y="22355"/>
                </a:moveTo>
                <a:cubicBezTo>
                  <a:pt x="124748" y="12369"/>
                  <a:pt x="147593" y="6129"/>
                  <a:pt x="171783" y="4541"/>
                </a:cubicBezTo>
                <a:lnTo>
                  <a:pt x="173503" y="4537"/>
                </a:lnTo>
                <a:lnTo>
                  <a:pt x="175960" y="4284"/>
                </a:lnTo>
                <a:cubicBezTo>
                  <a:pt x="178907" y="4032"/>
                  <a:pt x="181607" y="4027"/>
                  <a:pt x="184065" y="4021"/>
                </a:cubicBezTo>
                <a:lnTo>
                  <a:pt x="449832" y="3441"/>
                </a:lnTo>
                <a:cubicBezTo>
                  <a:pt x="465064" y="4146"/>
                  <a:pt x="477370" y="15915"/>
                  <a:pt x="478878" y="30901"/>
                </a:cubicBezTo>
                <a:cubicBezTo>
                  <a:pt x="479125" y="31884"/>
                  <a:pt x="479127" y="33111"/>
                  <a:pt x="479130" y="34094"/>
                </a:cubicBezTo>
                <a:lnTo>
                  <a:pt x="479131" y="34587"/>
                </a:lnTo>
                <a:cubicBezTo>
                  <a:pt x="482986" y="112723"/>
                  <a:pt x="547229" y="174511"/>
                  <a:pt x="626074" y="174338"/>
                </a:cubicBezTo>
                <a:lnTo>
                  <a:pt x="1079995" y="173348"/>
                </a:lnTo>
                <a:lnTo>
                  <a:pt x="1131332" y="173236"/>
                </a:lnTo>
                <a:lnTo>
                  <a:pt x="1585003" y="172246"/>
                </a:lnTo>
                <a:cubicBezTo>
                  <a:pt x="1663604" y="172075"/>
                  <a:pt x="1727824" y="109762"/>
                  <a:pt x="1731339" y="31854"/>
                </a:cubicBezTo>
                <a:lnTo>
                  <a:pt x="1731338" y="31362"/>
                </a:lnTo>
                <a:cubicBezTo>
                  <a:pt x="1731336" y="30379"/>
                  <a:pt x="1731333" y="29152"/>
                  <a:pt x="1731331" y="28168"/>
                </a:cubicBezTo>
                <a:cubicBezTo>
                  <a:pt x="1733016" y="13175"/>
                  <a:pt x="1745272" y="1353"/>
                  <a:pt x="1760498" y="581"/>
                </a:cubicBezTo>
                <a:lnTo>
                  <a:pt x="2026269" y="2"/>
                </a:lnTo>
                <a:cubicBezTo>
                  <a:pt x="2028724" y="-4"/>
                  <a:pt x="2031427" y="-10"/>
                  <a:pt x="2034375" y="229"/>
                </a:cubicBezTo>
                <a:lnTo>
                  <a:pt x="2036832" y="472"/>
                </a:lnTo>
                <a:lnTo>
                  <a:pt x="2038549" y="468"/>
                </a:lnTo>
                <a:cubicBezTo>
                  <a:pt x="2135096" y="6400"/>
                  <a:pt x="2210923" y="86838"/>
                  <a:pt x="2211383" y="184150"/>
                </a:cubicBezTo>
                <a:lnTo>
                  <a:pt x="2221028" y="4604523"/>
                </a:lnTo>
                <a:cubicBezTo>
                  <a:pt x="2221237" y="4700115"/>
                  <a:pt x="2146743" y="4781374"/>
                  <a:pt x="2051455" y="4788953"/>
                </a:cubicBezTo>
                <a:cubicBezTo>
                  <a:pt x="2050473" y="4788955"/>
                  <a:pt x="2049736" y="4789202"/>
                  <a:pt x="2048998" y="4789204"/>
                </a:cubicBezTo>
                <a:lnTo>
                  <a:pt x="2048264" y="4789205"/>
                </a:lnTo>
                <a:lnTo>
                  <a:pt x="2047772" y="4789206"/>
                </a:lnTo>
                <a:lnTo>
                  <a:pt x="2046789" y="4789208"/>
                </a:lnTo>
                <a:lnTo>
                  <a:pt x="2046299" y="4789209"/>
                </a:lnTo>
                <a:cubicBezTo>
                  <a:pt x="2043103" y="4789216"/>
                  <a:pt x="2039912" y="4789471"/>
                  <a:pt x="2036719" y="4789478"/>
                </a:cubicBezTo>
                <a:lnTo>
                  <a:pt x="1141409" y="4791431"/>
                </a:lnTo>
                <a:lnTo>
                  <a:pt x="1090070" y="4791543"/>
                </a:lnTo>
                <a:lnTo>
                  <a:pt x="194760" y="4793497"/>
                </a:lnTo>
                <a:cubicBezTo>
                  <a:pt x="191568" y="4793504"/>
                  <a:pt x="188376" y="4793511"/>
                  <a:pt x="185180" y="4793270"/>
                </a:cubicBezTo>
                <a:lnTo>
                  <a:pt x="184689" y="4793271"/>
                </a:lnTo>
                <a:lnTo>
                  <a:pt x="183707" y="4793273"/>
                </a:lnTo>
                <a:lnTo>
                  <a:pt x="183215" y="4793274"/>
                </a:lnTo>
                <a:lnTo>
                  <a:pt x="182480" y="4793276"/>
                </a:lnTo>
                <a:cubicBezTo>
                  <a:pt x="181742" y="4793278"/>
                  <a:pt x="181004" y="4793034"/>
                  <a:pt x="180022" y="4793036"/>
                </a:cubicBezTo>
                <a:cubicBezTo>
                  <a:pt x="84701" y="4785626"/>
                  <a:pt x="9854" y="4704940"/>
                  <a:pt x="9646" y="4609347"/>
                </a:cubicBezTo>
                <a:lnTo>
                  <a:pt x="1" y="188975"/>
                </a:lnTo>
                <a:cubicBezTo>
                  <a:pt x="-158" y="115990"/>
                  <a:pt x="42120" y="52313"/>
                  <a:pt x="104091" y="22355"/>
                </a:cubicBezTo>
                <a:close/>
              </a:path>
            </a:pathLst>
          </a:cu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26"/>
        <p:cNvGrpSpPr/>
        <p:nvPr/>
      </p:nvGrpSpPr>
      <p:grpSpPr>
        <a:xfrm>
          <a:off x="0" y="0"/>
          <a:ext cx="0" cy="0"/>
          <a:chOff x="0" y="0"/>
          <a:chExt cx="0" cy="0"/>
        </a:xfrm>
      </p:grpSpPr>
      <p:pic>
        <p:nvPicPr>
          <p:cNvPr id="27" name="Google Shape;27;g340da623686_1_1295"/>
          <p:cNvPicPr preferRelativeResize="0"/>
          <p:nvPr/>
        </p:nvPicPr>
        <p:blipFill rotWithShape="1">
          <a:blip r:embed="rId2">
            <a:alphaModFix/>
          </a:blip>
          <a:srcRect l="9819" t="32215" r="9819" b="32215"/>
          <a:stretch/>
        </p:blipFill>
        <p:spPr>
          <a:xfrm>
            <a:off x="0" y="3823988"/>
            <a:ext cx="9144000" cy="2275510"/>
          </a:xfrm>
          <a:custGeom>
            <a:avLst/>
            <a:gdLst/>
            <a:ahLst/>
            <a:cxnLst/>
            <a:rect l="l" t="t" r="r" b="b"/>
            <a:pathLst>
              <a:path w="12192000" h="3034013" extrusionOk="0">
                <a:moveTo>
                  <a:pt x="6096001" y="0"/>
                </a:moveTo>
                <a:cubicBezTo>
                  <a:pt x="8545703" y="0"/>
                  <a:pt x="10734502" y="622996"/>
                  <a:pt x="12180814" y="1600402"/>
                </a:cubicBezTo>
                <a:lnTo>
                  <a:pt x="12192000" y="1608341"/>
                </a:lnTo>
                <a:lnTo>
                  <a:pt x="12192000" y="3034013"/>
                </a:lnTo>
                <a:lnTo>
                  <a:pt x="0" y="3034013"/>
                </a:lnTo>
                <a:lnTo>
                  <a:pt x="0" y="1608342"/>
                </a:lnTo>
                <a:lnTo>
                  <a:pt x="11189" y="1600402"/>
                </a:lnTo>
                <a:cubicBezTo>
                  <a:pt x="1457500" y="622996"/>
                  <a:pt x="3646300" y="0"/>
                  <a:pt x="6096001" y="0"/>
                </a:cubicBezTo>
                <a:close/>
              </a:path>
            </a:pathLst>
          </a:cu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28"/>
        <p:cNvGrpSpPr/>
        <p:nvPr/>
      </p:nvGrpSpPr>
      <p:grpSpPr>
        <a:xfrm>
          <a:off x="0" y="0"/>
          <a:ext cx="0" cy="0"/>
          <a:chOff x="0" y="0"/>
          <a:chExt cx="0" cy="0"/>
        </a:xfrm>
      </p:grpSpPr>
      <p:pic>
        <p:nvPicPr>
          <p:cNvPr id="29" name="Google Shape;29;g340da623686_1_1297"/>
          <p:cNvPicPr preferRelativeResize="0"/>
          <p:nvPr/>
        </p:nvPicPr>
        <p:blipFill rotWithShape="1">
          <a:blip r:embed="rId2">
            <a:alphaModFix/>
          </a:blip>
          <a:srcRect l="32862" t="34532" r="32859" b="34535"/>
          <a:stretch/>
        </p:blipFill>
        <p:spPr>
          <a:xfrm>
            <a:off x="550069" y="701677"/>
            <a:ext cx="3900488" cy="1978819"/>
          </a:xfrm>
          <a:custGeom>
            <a:avLst/>
            <a:gdLst/>
            <a:ahLst/>
            <a:cxnLst/>
            <a:rect l="l" t="t" r="r" b="b"/>
            <a:pathLst>
              <a:path w="5200650" h="2638425" extrusionOk="0">
                <a:moveTo>
                  <a:pt x="156749" y="0"/>
                </a:moveTo>
                <a:lnTo>
                  <a:pt x="5043901" y="0"/>
                </a:lnTo>
                <a:cubicBezTo>
                  <a:pt x="5130471" y="0"/>
                  <a:pt x="5200650" y="70179"/>
                  <a:pt x="5200650" y="156749"/>
                </a:cubicBezTo>
                <a:lnTo>
                  <a:pt x="5200650" y="2481676"/>
                </a:lnTo>
                <a:cubicBezTo>
                  <a:pt x="5200650" y="2568246"/>
                  <a:pt x="5130471" y="2638425"/>
                  <a:pt x="5043901" y="2638425"/>
                </a:cubicBezTo>
                <a:lnTo>
                  <a:pt x="156749" y="2638425"/>
                </a:lnTo>
                <a:cubicBezTo>
                  <a:pt x="70179" y="2638425"/>
                  <a:pt x="0" y="2568246"/>
                  <a:pt x="0" y="2481676"/>
                </a:cubicBezTo>
                <a:lnTo>
                  <a:pt x="0" y="156749"/>
                </a:lnTo>
                <a:cubicBezTo>
                  <a:pt x="0" y="70179"/>
                  <a:pt x="70179" y="0"/>
                  <a:pt x="156749" y="0"/>
                </a:cubicBezTo>
                <a:close/>
              </a:path>
            </a:pathLst>
          </a:custGeom>
          <a:noFill/>
          <a:ln>
            <a:noFill/>
          </a:ln>
        </p:spPr>
      </p:pic>
      <p:pic>
        <p:nvPicPr>
          <p:cNvPr id="30" name="Google Shape;30;g340da623686_1_1297"/>
          <p:cNvPicPr preferRelativeResize="0"/>
          <p:nvPr/>
        </p:nvPicPr>
        <p:blipFill rotWithShape="1">
          <a:blip r:embed="rId2">
            <a:alphaModFix/>
          </a:blip>
          <a:srcRect l="32862" t="34532" r="32859" b="34535"/>
          <a:stretch/>
        </p:blipFill>
        <p:spPr>
          <a:xfrm>
            <a:off x="4693444" y="3340101"/>
            <a:ext cx="3900488" cy="1978819"/>
          </a:xfrm>
          <a:custGeom>
            <a:avLst/>
            <a:gdLst/>
            <a:ahLst/>
            <a:cxnLst/>
            <a:rect l="l" t="t" r="r" b="b"/>
            <a:pathLst>
              <a:path w="5200650" h="2638425" extrusionOk="0">
                <a:moveTo>
                  <a:pt x="156749" y="0"/>
                </a:moveTo>
                <a:lnTo>
                  <a:pt x="5043901" y="0"/>
                </a:lnTo>
                <a:cubicBezTo>
                  <a:pt x="5130471" y="0"/>
                  <a:pt x="5200650" y="70179"/>
                  <a:pt x="5200650" y="156749"/>
                </a:cubicBezTo>
                <a:lnTo>
                  <a:pt x="5200650" y="2481676"/>
                </a:lnTo>
                <a:cubicBezTo>
                  <a:pt x="5200650" y="2568246"/>
                  <a:pt x="5130471" y="2638425"/>
                  <a:pt x="5043901" y="2638425"/>
                </a:cubicBezTo>
                <a:lnTo>
                  <a:pt x="156749" y="2638425"/>
                </a:lnTo>
                <a:cubicBezTo>
                  <a:pt x="70180" y="2638425"/>
                  <a:pt x="0" y="2568246"/>
                  <a:pt x="0" y="2481676"/>
                </a:cubicBezTo>
                <a:lnTo>
                  <a:pt x="0" y="156749"/>
                </a:lnTo>
                <a:cubicBezTo>
                  <a:pt x="0" y="70179"/>
                  <a:pt x="70180" y="0"/>
                  <a:pt x="156749" y="0"/>
                </a:cubicBezTo>
                <a:close/>
              </a:path>
            </a:pathLst>
          </a:cu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31"/>
        <p:cNvGrpSpPr/>
        <p:nvPr/>
      </p:nvGrpSpPr>
      <p:grpSpPr>
        <a:xfrm>
          <a:off x="0" y="0"/>
          <a:ext cx="0" cy="0"/>
          <a:chOff x="0" y="0"/>
          <a:chExt cx="0" cy="0"/>
        </a:xfrm>
      </p:grpSpPr>
      <p:pic>
        <p:nvPicPr>
          <p:cNvPr id="32" name="Google Shape;32;g340da623686_1_1300"/>
          <p:cNvPicPr preferRelativeResize="0"/>
          <p:nvPr/>
        </p:nvPicPr>
        <p:blipFill rotWithShape="1">
          <a:blip r:embed="rId2">
            <a:alphaModFix/>
          </a:blip>
          <a:srcRect l="26173" t="24281" r="26701" b="24275"/>
          <a:stretch/>
        </p:blipFill>
        <p:spPr>
          <a:xfrm>
            <a:off x="0" y="1028700"/>
            <a:ext cx="5362575" cy="3290888"/>
          </a:xfrm>
          <a:custGeom>
            <a:avLst/>
            <a:gdLst/>
            <a:ahLst/>
            <a:cxnLst/>
            <a:rect l="l" t="t" r="r" b="b"/>
            <a:pathLst>
              <a:path w="7150100" h="4387850" extrusionOk="0">
                <a:moveTo>
                  <a:pt x="0" y="0"/>
                </a:moveTo>
                <a:lnTo>
                  <a:pt x="6889418" y="0"/>
                </a:lnTo>
                <a:cubicBezTo>
                  <a:pt x="7033389" y="0"/>
                  <a:pt x="7150100" y="116711"/>
                  <a:pt x="7150100" y="260682"/>
                </a:cubicBezTo>
                <a:lnTo>
                  <a:pt x="7150100" y="4127168"/>
                </a:lnTo>
                <a:cubicBezTo>
                  <a:pt x="7150100" y="4271139"/>
                  <a:pt x="7033389" y="4387850"/>
                  <a:pt x="6889418" y="4387850"/>
                </a:cubicBezTo>
                <a:lnTo>
                  <a:pt x="0" y="4387850"/>
                </a:lnTo>
                <a:close/>
              </a:path>
            </a:pathLst>
          </a:cu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g340da623686_1_1274"/>
          <p:cNvSpPr txBox="1"/>
          <p:nvPr/>
        </p:nvSpPr>
        <p:spPr>
          <a:xfrm>
            <a:off x="7833419" y="103684"/>
            <a:ext cx="1135200" cy="76950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fld id="{00000000-1234-1234-1234-123412341234}" type="slidenum">
              <a:rPr lang="en-US" sz="4400" b="1" i="0" u="none" strike="noStrike" cap="none">
                <a:solidFill>
                  <a:srgbClr val="F2DDBE"/>
                </a:solidFill>
                <a:latin typeface="Lato"/>
                <a:ea typeface="Lato"/>
                <a:cs typeface="Lato"/>
                <a:sym typeface="Lato"/>
              </a:rPr>
              <a:t>‹#›</a:t>
            </a:fld>
            <a:endParaRPr sz="4400" b="1" i="0" u="none" strike="noStrike" cap="none">
              <a:solidFill>
                <a:srgbClr val="F2DDBE"/>
              </a:solidFill>
              <a:latin typeface="Lato"/>
              <a:ea typeface="Lato"/>
              <a:cs typeface="Lato"/>
              <a:sym typeface="Lato"/>
            </a:endParaRPr>
          </a:p>
        </p:txBody>
      </p:sp>
      <p:sp>
        <p:nvSpPr>
          <p:cNvPr id="7" name="Google Shape;7;g340da623686_1_1274"/>
          <p:cNvSpPr txBox="1"/>
          <p:nvPr/>
        </p:nvSpPr>
        <p:spPr>
          <a:xfrm>
            <a:off x="323108" y="6401163"/>
            <a:ext cx="3222600" cy="2538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050" b="0" i="0" u="none" strike="noStrike" cap="none">
                <a:solidFill>
                  <a:srgbClr val="262626"/>
                </a:solidFill>
                <a:latin typeface="Lato Black"/>
                <a:ea typeface="Lato Black"/>
                <a:cs typeface="Lato Black"/>
                <a:sym typeface="Lato Black"/>
              </a:rPr>
              <a:t>WELLNESS</a:t>
            </a:r>
            <a:endParaRPr sz="1050" b="1" i="0" u="none" strike="noStrike" cap="none">
              <a:solidFill>
                <a:srgbClr val="262626"/>
              </a:solidFill>
              <a:latin typeface="Lato Black"/>
              <a:ea typeface="Lato Black"/>
              <a:cs typeface="Lato Black"/>
              <a:sym typeface="Lato Black"/>
            </a:endParaRPr>
          </a:p>
        </p:txBody>
      </p:sp>
      <p:grpSp>
        <p:nvGrpSpPr>
          <p:cNvPr id="8" name="Google Shape;8;g340da623686_1_1274"/>
          <p:cNvGrpSpPr/>
          <p:nvPr/>
        </p:nvGrpSpPr>
        <p:grpSpPr>
          <a:xfrm>
            <a:off x="0" y="6812281"/>
            <a:ext cx="9144000" cy="45600"/>
            <a:chOff x="0" y="6812281"/>
            <a:chExt cx="12192000" cy="45600"/>
          </a:xfrm>
        </p:grpSpPr>
        <p:sp>
          <p:nvSpPr>
            <p:cNvPr id="9" name="Google Shape;9;g340da623686_1_1274"/>
            <p:cNvSpPr/>
            <p:nvPr/>
          </p:nvSpPr>
          <p:spPr>
            <a:xfrm>
              <a:off x="0" y="6812281"/>
              <a:ext cx="12192000" cy="45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sp>
          <p:nvSpPr>
            <p:cNvPr id="10" name="Google Shape;10;g340da623686_1_1274"/>
            <p:cNvSpPr/>
            <p:nvPr/>
          </p:nvSpPr>
          <p:spPr>
            <a:xfrm>
              <a:off x="11201400" y="6812281"/>
              <a:ext cx="990600" cy="45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ato"/>
                <a:ea typeface="Lato"/>
                <a:cs typeface="Lato"/>
                <a:sym typeface="Lato"/>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2">
          <p15:clr>
            <a:srgbClr val="F26B43"/>
          </p15:clr>
        </p15:guide>
        <p15:guide id="2" pos="234">
          <p15:clr>
            <a:srgbClr val="F26B43"/>
          </p15:clr>
        </p15:guide>
        <p15:guide id="3" orient="horz" pos="550">
          <p15:clr>
            <a:srgbClr val="F26B43"/>
          </p15:clr>
        </p15:guide>
        <p15:guide id="4" pos="468">
          <p15:clr>
            <a:srgbClr val="F26B43"/>
          </p15:clr>
        </p15:guide>
        <p15:guide id="5" orient="horz" pos="3748">
          <p15:clr>
            <a:srgbClr val="F26B43"/>
          </p15:clr>
        </p15:guide>
        <p15:guide id="6" pos="5292">
          <p15:clr>
            <a:srgbClr val="F26B43"/>
          </p15:clr>
        </p15:guide>
        <p15:guide id="7" orient="horz" pos="3997">
          <p15:clr>
            <a:srgbClr val="F26B43"/>
          </p15:clr>
        </p15:guide>
        <p15:guide id="8" pos="55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1"/>
        <p:cNvGrpSpPr/>
        <p:nvPr/>
      </p:nvGrpSpPr>
      <p:grpSpPr>
        <a:xfrm>
          <a:off x="0" y="0"/>
          <a:ext cx="0" cy="0"/>
          <a:chOff x="0" y="0"/>
          <a:chExt cx="0" cy="0"/>
        </a:xfrm>
      </p:grpSpPr>
      <p:sp>
        <p:nvSpPr>
          <p:cNvPr id="52" name="Google Shape;52;g340da623686_1_1336"/>
          <p:cNvSpPr/>
          <p:nvPr/>
        </p:nvSpPr>
        <p:spPr>
          <a:xfrm>
            <a:off x="4652457" y="0"/>
            <a:ext cx="4491544" cy="6057214"/>
          </a:xfrm>
          <a:custGeom>
            <a:avLst/>
            <a:gdLst/>
            <a:ahLst/>
            <a:cxnLst/>
            <a:rect l="l" t="t" r="r" b="b"/>
            <a:pathLst>
              <a:path w="5988725" h="6057214" extrusionOk="0">
                <a:moveTo>
                  <a:pt x="195247" y="0"/>
                </a:moveTo>
                <a:lnTo>
                  <a:pt x="263641" y="0"/>
                </a:lnTo>
                <a:lnTo>
                  <a:pt x="234351" y="72677"/>
                </a:lnTo>
                <a:cubicBezTo>
                  <a:pt x="201975" y="161999"/>
                  <a:pt x="172917" y="252460"/>
                  <a:pt x="147689" y="343942"/>
                </a:cubicBezTo>
                <a:cubicBezTo>
                  <a:pt x="-39951" y="1024313"/>
                  <a:pt x="84187" y="1701667"/>
                  <a:pt x="488377" y="2202292"/>
                </a:cubicBezTo>
                <a:cubicBezTo>
                  <a:pt x="1014141" y="2853551"/>
                  <a:pt x="1762740" y="3064219"/>
                  <a:pt x="2616320" y="2808702"/>
                </a:cubicBezTo>
                <a:cubicBezTo>
                  <a:pt x="2625471" y="2571789"/>
                  <a:pt x="2667152" y="2324469"/>
                  <a:pt x="2739001" y="2091880"/>
                </a:cubicBezTo>
                <a:cubicBezTo>
                  <a:pt x="2926841" y="1483910"/>
                  <a:pt x="3274317" y="860807"/>
                  <a:pt x="3832511" y="130911"/>
                </a:cubicBezTo>
                <a:cubicBezTo>
                  <a:pt x="3838563" y="122992"/>
                  <a:pt x="3870324" y="81729"/>
                  <a:pt x="3921331" y="19905"/>
                </a:cubicBezTo>
                <a:lnTo>
                  <a:pt x="3938019" y="0"/>
                </a:lnTo>
                <a:lnTo>
                  <a:pt x="4020408" y="0"/>
                </a:lnTo>
                <a:lnTo>
                  <a:pt x="3997799" y="26004"/>
                </a:lnTo>
                <a:cubicBezTo>
                  <a:pt x="3954923" y="77425"/>
                  <a:pt x="3916256" y="125896"/>
                  <a:pt x="3882890" y="169525"/>
                </a:cubicBezTo>
                <a:cubicBezTo>
                  <a:pt x="3329423" y="893287"/>
                  <a:pt x="2985215" y="1510105"/>
                  <a:pt x="2799637" y="2110684"/>
                </a:cubicBezTo>
                <a:cubicBezTo>
                  <a:pt x="2742721" y="2294905"/>
                  <a:pt x="2694102" y="2534684"/>
                  <a:pt x="2681733" y="2788289"/>
                </a:cubicBezTo>
                <a:cubicBezTo>
                  <a:pt x="2743224" y="2768279"/>
                  <a:pt x="2805167" y="2745904"/>
                  <a:pt x="2867664" y="2721117"/>
                </a:cubicBezTo>
                <a:cubicBezTo>
                  <a:pt x="3637832" y="2415574"/>
                  <a:pt x="4362197" y="1722734"/>
                  <a:pt x="4962423" y="717512"/>
                </a:cubicBezTo>
                <a:cubicBezTo>
                  <a:pt x="4971574" y="702178"/>
                  <a:pt x="4981378" y="685837"/>
                  <a:pt x="4991736" y="668591"/>
                </a:cubicBezTo>
                <a:cubicBezTo>
                  <a:pt x="5068681" y="540532"/>
                  <a:pt x="5176814" y="360568"/>
                  <a:pt x="5268696" y="167915"/>
                </a:cubicBezTo>
                <a:lnTo>
                  <a:pt x="5341476" y="0"/>
                </a:lnTo>
                <a:lnTo>
                  <a:pt x="5410062" y="0"/>
                </a:lnTo>
                <a:lnTo>
                  <a:pt x="5330046" y="186899"/>
                </a:lnTo>
                <a:cubicBezTo>
                  <a:pt x="5236549" y="384690"/>
                  <a:pt x="5126118" y="568474"/>
                  <a:pt x="5046288" y="701323"/>
                </a:cubicBezTo>
                <a:cubicBezTo>
                  <a:pt x="5035981" y="718518"/>
                  <a:pt x="5026177" y="734808"/>
                  <a:pt x="5017026" y="750093"/>
                </a:cubicBezTo>
                <a:cubicBezTo>
                  <a:pt x="4740142" y="1213763"/>
                  <a:pt x="4436660" y="1613830"/>
                  <a:pt x="4114976" y="1939133"/>
                </a:cubicBezTo>
                <a:cubicBezTo>
                  <a:pt x="3731049" y="2327334"/>
                  <a:pt x="3319317" y="2610303"/>
                  <a:pt x="2891144" y="2780195"/>
                </a:cubicBezTo>
                <a:cubicBezTo>
                  <a:pt x="2820402" y="2808250"/>
                  <a:pt x="2749760" y="2833389"/>
                  <a:pt x="2679370" y="2855462"/>
                </a:cubicBezTo>
                <a:cubicBezTo>
                  <a:pt x="2668409" y="3339444"/>
                  <a:pt x="2795966" y="3859476"/>
                  <a:pt x="3251290" y="4131434"/>
                </a:cubicBezTo>
                <a:cubicBezTo>
                  <a:pt x="3639391" y="4363218"/>
                  <a:pt x="4094262" y="4358542"/>
                  <a:pt x="4603283" y="4117607"/>
                </a:cubicBezTo>
                <a:cubicBezTo>
                  <a:pt x="4610925" y="4113986"/>
                  <a:pt x="4618618" y="4110316"/>
                  <a:pt x="4626260" y="4106545"/>
                </a:cubicBezTo>
                <a:cubicBezTo>
                  <a:pt x="4670857" y="3747154"/>
                  <a:pt x="4808973" y="3373834"/>
                  <a:pt x="5028942" y="3020024"/>
                </a:cubicBezTo>
                <a:cubicBezTo>
                  <a:pt x="5228046" y="2699849"/>
                  <a:pt x="5459931" y="2400188"/>
                  <a:pt x="5718212" y="2129337"/>
                </a:cubicBezTo>
                <a:cubicBezTo>
                  <a:pt x="5796572" y="2047157"/>
                  <a:pt x="5869211" y="1980475"/>
                  <a:pt x="5940180" y="1926180"/>
                </a:cubicBezTo>
                <a:lnTo>
                  <a:pt x="5988725" y="1892866"/>
                </a:lnTo>
                <a:lnTo>
                  <a:pt x="5988725" y="1970067"/>
                </a:lnTo>
                <a:lnTo>
                  <a:pt x="5977072" y="1978093"/>
                </a:lnTo>
                <a:cubicBezTo>
                  <a:pt x="5909321" y="2030100"/>
                  <a:pt x="5839660" y="2094168"/>
                  <a:pt x="5764217" y="2173281"/>
                </a:cubicBezTo>
                <a:cubicBezTo>
                  <a:pt x="5508953" y="2440964"/>
                  <a:pt x="5279732" y="2737156"/>
                  <a:pt x="5082941" y="3053660"/>
                </a:cubicBezTo>
                <a:cubicBezTo>
                  <a:pt x="4869760" y="3396561"/>
                  <a:pt x="4739438" y="3742628"/>
                  <a:pt x="4692578" y="4073110"/>
                </a:cubicBezTo>
                <a:cubicBezTo>
                  <a:pt x="5056595" y="3882353"/>
                  <a:pt x="5429964" y="3575954"/>
                  <a:pt x="5729575" y="3220032"/>
                </a:cubicBezTo>
                <a:cubicBezTo>
                  <a:pt x="5790161" y="3148083"/>
                  <a:pt x="5845970" y="3076034"/>
                  <a:pt x="5895445" y="3005895"/>
                </a:cubicBezTo>
                <a:lnTo>
                  <a:pt x="5988725" y="2867035"/>
                </a:lnTo>
                <a:lnTo>
                  <a:pt x="5988725" y="2980701"/>
                </a:lnTo>
                <a:lnTo>
                  <a:pt x="5947282" y="3042397"/>
                </a:lnTo>
                <a:cubicBezTo>
                  <a:pt x="5896752" y="3113994"/>
                  <a:pt x="5839836" y="3187502"/>
                  <a:pt x="5778094" y="3260808"/>
                </a:cubicBezTo>
                <a:cubicBezTo>
                  <a:pt x="5462696" y="3635434"/>
                  <a:pt x="5066450" y="3956413"/>
                  <a:pt x="4683075" y="4149181"/>
                </a:cubicBezTo>
                <a:cubicBezTo>
                  <a:pt x="4635713" y="4605662"/>
                  <a:pt x="4749896" y="5029209"/>
                  <a:pt x="5026931" y="5369445"/>
                </a:cubicBezTo>
                <a:cubicBezTo>
                  <a:pt x="5275861" y="5675240"/>
                  <a:pt x="5612929" y="5887340"/>
                  <a:pt x="5971987" y="5987319"/>
                </a:cubicBezTo>
                <a:lnTo>
                  <a:pt x="5988725" y="5991295"/>
                </a:lnTo>
                <a:lnTo>
                  <a:pt x="5988725" y="6057214"/>
                </a:lnTo>
                <a:lnTo>
                  <a:pt x="5933656" y="6043078"/>
                </a:lnTo>
                <a:cubicBezTo>
                  <a:pt x="5560388" y="5933369"/>
                  <a:pt x="5220856" y="5708423"/>
                  <a:pt x="4977708" y="5409718"/>
                </a:cubicBezTo>
                <a:cubicBezTo>
                  <a:pt x="4836978" y="5236810"/>
                  <a:pt x="4735214" y="5042784"/>
                  <a:pt x="4675332" y="4833021"/>
                </a:cubicBezTo>
                <a:cubicBezTo>
                  <a:pt x="4619975" y="4639147"/>
                  <a:pt x="4599914" y="4430642"/>
                  <a:pt x="4615702" y="4213287"/>
                </a:cubicBezTo>
                <a:cubicBezTo>
                  <a:pt x="4616506" y="4202477"/>
                  <a:pt x="4617361" y="4191567"/>
                  <a:pt x="4618316" y="4180706"/>
                </a:cubicBezTo>
                <a:cubicBezTo>
                  <a:pt x="4378236" y="4292778"/>
                  <a:pt x="4144892" y="4354117"/>
                  <a:pt x="3924521" y="4363117"/>
                </a:cubicBezTo>
                <a:cubicBezTo>
                  <a:pt x="3905717" y="4363872"/>
                  <a:pt x="3886913" y="4364274"/>
                  <a:pt x="3868259" y="4364274"/>
                </a:cubicBezTo>
                <a:cubicBezTo>
                  <a:pt x="3635167" y="4364274"/>
                  <a:pt x="3416857" y="4304442"/>
                  <a:pt x="3218609" y="4186036"/>
                </a:cubicBezTo>
                <a:cubicBezTo>
                  <a:pt x="3051633" y="4086283"/>
                  <a:pt x="2916484" y="3947715"/>
                  <a:pt x="2816983" y="3774103"/>
                </a:cubicBezTo>
                <a:cubicBezTo>
                  <a:pt x="2728140" y="3619094"/>
                  <a:pt x="2667554" y="3436230"/>
                  <a:pt x="2636985" y="3230641"/>
                </a:cubicBezTo>
                <a:cubicBezTo>
                  <a:pt x="2620242" y="3118017"/>
                  <a:pt x="2612851" y="2998304"/>
                  <a:pt x="2614460" y="2875020"/>
                </a:cubicBezTo>
                <a:cubicBezTo>
                  <a:pt x="2480468" y="2913684"/>
                  <a:pt x="2347682" y="2941287"/>
                  <a:pt x="2217410" y="2957577"/>
                </a:cubicBezTo>
                <a:cubicBezTo>
                  <a:pt x="1991407" y="2985784"/>
                  <a:pt x="1771941" y="2979952"/>
                  <a:pt x="1565044" y="2940181"/>
                </a:cubicBezTo>
                <a:cubicBezTo>
                  <a:pt x="1122894" y="2855160"/>
                  <a:pt x="743994" y="2620359"/>
                  <a:pt x="438802" y="2242313"/>
                </a:cubicBezTo>
                <a:cubicBezTo>
                  <a:pt x="227129" y="1980110"/>
                  <a:pt x="89918" y="1672958"/>
                  <a:pt x="31042" y="1329454"/>
                </a:cubicBezTo>
                <a:cubicBezTo>
                  <a:pt x="-24415" y="1005911"/>
                  <a:pt x="-5309" y="659340"/>
                  <a:pt x="86299" y="327149"/>
                </a:cubicBezTo>
                <a:cubicBezTo>
                  <a:pt x="111023" y="237502"/>
                  <a:pt x="139349" y="148855"/>
                  <a:pt x="170810" y="61311"/>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3" name="Google Shape;53;g340da623686_1_1336"/>
          <p:cNvSpPr/>
          <p:nvPr/>
        </p:nvSpPr>
        <p:spPr>
          <a:xfrm>
            <a:off x="3752732" y="5092300"/>
            <a:ext cx="4144951" cy="1765700"/>
          </a:xfrm>
          <a:custGeom>
            <a:avLst/>
            <a:gdLst/>
            <a:ahLst/>
            <a:cxnLst/>
            <a:rect l="l" t="t" r="r" b="b"/>
            <a:pathLst>
              <a:path w="5526601" h="1765700" extrusionOk="0">
                <a:moveTo>
                  <a:pt x="2763301" y="0"/>
                </a:moveTo>
                <a:cubicBezTo>
                  <a:pt x="3921228" y="0"/>
                  <a:pt x="4928427" y="645347"/>
                  <a:pt x="5444847" y="1595990"/>
                </a:cubicBezTo>
                <a:lnTo>
                  <a:pt x="5526601" y="1765700"/>
                </a:lnTo>
                <a:lnTo>
                  <a:pt x="0" y="1765700"/>
                </a:lnTo>
                <a:lnTo>
                  <a:pt x="81754" y="1595990"/>
                </a:lnTo>
                <a:cubicBezTo>
                  <a:pt x="598174" y="645347"/>
                  <a:pt x="1605373" y="0"/>
                  <a:pt x="2763301" y="0"/>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4" name="Google Shape;54;g340da623686_1_1336"/>
          <p:cNvSpPr/>
          <p:nvPr/>
        </p:nvSpPr>
        <p:spPr>
          <a:xfrm>
            <a:off x="1" y="1"/>
            <a:ext cx="1879912" cy="1879057"/>
          </a:xfrm>
          <a:custGeom>
            <a:avLst/>
            <a:gdLst/>
            <a:ahLst/>
            <a:cxnLst/>
            <a:rect l="l" t="t" r="r" b="b"/>
            <a:pathLst>
              <a:path w="2506549" h="1879057" extrusionOk="0">
                <a:moveTo>
                  <a:pt x="0" y="0"/>
                </a:moveTo>
                <a:lnTo>
                  <a:pt x="2506549" y="0"/>
                </a:lnTo>
                <a:lnTo>
                  <a:pt x="2494586" y="32686"/>
                </a:lnTo>
                <a:cubicBezTo>
                  <a:pt x="2089498" y="990421"/>
                  <a:pt x="1209067" y="1698150"/>
                  <a:pt x="149048" y="1860118"/>
                </a:cubicBezTo>
                <a:lnTo>
                  <a:pt x="0" y="1879057"/>
                </a:ln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5" name="Google Shape;55;g340da623686_1_1336"/>
          <p:cNvGrpSpPr/>
          <p:nvPr/>
        </p:nvGrpSpPr>
        <p:grpSpPr>
          <a:xfrm>
            <a:off x="5020471" y="1323841"/>
            <a:ext cx="3998708" cy="5535038"/>
            <a:chOff x="3414094" y="1452703"/>
            <a:chExt cx="5207329" cy="5405838"/>
          </a:xfrm>
        </p:grpSpPr>
        <p:grpSp>
          <p:nvGrpSpPr>
            <p:cNvPr id="56" name="Google Shape;56;g340da623686_1_1336"/>
            <p:cNvGrpSpPr/>
            <p:nvPr/>
          </p:nvGrpSpPr>
          <p:grpSpPr>
            <a:xfrm>
              <a:off x="4891811" y="2161198"/>
              <a:ext cx="2411448" cy="2528456"/>
              <a:chOff x="4891811" y="2161198"/>
              <a:chExt cx="2411448" cy="2528456"/>
            </a:xfrm>
          </p:grpSpPr>
          <p:sp>
            <p:nvSpPr>
              <p:cNvPr id="57" name="Google Shape;57;g340da623686_1_1336"/>
              <p:cNvSpPr/>
              <p:nvPr/>
            </p:nvSpPr>
            <p:spPr>
              <a:xfrm>
                <a:off x="4967306" y="2766280"/>
                <a:ext cx="2220121" cy="1672923"/>
              </a:xfrm>
              <a:custGeom>
                <a:avLst/>
                <a:gdLst/>
                <a:ahLst/>
                <a:cxnLst/>
                <a:rect l="l" t="t" r="r" b="b"/>
                <a:pathLst>
                  <a:path w="2220121" h="1672923" extrusionOk="0">
                    <a:moveTo>
                      <a:pt x="2194697" y="1020745"/>
                    </a:moveTo>
                    <a:cubicBezTo>
                      <a:pt x="2189996" y="1007126"/>
                      <a:pt x="2184632" y="993807"/>
                      <a:pt x="2178727" y="980791"/>
                    </a:cubicBezTo>
                    <a:cubicBezTo>
                      <a:pt x="2115149" y="841702"/>
                      <a:pt x="2093815" y="717740"/>
                      <a:pt x="2086463" y="562923"/>
                    </a:cubicBezTo>
                    <a:cubicBezTo>
                      <a:pt x="2084776" y="527849"/>
                      <a:pt x="2081220" y="488256"/>
                      <a:pt x="2075314" y="447096"/>
                    </a:cubicBezTo>
                    <a:cubicBezTo>
                      <a:pt x="2059646" y="337476"/>
                      <a:pt x="2027284" y="216768"/>
                      <a:pt x="1969552" y="141258"/>
                    </a:cubicBezTo>
                    <a:cubicBezTo>
                      <a:pt x="1966478" y="137281"/>
                      <a:pt x="1963405" y="133424"/>
                      <a:pt x="1960211" y="129687"/>
                    </a:cubicBezTo>
                    <a:cubicBezTo>
                      <a:pt x="1941830" y="108233"/>
                      <a:pt x="1921642" y="87262"/>
                      <a:pt x="1900309" y="67435"/>
                    </a:cubicBezTo>
                    <a:cubicBezTo>
                      <a:pt x="1853303" y="23623"/>
                      <a:pt x="1793582" y="0"/>
                      <a:pt x="1732053" y="0"/>
                    </a:cubicBezTo>
                    <a:lnTo>
                      <a:pt x="1090185" y="0"/>
                    </a:lnTo>
                    <a:lnTo>
                      <a:pt x="488091" y="0"/>
                    </a:lnTo>
                    <a:cubicBezTo>
                      <a:pt x="426562" y="0"/>
                      <a:pt x="366841" y="23684"/>
                      <a:pt x="319835" y="67435"/>
                    </a:cubicBezTo>
                    <a:cubicBezTo>
                      <a:pt x="298502" y="87322"/>
                      <a:pt x="278374" y="108233"/>
                      <a:pt x="259933" y="129687"/>
                    </a:cubicBezTo>
                    <a:cubicBezTo>
                      <a:pt x="256739" y="133424"/>
                      <a:pt x="253666" y="137220"/>
                      <a:pt x="250592" y="141258"/>
                    </a:cubicBezTo>
                    <a:cubicBezTo>
                      <a:pt x="192860" y="216768"/>
                      <a:pt x="160498" y="337536"/>
                      <a:pt x="144769" y="447096"/>
                    </a:cubicBezTo>
                    <a:cubicBezTo>
                      <a:pt x="138863" y="488256"/>
                      <a:pt x="135308" y="527849"/>
                      <a:pt x="133681" y="562862"/>
                    </a:cubicBezTo>
                    <a:cubicBezTo>
                      <a:pt x="126268" y="717679"/>
                      <a:pt x="104935" y="841581"/>
                      <a:pt x="41417" y="980730"/>
                    </a:cubicBezTo>
                    <a:cubicBezTo>
                      <a:pt x="35511" y="993687"/>
                      <a:pt x="30148" y="1007005"/>
                      <a:pt x="25447" y="1020685"/>
                    </a:cubicBezTo>
                    <a:cubicBezTo>
                      <a:pt x="-7698" y="1116263"/>
                      <a:pt x="-10470" y="1226003"/>
                      <a:pt x="29063" y="1320798"/>
                    </a:cubicBezTo>
                    <a:cubicBezTo>
                      <a:pt x="34005" y="1332670"/>
                      <a:pt x="39670" y="1344361"/>
                      <a:pt x="45937" y="1355690"/>
                    </a:cubicBezTo>
                    <a:cubicBezTo>
                      <a:pt x="102223" y="1456994"/>
                      <a:pt x="210758" y="1502372"/>
                      <a:pt x="314532" y="1505566"/>
                    </a:cubicBezTo>
                    <a:cubicBezTo>
                      <a:pt x="406133" y="1508399"/>
                      <a:pt x="450065" y="1507675"/>
                      <a:pt x="516415" y="1580835"/>
                    </a:cubicBezTo>
                    <a:cubicBezTo>
                      <a:pt x="516897" y="1581317"/>
                      <a:pt x="517379" y="1581860"/>
                      <a:pt x="517861" y="1582342"/>
                    </a:cubicBezTo>
                    <a:cubicBezTo>
                      <a:pt x="552995" y="1620850"/>
                      <a:pt x="591383" y="1650500"/>
                      <a:pt x="639835" y="1665927"/>
                    </a:cubicBezTo>
                    <a:cubicBezTo>
                      <a:pt x="692927" y="1682862"/>
                      <a:pt x="738306" y="1666410"/>
                      <a:pt x="785793" y="1643630"/>
                    </a:cubicBezTo>
                    <a:cubicBezTo>
                      <a:pt x="786999" y="1643269"/>
                      <a:pt x="788204" y="1642847"/>
                      <a:pt x="789409" y="1642485"/>
                    </a:cubicBezTo>
                    <a:cubicBezTo>
                      <a:pt x="804656" y="1637302"/>
                      <a:pt x="820204" y="1630312"/>
                      <a:pt x="832558" y="1620609"/>
                    </a:cubicBezTo>
                    <a:cubicBezTo>
                      <a:pt x="836596" y="1618681"/>
                      <a:pt x="840693" y="1616752"/>
                      <a:pt x="844792" y="1614764"/>
                    </a:cubicBezTo>
                    <a:lnTo>
                      <a:pt x="1110012" y="1604218"/>
                    </a:lnTo>
                    <a:lnTo>
                      <a:pt x="1327081" y="1595540"/>
                    </a:lnTo>
                    <a:cubicBezTo>
                      <a:pt x="1343835" y="1601024"/>
                      <a:pt x="1359804" y="1607713"/>
                      <a:pt x="1375172" y="1614764"/>
                    </a:cubicBezTo>
                    <a:cubicBezTo>
                      <a:pt x="1379270" y="1616692"/>
                      <a:pt x="1383368" y="1618621"/>
                      <a:pt x="1387405" y="1620609"/>
                    </a:cubicBezTo>
                    <a:cubicBezTo>
                      <a:pt x="1403435" y="1628323"/>
                      <a:pt x="1418923" y="1636278"/>
                      <a:pt x="1434170" y="1643630"/>
                    </a:cubicBezTo>
                    <a:cubicBezTo>
                      <a:pt x="1481597" y="1666410"/>
                      <a:pt x="1527036" y="1682922"/>
                      <a:pt x="1580128" y="1665927"/>
                    </a:cubicBezTo>
                    <a:cubicBezTo>
                      <a:pt x="1628580" y="1650440"/>
                      <a:pt x="1666968" y="1620850"/>
                      <a:pt x="1702102" y="1582342"/>
                    </a:cubicBezTo>
                    <a:cubicBezTo>
                      <a:pt x="1702584" y="1581860"/>
                      <a:pt x="1703066" y="1581317"/>
                      <a:pt x="1703548" y="1580835"/>
                    </a:cubicBezTo>
                    <a:cubicBezTo>
                      <a:pt x="1769898" y="1507675"/>
                      <a:pt x="1813831" y="1508338"/>
                      <a:pt x="1905431" y="1505566"/>
                    </a:cubicBezTo>
                    <a:cubicBezTo>
                      <a:pt x="2009205" y="1502372"/>
                      <a:pt x="2117740" y="1456994"/>
                      <a:pt x="2174026" y="1355690"/>
                    </a:cubicBezTo>
                    <a:cubicBezTo>
                      <a:pt x="2180294" y="1344361"/>
                      <a:pt x="2185958" y="1332730"/>
                      <a:pt x="2190900" y="1320798"/>
                    </a:cubicBezTo>
                    <a:cubicBezTo>
                      <a:pt x="2230614" y="1226063"/>
                      <a:pt x="2227842" y="1116384"/>
                      <a:pt x="2194697" y="10207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8" name="Google Shape;58;g340da623686_1_1336"/>
              <p:cNvGrpSpPr/>
              <p:nvPr/>
            </p:nvGrpSpPr>
            <p:grpSpPr>
              <a:xfrm>
                <a:off x="4891811" y="2161198"/>
                <a:ext cx="2411448" cy="760568"/>
                <a:chOff x="4891811" y="2161198"/>
                <a:chExt cx="2411448" cy="760568"/>
              </a:xfrm>
            </p:grpSpPr>
            <p:sp>
              <p:nvSpPr>
                <p:cNvPr id="59" name="Google Shape;59;g340da623686_1_1336"/>
                <p:cNvSpPr/>
                <p:nvPr/>
              </p:nvSpPr>
              <p:spPr>
                <a:xfrm>
                  <a:off x="5589483" y="2161198"/>
                  <a:ext cx="1713776" cy="637748"/>
                </a:xfrm>
                <a:custGeom>
                  <a:avLst/>
                  <a:gdLst/>
                  <a:ahLst/>
                  <a:cxnLst/>
                  <a:rect l="l" t="t" r="r" b="b"/>
                  <a:pathLst>
                    <a:path w="1713776" h="637748" extrusionOk="0">
                      <a:moveTo>
                        <a:pt x="0" y="635696"/>
                      </a:moveTo>
                      <a:cubicBezTo>
                        <a:pt x="46102" y="560005"/>
                        <a:pt x="93589" y="482747"/>
                        <a:pt x="162169" y="426642"/>
                      </a:cubicBezTo>
                      <a:cubicBezTo>
                        <a:pt x="243224" y="360352"/>
                        <a:pt x="351578" y="328472"/>
                        <a:pt x="455653" y="340284"/>
                      </a:cubicBezTo>
                      <a:cubicBezTo>
                        <a:pt x="469875" y="341911"/>
                        <a:pt x="484881" y="344744"/>
                        <a:pt x="495186" y="354627"/>
                      </a:cubicBezTo>
                      <a:cubicBezTo>
                        <a:pt x="515194" y="373791"/>
                        <a:pt x="506938" y="407599"/>
                        <a:pt x="492775" y="431463"/>
                      </a:cubicBezTo>
                      <a:cubicBezTo>
                        <a:pt x="463789" y="480337"/>
                        <a:pt x="417747" y="516254"/>
                        <a:pt x="372791" y="551026"/>
                      </a:cubicBezTo>
                      <a:cubicBezTo>
                        <a:pt x="332052" y="582484"/>
                        <a:pt x="288783" y="615026"/>
                        <a:pt x="237861" y="622197"/>
                      </a:cubicBezTo>
                      <a:cubicBezTo>
                        <a:pt x="212851" y="625693"/>
                        <a:pt x="180911" y="617798"/>
                        <a:pt x="175488" y="593090"/>
                      </a:cubicBezTo>
                      <a:cubicBezTo>
                        <a:pt x="173378" y="583568"/>
                        <a:pt x="175910" y="573685"/>
                        <a:pt x="178862" y="564405"/>
                      </a:cubicBezTo>
                      <a:cubicBezTo>
                        <a:pt x="223397" y="422303"/>
                        <a:pt x="369295" y="318830"/>
                        <a:pt x="518086" y="323772"/>
                      </a:cubicBezTo>
                      <a:cubicBezTo>
                        <a:pt x="554666" y="324977"/>
                        <a:pt x="597514" y="337391"/>
                        <a:pt x="608843" y="372164"/>
                      </a:cubicBezTo>
                      <a:cubicBezTo>
                        <a:pt x="616015" y="394280"/>
                        <a:pt x="607758" y="418084"/>
                        <a:pt x="599563" y="439840"/>
                      </a:cubicBezTo>
                      <a:cubicBezTo>
                        <a:pt x="587269" y="472502"/>
                        <a:pt x="574915" y="505105"/>
                        <a:pt x="562621" y="537768"/>
                      </a:cubicBezTo>
                      <a:cubicBezTo>
                        <a:pt x="557981" y="550002"/>
                        <a:pt x="553280" y="562717"/>
                        <a:pt x="554184" y="575794"/>
                      </a:cubicBezTo>
                      <a:cubicBezTo>
                        <a:pt x="555992" y="602250"/>
                        <a:pt x="580218" y="622017"/>
                        <a:pt x="605288" y="630574"/>
                      </a:cubicBezTo>
                      <a:cubicBezTo>
                        <a:pt x="646086" y="644495"/>
                        <a:pt x="692007" y="637022"/>
                        <a:pt x="730636" y="617919"/>
                      </a:cubicBezTo>
                      <a:cubicBezTo>
                        <a:pt x="767397" y="599779"/>
                        <a:pt x="801747" y="564224"/>
                        <a:pt x="796565" y="523606"/>
                      </a:cubicBezTo>
                      <a:cubicBezTo>
                        <a:pt x="793069" y="496548"/>
                        <a:pt x="772821" y="474672"/>
                        <a:pt x="751066" y="458220"/>
                      </a:cubicBezTo>
                      <a:cubicBezTo>
                        <a:pt x="659043" y="388555"/>
                        <a:pt x="520738" y="388254"/>
                        <a:pt x="428414" y="457497"/>
                      </a:cubicBezTo>
                      <a:cubicBezTo>
                        <a:pt x="409853" y="471418"/>
                        <a:pt x="391533" y="493354"/>
                        <a:pt x="398885" y="515350"/>
                      </a:cubicBezTo>
                      <a:cubicBezTo>
                        <a:pt x="404972" y="533429"/>
                        <a:pt x="425521" y="541806"/>
                        <a:pt x="444083" y="546084"/>
                      </a:cubicBezTo>
                      <a:cubicBezTo>
                        <a:pt x="534900" y="566815"/>
                        <a:pt x="629393" y="541986"/>
                        <a:pt x="718101" y="513602"/>
                      </a:cubicBezTo>
                      <a:cubicBezTo>
                        <a:pt x="760346" y="500103"/>
                        <a:pt x="803254" y="485278"/>
                        <a:pt x="838026" y="457678"/>
                      </a:cubicBezTo>
                      <a:cubicBezTo>
                        <a:pt x="857310" y="442371"/>
                        <a:pt x="874847" y="419531"/>
                        <a:pt x="870568" y="395244"/>
                      </a:cubicBezTo>
                      <a:cubicBezTo>
                        <a:pt x="864542" y="360834"/>
                        <a:pt x="820670" y="348359"/>
                        <a:pt x="785958" y="352096"/>
                      </a:cubicBezTo>
                      <a:cubicBezTo>
                        <a:pt x="738953" y="357098"/>
                        <a:pt x="693815" y="378612"/>
                        <a:pt x="660369" y="412058"/>
                      </a:cubicBezTo>
                      <a:cubicBezTo>
                        <a:pt x="646448" y="425979"/>
                        <a:pt x="634094" y="442793"/>
                        <a:pt x="631261" y="462258"/>
                      </a:cubicBezTo>
                      <a:cubicBezTo>
                        <a:pt x="625838" y="499862"/>
                        <a:pt x="656813" y="532706"/>
                        <a:pt x="688391" y="553798"/>
                      </a:cubicBezTo>
                      <a:cubicBezTo>
                        <a:pt x="736422" y="585919"/>
                        <a:pt x="792105" y="606408"/>
                        <a:pt x="849476" y="613097"/>
                      </a:cubicBezTo>
                      <a:cubicBezTo>
                        <a:pt x="894975" y="618401"/>
                        <a:pt x="943427" y="614423"/>
                        <a:pt x="982297" y="590137"/>
                      </a:cubicBezTo>
                      <a:cubicBezTo>
                        <a:pt x="1021167" y="565851"/>
                        <a:pt x="1047261" y="517640"/>
                        <a:pt x="1035450" y="473346"/>
                      </a:cubicBezTo>
                      <a:cubicBezTo>
                        <a:pt x="1027555" y="443696"/>
                        <a:pt x="1004112" y="419892"/>
                        <a:pt x="976994" y="405550"/>
                      </a:cubicBezTo>
                      <a:cubicBezTo>
                        <a:pt x="949815" y="391207"/>
                        <a:pt x="919081" y="385241"/>
                        <a:pt x="888587" y="381444"/>
                      </a:cubicBezTo>
                      <a:cubicBezTo>
                        <a:pt x="735638" y="362582"/>
                        <a:pt x="566116" y="403199"/>
                        <a:pt x="469152" y="523003"/>
                      </a:cubicBezTo>
                      <a:cubicBezTo>
                        <a:pt x="459630" y="534755"/>
                        <a:pt x="450651" y="551388"/>
                        <a:pt x="458907" y="564103"/>
                      </a:cubicBezTo>
                      <a:cubicBezTo>
                        <a:pt x="465175" y="573685"/>
                        <a:pt x="478312" y="575734"/>
                        <a:pt x="489762" y="575192"/>
                      </a:cubicBezTo>
                      <a:cubicBezTo>
                        <a:pt x="532067" y="573324"/>
                        <a:pt x="570817" y="549700"/>
                        <a:pt x="601431" y="520412"/>
                      </a:cubicBezTo>
                      <a:cubicBezTo>
                        <a:pt x="632045" y="491124"/>
                        <a:pt x="656391" y="456050"/>
                        <a:pt x="684112" y="423930"/>
                      </a:cubicBezTo>
                      <a:cubicBezTo>
                        <a:pt x="793853" y="296834"/>
                        <a:pt x="917212" y="-27746"/>
                        <a:pt x="1713777" y="190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0" name="Google Shape;60;g340da623686_1_1336"/>
                <p:cNvSpPr/>
                <p:nvPr/>
              </p:nvSpPr>
              <p:spPr>
                <a:xfrm>
                  <a:off x="4891811" y="2161327"/>
                  <a:ext cx="1449147" cy="760439"/>
                </a:xfrm>
                <a:custGeom>
                  <a:avLst/>
                  <a:gdLst/>
                  <a:ahLst/>
                  <a:cxnLst/>
                  <a:rect l="l" t="t" r="r" b="b"/>
                  <a:pathLst>
                    <a:path w="1449147" h="760439" extrusionOk="0">
                      <a:moveTo>
                        <a:pt x="1301875" y="740727"/>
                      </a:moveTo>
                      <a:cubicBezTo>
                        <a:pt x="1369973" y="661119"/>
                        <a:pt x="1378229" y="548004"/>
                        <a:pt x="1383291" y="443326"/>
                      </a:cubicBezTo>
                      <a:cubicBezTo>
                        <a:pt x="1385822" y="390535"/>
                        <a:pt x="1387871" y="335093"/>
                        <a:pt x="1364248" y="287786"/>
                      </a:cubicBezTo>
                      <a:cubicBezTo>
                        <a:pt x="1335683" y="230535"/>
                        <a:pt x="1268790" y="194980"/>
                        <a:pt x="1205333" y="203296"/>
                      </a:cubicBezTo>
                      <a:cubicBezTo>
                        <a:pt x="1156821" y="209684"/>
                        <a:pt x="1113913" y="238671"/>
                        <a:pt x="1079804" y="273744"/>
                      </a:cubicBezTo>
                      <a:cubicBezTo>
                        <a:pt x="1022975" y="332140"/>
                        <a:pt x="986033" y="409518"/>
                        <a:pt x="976271" y="490392"/>
                      </a:cubicBezTo>
                      <a:cubicBezTo>
                        <a:pt x="975066" y="500396"/>
                        <a:pt x="974403" y="511123"/>
                        <a:pt x="979465" y="519800"/>
                      </a:cubicBezTo>
                      <a:cubicBezTo>
                        <a:pt x="990855" y="539326"/>
                        <a:pt x="1019902" y="534625"/>
                        <a:pt x="1041295" y="527394"/>
                      </a:cubicBezTo>
                      <a:cubicBezTo>
                        <a:pt x="1186410" y="478279"/>
                        <a:pt x="1340745" y="422595"/>
                        <a:pt x="1431321" y="299055"/>
                      </a:cubicBezTo>
                      <a:cubicBezTo>
                        <a:pt x="1440060" y="287123"/>
                        <a:pt x="1448436" y="273804"/>
                        <a:pt x="1449099" y="259040"/>
                      </a:cubicBezTo>
                      <a:cubicBezTo>
                        <a:pt x="1450425" y="230897"/>
                        <a:pt x="1424391" y="209322"/>
                        <a:pt x="1398900" y="197390"/>
                      </a:cubicBezTo>
                      <a:cubicBezTo>
                        <a:pt x="1328391" y="164366"/>
                        <a:pt x="1244625" y="168223"/>
                        <a:pt x="1171224" y="194136"/>
                      </a:cubicBezTo>
                      <a:cubicBezTo>
                        <a:pt x="1097822" y="220110"/>
                        <a:pt x="1033340" y="266392"/>
                        <a:pt x="973981" y="316772"/>
                      </a:cubicBezTo>
                      <a:cubicBezTo>
                        <a:pt x="902568" y="377398"/>
                        <a:pt x="835917" y="446158"/>
                        <a:pt x="793853" y="529865"/>
                      </a:cubicBezTo>
                      <a:cubicBezTo>
                        <a:pt x="783427" y="550595"/>
                        <a:pt x="774629" y="575484"/>
                        <a:pt x="784753" y="596335"/>
                      </a:cubicBezTo>
                      <a:cubicBezTo>
                        <a:pt x="798011" y="623454"/>
                        <a:pt x="834410" y="627733"/>
                        <a:pt x="864602" y="626588"/>
                      </a:cubicBezTo>
                      <a:cubicBezTo>
                        <a:pt x="941499" y="623574"/>
                        <a:pt x="1022613" y="606701"/>
                        <a:pt x="1078357" y="553608"/>
                      </a:cubicBezTo>
                      <a:cubicBezTo>
                        <a:pt x="1134101" y="500516"/>
                        <a:pt x="1151939" y="402708"/>
                        <a:pt x="1099148" y="346663"/>
                      </a:cubicBezTo>
                      <a:cubicBezTo>
                        <a:pt x="1052745" y="297488"/>
                        <a:pt x="970184" y="298754"/>
                        <a:pt x="911668" y="332742"/>
                      </a:cubicBezTo>
                      <a:cubicBezTo>
                        <a:pt x="853152" y="366731"/>
                        <a:pt x="813981" y="425669"/>
                        <a:pt x="780595" y="484486"/>
                      </a:cubicBezTo>
                      <a:cubicBezTo>
                        <a:pt x="745762" y="545895"/>
                        <a:pt x="714485" y="610317"/>
                        <a:pt x="700143" y="679439"/>
                      </a:cubicBezTo>
                      <a:cubicBezTo>
                        <a:pt x="695261" y="702761"/>
                        <a:pt x="693574" y="730241"/>
                        <a:pt x="710327" y="747115"/>
                      </a:cubicBezTo>
                      <a:cubicBezTo>
                        <a:pt x="728889" y="765797"/>
                        <a:pt x="759804" y="761518"/>
                        <a:pt x="785114" y="754226"/>
                      </a:cubicBezTo>
                      <a:cubicBezTo>
                        <a:pt x="818380" y="744584"/>
                        <a:pt x="850802" y="731989"/>
                        <a:pt x="881838" y="716561"/>
                      </a:cubicBezTo>
                      <a:cubicBezTo>
                        <a:pt x="908474" y="703363"/>
                        <a:pt x="934990" y="687273"/>
                        <a:pt x="951502" y="662565"/>
                      </a:cubicBezTo>
                      <a:cubicBezTo>
                        <a:pt x="975066" y="627251"/>
                        <a:pt x="973499" y="578558"/>
                        <a:pt x="952647" y="541556"/>
                      </a:cubicBezTo>
                      <a:cubicBezTo>
                        <a:pt x="931796" y="504554"/>
                        <a:pt x="894071" y="478942"/>
                        <a:pt x="853333" y="466829"/>
                      </a:cubicBezTo>
                      <a:cubicBezTo>
                        <a:pt x="797830" y="450317"/>
                        <a:pt x="735578" y="457849"/>
                        <a:pt x="685619" y="487198"/>
                      </a:cubicBezTo>
                      <a:cubicBezTo>
                        <a:pt x="635661" y="516486"/>
                        <a:pt x="598719" y="567168"/>
                        <a:pt x="586064" y="623695"/>
                      </a:cubicBezTo>
                      <a:cubicBezTo>
                        <a:pt x="578651" y="656780"/>
                        <a:pt x="581725" y="696735"/>
                        <a:pt x="608843" y="717104"/>
                      </a:cubicBezTo>
                      <a:cubicBezTo>
                        <a:pt x="621258" y="726445"/>
                        <a:pt x="636866" y="730241"/>
                        <a:pt x="652173" y="732953"/>
                      </a:cubicBezTo>
                      <a:cubicBezTo>
                        <a:pt x="781740" y="756034"/>
                        <a:pt x="914802" y="718610"/>
                        <a:pt x="1035450" y="665940"/>
                      </a:cubicBezTo>
                      <a:cubicBezTo>
                        <a:pt x="1072452" y="649789"/>
                        <a:pt x="1110839" y="630384"/>
                        <a:pt x="1132052" y="595974"/>
                      </a:cubicBezTo>
                      <a:cubicBezTo>
                        <a:pt x="1163028" y="545654"/>
                        <a:pt x="1147299" y="479424"/>
                        <a:pt x="1119517" y="427296"/>
                      </a:cubicBezTo>
                      <a:cubicBezTo>
                        <a:pt x="1062327" y="320147"/>
                        <a:pt x="749559" y="545352"/>
                        <a:pt x="572384" y="243010"/>
                      </a:cubicBezTo>
                      <a:cubicBezTo>
                        <a:pt x="372610" y="-97841"/>
                        <a:pt x="60203" y="2980"/>
                        <a:pt x="0" y="56313"/>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61" name="Google Shape;61;g340da623686_1_1336"/>
              <p:cNvGrpSpPr/>
              <p:nvPr/>
            </p:nvGrpSpPr>
            <p:grpSpPr>
              <a:xfrm>
                <a:off x="5181783" y="2835988"/>
                <a:ext cx="1838194" cy="1853666"/>
                <a:chOff x="5181783" y="2835988"/>
                <a:chExt cx="1838194" cy="1853666"/>
              </a:xfrm>
            </p:grpSpPr>
            <p:grpSp>
              <p:nvGrpSpPr>
                <p:cNvPr id="62" name="Google Shape;62;g340da623686_1_1336"/>
                <p:cNvGrpSpPr/>
                <p:nvPr/>
              </p:nvGrpSpPr>
              <p:grpSpPr>
                <a:xfrm>
                  <a:off x="5181783" y="3422069"/>
                  <a:ext cx="1838194" cy="336271"/>
                  <a:chOff x="5181783" y="3422069"/>
                  <a:chExt cx="1838194" cy="336271"/>
                </a:xfrm>
              </p:grpSpPr>
              <p:grpSp>
                <p:nvGrpSpPr>
                  <p:cNvPr id="63" name="Google Shape;63;g340da623686_1_1336"/>
                  <p:cNvGrpSpPr/>
                  <p:nvPr/>
                </p:nvGrpSpPr>
                <p:grpSpPr>
                  <a:xfrm>
                    <a:off x="6756488" y="3422069"/>
                    <a:ext cx="263489" cy="336271"/>
                    <a:chOff x="6756488" y="3422069"/>
                    <a:chExt cx="263489" cy="336271"/>
                  </a:xfrm>
                </p:grpSpPr>
                <p:sp>
                  <p:nvSpPr>
                    <p:cNvPr id="64" name="Google Shape;64;g340da623686_1_1336"/>
                    <p:cNvSpPr/>
                    <p:nvPr/>
                  </p:nvSpPr>
                  <p:spPr>
                    <a:xfrm>
                      <a:off x="6756488" y="3422069"/>
                      <a:ext cx="263489" cy="336271"/>
                    </a:xfrm>
                    <a:custGeom>
                      <a:avLst/>
                      <a:gdLst/>
                      <a:ahLst/>
                      <a:cxnLst/>
                      <a:rect l="l" t="t" r="r" b="b"/>
                      <a:pathLst>
                        <a:path w="263489" h="336271" extrusionOk="0">
                          <a:moveTo>
                            <a:pt x="10727" y="0"/>
                          </a:moveTo>
                          <a:cubicBezTo>
                            <a:pt x="52791" y="3315"/>
                            <a:pt x="95096" y="8919"/>
                            <a:pt x="134810" y="23804"/>
                          </a:cubicBezTo>
                          <a:cubicBezTo>
                            <a:pt x="174524" y="38690"/>
                            <a:pt x="211766" y="63518"/>
                            <a:pt x="236233" y="99435"/>
                          </a:cubicBezTo>
                          <a:cubicBezTo>
                            <a:pt x="260700" y="135352"/>
                            <a:pt x="271006" y="183081"/>
                            <a:pt x="257507" y="224904"/>
                          </a:cubicBezTo>
                          <a:cubicBezTo>
                            <a:pt x="242923" y="270162"/>
                            <a:pt x="202968" y="302463"/>
                            <a:pt x="159880" y="318433"/>
                          </a:cubicBezTo>
                          <a:cubicBezTo>
                            <a:pt x="116791" y="334343"/>
                            <a:pt x="45620" y="334463"/>
                            <a:pt x="0" y="336271"/>
                          </a:cubicBezTo>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5" name="Google Shape;65;g340da623686_1_1336"/>
                    <p:cNvSpPr/>
                    <p:nvPr/>
                  </p:nvSpPr>
                  <p:spPr>
                    <a:xfrm>
                      <a:off x="6775773" y="3597436"/>
                      <a:ext cx="146681" cy="240"/>
                    </a:xfrm>
                    <a:custGeom>
                      <a:avLst/>
                      <a:gdLst/>
                      <a:ahLst/>
                      <a:cxnLst/>
                      <a:rect l="l" t="t" r="r" b="b"/>
                      <a:pathLst>
                        <a:path w="146681" h="240" extrusionOk="0">
                          <a:moveTo>
                            <a:pt x="146682" y="0"/>
                          </a:moveTo>
                          <a:cubicBezTo>
                            <a:pt x="97808" y="60"/>
                            <a:pt x="48874" y="181"/>
                            <a:pt x="0" y="24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66" name="Google Shape;66;g340da623686_1_1336"/>
                  <p:cNvGrpSpPr/>
                  <p:nvPr/>
                </p:nvGrpSpPr>
                <p:grpSpPr>
                  <a:xfrm>
                    <a:off x="5181783" y="3422069"/>
                    <a:ext cx="263489" cy="336271"/>
                    <a:chOff x="5181783" y="3422069"/>
                    <a:chExt cx="263489" cy="336271"/>
                  </a:xfrm>
                </p:grpSpPr>
                <p:sp>
                  <p:nvSpPr>
                    <p:cNvPr id="67" name="Google Shape;67;g340da623686_1_1336"/>
                    <p:cNvSpPr/>
                    <p:nvPr/>
                  </p:nvSpPr>
                  <p:spPr>
                    <a:xfrm>
                      <a:off x="5181783" y="3422069"/>
                      <a:ext cx="263489" cy="336271"/>
                    </a:xfrm>
                    <a:custGeom>
                      <a:avLst/>
                      <a:gdLst/>
                      <a:ahLst/>
                      <a:cxnLst/>
                      <a:rect l="l" t="t" r="r" b="b"/>
                      <a:pathLst>
                        <a:path w="263489" h="336271" extrusionOk="0">
                          <a:moveTo>
                            <a:pt x="252762" y="0"/>
                          </a:moveTo>
                          <a:cubicBezTo>
                            <a:pt x="210698" y="3315"/>
                            <a:pt x="168393" y="8919"/>
                            <a:pt x="128679" y="23804"/>
                          </a:cubicBezTo>
                          <a:cubicBezTo>
                            <a:pt x="88966" y="38690"/>
                            <a:pt x="51723" y="63518"/>
                            <a:pt x="27256" y="99435"/>
                          </a:cubicBezTo>
                          <a:cubicBezTo>
                            <a:pt x="2789" y="135352"/>
                            <a:pt x="-7516" y="183081"/>
                            <a:pt x="5983" y="224904"/>
                          </a:cubicBezTo>
                          <a:cubicBezTo>
                            <a:pt x="20566" y="270162"/>
                            <a:pt x="60521" y="302463"/>
                            <a:pt x="103610" y="318433"/>
                          </a:cubicBezTo>
                          <a:cubicBezTo>
                            <a:pt x="146698" y="334343"/>
                            <a:pt x="217870" y="334463"/>
                            <a:pt x="263489" y="336271"/>
                          </a:cubicBezTo>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 name="Google Shape;68;g340da623686_1_1336"/>
                    <p:cNvSpPr/>
                    <p:nvPr/>
                  </p:nvSpPr>
                  <p:spPr>
                    <a:xfrm>
                      <a:off x="5279246" y="3597436"/>
                      <a:ext cx="146681" cy="240"/>
                    </a:xfrm>
                    <a:custGeom>
                      <a:avLst/>
                      <a:gdLst/>
                      <a:ahLst/>
                      <a:cxnLst/>
                      <a:rect l="l" t="t" r="r" b="b"/>
                      <a:pathLst>
                        <a:path w="146681" h="240" extrusionOk="0">
                          <a:moveTo>
                            <a:pt x="0" y="0"/>
                          </a:moveTo>
                          <a:cubicBezTo>
                            <a:pt x="48874" y="60"/>
                            <a:pt x="97808" y="181"/>
                            <a:pt x="146682" y="24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69" name="Google Shape;69;g340da623686_1_1336"/>
                <p:cNvSpPr/>
                <p:nvPr/>
              </p:nvSpPr>
              <p:spPr>
                <a:xfrm>
                  <a:off x="5792994" y="4266905"/>
                  <a:ext cx="605890" cy="422749"/>
                </a:xfrm>
                <a:custGeom>
                  <a:avLst/>
                  <a:gdLst/>
                  <a:ahLst/>
                  <a:cxnLst/>
                  <a:rect l="l" t="t" r="r" b="b"/>
                  <a:pathLst>
                    <a:path w="605890" h="422749" extrusionOk="0">
                      <a:moveTo>
                        <a:pt x="600286" y="0"/>
                      </a:moveTo>
                      <a:lnTo>
                        <a:pt x="0" y="12957"/>
                      </a:lnTo>
                      <a:lnTo>
                        <a:pt x="3254" y="422749"/>
                      </a:lnTo>
                      <a:lnTo>
                        <a:pt x="605891" y="422749"/>
                      </a:lnTo>
                      <a:close/>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0" name="Google Shape;70;g340da623686_1_1336"/>
                <p:cNvSpPr/>
                <p:nvPr/>
              </p:nvSpPr>
              <p:spPr>
                <a:xfrm>
                  <a:off x="5828790" y="4310596"/>
                  <a:ext cx="566839" cy="132760"/>
                </a:xfrm>
                <a:custGeom>
                  <a:avLst/>
                  <a:gdLst/>
                  <a:ahLst/>
                  <a:cxnLst/>
                  <a:rect l="l" t="t" r="r" b="b"/>
                  <a:pathLst>
                    <a:path w="566839" h="132760" extrusionOk="0">
                      <a:moveTo>
                        <a:pt x="566839" y="132761"/>
                      </a:moveTo>
                      <a:cubicBezTo>
                        <a:pt x="564068" y="132339"/>
                        <a:pt x="561295" y="131977"/>
                        <a:pt x="558523" y="131556"/>
                      </a:cubicBezTo>
                      <a:cubicBezTo>
                        <a:pt x="504768" y="123661"/>
                        <a:pt x="451073" y="115465"/>
                        <a:pt x="397981" y="105944"/>
                      </a:cubicBezTo>
                      <a:cubicBezTo>
                        <a:pt x="371465" y="101183"/>
                        <a:pt x="345190" y="95940"/>
                        <a:pt x="318915" y="90757"/>
                      </a:cubicBezTo>
                      <a:cubicBezTo>
                        <a:pt x="293122" y="85635"/>
                        <a:pt x="267330" y="80452"/>
                        <a:pt x="241717" y="74908"/>
                      </a:cubicBezTo>
                      <a:cubicBezTo>
                        <a:pt x="215864" y="69363"/>
                        <a:pt x="190192" y="63397"/>
                        <a:pt x="165002" y="56769"/>
                      </a:cubicBezTo>
                      <a:cubicBezTo>
                        <a:pt x="141198" y="50501"/>
                        <a:pt x="118117" y="43269"/>
                        <a:pt x="94554" y="36640"/>
                      </a:cubicBezTo>
                      <a:cubicBezTo>
                        <a:pt x="62614" y="27721"/>
                        <a:pt x="29830" y="19224"/>
                        <a:pt x="0" y="7654"/>
                      </a:cubicBezTo>
                      <a:lnTo>
                        <a:pt x="565092" y="0"/>
                      </a:lnTo>
                      <a:lnTo>
                        <a:pt x="566839" y="13276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1" name="Google Shape;71;g340da623686_1_1336"/>
                <p:cNvSpPr/>
                <p:nvPr/>
              </p:nvSpPr>
              <p:spPr>
                <a:xfrm>
                  <a:off x="5411646" y="2966597"/>
                  <a:ext cx="1369014" cy="1400754"/>
                </a:xfrm>
                <a:custGeom>
                  <a:avLst/>
                  <a:gdLst/>
                  <a:ahLst/>
                  <a:cxnLst/>
                  <a:rect l="l" t="t" r="r" b="b"/>
                  <a:pathLst>
                    <a:path w="1369014" h="1400754" extrusionOk="0">
                      <a:moveTo>
                        <a:pt x="1344240" y="247623"/>
                      </a:moveTo>
                      <a:cubicBezTo>
                        <a:pt x="1312903" y="157107"/>
                        <a:pt x="1264752" y="72799"/>
                        <a:pt x="1205573" y="0"/>
                      </a:cubicBezTo>
                      <a:lnTo>
                        <a:pt x="166568" y="0"/>
                      </a:lnTo>
                      <a:cubicBezTo>
                        <a:pt x="102026" y="74727"/>
                        <a:pt x="49838" y="168557"/>
                        <a:pt x="19043" y="284746"/>
                      </a:cubicBezTo>
                      <a:cubicBezTo>
                        <a:pt x="-19285" y="636745"/>
                        <a:pt x="-30795" y="1083661"/>
                        <a:pt x="296738" y="1300911"/>
                      </a:cubicBezTo>
                      <a:cubicBezTo>
                        <a:pt x="440286" y="1391547"/>
                        <a:pt x="619811" y="1412640"/>
                        <a:pt x="786380" y="1395103"/>
                      </a:cubicBezTo>
                      <a:cubicBezTo>
                        <a:pt x="1246251" y="1357740"/>
                        <a:pt x="1399923" y="909137"/>
                        <a:pt x="1364007" y="501152"/>
                      </a:cubicBezTo>
                      <a:cubicBezTo>
                        <a:pt x="1359908" y="413529"/>
                        <a:pt x="1352255" y="330847"/>
                        <a:pt x="1344240" y="247623"/>
                      </a:cubicBezTo>
                      <a:close/>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2" name="Google Shape;72;g340da623686_1_1336"/>
                <p:cNvSpPr/>
                <p:nvPr/>
              </p:nvSpPr>
              <p:spPr>
                <a:xfrm>
                  <a:off x="5411594" y="2835988"/>
                  <a:ext cx="1369006" cy="1531423"/>
                </a:xfrm>
                <a:custGeom>
                  <a:avLst/>
                  <a:gdLst/>
                  <a:ahLst/>
                  <a:cxnLst/>
                  <a:rect l="l" t="t" r="r" b="b"/>
                  <a:pathLst>
                    <a:path w="1369006" h="1531423" extrusionOk="0">
                      <a:moveTo>
                        <a:pt x="1363998" y="631761"/>
                      </a:moveTo>
                      <a:cubicBezTo>
                        <a:pt x="1359961" y="544138"/>
                        <a:pt x="1352307" y="461456"/>
                        <a:pt x="1344292" y="378232"/>
                      </a:cubicBezTo>
                      <a:lnTo>
                        <a:pt x="1344292" y="378232"/>
                      </a:lnTo>
                      <a:cubicBezTo>
                        <a:pt x="1261852" y="184786"/>
                        <a:pt x="1084737" y="48228"/>
                        <a:pt x="876647" y="17675"/>
                      </a:cubicBezTo>
                      <a:lnTo>
                        <a:pt x="830484" y="10925"/>
                      </a:lnTo>
                      <a:cubicBezTo>
                        <a:pt x="709656" y="-6792"/>
                        <a:pt x="586598" y="-2936"/>
                        <a:pt x="467095" y="22315"/>
                      </a:cubicBezTo>
                      <a:lnTo>
                        <a:pt x="467095" y="22315"/>
                      </a:lnTo>
                      <a:cubicBezTo>
                        <a:pt x="266718" y="64680"/>
                        <a:pt x="101475" y="205818"/>
                        <a:pt x="28255" y="397155"/>
                      </a:cubicBezTo>
                      <a:lnTo>
                        <a:pt x="18131" y="423671"/>
                      </a:lnTo>
                      <a:cubicBezTo>
                        <a:pt x="-19413" y="774405"/>
                        <a:pt x="-28272" y="1216017"/>
                        <a:pt x="296730" y="1431580"/>
                      </a:cubicBezTo>
                      <a:cubicBezTo>
                        <a:pt x="440277" y="1522216"/>
                        <a:pt x="619803" y="1543309"/>
                        <a:pt x="786371" y="1525772"/>
                      </a:cubicBezTo>
                      <a:cubicBezTo>
                        <a:pt x="1246243" y="1488409"/>
                        <a:pt x="1399915" y="1039806"/>
                        <a:pt x="1363998" y="631761"/>
                      </a:cubicBezTo>
                      <a:close/>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73" name="Google Shape;73;g340da623686_1_1336"/>
              <p:cNvGrpSpPr/>
              <p:nvPr/>
            </p:nvGrpSpPr>
            <p:grpSpPr>
              <a:xfrm>
                <a:off x="5599547" y="3386935"/>
                <a:ext cx="1003209" cy="482547"/>
                <a:chOff x="5599547" y="3386935"/>
                <a:chExt cx="1003209" cy="482547"/>
              </a:xfrm>
            </p:grpSpPr>
            <p:sp>
              <p:nvSpPr>
                <p:cNvPr id="74" name="Google Shape;74;g340da623686_1_1336"/>
                <p:cNvSpPr/>
                <p:nvPr/>
              </p:nvSpPr>
              <p:spPr>
                <a:xfrm>
                  <a:off x="6029688" y="3521866"/>
                  <a:ext cx="95900" cy="199143"/>
                </a:xfrm>
                <a:custGeom>
                  <a:avLst/>
                  <a:gdLst/>
                  <a:ahLst/>
                  <a:cxnLst/>
                  <a:rect l="l" t="t" r="r" b="b"/>
                  <a:pathLst>
                    <a:path w="95900" h="199143" extrusionOk="0">
                      <a:moveTo>
                        <a:pt x="66130" y="0"/>
                      </a:moveTo>
                      <a:cubicBezTo>
                        <a:pt x="89211" y="49778"/>
                        <a:pt x="34793" y="84429"/>
                        <a:pt x="10446" y="119864"/>
                      </a:cubicBezTo>
                      <a:cubicBezTo>
                        <a:pt x="-4559" y="141680"/>
                        <a:pt x="-4680" y="172113"/>
                        <a:pt x="18522" y="188866"/>
                      </a:cubicBezTo>
                      <a:cubicBezTo>
                        <a:pt x="41482" y="205439"/>
                        <a:pt x="80593" y="202365"/>
                        <a:pt x="95900" y="176753"/>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5" name="Google Shape;75;g340da623686_1_1336"/>
                <p:cNvSpPr/>
                <p:nvPr/>
              </p:nvSpPr>
              <p:spPr>
                <a:xfrm>
                  <a:off x="6095939" y="3756834"/>
                  <a:ext cx="133120" cy="112648"/>
                </a:xfrm>
                <a:custGeom>
                  <a:avLst/>
                  <a:gdLst/>
                  <a:ahLst/>
                  <a:cxnLst/>
                  <a:rect l="l" t="t" r="r" b="b"/>
                  <a:pathLst>
                    <a:path w="133120" h="112648" extrusionOk="0">
                      <a:moveTo>
                        <a:pt x="117514" y="0"/>
                      </a:moveTo>
                      <a:cubicBezTo>
                        <a:pt x="100881" y="18139"/>
                        <a:pt x="88527" y="35797"/>
                        <a:pt x="68038" y="47307"/>
                      </a:cubicBezTo>
                      <a:cubicBezTo>
                        <a:pt x="48693" y="58214"/>
                        <a:pt x="27541" y="63096"/>
                        <a:pt x="0" y="65868"/>
                      </a:cubicBezTo>
                      <a:lnTo>
                        <a:pt x="3857" y="72015"/>
                      </a:lnTo>
                      <a:cubicBezTo>
                        <a:pt x="15970" y="92866"/>
                        <a:pt x="45680" y="113296"/>
                        <a:pt x="69725" y="112633"/>
                      </a:cubicBezTo>
                      <a:cubicBezTo>
                        <a:pt x="93831" y="111970"/>
                        <a:pt x="116972" y="97265"/>
                        <a:pt x="127880" y="75751"/>
                      </a:cubicBezTo>
                      <a:cubicBezTo>
                        <a:pt x="138848" y="54297"/>
                        <a:pt x="131254" y="19827"/>
                        <a:pt x="117514"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6" name="Google Shape;76;g340da623686_1_1336"/>
                <p:cNvSpPr/>
                <p:nvPr/>
              </p:nvSpPr>
              <p:spPr>
                <a:xfrm>
                  <a:off x="6284383" y="3498845"/>
                  <a:ext cx="57250" cy="57250"/>
                </a:xfrm>
                <a:custGeom>
                  <a:avLst/>
                  <a:gdLst/>
                  <a:ahLst/>
                  <a:cxnLst/>
                  <a:rect l="l" t="t" r="r" b="b"/>
                  <a:pathLst>
                    <a:path w="57250" h="57250" extrusionOk="0">
                      <a:moveTo>
                        <a:pt x="57250" y="28625"/>
                      </a:moveTo>
                      <a:cubicBezTo>
                        <a:pt x="57250" y="44414"/>
                        <a:pt x="44414" y="57250"/>
                        <a:pt x="28625" y="57250"/>
                      </a:cubicBezTo>
                      <a:cubicBezTo>
                        <a:pt x="12836" y="57250"/>
                        <a:pt x="0" y="44414"/>
                        <a:pt x="0" y="28625"/>
                      </a:cubicBezTo>
                      <a:cubicBezTo>
                        <a:pt x="0" y="12836"/>
                        <a:pt x="12836" y="0"/>
                        <a:pt x="28625" y="0"/>
                      </a:cubicBezTo>
                      <a:cubicBezTo>
                        <a:pt x="44414" y="0"/>
                        <a:pt x="57250" y="12836"/>
                        <a:pt x="57250" y="286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7" name="Google Shape;77;g340da623686_1_1336"/>
                <p:cNvSpPr/>
                <p:nvPr/>
              </p:nvSpPr>
              <p:spPr>
                <a:xfrm rot="-4443276">
                  <a:off x="5815446" y="3521510"/>
                  <a:ext cx="57309" cy="57309"/>
                </a:xfrm>
                <a:custGeom>
                  <a:avLst/>
                  <a:gdLst/>
                  <a:ahLst/>
                  <a:cxnLst/>
                  <a:rect l="l" t="t" r="r" b="b"/>
                  <a:pathLst>
                    <a:path w="57251" h="57251" extrusionOk="0">
                      <a:moveTo>
                        <a:pt x="57251" y="28626"/>
                      </a:moveTo>
                      <a:cubicBezTo>
                        <a:pt x="57251" y="44435"/>
                        <a:pt x="44435" y="57251"/>
                        <a:pt x="28626" y="57251"/>
                      </a:cubicBezTo>
                      <a:cubicBezTo>
                        <a:pt x="12816" y="57251"/>
                        <a:pt x="0" y="44435"/>
                        <a:pt x="0" y="28626"/>
                      </a:cubicBezTo>
                      <a:cubicBezTo>
                        <a:pt x="0" y="12816"/>
                        <a:pt x="12816" y="0"/>
                        <a:pt x="28626" y="0"/>
                      </a:cubicBezTo>
                      <a:cubicBezTo>
                        <a:pt x="44435" y="0"/>
                        <a:pt x="57251" y="12816"/>
                        <a:pt x="57251" y="2862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8" name="Google Shape;78;g340da623686_1_1336"/>
                <p:cNvSpPr/>
                <p:nvPr/>
              </p:nvSpPr>
              <p:spPr>
                <a:xfrm>
                  <a:off x="5599547" y="3669029"/>
                  <a:ext cx="303608" cy="181996"/>
                </a:xfrm>
                <a:custGeom>
                  <a:avLst/>
                  <a:gdLst/>
                  <a:ahLst/>
                  <a:cxnLst/>
                  <a:rect l="l" t="t" r="r" b="b"/>
                  <a:pathLst>
                    <a:path w="303608" h="181996" extrusionOk="0">
                      <a:moveTo>
                        <a:pt x="303608" y="90998"/>
                      </a:moveTo>
                      <a:cubicBezTo>
                        <a:pt x="303608" y="141255"/>
                        <a:pt x="235643" y="181996"/>
                        <a:pt x="151804" y="181996"/>
                      </a:cubicBezTo>
                      <a:cubicBezTo>
                        <a:pt x="67965" y="181996"/>
                        <a:pt x="0" y="141255"/>
                        <a:pt x="0" y="90998"/>
                      </a:cubicBezTo>
                      <a:cubicBezTo>
                        <a:pt x="0" y="40741"/>
                        <a:pt x="67965" y="0"/>
                        <a:pt x="151804" y="0"/>
                      </a:cubicBezTo>
                      <a:cubicBezTo>
                        <a:pt x="235643" y="0"/>
                        <a:pt x="303608" y="40741"/>
                        <a:pt x="303608" y="90998"/>
                      </a:cubicBezTo>
                      <a:close/>
                    </a:path>
                  </a:pathLst>
                </a:custGeom>
                <a:solidFill>
                  <a:srgbClr val="F48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9" name="Google Shape;79;g340da623686_1_1336"/>
                <p:cNvSpPr/>
                <p:nvPr/>
              </p:nvSpPr>
              <p:spPr>
                <a:xfrm>
                  <a:off x="6299148" y="3672706"/>
                  <a:ext cx="303608" cy="181996"/>
                </a:xfrm>
                <a:custGeom>
                  <a:avLst/>
                  <a:gdLst/>
                  <a:ahLst/>
                  <a:cxnLst/>
                  <a:rect l="l" t="t" r="r" b="b"/>
                  <a:pathLst>
                    <a:path w="303608" h="181996" extrusionOk="0">
                      <a:moveTo>
                        <a:pt x="303608" y="90998"/>
                      </a:moveTo>
                      <a:cubicBezTo>
                        <a:pt x="303608" y="141255"/>
                        <a:pt x="235643" y="181996"/>
                        <a:pt x="151804" y="181996"/>
                      </a:cubicBezTo>
                      <a:cubicBezTo>
                        <a:pt x="67965" y="181996"/>
                        <a:pt x="0" y="141255"/>
                        <a:pt x="0" y="90998"/>
                      </a:cubicBezTo>
                      <a:cubicBezTo>
                        <a:pt x="0" y="40741"/>
                        <a:pt x="67965" y="0"/>
                        <a:pt x="151804" y="0"/>
                      </a:cubicBezTo>
                      <a:cubicBezTo>
                        <a:pt x="235643" y="0"/>
                        <a:pt x="303608" y="40741"/>
                        <a:pt x="303608" y="90998"/>
                      </a:cubicBezTo>
                      <a:close/>
                    </a:path>
                  </a:pathLst>
                </a:custGeom>
                <a:solidFill>
                  <a:srgbClr val="F48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80" name="Google Shape;80;g340da623686_1_1336"/>
                <p:cNvSpPr/>
                <p:nvPr/>
              </p:nvSpPr>
              <p:spPr>
                <a:xfrm>
                  <a:off x="6259735" y="3386935"/>
                  <a:ext cx="201401" cy="38749"/>
                </a:xfrm>
                <a:custGeom>
                  <a:avLst/>
                  <a:gdLst/>
                  <a:ahLst/>
                  <a:cxnLst/>
                  <a:rect l="l" t="t" r="r" b="b"/>
                  <a:pathLst>
                    <a:path w="201401" h="38749" extrusionOk="0">
                      <a:moveTo>
                        <a:pt x="201401" y="38750"/>
                      </a:moveTo>
                      <a:lnTo>
                        <a:pt x="0" y="0"/>
                      </a:lnTo>
                    </a:path>
                  </a:pathLst>
                </a:custGeom>
                <a:noFill/>
                <a:ln w="602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81" name="Google Shape;81;g340da623686_1_1336"/>
                <p:cNvSpPr/>
                <p:nvPr/>
              </p:nvSpPr>
              <p:spPr>
                <a:xfrm>
                  <a:off x="5703321" y="3386935"/>
                  <a:ext cx="201340" cy="38749"/>
                </a:xfrm>
                <a:custGeom>
                  <a:avLst/>
                  <a:gdLst/>
                  <a:ahLst/>
                  <a:cxnLst/>
                  <a:rect l="l" t="t" r="r" b="b"/>
                  <a:pathLst>
                    <a:path w="201340" h="38749" extrusionOk="0">
                      <a:moveTo>
                        <a:pt x="0" y="38750"/>
                      </a:moveTo>
                      <a:lnTo>
                        <a:pt x="201341" y="0"/>
                      </a:lnTo>
                    </a:path>
                  </a:pathLst>
                </a:custGeom>
                <a:noFill/>
                <a:ln w="602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82" name="Google Shape;82;g340da623686_1_1336"/>
              <p:cNvSpPr/>
              <p:nvPr/>
            </p:nvSpPr>
            <p:spPr>
              <a:xfrm>
                <a:off x="5291902" y="2799727"/>
                <a:ext cx="1518161" cy="622342"/>
              </a:xfrm>
              <a:custGeom>
                <a:avLst/>
                <a:gdLst/>
                <a:ahLst/>
                <a:cxnLst/>
                <a:rect l="l" t="t" r="r" b="b"/>
                <a:pathLst>
                  <a:path w="1518161" h="622342" extrusionOk="0">
                    <a:moveTo>
                      <a:pt x="167111" y="0"/>
                    </a:moveTo>
                    <a:cubicBezTo>
                      <a:pt x="89732" y="84128"/>
                      <a:pt x="30071" y="190674"/>
                      <a:pt x="14041" y="299631"/>
                    </a:cubicBezTo>
                    <a:cubicBezTo>
                      <a:pt x="5966" y="354471"/>
                      <a:pt x="2290" y="469574"/>
                      <a:pt x="0" y="622342"/>
                    </a:cubicBezTo>
                    <a:cubicBezTo>
                      <a:pt x="99676" y="614086"/>
                      <a:pt x="134810" y="610049"/>
                      <a:pt x="186395" y="581002"/>
                    </a:cubicBezTo>
                    <a:cubicBezTo>
                      <a:pt x="202787" y="571781"/>
                      <a:pt x="219058" y="560512"/>
                      <a:pt x="233702" y="548761"/>
                    </a:cubicBezTo>
                    <a:cubicBezTo>
                      <a:pt x="270162" y="519593"/>
                      <a:pt x="293243" y="484761"/>
                      <a:pt x="308309" y="440587"/>
                    </a:cubicBezTo>
                    <a:cubicBezTo>
                      <a:pt x="328738" y="380746"/>
                      <a:pt x="336994" y="316445"/>
                      <a:pt x="325002" y="253770"/>
                    </a:cubicBezTo>
                    <a:cubicBezTo>
                      <a:pt x="337838" y="257085"/>
                      <a:pt x="350975" y="259194"/>
                      <a:pt x="364715" y="259194"/>
                    </a:cubicBezTo>
                    <a:cubicBezTo>
                      <a:pt x="395691" y="259194"/>
                      <a:pt x="427390" y="255819"/>
                      <a:pt x="457883" y="250516"/>
                    </a:cubicBezTo>
                    <a:cubicBezTo>
                      <a:pt x="479277" y="246780"/>
                      <a:pt x="500248" y="242260"/>
                      <a:pt x="520798" y="236716"/>
                    </a:cubicBezTo>
                    <a:cubicBezTo>
                      <a:pt x="591849" y="276008"/>
                      <a:pt x="681100" y="307767"/>
                      <a:pt x="780293" y="326026"/>
                    </a:cubicBezTo>
                    <a:cubicBezTo>
                      <a:pt x="952165" y="357665"/>
                      <a:pt x="1110598" y="340731"/>
                      <a:pt x="1204368" y="289266"/>
                    </a:cubicBezTo>
                    <a:cubicBezTo>
                      <a:pt x="1303080" y="517484"/>
                      <a:pt x="1474651" y="605167"/>
                      <a:pt x="1518161" y="594983"/>
                    </a:cubicBezTo>
                    <a:cubicBezTo>
                      <a:pt x="1483510" y="408407"/>
                      <a:pt x="1531901" y="194832"/>
                      <a:pt x="1338576" y="0"/>
                    </a:cubicBezTo>
                    <a:lnTo>
                      <a:pt x="167111"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83" name="Google Shape;83;g340da623686_1_1336"/>
            <p:cNvGrpSpPr/>
            <p:nvPr/>
          </p:nvGrpSpPr>
          <p:grpSpPr>
            <a:xfrm>
              <a:off x="3414094" y="1452703"/>
              <a:ext cx="5207329" cy="5405838"/>
              <a:chOff x="3414094" y="1452703"/>
              <a:chExt cx="5207329" cy="5405838"/>
            </a:xfrm>
          </p:grpSpPr>
          <p:grpSp>
            <p:nvGrpSpPr>
              <p:cNvPr id="84" name="Google Shape;84;g340da623686_1_1336"/>
              <p:cNvGrpSpPr/>
              <p:nvPr/>
            </p:nvGrpSpPr>
            <p:grpSpPr>
              <a:xfrm>
                <a:off x="3570574" y="1452703"/>
                <a:ext cx="2028972" cy="4203579"/>
                <a:chOff x="3570574" y="1452703"/>
                <a:chExt cx="2028972" cy="4203579"/>
              </a:xfrm>
            </p:grpSpPr>
            <p:grpSp>
              <p:nvGrpSpPr>
                <p:cNvPr id="85" name="Google Shape;85;g340da623686_1_1336"/>
                <p:cNvGrpSpPr/>
                <p:nvPr/>
              </p:nvGrpSpPr>
              <p:grpSpPr>
                <a:xfrm>
                  <a:off x="4307023" y="1452703"/>
                  <a:ext cx="1041624" cy="1298330"/>
                  <a:chOff x="4307023" y="1452703"/>
                  <a:chExt cx="1041624" cy="1298330"/>
                </a:xfrm>
              </p:grpSpPr>
              <p:sp>
                <p:nvSpPr>
                  <p:cNvPr id="86" name="Google Shape;86;g340da623686_1_1336"/>
                  <p:cNvSpPr/>
                  <p:nvPr/>
                </p:nvSpPr>
                <p:spPr>
                  <a:xfrm>
                    <a:off x="4307023" y="1452703"/>
                    <a:ext cx="1041624" cy="1298330"/>
                  </a:xfrm>
                  <a:custGeom>
                    <a:avLst/>
                    <a:gdLst/>
                    <a:ahLst/>
                    <a:cxnLst/>
                    <a:rect l="l" t="t" r="r" b="b"/>
                    <a:pathLst>
                      <a:path w="1041624" h="1298330" extrusionOk="0">
                        <a:moveTo>
                          <a:pt x="389474" y="412937"/>
                        </a:moveTo>
                        <a:cubicBezTo>
                          <a:pt x="386521" y="357615"/>
                          <a:pt x="398272" y="284696"/>
                          <a:pt x="433225" y="197013"/>
                        </a:cubicBezTo>
                        <a:cubicBezTo>
                          <a:pt x="450581" y="153503"/>
                          <a:pt x="467274" y="102399"/>
                          <a:pt x="456125" y="55273"/>
                        </a:cubicBezTo>
                        <a:cubicBezTo>
                          <a:pt x="448954" y="24960"/>
                          <a:pt x="421775" y="-17767"/>
                          <a:pt x="386883" y="7845"/>
                        </a:cubicBezTo>
                        <a:cubicBezTo>
                          <a:pt x="371515" y="19115"/>
                          <a:pt x="362777" y="37013"/>
                          <a:pt x="354641" y="54188"/>
                        </a:cubicBezTo>
                        <a:lnTo>
                          <a:pt x="268163" y="236305"/>
                        </a:lnTo>
                        <a:cubicBezTo>
                          <a:pt x="251350" y="271680"/>
                          <a:pt x="239056" y="309103"/>
                          <a:pt x="232186" y="347672"/>
                        </a:cubicBezTo>
                        <a:cubicBezTo>
                          <a:pt x="224352" y="391785"/>
                          <a:pt x="70258" y="807604"/>
                          <a:pt x="37173" y="923491"/>
                        </a:cubicBezTo>
                        <a:cubicBezTo>
                          <a:pt x="17467" y="992432"/>
                          <a:pt x="-1095" y="1128267"/>
                          <a:pt x="50" y="1199980"/>
                        </a:cubicBezTo>
                        <a:lnTo>
                          <a:pt x="292208" y="1298331"/>
                        </a:lnTo>
                        <a:cubicBezTo>
                          <a:pt x="422860" y="1269585"/>
                          <a:pt x="534408" y="1110730"/>
                          <a:pt x="559598" y="1087770"/>
                        </a:cubicBezTo>
                        <a:cubicBezTo>
                          <a:pt x="608713" y="1042994"/>
                          <a:pt x="653670" y="993698"/>
                          <a:pt x="705255" y="951754"/>
                        </a:cubicBezTo>
                        <a:cubicBezTo>
                          <a:pt x="751477" y="914150"/>
                          <a:pt x="802460" y="882813"/>
                          <a:pt x="849225" y="845871"/>
                        </a:cubicBezTo>
                        <a:cubicBezTo>
                          <a:pt x="869835" y="829540"/>
                          <a:pt x="890204" y="811401"/>
                          <a:pt x="898340" y="785548"/>
                        </a:cubicBezTo>
                        <a:cubicBezTo>
                          <a:pt x="902800" y="771325"/>
                          <a:pt x="902558" y="755777"/>
                          <a:pt x="895628" y="742580"/>
                        </a:cubicBezTo>
                        <a:cubicBezTo>
                          <a:pt x="879417" y="711725"/>
                          <a:pt x="839221" y="711664"/>
                          <a:pt x="808065" y="721487"/>
                        </a:cubicBezTo>
                        <a:cubicBezTo>
                          <a:pt x="743221" y="741977"/>
                          <a:pt x="692238" y="791875"/>
                          <a:pt x="631613" y="822670"/>
                        </a:cubicBezTo>
                        <a:cubicBezTo>
                          <a:pt x="614197" y="831529"/>
                          <a:pt x="595214" y="838881"/>
                          <a:pt x="575749" y="837314"/>
                        </a:cubicBezTo>
                        <a:cubicBezTo>
                          <a:pt x="548208" y="835084"/>
                          <a:pt x="525609" y="815679"/>
                          <a:pt x="505060" y="797178"/>
                        </a:cubicBezTo>
                        <a:cubicBezTo>
                          <a:pt x="495417" y="788500"/>
                          <a:pt x="485715" y="779762"/>
                          <a:pt x="476073" y="771084"/>
                        </a:cubicBezTo>
                        <a:cubicBezTo>
                          <a:pt x="467696" y="763551"/>
                          <a:pt x="465406" y="750956"/>
                          <a:pt x="471432" y="741495"/>
                        </a:cubicBezTo>
                        <a:cubicBezTo>
                          <a:pt x="471493" y="741435"/>
                          <a:pt x="471493" y="741374"/>
                          <a:pt x="471553" y="741314"/>
                        </a:cubicBezTo>
                        <a:cubicBezTo>
                          <a:pt x="478001" y="731491"/>
                          <a:pt x="488608" y="725344"/>
                          <a:pt x="498973" y="719920"/>
                        </a:cubicBezTo>
                        <a:cubicBezTo>
                          <a:pt x="533263" y="701902"/>
                          <a:pt x="569180" y="687077"/>
                          <a:pt x="605037" y="672312"/>
                        </a:cubicBezTo>
                        <a:cubicBezTo>
                          <a:pt x="618235" y="666888"/>
                          <a:pt x="631734" y="661344"/>
                          <a:pt x="646016" y="660259"/>
                        </a:cubicBezTo>
                        <a:cubicBezTo>
                          <a:pt x="660841" y="659114"/>
                          <a:pt x="675545" y="662851"/>
                          <a:pt x="689888" y="666828"/>
                        </a:cubicBezTo>
                        <a:cubicBezTo>
                          <a:pt x="758287" y="685811"/>
                          <a:pt x="827108" y="711905"/>
                          <a:pt x="897858" y="706301"/>
                        </a:cubicBezTo>
                        <a:cubicBezTo>
                          <a:pt x="921541" y="704433"/>
                          <a:pt x="953722" y="696056"/>
                          <a:pt x="961557" y="670143"/>
                        </a:cubicBezTo>
                        <a:cubicBezTo>
                          <a:pt x="965293" y="657728"/>
                          <a:pt x="962219" y="643747"/>
                          <a:pt x="955470" y="632960"/>
                        </a:cubicBezTo>
                        <a:cubicBezTo>
                          <a:pt x="946069" y="617954"/>
                          <a:pt x="931003" y="612049"/>
                          <a:pt x="914973" y="606324"/>
                        </a:cubicBezTo>
                        <a:cubicBezTo>
                          <a:pt x="905330" y="602888"/>
                          <a:pt x="895749" y="599212"/>
                          <a:pt x="886106" y="595717"/>
                        </a:cubicBezTo>
                        <a:cubicBezTo>
                          <a:pt x="862242" y="587099"/>
                          <a:pt x="838317" y="578904"/>
                          <a:pt x="814453" y="570286"/>
                        </a:cubicBezTo>
                        <a:cubicBezTo>
                          <a:pt x="803726" y="566429"/>
                          <a:pt x="792939" y="562873"/>
                          <a:pt x="782152" y="559197"/>
                        </a:cubicBezTo>
                        <a:cubicBezTo>
                          <a:pt x="760216" y="551725"/>
                          <a:pt x="738762" y="542866"/>
                          <a:pt x="716464" y="536478"/>
                        </a:cubicBezTo>
                        <a:cubicBezTo>
                          <a:pt x="712969" y="535453"/>
                          <a:pt x="694046" y="529066"/>
                          <a:pt x="663975" y="524727"/>
                        </a:cubicBezTo>
                        <a:cubicBezTo>
                          <a:pt x="669157" y="521412"/>
                          <a:pt x="674461" y="518278"/>
                          <a:pt x="680005" y="515747"/>
                        </a:cubicBezTo>
                        <a:cubicBezTo>
                          <a:pt x="693082" y="509721"/>
                          <a:pt x="707364" y="506768"/>
                          <a:pt x="721466" y="503875"/>
                        </a:cubicBezTo>
                        <a:cubicBezTo>
                          <a:pt x="769918" y="493872"/>
                          <a:pt x="818310" y="483808"/>
                          <a:pt x="866762" y="473804"/>
                        </a:cubicBezTo>
                        <a:cubicBezTo>
                          <a:pt x="920276" y="462715"/>
                          <a:pt x="976924" y="450060"/>
                          <a:pt x="1016276" y="412154"/>
                        </a:cubicBezTo>
                        <a:cubicBezTo>
                          <a:pt x="1027123" y="401728"/>
                          <a:pt x="1036525" y="389194"/>
                          <a:pt x="1040261" y="374610"/>
                        </a:cubicBezTo>
                        <a:cubicBezTo>
                          <a:pt x="1042973" y="364003"/>
                          <a:pt x="1042008" y="351408"/>
                          <a:pt x="1033993" y="343936"/>
                        </a:cubicBezTo>
                        <a:cubicBezTo>
                          <a:pt x="1026460" y="336945"/>
                          <a:pt x="1015191" y="336342"/>
                          <a:pt x="1004886" y="336222"/>
                        </a:cubicBezTo>
                        <a:cubicBezTo>
                          <a:pt x="906415" y="335258"/>
                          <a:pt x="764253" y="347853"/>
                          <a:pt x="651319" y="363099"/>
                        </a:cubicBezTo>
                        <a:cubicBezTo>
                          <a:pt x="665481" y="354120"/>
                          <a:pt x="680668" y="346708"/>
                          <a:pt x="695734" y="339416"/>
                        </a:cubicBezTo>
                        <a:cubicBezTo>
                          <a:pt x="730687" y="322422"/>
                          <a:pt x="765700" y="305487"/>
                          <a:pt x="800653" y="288493"/>
                        </a:cubicBezTo>
                        <a:cubicBezTo>
                          <a:pt x="846091" y="266437"/>
                          <a:pt x="912381" y="239439"/>
                          <a:pt x="910272" y="178211"/>
                        </a:cubicBezTo>
                        <a:cubicBezTo>
                          <a:pt x="909489" y="155250"/>
                          <a:pt x="894483" y="126746"/>
                          <a:pt x="867304" y="135062"/>
                        </a:cubicBezTo>
                        <a:cubicBezTo>
                          <a:pt x="773896" y="163687"/>
                          <a:pt x="689768" y="193819"/>
                          <a:pt x="601301" y="235280"/>
                        </a:cubicBezTo>
                        <a:cubicBezTo>
                          <a:pt x="576713" y="246791"/>
                          <a:pt x="542001" y="261857"/>
                          <a:pt x="519463" y="276983"/>
                        </a:cubicBezTo>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87" name="Google Shape;87;g340da623686_1_1336"/>
                  <p:cNvGrpSpPr/>
                  <p:nvPr/>
                </p:nvGrpSpPr>
                <p:grpSpPr>
                  <a:xfrm>
                    <a:off x="4696376" y="1812006"/>
                    <a:ext cx="279864" cy="584436"/>
                    <a:chOff x="4696376" y="1812006"/>
                    <a:chExt cx="279864" cy="584436"/>
                  </a:xfrm>
                </p:grpSpPr>
                <p:sp>
                  <p:nvSpPr>
                    <p:cNvPr id="88" name="Google Shape;88;g340da623686_1_1336"/>
                    <p:cNvSpPr/>
                    <p:nvPr/>
                  </p:nvSpPr>
                  <p:spPr>
                    <a:xfrm>
                      <a:off x="4740851" y="1939223"/>
                      <a:ext cx="121250" cy="161687"/>
                    </a:xfrm>
                    <a:custGeom>
                      <a:avLst/>
                      <a:gdLst/>
                      <a:ahLst/>
                      <a:cxnLst/>
                      <a:rect l="l" t="t" r="r" b="b"/>
                      <a:pathLst>
                        <a:path w="121250" h="161687" extrusionOk="0">
                          <a:moveTo>
                            <a:pt x="0" y="0"/>
                          </a:moveTo>
                          <a:cubicBezTo>
                            <a:pt x="29830" y="12414"/>
                            <a:pt x="59299" y="28384"/>
                            <a:pt x="79729" y="53454"/>
                          </a:cubicBezTo>
                          <a:cubicBezTo>
                            <a:pt x="104377" y="83706"/>
                            <a:pt x="113175" y="123480"/>
                            <a:pt x="121250" y="16168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89" name="Google Shape;89;g340da623686_1_1336"/>
                    <p:cNvSpPr/>
                    <p:nvPr/>
                  </p:nvSpPr>
                  <p:spPr>
                    <a:xfrm>
                      <a:off x="4851917" y="1974236"/>
                      <a:ext cx="124323" cy="73280"/>
                    </a:xfrm>
                    <a:custGeom>
                      <a:avLst/>
                      <a:gdLst/>
                      <a:ahLst/>
                      <a:cxnLst/>
                      <a:rect l="l" t="t" r="r" b="b"/>
                      <a:pathLst>
                        <a:path w="124323" h="73280" extrusionOk="0">
                          <a:moveTo>
                            <a:pt x="0" y="73281"/>
                          </a:moveTo>
                          <a:cubicBezTo>
                            <a:pt x="38267" y="55081"/>
                            <a:pt x="67254" y="39231"/>
                            <a:pt x="102026" y="14945"/>
                          </a:cubicBezTo>
                          <a:cubicBezTo>
                            <a:pt x="109378" y="9823"/>
                            <a:pt x="116670" y="4580"/>
                            <a:pt x="124324"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0" name="Google Shape;90;g340da623686_1_1336"/>
                    <p:cNvSpPr/>
                    <p:nvPr/>
                  </p:nvSpPr>
                  <p:spPr>
                    <a:xfrm>
                      <a:off x="4814674" y="1812006"/>
                      <a:ext cx="149935" cy="168436"/>
                    </a:xfrm>
                    <a:custGeom>
                      <a:avLst/>
                      <a:gdLst/>
                      <a:ahLst/>
                      <a:cxnLst/>
                      <a:rect l="l" t="t" r="r" b="b"/>
                      <a:pathLst>
                        <a:path w="149935" h="168436" extrusionOk="0">
                          <a:moveTo>
                            <a:pt x="149936" y="0"/>
                          </a:moveTo>
                          <a:cubicBezTo>
                            <a:pt x="142282" y="4520"/>
                            <a:pt x="134870" y="9461"/>
                            <a:pt x="127879" y="14945"/>
                          </a:cubicBezTo>
                          <a:cubicBezTo>
                            <a:pt x="107751" y="30855"/>
                            <a:pt x="91721" y="51224"/>
                            <a:pt x="75872" y="71412"/>
                          </a:cubicBezTo>
                          <a:cubicBezTo>
                            <a:pt x="53996" y="99315"/>
                            <a:pt x="21876" y="140474"/>
                            <a:pt x="0" y="16843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1" name="Google Shape;91;g340da623686_1_1336"/>
                    <p:cNvSpPr/>
                    <p:nvPr/>
                  </p:nvSpPr>
                  <p:spPr>
                    <a:xfrm>
                      <a:off x="4705622" y="2025882"/>
                      <a:ext cx="24349" cy="370560"/>
                    </a:xfrm>
                    <a:custGeom>
                      <a:avLst/>
                      <a:gdLst/>
                      <a:ahLst/>
                      <a:cxnLst/>
                      <a:rect l="l" t="t" r="r" b="b"/>
                      <a:pathLst>
                        <a:path w="24349" h="370560" extrusionOk="0">
                          <a:moveTo>
                            <a:pt x="17692" y="0"/>
                          </a:moveTo>
                          <a:cubicBezTo>
                            <a:pt x="35711" y="97808"/>
                            <a:pt x="12570" y="197725"/>
                            <a:pt x="2205" y="296618"/>
                          </a:cubicBezTo>
                          <a:cubicBezTo>
                            <a:pt x="-387" y="321325"/>
                            <a:pt x="-2074" y="346877"/>
                            <a:pt x="5338" y="37056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2" name="Google Shape;92;g340da623686_1_1336"/>
                    <p:cNvSpPr/>
                    <p:nvPr/>
                  </p:nvSpPr>
                  <p:spPr>
                    <a:xfrm>
                      <a:off x="4696376" y="1864074"/>
                      <a:ext cx="13197" cy="67675"/>
                    </a:xfrm>
                    <a:custGeom>
                      <a:avLst/>
                      <a:gdLst/>
                      <a:ahLst/>
                      <a:cxnLst/>
                      <a:rect l="l" t="t" r="r" b="b"/>
                      <a:pathLst>
                        <a:path w="13197" h="67675" extrusionOk="0">
                          <a:moveTo>
                            <a:pt x="0" y="0"/>
                          </a:moveTo>
                          <a:cubicBezTo>
                            <a:pt x="1265" y="26697"/>
                            <a:pt x="5966" y="49356"/>
                            <a:pt x="13198" y="67676"/>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93" name="Google Shape;93;g340da623686_1_1336"/>
                <p:cNvSpPr/>
                <p:nvPr/>
              </p:nvSpPr>
              <p:spPr>
                <a:xfrm>
                  <a:off x="3570574" y="2353776"/>
                  <a:ext cx="2028972" cy="3302506"/>
                </a:xfrm>
                <a:custGeom>
                  <a:avLst/>
                  <a:gdLst/>
                  <a:ahLst/>
                  <a:cxnLst/>
                  <a:rect l="l" t="t" r="r" b="b"/>
                  <a:pathLst>
                    <a:path w="2028972" h="3302506" extrusionOk="0">
                      <a:moveTo>
                        <a:pt x="928198" y="1494658"/>
                      </a:moveTo>
                      <a:cubicBezTo>
                        <a:pt x="1134480" y="1017129"/>
                        <a:pt x="1243015" y="779209"/>
                        <a:pt x="1386020" y="445168"/>
                      </a:cubicBezTo>
                      <a:cubicBezTo>
                        <a:pt x="970081" y="233642"/>
                        <a:pt x="858774" y="174343"/>
                        <a:pt x="497735" y="0"/>
                      </a:cubicBezTo>
                      <a:cubicBezTo>
                        <a:pt x="490141" y="18260"/>
                        <a:pt x="62089" y="1208286"/>
                        <a:pt x="62089" y="1208286"/>
                      </a:cubicBezTo>
                      <a:cubicBezTo>
                        <a:pt x="-64284" y="1511472"/>
                        <a:pt x="5863" y="1861121"/>
                        <a:pt x="239625" y="2091871"/>
                      </a:cubicBezTo>
                      <a:cubicBezTo>
                        <a:pt x="663339" y="2510100"/>
                        <a:pt x="1095369" y="2911034"/>
                        <a:pt x="1535775" y="3302507"/>
                      </a:cubicBezTo>
                      <a:lnTo>
                        <a:pt x="2028973" y="2208782"/>
                      </a:lnTo>
                      <a:cubicBezTo>
                        <a:pt x="1533546" y="1907103"/>
                        <a:pt x="1389636" y="1833521"/>
                        <a:pt x="928198" y="1494658"/>
                      </a:cubicBezTo>
                      <a:close/>
                    </a:path>
                  </a:pathLst>
                </a:custGeom>
                <a:solidFill>
                  <a:srgbClr val="D9D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94" name="Google Shape;94;g340da623686_1_1336"/>
              <p:cNvGrpSpPr/>
              <p:nvPr/>
            </p:nvGrpSpPr>
            <p:grpSpPr>
              <a:xfrm>
                <a:off x="6592451" y="1452703"/>
                <a:ext cx="2028972" cy="4203579"/>
                <a:chOff x="6592451" y="1452703"/>
                <a:chExt cx="2028972" cy="4203579"/>
              </a:xfrm>
            </p:grpSpPr>
            <p:grpSp>
              <p:nvGrpSpPr>
                <p:cNvPr id="95" name="Google Shape;95;g340da623686_1_1336"/>
                <p:cNvGrpSpPr/>
                <p:nvPr/>
              </p:nvGrpSpPr>
              <p:grpSpPr>
                <a:xfrm>
                  <a:off x="6843351" y="1452703"/>
                  <a:ext cx="1041624" cy="1298330"/>
                  <a:chOff x="6843351" y="1452703"/>
                  <a:chExt cx="1041624" cy="1298330"/>
                </a:xfrm>
              </p:grpSpPr>
              <p:sp>
                <p:nvSpPr>
                  <p:cNvPr id="96" name="Google Shape;96;g340da623686_1_1336"/>
                  <p:cNvSpPr/>
                  <p:nvPr/>
                </p:nvSpPr>
                <p:spPr>
                  <a:xfrm>
                    <a:off x="6843351" y="1452703"/>
                    <a:ext cx="1041624" cy="1298330"/>
                  </a:xfrm>
                  <a:custGeom>
                    <a:avLst/>
                    <a:gdLst/>
                    <a:ahLst/>
                    <a:cxnLst/>
                    <a:rect l="l" t="t" r="r" b="b"/>
                    <a:pathLst>
                      <a:path w="1041624" h="1298330" extrusionOk="0">
                        <a:moveTo>
                          <a:pt x="652150" y="412937"/>
                        </a:moveTo>
                        <a:cubicBezTo>
                          <a:pt x="655103" y="357615"/>
                          <a:pt x="643352" y="284696"/>
                          <a:pt x="608399" y="197013"/>
                        </a:cubicBezTo>
                        <a:cubicBezTo>
                          <a:pt x="591043" y="153503"/>
                          <a:pt x="574350" y="102399"/>
                          <a:pt x="585499" y="55273"/>
                        </a:cubicBezTo>
                        <a:cubicBezTo>
                          <a:pt x="592670" y="24960"/>
                          <a:pt x="619849" y="-17767"/>
                          <a:pt x="654742" y="7845"/>
                        </a:cubicBezTo>
                        <a:cubicBezTo>
                          <a:pt x="670109" y="19115"/>
                          <a:pt x="678847" y="37013"/>
                          <a:pt x="686983" y="54188"/>
                        </a:cubicBezTo>
                        <a:lnTo>
                          <a:pt x="773461" y="236305"/>
                        </a:lnTo>
                        <a:cubicBezTo>
                          <a:pt x="790275" y="271680"/>
                          <a:pt x="802568" y="309103"/>
                          <a:pt x="809439" y="347672"/>
                        </a:cubicBezTo>
                        <a:cubicBezTo>
                          <a:pt x="817273" y="391785"/>
                          <a:pt x="971367" y="807604"/>
                          <a:pt x="1004452" y="923491"/>
                        </a:cubicBezTo>
                        <a:cubicBezTo>
                          <a:pt x="1024158" y="992432"/>
                          <a:pt x="1042719" y="1128267"/>
                          <a:pt x="1041574" y="1199980"/>
                        </a:cubicBezTo>
                        <a:lnTo>
                          <a:pt x="749416" y="1298331"/>
                        </a:lnTo>
                        <a:cubicBezTo>
                          <a:pt x="618764" y="1269585"/>
                          <a:pt x="507216" y="1110730"/>
                          <a:pt x="482026" y="1087770"/>
                        </a:cubicBezTo>
                        <a:cubicBezTo>
                          <a:pt x="432911" y="1042994"/>
                          <a:pt x="387955" y="993698"/>
                          <a:pt x="336369" y="951754"/>
                        </a:cubicBezTo>
                        <a:cubicBezTo>
                          <a:pt x="290147" y="914150"/>
                          <a:pt x="239164" y="882813"/>
                          <a:pt x="192399" y="845871"/>
                        </a:cubicBezTo>
                        <a:cubicBezTo>
                          <a:pt x="171789" y="829540"/>
                          <a:pt x="151420" y="811401"/>
                          <a:pt x="143284" y="785548"/>
                        </a:cubicBezTo>
                        <a:cubicBezTo>
                          <a:pt x="138825" y="771325"/>
                          <a:pt x="139066" y="755777"/>
                          <a:pt x="145996" y="742580"/>
                        </a:cubicBezTo>
                        <a:cubicBezTo>
                          <a:pt x="162207" y="711725"/>
                          <a:pt x="202403" y="711664"/>
                          <a:pt x="233559" y="721487"/>
                        </a:cubicBezTo>
                        <a:cubicBezTo>
                          <a:pt x="298403" y="741977"/>
                          <a:pt x="349386" y="791875"/>
                          <a:pt x="410011" y="822670"/>
                        </a:cubicBezTo>
                        <a:cubicBezTo>
                          <a:pt x="427427" y="831529"/>
                          <a:pt x="446411" y="838881"/>
                          <a:pt x="465876" y="837314"/>
                        </a:cubicBezTo>
                        <a:cubicBezTo>
                          <a:pt x="493416" y="835084"/>
                          <a:pt x="516015" y="815679"/>
                          <a:pt x="536565" y="797178"/>
                        </a:cubicBezTo>
                        <a:cubicBezTo>
                          <a:pt x="546207" y="788500"/>
                          <a:pt x="555910" y="779762"/>
                          <a:pt x="565552" y="771084"/>
                        </a:cubicBezTo>
                        <a:cubicBezTo>
                          <a:pt x="573928" y="763551"/>
                          <a:pt x="576218" y="750956"/>
                          <a:pt x="570192" y="741495"/>
                        </a:cubicBezTo>
                        <a:cubicBezTo>
                          <a:pt x="570132" y="741435"/>
                          <a:pt x="570132" y="741374"/>
                          <a:pt x="570071" y="741314"/>
                        </a:cubicBezTo>
                        <a:cubicBezTo>
                          <a:pt x="563623" y="731491"/>
                          <a:pt x="553017" y="725344"/>
                          <a:pt x="542651" y="719920"/>
                        </a:cubicBezTo>
                        <a:cubicBezTo>
                          <a:pt x="508361" y="701902"/>
                          <a:pt x="472444" y="687077"/>
                          <a:pt x="436588" y="672312"/>
                        </a:cubicBezTo>
                        <a:cubicBezTo>
                          <a:pt x="423390" y="666888"/>
                          <a:pt x="409891" y="661344"/>
                          <a:pt x="395608" y="660259"/>
                        </a:cubicBezTo>
                        <a:cubicBezTo>
                          <a:pt x="380783" y="659114"/>
                          <a:pt x="366079" y="662851"/>
                          <a:pt x="351736" y="666828"/>
                        </a:cubicBezTo>
                        <a:cubicBezTo>
                          <a:pt x="283337" y="685811"/>
                          <a:pt x="214516" y="711905"/>
                          <a:pt x="143767" y="706301"/>
                        </a:cubicBezTo>
                        <a:cubicBezTo>
                          <a:pt x="120083" y="704433"/>
                          <a:pt x="87902" y="696056"/>
                          <a:pt x="80068" y="670143"/>
                        </a:cubicBezTo>
                        <a:cubicBezTo>
                          <a:pt x="76332" y="657728"/>
                          <a:pt x="79405" y="643747"/>
                          <a:pt x="86155" y="632960"/>
                        </a:cubicBezTo>
                        <a:cubicBezTo>
                          <a:pt x="95556" y="617954"/>
                          <a:pt x="110622" y="612049"/>
                          <a:pt x="126652" y="606324"/>
                        </a:cubicBezTo>
                        <a:cubicBezTo>
                          <a:pt x="136294" y="602888"/>
                          <a:pt x="145876" y="599212"/>
                          <a:pt x="155518" y="595717"/>
                        </a:cubicBezTo>
                        <a:cubicBezTo>
                          <a:pt x="179383" y="587099"/>
                          <a:pt x="203307" y="578904"/>
                          <a:pt x="227172" y="570286"/>
                        </a:cubicBezTo>
                        <a:cubicBezTo>
                          <a:pt x="237898" y="566429"/>
                          <a:pt x="248686" y="562873"/>
                          <a:pt x="259473" y="559197"/>
                        </a:cubicBezTo>
                        <a:cubicBezTo>
                          <a:pt x="281409" y="551725"/>
                          <a:pt x="302863" y="542866"/>
                          <a:pt x="325160" y="536478"/>
                        </a:cubicBezTo>
                        <a:cubicBezTo>
                          <a:pt x="328655" y="535453"/>
                          <a:pt x="347578" y="529066"/>
                          <a:pt x="377650" y="524727"/>
                        </a:cubicBezTo>
                        <a:cubicBezTo>
                          <a:pt x="372467" y="521412"/>
                          <a:pt x="367164" y="518278"/>
                          <a:pt x="361620" y="515747"/>
                        </a:cubicBezTo>
                        <a:cubicBezTo>
                          <a:pt x="348542" y="509721"/>
                          <a:pt x="334260" y="506768"/>
                          <a:pt x="320158" y="503875"/>
                        </a:cubicBezTo>
                        <a:cubicBezTo>
                          <a:pt x="271706" y="493872"/>
                          <a:pt x="223315" y="483808"/>
                          <a:pt x="174863" y="473804"/>
                        </a:cubicBezTo>
                        <a:cubicBezTo>
                          <a:pt x="121349" y="462715"/>
                          <a:pt x="64701" y="450060"/>
                          <a:pt x="25348" y="412154"/>
                        </a:cubicBezTo>
                        <a:cubicBezTo>
                          <a:pt x="14501" y="401728"/>
                          <a:pt x="5100" y="389194"/>
                          <a:pt x="1364" y="374610"/>
                        </a:cubicBezTo>
                        <a:cubicBezTo>
                          <a:pt x="-1348" y="364003"/>
                          <a:pt x="-384" y="351408"/>
                          <a:pt x="7631" y="343936"/>
                        </a:cubicBezTo>
                        <a:cubicBezTo>
                          <a:pt x="15164" y="336945"/>
                          <a:pt x="26433" y="336342"/>
                          <a:pt x="36738" y="336222"/>
                        </a:cubicBezTo>
                        <a:cubicBezTo>
                          <a:pt x="135209" y="335258"/>
                          <a:pt x="277371" y="347853"/>
                          <a:pt x="390305" y="363099"/>
                        </a:cubicBezTo>
                        <a:cubicBezTo>
                          <a:pt x="376143" y="354120"/>
                          <a:pt x="360956" y="346708"/>
                          <a:pt x="345891" y="339416"/>
                        </a:cubicBezTo>
                        <a:cubicBezTo>
                          <a:pt x="310938" y="322422"/>
                          <a:pt x="275925" y="305487"/>
                          <a:pt x="240972" y="288493"/>
                        </a:cubicBezTo>
                        <a:cubicBezTo>
                          <a:pt x="195533" y="266437"/>
                          <a:pt x="129243" y="239439"/>
                          <a:pt x="131352" y="178211"/>
                        </a:cubicBezTo>
                        <a:cubicBezTo>
                          <a:pt x="132136" y="155250"/>
                          <a:pt x="147141" y="126746"/>
                          <a:pt x="174320" y="135062"/>
                        </a:cubicBezTo>
                        <a:cubicBezTo>
                          <a:pt x="267729" y="163687"/>
                          <a:pt x="351857" y="193819"/>
                          <a:pt x="440324" y="235280"/>
                        </a:cubicBezTo>
                        <a:cubicBezTo>
                          <a:pt x="464911" y="246791"/>
                          <a:pt x="499623" y="261857"/>
                          <a:pt x="522162" y="276983"/>
                        </a:cubicBezTo>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97" name="Google Shape;97;g340da623686_1_1336"/>
                  <p:cNvGrpSpPr/>
                  <p:nvPr/>
                </p:nvGrpSpPr>
                <p:grpSpPr>
                  <a:xfrm>
                    <a:off x="7215757" y="1812006"/>
                    <a:ext cx="279864" cy="584436"/>
                    <a:chOff x="7215757" y="1812006"/>
                    <a:chExt cx="279864" cy="584436"/>
                  </a:xfrm>
                </p:grpSpPr>
                <p:sp>
                  <p:nvSpPr>
                    <p:cNvPr id="98" name="Google Shape;98;g340da623686_1_1336"/>
                    <p:cNvSpPr/>
                    <p:nvPr/>
                  </p:nvSpPr>
                  <p:spPr>
                    <a:xfrm>
                      <a:off x="7329897" y="1939223"/>
                      <a:ext cx="121250" cy="161687"/>
                    </a:xfrm>
                    <a:custGeom>
                      <a:avLst/>
                      <a:gdLst/>
                      <a:ahLst/>
                      <a:cxnLst/>
                      <a:rect l="l" t="t" r="r" b="b"/>
                      <a:pathLst>
                        <a:path w="121250" h="161687" extrusionOk="0">
                          <a:moveTo>
                            <a:pt x="121250" y="0"/>
                          </a:moveTo>
                          <a:cubicBezTo>
                            <a:pt x="91420" y="12414"/>
                            <a:pt x="61951" y="28384"/>
                            <a:pt x="41522" y="53454"/>
                          </a:cubicBezTo>
                          <a:cubicBezTo>
                            <a:pt x="16874" y="83706"/>
                            <a:pt x="8075" y="123480"/>
                            <a:pt x="0" y="16168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9" name="Google Shape;99;g340da623686_1_1336"/>
                    <p:cNvSpPr/>
                    <p:nvPr/>
                  </p:nvSpPr>
                  <p:spPr>
                    <a:xfrm>
                      <a:off x="7215757" y="1974236"/>
                      <a:ext cx="124323" cy="73280"/>
                    </a:xfrm>
                    <a:custGeom>
                      <a:avLst/>
                      <a:gdLst/>
                      <a:ahLst/>
                      <a:cxnLst/>
                      <a:rect l="l" t="t" r="r" b="b"/>
                      <a:pathLst>
                        <a:path w="124323" h="73280" extrusionOk="0">
                          <a:moveTo>
                            <a:pt x="124324" y="73281"/>
                          </a:moveTo>
                          <a:cubicBezTo>
                            <a:pt x="86057" y="55081"/>
                            <a:pt x="57070" y="39231"/>
                            <a:pt x="22298" y="14945"/>
                          </a:cubicBezTo>
                          <a:cubicBezTo>
                            <a:pt x="14945" y="9823"/>
                            <a:pt x="7654" y="4580"/>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0" name="Google Shape;100;g340da623686_1_1336"/>
                    <p:cNvSpPr/>
                    <p:nvPr/>
                  </p:nvSpPr>
                  <p:spPr>
                    <a:xfrm>
                      <a:off x="7227388" y="1812006"/>
                      <a:ext cx="149935" cy="168436"/>
                    </a:xfrm>
                    <a:custGeom>
                      <a:avLst/>
                      <a:gdLst/>
                      <a:ahLst/>
                      <a:cxnLst/>
                      <a:rect l="l" t="t" r="r" b="b"/>
                      <a:pathLst>
                        <a:path w="149935" h="168436" extrusionOk="0">
                          <a:moveTo>
                            <a:pt x="0" y="0"/>
                          </a:moveTo>
                          <a:cubicBezTo>
                            <a:pt x="7654" y="4520"/>
                            <a:pt x="15066" y="9461"/>
                            <a:pt x="22057" y="14945"/>
                          </a:cubicBezTo>
                          <a:cubicBezTo>
                            <a:pt x="42185" y="30855"/>
                            <a:pt x="58215" y="51224"/>
                            <a:pt x="74064" y="71412"/>
                          </a:cubicBezTo>
                          <a:cubicBezTo>
                            <a:pt x="95940" y="99315"/>
                            <a:pt x="128060" y="140474"/>
                            <a:pt x="149936" y="16843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1" name="Google Shape;101;g340da623686_1_1336"/>
                    <p:cNvSpPr/>
                    <p:nvPr/>
                  </p:nvSpPr>
                  <p:spPr>
                    <a:xfrm>
                      <a:off x="7462026" y="2025882"/>
                      <a:ext cx="24349" cy="370560"/>
                    </a:xfrm>
                    <a:custGeom>
                      <a:avLst/>
                      <a:gdLst/>
                      <a:ahLst/>
                      <a:cxnLst/>
                      <a:rect l="l" t="t" r="r" b="b"/>
                      <a:pathLst>
                        <a:path w="24349" h="370560" extrusionOk="0">
                          <a:moveTo>
                            <a:pt x="6657" y="0"/>
                          </a:moveTo>
                          <a:cubicBezTo>
                            <a:pt x="-11362" y="97808"/>
                            <a:pt x="11780" y="197725"/>
                            <a:pt x="22145" y="296618"/>
                          </a:cubicBezTo>
                          <a:cubicBezTo>
                            <a:pt x="24737" y="321325"/>
                            <a:pt x="26424" y="346877"/>
                            <a:pt x="19011" y="37056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2" name="Google Shape;102;g340da623686_1_1336"/>
                    <p:cNvSpPr/>
                    <p:nvPr/>
                  </p:nvSpPr>
                  <p:spPr>
                    <a:xfrm>
                      <a:off x="7482424" y="1864074"/>
                      <a:ext cx="13197" cy="67675"/>
                    </a:xfrm>
                    <a:custGeom>
                      <a:avLst/>
                      <a:gdLst/>
                      <a:ahLst/>
                      <a:cxnLst/>
                      <a:rect l="l" t="t" r="r" b="b"/>
                      <a:pathLst>
                        <a:path w="13197" h="67675" extrusionOk="0">
                          <a:moveTo>
                            <a:pt x="13198" y="0"/>
                          </a:moveTo>
                          <a:cubicBezTo>
                            <a:pt x="11932" y="26697"/>
                            <a:pt x="7232" y="49356"/>
                            <a:pt x="0" y="67676"/>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103" name="Google Shape;103;g340da623686_1_1336"/>
                <p:cNvSpPr/>
                <p:nvPr/>
              </p:nvSpPr>
              <p:spPr>
                <a:xfrm>
                  <a:off x="6592451" y="2353776"/>
                  <a:ext cx="2028972" cy="3302506"/>
                </a:xfrm>
                <a:custGeom>
                  <a:avLst/>
                  <a:gdLst/>
                  <a:ahLst/>
                  <a:cxnLst/>
                  <a:rect l="l" t="t" r="r" b="b"/>
                  <a:pathLst>
                    <a:path w="2028972" h="3302506" extrusionOk="0">
                      <a:moveTo>
                        <a:pt x="1100775" y="1494658"/>
                      </a:moveTo>
                      <a:cubicBezTo>
                        <a:pt x="894493" y="1017129"/>
                        <a:pt x="785958" y="779209"/>
                        <a:pt x="642953" y="445168"/>
                      </a:cubicBezTo>
                      <a:cubicBezTo>
                        <a:pt x="1058892" y="233642"/>
                        <a:pt x="1170199" y="174343"/>
                        <a:pt x="1531238" y="0"/>
                      </a:cubicBezTo>
                      <a:cubicBezTo>
                        <a:pt x="1538831" y="18260"/>
                        <a:pt x="1966884" y="1208286"/>
                        <a:pt x="1966884" y="1208286"/>
                      </a:cubicBezTo>
                      <a:cubicBezTo>
                        <a:pt x="2093257" y="1511472"/>
                        <a:pt x="2023110" y="1861121"/>
                        <a:pt x="1789347" y="2091871"/>
                      </a:cubicBezTo>
                      <a:cubicBezTo>
                        <a:pt x="1365634" y="2510100"/>
                        <a:pt x="933604" y="2911034"/>
                        <a:pt x="493197" y="3302507"/>
                      </a:cubicBezTo>
                      <a:lnTo>
                        <a:pt x="0" y="2208782"/>
                      </a:lnTo>
                      <a:cubicBezTo>
                        <a:pt x="495427" y="1907103"/>
                        <a:pt x="639337" y="1833521"/>
                        <a:pt x="1100775" y="1494658"/>
                      </a:cubicBezTo>
                      <a:close/>
                    </a:path>
                  </a:pathLst>
                </a:custGeom>
                <a:solidFill>
                  <a:srgbClr val="D9D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104" name="Google Shape;104;g340da623686_1_1336"/>
              <p:cNvSpPr/>
              <p:nvPr/>
            </p:nvSpPr>
            <p:spPr>
              <a:xfrm>
                <a:off x="4690646" y="4532065"/>
                <a:ext cx="2810700" cy="2326476"/>
              </a:xfrm>
              <a:custGeom>
                <a:avLst/>
                <a:gdLst/>
                <a:ahLst/>
                <a:cxnLst/>
                <a:rect l="l" t="t" r="r" b="b"/>
                <a:pathLst>
                  <a:path w="2810700" h="2326476" extrusionOk="0">
                    <a:moveTo>
                      <a:pt x="2810701" y="2326477"/>
                    </a:moveTo>
                    <a:cubicBezTo>
                      <a:pt x="2810580" y="2326477"/>
                      <a:pt x="2810580" y="2326477"/>
                      <a:pt x="2810580" y="2326477"/>
                    </a:cubicBezTo>
                    <a:cubicBezTo>
                      <a:pt x="2270678" y="2326477"/>
                      <a:pt x="4766" y="2326477"/>
                      <a:pt x="4766" y="2326477"/>
                    </a:cubicBezTo>
                    <a:cubicBezTo>
                      <a:pt x="4766" y="2326477"/>
                      <a:pt x="2476" y="2326477"/>
                      <a:pt x="126" y="2326477"/>
                    </a:cubicBezTo>
                    <a:lnTo>
                      <a:pt x="126" y="2323947"/>
                    </a:lnTo>
                    <a:cubicBezTo>
                      <a:pt x="-1742" y="2170274"/>
                      <a:pt x="17301" y="2009430"/>
                      <a:pt x="51169" y="1847080"/>
                    </a:cubicBezTo>
                    <a:cubicBezTo>
                      <a:pt x="219365" y="1039608"/>
                      <a:pt x="750649" y="196761"/>
                      <a:pt x="859605" y="29770"/>
                    </a:cubicBezTo>
                    <a:cubicBezTo>
                      <a:pt x="872321" y="10305"/>
                      <a:pt x="879251" y="0"/>
                      <a:pt x="879251" y="0"/>
                    </a:cubicBezTo>
                    <a:cubicBezTo>
                      <a:pt x="1042686" y="63819"/>
                      <a:pt x="1224080" y="96241"/>
                      <a:pt x="1405473" y="96904"/>
                    </a:cubicBezTo>
                    <a:cubicBezTo>
                      <a:pt x="1586566" y="97808"/>
                      <a:pt x="1767899" y="67013"/>
                      <a:pt x="1931936" y="4640"/>
                    </a:cubicBezTo>
                    <a:cubicBezTo>
                      <a:pt x="1931936" y="4640"/>
                      <a:pt x="1938746" y="13439"/>
                      <a:pt x="1950739" y="29168"/>
                    </a:cubicBezTo>
                    <a:cubicBezTo>
                      <a:pt x="2058671" y="194531"/>
                      <a:pt x="2590678" y="1037860"/>
                      <a:pt x="2759477" y="1845875"/>
                    </a:cubicBezTo>
                    <a:cubicBezTo>
                      <a:pt x="2786234" y="2004429"/>
                      <a:pt x="2803288" y="2164067"/>
                      <a:pt x="2810640" y="2324007"/>
                    </a:cubicBezTo>
                    <a:cubicBezTo>
                      <a:pt x="2810520" y="2324850"/>
                      <a:pt x="2810701" y="2325633"/>
                      <a:pt x="2810701" y="2326477"/>
                    </a:cubicBezTo>
                    <a:close/>
                  </a:path>
                </a:pathLst>
              </a:custGeom>
              <a:solidFill>
                <a:srgbClr val="D9D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105" name="Google Shape;105;g340da623686_1_1336"/>
              <p:cNvGrpSpPr/>
              <p:nvPr/>
            </p:nvGrpSpPr>
            <p:grpSpPr>
              <a:xfrm>
                <a:off x="3414094" y="2093551"/>
                <a:ext cx="5198091" cy="4713646"/>
                <a:chOff x="3414094" y="2093551"/>
                <a:chExt cx="5198091" cy="4713646"/>
              </a:xfrm>
            </p:grpSpPr>
            <p:sp>
              <p:nvSpPr>
                <p:cNvPr id="106" name="Google Shape;106;g340da623686_1_1336"/>
                <p:cNvSpPr/>
                <p:nvPr/>
              </p:nvSpPr>
              <p:spPr>
                <a:xfrm>
                  <a:off x="4079251" y="3715030"/>
                  <a:ext cx="3380800" cy="3092167"/>
                </a:xfrm>
                <a:custGeom>
                  <a:avLst/>
                  <a:gdLst/>
                  <a:ahLst/>
                  <a:cxnLst/>
                  <a:rect l="l" t="t" r="r" b="b"/>
                  <a:pathLst>
                    <a:path w="3380800" h="3092167" extrusionOk="0">
                      <a:moveTo>
                        <a:pt x="677208" y="146241"/>
                      </a:moveTo>
                      <a:cubicBezTo>
                        <a:pt x="431513" y="385005"/>
                        <a:pt x="195762" y="630821"/>
                        <a:pt x="58963" y="952267"/>
                      </a:cubicBezTo>
                      <a:cubicBezTo>
                        <a:pt x="18346" y="1047724"/>
                        <a:pt x="-47583" y="1221103"/>
                        <a:pt x="53359" y="1303182"/>
                      </a:cubicBezTo>
                      <a:cubicBezTo>
                        <a:pt x="216794" y="1436063"/>
                        <a:pt x="593261" y="1197660"/>
                        <a:pt x="720116" y="1107325"/>
                      </a:cubicBezTo>
                      <a:cubicBezTo>
                        <a:pt x="984251" y="919303"/>
                        <a:pt x="1208130" y="675837"/>
                        <a:pt x="1306300" y="361623"/>
                      </a:cubicBezTo>
                      <a:cubicBezTo>
                        <a:pt x="1324258" y="304192"/>
                        <a:pt x="1401034" y="18120"/>
                        <a:pt x="1278759" y="463"/>
                      </a:cubicBezTo>
                      <a:cubicBezTo>
                        <a:pt x="1207106" y="-9902"/>
                        <a:pt x="1096884" y="156847"/>
                        <a:pt x="1065245" y="194633"/>
                      </a:cubicBezTo>
                      <a:cubicBezTo>
                        <a:pt x="889276" y="404832"/>
                        <a:pt x="743136" y="620696"/>
                        <a:pt x="641351" y="874105"/>
                      </a:cubicBezTo>
                      <a:cubicBezTo>
                        <a:pt x="506421" y="1210195"/>
                        <a:pt x="400598" y="1583890"/>
                        <a:pt x="510037" y="1944568"/>
                      </a:cubicBezTo>
                      <a:cubicBezTo>
                        <a:pt x="609713" y="2273245"/>
                        <a:pt x="953095" y="2340500"/>
                        <a:pt x="1253569" y="2218646"/>
                      </a:cubicBezTo>
                      <a:cubicBezTo>
                        <a:pt x="1656673" y="2055091"/>
                        <a:pt x="1941599" y="1630172"/>
                        <a:pt x="2146495" y="1266843"/>
                      </a:cubicBezTo>
                      <a:cubicBezTo>
                        <a:pt x="2260153" y="1065321"/>
                        <a:pt x="2478970" y="618346"/>
                        <a:pt x="2294262" y="394045"/>
                      </a:cubicBezTo>
                      <a:cubicBezTo>
                        <a:pt x="2110096" y="170406"/>
                        <a:pt x="1767076" y="712779"/>
                        <a:pt x="1714706" y="801849"/>
                      </a:cubicBezTo>
                      <a:cubicBezTo>
                        <a:pt x="1515776" y="1140048"/>
                        <a:pt x="1414172" y="1591784"/>
                        <a:pt x="1406157" y="1981148"/>
                      </a:cubicBezTo>
                      <a:cubicBezTo>
                        <a:pt x="1401697" y="2199543"/>
                        <a:pt x="1432371" y="2561305"/>
                        <a:pt x="1613825" y="2714315"/>
                      </a:cubicBezTo>
                      <a:cubicBezTo>
                        <a:pt x="1855302" y="2917885"/>
                        <a:pt x="2272928" y="2582579"/>
                        <a:pt x="2438894" y="2409682"/>
                      </a:cubicBezTo>
                      <a:cubicBezTo>
                        <a:pt x="2700258" y="2137291"/>
                        <a:pt x="2979158" y="1767091"/>
                        <a:pt x="3047015" y="1388455"/>
                      </a:cubicBezTo>
                      <a:cubicBezTo>
                        <a:pt x="3071482" y="1251958"/>
                        <a:pt x="3110472" y="995476"/>
                        <a:pt x="2899489" y="1051280"/>
                      </a:cubicBezTo>
                      <a:cubicBezTo>
                        <a:pt x="2720205" y="1098708"/>
                        <a:pt x="2526277" y="1359769"/>
                        <a:pt x="2440341" y="1522843"/>
                      </a:cubicBezTo>
                      <a:cubicBezTo>
                        <a:pt x="2362239" y="1671091"/>
                        <a:pt x="2301855" y="1830850"/>
                        <a:pt x="2273411" y="1996093"/>
                      </a:cubicBezTo>
                      <a:cubicBezTo>
                        <a:pt x="2233215" y="2229675"/>
                        <a:pt x="2269674" y="2514601"/>
                        <a:pt x="2455768" y="2683219"/>
                      </a:cubicBezTo>
                      <a:cubicBezTo>
                        <a:pt x="2795293" y="2990865"/>
                        <a:pt x="3333689" y="2388349"/>
                        <a:pt x="3380453" y="2009652"/>
                      </a:cubicBezTo>
                      <a:cubicBezTo>
                        <a:pt x="3385334" y="1970059"/>
                        <a:pt x="3337726" y="1946556"/>
                        <a:pt x="3308559" y="1973795"/>
                      </a:cubicBezTo>
                      <a:cubicBezTo>
                        <a:pt x="3240160" y="2037615"/>
                        <a:pt x="3182246" y="2145426"/>
                        <a:pt x="3151451" y="2209667"/>
                      </a:cubicBezTo>
                      <a:cubicBezTo>
                        <a:pt x="3064913" y="2390217"/>
                        <a:pt x="3080762" y="2611565"/>
                        <a:pt x="3137892" y="2797961"/>
                      </a:cubicBezTo>
                      <a:cubicBezTo>
                        <a:pt x="3161274" y="2874375"/>
                        <a:pt x="3220996" y="2994601"/>
                        <a:pt x="3299820" y="3092167"/>
                      </a:cubicBezTo>
                    </a:path>
                  </a:pathLst>
                </a:custGeom>
                <a:noFill/>
                <a:ln w="18050" cap="flat" cmpd="sng">
                  <a:solidFill>
                    <a:srgbClr val="F9F69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7" name="Google Shape;107;g340da623686_1_1336"/>
                <p:cNvSpPr/>
                <p:nvPr/>
              </p:nvSpPr>
              <p:spPr>
                <a:xfrm>
                  <a:off x="6870835" y="3299964"/>
                  <a:ext cx="1718913" cy="1928687"/>
                </a:xfrm>
                <a:custGeom>
                  <a:avLst/>
                  <a:gdLst/>
                  <a:ahLst/>
                  <a:cxnLst/>
                  <a:rect l="l" t="t" r="r" b="b"/>
                  <a:pathLst>
                    <a:path w="1718913" h="1928687" extrusionOk="0">
                      <a:moveTo>
                        <a:pt x="73495" y="307596"/>
                      </a:moveTo>
                      <a:cubicBezTo>
                        <a:pt x="38241" y="544794"/>
                        <a:pt x="-70535" y="790248"/>
                        <a:pt x="69819" y="996229"/>
                      </a:cubicBezTo>
                      <a:cubicBezTo>
                        <a:pt x="176968" y="1153396"/>
                        <a:pt x="355709" y="1268982"/>
                        <a:pt x="554158" y="1179430"/>
                      </a:cubicBezTo>
                      <a:cubicBezTo>
                        <a:pt x="758331" y="1087287"/>
                        <a:pt x="893683" y="888297"/>
                        <a:pt x="965999" y="682557"/>
                      </a:cubicBezTo>
                      <a:cubicBezTo>
                        <a:pt x="1024274" y="516772"/>
                        <a:pt x="1099483" y="182368"/>
                        <a:pt x="975400" y="27973"/>
                      </a:cubicBezTo>
                      <a:cubicBezTo>
                        <a:pt x="836432" y="-144863"/>
                        <a:pt x="522519" y="535513"/>
                        <a:pt x="488470" y="639769"/>
                      </a:cubicBezTo>
                      <a:cubicBezTo>
                        <a:pt x="372885" y="993457"/>
                        <a:pt x="356372" y="1508409"/>
                        <a:pt x="762850" y="1678714"/>
                      </a:cubicBezTo>
                      <a:cubicBezTo>
                        <a:pt x="1201027" y="1862277"/>
                        <a:pt x="1581291" y="1140922"/>
                        <a:pt x="1670662" y="828033"/>
                      </a:cubicBezTo>
                      <a:cubicBezTo>
                        <a:pt x="1703807" y="712086"/>
                        <a:pt x="1808183" y="158565"/>
                        <a:pt x="1543325" y="232388"/>
                      </a:cubicBezTo>
                      <a:cubicBezTo>
                        <a:pt x="1368801" y="281020"/>
                        <a:pt x="1287144" y="736673"/>
                        <a:pt x="1264907" y="863709"/>
                      </a:cubicBezTo>
                      <a:cubicBezTo>
                        <a:pt x="1218865" y="1126459"/>
                        <a:pt x="1229833" y="1414639"/>
                        <a:pt x="1300944" y="1671422"/>
                      </a:cubicBezTo>
                      <a:cubicBezTo>
                        <a:pt x="1311491" y="1709449"/>
                        <a:pt x="1344756" y="1816176"/>
                        <a:pt x="1393268" y="1928688"/>
                      </a:cubicBezTo>
                    </a:path>
                  </a:pathLst>
                </a:custGeom>
                <a:noFill/>
                <a:ln w="18050" cap="flat" cmpd="sng">
                  <a:solidFill>
                    <a:srgbClr val="F9F69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8" name="Google Shape;108;g340da623686_1_1336"/>
                <p:cNvSpPr/>
                <p:nvPr/>
              </p:nvSpPr>
              <p:spPr>
                <a:xfrm>
                  <a:off x="7282770" y="2093551"/>
                  <a:ext cx="1329415" cy="1107855"/>
                </a:xfrm>
                <a:custGeom>
                  <a:avLst/>
                  <a:gdLst/>
                  <a:ahLst/>
                  <a:cxnLst/>
                  <a:rect l="l" t="t" r="r" b="b"/>
                  <a:pathLst>
                    <a:path w="1329415" h="1107855" extrusionOk="0">
                      <a:moveTo>
                        <a:pt x="0" y="462590"/>
                      </a:moveTo>
                      <a:cubicBezTo>
                        <a:pt x="69484" y="732390"/>
                        <a:pt x="111488" y="989354"/>
                        <a:pt x="426787" y="1025272"/>
                      </a:cubicBezTo>
                      <a:cubicBezTo>
                        <a:pt x="602757" y="1045339"/>
                        <a:pt x="802290" y="980375"/>
                        <a:pt x="897627" y="826582"/>
                      </a:cubicBezTo>
                      <a:cubicBezTo>
                        <a:pt x="1012007" y="641935"/>
                        <a:pt x="1064195" y="324888"/>
                        <a:pt x="972293" y="122884"/>
                      </a:cubicBezTo>
                      <a:cubicBezTo>
                        <a:pt x="910644" y="-12649"/>
                        <a:pt x="830794" y="-42299"/>
                        <a:pt x="709182" y="65272"/>
                      </a:cubicBezTo>
                      <a:cubicBezTo>
                        <a:pt x="422328" y="319042"/>
                        <a:pt x="546531" y="802838"/>
                        <a:pt x="803073" y="1029309"/>
                      </a:cubicBezTo>
                      <a:cubicBezTo>
                        <a:pt x="977054" y="1182861"/>
                        <a:pt x="1248240" y="1100119"/>
                        <a:pt x="1329416" y="877987"/>
                      </a:cubicBezTo>
                    </a:path>
                  </a:pathLst>
                </a:custGeom>
                <a:noFill/>
                <a:ln w="18050" cap="flat" cmpd="sng">
                  <a:solidFill>
                    <a:srgbClr val="F9F69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9" name="Google Shape;109;g340da623686_1_1336"/>
                <p:cNvSpPr/>
                <p:nvPr/>
              </p:nvSpPr>
              <p:spPr>
                <a:xfrm>
                  <a:off x="3414094" y="2202575"/>
                  <a:ext cx="1769267" cy="1611328"/>
                </a:xfrm>
                <a:custGeom>
                  <a:avLst/>
                  <a:gdLst/>
                  <a:ahLst/>
                  <a:cxnLst/>
                  <a:rect l="l" t="t" r="r" b="b"/>
                  <a:pathLst>
                    <a:path w="1769267" h="1611328" extrusionOk="0">
                      <a:moveTo>
                        <a:pt x="842780" y="0"/>
                      </a:moveTo>
                      <a:cubicBezTo>
                        <a:pt x="569846" y="213273"/>
                        <a:pt x="112807" y="493017"/>
                        <a:pt x="14517" y="863517"/>
                      </a:cubicBezTo>
                      <a:cubicBezTo>
                        <a:pt x="-66357" y="1168271"/>
                        <a:pt x="205010" y="1270839"/>
                        <a:pt x="473184" y="1249024"/>
                      </a:cubicBezTo>
                      <a:cubicBezTo>
                        <a:pt x="804995" y="1222026"/>
                        <a:pt x="1132046" y="1090832"/>
                        <a:pt x="1346404" y="831518"/>
                      </a:cubicBezTo>
                      <a:cubicBezTo>
                        <a:pt x="1367677" y="805785"/>
                        <a:pt x="1694305" y="338501"/>
                        <a:pt x="1529605" y="300716"/>
                      </a:cubicBezTo>
                      <a:cubicBezTo>
                        <a:pt x="1466449" y="286252"/>
                        <a:pt x="1231179" y="571118"/>
                        <a:pt x="1202856" y="599623"/>
                      </a:cubicBezTo>
                      <a:cubicBezTo>
                        <a:pt x="1080099" y="723224"/>
                        <a:pt x="966260" y="847126"/>
                        <a:pt x="868814" y="992241"/>
                      </a:cubicBezTo>
                      <a:cubicBezTo>
                        <a:pt x="761665" y="1151758"/>
                        <a:pt x="685794" y="1357438"/>
                        <a:pt x="851579" y="1512135"/>
                      </a:cubicBezTo>
                      <a:cubicBezTo>
                        <a:pt x="1067805" y="1714018"/>
                        <a:pt x="1375149" y="1437649"/>
                        <a:pt x="1522494" y="1277770"/>
                      </a:cubicBezTo>
                      <a:cubicBezTo>
                        <a:pt x="1604633" y="1188579"/>
                        <a:pt x="1813447" y="971510"/>
                        <a:pt x="1760897" y="840858"/>
                      </a:cubicBezTo>
                      <a:cubicBezTo>
                        <a:pt x="1579563" y="808015"/>
                        <a:pt x="1371895" y="1115359"/>
                        <a:pt x="1326938" y="1264572"/>
                      </a:cubicBezTo>
                      <a:cubicBezTo>
                        <a:pt x="1300061" y="1353883"/>
                        <a:pt x="1291805" y="1503336"/>
                        <a:pt x="1337906" y="1611329"/>
                      </a:cubicBezTo>
                    </a:path>
                  </a:pathLst>
                </a:custGeom>
                <a:noFill/>
                <a:ln w="18050" cap="flat" cmpd="sng">
                  <a:solidFill>
                    <a:srgbClr val="F9F69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110" name="Google Shape;110;g340da623686_1_1336"/>
              <p:cNvSpPr/>
              <p:nvPr/>
            </p:nvSpPr>
            <p:spPr>
              <a:xfrm>
                <a:off x="6625294" y="4540863"/>
                <a:ext cx="555630" cy="1030387"/>
              </a:xfrm>
              <a:custGeom>
                <a:avLst/>
                <a:gdLst/>
                <a:ahLst/>
                <a:cxnLst/>
                <a:rect l="l" t="t" r="r" b="b"/>
                <a:pathLst>
                  <a:path w="555630" h="1030387" extrusionOk="0">
                    <a:moveTo>
                      <a:pt x="555631" y="1030387"/>
                    </a:moveTo>
                    <a:cubicBezTo>
                      <a:pt x="370862" y="603480"/>
                      <a:pt x="101845" y="161386"/>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11" name="Google Shape;111;g340da623686_1_1336"/>
              <p:cNvSpPr/>
              <p:nvPr/>
            </p:nvSpPr>
            <p:spPr>
              <a:xfrm>
                <a:off x="5008361" y="4540863"/>
                <a:ext cx="555630" cy="1030387"/>
              </a:xfrm>
              <a:custGeom>
                <a:avLst/>
                <a:gdLst/>
                <a:ahLst/>
                <a:cxnLst/>
                <a:rect l="l" t="t" r="r" b="b"/>
                <a:pathLst>
                  <a:path w="555630" h="1030387" extrusionOk="0">
                    <a:moveTo>
                      <a:pt x="0" y="1030387"/>
                    </a:moveTo>
                    <a:cubicBezTo>
                      <a:pt x="184768" y="603480"/>
                      <a:pt x="453785" y="161386"/>
                      <a:pt x="555631"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112" name="Google Shape;112;g340da623686_1_1336"/>
          <p:cNvSpPr txBox="1"/>
          <p:nvPr/>
        </p:nvSpPr>
        <p:spPr>
          <a:xfrm>
            <a:off x="1072413" y="1443258"/>
            <a:ext cx="3662400" cy="3170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000" b="1">
                <a:solidFill>
                  <a:srgbClr val="262626"/>
                </a:solidFill>
                <a:latin typeface="Lato Black"/>
                <a:ea typeface="Lato Black"/>
                <a:cs typeface="Lato Black"/>
                <a:sym typeface="Lato Black"/>
              </a:rPr>
              <a:t>Identifikacija automatskih misli</a:t>
            </a:r>
            <a:endParaRPr sz="3000" b="1">
              <a:solidFill>
                <a:srgbClr val="262626"/>
              </a:solidFill>
              <a:latin typeface="Lato Black"/>
              <a:ea typeface="Lato Black"/>
              <a:cs typeface="Lato Black"/>
              <a:sym typeface="Lato Black"/>
            </a:endParaRPr>
          </a:p>
          <a:p>
            <a:pPr marL="0" lvl="0" indent="0" algn="l" rtl="0">
              <a:spcBef>
                <a:spcPts val="0"/>
              </a:spcBef>
              <a:spcAft>
                <a:spcPts val="0"/>
              </a:spcAft>
              <a:buClr>
                <a:schemeClr val="dk1"/>
              </a:buClr>
              <a:buSzPts val="1100"/>
              <a:buFont typeface="Arial"/>
              <a:buNone/>
            </a:pPr>
            <a:endParaRPr sz="7000" b="1">
              <a:solidFill>
                <a:srgbClr val="262626"/>
              </a:solidFill>
              <a:latin typeface="Lato Black"/>
              <a:ea typeface="Lato Black"/>
              <a:cs typeface="Lato Black"/>
              <a:sym typeface="Lato Black"/>
            </a:endParaRPr>
          </a:p>
          <a:p>
            <a:pPr marL="0" marR="0" lvl="0" indent="0" algn="l" rtl="0">
              <a:spcBef>
                <a:spcPts val="0"/>
              </a:spcBef>
              <a:spcAft>
                <a:spcPts val="0"/>
              </a:spcAft>
              <a:buNone/>
            </a:pPr>
            <a:endParaRPr sz="7000" b="1">
              <a:solidFill>
                <a:srgbClr val="262626"/>
              </a:solidFill>
              <a:latin typeface="Lato Black"/>
              <a:ea typeface="Lato Black"/>
              <a:cs typeface="Lato Black"/>
              <a:sym typeface="Lato Black"/>
            </a:endParaRPr>
          </a:p>
        </p:txBody>
      </p:sp>
      <p:grpSp>
        <p:nvGrpSpPr>
          <p:cNvPr id="113" name="Google Shape;113;g340da623686_1_1336"/>
          <p:cNvGrpSpPr/>
          <p:nvPr/>
        </p:nvGrpSpPr>
        <p:grpSpPr>
          <a:xfrm>
            <a:off x="587030" y="495346"/>
            <a:ext cx="554312" cy="180475"/>
            <a:chOff x="6239672" y="1104900"/>
            <a:chExt cx="415464" cy="105900"/>
          </a:xfrm>
        </p:grpSpPr>
        <p:sp>
          <p:nvSpPr>
            <p:cNvPr id="114" name="Google Shape;114;g340da623686_1_1336"/>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115" name="Google Shape;115;g340da623686_1_1336"/>
            <p:cNvSpPr/>
            <p:nvPr/>
          </p:nvSpPr>
          <p:spPr>
            <a:xfrm>
              <a:off x="6394454"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116" name="Google Shape;116;g340da623686_1_1336"/>
            <p:cNvSpPr/>
            <p:nvPr/>
          </p:nvSpPr>
          <p:spPr>
            <a:xfrm>
              <a:off x="6549236"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grpSp>
      <p:grpSp>
        <p:nvGrpSpPr>
          <p:cNvPr id="117" name="Google Shape;117;g340da623686_1_1336"/>
          <p:cNvGrpSpPr/>
          <p:nvPr/>
        </p:nvGrpSpPr>
        <p:grpSpPr>
          <a:xfrm>
            <a:off x="200000" y="3181978"/>
            <a:ext cx="2848500" cy="795871"/>
            <a:chOff x="1098727" y="4727716"/>
            <a:chExt cx="3798000" cy="795871"/>
          </a:xfrm>
        </p:grpSpPr>
        <p:sp>
          <p:nvSpPr>
            <p:cNvPr id="118" name="Google Shape;118;g340da623686_1_1336"/>
            <p:cNvSpPr/>
            <p:nvPr/>
          </p:nvSpPr>
          <p:spPr>
            <a:xfrm rot="-157908">
              <a:off x="1407325" y="4805940"/>
              <a:ext cx="3417004" cy="43395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119" name="Google Shape;119;g340da623686_1_1336"/>
            <p:cNvSpPr txBox="1"/>
            <p:nvPr/>
          </p:nvSpPr>
          <p:spPr>
            <a:xfrm>
              <a:off x="1098727" y="4815587"/>
              <a:ext cx="3798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262626"/>
                  </a:solidFill>
                  <a:latin typeface="Lato Black"/>
                  <a:ea typeface="Lato Black"/>
                  <a:cs typeface="Lato Black"/>
                  <a:sym typeface="Lato Black"/>
                </a:rPr>
                <a:t>Ana Kovačević</a:t>
              </a:r>
              <a:endParaRPr sz="2000" b="1">
                <a:solidFill>
                  <a:srgbClr val="262626"/>
                </a:solidFill>
                <a:latin typeface="Lato Black"/>
                <a:ea typeface="Lato Black"/>
                <a:cs typeface="Lato Black"/>
                <a:sym typeface="Lato Black"/>
              </a:endParaRPr>
            </a:p>
            <a:p>
              <a:pPr marL="0" marR="0" lvl="0" indent="0" algn="ctr" rtl="0">
                <a:spcBef>
                  <a:spcPts val="0"/>
                </a:spcBef>
                <a:spcAft>
                  <a:spcPts val="0"/>
                </a:spcAft>
                <a:buNone/>
              </a:pPr>
              <a:endParaRPr sz="2000" b="1">
                <a:solidFill>
                  <a:srgbClr val="262626"/>
                </a:solidFill>
                <a:latin typeface="Lato Black"/>
                <a:ea typeface="Lato Black"/>
                <a:cs typeface="Lato Black"/>
                <a:sym typeface="Lato Black"/>
              </a:endParaRPr>
            </a:p>
          </p:txBody>
        </p:sp>
      </p:grpSp>
      <p:grpSp>
        <p:nvGrpSpPr>
          <p:cNvPr id="120" name="Google Shape;120;g340da623686_1_1336"/>
          <p:cNvGrpSpPr/>
          <p:nvPr/>
        </p:nvGrpSpPr>
        <p:grpSpPr>
          <a:xfrm>
            <a:off x="4162111" y="1390317"/>
            <a:ext cx="1928245" cy="1028579"/>
            <a:chOff x="4022789" y="998004"/>
            <a:chExt cx="2570993" cy="1028579"/>
          </a:xfrm>
        </p:grpSpPr>
        <p:sp>
          <p:nvSpPr>
            <p:cNvPr id="121" name="Google Shape;121;g340da623686_1_1336"/>
            <p:cNvSpPr/>
            <p:nvPr/>
          </p:nvSpPr>
          <p:spPr>
            <a:xfrm>
              <a:off x="4022789" y="998004"/>
              <a:ext cx="2547472" cy="1028579"/>
            </a:xfrm>
            <a:custGeom>
              <a:avLst/>
              <a:gdLst/>
              <a:ahLst/>
              <a:cxnLst/>
              <a:rect l="l" t="t" r="r" b="b"/>
              <a:pathLst>
                <a:path w="2547472" h="1028579" extrusionOk="0">
                  <a:moveTo>
                    <a:pt x="0" y="446258"/>
                  </a:moveTo>
                  <a:cubicBezTo>
                    <a:pt x="104394" y="337006"/>
                    <a:pt x="226600" y="246519"/>
                    <a:pt x="361283" y="178415"/>
                  </a:cubicBezTo>
                  <a:cubicBezTo>
                    <a:pt x="786956" y="-36659"/>
                    <a:pt x="1463802" y="-126194"/>
                    <a:pt x="1787462" y="312432"/>
                  </a:cubicBezTo>
                  <a:cubicBezTo>
                    <a:pt x="1815560" y="350437"/>
                    <a:pt x="1839087" y="391870"/>
                    <a:pt x="1856613" y="435781"/>
                  </a:cubicBezTo>
                  <a:cubicBezTo>
                    <a:pt x="1935385" y="632281"/>
                    <a:pt x="1919859" y="970133"/>
                    <a:pt x="1663446" y="1024521"/>
                  </a:cubicBezTo>
                  <a:cubicBezTo>
                    <a:pt x="1634395" y="1030712"/>
                    <a:pt x="1601343" y="1031379"/>
                    <a:pt x="1575149" y="1015282"/>
                  </a:cubicBezTo>
                  <a:cubicBezTo>
                    <a:pt x="1460945" y="944797"/>
                    <a:pt x="1567244" y="786777"/>
                    <a:pt x="1623251" y="714673"/>
                  </a:cubicBezTo>
                  <a:cubicBezTo>
                    <a:pt x="1721168" y="588562"/>
                    <a:pt x="1846231" y="496169"/>
                    <a:pt x="2012823" y="492454"/>
                  </a:cubicBezTo>
                  <a:cubicBezTo>
                    <a:pt x="2276570" y="486644"/>
                    <a:pt x="2563273" y="718768"/>
                    <a:pt x="2546795" y="980134"/>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22" name="Google Shape;122;g340da623686_1_1336"/>
            <p:cNvSpPr/>
            <p:nvPr/>
          </p:nvSpPr>
          <p:spPr>
            <a:xfrm>
              <a:off x="6569964" y="1520462"/>
              <a:ext cx="23818" cy="451008"/>
            </a:xfrm>
            <a:custGeom>
              <a:avLst/>
              <a:gdLst/>
              <a:ahLst/>
              <a:cxnLst/>
              <a:rect l="l" t="t" r="r" b="b"/>
              <a:pathLst>
                <a:path w="23818" h="451008" extrusionOk="0">
                  <a:moveTo>
                    <a:pt x="191" y="451009"/>
                  </a:moveTo>
                  <a:cubicBezTo>
                    <a:pt x="27908" y="319564"/>
                    <a:pt x="35338" y="109537"/>
                    <a:pt x="0"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23" name="Google Shape;123;g340da623686_1_1336"/>
            <p:cNvSpPr/>
            <p:nvPr/>
          </p:nvSpPr>
          <p:spPr>
            <a:xfrm>
              <a:off x="6240971" y="1652003"/>
              <a:ext cx="326707" cy="323373"/>
            </a:xfrm>
            <a:custGeom>
              <a:avLst/>
              <a:gdLst/>
              <a:ahLst/>
              <a:cxnLst/>
              <a:rect l="l" t="t" r="r" b="b"/>
              <a:pathLst>
                <a:path w="326707" h="323373" extrusionOk="0">
                  <a:moveTo>
                    <a:pt x="326708" y="323374"/>
                  </a:moveTo>
                  <a:cubicBezTo>
                    <a:pt x="276511" y="229648"/>
                    <a:pt x="181832" y="117919"/>
                    <a:pt x="0"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124" name="Google Shape;124;g340da623686_1_1336"/>
          <p:cNvSpPr/>
          <p:nvPr/>
        </p:nvSpPr>
        <p:spPr>
          <a:xfrm>
            <a:off x="5253130" y="5050417"/>
            <a:ext cx="2960972" cy="3776428"/>
          </a:xfrm>
          <a:custGeom>
            <a:avLst/>
            <a:gdLst/>
            <a:ahLst/>
            <a:cxnLst/>
            <a:rect l="l" t="t" r="r" b="b"/>
            <a:pathLst>
              <a:path w="3947963" h="3776428" extrusionOk="0">
                <a:moveTo>
                  <a:pt x="0" y="471444"/>
                </a:moveTo>
                <a:cubicBezTo>
                  <a:pt x="139351" y="321235"/>
                  <a:pt x="256985" y="198458"/>
                  <a:pt x="447580" y="119591"/>
                </a:cubicBezTo>
                <a:cubicBezTo>
                  <a:pt x="649986" y="35866"/>
                  <a:pt x="887159" y="7386"/>
                  <a:pt x="1103948" y="814"/>
                </a:cubicBezTo>
                <a:cubicBezTo>
                  <a:pt x="1532096" y="-12140"/>
                  <a:pt x="1983962" y="129592"/>
                  <a:pt x="2298383" y="424010"/>
                </a:cubicBezTo>
                <a:cubicBezTo>
                  <a:pt x="2489073" y="602603"/>
                  <a:pt x="2502980" y="810344"/>
                  <a:pt x="2310479" y="981127"/>
                </a:cubicBezTo>
                <a:cubicBezTo>
                  <a:pt x="2117884" y="1152005"/>
                  <a:pt x="1745075" y="1320788"/>
                  <a:pt x="1476566" y="1274402"/>
                </a:cubicBezTo>
                <a:cubicBezTo>
                  <a:pt x="1292066" y="1242588"/>
                  <a:pt x="1378363" y="1141623"/>
                  <a:pt x="1491424" y="1062566"/>
                </a:cubicBezTo>
                <a:cubicBezTo>
                  <a:pt x="1807845" y="841205"/>
                  <a:pt x="2330863" y="802628"/>
                  <a:pt x="2697575" y="892163"/>
                </a:cubicBezTo>
                <a:cubicBezTo>
                  <a:pt x="3150870" y="1002844"/>
                  <a:pt x="3556826" y="1250494"/>
                  <a:pt x="3783235" y="1670451"/>
                </a:cubicBezTo>
                <a:cubicBezTo>
                  <a:pt x="3963543" y="2004874"/>
                  <a:pt x="4004882" y="2387493"/>
                  <a:pt x="3862007" y="2744300"/>
                </a:cubicBezTo>
                <a:cubicBezTo>
                  <a:pt x="3726085" y="3083675"/>
                  <a:pt x="3528632" y="3343994"/>
                  <a:pt x="3234785" y="3558592"/>
                </a:cubicBezTo>
                <a:cubicBezTo>
                  <a:pt x="3128867" y="3635935"/>
                  <a:pt x="2998184" y="3735185"/>
                  <a:pt x="2874550" y="3776429"/>
                </a:cubicBezTo>
              </a:path>
            </a:pathLst>
          </a:custGeom>
          <a:noFill/>
          <a:ln w="20950" cap="rnd" cmpd="sng">
            <a:solidFill>
              <a:srgbClr val="00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25" name="Google Shape;125;g340da623686_1_1336"/>
          <p:cNvSpPr/>
          <p:nvPr/>
        </p:nvSpPr>
        <p:spPr>
          <a:xfrm>
            <a:off x="2692124" y="6208370"/>
            <a:ext cx="422975" cy="79083"/>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126" name="Google Shape;126;g340da623686_1_1336"/>
          <p:cNvGrpSpPr/>
          <p:nvPr/>
        </p:nvGrpSpPr>
        <p:grpSpPr>
          <a:xfrm>
            <a:off x="3630934" y="3640701"/>
            <a:ext cx="298479" cy="397969"/>
            <a:chOff x="4840847" y="3640644"/>
            <a:chExt cx="782383" cy="782479"/>
          </a:xfrm>
        </p:grpSpPr>
        <p:sp>
          <p:nvSpPr>
            <p:cNvPr id="127" name="Google Shape;127;g340da623686_1_1336"/>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28" name="Google Shape;128;g340da623686_1_1336"/>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29" name="Google Shape;129;g340da623686_1_1336"/>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30" name="Google Shape;130;g340da623686_1_1336"/>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31" name="Google Shape;131;g340da623686_1_1336"/>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32" name="Google Shape;132;g340da623686_1_1336"/>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33" name="Google Shape;133;g340da623686_1_1336"/>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34" name="Google Shape;134;g340da623686_1_1336"/>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135" name="Google Shape;135;g340da623686_1_1336"/>
          <p:cNvGrpSpPr/>
          <p:nvPr/>
        </p:nvGrpSpPr>
        <p:grpSpPr>
          <a:xfrm>
            <a:off x="0" y="6812281"/>
            <a:ext cx="9144000" cy="45600"/>
            <a:chOff x="0" y="6812281"/>
            <a:chExt cx="12192000" cy="45600"/>
          </a:xfrm>
        </p:grpSpPr>
        <p:sp>
          <p:nvSpPr>
            <p:cNvPr id="136" name="Google Shape;136;g340da623686_1_1336"/>
            <p:cNvSpPr/>
            <p:nvPr/>
          </p:nvSpPr>
          <p:spPr>
            <a:xfrm>
              <a:off x="0" y="6812281"/>
              <a:ext cx="12192000" cy="45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137" name="Google Shape;137;g340da623686_1_1336"/>
            <p:cNvSpPr/>
            <p:nvPr/>
          </p:nvSpPr>
          <p:spPr>
            <a:xfrm>
              <a:off x="11201400" y="6812281"/>
              <a:ext cx="990600" cy="45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grpSp>
      <p:sp>
        <p:nvSpPr>
          <p:cNvPr id="138" name="Google Shape;138;g340da623686_1_1336"/>
          <p:cNvSpPr/>
          <p:nvPr/>
        </p:nvSpPr>
        <p:spPr>
          <a:xfrm>
            <a:off x="-44327" y="767975"/>
            <a:ext cx="4868576" cy="2140314"/>
          </a:xfrm>
          <a:custGeom>
            <a:avLst/>
            <a:gdLst/>
            <a:ahLst/>
            <a:cxnLst/>
            <a:rect l="l" t="t" r="r" b="b"/>
            <a:pathLst>
              <a:path w="3716470" h="1313076" extrusionOk="0">
                <a:moveTo>
                  <a:pt x="1502295" y="1313077"/>
                </a:moveTo>
                <a:cubicBezTo>
                  <a:pt x="1255026" y="1313077"/>
                  <a:pt x="1008233" y="1295837"/>
                  <a:pt x="764774" y="1261070"/>
                </a:cubicBezTo>
                <a:cubicBezTo>
                  <a:pt x="579608" y="1234686"/>
                  <a:pt x="384441" y="1196586"/>
                  <a:pt x="211181" y="1097621"/>
                </a:cubicBezTo>
                <a:cubicBezTo>
                  <a:pt x="147173" y="1061045"/>
                  <a:pt x="-1512" y="959128"/>
                  <a:pt x="12" y="801108"/>
                </a:cubicBezTo>
                <a:cubicBezTo>
                  <a:pt x="1155" y="682331"/>
                  <a:pt x="88118" y="589462"/>
                  <a:pt x="160889" y="532503"/>
                </a:cubicBezTo>
                <a:cubicBezTo>
                  <a:pt x="341959" y="390676"/>
                  <a:pt x="561987" y="330097"/>
                  <a:pt x="753344" y="289425"/>
                </a:cubicBezTo>
                <a:cubicBezTo>
                  <a:pt x="1297126" y="173982"/>
                  <a:pt x="1872246" y="172077"/>
                  <a:pt x="2416695" y="283900"/>
                </a:cubicBezTo>
                <a:cubicBezTo>
                  <a:pt x="2422314" y="285043"/>
                  <a:pt x="2426029" y="290568"/>
                  <a:pt x="2424886" y="296283"/>
                </a:cubicBezTo>
                <a:cubicBezTo>
                  <a:pt x="2423743" y="301998"/>
                  <a:pt x="2418314" y="305617"/>
                  <a:pt x="2412504" y="304474"/>
                </a:cubicBezTo>
                <a:cubicBezTo>
                  <a:pt x="1870912" y="193318"/>
                  <a:pt x="1298745" y="195223"/>
                  <a:pt x="757725" y="309999"/>
                </a:cubicBezTo>
                <a:cubicBezTo>
                  <a:pt x="568749" y="350099"/>
                  <a:pt x="351484" y="409916"/>
                  <a:pt x="173843" y="549076"/>
                </a:cubicBezTo>
                <a:cubicBezTo>
                  <a:pt x="104691" y="603178"/>
                  <a:pt x="22014" y="690904"/>
                  <a:pt x="20967" y="801298"/>
                </a:cubicBezTo>
                <a:cubicBezTo>
                  <a:pt x="19633" y="948174"/>
                  <a:pt x="160698" y="1044662"/>
                  <a:pt x="221468" y="1079428"/>
                </a:cubicBezTo>
                <a:cubicBezTo>
                  <a:pt x="391680" y="1176583"/>
                  <a:pt x="584561" y="1214207"/>
                  <a:pt x="767631" y="1240306"/>
                </a:cubicBezTo>
                <a:cubicBezTo>
                  <a:pt x="1509534" y="1346224"/>
                  <a:pt x="2283250" y="1289074"/>
                  <a:pt x="3005245" y="1074952"/>
                </a:cubicBezTo>
                <a:cubicBezTo>
                  <a:pt x="3221462" y="1010848"/>
                  <a:pt x="3443680" y="927790"/>
                  <a:pt x="3605224" y="755769"/>
                </a:cubicBezTo>
                <a:cubicBezTo>
                  <a:pt x="3671804" y="684808"/>
                  <a:pt x="3701808" y="616418"/>
                  <a:pt x="3694473" y="552410"/>
                </a:cubicBezTo>
                <a:cubicBezTo>
                  <a:pt x="3686949" y="487545"/>
                  <a:pt x="3641324" y="428871"/>
                  <a:pt x="3554837" y="372959"/>
                </a:cubicBezTo>
                <a:cubicBezTo>
                  <a:pt x="3341858" y="235323"/>
                  <a:pt x="3087445" y="178268"/>
                  <a:pt x="2865608" y="135596"/>
                </a:cubicBezTo>
                <a:cubicBezTo>
                  <a:pt x="1806904" y="-68048"/>
                  <a:pt x="1014805" y="-2516"/>
                  <a:pt x="373011" y="341812"/>
                </a:cubicBezTo>
                <a:cubicBezTo>
                  <a:pt x="367867" y="344575"/>
                  <a:pt x="361581" y="342670"/>
                  <a:pt x="358818" y="337526"/>
                </a:cubicBezTo>
                <a:cubicBezTo>
                  <a:pt x="356056" y="332383"/>
                  <a:pt x="357961" y="326096"/>
                  <a:pt x="363105" y="323334"/>
                </a:cubicBezTo>
                <a:cubicBezTo>
                  <a:pt x="720006" y="131881"/>
                  <a:pt x="1121104" y="27583"/>
                  <a:pt x="1589258" y="4723"/>
                </a:cubicBezTo>
                <a:cubicBezTo>
                  <a:pt x="1968353" y="-13851"/>
                  <a:pt x="2387167" y="22249"/>
                  <a:pt x="2869513" y="115022"/>
                </a:cubicBezTo>
                <a:cubicBezTo>
                  <a:pt x="3093256" y="158075"/>
                  <a:pt x="3349954" y="215606"/>
                  <a:pt x="3566077" y="355338"/>
                </a:cubicBezTo>
                <a:cubicBezTo>
                  <a:pt x="3658183" y="414869"/>
                  <a:pt x="3706951" y="478591"/>
                  <a:pt x="3715238" y="550029"/>
                </a:cubicBezTo>
                <a:cubicBezTo>
                  <a:pt x="3723334" y="620514"/>
                  <a:pt x="3691521" y="694523"/>
                  <a:pt x="3620464" y="770152"/>
                </a:cubicBezTo>
                <a:cubicBezTo>
                  <a:pt x="3455491" y="945888"/>
                  <a:pt x="3230130" y="1030184"/>
                  <a:pt x="3011150" y="1095145"/>
                </a:cubicBezTo>
                <a:cubicBezTo>
                  <a:pt x="2523280" y="1239734"/>
                  <a:pt x="2011692" y="1313077"/>
                  <a:pt x="1502295" y="131307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340da623686_1_11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4400">
                <a:solidFill>
                  <a:srgbClr val="000000"/>
                </a:solidFill>
                <a:latin typeface="Calibri"/>
                <a:ea typeface="Calibri"/>
                <a:cs typeface="Calibri"/>
                <a:sym typeface="Calibri"/>
              </a:rPr>
              <a:t>Koraci u terapiji</a:t>
            </a:r>
            <a:endParaRPr>
              <a:solidFill>
                <a:srgbClr val="000000"/>
              </a:solidFill>
            </a:endParaRPr>
          </a:p>
        </p:txBody>
      </p:sp>
      <p:sp>
        <p:nvSpPr>
          <p:cNvPr id="729" name="Google Shape;729;g340da623686_1_11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endParaRPr sz="2700">
              <a:solidFill>
                <a:srgbClr val="000000"/>
              </a:solidFill>
              <a:latin typeface="Calibri"/>
              <a:ea typeface="Calibri"/>
              <a:cs typeface="Calibri"/>
              <a:sym typeface="Calibri"/>
            </a:endParaRPr>
          </a:p>
          <a:p>
            <a:pPr marL="0" lvl="0" indent="0" algn="l" rtl="0">
              <a:spcBef>
                <a:spcPts val="640"/>
              </a:spcBef>
              <a:spcAft>
                <a:spcPts val="0"/>
              </a:spcAft>
              <a:buNone/>
            </a:pPr>
            <a:r>
              <a:rPr lang="en-US" sz="2700">
                <a:solidFill>
                  <a:srgbClr val="000000"/>
                </a:solidFill>
                <a:latin typeface="Calibri"/>
                <a:ea typeface="Calibri"/>
                <a:cs typeface="Calibri"/>
                <a:sym typeface="Calibri"/>
              </a:rPr>
              <a:t>1. Identificirari disfunkcionalno mišljenje.</a:t>
            </a:r>
            <a:endParaRPr sz="2700">
              <a:solidFill>
                <a:srgbClr val="000000"/>
              </a:solidFill>
              <a:latin typeface="Calibri"/>
              <a:ea typeface="Calibri"/>
              <a:cs typeface="Calibri"/>
              <a:sym typeface="Calibri"/>
            </a:endParaRPr>
          </a:p>
          <a:p>
            <a:pPr marL="0" lvl="0" indent="0" algn="l" rtl="0">
              <a:spcBef>
                <a:spcPts val="640"/>
              </a:spcBef>
              <a:spcAft>
                <a:spcPts val="0"/>
              </a:spcAft>
              <a:buNone/>
            </a:pPr>
            <a:r>
              <a:rPr lang="en-US" sz="2700">
                <a:solidFill>
                  <a:srgbClr val="000000"/>
                </a:solidFill>
                <a:latin typeface="Calibri"/>
                <a:ea typeface="Calibri"/>
                <a:cs typeface="Calibri"/>
                <a:sym typeface="Calibri"/>
              </a:rPr>
              <a:t>2. Vrednovati disfunkcionalno mišljenje.</a:t>
            </a:r>
            <a:endParaRPr sz="2700">
              <a:solidFill>
                <a:srgbClr val="000000"/>
              </a:solidFill>
              <a:latin typeface="Calibri"/>
              <a:ea typeface="Calibri"/>
              <a:cs typeface="Calibri"/>
              <a:sym typeface="Calibri"/>
            </a:endParaRPr>
          </a:p>
          <a:p>
            <a:pPr marL="0" lvl="0" indent="0" algn="l" rtl="0">
              <a:spcBef>
                <a:spcPts val="640"/>
              </a:spcBef>
              <a:spcAft>
                <a:spcPts val="0"/>
              </a:spcAft>
              <a:buNone/>
            </a:pPr>
            <a:r>
              <a:rPr lang="en-US" sz="2700">
                <a:solidFill>
                  <a:srgbClr val="000000"/>
                </a:solidFill>
                <a:latin typeface="Calibri"/>
                <a:ea typeface="Calibri"/>
                <a:cs typeface="Calibri"/>
                <a:sym typeface="Calibri"/>
              </a:rPr>
              <a:t>3. Promijeniti disfunkcionalno mišljenje.</a:t>
            </a:r>
            <a:endParaRPr sz="2700">
              <a:solidFill>
                <a:srgbClr val="000000"/>
              </a:solidFill>
              <a:latin typeface="Calibri"/>
              <a:ea typeface="Calibri"/>
              <a:cs typeface="Calibri"/>
              <a:sym typeface="Calibri"/>
            </a:endParaRPr>
          </a:p>
          <a:p>
            <a:pPr marL="0" lvl="0" indent="0" algn="l" rtl="0">
              <a:spcBef>
                <a:spcPts val="640"/>
              </a:spcBef>
              <a:spcAft>
                <a:spcPts val="0"/>
              </a:spcAft>
              <a:buNone/>
            </a:pPr>
            <a:endParaRPr sz="2700">
              <a:solidFill>
                <a:srgbClr val="000000"/>
              </a:solidFill>
              <a:latin typeface="Calibri"/>
              <a:ea typeface="Calibri"/>
              <a:cs typeface="Calibri"/>
              <a:sym typeface="Calibri"/>
            </a:endParaRPr>
          </a:p>
          <a:p>
            <a:pPr marL="0" lvl="0" indent="0" algn="l" rtl="0">
              <a:spcBef>
                <a:spcPts val="640"/>
              </a:spcBef>
              <a:spcAft>
                <a:spcPts val="0"/>
              </a:spcAft>
              <a:buNone/>
            </a:pPr>
            <a:endParaRPr sz="27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g340da623686_1_2349"/>
          <p:cNvSpPr/>
          <p:nvPr/>
        </p:nvSpPr>
        <p:spPr>
          <a:xfrm>
            <a:off x="3184048" y="4203162"/>
            <a:ext cx="3446397" cy="2654838"/>
          </a:xfrm>
          <a:custGeom>
            <a:avLst/>
            <a:gdLst/>
            <a:ahLst/>
            <a:cxnLst/>
            <a:rect l="l" t="t" r="r" b="b"/>
            <a:pathLst>
              <a:path w="4595196" h="2654838" extrusionOk="0">
                <a:moveTo>
                  <a:pt x="2297598" y="0"/>
                </a:moveTo>
                <a:cubicBezTo>
                  <a:pt x="3566526" y="0"/>
                  <a:pt x="4595196" y="1028670"/>
                  <a:pt x="4595196" y="2297598"/>
                </a:cubicBezTo>
                <a:cubicBezTo>
                  <a:pt x="4595196" y="2376906"/>
                  <a:pt x="4591178" y="2455276"/>
                  <a:pt x="4583334" y="2532514"/>
                </a:cubicBezTo>
                <a:lnTo>
                  <a:pt x="4564665" y="2654838"/>
                </a:lnTo>
                <a:lnTo>
                  <a:pt x="30531" y="2654838"/>
                </a:lnTo>
                <a:lnTo>
                  <a:pt x="11863" y="2532514"/>
                </a:lnTo>
                <a:cubicBezTo>
                  <a:pt x="4019" y="2455276"/>
                  <a:pt x="0" y="2376906"/>
                  <a:pt x="0" y="2297598"/>
                </a:cubicBezTo>
                <a:cubicBezTo>
                  <a:pt x="0" y="1028670"/>
                  <a:pt x="1028670" y="0"/>
                  <a:pt x="2297598" y="0"/>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35" name="Google Shape;735;g340da623686_1_2349"/>
          <p:cNvSpPr/>
          <p:nvPr/>
        </p:nvSpPr>
        <p:spPr>
          <a:xfrm>
            <a:off x="1" y="0"/>
            <a:ext cx="2454563" cy="3731470"/>
          </a:xfrm>
          <a:custGeom>
            <a:avLst/>
            <a:gdLst/>
            <a:ahLst/>
            <a:cxnLst/>
            <a:rect l="l" t="t" r="r" b="b"/>
            <a:pathLst>
              <a:path w="3272751" h="3731470" extrusionOk="0">
                <a:moveTo>
                  <a:pt x="0" y="0"/>
                </a:moveTo>
                <a:lnTo>
                  <a:pt x="2768741" y="0"/>
                </a:lnTo>
                <a:lnTo>
                  <a:pt x="2880358" y="149263"/>
                </a:lnTo>
                <a:cubicBezTo>
                  <a:pt x="3128095" y="515962"/>
                  <a:pt x="3272751" y="958024"/>
                  <a:pt x="3272751" y="1433872"/>
                </a:cubicBezTo>
                <a:cubicBezTo>
                  <a:pt x="3272751" y="2702800"/>
                  <a:pt x="2244082" y="3731470"/>
                  <a:pt x="975154" y="3731470"/>
                </a:cubicBezTo>
                <a:cubicBezTo>
                  <a:pt x="657921" y="3731470"/>
                  <a:pt x="355705" y="3667178"/>
                  <a:pt x="80824" y="3550913"/>
                </a:cubicBezTo>
                <a:lnTo>
                  <a:pt x="0" y="3511978"/>
                </a:ln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36" name="Google Shape;736;g340da623686_1_2349"/>
          <p:cNvSpPr/>
          <p:nvPr/>
        </p:nvSpPr>
        <p:spPr>
          <a:xfrm rot="6455009">
            <a:off x="6788708" y="3890739"/>
            <a:ext cx="2940437" cy="2308124"/>
          </a:xfrm>
          <a:custGeom>
            <a:avLst/>
            <a:gdLst/>
            <a:ahLst/>
            <a:cxnLst/>
            <a:rect l="l" t="t" r="r" b="b"/>
            <a:pathLst>
              <a:path w="3947963" h="3776428" extrusionOk="0">
                <a:moveTo>
                  <a:pt x="0" y="471444"/>
                </a:moveTo>
                <a:cubicBezTo>
                  <a:pt x="139351" y="321235"/>
                  <a:pt x="256985" y="198458"/>
                  <a:pt x="447580" y="119591"/>
                </a:cubicBezTo>
                <a:cubicBezTo>
                  <a:pt x="649986" y="35866"/>
                  <a:pt x="887159" y="7386"/>
                  <a:pt x="1103948" y="814"/>
                </a:cubicBezTo>
                <a:cubicBezTo>
                  <a:pt x="1532096" y="-12140"/>
                  <a:pt x="1983962" y="129592"/>
                  <a:pt x="2298383" y="424010"/>
                </a:cubicBezTo>
                <a:cubicBezTo>
                  <a:pt x="2489073" y="602603"/>
                  <a:pt x="2502980" y="810344"/>
                  <a:pt x="2310479" y="981127"/>
                </a:cubicBezTo>
                <a:cubicBezTo>
                  <a:pt x="2117884" y="1152005"/>
                  <a:pt x="1745075" y="1320788"/>
                  <a:pt x="1476566" y="1274402"/>
                </a:cubicBezTo>
                <a:cubicBezTo>
                  <a:pt x="1292066" y="1242588"/>
                  <a:pt x="1378363" y="1141623"/>
                  <a:pt x="1491424" y="1062566"/>
                </a:cubicBezTo>
                <a:cubicBezTo>
                  <a:pt x="1807845" y="841205"/>
                  <a:pt x="2330863" y="802628"/>
                  <a:pt x="2697575" y="892163"/>
                </a:cubicBezTo>
                <a:cubicBezTo>
                  <a:pt x="3150870" y="1002844"/>
                  <a:pt x="3556826" y="1250494"/>
                  <a:pt x="3783235" y="1670451"/>
                </a:cubicBezTo>
                <a:cubicBezTo>
                  <a:pt x="3963543" y="2004874"/>
                  <a:pt x="4004882" y="2387493"/>
                  <a:pt x="3862007" y="2744300"/>
                </a:cubicBezTo>
                <a:cubicBezTo>
                  <a:pt x="3726085" y="3083675"/>
                  <a:pt x="3528632" y="3343994"/>
                  <a:pt x="3234785" y="3558592"/>
                </a:cubicBezTo>
                <a:cubicBezTo>
                  <a:pt x="3128867" y="3635935"/>
                  <a:pt x="2998184" y="3735185"/>
                  <a:pt x="2874550" y="3776429"/>
                </a:cubicBezTo>
              </a:path>
            </a:pathLst>
          </a:custGeom>
          <a:noFill/>
          <a:ln w="20950" cap="rnd" cmpd="sng">
            <a:solidFill>
              <a:srgbClr val="00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37" name="Google Shape;737;g340da623686_1_2349"/>
          <p:cNvSpPr/>
          <p:nvPr/>
        </p:nvSpPr>
        <p:spPr>
          <a:xfrm>
            <a:off x="4631124" y="873125"/>
            <a:ext cx="3769800" cy="15624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738" name="Google Shape;738;g340da623686_1_2349"/>
          <p:cNvSpPr/>
          <p:nvPr/>
        </p:nvSpPr>
        <p:spPr>
          <a:xfrm>
            <a:off x="4631275" y="2630400"/>
            <a:ext cx="3769800" cy="15624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739" name="Google Shape;739;g340da623686_1_2349"/>
          <p:cNvSpPr/>
          <p:nvPr/>
        </p:nvSpPr>
        <p:spPr>
          <a:xfrm>
            <a:off x="4631099" y="4387650"/>
            <a:ext cx="3769800" cy="15624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740" name="Google Shape;740;g340da623686_1_2349"/>
          <p:cNvSpPr txBox="1"/>
          <p:nvPr/>
        </p:nvSpPr>
        <p:spPr>
          <a:xfrm>
            <a:off x="689275" y="1024100"/>
            <a:ext cx="4054200" cy="1970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3800">
                <a:solidFill>
                  <a:srgbClr val="262626"/>
                </a:solidFill>
                <a:latin typeface="Lato"/>
                <a:ea typeface="Lato"/>
                <a:cs typeface="Lato"/>
                <a:sym typeface="Lato"/>
              </a:rPr>
              <a:t>Koraci u terapiji</a:t>
            </a:r>
            <a:endParaRPr sz="3800">
              <a:solidFill>
                <a:srgbClr val="262626"/>
              </a:solidFill>
              <a:latin typeface="Lato"/>
              <a:ea typeface="Lato"/>
              <a:cs typeface="Lato"/>
              <a:sym typeface="Lato"/>
            </a:endParaRPr>
          </a:p>
          <a:p>
            <a:pPr marL="0" lvl="0" indent="0" algn="l" rtl="0">
              <a:spcBef>
                <a:spcPts val="0"/>
              </a:spcBef>
              <a:spcAft>
                <a:spcPts val="0"/>
              </a:spcAft>
              <a:buSzPts val="1100"/>
              <a:buNone/>
            </a:pPr>
            <a:endParaRPr sz="4200">
              <a:solidFill>
                <a:srgbClr val="262626"/>
              </a:solidFill>
              <a:latin typeface="Lato"/>
              <a:ea typeface="Lato"/>
              <a:cs typeface="Lato"/>
              <a:sym typeface="Lato"/>
            </a:endParaRPr>
          </a:p>
          <a:p>
            <a:pPr marL="0" marR="0" lvl="0" indent="0" algn="l" rtl="0">
              <a:spcBef>
                <a:spcPts val="0"/>
              </a:spcBef>
              <a:spcAft>
                <a:spcPts val="0"/>
              </a:spcAft>
              <a:buNone/>
            </a:pPr>
            <a:endParaRPr sz="4200">
              <a:solidFill>
                <a:srgbClr val="262626"/>
              </a:solidFill>
              <a:latin typeface="Lato"/>
              <a:ea typeface="Lato"/>
              <a:cs typeface="Lato"/>
              <a:sym typeface="Lato"/>
            </a:endParaRPr>
          </a:p>
        </p:txBody>
      </p:sp>
      <p:grpSp>
        <p:nvGrpSpPr>
          <p:cNvPr id="741" name="Google Shape;741;g340da623686_1_2349"/>
          <p:cNvGrpSpPr/>
          <p:nvPr/>
        </p:nvGrpSpPr>
        <p:grpSpPr>
          <a:xfrm>
            <a:off x="786574" y="918235"/>
            <a:ext cx="311598" cy="105900"/>
            <a:chOff x="6239672" y="1104900"/>
            <a:chExt cx="415464" cy="105900"/>
          </a:xfrm>
        </p:grpSpPr>
        <p:sp>
          <p:nvSpPr>
            <p:cNvPr id="742" name="Google Shape;742;g340da623686_1_2349"/>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743" name="Google Shape;743;g340da623686_1_2349"/>
            <p:cNvSpPr/>
            <p:nvPr/>
          </p:nvSpPr>
          <p:spPr>
            <a:xfrm>
              <a:off x="6394454"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744" name="Google Shape;744;g340da623686_1_2349"/>
            <p:cNvSpPr/>
            <p:nvPr/>
          </p:nvSpPr>
          <p:spPr>
            <a:xfrm>
              <a:off x="6549236"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grpSp>
      <p:sp>
        <p:nvSpPr>
          <p:cNvPr id="745" name="Google Shape;745;g340da623686_1_2349"/>
          <p:cNvSpPr txBox="1"/>
          <p:nvPr/>
        </p:nvSpPr>
        <p:spPr>
          <a:xfrm>
            <a:off x="5827025" y="1094363"/>
            <a:ext cx="2454600" cy="10896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a:solidFill>
                  <a:srgbClr val="262626"/>
                </a:solidFill>
                <a:latin typeface="Lato"/>
                <a:ea typeface="Lato"/>
                <a:cs typeface="Lato"/>
                <a:sym typeface="Lato"/>
              </a:rPr>
              <a:t>Identificirati disfunkcionalno mišljenje.</a:t>
            </a:r>
            <a:endParaRPr sz="1800"/>
          </a:p>
        </p:txBody>
      </p:sp>
      <p:sp>
        <p:nvSpPr>
          <p:cNvPr id="746" name="Google Shape;746;g340da623686_1_2349"/>
          <p:cNvSpPr txBox="1"/>
          <p:nvPr/>
        </p:nvSpPr>
        <p:spPr>
          <a:xfrm>
            <a:off x="5827025" y="2882125"/>
            <a:ext cx="2343900" cy="21579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SzPts val="1100"/>
              <a:buNone/>
            </a:pPr>
            <a:r>
              <a:rPr lang="en-US" sz="1800">
                <a:solidFill>
                  <a:srgbClr val="262626"/>
                </a:solidFill>
                <a:latin typeface="Lato"/>
                <a:ea typeface="Lato"/>
                <a:cs typeface="Lato"/>
                <a:sym typeface="Lato"/>
              </a:rPr>
              <a:t>Vrednovati disfunkcionalno mišljenje.</a:t>
            </a:r>
            <a:endParaRPr sz="18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12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200">
              <a:solidFill>
                <a:srgbClr val="262626"/>
              </a:solidFill>
              <a:latin typeface="Lato"/>
              <a:ea typeface="Lato"/>
              <a:cs typeface="Lato"/>
              <a:sym typeface="Lato"/>
            </a:endParaRPr>
          </a:p>
        </p:txBody>
      </p:sp>
      <p:sp>
        <p:nvSpPr>
          <p:cNvPr id="747" name="Google Shape;747;g340da623686_1_2349"/>
          <p:cNvSpPr txBox="1"/>
          <p:nvPr/>
        </p:nvSpPr>
        <p:spPr>
          <a:xfrm>
            <a:off x="5827031" y="4737468"/>
            <a:ext cx="2343900" cy="15186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SzPts val="1100"/>
              <a:buNone/>
            </a:pPr>
            <a:r>
              <a:rPr lang="en-US" sz="1800">
                <a:solidFill>
                  <a:schemeClr val="dk1"/>
                </a:solidFill>
                <a:latin typeface="Lato"/>
                <a:ea typeface="Lato"/>
                <a:cs typeface="Lato"/>
                <a:sym typeface="Lato"/>
              </a:rPr>
              <a:t>Promijeniti disfunkcionalno mišljenje.</a:t>
            </a:r>
            <a:endParaRPr sz="1800">
              <a:solidFill>
                <a:schemeClr val="dk1"/>
              </a:solidFill>
              <a:latin typeface="Lato"/>
              <a:ea typeface="Lato"/>
              <a:cs typeface="Lato"/>
              <a:sym typeface="Lato"/>
            </a:endParaRPr>
          </a:p>
          <a:p>
            <a:pPr marL="0" lvl="0" indent="0" algn="l" rtl="0">
              <a:spcBef>
                <a:spcPts val="640"/>
              </a:spcBef>
              <a:spcAft>
                <a:spcPts val="0"/>
              </a:spcAft>
              <a:buSzPts val="1100"/>
              <a:buNone/>
            </a:pPr>
            <a:endParaRPr>
              <a:solidFill>
                <a:schemeClr val="dk1"/>
              </a:solidFill>
              <a:latin typeface="Calibri"/>
              <a:ea typeface="Calibri"/>
              <a:cs typeface="Calibri"/>
              <a:sym typeface="Calibri"/>
            </a:endParaRPr>
          </a:p>
          <a:p>
            <a:pPr marL="0" lvl="0" indent="0" algn="l" rtl="0">
              <a:spcBef>
                <a:spcPts val="640"/>
              </a:spcBef>
              <a:spcAft>
                <a:spcPts val="0"/>
              </a:spcAft>
              <a:buSzPts val="1100"/>
              <a:buNone/>
            </a:pPr>
            <a:endParaRPr>
              <a:solidFill>
                <a:schemeClr val="dk1"/>
              </a:solidFill>
              <a:latin typeface="Calibri"/>
              <a:ea typeface="Calibri"/>
              <a:cs typeface="Calibri"/>
              <a:sym typeface="Calibri"/>
            </a:endParaRPr>
          </a:p>
        </p:txBody>
      </p:sp>
      <p:sp>
        <p:nvSpPr>
          <p:cNvPr id="748" name="Google Shape;748;g340da623686_1_2349"/>
          <p:cNvSpPr/>
          <p:nvPr/>
        </p:nvSpPr>
        <p:spPr>
          <a:xfrm>
            <a:off x="4979573" y="1350100"/>
            <a:ext cx="617400" cy="608400"/>
          </a:xfrm>
          <a:prstGeom prst="ellipse">
            <a:avLst/>
          </a:prstGeom>
          <a:solidFill>
            <a:schemeClr val="accent4"/>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Lato"/>
                <a:ea typeface="Lato"/>
                <a:cs typeface="Lato"/>
                <a:sym typeface="Lato"/>
              </a:rPr>
              <a:t>01</a:t>
            </a:r>
            <a:endParaRPr/>
          </a:p>
        </p:txBody>
      </p:sp>
      <p:sp>
        <p:nvSpPr>
          <p:cNvPr id="749" name="Google Shape;749;g340da623686_1_2349"/>
          <p:cNvSpPr/>
          <p:nvPr/>
        </p:nvSpPr>
        <p:spPr>
          <a:xfrm>
            <a:off x="4979572" y="3107375"/>
            <a:ext cx="617400" cy="608400"/>
          </a:xfrm>
          <a:prstGeom prst="ellipse">
            <a:avLst/>
          </a:prstGeom>
          <a:solidFill>
            <a:schemeClr val="accent4"/>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Lato"/>
                <a:ea typeface="Lato"/>
                <a:cs typeface="Lato"/>
                <a:sym typeface="Lato"/>
              </a:rPr>
              <a:t>02</a:t>
            </a:r>
            <a:endParaRPr/>
          </a:p>
        </p:txBody>
      </p:sp>
      <p:sp>
        <p:nvSpPr>
          <p:cNvPr id="750" name="Google Shape;750;g340da623686_1_2349"/>
          <p:cNvSpPr/>
          <p:nvPr/>
        </p:nvSpPr>
        <p:spPr>
          <a:xfrm>
            <a:off x="4979573" y="4864650"/>
            <a:ext cx="617400" cy="608400"/>
          </a:xfrm>
          <a:prstGeom prst="ellipse">
            <a:avLst/>
          </a:prstGeom>
          <a:solidFill>
            <a:schemeClr val="accent4"/>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Lato"/>
                <a:ea typeface="Lato"/>
                <a:cs typeface="Lato"/>
                <a:sym typeface="Lato"/>
              </a:rPr>
              <a:t>03</a:t>
            </a:r>
            <a:endParaRPr/>
          </a:p>
        </p:txBody>
      </p:sp>
      <p:sp>
        <p:nvSpPr>
          <p:cNvPr id="751" name="Google Shape;751;g340da623686_1_2349"/>
          <p:cNvSpPr/>
          <p:nvPr/>
        </p:nvSpPr>
        <p:spPr>
          <a:xfrm>
            <a:off x="3909467" y="3210014"/>
            <a:ext cx="422975" cy="79083"/>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752" name="Google Shape;752;g340da623686_1_2349"/>
          <p:cNvGrpSpPr/>
          <p:nvPr/>
        </p:nvGrpSpPr>
        <p:grpSpPr>
          <a:xfrm>
            <a:off x="6696016" y="249945"/>
            <a:ext cx="298479" cy="397969"/>
            <a:chOff x="4840847" y="3640644"/>
            <a:chExt cx="782383" cy="782479"/>
          </a:xfrm>
        </p:grpSpPr>
        <p:sp>
          <p:nvSpPr>
            <p:cNvPr id="753" name="Google Shape;753;g340da623686_1_2349"/>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54" name="Google Shape;754;g340da623686_1_2349"/>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55" name="Google Shape;755;g340da623686_1_2349"/>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56" name="Google Shape;756;g340da623686_1_2349"/>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57" name="Google Shape;757;g340da623686_1_2349"/>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58" name="Google Shape;758;g340da623686_1_2349"/>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59" name="Google Shape;759;g340da623686_1_2349"/>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60" name="Google Shape;760;g340da623686_1_2349"/>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761" name="Google Shape;761;g340da623686_1_2349"/>
          <p:cNvGrpSpPr/>
          <p:nvPr/>
        </p:nvGrpSpPr>
        <p:grpSpPr>
          <a:xfrm>
            <a:off x="-3525661" y="2099045"/>
            <a:ext cx="7554207" cy="3727742"/>
            <a:chOff x="5689531" y="6654865"/>
            <a:chExt cx="12999840" cy="6317136"/>
          </a:xfrm>
        </p:grpSpPr>
        <p:sp>
          <p:nvSpPr>
            <p:cNvPr id="762" name="Google Shape;762;g340da623686_1_2349"/>
            <p:cNvSpPr/>
            <p:nvPr/>
          </p:nvSpPr>
          <p:spPr>
            <a:xfrm>
              <a:off x="8787818" y="7069859"/>
              <a:ext cx="1638216" cy="524663"/>
            </a:xfrm>
            <a:custGeom>
              <a:avLst/>
              <a:gdLst/>
              <a:ahLst/>
              <a:cxnLst/>
              <a:rect l="l" t="t" r="r" b="b"/>
              <a:pathLst>
                <a:path w="1316" h="422" extrusionOk="0">
                  <a:moveTo>
                    <a:pt x="1316" y="422"/>
                  </a:moveTo>
                  <a:lnTo>
                    <a:pt x="1304" y="422"/>
                  </a:lnTo>
                  <a:lnTo>
                    <a:pt x="1304" y="12"/>
                  </a:lnTo>
                  <a:lnTo>
                    <a:pt x="0" y="12"/>
                  </a:lnTo>
                  <a:lnTo>
                    <a:pt x="0" y="0"/>
                  </a:lnTo>
                  <a:lnTo>
                    <a:pt x="1316"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63" name="Google Shape;763;g340da623686_1_2349"/>
            <p:cNvSpPr/>
            <p:nvPr/>
          </p:nvSpPr>
          <p:spPr>
            <a:xfrm>
              <a:off x="12933813" y="7069859"/>
              <a:ext cx="1638216" cy="524663"/>
            </a:xfrm>
            <a:custGeom>
              <a:avLst/>
              <a:gdLst/>
              <a:ahLst/>
              <a:cxnLst/>
              <a:rect l="l" t="t" r="r" b="b"/>
              <a:pathLst>
                <a:path w="1316" h="422" extrusionOk="0">
                  <a:moveTo>
                    <a:pt x="11" y="422"/>
                  </a:moveTo>
                  <a:lnTo>
                    <a:pt x="0" y="422"/>
                  </a:lnTo>
                  <a:lnTo>
                    <a:pt x="0" y="0"/>
                  </a:lnTo>
                  <a:lnTo>
                    <a:pt x="1316" y="0"/>
                  </a:lnTo>
                  <a:lnTo>
                    <a:pt x="1316" y="12"/>
                  </a:lnTo>
                  <a:lnTo>
                    <a:pt x="11" y="12"/>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nvGrpSpPr>
            <p:cNvPr id="764" name="Google Shape;764;g340da623686_1_2349"/>
            <p:cNvGrpSpPr/>
            <p:nvPr/>
          </p:nvGrpSpPr>
          <p:grpSpPr>
            <a:xfrm>
              <a:off x="14740211" y="6654865"/>
              <a:ext cx="2039359" cy="969567"/>
              <a:chOff x="14740211" y="6654865"/>
              <a:chExt cx="2039359" cy="969567"/>
            </a:xfrm>
          </p:grpSpPr>
          <p:sp>
            <p:nvSpPr>
              <p:cNvPr id="765" name="Google Shape;765;g340da623686_1_2349"/>
              <p:cNvSpPr/>
              <p:nvPr/>
            </p:nvSpPr>
            <p:spPr>
              <a:xfrm>
                <a:off x="14740211" y="6654865"/>
                <a:ext cx="2039359" cy="969567"/>
              </a:xfrm>
              <a:custGeom>
                <a:avLst/>
                <a:gdLst/>
                <a:ahLst/>
                <a:cxnLst/>
                <a:rect l="l" t="t" r="r" b="b"/>
                <a:pathLst>
                  <a:path w="1638" h="779" extrusionOk="0">
                    <a:moveTo>
                      <a:pt x="105" y="779"/>
                    </a:moveTo>
                    <a:lnTo>
                      <a:pt x="819" y="779"/>
                    </a:lnTo>
                    <a:lnTo>
                      <a:pt x="1533" y="779"/>
                    </a:lnTo>
                    <a:cubicBezTo>
                      <a:pt x="1562" y="779"/>
                      <a:pt x="1588" y="767"/>
                      <a:pt x="1607" y="748"/>
                    </a:cubicBezTo>
                    <a:cubicBezTo>
                      <a:pt x="1626" y="729"/>
                      <a:pt x="1638" y="703"/>
                      <a:pt x="1638" y="674"/>
                    </a:cubicBezTo>
                    <a:lnTo>
                      <a:pt x="1638" y="390"/>
                    </a:lnTo>
                    <a:lnTo>
                      <a:pt x="1638" y="105"/>
                    </a:lnTo>
                    <a:cubicBezTo>
                      <a:pt x="1638" y="76"/>
                      <a:pt x="1626" y="50"/>
                      <a:pt x="1607" y="31"/>
                    </a:cubicBezTo>
                    <a:cubicBezTo>
                      <a:pt x="1588" y="12"/>
                      <a:pt x="1562" y="0"/>
                      <a:pt x="1533" y="0"/>
                    </a:cubicBezTo>
                    <a:lnTo>
                      <a:pt x="819" y="0"/>
                    </a:lnTo>
                    <a:lnTo>
                      <a:pt x="105" y="0"/>
                    </a:lnTo>
                    <a:cubicBezTo>
                      <a:pt x="76" y="0"/>
                      <a:pt x="50" y="12"/>
                      <a:pt x="31" y="31"/>
                    </a:cubicBezTo>
                    <a:cubicBezTo>
                      <a:pt x="12" y="50"/>
                      <a:pt x="0" y="76"/>
                      <a:pt x="0" y="105"/>
                    </a:cubicBezTo>
                    <a:lnTo>
                      <a:pt x="0" y="390"/>
                    </a:lnTo>
                    <a:lnTo>
                      <a:pt x="0" y="674"/>
                    </a:lnTo>
                    <a:cubicBezTo>
                      <a:pt x="0" y="703"/>
                      <a:pt x="12" y="729"/>
                      <a:pt x="31" y="748"/>
                    </a:cubicBezTo>
                    <a:cubicBezTo>
                      <a:pt x="50" y="767"/>
                      <a:pt x="76" y="779"/>
                      <a:pt x="105" y="77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66" name="Google Shape;766;g340da623686_1_2349"/>
              <p:cNvSpPr/>
              <p:nvPr/>
            </p:nvSpPr>
            <p:spPr>
              <a:xfrm>
                <a:off x="14887215" y="7007548"/>
                <a:ext cx="1751581" cy="243015"/>
              </a:xfrm>
              <a:custGeom>
                <a:avLst/>
                <a:gdLst/>
                <a:ahLst/>
                <a:cxnLst/>
                <a:rect l="l" t="t" r="r" b="b"/>
                <a:pathLst>
                  <a:path w="1407" h="196" extrusionOk="0">
                    <a:moveTo>
                      <a:pt x="273" y="196"/>
                    </a:moveTo>
                    <a:lnTo>
                      <a:pt x="272" y="196"/>
                    </a:lnTo>
                    <a:cubicBezTo>
                      <a:pt x="266" y="196"/>
                      <a:pt x="262" y="192"/>
                      <a:pt x="260" y="187"/>
                    </a:cubicBezTo>
                    <a:lnTo>
                      <a:pt x="203" y="13"/>
                    </a:lnTo>
                    <a:cubicBezTo>
                      <a:pt x="203" y="13"/>
                      <a:pt x="202" y="12"/>
                      <a:pt x="201" y="12"/>
                    </a:cubicBezTo>
                    <a:lnTo>
                      <a:pt x="201" y="13"/>
                    </a:lnTo>
                    <a:lnTo>
                      <a:pt x="151" y="131"/>
                    </a:lnTo>
                    <a:cubicBezTo>
                      <a:pt x="149" y="136"/>
                      <a:pt x="145" y="139"/>
                      <a:pt x="140" y="139"/>
                    </a:cubicBezTo>
                    <a:lnTo>
                      <a:pt x="5" y="139"/>
                    </a:lnTo>
                    <a:cubicBezTo>
                      <a:pt x="2" y="139"/>
                      <a:pt x="0" y="137"/>
                      <a:pt x="0" y="133"/>
                    </a:cubicBezTo>
                    <a:cubicBezTo>
                      <a:pt x="0" y="130"/>
                      <a:pt x="2" y="128"/>
                      <a:pt x="5" y="128"/>
                    </a:cubicBezTo>
                    <a:lnTo>
                      <a:pt x="140" y="128"/>
                    </a:lnTo>
                    <a:lnTo>
                      <a:pt x="140" y="127"/>
                    </a:lnTo>
                    <a:lnTo>
                      <a:pt x="190" y="9"/>
                    </a:lnTo>
                    <a:cubicBezTo>
                      <a:pt x="192" y="4"/>
                      <a:pt x="197" y="0"/>
                      <a:pt x="202" y="0"/>
                    </a:cubicBezTo>
                    <a:cubicBezTo>
                      <a:pt x="208" y="0"/>
                      <a:pt x="212" y="4"/>
                      <a:pt x="214" y="9"/>
                    </a:cubicBezTo>
                    <a:lnTo>
                      <a:pt x="271" y="183"/>
                    </a:lnTo>
                    <a:cubicBezTo>
                      <a:pt x="271" y="183"/>
                      <a:pt x="272" y="184"/>
                      <a:pt x="273" y="184"/>
                    </a:cubicBezTo>
                    <a:lnTo>
                      <a:pt x="273" y="183"/>
                    </a:lnTo>
                    <a:lnTo>
                      <a:pt x="331" y="33"/>
                    </a:lnTo>
                    <a:cubicBezTo>
                      <a:pt x="332" y="28"/>
                      <a:pt x="337" y="25"/>
                      <a:pt x="342" y="25"/>
                    </a:cubicBezTo>
                    <a:cubicBezTo>
                      <a:pt x="348" y="25"/>
                      <a:pt x="352" y="27"/>
                      <a:pt x="354" y="32"/>
                    </a:cubicBezTo>
                    <a:lnTo>
                      <a:pt x="394" y="127"/>
                    </a:lnTo>
                    <a:lnTo>
                      <a:pt x="395" y="128"/>
                    </a:lnTo>
                    <a:lnTo>
                      <a:pt x="451" y="128"/>
                    </a:lnTo>
                    <a:lnTo>
                      <a:pt x="451" y="127"/>
                    </a:lnTo>
                    <a:lnTo>
                      <a:pt x="478" y="61"/>
                    </a:lnTo>
                    <a:cubicBezTo>
                      <a:pt x="480" y="56"/>
                      <a:pt x="485" y="52"/>
                      <a:pt x="490" y="53"/>
                    </a:cubicBezTo>
                    <a:cubicBezTo>
                      <a:pt x="496" y="53"/>
                      <a:pt x="500" y="57"/>
                      <a:pt x="502" y="62"/>
                    </a:cubicBezTo>
                    <a:lnTo>
                      <a:pt x="532" y="174"/>
                    </a:lnTo>
                    <a:lnTo>
                      <a:pt x="533" y="175"/>
                    </a:lnTo>
                    <a:cubicBezTo>
                      <a:pt x="534" y="175"/>
                      <a:pt x="534" y="175"/>
                      <a:pt x="534" y="174"/>
                    </a:cubicBezTo>
                    <a:lnTo>
                      <a:pt x="570" y="97"/>
                    </a:lnTo>
                    <a:cubicBezTo>
                      <a:pt x="572" y="92"/>
                      <a:pt x="576" y="90"/>
                      <a:pt x="581" y="90"/>
                    </a:cubicBezTo>
                    <a:cubicBezTo>
                      <a:pt x="586" y="90"/>
                      <a:pt x="591" y="93"/>
                      <a:pt x="593" y="97"/>
                    </a:cubicBezTo>
                    <a:lnTo>
                      <a:pt x="606" y="127"/>
                    </a:lnTo>
                    <a:cubicBezTo>
                      <a:pt x="606" y="127"/>
                      <a:pt x="606" y="128"/>
                      <a:pt x="607" y="128"/>
                    </a:cubicBezTo>
                    <a:lnTo>
                      <a:pt x="704" y="128"/>
                    </a:lnTo>
                    <a:cubicBezTo>
                      <a:pt x="709" y="128"/>
                      <a:pt x="713" y="130"/>
                      <a:pt x="715" y="134"/>
                    </a:cubicBezTo>
                    <a:lnTo>
                      <a:pt x="734" y="166"/>
                    </a:lnTo>
                    <a:cubicBezTo>
                      <a:pt x="734" y="166"/>
                      <a:pt x="734" y="167"/>
                      <a:pt x="735" y="167"/>
                    </a:cubicBezTo>
                    <a:lnTo>
                      <a:pt x="735" y="166"/>
                    </a:lnTo>
                    <a:lnTo>
                      <a:pt x="767" y="59"/>
                    </a:lnTo>
                    <a:cubicBezTo>
                      <a:pt x="768" y="54"/>
                      <a:pt x="773" y="50"/>
                      <a:pt x="779" y="50"/>
                    </a:cubicBezTo>
                    <a:cubicBezTo>
                      <a:pt x="784" y="50"/>
                      <a:pt x="789" y="54"/>
                      <a:pt x="791" y="59"/>
                    </a:cubicBezTo>
                    <a:lnTo>
                      <a:pt x="806" y="111"/>
                    </a:lnTo>
                    <a:cubicBezTo>
                      <a:pt x="807" y="112"/>
                      <a:pt x="807" y="112"/>
                      <a:pt x="808" y="112"/>
                    </a:cubicBezTo>
                    <a:lnTo>
                      <a:pt x="808" y="111"/>
                    </a:lnTo>
                    <a:lnTo>
                      <a:pt x="824" y="67"/>
                    </a:lnTo>
                    <a:cubicBezTo>
                      <a:pt x="825" y="61"/>
                      <a:pt x="830" y="58"/>
                      <a:pt x="836" y="58"/>
                    </a:cubicBezTo>
                    <a:cubicBezTo>
                      <a:pt x="841" y="58"/>
                      <a:pt x="846" y="61"/>
                      <a:pt x="847" y="67"/>
                    </a:cubicBezTo>
                    <a:lnTo>
                      <a:pt x="866" y="127"/>
                    </a:lnTo>
                    <a:lnTo>
                      <a:pt x="867" y="128"/>
                    </a:lnTo>
                    <a:lnTo>
                      <a:pt x="971" y="128"/>
                    </a:lnTo>
                    <a:cubicBezTo>
                      <a:pt x="974" y="128"/>
                      <a:pt x="977" y="129"/>
                      <a:pt x="979" y="131"/>
                    </a:cubicBezTo>
                    <a:lnTo>
                      <a:pt x="1021" y="171"/>
                    </a:lnTo>
                    <a:cubicBezTo>
                      <a:pt x="1022" y="171"/>
                      <a:pt x="1022" y="171"/>
                      <a:pt x="1022" y="171"/>
                    </a:cubicBezTo>
                    <a:lnTo>
                      <a:pt x="1023" y="171"/>
                    </a:lnTo>
                    <a:lnTo>
                      <a:pt x="1049" y="69"/>
                    </a:lnTo>
                    <a:cubicBezTo>
                      <a:pt x="1050" y="64"/>
                      <a:pt x="1055" y="61"/>
                      <a:pt x="1060" y="60"/>
                    </a:cubicBezTo>
                    <a:cubicBezTo>
                      <a:pt x="1065" y="59"/>
                      <a:pt x="1070" y="62"/>
                      <a:pt x="1072" y="67"/>
                    </a:cubicBezTo>
                    <a:lnTo>
                      <a:pt x="1101" y="119"/>
                    </a:lnTo>
                    <a:cubicBezTo>
                      <a:pt x="1102" y="119"/>
                      <a:pt x="1102" y="119"/>
                      <a:pt x="1102" y="119"/>
                    </a:cubicBezTo>
                    <a:lnTo>
                      <a:pt x="1122" y="78"/>
                    </a:lnTo>
                    <a:cubicBezTo>
                      <a:pt x="1124" y="73"/>
                      <a:pt x="1127" y="71"/>
                      <a:pt x="1132" y="70"/>
                    </a:cubicBezTo>
                    <a:cubicBezTo>
                      <a:pt x="1136" y="70"/>
                      <a:pt x="1141" y="72"/>
                      <a:pt x="1143" y="76"/>
                    </a:cubicBezTo>
                    <a:lnTo>
                      <a:pt x="1199" y="155"/>
                    </a:lnTo>
                    <a:lnTo>
                      <a:pt x="1200" y="155"/>
                    </a:lnTo>
                    <a:cubicBezTo>
                      <a:pt x="1200" y="155"/>
                      <a:pt x="1201" y="155"/>
                      <a:pt x="1201" y="154"/>
                    </a:cubicBezTo>
                    <a:lnTo>
                      <a:pt x="1226" y="97"/>
                    </a:lnTo>
                    <a:cubicBezTo>
                      <a:pt x="1228" y="92"/>
                      <a:pt x="1232" y="90"/>
                      <a:pt x="1237" y="89"/>
                    </a:cubicBezTo>
                    <a:cubicBezTo>
                      <a:pt x="1242" y="89"/>
                      <a:pt x="1246" y="92"/>
                      <a:pt x="1249" y="96"/>
                    </a:cubicBezTo>
                    <a:lnTo>
                      <a:pt x="1266" y="127"/>
                    </a:lnTo>
                    <a:cubicBezTo>
                      <a:pt x="1267" y="127"/>
                      <a:pt x="1267" y="128"/>
                      <a:pt x="1267" y="128"/>
                    </a:cubicBezTo>
                    <a:lnTo>
                      <a:pt x="1401" y="128"/>
                    </a:lnTo>
                    <a:cubicBezTo>
                      <a:pt x="1404" y="128"/>
                      <a:pt x="1407" y="130"/>
                      <a:pt x="1407" y="133"/>
                    </a:cubicBezTo>
                    <a:cubicBezTo>
                      <a:pt x="1407" y="137"/>
                      <a:pt x="1404" y="139"/>
                      <a:pt x="1401" y="139"/>
                    </a:cubicBezTo>
                    <a:lnTo>
                      <a:pt x="1267" y="139"/>
                    </a:lnTo>
                    <a:cubicBezTo>
                      <a:pt x="1262" y="139"/>
                      <a:pt x="1258" y="137"/>
                      <a:pt x="1256" y="133"/>
                    </a:cubicBezTo>
                    <a:lnTo>
                      <a:pt x="1239" y="101"/>
                    </a:lnTo>
                    <a:cubicBezTo>
                      <a:pt x="1238" y="101"/>
                      <a:pt x="1238" y="101"/>
                      <a:pt x="1238" y="101"/>
                    </a:cubicBezTo>
                    <a:cubicBezTo>
                      <a:pt x="1237" y="101"/>
                      <a:pt x="1237" y="101"/>
                      <a:pt x="1237" y="101"/>
                    </a:cubicBezTo>
                    <a:lnTo>
                      <a:pt x="1211" y="159"/>
                    </a:lnTo>
                    <a:cubicBezTo>
                      <a:pt x="1209" y="163"/>
                      <a:pt x="1206" y="166"/>
                      <a:pt x="1201" y="166"/>
                    </a:cubicBezTo>
                    <a:cubicBezTo>
                      <a:pt x="1197" y="167"/>
                      <a:pt x="1192" y="165"/>
                      <a:pt x="1190" y="161"/>
                    </a:cubicBezTo>
                    <a:lnTo>
                      <a:pt x="1173" y="137"/>
                    </a:lnTo>
                    <a:lnTo>
                      <a:pt x="1134" y="83"/>
                    </a:lnTo>
                    <a:cubicBezTo>
                      <a:pt x="1134" y="82"/>
                      <a:pt x="1134" y="82"/>
                      <a:pt x="1133" y="82"/>
                    </a:cubicBezTo>
                    <a:cubicBezTo>
                      <a:pt x="1133" y="82"/>
                      <a:pt x="1132" y="82"/>
                      <a:pt x="1132" y="83"/>
                    </a:cubicBezTo>
                    <a:lnTo>
                      <a:pt x="1113" y="124"/>
                    </a:lnTo>
                    <a:cubicBezTo>
                      <a:pt x="1111" y="128"/>
                      <a:pt x="1107" y="131"/>
                      <a:pt x="1102" y="131"/>
                    </a:cubicBezTo>
                    <a:cubicBezTo>
                      <a:pt x="1097" y="131"/>
                      <a:pt x="1093" y="128"/>
                      <a:pt x="1090" y="125"/>
                    </a:cubicBezTo>
                    <a:lnTo>
                      <a:pt x="1062" y="72"/>
                    </a:lnTo>
                    <a:lnTo>
                      <a:pt x="1061" y="72"/>
                    </a:lnTo>
                    <a:cubicBezTo>
                      <a:pt x="1060" y="72"/>
                      <a:pt x="1060" y="72"/>
                      <a:pt x="1060" y="72"/>
                    </a:cubicBezTo>
                    <a:lnTo>
                      <a:pt x="1034" y="174"/>
                    </a:lnTo>
                    <a:cubicBezTo>
                      <a:pt x="1033" y="178"/>
                      <a:pt x="1030" y="181"/>
                      <a:pt x="1025" y="182"/>
                    </a:cubicBezTo>
                    <a:cubicBezTo>
                      <a:pt x="1021" y="183"/>
                      <a:pt x="1016" y="183"/>
                      <a:pt x="1013" y="179"/>
                    </a:cubicBezTo>
                    <a:lnTo>
                      <a:pt x="971" y="139"/>
                    </a:lnTo>
                    <a:lnTo>
                      <a:pt x="867" y="139"/>
                    </a:lnTo>
                    <a:cubicBezTo>
                      <a:pt x="861" y="139"/>
                      <a:pt x="856" y="136"/>
                      <a:pt x="855" y="130"/>
                    </a:cubicBezTo>
                    <a:lnTo>
                      <a:pt x="836" y="70"/>
                    </a:lnTo>
                    <a:cubicBezTo>
                      <a:pt x="835" y="70"/>
                      <a:pt x="835" y="70"/>
                      <a:pt x="835" y="70"/>
                    </a:cubicBezTo>
                    <a:lnTo>
                      <a:pt x="819" y="115"/>
                    </a:lnTo>
                    <a:cubicBezTo>
                      <a:pt x="818" y="120"/>
                      <a:pt x="813" y="124"/>
                      <a:pt x="808" y="124"/>
                    </a:cubicBezTo>
                    <a:cubicBezTo>
                      <a:pt x="802" y="124"/>
                      <a:pt x="797" y="120"/>
                      <a:pt x="795" y="115"/>
                    </a:cubicBezTo>
                    <a:lnTo>
                      <a:pt x="779" y="62"/>
                    </a:lnTo>
                    <a:cubicBezTo>
                      <a:pt x="778" y="62"/>
                      <a:pt x="778" y="62"/>
                      <a:pt x="778" y="62"/>
                    </a:cubicBezTo>
                    <a:lnTo>
                      <a:pt x="747" y="169"/>
                    </a:lnTo>
                    <a:cubicBezTo>
                      <a:pt x="745" y="174"/>
                      <a:pt x="741" y="178"/>
                      <a:pt x="736" y="178"/>
                    </a:cubicBezTo>
                    <a:cubicBezTo>
                      <a:pt x="731" y="179"/>
                      <a:pt x="726" y="177"/>
                      <a:pt x="724" y="172"/>
                    </a:cubicBezTo>
                    <a:lnTo>
                      <a:pt x="705" y="140"/>
                    </a:lnTo>
                    <a:cubicBezTo>
                      <a:pt x="705" y="139"/>
                      <a:pt x="705" y="139"/>
                      <a:pt x="704" y="139"/>
                    </a:cubicBezTo>
                    <a:lnTo>
                      <a:pt x="607" y="139"/>
                    </a:lnTo>
                    <a:cubicBezTo>
                      <a:pt x="602" y="139"/>
                      <a:pt x="597" y="136"/>
                      <a:pt x="595" y="132"/>
                    </a:cubicBezTo>
                    <a:lnTo>
                      <a:pt x="582" y="102"/>
                    </a:lnTo>
                    <a:cubicBezTo>
                      <a:pt x="582" y="102"/>
                      <a:pt x="582" y="101"/>
                      <a:pt x="581" y="101"/>
                    </a:cubicBezTo>
                    <a:lnTo>
                      <a:pt x="581" y="102"/>
                    </a:lnTo>
                    <a:lnTo>
                      <a:pt x="545" y="179"/>
                    </a:lnTo>
                    <a:cubicBezTo>
                      <a:pt x="543" y="184"/>
                      <a:pt x="538" y="187"/>
                      <a:pt x="532" y="187"/>
                    </a:cubicBezTo>
                    <a:cubicBezTo>
                      <a:pt x="527" y="187"/>
                      <a:pt x="522" y="183"/>
                      <a:pt x="521" y="177"/>
                    </a:cubicBezTo>
                    <a:lnTo>
                      <a:pt x="491" y="65"/>
                    </a:lnTo>
                    <a:cubicBezTo>
                      <a:pt x="490" y="65"/>
                      <a:pt x="490" y="65"/>
                      <a:pt x="490" y="65"/>
                    </a:cubicBezTo>
                    <a:cubicBezTo>
                      <a:pt x="489" y="65"/>
                      <a:pt x="489" y="65"/>
                      <a:pt x="489" y="65"/>
                    </a:cubicBezTo>
                    <a:lnTo>
                      <a:pt x="462" y="131"/>
                    </a:lnTo>
                    <a:cubicBezTo>
                      <a:pt x="459" y="136"/>
                      <a:pt x="455" y="139"/>
                      <a:pt x="451" y="139"/>
                    </a:cubicBezTo>
                    <a:lnTo>
                      <a:pt x="395" y="139"/>
                    </a:lnTo>
                    <a:cubicBezTo>
                      <a:pt x="390" y="139"/>
                      <a:pt x="385" y="136"/>
                      <a:pt x="383" y="131"/>
                    </a:cubicBezTo>
                    <a:lnTo>
                      <a:pt x="343" y="37"/>
                    </a:lnTo>
                    <a:cubicBezTo>
                      <a:pt x="342" y="37"/>
                      <a:pt x="342" y="37"/>
                      <a:pt x="342" y="37"/>
                    </a:cubicBezTo>
                    <a:lnTo>
                      <a:pt x="284" y="188"/>
                    </a:lnTo>
                    <a:cubicBezTo>
                      <a:pt x="282" y="193"/>
                      <a:pt x="277" y="196"/>
                      <a:pt x="273" y="196"/>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767" name="Google Shape;767;g340da623686_1_2349"/>
            <p:cNvGrpSpPr/>
            <p:nvPr/>
          </p:nvGrpSpPr>
          <p:grpSpPr>
            <a:xfrm>
              <a:off x="14733982" y="7836290"/>
              <a:ext cx="2053067" cy="527155"/>
              <a:chOff x="14733982" y="7836290"/>
              <a:chExt cx="2053067" cy="527155"/>
            </a:xfrm>
          </p:grpSpPr>
          <p:sp>
            <p:nvSpPr>
              <p:cNvPr id="768" name="Google Shape;768;g340da623686_1_2349"/>
              <p:cNvSpPr/>
              <p:nvPr/>
            </p:nvSpPr>
            <p:spPr>
              <a:xfrm>
                <a:off x="14740211" y="7842521"/>
                <a:ext cx="2039359" cy="514693"/>
              </a:xfrm>
              <a:custGeom>
                <a:avLst/>
                <a:gdLst/>
                <a:ahLst/>
                <a:cxnLst/>
                <a:rect l="l" t="t" r="r" b="b"/>
                <a:pathLst>
                  <a:path w="1638" h="414" extrusionOk="0">
                    <a:moveTo>
                      <a:pt x="0" y="105"/>
                    </a:moveTo>
                    <a:lnTo>
                      <a:pt x="0" y="207"/>
                    </a:lnTo>
                    <a:lnTo>
                      <a:pt x="0" y="308"/>
                    </a:lnTo>
                    <a:cubicBezTo>
                      <a:pt x="0" y="338"/>
                      <a:pt x="12" y="364"/>
                      <a:pt x="31" y="383"/>
                    </a:cubicBezTo>
                    <a:cubicBezTo>
                      <a:pt x="50" y="402"/>
                      <a:pt x="76" y="414"/>
                      <a:pt x="105" y="414"/>
                    </a:cubicBezTo>
                    <a:lnTo>
                      <a:pt x="819" y="414"/>
                    </a:lnTo>
                    <a:lnTo>
                      <a:pt x="1533" y="414"/>
                    </a:lnTo>
                    <a:cubicBezTo>
                      <a:pt x="1562" y="414"/>
                      <a:pt x="1588" y="402"/>
                      <a:pt x="1607" y="383"/>
                    </a:cubicBezTo>
                    <a:cubicBezTo>
                      <a:pt x="1626" y="364"/>
                      <a:pt x="1638" y="338"/>
                      <a:pt x="1638" y="308"/>
                    </a:cubicBezTo>
                    <a:lnTo>
                      <a:pt x="1638" y="207"/>
                    </a:lnTo>
                    <a:lnTo>
                      <a:pt x="1638" y="105"/>
                    </a:lnTo>
                    <a:cubicBezTo>
                      <a:pt x="1638" y="76"/>
                      <a:pt x="1626" y="50"/>
                      <a:pt x="1607" y="31"/>
                    </a:cubicBezTo>
                    <a:cubicBezTo>
                      <a:pt x="1588" y="12"/>
                      <a:pt x="1562" y="0"/>
                      <a:pt x="1533" y="0"/>
                    </a:cubicBezTo>
                    <a:lnTo>
                      <a:pt x="819" y="0"/>
                    </a:lnTo>
                    <a:lnTo>
                      <a:pt x="105" y="0"/>
                    </a:lnTo>
                    <a:cubicBezTo>
                      <a:pt x="76" y="0"/>
                      <a:pt x="50" y="12"/>
                      <a:pt x="31" y="31"/>
                    </a:cubicBezTo>
                    <a:cubicBezTo>
                      <a:pt x="12" y="50"/>
                      <a:pt x="0" y="76"/>
                      <a:pt x="0" y="105"/>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69" name="Google Shape;769;g340da623686_1_2349"/>
              <p:cNvSpPr/>
              <p:nvPr/>
            </p:nvSpPr>
            <p:spPr>
              <a:xfrm>
                <a:off x="14733982" y="7836290"/>
                <a:ext cx="2053067" cy="527155"/>
              </a:xfrm>
              <a:custGeom>
                <a:avLst/>
                <a:gdLst/>
                <a:ahLst/>
                <a:cxnLst/>
                <a:rect l="l" t="t" r="r" b="b"/>
                <a:pathLst>
                  <a:path w="1649" h="424" extrusionOk="0">
                    <a:moveTo>
                      <a:pt x="110" y="11"/>
                    </a:moveTo>
                    <a:cubicBezTo>
                      <a:pt x="83" y="11"/>
                      <a:pt x="59" y="22"/>
                      <a:pt x="40" y="40"/>
                    </a:cubicBezTo>
                    <a:cubicBezTo>
                      <a:pt x="21" y="59"/>
                      <a:pt x="11" y="84"/>
                      <a:pt x="11" y="110"/>
                    </a:cubicBezTo>
                    <a:lnTo>
                      <a:pt x="11" y="313"/>
                    </a:lnTo>
                    <a:cubicBezTo>
                      <a:pt x="11" y="340"/>
                      <a:pt x="21" y="365"/>
                      <a:pt x="40" y="384"/>
                    </a:cubicBezTo>
                    <a:cubicBezTo>
                      <a:pt x="59" y="403"/>
                      <a:pt x="83" y="413"/>
                      <a:pt x="110" y="413"/>
                    </a:cubicBezTo>
                    <a:lnTo>
                      <a:pt x="1538" y="413"/>
                    </a:lnTo>
                    <a:cubicBezTo>
                      <a:pt x="1564" y="413"/>
                      <a:pt x="1589" y="403"/>
                      <a:pt x="1608" y="384"/>
                    </a:cubicBezTo>
                    <a:cubicBezTo>
                      <a:pt x="1626" y="365"/>
                      <a:pt x="1637" y="340"/>
                      <a:pt x="1637" y="313"/>
                    </a:cubicBezTo>
                    <a:lnTo>
                      <a:pt x="1637" y="110"/>
                    </a:lnTo>
                    <a:cubicBezTo>
                      <a:pt x="1637" y="84"/>
                      <a:pt x="1626" y="59"/>
                      <a:pt x="1608" y="40"/>
                    </a:cubicBezTo>
                    <a:cubicBezTo>
                      <a:pt x="1589" y="22"/>
                      <a:pt x="1564" y="11"/>
                      <a:pt x="1538" y="11"/>
                    </a:cubicBezTo>
                    <a:close/>
                    <a:moveTo>
                      <a:pt x="1538" y="424"/>
                    </a:moveTo>
                    <a:lnTo>
                      <a:pt x="110" y="424"/>
                    </a:lnTo>
                    <a:cubicBezTo>
                      <a:pt x="81" y="424"/>
                      <a:pt x="53" y="413"/>
                      <a:pt x="32" y="392"/>
                    </a:cubicBezTo>
                    <a:cubicBezTo>
                      <a:pt x="11" y="371"/>
                      <a:pt x="0" y="343"/>
                      <a:pt x="0" y="313"/>
                    </a:cubicBezTo>
                    <a:lnTo>
                      <a:pt x="0" y="110"/>
                    </a:lnTo>
                    <a:cubicBezTo>
                      <a:pt x="0" y="80"/>
                      <a:pt x="11" y="53"/>
                      <a:pt x="32" y="32"/>
                    </a:cubicBezTo>
                    <a:cubicBezTo>
                      <a:pt x="53" y="11"/>
                      <a:pt x="81" y="0"/>
                      <a:pt x="110" y="0"/>
                    </a:cubicBezTo>
                    <a:lnTo>
                      <a:pt x="1538" y="0"/>
                    </a:lnTo>
                    <a:cubicBezTo>
                      <a:pt x="1568" y="0"/>
                      <a:pt x="1595" y="11"/>
                      <a:pt x="1616" y="32"/>
                    </a:cubicBezTo>
                    <a:cubicBezTo>
                      <a:pt x="1637" y="53"/>
                      <a:pt x="1649" y="80"/>
                      <a:pt x="1649" y="110"/>
                    </a:cubicBezTo>
                    <a:lnTo>
                      <a:pt x="1649" y="313"/>
                    </a:lnTo>
                    <a:cubicBezTo>
                      <a:pt x="1649" y="343"/>
                      <a:pt x="1637" y="371"/>
                      <a:pt x="1616" y="392"/>
                    </a:cubicBezTo>
                    <a:cubicBezTo>
                      <a:pt x="1595" y="413"/>
                      <a:pt x="1568" y="424"/>
                      <a:pt x="1538" y="424"/>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70" name="Google Shape;770;g340da623686_1_2349"/>
              <p:cNvSpPr/>
              <p:nvPr/>
            </p:nvSpPr>
            <p:spPr>
              <a:xfrm>
                <a:off x="14740211" y="7842521"/>
                <a:ext cx="2039359" cy="514693"/>
              </a:xfrm>
              <a:custGeom>
                <a:avLst/>
                <a:gdLst/>
                <a:ahLst/>
                <a:cxnLst/>
                <a:rect l="l" t="t" r="r" b="b"/>
                <a:pathLst>
                  <a:path w="1638" h="414" extrusionOk="0">
                    <a:moveTo>
                      <a:pt x="0" y="105"/>
                    </a:moveTo>
                    <a:lnTo>
                      <a:pt x="0" y="207"/>
                    </a:lnTo>
                    <a:lnTo>
                      <a:pt x="0" y="308"/>
                    </a:lnTo>
                    <a:cubicBezTo>
                      <a:pt x="0" y="338"/>
                      <a:pt x="12" y="364"/>
                      <a:pt x="31" y="383"/>
                    </a:cubicBezTo>
                    <a:cubicBezTo>
                      <a:pt x="50" y="402"/>
                      <a:pt x="76" y="414"/>
                      <a:pt x="105" y="414"/>
                    </a:cubicBezTo>
                    <a:lnTo>
                      <a:pt x="819" y="414"/>
                    </a:lnTo>
                    <a:lnTo>
                      <a:pt x="1533" y="414"/>
                    </a:lnTo>
                    <a:cubicBezTo>
                      <a:pt x="1562" y="414"/>
                      <a:pt x="1588" y="402"/>
                      <a:pt x="1607" y="383"/>
                    </a:cubicBezTo>
                    <a:cubicBezTo>
                      <a:pt x="1626" y="364"/>
                      <a:pt x="1638" y="338"/>
                      <a:pt x="1638" y="308"/>
                    </a:cubicBezTo>
                    <a:lnTo>
                      <a:pt x="1638" y="207"/>
                    </a:lnTo>
                    <a:lnTo>
                      <a:pt x="1638" y="105"/>
                    </a:lnTo>
                    <a:cubicBezTo>
                      <a:pt x="1638" y="76"/>
                      <a:pt x="1626" y="50"/>
                      <a:pt x="1607" y="31"/>
                    </a:cubicBezTo>
                    <a:cubicBezTo>
                      <a:pt x="1588" y="12"/>
                      <a:pt x="1562" y="0"/>
                      <a:pt x="1533" y="0"/>
                    </a:cubicBezTo>
                    <a:lnTo>
                      <a:pt x="819" y="0"/>
                    </a:lnTo>
                    <a:lnTo>
                      <a:pt x="105" y="0"/>
                    </a:lnTo>
                    <a:cubicBezTo>
                      <a:pt x="76" y="0"/>
                      <a:pt x="50" y="12"/>
                      <a:pt x="31" y="31"/>
                    </a:cubicBezTo>
                    <a:cubicBezTo>
                      <a:pt x="12" y="50"/>
                      <a:pt x="0" y="76"/>
                      <a:pt x="0" y="105"/>
                    </a:cubicBezTo>
                    <a:close/>
                  </a:path>
                </a:pathLst>
              </a:custGeom>
              <a:solidFill>
                <a:srgbClr val="262626">
                  <a:alpha val="20000"/>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71" name="Google Shape;771;g340da623686_1_2349"/>
              <p:cNvSpPr/>
              <p:nvPr/>
            </p:nvSpPr>
            <p:spPr>
              <a:xfrm>
                <a:off x="14887215" y="8093013"/>
                <a:ext cx="1751581" cy="13709"/>
              </a:xfrm>
              <a:custGeom>
                <a:avLst/>
                <a:gdLst/>
                <a:ahLst/>
                <a:cxnLst/>
                <a:rect l="l" t="t" r="r" b="b"/>
                <a:pathLst>
                  <a:path w="1407" h="12" extrusionOk="0">
                    <a:moveTo>
                      <a:pt x="1401" y="12"/>
                    </a:moveTo>
                    <a:lnTo>
                      <a:pt x="5" y="12"/>
                    </a:lnTo>
                    <a:cubicBezTo>
                      <a:pt x="2" y="12"/>
                      <a:pt x="0" y="9"/>
                      <a:pt x="0" y="6"/>
                    </a:cubicBezTo>
                    <a:cubicBezTo>
                      <a:pt x="0" y="3"/>
                      <a:pt x="2" y="0"/>
                      <a:pt x="5" y="0"/>
                    </a:cubicBezTo>
                    <a:lnTo>
                      <a:pt x="1401" y="0"/>
                    </a:lnTo>
                    <a:cubicBezTo>
                      <a:pt x="1404" y="0"/>
                      <a:pt x="1407" y="3"/>
                      <a:pt x="1407" y="6"/>
                    </a:cubicBezTo>
                    <a:cubicBezTo>
                      <a:pt x="1407" y="9"/>
                      <a:pt x="1404" y="12"/>
                      <a:pt x="1401" y="12"/>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72" name="Google Shape;772;g340da623686_1_2349"/>
              <p:cNvSpPr/>
              <p:nvPr/>
            </p:nvSpPr>
            <p:spPr>
              <a:xfrm>
                <a:off x="15871387" y="7979606"/>
                <a:ext cx="237946" cy="240522"/>
              </a:xfrm>
              <a:custGeom>
                <a:avLst/>
                <a:gdLst/>
                <a:ahLst/>
                <a:cxnLst/>
                <a:rect l="l" t="t" r="r" b="b"/>
                <a:pathLst>
                  <a:path w="192" h="194" extrusionOk="0">
                    <a:moveTo>
                      <a:pt x="192" y="97"/>
                    </a:moveTo>
                    <a:cubicBezTo>
                      <a:pt x="192" y="150"/>
                      <a:pt x="150" y="194"/>
                      <a:pt x="97" y="194"/>
                    </a:cubicBezTo>
                    <a:cubicBezTo>
                      <a:pt x="42" y="194"/>
                      <a:pt x="0" y="150"/>
                      <a:pt x="0" y="97"/>
                    </a:cubicBezTo>
                    <a:cubicBezTo>
                      <a:pt x="0" y="44"/>
                      <a:pt x="42" y="0"/>
                      <a:pt x="97" y="0"/>
                    </a:cubicBezTo>
                    <a:cubicBezTo>
                      <a:pt x="150" y="0"/>
                      <a:pt x="192" y="44"/>
                      <a:pt x="192" y="9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73" name="Google Shape;773;g340da623686_1_2349"/>
              <p:cNvSpPr/>
              <p:nvPr/>
            </p:nvSpPr>
            <p:spPr>
              <a:xfrm>
                <a:off x="15944892" y="8054380"/>
                <a:ext cx="92189" cy="90975"/>
              </a:xfrm>
              <a:custGeom>
                <a:avLst/>
                <a:gdLst/>
                <a:ahLst/>
                <a:cxnLst/>
                <a:rect l="l" t="t" r="r" b="b"/>
                <a:pathLst>
                  <a:path w="75" h="74" extrusionOk="0">
                    <a:moveTo>
                      <a:pt x="69" y="74"/>
                    </a:moveTo>
                    <a:cubicBezTo>
                      <a:pt x="67" y="74"/>
                      <a:pt x="66" y="73"/>
                      <a:pt x="65" y="73"/>
                    </a:cubicBezTo>
                    <a:lnTo>
                      <a:pt x="1" y="9"/>
                    </a:lnTo>
                    <a:cubicBezTo>
                      <a:pt x="0" y="7"/>
                      <a:pt x="0" y="3"/>
                      <a:pt x="1" y="1"/>
                    </a:cubicBezTo>
                    <a:cubicBezTo>
                      <a:pt x="4" y="0"/>
                      <a:pt x="7" y="0"/>
                      <a:pt x="9" y="1"/>
                    </a:cubicBezTo>
                    <a:lnTo>
                      <a:pt x="73" y="65"/>
                    </a:lnTo>
                    <a:cubicBezTo>
                      <a:pt x="75" y="67"/>
                      <a:pt x="75" y="71"/>
                      <a:pt x="73" y="73"/>
                    </a:cubicBezTo>
                    <a:cubicBezTo>
                      <a:pt x="72" y="73"/>
                      <a:pt x="70" y="74"/>
                      <a:pt x="69" y="7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74" name="Google Shape;774;g340da623686_1_2349"/>
              <p:cNvSpPr/>
              <p:nvPr/>
            </p:nvSpPr>
            <p:spPr>
              <a:xfrm>
                <a:off x="15944892" y="8054380"/>
                <a:ext cx="92189" cy="90975"/>
              </a:xfrm>
              <a:custGeom>
                <a:avLst/>
                <a:gdLst/>
                <a:ahLst/>
                <a:cxnLst/>
                <a:rect l="l" t="t" r="r" b="b"/>
                <a:pathLst>
                  <a:path w="75" h="74" extrusionOk="0">
                    <a:moveTo>
                      <a:pt x="6" y="74"/>
                    </a:moveTo>
                    <a:cubicBezTo>
                      <a:pt x="4" y="74"/>
                      <a:pt x="3" y="73"/>
                      <a:pt x="1" y="73"/>
                    </a:cubicBezTo>
                    <a:cubicBezTo>
                      <a:pt x="0" y="71"/>
                      <a:pt x="0" y="67"/>
                      <a:pt x="1" y="65"/>
                    </a:cubicBezTo>
                    <a:lnTo>
                      <a:pt x="65" y="1"/>
                    </a:lnTo>
                    <a:cubicBezTo>
                      <a:pt x="67" y="0"/>
                      <a:pt x="70" y="0"/>
                      <a:pt x="73" y="1"/>
                    </a:cubicBezTo>
                    <a:cubicBezTo>
                      <a:pt x="75" y="3"/>
                      <a:pt x="75" y="7"/>
                      <a:pt x="73" y="9"/>
                    </a:cubicBezTo>
                    <a:lnTo>
                      <a:pt x="9" y="73"/>
                    </a:lnTo>
                    <a:cubicBezTo>
                      <a:pt x="9" y="73"/>
                      <a:pt x="7" y="74"/>
                      <a:pt x="6" y="7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775" name="Google Shape;775;g340da623686_1_2349"/>
            <p:cNvGrpSpPr/>
            <p:nvPr/>
          </p:nvGrpSpPr>
          <p:grpSpPr>
            <a:xfrm>
              <a:off x="14691625" y="8576550"/>
              <a:ext cx="2053067" cy="2837665"/>
              <a:chOff x="14691625" y="8576550"/>
              <a:chExt cx="2053067" cy="2837665"/>
            </a:xfrm>
          </p:grpSpPr>
          <p:sp>
            <p:nvSpPr>
              <p:cNvPr id="776" name="Google Shape;776;g340da623686_1_2349"/>
              <p:cNvSpPr/>
              <p:nvPr/>
            </p:nvSpPr>
            <p:spPr>
              <a:xfrm>
                <a:off x="14699100" y="8584028"/>
                <a:ext cx="2038114" cy="2822711"/>
              </a:xfrm>
              <a:custGeom>
                <a:avLst/>
                <a:gdLst/>
                <a:ahLst/>
                <a:cxnLst/>
                <a:rect l="l" t="t" r="r" b="b"/>
                <a:pathLst>
                  <a:path w="1637" h="2266" extrusionOk="0">
                    <a:moveTo>
                      <a:pt x="105" y="2266"/>
                    </a:moveTo>
                    <a:lnTo>
                      <a:pt x="819" y="2266"/>
                    </a:lnTo>
                    <a:lnTo>
                      <a:pt x="1533" y="2266"/>
                    </a:lnTo>
                    <a:cubicBezTo>
                      <a:pt x="1562" y="2266"/>
                      <a:pt x="1588" y="2255"/>
                      <a:pt x="1607" y="2236"/>
                    </a:cubicBezTo>
                    <a:cubicBezTo>
                      <a:pt x="1626" y="2216"/>
                      <a:pt x="1637" y="2190"/>
                      <a:pt x="1637" y="2162"/>
                    </a:cubicBezTo>
                    <a:lnTo>
                      <a:pt x="1637" y="1134"/>
                    </a:lnTo>
                    <a:lnTo>
                      <a:pt x="1637" y="105"/>
                    </a:lnTo>
                    <a:cubicBezTo>
                      <a:pt x="1637" y="76"/>
                      <a:pt x="1626" y="50"/>
                      <a:pt x="1607" y="31"/>
                    </a:cubicBezTo>
                    <a:cubicBezTo>
                      <a:pt x="1588" y="12"/>
                      <a:pt x="1562" y="0"/>
                      <a:pt x="1533" y="0"/>
                    </a:cubicBezTo>
                    <a:lnTo>
                      <a:pt x="819" y="0"/>
                    </a:lnTo>
                    <a:lnTo>
                      <a:pt x="105" y="0"/>
                    </a:lnTo>
                    <a:cubicBezTo>
                      <a:pt x="76" y="0"/>
                      <a:pt x="50" y="12"/>
                      <a:pt x="31" y="31"/>
                    </a:cubicBezTo>
                    <a:cubicBezTo>
                      <a:pt x="12" y="50"/>
                      <a:pt x="0" y="76"/>
                      <a:pt x="0" y="105"/>
                    </a:cubicBezTo>
                    <a:lnTo>
                      <a:pt x="0" y="1134"/>
                    </a:lnTo>
                    <a:lnTo>
                      <a:pt x="0" y="2162"/>
                    </a:lnTo>
                    <a:cubicBezTo>
                      <a:pt x="0" y="2190"/>
                      <a:pt x="12" y="2216"/>
                      <a:pt x="31" y="2236"/>
                    </a:cubicBezTo>
                    <a:cubicBezTo>
                      <a:pt x="50" y="2255"/>
                      <a:pt x="76" y="2266"/>
                      <a:pt x="105" y="2266"/>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77" name="Google Shape;777;g340da623686_1_2349"/>
              <p:cNvSpPr/>
              <p:nvPr/>
            </p:nvSpPr>
            <p:spPr>
              <a:xfrm>
                <a:off x="14691625" y="8576550"/>
                <a:ext cx="2053067" cy="2837665"/>
              </a:xfrm>
              <a:custGeom>
                <a:avLst/>
                <a:gdLst/>
                <a:ahLst/>
                <a:cxnLst/>
                <a:rect l="l" t="t" r="r" b="b"/>
                <a:pathLst>
                  <a:path w="1649" h="2278" extrusionOk="0">
                    <a:moveTo>
                      <a:pt x="111" y="12"/>
                    </a:moveTo>
                    <a:cubicBezTo>
                      <a:pt x="85" y="12"/>
                      <a:pt x="59" y="22"/>
                      <a:pt x="41" y="41"/>
                    </a:cubicBezTo>
                    <a:cubicBezTo>
                      <a:pt x="22" y="60"/>
                      <a:pt x="12" y="84"/>
                      <a:pt x="12" y="111"/>
                    </a:cubicBezTo>
                    <a:lnTo>
                      <a:pt x="12" y="2168"/>
                    </a:lnTo>
                    <a:cubicBezTo>
                      <a:pt x="12" y="2194"/>
                      <a:pt x="22" y="2219"/>
                      <a:pt x="41" y="2237"/>
                    </a:cubicBezTo>
                    <a:cubicBezTo>
                      <a:pt x="59" y="2256"/>
                      <a:pt x="85" y="2267"/>
                      <a:pt x="111" y="2267"/>
                    </a:cubicBezTo>
                    <a:lnTo>
                      <a:pt x="1539" y="2267"/>
                    </a:lnTo>
                    <a:cubicBezTo>
                      <a:pt x="1565" y="2267"/>
                      <a:pt x="1590" y="2256"/>
                      <a:pt x="1608" y="2237"/>
                    </a:cubicBezTo>
                    <a:cubicBezTo>
                      <a:pt x="1627" y="2219"/>
                      <a:pt x="1638" y="2194"/>
                      <a:pt x="1638" y="2168"/>
                    </a:cubicBezTo>
                    <a:lnTo>
                      <a:pt x="1638" y="111"/>
                    </a:lnTo>
                    <a:cubicBezTo>
                      <a:pt x="1638" y="84"/>
                      <a:pt x="1627" y="60"/>
                      <a:pt x="1608" y="41"/>
                    </a:cubicBezTo>
                    <a:cubicBezTo>
                      <a:pt x="1590" y="22"/>
                      <a:pt x="1565" y="12"/>
                      <a:pt x="1539" y="12"/>
                    </a:cubicBezTo>
                    <a:close/>
                    <a:moveTo>
                      <a:pt x="1539" y="2278"/>
                    </a:moveTo>
                    <a:lnTo>
                      <a:pt x="111" y="2278"/>
                    </a:lnTo>
                    <a:cubicBezTo>
                      <a:pt x="81" y="2278"/>
                      <a:pt x="53" y="2267"/>
                      <a:pt x="33" y="2246"/>
                    </a:cubicBezTo>
                    <a:cubicBezTo>
                      <a:pt x="12" y="2224"/>
                      <a:pt x="0" y="2197"/>
                      <a:pt x="0" y="2168"/>
                    </a:cubicBezTo>
                    <a:lnTo>
                      <a:pt x="0" y="111"/>
                    </a:lnTo>
                    <a:cubicBezTo>
                      <a:pt x="0" y="82"/>
                      <a:pt x="12" y="54"/>
                      <a:pt x="33" y="32"/>
                    </a:cubicBezTo>
                    <a:cubicBezTo>
                      <a:pt x="53" y="12"/>
                      <a:pt x="81" y="0"/>
                      <a:pt x="111" y="0"/>
                    </a:cubicBezTo>
                    <a:lnTo>
                      <a:pt x="1539" y="0"/>
                    </a:lnTo>
                    <a:cubicBezTo>
                      <a:pt x="1568" y="0"/>
                      <a:pt x="1596" y="12"/>
                      <a:pt x="1617" y="32"/>
                    </a:cubicBezTo>
                    <a:cubicBezTo>
                      <a:pt x="1638" y="54"/>
                      <a:pt x="1649" y="82"/>
                      <a:pt x="1649" y="111"/>
                    </a:cubicBezTo>
                    <a:lnTo>
                      <a:pt x="1649" y="2168"/>
                    </a:lnTo>
                    <a:cubicBezTo>
                      <a:pt x="1649" y="2197"/>
                      <a:pt x="1638" y="2224"/>
                      <a:pt x="1617" y="2246"/>
                    </a:cubicBezTo>
                    <a:cubicBezTo>
                      <a:pt x="1596" y="2267"/>
                      <a:pt x="1568" y="2278"/>
                      <a:pt x="1539" y="227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78" name="Google Shape;778;g340da623686_1_2349"/>
              <p:cNvSpPr/>
              <p:nvPr/>
            </p:nvSpPr>
            <p:spPr>
              <a:xfrm>
                <a:off x="14971928" y="8888108"/>
                <a:ext cx="1492458" cy="12462"/>
              </a:xfrm>
              <a:custGeom>
                <a:avLst/>
                <a:gdLst/>
                <a:ahLst/>
                <a:cxnLst/>
                <a:rect l="l" t="t" r="r" b="b"/>
                <a:pathLst>
                  <a:path w="1199" h="11" extrusionOk="0">
                    <a:moveTo>
                      <a:pt x="1193" y="11"/>
                    </a:moveTo>
                    <a:lnTo>
                      <a:pt x="6" y="11"/>
                    </a:lnTo>
                    <a:cubicBezTo>
                      <a:pt x="3" y="11"/>
                      <a:pt x="0" y="9"/>
                      <a:pt x="0" y="6"/>
                    </a:cubicBezTo>
                    <a:cubicBezTo>
                      <a:pt x="0" y="2"/>
                      <a:pt x="3" y="0"/>
                      <a:pt x="6" y="0"/>
                    </a:cubicBezTo>
                    <a:lnTo>
                      <a:pt x="1193" y="0"/>
                    </a:lnTo>
                    <a:cubicBezTo>
                      <a:pt x="1196" y="0"/>
                      <a:pt x="1199" y="2"/>
                      <a:pt x="1199" y="6"/>
                    </a:cubicBezTo>
                    <a:cubicBezTo>
                      <a:pt x="1199" y="9"/>
                      <a:pt x="1196" y="11"/>
                      <a:pt x="1193" y="11"/>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79" name="Google Shape;779;g340da623686_1_2349"/>
              <p:cNvSpPr/>
              <p:nvPr/>
            </p:nvSpPr>
            <p:spPr>
              <a:xfrm>
                <a:off x="15871387" y="8774701"/>
                <a:ext cx="237946" cy="239276"/>
              </a:xfrm>
              <a:custGeom>
                <a:avLst/>
                <a:gdLst/>
                <a:ahLst/>
                <a:cxnLst/>
                <a:rect l="l" t="t" r="r" b="b"/>
                <a:pathLst>
                  <a:path w="192" h="193" extrusionOk="0">
                    <a:moveTo>
                      <a:pt x="192" y="97"/>
                    </a:moveTo>
                    <a:cubicBezTo>
                      <a:pt x="192" y="150"/>
                      <a:pt x="150" y="193"/>
                      <a:pt x="97" y="193"/>
                    </a:cubicBezTo>
                    <a:cubicBezTo>
                      <a:pt x="42" y="193"/>
                      <a:pt x="0" y="150"/>
                      <a:pt x="0" y="97"/>
                    </a:cubicBezTo>
                    <a:cubicBezTo>
                      <a:pt x="0" y="44"/>
                      <a:pt x="42" y="0"/>
                      <a:pt x="97" y="0"/>
                    </a:cubicBezTo>
                    <a:cubicBezTo>
                      <a:pt x="150" y="0"/>
                      <a:pt x="192" y="44"/>
                      <a:pt x="192" y="9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0" name="Google Shape;780;g340da623686_1_2349"/>
              <p:cNvSpPr/>
              <p:nvPr/>
            </p:nvSpPr>
            <p:spPr>
              <a:xfrm>
                <a:off x="15944892" y="8848228"/>
                <a:ext cx="92189" cy="92221"/>
              </a:xfrm>
              <a:custGeom>
                <a:avLst/>
                <a:gdLst/>
                <a:ahLst/>
                <a:cxnLst/>
                <a:rect l="l" t="t" r="r" b="b"/>
                <a:pathLst>
                  <a:path w="75" h="75" extrusionOk="0">
                    <a:moveTo>
                      <a:pt x="69" y="75"/>
                    </a:moveTo>
                    <a:cubicBezTo>
                      <a:pt x="67" y="75"/>
                      <a:pt x="66" y="74"/>
                      <a:pt x="65" y="73"/>
                    </a:cubicBezTo>
                    <a:lnTo>
                      <a:pt x="1" y="10"/>
                    </a:lnTo>
                    <a:cubicBezTo>
                      <a:pt x="0" y="8"/>
                      <a:pt x="0" y="4"/>
                      <a:pt x="1" y="2"/>
                    </a:cubicBezTo>
                    <a:cubicBezTo>
                      <a:pt x="4" y="-1"/>
                      <a:pt x="7" y="-1"/>
                      <a:pt x="9" y="2"/>
                    </a:cubicBezTo>
                    <a:lnTo>
                      <a:pt x="73" y="65"/>
                    </a:lnTo>
                    <a:cubicBezTo>
                      <a:pt x="75" y="67"/>
                      <a:pt x="75" y="71"/>
                      <a:pt x="73" y="73"/>
                    </a:cubicBezTo>
                    <a:cubicBezTo>
                      <a:pt x="72" y="74"/>
                      <a:pt x="70" y="75"/>
                      <a:pt x="69" y="75"/>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1" name="Google Shape;781;g340da623686_1_2349"/>
              <p:cNvSpPr/>
              <p:nvPr/>
            </p:nvSpPr>
            <p:spPr>
              <a:xfrm>
                <a:off x="15944892" y="8848228"/>
                <a:ext cx="92189" cy="92221"/>
              </a:xfrm>
              <a:custGeom>
                <a:avLst/>
                <a:gdLst/>
                <a:ahLst/>
                <a:cxnLst/>
                <a:rect l="l" t="t" r="r" b="b"/>
                <a:pathLst>
                  <a:path w="75" h="75" extrusionOk="0">
                    <a:moveTo>
                      <a:pt x="6" y="75"/>
                    </a:moveTo>
                    <a:cubicBezTo>
                      <a:pt x="4" y="75"/>
                      <a:pt x="3" y="74"/>
                      <a:pt x="1" y="73"/>
                    </a:cubicBezTo>
                    <a:cubicBezTo>
                      <a:pt x="0" y="71"/>
                      <a:pt x="0" y="67"/>
                      <a:pt x="1" y="65"/>
                    </a:cubicBezTo>
                    <a:lnTo>
                      <a:pt x="65" y="2"/>
                    </a:lnTo>
                    <a:cubicBezTo>
                      <a:pt x="67" y="-1"/>
                      <a:pt x="70" y="-1"/>
                      <a:pt x="73" y="2"/>
                    </a:cubicBezTo>
                    <a:cubicBezTo>
                      <a:pt x="75" y="4"/>
                      <a:pt x="75" y="8"/>
                      <a:pt x="73" y="10"/>
                    </a:cubicBezTo>
                    <a:lnTo>
                      <a:pt x="9" y="73"/>
                    </a:lnTo>
                    <a:cubicBezTo>
                      <a:pt x="9" y="74"/>
                      <a:pt x="7" y="75"/>
                      <a:pt x="6" y="75"/>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2" name="Google Shape;782;g340da623686_1_2349"/>
              <p:cNvSpPr/>
              <p:nvPr/>
            </p:nvSpPr>
            <p:spPr>
              <a:xfrm>
                <a:off x="14971928" y="9247022"/>
                <a:ext cx="1492458" cy="12462"/>
              </a:xfrm>
              <a:custGeom>
                <a:avLst/>
                <a:gdLst/>
                <a:ahLst/>
                <a:cxnLst/>
                <a:rect l="l" t="t" r="r" b="b"/>
                <a:pathLst>
                  <a:path w="1199" h="11" extrusionOk="0">
                    <a:moveTo>
                      <a:pt x="1193" y="11"/>
                    </a:moveTo>
                    <a:lnTo>
                      <a:pt x="6" y="11"/>
                    </a:lnTo>
                    <a:cubicBezTo>
                      <a:pt x="3" y="11"/>
                      <a:pt x="0" y="8"/>
                      <a:pt x="0" y="5"/>
                    </a:cubicBezTo>
                    <a:cubicBezTo>
                      <a:pt x="0" y="2"/>
                      <a:pt x="3" y="0"/>
                      <a:pt x="6" y="0"/>
                    </a:cubicBezTo>
                    <a:lnTo>
                      <a:pt x="1193" y="0"/>
                    </a:lnTo>
                    <a:cubicBezTo>
                      <a:pt x="1196" y="0"/>
                      <a:pt x="1199" y="2"/>
                      <a:pt x="1199" y="5"/>
                    </a:cubicBezTo>
                    <a:cubicBezTo>
                      <a:pt x="1199" y="8"/>
                      <a:pt x="1196" y="11"/>
                      <a:pt x="1193" y="11"/>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3" name="Google Shape;783;g340da623686_1_2349"/>
              <p:cNvSpPr/>
              <p:nvPr/>
            </p:nvSpPr>
            <p:spPr>
              <a:xfrm>
                <a:off x="14971928" y="10336226"/>
                <a:ext cx="1492458" cy="13709"/>
              </a:xfrm>
              <a:custGeom>
                <a:avLst/>
                <a:gdLst/>
                <a:ahLst/>
                <a:cxnLst/>
                <a:rect l="l" t="t" r="r" b="b"/>
                <a:pathLst>
                  <a:path w="1199" h="12" extrusionOk="0">
                    <a:moveTo>
                      <a:pt x="1193" y="12"/>
                    </a:moveTo>
                    <a:lnTo>
                      <a:pt x="6" y="12"/>
                    </a:lnTo>
                    <a:cubicBezTo>
                      <a:pt x="3" y="12"/>
                      <a:pt x="0" y="9"/>
                      <a:pt x="0" y="6"/>
                    </a:cubicBezTo>
                    <a:cubicBezTo>
                      <a:pt x="0" y="3"/>
                      <a:pt x="3" y="0"/>
                      <a:pt x="6" y="0"/>
                    </a:cubicBezTo>
                    <a:lnTo>
                      <a:pt x="1193" y="0"/>
                    </a:lnTo>
                    <a:cubicBezTo>
                      <a:pt x="1196" y="0"/>
                      <a:pt x="1199" y="3"/>
                      <a:pt x="1199" y="6"/>
                    </a:cubicBezTo>
                    <a:cubicBezTo>
                      <a:pt x="1199" y="9"/>
                      <a:pt x="1196" y="12"/>
                      <a:pt x="1193" y="12"/>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4" name="Google Shape;784;g340da623686_1_2349"/>
              <p:cNvSpPr/>
              <p:nvPr/>
            </p:nvSpPr>
            <p:spPr>
              <a:xfrm>
                <a:off x="15197417" y="9132369"/>
                <a:ext cx="239192" cy="240522"/>
              </a:xfrm>
              <a:custGeom>
                <a:avLst/>
                <a:gdLst/>
                <a:ahLst/>
                <a:cxnLst/>
                <a:rect l="l" t="t" r="r" b="b"/>
                <a:pathLst>
                  <a:path w="193" h="194" extrusionOk="0">
                    <a:moveTo>
                      <a:pt x="193" y="97"/>
                    </a:moveTo>
                    <a:cubicBezTo>
                      <a:pt x="193" y="150"/>
                      <a:pt x="150" y="194"/>
                      <a:pt x="97" y="194"/>
                    </a:cubicBezTo>
                    <a:cubicBezTo>
                      <a:pt x="43" y="194"/>
                      <a:pt x="0" y="150"/>
                      <a:pt x="0" y="97"/>
                    </a:cubicBezTo>
                    <a:cubicBezTo>
                      <a:pt x="0" y="44"/>
                      <a:pt x="43" y="0"/>
                      <a:pt x="97" y="0"/>
                    </a:cubicBezTo>
                    <a:cubicBezTo>
                      <a:pt x="150" y="0"/>
                      <a:pt x="193" y="44"/>
                      <a:pt x="193" y="9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5" name="Google Shape;785;g340da623686_1_2349"/>
              <p:cNvSpPr/>
              <p:nvPr/>
            </p:nvSpPr>
            <p:spPr>
              <a:xfrm>
                <a:off x="15270918" y="9207142"/>
                <a:ext cx="92189" cy="90975"/>
              </a:xfrm>
              <a:custGeom>
                <a:avLst/>
                <a:gdLst/>
                <a:ahLst/>
                <a:cxnLst/>
                <a:rect l="l" t="t" r="r" b="b"/>
                <a:pathLst>
                  <a:path w="75" h="74" extrusionOk="0">
                    <a:moveTo>
                      <a:pt x="69" y="74"/>
                    </a:moveTo>
                    <a:cubicBezTo>
                      <a:pt x="68" y="74"/>
                      <a:pt x="66" y="74"/>
                      <a:pt x="65" y="73"/>
                    </a:cubicBezTo>
                    <a:lnTo>
                      <a:pt x="2" y="10"/>
                    </a:lnTo>
                    <a:cubicBezTo>
                      <a:pt x="-1" y="7"/>
                      <a:pt x="-1" y="3"/>
                      <a:pt x="2" y="2"/>
                    </a:cubicBezTo>
                    <a:cubicBezTo>
                      <a:pt x="4" y="-1"/>
                      <a:pt x="8" y="-1"/>
                      <a:pt x="10" y="2"/>
                    </a:cubicBezTo>
                    <a:lnTo>
                      <a:pt x="73" y="65"/>
                    </a:lnTo>
                    <a:cubicBezTo>
                      <a:pt x="76" y="67"/>
                      <a:pt x="76" y="71"/>
                      <a:pt x="73" y="73"/>
                    </a:cubicBezTo>
                    <a:cubicBezTo>
                      <a:pt x="72" y="74"/>
                      <a:pt x="71" y="74"/>
                      <a:pt x="69" y="7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6" name="Google Shape;786;g340da623686_1_2349"/>
              <p:cNvSpPr/>
              <p:nvPr/>
            </p:nvSpPr>
            <p:spPr>
              <a:xfrm>
                <a:off x="15270918" y="9207142"/>
                <a:ext cx="92189" cy="90975"/>
              </a:xfrm>
              <a:custGeom>
                <a:avLst/>
                <a:gdLst/>
                <a:ahLst/>
                <a:cxnLst/>
                <a:rect l="l" t="t" r="r" b="b"/>
                <a:pathLst>
                  <a:path w="75" h="74" extrusionOk="0">
                    <a:moveTo>
                      <a:pt x="6" y="74"/>
                    </a:moveTo>
                    <a:cubicBezTo>
                      <a:pt x="4" y="74"/>
                      <a:pt x="3" y="74"/>
                      <a:pt x="2" y="73"/>
                    </a:cubicBezTo>
                    <a:cubicBezTo>
                      <a:pt x="-1" y="71"/>
                      <a:pt x="-1" y="67"/>
                      <a:pt x="2" y="65"/>
                    </a:cubicBezTo>
                    <a:lnTo>
                      <a:pt x="65" y="2"/>
                    </a:lnTo>
                    <a:cubicBezTo>
                      <a:pt x="67" y="-1"/>
                      <a:pt x="71" y="-1"/>
                      <a:pt x="73" y="2"/>
                    </a:cubicBezTo>
                    <a:cubicBezTo>
                      <a:pt x="76" y="3"/>
                      <a:pt x="76" y="7"/>
                      <a:pt x="73" y="10"/>
                    </a:cubicBezTo>
                    <a:lnTo>
                      <a:pt x="10" y="73"/>
                    </a:lnTo>
                    <a:cubicBezTo>
                      <a:pt x="9" y="74"/>
                      <a:pt x="7" y="74"/>
                      <a:pt x="6" y="7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7" name="Google Shape;787;g340da623686_1_2349"/>
              <p:cNvSpPr/>
              <p:nvPr/>
            </p:nvSpPr>
            <p:spPr>
              <a:xfrm>
                <a:off x="14971928" y="10548085"/>
                <a:ext cx="961751" cy="148301"/>
              </a:xfrm>
              <a:custGeom>
                <a:avLst/>
                <a:gdLst/>
                <a:ahLst/>
                <a:cxnLst/>
                <a:rect l="l" t="t" r="r" b="b"/>
                <a:pathLst>
                  <a:path w="773" h="120" extrusionOk="0">
                    <a:moveTo>
                      <a:pt x="12" y="108"/>
                    </a:moveTo>
                    <a:lnTo>
                      <a:pt x="762" y="108"/>
                    </a:lnTo>
                    <a:lnTo>
                      <a:pt x="762" y="12"/>
                    </a:lnTo>
                    <a:lnTo>
                      <a:pt x="12" y="12"/>
                    </a:lnTo>
                    <a:close/>
                    <a:moveTo>
                      <a:pt x="773" y="120"/>
                    </a:moveTo>
                    <a:lnTo>
                      <a:pt x="0" y="120"/>
                    </a:lnTo>
                    <a:lnTo>
                      <a:pt x="0" y="0"/>
                    </a:lnTo>
                    <a:lnTo>
                      <a:pt x="773"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8" name="Google Shape;788;g340da623686_1_2349"/>
              <p:cNvSpPr/>
              <p:nvPr/>
            </p:nvSpPr>
            <p:spPr>
              <a:xfrm>
                <a:off x="15927451" y="10555562"/>
                <a:ext cx="529460" cy="133347"/>
              </a:xfrm>
              <a:custGeom>
                <a:avLst/>
                <a:gdLst/>
                <a:ahLst/>
                <a:cxnLst/>
                <a:rect l="l" t="t" r="r" b="b"/>
                <a:pathLst>
                  <a:path w="426" h="108" extrusionOk="0">
                    <a:moveTo>
                      <a:pt x="426" y="0"/>
                    </a:moveTo>
                    <a:lnTo>
                      <a:pt x="0" y="0"/>
                    </a:lnTo>
                    <a:lnTo>
                      <a:pt x="0" y="108"/>
                    </a:lnTo>
                    <a:lnTo>
                      <a:pt x="426" y="108"/>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89" name="Google Shape;789;g340da623686_1_2349"/>
              <p:cNvSpPr/>
              <p:nvPr/>
            </p:nvSpPr>
            <p:spPr>
              <a:xfrm>
                <a:off x="15921222" y="10548085"/>
                <a:ext cx="543165" cy="148301"/>
              </a:xfrm>
              <a:custGeom>
                <a:avLst/>
                <a:gdLst/>
                <a:ahLst/>
                <a:cxnLst/>
                <a:rect l="l" t="t" r="r" b="b"/>
                <a:pathLst>
                  <a:path w="437" h="120" extrusionOk="0">
                    <a:moveTo>
                      <a:pt x="11" y="108"/>
                    </a:moveTo>
                    <a:lnTo>
                      <a:pt x="425" y="108"/>
                    </a:lnTo>
                    <a:lnTo>
                      <a:pt x="425" y="12"/>
                    </a:lnTo>
                    <a:lnTo>
                      <a:pt x="11" y="12"/>
                    </a:lnTo>
                    <a:close/>
                    <a:moveTo>
                      <a:pt x="437" y="120"/>
                    </a:moveTo>
                    <a:lnTo>
                      <a:pt x="0" y="120"/>
                    </a:lnTo>
                    <a:lnTo>
                      <a:pt x="0" y="0"/>
                    </a:lnTo>
                    <a:lnTo>
                      <a:pt x="437"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90" name="Google Shape;790;g340da623686_1_2349"/>
              <p:cNvSpPr/>
              <p:nvPr/>
            </p:nvSpPr>
            <p:spPr>
              <a:xfrm>
                <a:off x="14979403" y="10555562"/>
                <a:ext cx="946802" cy="133347"/>
              </a:xfrm>
              <a:custGeom>
                <a:avLst/>
                <a:gdLst/>
                <a:ahLst/>
                <a:cxnLst/>
                <a:rect l="l" t="t" r="r" b="b"/>
                <a:pathLst>
                  <a:path w="761" h="108" extrusionOk="0">
                    <a:moveTo>
                      <a:pt x="0" y="108"/>
                    </a:moveTo>
                    <a:lnTo>
                      <a:pt x="761" y="108"/>
                    </a:lnTo>
                    <a:lnTo>
                      <a:pt x="761" y="0"/>
                    </a:lnTo>
                    <a:lnTo>
                      <a:pt x="0" y="0"/>
                    </a:lnTo>
                    <a:close/>
                  </a:path>
                </a:pathLst>
              </a:custGeom>
              <a:solidFill>
                <a:srgbClr val="262626">
                  <a:alpha val="20000"/>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91" name="Google Shape;791;g340da623686_1_2349"/>
              <p:cNvSpPr/>
              <p:nvPr/>
            </p:nvSpPr>
            <p:spPr>
              <a:xfrm>
                <a:off x="15071592" y="9607182"/>
                <a:ext cx="1293132" cy="620623"/>
              </a:xfrm>
              <a:custGeom>
                <a:avLst/>
                <a:gdLst/>
                <a:ahLst/>
                <a:cxnLst/>
                <a:rect l="l" t="t" r="r" b="b"/>
                <a:pathLst>
                  <a:path w="1039" h="499" extrusionOk="0">
                    <a:moveTo>
                      <a:pt x="6" y="499"/>
                    </a:moveTo>
                    <a:cubicBezTo>
                      <a:pt x="3" y="499"/>
                      <a:pt x="0" y="497"/>
                      <a:pt x="0" y="493"/>
                    </a:cubicBezTo>
                    <a:cubicBezTo>
                      <a:pt x="0" y="492"/>
                      <a:pt x="7" y="370"/>
                      <a:pt x="27" y="249"/>
                    </a:cubicBezTo>
                    <a:cubicBezTo>
                      <a:pt x="54" y="84"/>
                      <a:pt x="93" y="0"/>
                      <a:pt x="142" y="0"/>
                    </a:cubicBezTo>
                    <a:cubicBezTo>
                      <a:pt x="233" y="0"/>
                      <a:pt x="264" y="215"/>
                      <a:pt x="280" y="331"/>
                    </a:cubicBezTo>
                    <a:cubicBezTo>
                      <a:pt x="285" y="360"/>
                      <a:pt x="288" y="386"/>
                      <a:pt x="291" y="391"/>
                    </a:cubicBezTo>
                    <a:cubicBezTo>
                      <a:pt x="292" y="391"/>
                      <a:pt x="292" y="391"/>
                      <a:pt x="292" y="391"/>
                    </a:cubicBezTo>
                    <a:cubicBezTo>
                      <a:pt x="296" y="387"/>
                      <a:pt x="303" y="370"/>
                      <a:pt x="308" y="358"/>
                    </a:cubicBezTo>
                    <a:cubicBezTo>
                      <a:pt x="322" y="325"/>
                      <a:pt x="338" y="288"/>
                      <a:pt x="362" y="289"/>
                    </a:cubicBezTo>
                    <a:cubicBezTo>
                      <a:pt x="388" y="289"/>
                      <a:pt x="401" y="341"/>
                      <a:pt x="413" y="386"/>
                    </a:cubicBezTo>
                    <a:cubicBezTo>
                      <a:pt x="418" y="403"/>
                      <a:pt x="424" y="425"/>
                      <a:pt x="427" y="430"/>
                    </a:cubicBezTo>
                    <a:cubicBezTo>
                      <a:pt x="430" y="428"/>
                      <a:pt x="436" y="415"/>
                      <a:pt x="439" y="407"/>
                    </a:cubicBezTo>
                    <a:cubicBezTo>
                      <a:pt x="447" y="384"/>
                      <a:pt x="458" y="358"/>
                      <a:pt x="480" y="359"/>
                    </a:cubicBezTo>
                    <a:cubicBezTo>
                      <a:pt x="500" y="360"/>
                      <a:pt x="510" y="384"/>
                      <a:pt x="518" y="407"/>
                    </a:cubicBezTo>
                    <a:cubicBezTo>
                      <a:pt x="523" y="419"/>
                      <a:pt x="530" y="435"/>
                      <a:pt x="535" y="436"/>
                    </a:cubicBezTo>
                    <a:cubicBezTo>
                      <a:pt x="541" y="429"/>
                      <a:pt x="551" y="379"/>
                      <a:pt x="559" y="335"/>
                    </a:cubicBezTo>
                    <a:cubicBezTo>
                      <a:pt x="583" y="210"/>
                      <a:pt x="604" y="115"/>
                      <a:pt x="640" y="114"/>
                    </a:cubicBezTo>
                    <a:cubicBezTo>
                      <a:pt x="641" y="114"/>
                      <a:pt x="641" y="114"/>
                      <a:pt x="641" y="114"/>
                    </a:cubicBezTo>
                    <a:cubicBezTo>
                      <a:pt x="673" y="114"/>
                      <a:pt x="691" y="186"/>
                      <a:pt x="715" y="295"/>
                    </a:cubicBezTo>
                    <a:cubicBezTo>
                      <a:pt x="729" y="359"/>
                      <a:pt x="745" y="431"/>
                      <a:pt x="761" y="439"/>
                    </a:cubicBezTo>
                    <a:cubicBezTo>
                      <a:pt x="765" y="440"/>
                      <a:pt x="774" y="421"/>
                      <a:pt x="778" y="411"/>
                    </a:cubicBezTo>
                    <a:cubicBezTo>
                      <a:pt x="789" y="387"/>
                      <a:pt x="801" y="360"/>
                      <a:pt x="823" y="360"/>
                    </a:cubicBezTo>
                    <a:cubicBezTo>
                      <a:pt x="840" y="360"/>
                      <a:pt x="854" y="384"/>
                      <a:pt x="867" y="408"/>
                    </a:cubicBezTo>
                    <a:cubicBezTo>
                      <a:pt x="873" y="419"/>
                      <a:pt x="883" y="436"/>
                      <a:pt x="888" y="439"/>
                    </a:cubicBezTo>
                    <a:cubicBezTo>
                      <a:pt x="893" y="432"/>
                      <a:pt x="898" y="402"/>
                      <a:pt x="903" y="377"/>
                    </a:cubicBezTo>
                    <a:cubicBezTo>
                      <a:pt x="917" y="305"/>
                      <a:pt x="927" y="258"/>
                      <a:pt x="949" y="258"/>
                    </a:cubicBezTo>
                    <a:cubicBezTo>
                      <a:pt x="973" y="258"/>
                      <a:pt x="984" y="295"/>
                      <a:pt x="999" y="342"/>
                    </a:cubicBezTo>
                    <a:cubicBezTo>
                      <a:pt x="1009" y="376"/>
                      <a:pt x="1021" y="415"/>
                      <a:pt x="1038" y="442"/>
                    </a:cubicBezTo>
                    <a:cubicBezTo>
                      <a:pt x="1040" y="445"/>
                      <a:pt x="1039" y="448"/>
                      <a:pt x="1036" y="450"/>
                    </a:cubicBezTo>
                    <a:cubicBezTo>
                      <a:pt x="1034" y="452"/>
                      <a:pt x="1030" y="451"/>
                      <a:pt x="1028" y="448"/>
                    </a:cubicBezTo>
                    <a:cubicBezTo>
                      <a:pt x="1010" y="419"/>
                      <a:pt x="998" y="380"/>
                      <a:pt x="987" y="346"/>
                    </a:cubicBezTo>
                    <a:cubicBezTo>
                      <a:pt x="976" y="309"/>
                      <a:pt x="965" y="270"/>
                      <a:pt x="949" y="270"/>
                    </a:cubicBezTo>
                    <a:cubicBezTo>
                      <a:pt x="935" y="270"/>
                      <a:pt x="921" y="341"/>
                      <a:pt x="914" y="378"/>
                    </a:cubicBezTo>
                    <a:cubicBezTo>
                      <a:pt x="904" y="433"/>
                      <a:pt x="900" y="451"/>
                      <a:pt x="889" y="451"/>
                    </a:cubicBezTo>
                    <a:cubicBezTo>
                      <a:pt x="878" y="451"/>
                      <a:pt x="869" y="435"/>
                      <a:pt x="857" y="414"/>
                    </a:cubicBezTo>
                    <a:cubicBezTo>
                      <a:pt x="847" y="396"/>
                      <a:pt x="833" y="372"/>
                      <a:pt x="823" y="372"/>
                    </a:cubicBezTo>
                    <a:cubicBezTo>
                      <a:pt x="809" y="372"/>
                      <a:pt x="798" y="396"/>
                      <a:pt x="789" y="416"/>
                    </a:cubicBezTo>
                    <a:cubicBezTo>
                      <a:pt x="780" y="436"/>
                      <a:pt x="771" y="456"/>
                      <a:pt x="756" y="449"/>
                    </a:cubicBezTo>
                    <a:cubicBezTo>
                      <a:pt x="735" y="440"/>
                      <a:pt x="723" y="386"/>
                      <a:pt x="704" y="298"/>
                    </a:cubicBezTo>
                    <a:cubicBezTo>
                      <a:pt x="688" y="225"/>
                      <a:pt x="666" y="126"/>
                      <a:pt x="641" y="126"/>
                    </a:cubicBezTo>
                    <a:cubicBezTo>
                      <a:pt x="611" y="126"/>
                      <a:pt x="586" y="259"/>
                      <a:pt x="570" y="337"/>
                    </a:cubicBezTo>
                    <a:cubicBezTo>
                      <a:pt x="554" y="424"/>
                      <a:pt x="549" y="446"/>
                      <a:pt x="538" y="447"/>
                    </a:cubicBezTo>
                    <a:cubicBezTo>
                      <a:pt x="523" y="450"/>
                      <a:pt x="515" y="431"/>
                      <a:pt x="508" y="411"/>
                    </a:cubicBezTo>
                    <a:cubicBezTo>
                      <a:pt x="500" y="393"/>
                      <a:pt x="492" y="371"/>
                      <a:pt x="480" y="371"/>
                    </a:cubicBezTo>
                    <a:cubicBezTo>
                      <a:pt x="466" y="370"/>
                      <a:pt x="457" y="393"/>
                      <a:pt x="450" y="411"/>
                    </a:cubicBezTo>
                    <a:cubicBezTo>
                      <a:pt x="442" y="429"/>
                      <a:pt x="437" y="442"/>
                      <a:pt x="426" y="442"/>
                    </a:cubicBezTo>
                    <a:cubicBezTo>
                      <a:pt x="416" y="441"/>
                      <a:pt x="412" y="426"/>
                      <a:pt x="402" y="388"/>
                    </a:cubicBezTo>
                    <a:cubicBezTo>
                      <a:pt x="393" y="353"/>
                      <a:pt x="379" y="301"/>
                      <a:pt x="361" y="300"/>
                    </a:cubicBezTo>
                    <a:cubicBezTo>
                      <a:pt x="346" y="300"/>
                      <a:pt x="329" y="337"/>
                      <a:pt x="318" y="363"/>
                    </a:cubicBezTo>
                    <a:cubicBezTo>
                      <a:pt x="307" y="389"/>
                      <a:pt x="300" y="403"/>
                      <a:pt x="292" y="404"/>
                    </a:cubicBezTo>
                    <a:cubicBezTo>
                      <a:pt x="288" y="404"/>
                      <a:pt x="284" y="402"/>
                      <a:pt x="281" y="396"/>
                    </a:cubicBezTo>
                    <a:cubicBezTo>
                      <a:pt x="277" y="389"/>
                      <a:pt x="275" y="371"/>
                      <a:pt x="269" y="332"/>
                    </a:cubicBezTo>
                    <a:cubicBezTo>
                      <a:pt x="254" y="229"/>
                      <a:pt x="223" y="11"/>
                      <a:pt x="142" y="11"/>
                    </a:cubicBezTo>
                    <a:cubicBezTo>
                      <a:pt x="55" y="11"/>
                      <a:pt x="19" y="360"/>
                      <a:pt x="12" y="494"/>
                    </a:cubicBezTo>
                    <a:cubicBezTo>
                      <a:pt x="12" y="497"/>
                      <a:pt x="10" y="499"/>
                      <a:pt x="6" y="49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92" name="Google Shape;792;g340da623686_1_2349"/>
              <p:cNvSpPr/>
              <p:nvPr/>
            </p:nvSpPr>
            <p:spPr>
              <a:xfrm>
                <a:off x="16167888" y="10587961"/>
                <a:ext cx="67273" cy="67296"/>
              </a:xfrm>
              <a:custGeom>
                <a:avLst/>
                <a:gdLst/>
                <a:ahLst/>
                <a:cxnLst/>
                <a:rect l="l" t="t" r="r" b="b"/>
                <a:pathLst>
                  <a:path w="55" h="55" extrusionOk="0">
                    <a:moveTo>
                      <a:pt x="49" y="55"/>
                    </a:moveTo>
                    <a:cubicBezTo>
                      <a:pt x="47" y="55"/>
                      <a:pt x="46" y="54"/>
                      <a:pt x="45" y="53"/>
                    </a:cubicBezTo>
                    <a:lnTo>
                      <a:pt x="2" y="10"/>
                    </a:lnTo>
                    <a:cubicBezTo>
                      <a:pt x="-1" y="7"/>
                      <a:pt x="-1" y="4"/>
                      <a:pt x="2" y="1"/>
                    </a:cubicBezTo>
                    <a:cubicBezTo>
                      <a:pt x="4" y="0"/>
                      <a:pt x="8" y="0"/>
                      <a:pt x="10" y="1"/>
                    </a:cubicBezTo>
                    <a:lnTo>
                      <a:pt x="53" y="45"/>
                    </a:lnTo>
                    <a:cubicBezTo>
                      <a:pt x="55" y="47"/>
                      <a:pt x="55" y="51"/>
                      <a:pt x="53" y="53"/>
                    </a:cubicBezTo>
                    <a:cubicBezTo>
                      <a:pt x="52" y="54"/>
                      <a:pt x="50" y="55"/>
                      <a:pt x="49" y="55"/>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93" name="Google Shape;793;g340da623686_1_2349"/>
              <p:cNvSpPr/>
              <p:nvPr/>
            </p:nvSpPr>
            <p:spPr>
              <a:xfrm>
                <a:off x="16167888" y="10587961"/>
                <a:ext cx="67273" cy="67296"/>
              </a:xfrm>
              <a:custGeom>
                <a:avLst/>
                <a:gdLst/>
                <a:ahLst/>
                <a:cxnLst/>
                <a:rect l="l" t="t" r="r" b="b"/>
                <a:pathLst>
                  <a:path w="55" h="55" extrusionOk="0">
                    <a:moveTo>
                      <a:pt x="6" y="55"/>
                    </a:moveTo>
                    <a:cubicBezTo>
                      <a:pt x="4" y="55"/>
                      <a:pt x="3" y="54"/>
                      <a:pt x="2" y="53"/>
                    </a:cubicBezTo>
                    <a:cubicBezTo>
                      <a:pt x="-1" y="51"/>
                      <a:pt x="-1" y="47"/>
                      <a:pt x="2" y="45"/>
                    </a:cubicBezTo>
                    <a:lnTo>
                      <a:pt x="45" y="1"/>
                    </a:lnTo>
                    <a:cubicBezTo>
                      <a:pt x="47" y="0"/>
                      <a:pt x="50" y="0"/>
                      <a:pt x="53" y="1"/>
                    </a:cubicBezTo>
                    <a:cubicBezTo>
                      <a:pt x="55" y="4"/>
                      <a:pt x="55" y="7"/>
                      <a:pt x="53" y="10"/>
                    </a:cubicBezTo>
                    <a:lnTo>
                      <a:pt x="10" y="53"/>
                    </a:lnTo>
                    <a:cubicBezTo>
                      <a:pt x="9" y="54"/>
                      <a:pt x="7" y="55"/>
                      <a:pt x="6" y="55"/>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794" name="Google Shape;794;g340da623686_1_2349"/>
            <p:cNvGrpSpPr/>
            <p:nvPr/>
          </p:nvGrpSpPr>
          <p:grpSpPr>
            <a:xfrm>
              <a:off x="5689531" y="9637091"/>
              <a:ext cx="2413102" cy="3334907"/>
              <a:chOff x="5689531" y="9637091"/>
              <a:chExt cx="2413102" cy="3334907"/>
            </a:xfrm>
          </p:grpSpPr>
          <p:sp>
            <p:nvSpPr>
              <p:cNvPr id="795" name="Google Shape;795;g340da623686_1_2349"/>
              <p:cNvSpPr/>
              <p:nvPr/>
            </p:nvSpPr>
            <p:spPr>
              <a:xfrm>
                <a:off x="6454450" y="9731805"/>
                <a:ext cx="651549" cy="922210"/>
              </a:xfrm>
              <a:custGeom>
                <a:avLst/>
                <a:gdLst/>
                <a:ahLst/>
                <a:cxnLst/>
                <a:rect l="l" t="t" r="r" b="b"/>
                <a:pathLst>
                  <a:path w="524" h="741" extrusionOk="0">
                    <a:moveTo>
                      <a:pt x="522" y="239"/>
                    </a:moveTo>
                    <a:cubicBezTo>
                      <a:pt x="522" y="107"/>
                      <a:pt x="415" y="0"/>
                      <a:pt x="283" y="0"/>
                    </a:cubicBezTo>
                    <a:cubicBezTo>
                      <a:pt x="151" y="0"/>
                      <a:pt x="0" y="107"/>
                      <a:pt x="0" y="239"/>
                    </a:cubicBezTo>
                    <a:cubicBezTo>
                      <a:pt x="0" y="287"/>
                      <a:pt x="18" y="375"/>
                      <a:pt x="28" y="523"/>
                    </a:cubicBezTo>
                    <a:lnTo>
                      <a:pt x="28" y="741"/>
                    </a:lnTo>
                    <a:lnTo>
                      <a:pt x="296" y="741"/>
                    </a:lnTo>
                    <a:lnTo>
                      <a:pt x="296" y="623"/>
                    </a:lnTo>
                    <a:cubicBezTo>
                      <a:pt x="331" y="630"/>
                      <a:pt x="371" y="633"/>
                      <a:pt x="415" y="633"/>
                    </a:cubicBezTo>
                    <a:cubicBezTo>
                      <a:pt x="547" y="633"/>
                      <a:pt x="522" y="370"/>
                      <a:pt x="522" y="239"/>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96" name="Google Shape;796;g340da623686_1_2349"/>
              <p:cNvSpPr/>
              <p:nvPr/>
            </p:nvSpPr>
            <p:spPr>
              <a:xfrm>
                <a:off x="6448221" y="9724327"/>
                <a:ext cx="665252" cy="937163"/>
              </a:xfrm>
              <a:custGeom>
                <a:avLst/>
                <a:gdLst/>
                <a:ahLst/>
                <a:cxnLst/>
                <a:rect l="l" t="t" r="r" b="b"/>
                <a:pathLst>
                  <a:path w="535" h="753" extrusionOk="0">
                    <a:moveTo>
                      <a:pt x="39" y="741"/>
                    </a:moveTo>
                    <a:lnTo>
                      <a:pt x="295" y="741"/>
                    </a:lnTo>
                    <a:lnTo>
                      <a:pt x="295" y="623"/>
                    </a:lnTo>
                    <a:lnTo>
                      <a:pt x="302" y="624"/>
                    </a:lnTo>
                    <a:cubicBezTo>
                      <a:pt x="338" y="630"/>
                      <a:pt x="378" y="634"/>
                      <a:pt x="420" y="634"/>
                    </a:cubicBezTo>
                    <a:cubicBezTo>
                      <a:pt x="442" y="634"/>
                      <a:pt x="460" y="626"/>
                      <a:pt x="474" y="612"/>
                    </a:cubicBezTo>
                    <a:cubicBezTo>
                      <a:pt x="528" y="557"/>
                      <a:pt x="524" y="410"/>
                      <a:pt x="522" y="302"/>
                    </a:cubicBezTo>
                    <a:cubicBezTo>
                      <a:pt x="521" y="282"/>
                      <a:pt x="521" y="262"/>
                      <a:pt x="521" y="245"/>
                    </a:cubicBezTo>
                    <a:cubicBezTo>
                      <a:pt x="521" y="116"/>
                      <a:pt x="416" y="12"/>
                      <a:pt x="288" y="12"/>
                    </a:cubicBezTo>
                    <a:cubicBezTo>
                      <a:pt x="162" y="12"/>
                      <a:pt x="11" y="116"/>
                      <a:pt x="11" y="245"/>
                    </a:cubicBezTo>
                    <a:cubicBezTo>
                      <a:pt x="11" y="267"/>
                      <a:pt x="15" y="299"/>
                      <a:pt x="21" y="341"/>
                    </a:cubicBezTo>
                    <a:cubicBezTo>
                      <a:pt x="26" y="390"/>
                      <a:pt x="33" y="451"/>
                      <a:pt x="39" y="529"/>
                    </a:cubicBezTo>
                    <a:close/>
                    <a:moveTo>
                      <a:pt x="307" y="753"/>
                    </a:moveTo>
                    <a:lnTo>
                      <a:pt x="28" y="753"/>
                    </a:lnTo>
                    <a:lnTo>
                      <a:pt x="28" y="529"/>
                    </a:lnTo>
                    <a:cubicBezTo>
                      <a:pt x="22" y="452"/>
                      <a:pt x="14" y="392"/>
                      <a:pt x="9" y="343"/>
                    </a:cubicBezTo>
                    <a:cubicBezTo>
                      <a:pt x="4" y="299"/>
                      <a:pt x="0" y="268"/>
                      <a:pt x="0" y="245"/>
                    </a:cubicBezTo>
                    <a:cubicBezTo>
                      <a:pt x="0" y="181"/>
                      <a:pt x="33" y="119"/>
                      <a:pt x="94" y="71"/>
                    </a:cubicBezTo>
                    <a:cubicBezTo>
                      <a:pt x="149" y="26"/>
                      <a:pt x="222" y="0"/>
                      <a:pt x="288" y="0"/>
                    </a:cubicBezTo>
                    <a:cubicBezTo>
                      <a:pt x="423" y="0"/>
                      <a:pt x="532" y="110"/>
                      <a:pt x="532" y="245"/>
                    </a:cubicBezTo>
                    <a:cubicBezTo>
                      <a:pt x="532" y="262"/>
                      <a:pt x="533" y="282"/>
                      <a:pt x="534" y="302"/>
                    </a:cubicBezTo>
                    <a:cubicBezTo>
                      <a:pt x="536" y="412"/>
                      <a:pt x="539" y="562"/>
                      <a:pt x="482" y="620"/>
                    </a:cubicBezTo>
                    <a:cubicBezTo>
                      <a:pt x="466" y="637"/>
                      <a:pt x="445" y="645"/>
                      <a:pt x="420" y="645"/>
                    </a:cubicBezTo>
                    <a:cubicBezTo>
                      <a:pt x="380" y="645"/>
                      <a:pt x="342" y="642"/>
                      <a:pt x="307" y="63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97" name="Google Shape;797;g340da623686_1_2349"/>
              <p:cNvSpPr/>
              <p:nvPr/>
            </p:nvSpPr>
            <p:spPr>
              <a:xfrm>
                <a:off x="6399636" y="9637091"/>
                <a:ext cx="813502" cy="780140"/>
              </a:xfrm>
              <a:custGeom>
                <a:avLst/>
                <a:gdLst/>
                <a:ahLst/>
                <a:cxnLst/>
                <a:rect l="l" t="t" r="r" b="b"/>
                <a:pathLst>
                  <a:path w="654" h="627" extrusionOk="0">
                    <a:moveTo>
                      <a:pt x="654" y="101"/>
                    </a:moveTo>
                    <a:cubicBezTo>
                      <a:pt x="653" y="85"/>
                      <a:pt x="642" y="71"/>
                      <a:pt x="622" y="60"/>
                    </a:cubicBezTo>
                    <a:cubicBezTo>
                      <a:pt x="622" y="55"/>
                      <a:pt x="622" y="47"/>
                      <a:pt x="615" y="39"/>
                    </a:cubicBezTo>
                    <a:cubicBezTo>
                      <a:pt x="598" y="14"/>
                      <a:pt x="548" y="0"/>
                      <a:pt x="466" y="0"/>
                    </a:cubicBezTo>
                    <a:cubicBezTo>
                      <a:pt x="207" y="-2"/>
                      <a:pt x="116" y="53"/>
                      <a:pt x="85" y="100"/>
                    </a:cubicBezTo>
                    <a:cubicBezTo>
                      <a:pt x="62" y="133"/>
                      <a:pt x="67" y="163"/>
                      <a:pt x="71" y="175"/>
                    </a:cubicBezTo>
                    <a:cubicBezTo>
                      <a:pt x="45" y="187"/>
                      <a:pt x="27" y="207"/>
                      <a:pt x="15" y="235"/>
                    </a:cubicBezTo>
                    <a:cubicBezTo>
                      <a:pt x="-7" y="287"/>
                      <a:pt x="-4" y="364"/>
                      <a:pt x="22" y="465"/>
                    </a:cubicBezTo>
                    <a:cubicBezTo>
                      <a:pt x="41" y="540"/>
                      <a:pt x="67" y="601"/>
                      <a:pt x="67" y="601"/>
                    </a:cubicBezTo>
                    <a:lnTo>
                      <a:pt x="67" y="603"/>
                    </a:lnTo>
                    <a:lnTo>
                      <a:pt x="68" y="603"/>
                    </a:lnTo>
                    <a:cubicBezTo>
                      <a:pt x="69" y="604"/>
                      <a:pt x="107" y="641"/>
                      <a:pt x="153" y="605"/>
                    </a:cubicBezTo>
                    <a:cubicBezTo>
                      <a:pt x="160" y="612"/>
                      <a:pt x="177" y="625"/>
                      <a:pt x="197" y="625"/>
                    </a:cubicBezTo>
                    <a:cubicBezTo>
                      <a:pt x="212" y="625"/>
                      <a:pt x="225" y="619"/>
                      <a:pt x="238" y="606"/>
                    </a:cubicBezTo>
                    <a:cubicBezTo>
                      <a:pt x="245" y="614"/>
                      <a:pt x="261" y="627"/>
                      <a:pt x="281" y="627"/>
                    </a:cubicBezTo>
                    <a:cubicBezTo>
                      <a:pt x="298" y="627"/>
                      <a:pt x="313" y="618"/>
                      <a:pt x="327" y="600"/>
                    </a:cubicBezTo>
                    <a:lnTo>
                      <a:pt x="328" y="599"/>
                    </a:lnTo>
                    <a:lnTo>
                      <a:pt x="328" y="481"/>
                    </a:lnTo>
                    <a:lnTo>
                      <a:pt x="321" y="483"/>
                    </a:lnTo>
                    <a:cubicBezTo>
                      <a:pt x="321" y="483"/>
                      <a:pt x="290" y="491"/>
                      <a:pt x="269" y="474"/>
                    </a:cubicBezTo>
                    <a:cubicBezTo>
                      <a:pt x="255" y="464"/>
                      <a:pt x="248" y="446"/>
                      <a:pt x="248" y="420"/>
                    </a:cubicBezTo>
                    <a:cubicBezTo>
                      <a:pt x="248" y="392"/>
                      <a:pt x="253" y="370"/>
                      <a:pt x="264" y="356"/>
                    </a:cubicBezTo>
                    <a:cubicBezTo>
                      <a:pt x="272" y="345"/>
                      <a:pt x="283" y="339"/>
                      <a:pt x="296" y="339"/>
                    </a:cubicBezTo>
                    <a:cubicBezTo>
                      <a:pt x="310" y="339"/>
                      <a:pt x="322" y="348"/>
                      <a:pt x="322" y="358"/>
                    </a:cubicBezTo>
                    <a:lnTo>
                      <a:pt x="322" y="401"/>
                    </a:lnTo>
                    <a:lnTo>
                      <a:pt x="397" y="401"/>
                    </a:lnTo>
                    <a:lnTo>
                      <a:pt x="397" y="266"/>
                    </a:lnTo>
                    <a:cubicBezTo>
                      <a:pt x="425" y="266"/>
                      <a:pt x="541" y="266"/>
                      <a:pt x="608" y="233"/>
                    </a:cubicBezTo>
                    <a:cubicBezTo>
                      <a:pt x="628" y="224"/>
                      <a:pt x="639" y="212"/>
                      <a:pt x="643" y="197"/>
                    </a:cubicBezTo>
                    <a:cubicBezTo>
                      <a:pt x="647" y="178"/>
                      <a:pt x="637" y="162"/>
                      <a:pt x="633" y="154"/>
                    </a:cubicBezTo>
                    <a:cubicBezTo>
                      <a:pt x="641" y="146"/>
                      <a:pt x="658" y="125"/>
                      <a:pt x="654" y="101"/>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98" name="Google Shape;798;g340da623686_1_2349"/>
              <p:cNvSpPr/>
              <p:nvPr/>
            </p:nvSpPr>
            <p:spPr>
              <a:xfrm>
                <a:off x="6125561" y="11997450"/>
                <a:ext cx="1101281" cy="967074"/>
              </a:xfrm>
              <a:custGeom>
                <a:avLst/>
                <a:gdLst/>
                <a:ahLst/>
                <a:cxnLst/>
                <a:rect l="l" t="t" r="r" b="b"/>
                <a:pathLst>
                  <a:path w="885" h="777" extrusionOk="0">
                    <a:moveTo>
                      <a:pt x="26" y="0"/>
                    </a:moveTo>
                    <a:lnTo>
                      <a:pt x="24" y="11"/>
                    </a:lnTo>
                    <a:cubicBezTo>
                      <a:pt x="16" y="51"/>
                      <a:pt x="10" y="90"/>
                      <a:pt x="6" y="130"/>
                    </a:cubicBezTo>
                    <a:cubicBezTo>
                      <a:pt x="2" y="163"/>
                      <a:pt x="1" y="195"/>
                      <a:pt x="1" y="229"/>
                    </a:cubicBezTo>
                    <a:lnTo>
                      <a:pt x="0" y="777"/>
                    </a:lnTo>
                    <a:lnTo>
                      <a:pt x="885" y="777"/>
                    </a:lnTo>
                    <a:cubicBezTo>
                      <a:pt x="885" y="777"/>
                      <a:pt x="835" y="45"/>
                      <a:pt x="828" y="11"/>
                    </a:cubicBezTo>
                    <a:lnTo>
                      <a:pt x="826" y="0"/>
                    </a:ln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799" name="Google Shape;799;g340da623686_1_2349"/>
              <p:cNvSpPr/>
              <p:nvPr/>
            </p:nvSpPr>
            <p:spPr>
              <a:xfrm>
                <a:off x="6118087" y="11989969"/>
                <a:ext cx="1117476" cy="982029"/>
              </a:xfrm>
              <a:custGeom>
                <a:avLst/>
                <a:gdLst/>
                <a:ahLst/>
                <a:cxnLst/>
                <a:rect l="l" t="t" r="r" b="b"/>
                <a:pathLst>
                  <a:path w="898" h="789" extrusionOk="0">
                    <a:moveTo>
                      <a:pt x="12" y="777"/>
                    </a:moveTo>
                    <a:lnTo>
                      <a:pt x="885" y="777"/>
                    </a:lnTo>
                    <a:cubicBezTo>
                      <a:pt x="880" y="706"/>
                      <a:pt x="835" y="50"/>
                      <a:pt x="828" y="19"/>
                    </a:cubicBezTo>
                    <a:lnTo>
                      <a:pt x="827" y="12"/>
                    </a:lnTo>
                    <a:lnTo>
                      <a:pt x="37" y="12"/>
                    </a:lnTo>
                    <a:lnTo>
                      <a:pt x="36" y="19"/>
                    </a:lnTo>
                    <a:cubicBezTo>
                      <a:pt x="28" y="57"/>
                      <a:pt x="21" y="97"/>
                      <a:pt x="18" y="137"/>
                    </a:cubicBezTo>
                    <a:cubicBezTo>
                      <a:pt x="14" y="169"/>
                      <a:pt x="13" y="202"/>
                      <a:pt x="12" y="235"/>
                    </a:cubicBezTo>
                    <a:close/>
                    <a:moveTo>
                      <a:pt x="898" y="789"/>
                    </a:moveTo>
                    <a:lnTo>
                      <a:pt x="0" y="789"/>
                    </a:lnTo>
                    <a:lnTo>
                      <a:pt x="0" y="235"/>
                    </a:lnTo>
                    <a:cubicBezTo>
                      <a:pt x="0" y="201"/>
                      <a:pt x="2" y="168"/>
                      <a:pt x="6" y="136"/>
                    </a:cubicBezTo>
                    <a:cubicBezTo>
                      <a:pt x="10" y="96"/>
                      <a:pt x="16" y="55"/>
                      <a:pt x="24" y="16"/>
                    </a:cubicBezTo>
                    <a:lnTo>
                      <a:pt x="28" y="0"/>
                    </a:lnTo>
                    <a:lnTo>
                      <a:pt x="837" y="0"/>
                    </a:lnTo>
                    <a:lnTo>
                      <a:pt x="839" y="16"/>
                    </a:lnTo>
                    <a:cubicBezTo>
                      <a:pt x="847" y="50"/>
                      <a:pt x="895" y="752"/>
                      <a:pt x="897" y="782"/>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00" name="Google Shape;800;g340da623686_1_2349"/>
              <p:cNvSpPr/>
              <p:nvPr/>
            </p:nvSpPr>
            <p:spPr>
              <a:xfrm>
                <a:off x="7743845" y="10069533"/>
                <a:ext cx="352559" cy="608160"/>
              </a:xfrm>
              <a:custGeom>
                <a:avLst/>
                <a:gdLst/>
                <a:ahLst/>
                <a:cxnLst/>
                <a:rect l="l" t="t" r="r" b="b"/>
                <a:pathLst>
                  <a:path w="284" h="489" extrusionOk="0">
                    <a:moveTo>
                      <a:pt x="188" y="180"/>
                    </a:moveTo>
                    <a:cubicBezTo>
                      <a:pt x="218" y="182"/>
                      <a:pt x="223" y="208"/>
                      <a:pt x="223" y="208"/>
                    </a:cubicBezTo>
                    <a:cubicBezTo>
                      <a:pt x="261" y="206"/>
                      <a:pt x="261" y="243"/>
                      <a:pt x="261" y="243"/>
                    </a:cubicBezTo>
                    <a:cubicBezTo>
                      <a:pt x="261" y="243"/>
                      <a:pt x="291" y="261"/>
                      <a:pt x="282" y="288"/>
                    </a:cubicBezTo>
                    <a:cubicBezTo>
                      <a:pt x="265" y="338"/>
                      <a:pt x="184" y="428"/>
                      <a:pt x="184" y="428"/>
                    </a:cubicBezTo>
                    <a:lnTo>
                      <a:pt x="151" y="489"/>
                    </a:lnTo>
                    <a:lnTo>
                      <a:pt x="0" y="417"/>
                    </a:lnTo>
                    <a:lnTo>
                      <a:pt x="29" y="356"/>
                    </a:lnTo>
                    <a:cubicBezTo>
                      <a:pt x="29" y="356"/>
                      <a:pt x="5" y="307"/>
                      <a:pt x="16" y="275"/>
                    </a:cubicBezTo>
                    <a:cubicBezTo>
                      <a:pt x="29" y="243"/>
                      <a:pt x="66" y="203"/>
                      <a:pt x="74" y="196"/>
                    </a:cubicBezTo>
                    <a:cubicBezTo>
                      <a:pt x="93" y="182"/>
                      <a:pt x="119" y="182"/>
                      <a:pt x="119" y="182"/>
                    </a:cubicBezTo>
                    <a:cubicBezTo>
                      <a:pt x="119" y="182"/>
                      <a:pt x="221" y="-15"/>
                      <a:pt x="250" y="1"/>
                    </a:cubicBezTo>
                    <a:cubicBezTo>
                      <a:pt x="278" y="16"/>
                      <a:pt x="188" y="180"/>
                      <a:pt x="188" y="18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01" name="Google Shape;801;g340da623686_1_2349"/>
              <p:cNvSpPr/>
              <p:nvPr/>
            </p:nvSpPr>
            <p:spPr>
              <a:xfrm>
                <a:off x="7735124" y="10062056"/>
                <a:ext cx="367509" cy="625608"/>
              </a:xfrm>
              <a:custGeom>
                <a:avLst/>
                <a:gdLst/>
                <a:ahLst/>
                <a:cxnLst/>
                <a:rect l="l" t="t" r="r" b="b"/>
                <a:pathLst>
                  <a:path w="296" h="503" extrusionOk="0">
                    <a:moveTo>
                      <a:pt x="15" y="420"/>
                    </a:moveTo>
                    <a:lnTo>
                      <a:pt x="156" y="488"/>
                    </a:lnTo>
                    <a:lnTo>
                      <a:pt x="187" y="430"/>
                    </a:lnTo>
                    <a:cubicBezTo>
                      <a:pt x="188" y="429"/>
                      <a:pt x="268" y="341"/>
                      <a:pt x="283" y="292"/>
                    </a:cubicBezTo>
                    <a:cubicBezTo>
                      <a:pt x="291" y="270"/>
                      <a:pt x="266" y="254"/>
                      <a:pt x="264" y="254"/>
                    </a:cubicBezTo>
                    <a:lnTo>
                      <a:pt x="262" y="253"/>
                    </a:lnTo>
                    <a:lnTo>
                      <a:pt x="262" y="249"/>
                    </a:lnTo>
                    <a:cubicBezTo>
                      <a:pt x="262" y="249"/>
                      <a:pt x="261" y="236"/>
                      <a:pt x="253" y="227"/>
                    </a:cubicBezTo>
                    <a:cubicBezTo>
                      <a:pt x="247" y="222"/>
                      <a:pt x="240" y="220"/>
                      <a:pt x="230" y="220"/>
                    </a:cubicBezTo>
                    <a:lnTo>
                      <a:pt x="225" y="220"/>
                    </a:lnTo>
                    <a:lnTo>
                      <a:pt x="224" y="215"/>
                    </a:lnTo>
                    <a:cubicBezTo>
                      <a:pt x="224" y="215"/>
                      <a:pt x="219" y="194"/>
                      <a:pt x="195" y="193"/>
                    </a:cubicBezTo>
                    <a:lnTo>
                      <a:pt x="185" y="192"/>
                    </a:lnTo>
                    <a:lnTo>
                      <a:pt x="190" y="184"/>
                    </a:lnTo>
                    <a:cubicBezTo>
                      <a:pt x="232" y="107"/>
                      <a:pt x="268" y="19"/>
                      <a:pt x="253" y="12"/>
                    </a:cubicBezTo>
                    <a:cubicBezTo>
                      <a:pt x="253" y="11"/>
                      <a:pt x="252" y="12"/>
                      <a:pt x="252" y="12"/>
                    </a:cubicBezTo>
                    <a:cubicBezTo>
                      <a:pt x="228" y="18"/>
                      <a:pt x="166" y="122"/>
                      <a:pt x="131" y="190"/>
                    </a:cubicBezTo>
                    <a:lnTo>
                      <a:pt x="129" y="193"/>
                    </a:lnTo>
                    <a:lnTo>
                      <a:pt x="126" y="193"/>
                    </a:lnTo>
                    <a:cubicBezTo>
                      <a:pt x="125" y="193"/>
                      <a:pt x="102" y="194"/>
                      <a:pt x="85" y="207"/>
                    </a:cubicBezTo>
                    <a:cubicBezTo>
                      <a:pt x="77" y="213"/>
                      <a:pt x="41" y="253"/>
                      <a:pt x="29" y="283"/>
                    </a:cubicBezTo>
                    <a:cubicBezTo>
                      <a:pt x="18" y="312"/>
                      <a:pt x="41" y="359"/>
                      <a:pt x="42" y="360"/>
                    </a:cubicBezTo>
                    <a:lnTo>
                      <a:pt x="43" y="362"/>
                    </a:lnTo>
                    <a:close/>
                    <a:moveTo>
                      <a:pt x="160" y="503"/>
                    </a:moveTo>
                    <a:lnTo>
                      <a:pt x="0" y="426"/>
                    </a:lnTo>
                    <a:lnTo>
                      <a:pt x="30" y="362"/>
                    </a:lnTo>
                    <a:cubicBezTo>
                      <a:pt x="25" y="351"/>
                      <a:pt x="7" y="310"/>
                      <a:pt x="18" y="280"/>
                    </a:cubicBezTo>
                    <a:cubicBezTo>
                      <a:pt x="30" y="247"/>
                      <a:pt x="68" y="205"/>
                      <a:pt x="77" y="197"/>
                    </a:cubicBezTo>
                    <a:cubicBezTo>
                      <a:pt x="94" y="185"/>
                      <a:pt x="114" y="183"/>
                      <a:pt x="122" y="182"/>
                    </a:cubicBezTo>
                    <a:cubicBezTo>
                      <a:pt x="136" y="154"/>
                      <a:pt x="214" y="11"/>
                      <a:pt x="248" y="1"/>
                    </a:cubicBezTo>
                    <a:cubicBezTo>
                      <a:pt x="253" y="-1"/>
                      <a:pt x="257" y="0"/>
                      <a:pt x="259" y="1"/>
                    </a:cubicBezTo>
                    <a:cubicBezTo>
                      <a:pt x="269" y="7"/>
                      <a:pt x="277" y="24"/>
                      <a:pt x="242" y="105"/>
                    </a:cubicBezTo>
                    <a:cubicBezTo>
                      <a:pt x="228" y="137"/>
                      <a:pt x="211" y="168"/>
                      <a:pt x="204" y="182"/>
                    </a:cubicBezTo>
                    <a:cubicBezTo>
                      <a:pt x="222" y="186"/>
                      <a:pt x="231" y="199"/>
                      <a:pt x="235" y="208"/>
                    </a:cubicBezTo>
                    <a:cubicBezTo>
                      <a:pt x="246" y="208"/>
                      <a:pt x="254" y="212"/>
                      <a:pt x="261" y="218"/>
                    </a:cubicBezTo>
                    <a:cubicBezTo>
                      <a:pt x="270" y="228"/>
                      <a:pt x="272" y="240"/>
                      <a:pt x="273" y="246"/>
                    </a:cubicBezTo>
                    <a:cubicBezTo>
                      <a:pt x="285" y="254"/>
                      <a:pt x="303" y="273"/>
                      <a:pt x="294" y="296"/>
                    </a:cubicBezTo>
                    <a:cubicBezTo>
                      <a:pt x="278" y="346"/>
                      <a:pt x="203" y="429"/>
                      <a:pt x="196" y="43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02" name="Google Shape;802;g340da623686_1_2349"/>
              <p:cNvSpPr/>
              <p:nvPr/>
            </p:nvSpPr>
            <p:spPr>
              <a:xfrm>
                <a:off x="5689531" y="10549328"/>
                <a:ext cx="2289766" cy="1545324"/>
              </a:xfrm>
              <a:custGeom>
                <a:avLst/>
                <a:gdLst/>
                <a:ahLst/>
                <a:cxnLst/>
                <a:rect l="l" t="t" r="r" b="b"/>
                <a:pathLst>
                  <a:path w="1839" h="1241" extrusionOk="0">
                    <a:moveTo>
                      <a:pt x="350" y="553"/>
                    </a:moveTo>
                    <a:lnTo>
                      <a:pt x="350" y="663"/>
                    </a:lnTo>
                    <a:lnTo>
                      <a:pt x="308" y="615"/>
                    </a:lnTo>
                    <a:close/>
                    <a:moveTo>
                      <a:pt x="1628" y="0"/>
                    </a:moveTo>
                    <a:lnTo>
                      <a:pt x="1397" y="419"/>
                    </a:lnTo>
                    <a:lnTo>
                      <a:pt x="1301" y="267"/>
                    </a:lnTo>
                    <a:cubicBezTo>
                      <a:pt x="1271" y="220"/>
                      <a:pt x="1230" y="180"/>
                      <a:pt x="1181" y="150"/>
                    </a:cubicBezTo>
                    <a:cubicBezTo>
                      <a:pt x="1124" y="115"/>
                      <a:pt x="1057" y="97"/>
                      <a:pt x="990" y="97"/>
                    </a:cubicBezTo>
                    <a:lnTo>
                      <a:pt x="965" y="97"/>
                    </a:lnTo>
                    <a:lnTo>
                      <a:pt x="965" y="74"/>
                    </a:lnTo>
                    <a:cubicBezTo>
                      <a:pt x="965" y="58"/>
                      <a:pt x="958" y="43"/>
                      <a:pt x="945" y="32"/>
                    </a:cubicBezTo>
                    <a:cubicBezTo>
                      <a:pt x="935" y="24"/>
                      <a:pt x="923" y="19"/>
                      <a:pt x="910" y="19"/>
                    </a:cubicBezTo>
                    <a:lnTo>
                      <a:pt x="635" y="19"/>
                    </a:lnTo>
                    <a:cubicBezTo>
                      <a:pt x="620" y="19"/>
                      <a:pt x="607" y="24"/>
                      <a:pt x="597" y="34"/>
                    </a:cubicBezTo>
                    <a:cubicBezTo>
                      <a:pt x="586" y="45"/>
                      <a:pt x="580" y="59"/>
                      <a:pt x="580" y="74"/>
                    </a:cubicBezTo>
                    <a:lnTo>
                      <a:pt x="580" y="97"/>
                    </a:lnTo>
                    <a:lnTo>
                      <a:pt x="544" y="97"/>
                    </a:lnTo>
                    <a:cubicBezTo>
                      <a:pt x="491" y="97"/>
                      <a:pt x="439" y="106"/>
                      <a:pt x="390" y="126"/>
                    </a:cubicBezTo>
                    <a:cubicBezTo>
                      <a:pt x="322" y="153"/>
                      <a:pt x="263" y="199"/>
                      <a:pt x="217" y="256"/>
                    </a:cubicBezTo>
                    <a:cubicBezTo>
                      <a:pt x="114" y="391"/>
                      <a:pt x="-9" y="580"/>
                      <a:pt x="0" y="713"/>
                    </a:cubicBezTo>
                    <a:cubicBezTo>
                      <a:pt x="7" y="828"/>
                      <a:pt x="244" y="928"/>
                      <a:pt x="350" y="967"/>
                    </a:cubicBezTo>
                    <a:lnTo>
                      <a:pt x="350" y="1161"/>
                    </a:lnTo>
                    <a:lnTo>
                      <a:pt x="352" y="1163"/>
                    </a:lnTo>
                    <a:cubicBezTo>
                      <a:pt x="357" y="1166"/>
                      <a:pt x="470" y="1240"/>
                      <a:pt x="758" y="1241"/>
                    </a:cubicBezTo>
                    <a:cubicBezTo>
                      <a:pt x="759" y="1241"/>
                      <a:pt x="761" y="1241"/>
                      <a:pt x="762" y="1241"/>
                    </a:cubicBezTo>
                    <a:cubicBezTo>
                      <a:pt x="1067" y="1241"/>
                      <a:pt x="1187" y="1166"/>
                      <a:pt x="1192" y="1163"/>
                    </a:cubicBezTo>
                    <a:lnTo>
                      <a:pt x="1195" y="1161"/>
                    </a:lnTo>
                    <a:lnTo>
                      <a:pt x="1195" y="665"/>
                    </a:lnTo>
                    <a:cubicBezTo>
                      <a:pt x="1224" y="694"/>
                      <a:pt x="1313" y="772"/>
                      <a:pt x="1412" y="775"/>
                    </a:cubicBezTo>
                    <a:cubicBezTo>
                      <a:pt x="1462" y="776"/>
                      <a:pt x="1508" y="758"/>
                      <a:pt x="1548" y="720"/>
                    </a:cubicBezTo>
                    <a:cubicBezTo>
                      <a:pt x="1615" y="655"/>
                      <a:pt x="1685" y="532"/>
                      <a:pt x="1754" y="353"/>
                    </a:cubicBezTo>
                    <a:cubicBezTo>
                      <a:pt x="1805" y="220"/>
                      <a:pt x="1837" y="104"/>
                      <a:pt x="1837" y="104"/>
                    </a:cubicBezTo>
                    <a:lnTo>
                      <a:pt x="1839" y="99"/>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03" name="Google Shape;803;g340da623686_1_2349"/>
              <p:cNvSpPr/>
              <p:nvPr/>
            </p:nvSpPr>
            <p:spPr>
              <a:xfrm>
                <a:off x="6641319" y="12611841"/>
                <a:ext cx="23670" cy="352683"/>
              </a:xfrm>
              <a:custGeom>
                <a:avLst/>
                <a:gdLst/>
                <a:ahLst/>
                <a:cxnLst/>
                <a:rect l="l" t="t" r="r" b="b"/>
                <a:pathLst>
                  <a:path w="20" h="284" extrusionOk="0">
                    <a:moveTo>
                      <a:pt x="9" y="284"/>
                    </a:moveTo>
                    <a:lnTo>
                      <a:pt x="0" y="1"/>
                    </a:lnTo>
                    <a:lnTo>
                      <a:pt x="12" y="0"/>
                    </a:lnTo>
                    <a:lnTo>
                      <a:pt x="20" y="284"/>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804" name="Google Shape;804;g340da623686_1_2349"/>
            <p:cNvGrpSpPr/>
            <p:nvPr/>
          </p:nvGrpSpPr>
          <p:grpSpPr>
            <a:xfrm>
              <a:off x="15368090" y="9585996"/>
              <a:ext cx="3321281" cy="3386005"/>
              <a:chOff x="15368090" y="9585996"/>
              <a:chExt cx="3321281" cy="3386005"/>
            </a:xfrm>
          </p:grpSpPr>
          <p:sp>
            <p:nvSpPr>
              <p:cNvPr id="805" name="Google Shape;805;g340da623686_1_2349"/>
              <p:cNvSpPr/>
              <p:nvPr/>
            </p:nvSpPr>
            <p:spPr>
              <a:xfrm>
                <a:off x="17067350" y="11874070"/>
                <a:ext cx="1260742" cy="1090451"/>
              </a:xfrm>
              <a:custGeom>
                <a:avLst/>
                <a:gdLst/>
                <a:ahLst/>
                <a:cxnLst/>
                <a:rect l="l" t="t" r="r" b="b"/>
                <a:pathLst>
                  <a:path w="1013" h="876" extrusionOk="0">
                    <a:moveTo>
                      <a:pt x="23" y="0"/>
                    </a:moveTo>
                    <a:cubicBezTo>
                      <a:pt x="23" y="0"/>
                      <a:pt x="-1" y="217"/>
                      <a:pt x="0" y="478"/>
                    </a:cubicBezTo>
                    <a:cubicBezTo>
                      <a:pt x="1" y="696"/>
                      <a:pt x="23" y="876"/>
                      <a:pt x="23" y="876"/>
                    </a:cubicBezTo>
                    <a:lnTo>
                      <a:pt x="1013" y="876"/>
                    </a:lnTo>
                    <a:lnTo>
                      <a:pt x="950" y="559"/>
                    </a:lnTo>
                    <a:cubicBezTo>
                      <a:pt x="950" y="559"/>
                      <a:pt x="1043" y="187"/>
                      <a:pt x="864" y="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06" name="Google Shape;806;g340da623686_1_2349"/>
              <p:cNvSpPr/>
              <p:nvPr/>
            </p:nvSpPr>
            <p:spPr>
              <a:xfrm>
                <a:off x="17059875" y="11866592"/>
                <a:ext cx="1276934" cy="1105405"/>
              </a:xfrm>
              <a:custGeom>
                <a:avLst/>
                <a:gdLst/>
                <a:ahLst/>
                <a:cxnLst/>
                <a:rect l="l" t="t" r="r" b="b"/>
                <a:pathLst>
                  <a:path w="1026" h="888" extrusionOk="0">
                    <a:moveTo>
                      <a:pt x="34" y="876"/>
                    </a:moveTo>
                    <a:lnTo>
                      <a:pt x="1013" y="876"/>
                    </a:lnTo>
                    <a:lnTo>
                      <a:pt x="950" y="566"/>
                    </a:lnTo>
                    <a:cubicBezTo>
                      <a:pt x="950" y="565"/>
                      <a:pt x="950" y="564"/>
                      <a:pt x="950" y="563"/>
                    </a:cubicBezTo>
                    <a:cubicBezTo>
                      <a:pt x="952" y="560"/>
                      <a:pt x="1040" y="195"/>
                      <a:pt x="867" y="12"/>
                    </a:cubicBezTo>
                    <a:lnTo>
                      <a:pt x="34" y="12"/>
                    </a:lnTo>
                    <a:cubicBezTo>
                      <a:pt x="30" y="47"/>
                      <a:pt x="11" y="248"/>
                      <a:pt x="12" y="484"/>
                    </a:cubicBezTo>
                    <a:cubicBezTo>
                      <a:pt x="13" y="679"/>
                      <a:pt x="30" y="845"/>
                      <a:pt x="34" y="876"/>
                    </a:cubicBezTo>
                    <a:close/>
                    <a:moveTo>
                      <a:pt x="1019" y="888"/>
                    </a:moveTo>
                    <a:lnTo>
                      <a:pt x="29" y="888"/>
                    </a:lnTo>
                    <a:cubicBezTo>
                      <a:pt x="26" y="888"/>
                      <a:pt x="23" y="886"/>
                      <a:pt x="23" y="883"/>
                    </a:cubicBezTo>
                    <a:cubicBezTo>
                      <a:pt x="23" y="881"/>
                      <a:pt x="2" y="701"/>
                      <a:pt x="0" y="484"/>
                    </a:cubicBezTo>
                    <a:cubicBezTo>
                      <a:pt x="-1" y="225"/>
                      <a:pt x="23" y="7"/>
                      <a:pt x="23" y="6"/>
                    </a:cubicBezTo>
                    <a:cubicBezTo>
                      <a:pt x="23" y="3"/>
                      <a:pt x="26" y="0"/>
                      <a:pt x="29" y="0"/>
                    </a:cubicBezTo>
                    <a:lnTo>
                      <a:pt x="870" y="0"/>
                    </a:lnTo>
                    <a:cubicBezTo>
                      <a:pt x="871" y="0"/>
                      <a:pt x="873" y="1"/>
                      <a:pt x="874" y="2"/>
                    </a:cubicBezTo>
                    <a:cubicBezTo>
                      <a:pt x="968" y="100"/>
                      <a:pt x="987" y="248"/>
                      <a:pt x="986" y="356"/>
                    </a:cubicBezTo>
                    <a:cubicBezTo>
                      <a:pt x="985" y="464"/>
                      <a:pt x="965" y="553"/>
                      <a:pt x="962" y="565"/>
                    </a:cubicBezTo>
                    <a:lnTo>
                      <a:pt x="1026" y="881"/>
                    </a:lnTo>
                    <a:cubicBezTo>
                      <a:pt x="1026" y="883"/>
                      <a:pt x="1026" y="885"/>
                      <a:pt x="1024" y="886"/>
                    </a:cubicBezTo>
                    <a:cubicBezTo>
                      <a:pt x="1023" y="887"/>
                      <a:pt x="1021" y="888"/>
                      <a:pt x="1019" y="88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07" name="Google Shape;807;g340da623686_1_2349"/>
              <p:cNvSpPr/>
              <p:nvPr/>
            </p:nvSpPr>
            <p:spPr>
              <a:xfrm>
                <a:off x="18227182" y="10205372"/>
                <a:ext cx="453468" cy="563296"/>
              </a:xfrm>
              <a:custGeom>
                <a:avLst/>
                <a:gdLst/>
                <a:ahLst/>
                <a:cxnLst/>
                <a:rect l="l" t="t" r="r" b="b"/>
                <a:pathLst>
                  <a:path w="365" h="453" extrusionOk="0">
                    <a:moveTo>
                      <a:pt x="35" y="342"/>
                    </a:moveTo>
                    <a:cubicBezTo>
                      <a:pt x="35" y="342"/>
                      <a:pt x="13" y="249"/>
                      <a:pt x="125" y="168"/>
                    </a:cubicBezTo>
                    <a:cubicBezTo>
                      <a:pt x="149" y="150"/>
                      <a:pt x="121" y="56"/>
                      <a:pt x="189" y="74"/>
                    </a:cubicBezTo>
                    <a:cubicBezTo>
                      <a:pt x="189" y="74"/>
                      <a:pt x="201" y="12"/>
                      <a:pt x="251" y="37"/>
                    </a:cubicBezTo>
                    <a:cubicBezTo>
                      <a:pt x="251" y="37"/>
                      <a:pt x="277" y="-10"/>
                      <a:pt x="301" y="2"/>
                    </a:cubicBezTo>
                    <a:cubicBezTo>
                      <a:pt x="324" y="14"/>
                      <a:pt x="302" y="43"/>
                      <a:pt x="315" y="130"/>
                    </a:cubicBezTo>
                    <a:cubicBezTo>
                      <a:pt x="323" y="180"/>
                      <a:pt x="281" y="213"/>
                      <a:pt x="281" y="213"/>
                    </a:cubicBezTo>
                    <a:cubicBezTo>
                      <a:pt x="281" y="213"/>
                      <a:pt x="331" y="183"/>
                      <a:pt x="358" y="209"/>
                    </a:cubicBezTo>
                    <a:cubicBezTo>
                      <a:pt x="386" y="235"/>
                      <a:pt x="323" y="243"/>
                      <a:pt x="292" y="294"/>
                    </a:cubicBezTo>
                    <a:cubicBezTo>
                      <a:pt x="261" y="345"/>
                      <a:pt x="230" y="379"/>
                      <a:pt x="173" y="386"/>
                    </a:cubicBezTo>
                    <a:lnTo>
                      <a:pt x="137" y="453"/>
                    </a:lnTo>
                    <a:lnTo>
                      <a:pt x="0" y="401"/>
                    </a:ln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08" name="Google Shape;808;g340da623686_1_2349"/>
              <p:cNvSpPr/>
              <p:nvPr/>
            </p:nvSpPr>
            <p:spPr>
              <a:xfrm>
                <a:off x="18220953" y="10199141"/>
                <a:ext cx="468418" cy="577004"/>
              </a:xfrm>
              <a:custGeom>
                <a:avLst/>
                <a:gdLst/>
                <a:ahLst/>
                <a:cxnLst/>
                <a:rect l="l" t="t" r="r" b="b"/>
                <a:pathLst>
                  <a:path w="377" h="464" extrusionOk="0">
                    <a:moveTo>
                      <a:pt x="15" y="403"/>
                    </a:moveTo>
                    <a:lnTo>
                      <a:pt x="141" y="451"/>
                    </a:lnTo>
                    <a:lnTo>
                      <a:pt x="173" y="390"/>
                    </a:lnTo>
                    <a:cubicBezTo>
                      <a:pt x="175" y="388"/>
                      <a:pt x="176" y="387"/>
                      <a:pt x="178" y="386"/>
                    </a:cubicBezTo>
                    <a:cubicBezTo>
                      <a:pt x="233" y="379"/>
                      <a:pt x="262" y="349"/>
                      <a:pt x="293" y="297"/>
                    </a:cubicBezTo>
                    <a:cubicBezTo>
                      <a:pt x="307" y="274"/>
                      <a:pt x="327" y="259"/>
                      <a:pt x="343" y="248"/>
                    </a:cubicBezTo>
                    <a:cubicBezTo>
                      <a:pt x="354" y="240"/>
                      <a:pt x="365" y="233"/>
                      <a:pt x="365" y="227"/>
                    </a:cubicBezTo>
                    <a:cubicBezTo>
                      <a:pt x="365" y="225"/>
                      <a:pt x="364" y="223"/>
                      <a:pt x="361" y="219"/>
                    </a:cubicBezTo>
                    <a:cubicBezTo>
                      <a:pt x="337" y="196"/>
                      <a:pt x="290" y="224"/>
                      <a:pt x="290" y="224"/>
                    </a:cubicBezTo>
                    <a:cubicBezTo>
                      <a:pt x="287" y="226"/>
                      <a:pt x="284" y="226"/>
                      <a:pt x="282" y="223"/>
                    </a:cubicBezTo>
                    <a:cubicBezTo>
                      <a:pt x="280" y="221"/>
                      <a:pt x="281" y="217"/>
                      <a:pt x="283" y="215"/>
                    </a:cubicBezTo>
                    <a:cubicBezTo>
                      <a:pt x="283" y="214"/>
                      <a:pt x="322" y="183"/>
                      <a:pt x="315" y="136"/>
                    </a:cubicBezTo>
                    <a:cubicBezTo>
                      <a:pt x="309" y="96"/>
                      <a:pt x="310" y="69"/>
                      <a:pt x="312" y="48"/>
                    </a:cubicBezTo>
                    <a:cubicBezTo>
                      <a:pt x="313" y="25"/>
                      <a:pt x="313" y="18"/>
                      <a:pt x="304" y="13"/>
                    </a:cubicBezTo>
                    <a:cubicBezTo>
                      <a:pt x="288" y="6"/>
                      <a:pt x="268" y="35"/>
                      <a:pt x="262" y="46"/>
                    </a:cubicBezTo>
                    <a:cubicBezTo>
                      <a:pt x="260" y="49"/>
                      <a:pt x="257" y="49"/>
                      <a:pt x="254" y="48"/>
                    </a:cubicBezTo>
                    <a:cubicBezTo>
                      <a:pt x="242" y="42"/>
                      <a:pt x="231" y="41"/>
                      <a:pt x="223" y="45"/>
                    </a:cubicBezTo>
                    <a:cubicBezTo>
                      <a:pt x="206" y="54"/>
                      <a:pt x="201" y="80"/>
                      <a:pt x="200" y="80"/>
                    </a:cubicBezTo>
                    <a:cubicBezTo>
                      <a:pt x="200" y="82"/>
                      <a:pt x="199" y="83"/>
                      <a:pt x="198" y="84"/>
                    </a:cubicBezTo>
                    <a:cubicBezTo>
                      <a:pt x="197" y="85"/>
                      <a:pt x="195" y="85"/>
                      <a:pt x="194" y="85"/>
                    </a:cubicBezTo>
                    <a:cubicBezTo>
                      <a:pt x="181" y="82"/>
                      <a:pt x="172" y="82"/>
                      <a:pt x="166" y="87"/>
                    </a:cubicBezTo>
                    <a:cubicBezTo>
                      <a:pt x="154" y="95"/>
                      <a:pt x="152" y="115"/>
                      <a:pt x="149" y="134"/>
                    </a:cubicBezTo>
                    <a:cubicBezTo>
                      <a:pt x="148" y="153"/>
                      <a:pt x="145" y="171"/>
                      <a:pt x="135" y="179"/>
                    </a:cubicBezTo>
                    <a:cubicBezTo>
                      <a:pt x="27" y="257"/>
                      <a:pt x="47" y="346"/>
                      <a:pt x="47" y="347"/>
                    </a:cubicBezTo>
                    <a:cubicBezTo>
                      <a:pt x="47" y="349"/>
                      <a:pt x="47" y="350"/>
                      <a:pt x="46" y="351"/>
                    </a:cubicBezTo>
                    <a:close/>
                    <a:moveTo>
                      <a:pt x="143" y="464"/>
                    </a:moveTo>
                    <a:lnTo>
                      <a:pt x="142" y="464"/>
                    </a:lnTo>
                    <a:lnTo>
                      <a:pt x="5" y="412"/>
                    </a:lnTo>
                    <a:cubicBezTo>
                      <a:pt x="3" y="411"/>
                      <a:pt x="1" y="410"/>
                      <a:pt x="1" y="408"/>
                    </a:cubicBezTo>
                    <a:cubicBezTo>
                      <a:pt x="0" y="407"/>
                      <a:pt x="0" y="405"/>
                      <a:pt x="1" y="403"/>
                    </a:cubicBezTo>
                    <a:lnTo>
                      <a:pt x="35" y="347"/>
                    </a:lnTo>
                    <a:cubicBezTo>
                      <a:pt x="32" y="331"/>
                      <a:pt x="22" y="246"/>
                      <a:pt x="128" y="169"/>
                    </a:cubicBezTo>
                    <a:cubicBezTo>
                      <a:pt x="135" y="164"/>
                      <a:pt x="136" y="148"/>
                      <a:pt x="138" y="133"/>
                    </a:cubicBezTo>
                    <a:cubicBezTo>
                      <a:pt x="140" y="112"/>
                      <a:pt x="143" y="88"/>
                      <a:pt x="159" y="77"/>
                    </a:cubicBezTo>
                    <a:cubicBezTo>
                      <a:pt x="167" y="71"/>
                      <a:pt x="178" y="70"/>
                      <a:pt x="190" y="72"/>
                    </a:cubicBezTo>
                    <a:cubicBezTo>
                      <a:pt x="194" y="62"/>
                      <a:pt x="201" y="43"/>
                      <a:pt x="218" y="35"/>
                    </a:cubicBezTo>
                    <a:cubicBezTo>
                      <a:pt x="228" y="30"/>
                      <a:pt x="241" y="30"/>
                      <a:pt x="255" y="35"/>
                    </a:cubicBezTo>
                    <a:cubicBezTo>
                      <a:pt x="262" y="23"/>
                      <a:pt x="285" y="-9"/>
                      <a:pt x="309" y="3"/>
                    </a:cubicBezTo>
                    <a:cubicBezTo>
                      <a:pt x="325" y="11"/>
                      <a:pt x="325" y="26"/>
                      <a:pt x="323" y="49"/>
                    </a:cubicBezTo>
                    <a:cubicBezTo>
                      <a:pt x="322" y="69"/>
                      <a:pt x="321" y="95"/>
                      <a:pt x="327" y="134"/>
                    </a:cubicBezTo>
                    <a:cubicBezTo>
                      <a:pt x="331" y="164"/>
                      <a:pt x="321" y="188"/>
                      <a:pt x="310" y="203"/>
                    </a:cubicBezTo>
                    <a:cubicBezTo>
                      <a:pt x="327" y="197"/>
                      <a:pt x="351" y="195"/>
                      <a:pt x="368" y="211"/>
                    </a:cubicBezTo>
                    <a:cubicBezTo>
                      <a:pt x="375" y="216"/>
                      <a:pt x="377" y="223"/>
                      <a:pt x="377" y="228"/>
                    </a:cubicBezTo>
                    <a:cubicBezTo>
                      <a:pt x="376" y="239"/>
                      <a:pt x="365" y="247"/>
                      <a:pt x="350" y="257"/>
                    </a:cubicBezTo>
                    <a:cubicBezTo>
                      <a:pt x="335" y="268"/>
                      <a:pt x="316" y="282"/>
                      <a:pt x="302" y="303"/>
                    </a:cubicBezTo>
                    <a:cubicBezTo>
                      <a:pt x="271" y="355"/>
                      <a:pt x="240" y="389"/>
                      <a:pt x="183" y="398"/>
                    </a:cubicBezTo>
                    <a:lnTo>
                      <a:pt x="149" y="461"/>
                    </a:lnTo>
                    <a:cubicBezTo>
                      <a:pt x="148" y="463"/>
                      <a:pt x="146" y="464"/>
                      <a:pt x="143" y="464"/>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09" name="Google Shape;809;g340da623686_1_2349"/>
              <p:cNvSpPr/>
              <p:nvPr/>
            </p:nvSpPr>
            <p:spPr>
              <a:xfrm>
                <a:off x="15375565" y="10819763"/>
                <a:ext cx="710101" cy="332743"/>
              </a:xfrm>
              <a:custGeom>
                <a:avLst/>
                <a:gdLst/>
                <a:ahLst/>
                <a:cxnLst/>
                <a:rect l="l" t="t" r="r" b="b"/>
                <a:pathLst>
                  <a:path w="571" h="268" extrusionOk="0">
                    <a:moveTo>
                      <a:pt x="541" y="94"/>
                    </a:moveTo>
                    <a:cubicBezTo>
                      <a:pt x="541" y="94"/>
                      <a:pt x="515" y="-18"/>
                      <a:pt x="339" y="3"/>
                    </a:cubicBezTo>
                    <a:cubicBezTo>
                      <a:pt x="339" y="3"/>
                      <a:pt x="267" y="-6"/>
                      <a:pt x="209" y="24"/>
                    </a:cubicBezTo>
                    <a:cubicBezTo>
                      <a:pt x="179" y="41"/>
                      <a:pt x="205" y="59"/>
                      <a:pt x="230" y="62"/>
                    </a:cubicBezTo>
                    <a:cubicBezTo>
                      <a:pt x="255" y="66"/>
                      <a:pt x="289" y="70"/>
                      <a:pt x="289" y="70"/>
                    </a:cubicBezTo>
                    <a:lnTo>
                      <a:pt x="185" y="93"/>
                    </a:lnTo>
                    <a:cubicBezTo>
                      <a:pt x="185" y="93"/>
                      <a:pt x="51" y="80"/>
                      <a:pt x="95" y="136"/>
                    </a:cubicBezTo>
                    <a:cubicBezTo>
                      <a:pt x="95" y="136"/>
                      <a:pt x="14" y="126"/>
                      <a:pt x="45" y="182"/>
                    </a:cubicBezTo>
                    <a:cubicBezTo>
                      <a:pt x="45" y="182"/>
                      <a:pt x="-12" y="183"/>
                      <a:pt x="3" y="215"/>
                    </a:cubicBezTo>
                    <a:cubicBezTo>
                      <a:pt x="18" y="247"/>
                      <a:pt x="193" y="265"/>
                      <a:pt x="193" y="265"/>
                    </a:cubicBezTo>
                    <a:lnTo>
                      <a:pt x="365" y="219"/>
                    </a:lnTo>
                    <a:lnTo>
                      <a:pt x="464" y="268"/>
                    </a:lnTo>
                    <a:lnTo>
                      <a:pt x="571" y="113"/>
                    </a:ln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10" name="Google Shape;810;g340da623686_1_2349"/>
              <p:cNvSpPr/>
              <p:nvPr/>
            </p:nvSpPr>
            <p:spPr>
              <a:xfrm>
                <a:off x="15368090" y="10812286"/>
                <a:ext cx="725051" cy="347698"/>
              </a:xfrm>
              <a:custGeom>
                <a:avLst/>
                <a:gdLst/>
                <a:ahLst/>
                <a:cxnLst/>
                <a:rect l="l" t="t" r="r" b="b"/>
                <a:pathLst>
                  <a:path w="583" h="280" extrusionOk="0">
                    <a:moveTo>
                      <a:pt x="371" y="219"/>
                    </a:moveTo>
                    <a:cubicBezTo>
                      <a:pt x="372" y="219"/>
                      <a:pt x="373" y="220"/>
                      <a:pt x="374" y="220"/>
                    </a:cubicBezTo>
                    <a:lnTo>
                      <a:pt x="469" y="266"/>
                    </a:lnTo>
                    <a:lnTo>
                      <a:pt x="569" y="121"/>
                    </a:lnTo>
                    <a:lnTo>
                      <a:pt x="544" y="105"/>
                    </a:lnTo>
                    <a:cubicBezTo>
                      <a:pt x="543" y="104"/>
                      <a:pt x="542" y="103"/>
                      <a:pt x="542" y="102"/>
                    </a:cubicBezTo>
                    <a:cubicBezTo>
                      <a:pt x="540" y="97"/>
                      <a:pt x="513" y="-5"/>
                      <a:pt x="346" y="15"/>
                    </a:cubicBezTo>
                    <a:cubicBezTo>
                      <a:pt x="345" y="15"/>
                      <a:pt x="344" y="15"/>
                      <a:pt x="344" y="15"/>
                    </a:cubicBezTo>
                    <a:cubicBezTo>
                      <a:pt x="343" y="15"/>
                      <a:pt x="273" y="6"/>
                      <a:pt x="217" y="35"/>
                    </a:cubicBezTo>
                    <a:cubicBezTo>
                      <a:pt x="210" y="39"/>
                      <a:pt x="206" y="44"/>
                      <a:pt x="206" y="47"/>
                    </a:cubicBezTo>
                    <a:cubicBezTo>
                      <a:pt x="208" y="52"/>
                      <a:pt x="220" y="60"/>
                      <a:pt x="236" y="63"/>
                    </a:cubicBezTo>
                    <a:cubicBezTo>
                      <a:pt x="261" y="66"/>
                      <a:pt x="294" y="70"/>
                      <a:pt x="294" y="70"/>
                    </a:cubicBezTo>
                    <a:cubicBezTo>
                      <a:pt x="297" y="70"/>
                      <a:pt x="299" y="72"/>
                      <a:pt x="300" y="76"/>
                    </a:cubicBezTo>
                    <a:cubicBezTo>
                      <a:pt x="300" y="78"/>
                      <a:pt x="298" y="81"/>
                      <a:pt x="295" y="82"/>
                    </a:cubicBezTo>
                    <a:lnTo>
                      <a:pt x="192" y="104"/>
                    </a:lnTo>
                    <a:cubicBezTo>
                      <a:pt x="191" y="104"/>
                      <a:pt x="190" y="105"/>
                      <a:pt x="190" y="104"/>
                    </a:cubicBezTo>
                    <a:cubicBezTo>
                      <a:pt x="159" y="102"/>
                      <a:pt x="107" y="102"/>
                      <a:pt x="98" y="118"/>
                    </a:cubicBezTo>
                    <a:cubicBezTo>
                      <a:pt x="96" y="123"/>
                      <a:pt x="97" y="130"/>
                      <a:pt x="104" y="138"/>
                    </a:cubicBezTo>
                    <a:cubicBezTo>
                      <a:pt x="106" y="140"/>
                      <a:pt x="106" y="143"/>
                      <a:pt x="105" y="145"/>
                    </a:cubicBezTo>
                    <a:cubicBezTo>
                      <a:pt x="104" y="147"/>
                      <a:pt x="102" y="148"/>
                      <a:pt x="99" y="148"/>
                    </a:cubicBezTo>
                    <a:cubicBezTo>
                      <a:pt x="88" y="146"/>
                      <a:pt x="60" y="146"/>
                      <a:pt x="51" y="158"/>
                    </a:cubicBezTo>
                    <a:cubicBezTo>
                      <a:pt x="47" y="164"/>
                      <a:pt x="49" y="173"/>
                      <a:pt x="55" y="186"/>
                    </a:cubicBezTo>
                    <a:cubicBezTo>
                      <a:pt x="56" y="188"/>
                      <a:pt x="56" y="190"/>
                      <a:pt x="55" y="192"/>
                    </a:cubicBezTo>
                    <a:cubicBezTo>
                      <a:pt x="54" y="193"/>
                      <a:pt x="52" y="195"/>
                      <a:pt x="50" y="195"/>
                    </a:cubicBezTo>
                    <a:cubicBezTo>
                      <a:pt x="39" y="195"/>
                      <a:pt x="18" y="198"/>
                      <a:pt x="13" y="207"/>
                    </a:cubicBezTo>
                    <a:cubicBezTo>
                      <a:pt x="13" y="208"/>
                      <a:pt x="10" y="211"/>
                      <a:pt x="14" y="219"/>
                    </a:cubicBezTo>
                    <a:cubicBezTo>
                      <a:pt x="23" y="239"/>
                      <a:pt x="131" y="258"/>
                      <a:pt x="198" y="266"/>
                    </a:cubicBezTo>
                    <a:lnTo>
                      <a:pt x="370" y="220"/>
                    </a:lnTo>
                    <a:cubicBezTo>
                      <a:pt x="370" y="219"/>
                      <a:pt x="371" y="219"/>
                      <a:pt x="371" y="219"/>
                    </a:cubicBezTo>
                    <a:close/>
                    <a:moveTo>
                      <a:pt x="470" y="280"/>
                    </a:moveTo>
                    <a:cubicBezTo>
                      <a:pt x="470" y="280"/>
                      <a:pt x="469" y="280"/>
                      <a:pt x="468" y="279"/>
                    </a:cubicBezTo>
                    <a:lnTo>
                      <a:pt x="371" y="231"/>
                    </a:lnTo>
                    <a:lnTo>
                      <a:pt x="199" y="277"/>
                    </a:lnTo>
                    <a:cubicBezTo>
                      <a:pt x="199" y="277"/>
                      <a:pt x="198" y="277"/>
                      <a:pt x="197" y="277"/>
                    </a:cubicBezTo>
                    <a:cubicBezTo>
                      <a:pt x="168" y="274"/>
                      <a:pt x="19" y="256"/>
                      <a:pt x="3" y="223"/>
                    </a:cubicBezTo>
                    <a:cubicBezTo>
                      <a:pt x="-2" y="213"/>
                      <a:pt x="0" y="205"/>
                      <a:pt x="3" y="200"/>
                    </a:cubicBezTo>
                    <a:cubicBezTo>
                      <a:pt x="10" y="188"/>
                      <a:pt x="30" y="185"/>
                      <a:pt x="41" y="184"/>
                    </a:cubicBezTo>
                    <a:cubicBezTo>
                      <a:pt x="36" y="171"/>
                      <a:pt x="36" y="160"/>
                      <a:pt x="41" y="152"/>
                    </a:cubicBezTo>
                    <a:cubicBezTo>
                      <a:pt x="51" y="137"/>
                      <a:pt x="74" y="135"/>
                      <a:pt x="89" y="135"/>
                    </a:cubicBezTo>
                    <a:cubicBezTo>
                      <a:pt x="84" y="127"/>
                      <a:pt x="84" y="119"/>
                      <a:pt x="88" y="112"/>
                    </a:cubicBezTo>
                    <a:cubicBezTo>
                      <a:pt x="102" y="86"/>
                      <a:pt x="177" y="91"/>
                      <a:pt x="190" y="93"/>
                    </a:cubicBezTo>
                    <a:lnTo>
                      <a:pt x="260" y="77"/>
                    </a:lnTo>
                    <a:cubicBezTo>
                      <a:pt x="251" y="76"/>
                      <a:pt x="242" y="75"/>
                      <a:pt x="234" y="73"/>
                    </a:cubicBezTo>
                    <a:cubicBezTo>
                      <a:pt x="217" y="71"/>
                      <a:pt x="197" y="62"/>
                      <a:pt x="195" y="49"/>
                    </a:cubicBezTo>
                    <a:cubicBezTo>
                      <a:pt x="194" y="42"/>
                      <a:pt x="196" y="33"/>
                      <a:pt x="212" y="25"/>
                    </a:cubicBezTo>
                    <a:cubicBezTo>
                      <a:pt x="268" y="-5"/>
                      <a:pt x="336" y="2"/>
                      <a:pt x="345" y="3"/>
                    </a:cubicBezTo>
                    <a:cubicBezTo>
                      <a:pt x="438" y="-8"/>
                      <a:pt x="489" y="19"/>
                      <a:pt x="516" y="42"/>
                    </a:cubicBezTo>
                    <a:cubicBezTo>
                      <a:pt x="541" y="65"/>
                      <a:pt x="549" y="89"/>
                      <a:pt x="552" y="96"/>
                    </a:cubicBezTo>
                    <a:lnTo>
                      <a:pt x="580" y="115"/>
                    </a:lnTo>
                    <a:cubicBezTo>
                      <a:pt x="582" y="116"/>
                      <a:pt x="582" y="117"/>
                      <a:pt x="583" y="118"/>
                    </a:cubicBezTo>
                    <a:cubicBezTo>
                      <a:pt x="583" y="120"/>
                      <a:pt x="583" y="122"/>
                      <a:pt x="582" y="123"/>
                    </a:cubicBezTo>
                    <a:lnTo>
                      <a:pt x="475" y="277"/>
                    </a:lnTo>
                    <a:cubicBezTo>
                      <a:pt x="475" y="279"/>
                      <a:pt x="473" y="280"/>
                      <a:pt x="470" y="28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11" name="Google Shape;811;g340da623686_1_2349"/>
              <p:cNvSpPr/>
              <p:nvPr/>
            </p:nvSpPr>
            <p:spPr>
              <a:xfrm>
                <a:off x="17013781" y="9673232"/>
                <a:ext cx="558115" cy="893546"/>
              </a:xfrm>
              <a:custGeom>
                <a:avLst/>
                <a:gdLst/>
                <a:ahLst/>
                <a:cxnLst/>
                <a:rect l="l" t="t" r="r" b="b"/>
                <a:pathLst>
                  <a:path w="449" h="718" extrusionOk="0">
                    <a:moveTo>
                      <a:pt x="215" y="0"/>
                    </a:moveTo>
                    <a:cubicBezTo>
                      <a:pt x="95" y="-5"/>
                      <a:pt x="3" y="83"/>
                      <a:pt x="2" y="184"/>
                    </a:cubicBezTo>
                    <a:cubicBezTo>
                      <a:pt x="1" y="284"/>
                      <a:pt x="-15" y="532"/>
                      <a:pt x="68" y="560"/>
                    </a:cubicBezTo>
                    <a:cubicBezTo>
                      <a:pt x="102" y="572"/>
                      <a:pt x="159" y="573"/>
                      <a:pt x="194" y="565"/>
                    </a:cubicBezTo>
                    <a:lnTo>
                      <a:pt x="194" y="718"/>
                    </a:lnTo>
                    <a:lnTo>
                      <a:pt x="402" y="718"/>
                    </a:lnTo>
                    <a:lnTo>
                      <a:pt x="402" y="417"/>
                    </a:lnTo>
                    <a:cubicBezTo>
                      <a:pt x="431" y="363"/>
                      <a:pt x="447" y="303"/>
                      <a:pt x="449" y="247"/>
                    </a:cubicBezTo>
                    <a:cubicBezTo>
                      <a:pt x="454" y="115"/>
                      <a:pt x="334" y="4"/>
                      <a:pt x="215" y="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12" name="Google Shape;812;g340da623686_1_2349"/>
              <p:cNvSpPr/>
              <p:nvPr/>
            </p:nvSpPr>
            <p:spPr>
              <a:xfrm>
                <a:off x="17007552" y="9665755"/>
                <a:ext cx="573064" cy="908501"/>
              </a:xfrm>
              <a:custGeom>
                <a:avLst/>
                <a:gdLst/>
                <a:ahLst/>
                <a:cxnLst/>
                <a:rect l="l" t="t" r="r" b="b"/>
                <a:pathLst>
                  <a:path w="461" h="730" extrusionOk="0">
                    <a:moveTo>
                      <a:pt x="206" y="718"/>
                    </a:moveTo>
                    <a:lnTo>
                      <a:pt x="403" y="718"/>
                    </a:lnTo>
                    <a:lnTo>
                      <a:pt x="403" y="423"/>
                    </a:lnTo>
                    <a:cubicBezTo>
                      <a:pt x="403" y="421"/>
                      <a:pt x="403" y="420"/>
                      <a:pt x="403" y="420"/>
                    </a:cubicBezTo>
                    <a:cubicBezTo>
                      <a:pt x="431" y="368"/>
                      <a:pt x="448" y="308"/>
                      <a:pt x="450" y="253"/>
                    </a:cubicBezTo>
                    <a:cubicBezTo>
                      <a:pt x="451" y="192"/>
                      <a:pt x="427" y="133"/>
                      <a:pt x="381" y="86"/>
                    </a:cubicBezTo>
                    <a:cubicBezTo>
                      <a:pt x="336" y="40"/>
                      <a:pt x="278" y="14"/>
                      <a:pt x="220" y="12"/>
                    </a:cubicBezTo>
                    <a:cubicBezTo>
                      <a:pt x="162" y="9"/>
                      <a:pt x="108" y="29"/>
                      <a:pt x="68" y="68"/>
                    </a:cubicBezTo>
                    <a:cubicBezTo>
                      <a:pt x="33" y="101"/>
                      <a:pt x="14" y="144"/>
                      <a:pt x="14" y="190"/>
                    </a:cubicBezTo>
                    <a:cubicBezTo>
                      <a:pt x="14" y="202"/>
                      <a:pt x="14" y="216"/>
                      <a:pt x="13" y="233"/>
                    </a:cubicBezTo>
                    <a:cubicBezTo>
                      <a:pt x="11" y="339"/>
                      <a:pt x="7" y="537"/>
                      <a:pt x="76" y="561"/>
                    </a:cubicBezTo>
                    <a:cubicBezTo>
                      <a:pt x="108" y="572"/>
                      <a:pt x="163" y="574"/>
                      <a:pt x="199" y="565"/>
                    </a:cubicBezTo>
                    <a:cubicBezTo>
                      <a:pt x="201" y="565"/>
                      <a:pt x="203" y="565"/>
                      <a:pt x="204" y="566"/>
                    </a:cubicBezTo>
                    <a:cubicBezTo>
                      <a:pt x="205" y="567"/>
                      <a:pt x="206" y="569"/>
                      <a:pt x="206" y="571"/>
                    </a:cubicBezTo>
                    <a:close/>
                    <a:moveTo>
                      <a:pt x="408" y="730"/>
                    </a:moveTo>
                    <a:lnTo>
                      <a:pt x="200" y="730"/>
                    </a:lnTo>
                    <a:cubicBezTo>
                      <a:pt x="197" y="730"/>
                      <a:pt x="194" y="727"/>
                      <a:pt x="194" y="724"/>
                    </a:cubicBezTo>
                    <a:lnTo>
                      <a:pt x="194" y="578"/>
                    </a:lnTo>
                    <a:cubicBezTo>
                      <a:pt x="157" y="585"/>
                      <a:pt x="104" y="583"/>
                      <a:pt x="72" y="572"/>
                    </a:cubicBezTo>
                    <a:cubicBezTo>
                      <a:pt x="-5" y="546"/>
                      <a:pt x="-1" y="349"/>
                      <a:pt x="1" y="232"/>
                    </a:cubicBezTo>
                    <a:cubicBezTo>
                      <a:pt x="2" y="216"/>
                      <a:pt x="2" y="202"/>
                      <a:pt x="2" y="190"/>
                    </a:cubicBezTo>
                    <a:cubicBezTo>
                      <a:pt x="3" y="141"/>
                      <a:pt x="23" y="95"/>
                      <a:pt x="60" y="59"/>
                    </a:cubicBezTo>
                    <a:cubicBezTo>
                      <a:pt x="101" y="20"/>
                      <a:pt x="160" y="-2"/>
                      <a:pt x="221" y="0"/>
                    </a:cubicBezTo>
                    <a:cubicBezTo>
                      <a:pt x="281" y="2"/>
                      <a:pt x="342" y="30"/>
                      <a:pt x="388" y="78"/>
                    </a:cubicBezTo>
                    <a:cubicBezTo>
                      <a:pt x="438" y="127"/>
                      <a:pt x="463" y="190"/>
                      <a:pt x="461" y="253"/>
                    </a:cubicBezTo>
                    <a:cubicBezTo>
                      <a:pt x="459" y="310"/>
                      <a:pt x="442" y="370"/>
                      <a:pt x="414" y="424"/>
                    </a:cubicBezTo>
                    <a:lnTo>
                      <a:pt x="414" y="724"/>
                    </a:lnTo>
                    <a:cubicBezTo>
                      <a:pt x="414" y="727"/>
                      <a:pt x="412" y="730"/>
                      <a:pt x="408" y="73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13" name="Google Shape;813;g340da623686_1_2349"/>
              <p:cNvSpPr/>
              <p:nvPr/>
            </p:nvSpPr>
            <p:spPr>
              <a:xfrm>
                <a:off x="15855191" y="10568025"/>
                <a:ext cx="2653537" cy="1536598"/>
              </a:xfrm>
              <a:custGeom>
                <a:avLst/>
                <a:gdLst/>
                <a:ahLst/>
                <a:cxnLst/>
                <a:rect l="l" t="t" r="r" b="b"/>
                <a:pathLst>
                  <a:path w="2131" h="1234" extrusionOk="0">
                    <a:moveTo>
                      <a:pt x="1682" y="147"/>
                    </a:moveTo>
                    <a:cubicBezTo>
                      <a:pt x="1654" y="104"/>
                      <a:pt x="1617" y="68"/>
                      <a:pt x="1575" y="43"/>
                    </a:cubicBezTo>
                    <a:cubicBezTo>
                      <a:pt x="1528" y="15"/>
                      <a:pt x="1473" y="0"/>
                      <a:pt x="1417" y="0"/>
                    </a:cubicBezTo>
                    <a:lnTo>
                      <a:pt x="1111" y="0"/>
                    </a:lnTo>
                    <a:cubicBezTo>
                      <a:pt x="1048" y="0"/>
                      <a:pt x="987" y="17"/>
                      <a:pt x="934" y="48"/>
                    </a:cubicBezTo>
                    <a:cubicBezTo>
                      <a:pt x="882" y="80"/>
                      <a:pt x="838" y="125"/>
                      <a:pt x="808" y="181"/>
                    </a:cubicBezTo>
                    <a:lnTo>
                      <a:pt x="624" y="519"/>
                    </a:lnTo>
                    <a:lnTo>
                      <a:pt x="161" y="288"/>
                    </a:lnTo>
                    <a:lnTo>
                      <a:pt x="0" y="538"/>
                    </a:lnTo>
                    <a:cubicBezTo>
                      <a:pt x="0" y="538"/>
                      <a:pt x="544" y="883"/>
                      <a:pt x="716" y="873"/>
                    </a:cubicBezTo>
                    <a:cubicBezTo>
                      <a:pt x="888" y="864"/>
                      <a:pt x="956" y="711"/>
                      <a:pt x="956" y="711"/>
                    </a:cubicBezTo>
                    <a:lnTo>
                      <a:pt x="956" y="1217"/>
                    </a:lnTo>
                    <a:cubicBezTo>
                      <a:pt x="956" y="1217"/>
                      <a:pt x="1610" y="1323"/>
                      <a:pt x="1898" y="1010"/>
                    </a:cubicBezTo>
                    <a:cubicBezTo>
                      <a:pt x="1898" y="1010"/>
                      <a:pt x="1714" y="784"/>
                      <a:pt x="1699" y="680"/>
                    </a:cubicBezTo>
                    <a:lnTo>
                      <a:pt x="1699" y="627"/>
                    </a:lnTo>
                    <a:cubicBezTo>
                      <a:pt x="1699" y="627"/>
                      <a:pt x="1869" y="746"/>
                      <a:pt x="1969" y="553"/>
                    </a:cubicBezTo>
                    <a:cubicBezTo>
                      <a:pt x="2068" y="360"/>
                      <a:pt x="2131" y="117"/>
                      <a:pt x="2131" y="117"/>
                    </a:cubicBezTo>
                    <a:lnTo>
                      <a:pt x="1903" y="31"/>
                    </a:lnTo>
                    <a:lnTo>
                      <a:pt x="1763" y="27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14" name="Google Shape;814;g340da623686_1_2349"/>
              <p:cNvSpPr/>
              <p:nvPr/>
            </p:nvSpPr>
            <p:spPr>
              <a:xfrm>
                <a:off x="15848966" y="10560547"/>
                <a:ext cx="2667240" cy="1551553"/>
              </a:xfrm>
              <a:custGeom>
                <a:avLst/>
                <a:gdLst/>
                <a:ahLst/>
                <a:cxnLst/>
                <a:rect l="l" t="t" r="r" b="b"/>
                <a:pathLst>
                  <a:path w="2142" h="1246" extrusionOk="0">
                    <a:moveTo>
                      <a:pt x="967" y="1218"/>
                    </a:moveTo>
                    <a:cubicBezTo>
                      <a:pt x="996" y="1222"/>
                      <a:pt x="1147" y="1243"/>
                      <a:pt x="1324" y="1231"/>
                    </a:cubicBezTo>
                    <a:cubicBezTo>
                      <a:pt x="1503" y="1220"/>
                      <a:pt x="1747" y="1173"/>
                      <a:pt x="1895" y="1016"/>
                    </a:cubicBezTo>
                    <a:cubicBezTo>
                      <a:pt x="1870" y="984"/>
                      <a:pt x="1712" y="785"/>
                      <a:pt x="1698" y="687"/>
                    </a:cubicBezTo>
                    <a:lnTo>
                      <a:pt x="1698" y="686"/>
                    </a:lnTo>
                    <a:lnTo>
                      <a:pt x="1698" y="633"/>
                    </a:lnTo>
                    <a:cubicBezTo>
                      <a:pt x="1698" y="631"/>
                      <a:pt x="1700" y="629"/>
                      <a:pt x="1701" y="628"/>
                    </a:cubicBezTo>
                    <a:cubicBezTo>
                      <a:pt x="1703" y="627"/>
                      <a:pt x="1706" y="627"/>
                      <a:pt x="1708" y="628"/>
                    </a:cubicBezTo>
                    <a:cubicBezTo>
                      <a:pt x="1708" y="629"/>
                      <a:pt x="1780" y="678"/>
                      <a:pt x="1855" y="659"/>
                    </a:cubicBezTo>
                    <a:cubicBezTo>
                      <a:pt x="1901" y="648"/>
                      <a:pt x="1939" y="613"/>
                      <a:pt x="1969" y="556"/>
                    </a:cubicBezTo>
                    <a:cubicBezTo>
                      <a:pt x="2058" y="381"/>
                      <a:pt x="2119" y="162"/>
                      <a:pt x="2129" y="127"/>
                    </a:cubicBezTo>
                    <a:lnTo>
                      <a:pt x="1910" y="44"/>
                    </a:lnTo>
                    <a:lnTo>
                      <a:pt x="1773" y="285"/>
                    </a:lnTo>
                    <a:cubicBezTo>
                      <a:pt x="1772" y="287"/>
                      <a:pt x="1770" y="289"/>
                      <a:pt x="1768" y="289"/>
                    </a:cubicBezTo>
                    <a:cubicBezTo>
                      <a:pt x="1766" y="289"/>
                      <a:pt x="1764" y="288"/>
                      <a:pt x="1763" y="286"/>
                    </a:cubicBezTo>
                    <a:lnTo>
                      <a:pt x="1682" y="156"/>
                    </a:lnTo>
                    <a:cubicBezTo>
                      <a:pt x="1656" y="114"/>
                      <a:pt x="1620" y="79"/>
                      <a:pt x="1577" y="54"/>
                    </a:cubicBezTo>
                    <a:cubicBezTo>
                      <a:pt x="1530" y="26"/>
                      <a:pt x="1476" y="12"/>
                      <a:pt x="1422" y="12"/>
                    </a:cubicBezTo>
                    <a:lnTo>
                      <a:pt x="1116" y="12"/>
                    </a:lnTo>
                    <a:cubicBezTo>
                      <a:pt x="1055" y="12"/>
                      <a:pt x="995" y="28"/>
                      <a:pt x="943" y="60"/>
                    </a:cubicBezTo>
                    <a:cubicBezTo>
                      <a:pt x="890" y="91"/>
                      <a:pt x="847" y="136"/>
                      <a:pt x="818" y="190"/>
                    </a:cubicBezTo>
                    <a:lnTo>
                      <a:pt x="634" y="528"/>
                    </a:lnTo>
                    <a:cubicBezTo>
                      <a:pt x="633" y="531"/>
                      <a:pt x="629" y="532"/>
                      <a:pt x="626" y="530"/>
                    </a:cubicBezTo>
                    <a:lnTo>
                      <a:pt x="168" y="301"/>
                    </a:lnTo>
                    <a:lnTo>
                      <a:pt x="13" y="542"/>
                    </a:lnTo>
                    <a:cubicBezTo>
                      <a:pt x="68" y="577"/>
                      <a:pt x="562" y="882"/>
                      <a:pt x="721" y="874"/>
                    </a:cubicBezTo>
                    <a:cubicBezTo>
                      <a:pt x="888" y="865"/>
                      <a:pt x="955" y="716"/>
                      <a:pt x="956" y="714"/>
                    </a:cubicBezTo>
                    <a:cubicBezTo>
                      <a:pt x="957" y="712"/>
                      <a:pt x="960" y="711"/>
                      <a:pt x="963" y="711"/>
                    </a:cubicBezTo>
                    <a:cubicBezTo>
                      <a:pt x="965" y="711"/>
                      <a:pt x="967" y="714"/>
                      <a:pt x="967" y="717"/>
                    </a:cubicBezTo>
                    <a:close/>
                    <a:moveTo>
                      <a:pt x="1214" y="1246"/>
                    </a:moveTo>
                    <a:cubicBezTo>
                      <a:pt x="1069" y="1246"/>
                      <a:pt x="961" y="1229"/>
                      <a:pt x="960" y="1229"/>
                    </a:cubicBezTo>
                    <a:cubicBezTo>
                      <a:pt x="958" y="1229"/>
                      <a:pt x="955" y="1226"/>
                      <a:pt x="955" y="1223"/>
                    </a:cubicBezTo>
                    <a:lnTo>
                      <a:pt x="955" y="739"/>
                    </a:lnTo>
                    <a:cubicBezTo>
                      <a:pt x="930" y="782"/>
                      <a:pt x="857" y="878"/>
                      <a:pt x="722" y="886"/>
                    </a:cubicBezTo>
                    <a:cubicBezTo>
                      <a:pt x="719" y="886"/>
                      <a:pt x="717" y="886"/>
                      <a:pt x="714" y="886"/>
                    </a:cubicBezTo>
                    <a:cubicBezTo>
                      <a:pt x="535" y="886"/>
                      <a:pt x="24" y="563"/>
                      <a:pt x="2" y="549"/>
                    </a:cubicBezTo>
                    <a:cubicBezTo>
                      <a:pt x="1" y="549"/>
                      <a:pt x="0" y="547"/>
                      <a:pt x="0" y="545"/>
                    </a:cubicBezTo>
                    <a:cubicBezTo>
                      <a:pt x="-1" y="544"/>
                      <a:pt x="0" y="542"/>
                      <a:pt x="0" y="541"/>
                    </a:cubicBezTo>
                    <a:lnTo>
                      <a:pt x="161" y="290"/>
                    </a:lnTo>
                    <a:cubicBezTo>
                      <a:pt x="163" y="288"/>
                      <a:pt x="166" y="287"/>
                      <a:pt x="168" y="288"/>
                    </a:cubicBezTo>
                    <a:lnTo>
                      <a:pt x="627" y="517"/>
                    </a:lnTo>
                    <a:lnTo>
                      <a:pt x="807" y="184"/>
                    </a:lnTo>
                    <a:cubicBezTo>
                      <a:pt x="838" y="128"/>
                      <a:pt x="882" y="82"/>
                      <a:pt x="936" y="49"/>
                    </a:cubicBezTo>
                    <a:cubicBezTo>
                      <a:pt x="991" y="17"/>
                      <a:pt x="1053" y="0"/>
                      <a:pt x="1116" y="0"/>
                    </a:cubicBezTo>
                    <a:lnTo>
                      <a:pt x="1422" y="0"/>
                    </a:lnTo>
                    <a:cubicBezTo>
                      <a:pt x="1479" y="0"/>
                      <a:pt x="1535" y="15"/>
                      <a:pt x="1583" y="44"/>
                    </a:cubicBezTo>
                    <a:cubicBezTo>
                      <a:pt x="1627" y="70"/>
                      <a:pt x="1665" y="106"/>
                      <a:pt x="1692" y="150"/>
                    </a:cubicBezTo>
                    <a:lnTo>
                      <a:pt x="1768" y="272"/>
                    </a:lnTo>
                    <a:lnTo>
                      <a:pt x="1903" y="34"/>
                    </a:lnTo>
                    <a:cubicBezTo>
                      <a:pt x="1904" y="32"/>
                      <a:pt x="1907" y="31"/>
                      <a:pt x="1909" y="32"/>
                    </a:cubicBezTo>
                    <a:lnTo>
                      <a:pt x="2138" y="117"/>
                    </a:lnTo>
                    <a:cubicBezTo>
                      <a:pt x="2141" y="118"/>
                      <a:pt x="2142" y="121"/>
                      <a:pt x="2142" y="124"/>
                    </a:cubicBezTo>
                    <a:cubicBezTo>
                      <a:pt x="2141" y="127"/>
                      <a:pt x="2077" y="370"/>
                      <a:pt x="1979" y="561"/>
                    </a:cubicBezTo>
                    <a:cubicBezTo>
                      <a:pt x="1948" y="622"/>
                      <a:pt x="1907" y="659"/>
                      <a:pt x="1857" y="671"/>
                    </a:cubicBezTo>
                    <a:cubicBezTo>
                      <a:pt x="1793" y="687"/>
                      <a:pt x="1732" y="657"/>
                      <a:pt x="1710" y="643"/>
                    </a:cubicBezTo>
                    <a:lnTo>
                      <a:pt x="1710" y="686"/>
                    </a:lnTo>
                    <a:cubicBezTo>
                      <a:pt x="1725" y="786"/>
                      <a:pt x="1906" y="1010"/>
                      <a:pt x="1908" y="1012"/>
                    </a:cubicBezTo>
                    <a:cubicBezTo>
                      <a:pt x="1909" y="1015"/>
                      <a:pt x="1909" y="1018"/>
                      <a:pt x="1907" y="1020"/>
                    </a:cubicBezTo>
                    <a:cubicBezTo>
                      <a:pt x="1824" y="1110"/>
                      <a:pt x="1656" y="1222"/>
                      <a:pt x="1325" y="1243"/>
                    </a:cubicBezTo>
                    <a:cubicBezTo>
                      <a:pt x="1286" y="1245"/>
                      <a:pt x="1249" y="1246"/>
                      <a:pt x="1214" y="124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15" name="Google Shape;815;g340da623686_1_2349"/>
              <p:cNvSpPr/>
              <p:nvPr/>
            </p:nvSpPr>
            <p:spPr>
              <a:xfrm>
                <a:off x="17964320" y="11050315"/>
                <a:ext cx="13704" cy="305326"/>
              </a:xfrm>
              <a:custGeom>
                <a:avLst/>
                <a:gdLst/>
                <a:ahLst/>
                <a:cxnLst/>
                <a:rect l="l" t="t" r="r" b="b"/>
                <a:pathLst>
                  <a:path w="12" h="246" extrusionOk="0">
                    <a:moveTo>
                      <a:pt x="6" y="246"/>
                    </a:moveTo>
                    <a:cubicBezTo>
                      <a:pt x="3" y="246"/>
                      <a:pt x="0" y="243"/>
                      <a:pt x="0" y="240"/>
                    </a:cubicBezTo>
                    <a:lnTo>
                      <a:pt x="0" y="6"/>
                    </a:lnTo>
                    <a:cubicBezTo>
                      <a:pt x="0" y="3"/>
                      <a:pt x="3" y="0"/>
                      <a:pt x="6" y="0"/>
                    </a:cubicBezTo>
                    <a:cubicBezTo>
                      <a:pt x="9" y="0"/>
                      <a:pt x="12" y="3"/>
                      <a:pt x="12" y="6"/>
                    </a:cubicBezTo>
                    <a:lnTo>
                      <a:pt x="12" y="240"/>
                    </a:lnTo>
                    <a:cubicBezTo>
                      <a:pt x="12" y="243"/>
                      <a:pt x="9" y="246"/>
                      <a:pt x="6" y="24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16" name="Google Shape;816;g340da623686_1_2349"/>
              <p:cNvSpPr/>
              <p:nvPr/>
            </p:nvSpPr>
            <p:spPr>
              <a:xfrm>
                <a:off x="17769977" y="12681630"/>
                <a:ext cx="51077" cy="290371"/>
              </a:xfrm>
              <a:custGeom>
                <a:avLst/>
                <a:gdLst/>
                <a:ahLst/>
                <a:cxnLst/>
                <a:rect l="l" t="t" r="r" b="b"/>
                <a:pathLst>
                  <a:path w="42" h="234" extrusionOk="0">
                    <a:moveTo>
                      <a:pt x="37" y="234"/>
                    </a:moveTo>
                    <a:cubicBezTo>
                      <a:pt x="33" y="234"/>
                      <a:pt x="31" y="232"/>
                      <a:pt x="30" y="229"/>
                    </a:cubicBezTo>
                    <a:lnTo>
                      <a:pt x="0" y="7"/>
                    </a:lnTo>
                    <a:cubicBezTo>
                      <a:pt x="-1" y="4"/>
                      <a:pt x="1" y="1"/>
                      <a:pt x="5" y="0"/>
                    </a:cubicBezTo>
                    <a:cubicBezTo>
                      <a:pt x="8" y="-1"/>
                      <a:pt x="11" y="2"/>
                      <a:pt x="11" y="5"/>
                    </a:cubicBezTo>
                    <a:lnTo>
                      <a:pt x="42" y="227"/>
                    </a:lnTo>
                    <a:cubicBezTo>
                      <a:pt x="43" y="231"/>
                      <a:pt x="40" y="234"/>
                      <a:pt x="37" y="234"/>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17" name="Google Shape;817;g340da623686_1_2349"/>
              <p:cNvSpPr/>
              <p:nvPr/>
            </p:nvSpPr>
            <p:spPr>
              <a:xfrm>
                <a:off x="16951491" y="9585996"/>
                <a:ext cx="1026531" cy="1345929"/>
              </a:xfrm>
              <a:custGeom>
                <a:avLst/>
                <a:gdLst/>
                <a:ahLst/>
                <a:cxnLst/>
                <a:rect l="l" t="t" r="r" b="b"/>
                <a:pathLst>
                  <a:path w="825" h="1081" extrusionOk="0">
                    <a:moveTo>
                      <a:pt x="820" y="941"/>
                    </a:moveTo>
                    <a:cubicBezTo>
                      <a:pt x="813" y="922"/>
                      <a:pt x="802" y="906"/>
                      <a:pt x="786" y="894"/>
                    </a:cubicBezTo>
                    <a:cubicBezTo>
                      <a:pt x="807" y="872"/>
                      <a:pt x="813" y="838"/>
                      <a:pt x="802" y="806"/>
                    </a:cubicBezTo>
                    <a:cubicBezTo>
                      <a:pt x="793" y="779"/>
                      <a:pt x="773" y="758"/>
                      <a:pt x="748" y="749"/>
                    </a:cubicBezTo>
                    <a:cubicBezTo>
                      <a:pt x="761" y="727"/>
                      <a:pt x="763" y="700"/>
                      <a:pt x="755" y="675"/>
                    </a:cubicBezTo>
                    <a:cubicBezTo>
                      <a:pt x="747" y="651"/>
                      <a:pt x="730" y="631"/>
                      <a:pt x="709" y="621"/>
                    </a:cubicBezTo>
                    <a:cubicBezTo>
                      <a:pt x="717" y="601"/>
                      <a:pt x="719" y="577"/>
                      <a:pt x="711" y="555"/>
                    </a:cubicBezTo>
                    <a:cubicBezTo>
                      <a:pt x="703" y="531"/>
                      <a:pt x="685" y="510"/>
                      <a:pt x="662" y="500"/>
                    </a:cubicBezTo>
                    <a:cubicBezTo>
                      <a:pt x="669" y="482"/>
                      <a:pt x="668" y="460"/>
                      <a:pt x="662" y="441"/>
                    </a:cubicBezTo>
                    <a:cubicBezTo>
                      <a:pt x="654" y="417"/>
                      <a:pt x="638" y="399"/>
                      <a:pt x="618" y="388"/>
                    </a:cubicBezTo>
                    <a:cubicBezTo>
                      <a:pt x="629" y="367"/>
                      <a:pt x="631" y="341"/>
                      <a:pt x="622" y="316"/>
                    </a:cubicBezTo>
                    <a:cubicBezTo>
                      <a:pt x="615" y="292"/>
                      <a:pt x="599" y="273"/>
                      <a:pt x="578" y="263"/>
                    </a:cubicBezTo>
                    <a:cubicBezTo>
                      <a:pt x="604" y="233"/>
                      <a:pt x="603" y="186"/>
                      <a:pt x="575" y="152"/>
                    </a:cubicBezTo>
                    <a:cubicBezTo>
                      <a:pt x="558" y="133"/>
                      <a:pt x="536" y="122"/>
                      <a:pt x="512" y="120"/>
                    </a:cubicBezTo>
                    <a:cubicBezTo>
                      <a:pt x="512" y="85"/>
                      <a:pt x="487" y="53"/>
                      <a:pt x="449" y="41"/>
                    </a:cubicBezTo>
                    <a:cubicBezTo>
                      <a:pt x="432" y="35"/>
                      <a:pt x="413" y="33"/>
                      <a:pt x="396" y="38"/>
                    </a:cubicBezTo>
                    <a:cubicBezTo>
                      <a:pt x="380" y="15"/>
                      <a:pt x="352" y="0"/>
                      <a:pt x="320" y="0"/>
                    </a:cubicBezTo>
                    <a:cubicBezTo>
                      <a:pt x="288" y="0"/>
                      <a:pt x="259" y="15"/>
                      <a:pt x="243" y="38"/>
                    </a:cubicBezTo>
                    <a:cubicBezTo>
                      <a:pt x="230" y="27"/>
                      <a:pt x="213" y="22"/>
                      <a:pt x="195" y="22"/>
                    </a:cubicBezTo>
                    <a:cubicBezTo>
                      <a:pt x="163" y="22"/>
                      <a:pt x="135" y="39"/>
                      <a:pt x="124" y="64"/>
                    </a:cubicBezTo>
                    <a:cubicBezTo>
                      <a:pt x="116" y="61"/>
                      <a:pt x="108" y="59"/>
                      <a:pt x="100" y="59"/>
                    </a:cubicBezTo>
                    <a:cubicBezTo>
                      <a:pt x="63" y="59"/>
                      <a:pt x="33" y="89"/>
                      <a:pt x="33" y="125"/>
                    </a:cubicBezTo>
                    <a:cubicBezTo>
                      <a:pt x="33" y="128"/>
                      <a:pt x="34" y="131"/>
                      <a:pt x="34" y="135"/>
                    </a:cubicBezTo>
                    <a:cubicBezTo>
                      <a:pt x="12" y="149"/>
                      <a:pt x="0" y="172"/>
                      <a:pt x="0" y="199"/>
                    </a:cubicBezTo>
                    <a:cubicBezTo>
                      <a:pt x="0" y="241"/>
                      <a:pt x="34" y="275"/>
                      <a:pt x="77" y="275"/>
                    </a:cubicBezTo>
                    <a:cubicBezTo>
                      <a:pt x="82" y="275"/>
                      <a:pt x="87" y="274"/>
                      <a:pt x="92" y="273"/>
                    </a:cubicBezTo>
                    <a:cubicBezTo>
                      <a:pt x="102" y="298"/>
                      <a:pt x="122" y="317"/>
                      <a:pt x="148" y="328"/>
                    </a:cubicBezTo>
                    <a:cubicBezTo>
                      <a:pt x="177" y="341"/>
                      <a:pt x="208" y="340"/>
                      <a:pt x="234" y="327"/>
                    </a:cubicBezTo>
                    <a:cubicBezTo>
                      <a:pt x="237" y="353"/>
                      <a:pt x="251" y="378"/>
                      <a:pt x="270" y="392"/>
                    </a:cubicBezTo>
                    <a:cubicBezTo>
                      <a:pt x="284" y="402"/>
                      <a:pt x="300" y="405"/>
                      <a:pt x="314" y="401"/>
                    </a:cubicBezTo>
                    <a:cubicBezTo>
                      <a:pt x="336" y="395"/>
                      <a:pt x="341" y="379"/>
                      <a:pt x="345" y="366"/>
                    </a:cubicBezTo>
                    <a:cubicBezTo>
                      <a:pt x="349" y="352"/>
                      <a:pt x="352" y="342"/>
                      <a:pt x="376" y="344"/>
                    </a:cubicBezTo>
                    <a:cubicBezTo>
                      <a:pt x="389" y="345"/>
                      <a:pt x="397" y="357"/>
                      <a:pt x="401" y="367"/>
                    </a:cubicBezTo>
                    <a:cubicBezTo>
                      <a:pt x="412" y="395"/>
                      <a:pt x="412" y="443"/>
                      <a:pt x="391" y="468"/>
                    </a:cubicBezTo>
                    <a:cubicBezTo>
                      <a:pt x="381" y="480"/>
                      <a:pt x="368" y="485"/>
                      <a:pt x="352" y="482"/>
                    </a:cubicBezTo>
                    <a:cubicBezTo>
                      <a:pt x="349" y="481"/>
                      <a:pt x="347" y="482"/>
                      <a:pt x="346" y="485"/>
                    </a:cubicBezTo>
                    <a:cubicBezTo>
                      <a:pt x="344" y="487"/>
                      <a:pt x="322" y="532"/>
                      <a:pt x="353" y="579"/>
                    </a:cubicBezTo>
                    <a:cubicBezTo>
                      <a:pt x="343" y="600"/>
                      <a:pt x="341" y="625"/>
                      <a:pt x="349" y="648"/>
                    </a:cubicBezTo>
                    <a:cubicBezTo>
                      <a:pt x="353" y="662"/>
                      <a:pt x="361" y="674"/>
                      <a:pt x="371" y="683"/>
                    </a:cubicBezTo>
                    <a:cubicBezTo>
                      <a:pt x="344" y="705"/>
                      <a:pt x="334" y="744"/>
                      <a:pt x="346" y="780"/>
                    </a:cubicBezTo>
                    <a:cubicBezTo>
                      <a:pt x="352" y="796"/>
                      <a:pt x="361" y="809"/>
                      <a:pt x="373" y="820"/>
                    </a:cubicBezTo>
                    <a:cubicBezTo>
                      <a:pt x="345" y="841"/>
                      <a:pt x="334" y="881"/>
                      <a:pt x="346" y="918"/>
                    </a:cubicBezTo>
                    <a:cubicBezTo>
                      <a:pt x="357" y="950"/>
                      <a:pt x="384" y="974"/>
                      <a:pt x="415" y="978"/>
                    </a:cubicBezTo>
                    <a:cubicBezTo>
                      <a:pt x="415" y="990"/>
                      <a:pt x="416" y="1001"/>
                      <a:pt x="420" y="1011"/>
                    </a:cubicBezTo>
                    <a:cubicBezTo>
                      <a:pt x="436" y="1058"/>
                      <a:pt x="482" y="1084"/>
                      <a:pt x="523" y="1070"/>
                    </a:cubicBezTo>
                    <a:cubicBezTo>
                      <a:pt x="539" y="1065"/>
                      <a:pt x="552" y="1054"/>
                      <a:pt x="562" y="1040"/>
                    </a:cubicBezTo>
                    <a:cubicBezTo>
                      <a:pt x="577" y="1066"/>
                      <a:pt x="604" y="1081"/>
                      <a:pt x="632" y="1081"/>
                    </a:cubicBezTo>
                    <a:cubicBezTo>
                      <a:pt x="639" y="1081"/>
                      <a:pt x="647" y="1080"/>
                      <a:pt x="654" y="1077"/>
                    </a:cubicBezTo>
                    <a:cubicBezTo>
                      <a:pt x="674" y="1071"/>
                      <a:pt x="691" y="1055"/>
                      <a:pt x="700" y="1035"/>
                    </a:cubicBezTo>
                    <a:cubicBezTo>
                      <a:pt x="721" y="1052"/>
                      <a:pt x="748" y="1057"/>
                      <a:pt x="772" y="1049"/>
                    </a:cubicBezTo>
                    <a:cubicBezTo>
                      <a:pt x="793" y="1043"/>
                      <a:pt x="809" y="1027"/>
                      <a:pt x="818" y="1007"/>
                    </a:cubicBezTo>
                    <a:cubicBezTo>
                      <a:pt x="826" y="986"/>
                      <a:pt x="827" y="963"/>
                      <a:pt x="820" y="941"/>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818" name="Google Shape;818;g340da623686_1_2349"/>
            <p:cNvGrpSpPr/>
            <p:nvPr/>
          </p:nvGrpSpPr>
          <p:grpSpPr>
            <a:xfrm>
              <a:off x="9426909" y="7174539"/>
              <a:ext cx="4508521" cy="4783029"/>
              <a:chOff x="9426909" y="7174539"/>
              <a:chExt cx="4508521" cy="4783029"/>
            </a:xfrm>
          </p:grpSpPr>
          <p:sp>
            <p:nvSpPr>
              <p:cNvPr id="819" name="Google Shape;819;g340da623686_1_2349"/>
              <p:cNvSpPr/>
              <p:nvPr/>
            </p:nvSpPr>
            <p:spPr>
              <a:xfrm>
                <a:off x="9426909" y="7174539"/>
                <a:ext cx="2264851" cy="4783029"/>
              </a:xfrm>
              <a:custGeom>
                <a:avLst/>
                <a:gdLst/>
                <a:ahLst/>
                <a:cxnLst/>
                <a:rect l="l" t="t" r="r" b="b"/>
                <a:pathLst>
                  <a:path w="1819" h="3839" extrusionOk="0">
                    <a:moveTo>
                      <a:pt x="1612" y="11"/>
                    </a:moveTo>
                    <a:cubicBezTo>
                      <a:pt x="1564" y="11"/>
                      <a:pt x="1518" y="24"/>
                      <a:pt x="1472" y="48"/>
                    </a:cubicBezTo>
                    <a:cubicBezTo>
                      <a:pt x="1392" y="91"/>
                      <a:pt x="1345" y="158"/>
                      <a:pt x="1345" y="159"/>
                    </a:cubicBezTo>
                    <a:lnTo>
                      <a:pt x="1344" y="161"/>
                    </a:lnTo>
                    <a:lnTo>
                      <a:pt x="1340" y="161"/>
                    </a:lnTo>
                    <a:cubicBezTo>
                      <a:pt x="1227" y="165"/>
                      <a:pt x="1141" y="196"/>
                      <a:pt x="1087" y="256"/>
                    </a:cubicBezTo>
                    <a:cubicBezTo>
                      <a:pt x="1021" y="329"/>
                      <a:pt x="1025" y="420"/>
                      <a:pt x="1025" y="420"/>
                    </a:cubicBezTo>
                    <a:lnTo>
                      <a:pt x="1025" y="426"/>
                    </a:lnTo>
                    <a:lnTo>
                      <a:pt x="1021" y="427"/>
                    </a:lnTo>
                    <a:cubicBezTo>
                      <a:pt x="920" y="445"/>
                      <a:pt x="851" y="498"/>
                      <a:pt x="815" y="584"/>
                    </a:cubicBezTo>
                    <a:cubicBezTo>
                      <a:pt x="788" y="649"/>
                      <a:pt x="791" y="710"/>
                      <a:pt x="791" y="711"/>
                    </a:cubicBezTo>
                    <a:lnTo>
                      <a:pt x="792" y="716"/>
                    </a:lnTo>
                    <a:lnTo>
                      <a:pt x="786" y="717"/>
                    </a:lnTo>
                    <a:cubicBezTo>
                      <a:pt x="668" y="730"/>
                      <a:pt x="580" y="776"/>
                      <a:pt x="524" y="850"/>
                    </a:cubicBezTo>
                    <a:cubicBezTo>
                      <a:pt x="433" y="971"/>
                      <a:pt x="459" y="1132"/>
                      <a:pt x="459" y="1133"/>
                    </a:cubicBezTo>
                    <a:lnTo>
                      <a:pt x="460" y="1137"/>
                    </a:lnTo>
                    <a:lnTo>
                      <a:pt x="457" y="1139"/>
                    </a:lnTo>
                    <a:cubicBezTo>
                      <a:pt x="258" y="1266"/>
                      <a:pt x="330" y="1487"/>
                      <a:pt x="330" y="1490"/>
                    </a:cubicBezTo>
                    <a:lnTo>
                      <a:pt x="331" y="1494"/>
                    </a:lnTo>
                    <a:lnTo>
                      <a:pt x="327" y="1497"/>
                    </a:lnTo>
                    <a:cubicBezTo>
                      <a:pt x="137" y="1593"/>
                      <a:pt x="79" y="1751"/>
                      <a:pt x="64" y="1867"/>
                    </a:cubicBezTo>
                    <a:cubicBezTo>
                      <a:pt x="47" y="1993"/>
                      <a:pt x="76" y="2099"/>
                      <a:pt x="76" y="2099"/>
                    </a:cubicBezTo>
                    <a:lnTo>
                      <a:pt x="77" y="2101"/>
                    </a:lnTo>
                    <a:lnTo>
                      <a:pt x="76" y="2103"/>
                    </a:lnTo>
                    <a:cubicBezTo>
                      <a:pt x="-20" y="2376"/>
                      <a:pt x="9" y="2585"/>
                      <a:pt x="49" y="2713"/>
                    </a:cubicBezTo>
                    <a:cubicBezTo>
                      <a:pt x="94" y="2850"/>
                      <a:pt x="161" y="2924"/>
                      <a:pt x="162" y="2926"/>
                    </a:cubicBezTo>
                    <a:lnTo>
                      <a:pt x="164" y="2927"/>
                    </a:lnTo>
                    <a:lnTo>
                      <a:pt x="163" y="2930"/>
                    </a:lnTo>
                    <a:cubicBezTo>
                      <a:pt x="163" y="2933"/>
                      <a:pt x="123" y="3202"/>
                      <a:pt x="291" y="3453"/>
                    </a:cubicBezTo>
                    <a:cubicBezTo>
                      <a:pt x="459" y="3703"/>
                      <a:pt x="776" y="3710"/>
                      <a:pt x="778" y="3710"/>
                    </a:cubicBezTo>
                    <a:lnTo>
                      <a:pt x="780" y="3710"/>
                    </a:lnTo>
                    <a:lnTo>
                      <a:pt x="782" y="3711"/>
                    </a:lnTo>
                    <a:cubicBezTo>
                      <a:pt x="1066" y="3925"/>
                      <a:pt x="1455" y="3777"/>
                      <a:pt x="1459" y="3775"/>
                    </a:cubicBezTo>
                    <a:lnTo>
                      <a:pt x="1460" y="3774"/>
                    </a:lnTo>
                    <a:lnTo>
                      <a:pt x="1462" y="3775"/>
                    </a:lnTo>
                    <a:cubicBezTo>
                      <a:pt x="1538" y="3785"/>
                      <a:pt x="1648" y="3783"/>
                      <a:pt x="1735" y="3718"/>
                    </a:cubicBezTo>
                    <a:cubicBezTo>
                      <a:pt x="1783" y="3683"/>
                      <a:pt x="1804" y="3644"/>
                      <a:pt x="1807" y="3637"/>
                    </a:cubicBezTo>
                    <a:lnTo>
                      <a:pt x="1807" y="77"/>
                    </a:lnTo>
                    <a:cubicBezTo>
                      <a:pt x="1741" y="33"/>
                      <a:pt x="1676" y="11"/>
                      <a:pt x="1612" y="11"/>
                    </a:cubicBezTo>
                    <a:close/>
                    <a:moveTo>
                      <a:pt x="1159" y="3839"/>
                    </a:moveTo>
                    <a:cubicBezTo>
                      <a:pt x="1043" y="3839"/>
                      <a:pt x="901" y="3815"/>
                      <a:pt x="777" y="3722"/>
                    </a:cubicBezTo>
                    <a:cubicBezTo>
                      <a:pt x="749" y="3721"/>
                      <a:pt x="446" y="3705"/>
                      <a:pt x="282" y="3460"/>
                    </a:cubicBezTo>
                    <a:cubicBezTo>
                      <a:pt x="120" y="3218"/>
                      <a:pt x="147" y="2960"/>
                      <a:pt x="151" y="2931"/>
                    </a:cubicBezTo>
                    <a:cubicBezTo>
                      <a:pt x="140" y="2918"/>
                      <a:pt x="79" y="2843"/>
                      <a:pt x="38" y="2716"/>
                    </a:cubicBezTo>
                    <a:cubicBezTo>
                      <a:pt x="-3" y="2587"/>
                      <a:pt x="-31" y="2376"/>
                      <a:pt x="65" y="2101"/>
                    </a:cubicBezTo>
                    <a:cubicBezTo>
                      <a:pt x="60" y="2086"/>
                      <a:pt x="37" y="1985"/>
                      <a:pt x="52" y="1866"/>
                    </a:cubicBezTo>
                    <a:cubicBezTo>
                      <a:pt x="68" y="1748"/>
                      <a:pt x="127" y="1587"/>
                      <a:pt x="317" y="1489"/>
                    </a:cubicBezTo>
                    <a:cubicBezTo>
                      <a:pt x="308" y="1455"/>
                      <a:pt x="261" y="1253"/>
                      <a:pt x="447" y="1131"/>
                    </a:cubicBezTo>
                    <a:cubicBezTo>
                      <a:pt x="444" y="1105"/>
                      <a:pt x="429" y="958"/>
                      <a:pt x="515" y="843"/>
                    </a:cubicBezTo>
                    <a:cubicBezTo>
                      <a:pt x="572" y="767"/>
                      <a:pt x="661" y="721"/>
                      <a:pt x="780" y="706"/>
                    </a:cubicBezTo>
                    <a:cubicBezTo>
                      <a:pt x="780" y="669"/>
                      <a:pt x="788" y="459"/>
                      <a:pt x="1014" y="416"/>
                    </a:cubicBezTo>
                    <a:cubicBezTo>
                      <a:pt x="1013" y="395"/>
                      <a:pt x="1017" y="315"/>
                      <a:pt x="1078" y="248"/>
                    </a:cubicBezTo>
                    <a:cubicBezTo>
                      <a:pt x="1134" y="187"/>
                      <a:pt x="1221" y="154"/>
                      <a:pt x="1337" y="149"/>
                    </a:cubicBezTo>
                    <a:cubicBezTo>
                      <a:pt x="1347" y="136"/>
                      <a:pt x="1391" y="78"/>
                      <a:pt x="1466" y="38"/>
                    </a:cubicBezTo>
                    <a:cubicBezTo>
                      <a:pt x="1543" y="-3"/>
                      <a:pt x="1666" y="-32"/>
                      <a:pt x="1816" y="69"/>
                    </a:cubicBezTo>
                    <a:lnTo>
                      <a:pt x="1819" y="71"/>
                    </a:lnTo>
                    <a:lnTo>
                      <a:pt x="1819" y="3639"/>
                    </a:lnTo>
                    <a:lnTo>
                      <a:pt x="1818" y="3640"/>
                    </a:lnTo>
                    <a:cubicBezTo>
                      <a:pt x="1817" y="3642"/>
                      <a:pt x="1734" y="3821"/>
                      <a:pt x="1462" y="3787"/>
                    </a:cubicBezTo>
                    <a:cubicBezTo>
                      <a:pt x="1449" y="3792"/>
                      <a:pt x="1354" y="3826"/>
                      <a:pt x="1229" y="3836"/>
                    </a:cubicBezTo>
                    <a:cubicBezTo>
                      <a:pt x="1207" y="3838"/>
                      <a:pt x="1183" y="3839"/>
                      <a:pt x="1159" y="383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0" name="Google Shape;820;g340da623686_1_2349"/>
              <p:cNvSpPr/>
              <p:nvPr/>
            </p:nvSpPr>
            <p:spPr>
              <a:xfrm>
                <a:off x="11685530" y="7180773"/>
                <a:ext cx="2249900" cy="4769324"/>
              </a:xfrm>
              <a:custGeom>
                <a:avLst/>
                <a:gdLst/>
                <a:ahLst/>
                <a:cxnLst/>
                <a:rect l="l" t="t" r="r" b="b"/>
                <a:pathLst>
                  <a:path w="1807" h="3828" extrusionOk="0">
                    <a:moveTo>
                      <a:pt x="0" y="67"/>
                    </a:moveTo>
                    <a:lnTo>
                      <a:pt x="0" y="3633"/>
                    </a:lnTo>
                    <a:cubicBezTo>
                      <a:pt x="0" y="3633"/>
                      <a:pt x="79" y="3810"/>
                      <a:pt x="353" y="3776"/>
                    </a:cubicBezTo>
                    <a:cubicBezTo>
                      <a:pt x="353" y="3776"/>
                      <a:pt x="744" y="3929"/>
                      <a:pt x="1034" y="3711"/>
                    </a:cubicBezTo>
                    <a:cubicBezTo>
                      <a:pt x="1034" y="3711"/>
                      <a:pt x="1355" y="3707"/>
                      <a:pt x="1527" y="3451"/>
                    </a:cubicBezTo>
                    <a:cubicBezTo>
                      <a:pt x="1698" y="3195"/>
                      <a:pt x="1656" y="2924"/>
                      <a:pt x="1656" y="2924"/>
                    </a:cubicBezTo>
                    <a:cubicBezTo>
                      <a:pt x="1656" y="2924"/>
                      <a:pt x="1928" y="2626"/>
                      <a:pt x="1743" y="2095"/>
                    </a:cubicBezTo>
                    <a:cubicBezTo>
                      <a:pt x="1743" y="2095"/>
                      <a:pt x="1861" y="1674"/>
                      <a:pt x="1489" y="1486"/>
                    </a:cubicBezTo>
                    <a:cubicBezTo>
                      <a:pt x="1489" y="1486"/>
                      <a:pt x="1522" y="1215"/>
                      <a:pt x="1360" y="1128"/>
                    </a:cubicBezTo>
                    <a:cubicBezTo>
                      <a:pt x="1360" y="1128"/>
                      <a:pt x="1423" y="751"/>
                      <a:pt x="1027" y="705"/>
                    </a:cubicBezTo>
                    <a:cubicBezTo>
                      <a:pt x="1027" y="705"/>
                      <a:pt x="1042" y="460"/>
                      <a:pt x="794" y="415"/>
                    </a:cubicBezTo>
                    <a:cubicBezTo>
                      <a:pt x="794" y="415"/>
                      <a:pt x="811" y="159"/>
                      <a:pt x="473" y="150"/>
                    </a:cubicBezTo>
                    <a:cubicBezTo>
                      <a:pt x="473" y="150"/>
                      <a:pt x="286" y="-123"/>
                      <a:pt x="0" y="67"/>
                    </a:cubicBezTo>
                    <a:close/>
                  </a:path>
                </a:pathLst>
              </a:custGeom>
              <a:solidFill>
                <a:srgbClr val="FF91AA"/>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1" name="Google Shape;821;g340da623686_1_2349"/>
              <p:cNvSpPr/>
              <p:nvPr/>
            </p:nvSpPr>
            <p:spPr>
              <a:xfrm>
                <a:off x="11863675" y="7375185"/>
                <a:ext cx="362525" cy="352683"/>
              </a:xfrm>
              <a:custGeom>
                <a:avLst/>
                <a:gdLst/>
                <a:ahLst/>
                <a:cxnLst/>
                <a:rect l="l" t="t" r="r" b="b"/>
                <a:pathLst>
                  <a:path w="292" h="284" extrusionOk="0">
                    <a:moveTo>
                      <a:pt x="52" y="188"/>
                    </a:moveTo>
                    <a:cubicBezTo>
                      <a:pt x="95" y="217"/>
                      <a:pt x="170" y="228"/>
                      <a:pt x="241" y="178"/>
                    </a:cubicBezTo>
                    <a:cubicBezTo>
                      <a:pt x="277" y="153"/>
                      <a:pt x="290" y="123"/>
                      <a:pt x="274" y="96"/>
                    </a:cubicBezTo>
                    <a:cubicBezTo>
                      <a:pt x="254" y="64"/>
                      <a:pt x="209" y="53"/>
                      <a:pt x="162" y="68"/>
                    </a:cubicBezTo>
                    <a:cubicBezTo>
                      <a:pt x="118" y="83"/>
                      <a:pt x="71" y="121"/>
                      <a:pt x="52" y="188"/>
                    </a:cubicBezTo>
                    <a:close/>
                    <a:moveTo>
                      <a:pt x="39" y="284"/>
                    </a:moveTo>
                    <a:cubicBezTo>
                      <a:pt x="36" y="284"/>
                      <a:pt x="33" y="282"/>
                      <a:pt x="33" y="279"/>
                    </a:cubicBezTo>
                    <a:cubicBezTo>
                      <a:pt x="30" y="247"/>
                      <a:pt x="33" y="219"/>
                      <a:pt x="38" y="193"/>
                    </a:cubicBezTo>
                    <a:cubicBezTo>
                      <a:pt x="32" y="188"/>
                      <a:pt x="26" y="182"/>
                      <a:pt x="21" y="175"/>
                    </a:cubicBezTo>
                    <a:cubicBezTo>
                      <a:pt x="-7" y="140"/>
                      <a:pt x="-2" y="105"/>
                      <a:pt x="8" y="82"/>
                    </a:cubicBezTo>
                    <a:cubicBezTo>
                      <a:pt x="26" y="38"/>
                      <a:pt x="72" y="3"/>
                      <a:pt x="101" y="0"/>
                    </a:cubicBezTo>
                    <a:cubicBezTo>
                      <a:pt x="104" y="0"/>
                      <a:pt x="107" y="2"/>
                      <a:pt x="108" y="5"/>
                    </a:cubicBezTo>
                    <a:cubicBezTo>
                      <a:pt x="108" y="8"/>
                      <a:pt x="106" y="11"/>
                      <a:pt x="102" y="11"/>
                    </a:cubicBezTo>
                    <a:cubicBezTo>
                      <a:pt x="76" y="15"/>
                      <a:pt x="35" y="47"/>
                      <a:pt x="19" y="87"/>
                    </a:cubicBezTo>
                    <a:cubicBezTo>
                      <a:pt x="11" y="107"/>
                      <a:pt x="6" y="138"/>
                      <a:pt x="30" y="168"/>
                    </a:cubicBezTo>
                    <a:cubicBezTo>
                      <a:pt x="33" y="172"/>
                      <a:pt x="37" y="176"/>
                      <a:pt x="42" y="181"/>
                    </a:cubicBezTo>
                    <a:cubicBezTo>
                      <a:pt x="63" y="112"/>
                      <a:pt x="112" y="72"/>
                      <a:pt x="158" y="57"/>
                    </a:cubicBezTo>
                    <a:cubicBezTo>
                      <a:pt x="211" y="40"/>
                      <a:pt x="261" y="53"/>
                      <a:pt x="284" y="89"/>
                    </a:cubicBezTo>
                    <a:cubicBezTo>
                      <a:pt x="303" y="121"/>
                      <a:pt x="289" y="159"/>
                      <a:pt x="248" y="188"/>
                    </a:cubicBezTo>
                    <a:cubicBezTo>
                      <a:pt x="198" y="223"/>
                      <a:pt x="108" y="241"/>
                      <a:pt x="49" y="201"/>
                    </a:cubicBezTo>
                    <a:cubicBezTo>
                      <a:pt x="44" y="224"/>
                      <a:pt x="42" y="249"/>
                      <a:pt x="45" y="278"/>
                    </a:cubicBezTo>
                    <a:cubicBezTo>
                      <a:pt x="45" y="281"/>
                      <a:pt x="43" y="284"/>
                      <a:pt x="39" y="28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2" name="Google Shape;822;g340da623686_1_2349"/>
              <p:cNvSpPr/>
              <p:nvPr/>
            </p:nvSpPr>
            <p:spPr>
              <a:xfrm>
                <a:off x="11896069" y="7904833"/>
                <a:ext cx="754950" cy="1277383"/>
              </a:xfrm>
              <a:custGeom>
                <a:avLst/>
                <a:gdLst/>
                <a:ahLst/>
                <a:cxnLst/>
                <a:rect l="l" t="t" r="r" b="b"/>
                <a:pathLst>
                  <a:path w="607" h="1026" extrusionOk="0">
                    <a:moveTo>
                      <a:pt x="269" y="172"/>
                    </a:moveTo>
                    <a:cubicBezTo>
                      <a:pt x="259" y="172"/>
                      <a:pt x="249" y="172"/>
                      <a:pt x="241" y="174"/>
                    </a:cubicBezTo>
                    <a:cubicBezTo>
                      <a:pt x="191" y="183"/>
                      <a:pt x="158" y="211"/>
                      <a:pt x="145" y="252"/>
                    </a:cubicBezTo>
                    <a:cubicBezTo>
                      <a:pt x="134" y="290"/>
                      <a:pt x="128" y="392"/>
                      <a:pt x="288" y="552"/>
                    </a:cubicBezTo>
                    <a:cubicBezTo>
                      <a:pt x="301" y="539"/>
                      <a:pt x="316" y="526"/>
                      <a:pt x="331" y="514"/>
                    </a:cubicBezTo>
                    <a:cubicBezTo>
                      <a:pt x="437" y="426"/>
                      <a:pt x="477" y="339"/>
                      <a:pt x="445" y="269"/>
                    </a:cubicBezTo>
                    <a:cubicBezTo>
                      <a:pt x="415" y="206"/>
                      <a:pt x="336" y="172"/>
                      <a:pt x="269" y="172"/>
                    </a:cubicBezTo>
                    <a:close/>
                    <a:moveTo>
                      <a:pt x="288" y="568"/>
                    </a:moveTo>
                    <a:cubicBezTo>
                      <a:pt x="169" y="685"/>
                      <a:pt x="116" y="818"/>
                      <a:pt x="153" y="910"/>
                    </a:cubicBezTo>
                    <a:cubicBezTo>
                      <a:pt x="183" y="985"/>
                      <a:pt x="271" y="1022"/>
                      <a:pt x="400" y="1013"/>
                    </a:cubicBezTo>
                    <a:cubicBezTo>
                      <a:pt x="522" y="1004"/>
                      <a:pt x="596" y="943"/>
                      <a:pt x="596" y="848"/>
                    </a:cubicBezTo>
                    <a:cubicBezTo>
                      <a:pt x="596" y="701"/>
                      <a:pt x="447" y="587"/>
                      <a:pt x="306" y="570"/>
                    </a:cubicBezTo>
                    <a:cubicBezTo>
                      <a:pt x="311" y="574"/>
                      <a:pt x="316" y="578"/>
                      <a:pt x="321" y="583"/>
                    </a:cubicBezTo>
                    <a:cubicBezTo>
                      <a:pt x="394" y="651"/>
                      <a:pt x="507" y="776"/>
                      <a:pt x="447" y="857"/>
                    </a:cubicBezTo>
                    <a:cubicBezTo>
                      <a:pt x="407" y="911"/>
                      <a:pt x="306" y="915"/>
                      <a:pt x="262" y="888"/>
                    </a:cubicBezTo>
                    <a:cubicBezTo>
                      <a:pt x="259" y="887"/>
                      <a:pt x="258" y="883"/>
                      <a:pt x="260" y="880"/>
                    </a:cubicBezTo>
                    <a:cubicBezTo>
                      <a:pt x="261" y="877"/>
                      <a:pt x="265" y="877"/>
                      <a:pt x="268" y="879"/>
                    </a:cubicBezTo>
                    <a:cubicBezTo>
                      <a:pt x="308" y="902"/>
                      <a:pt x="401" y="899"/>
                      <a:pt x="437" y="850"/>
                    </a:cubicBezTo>
                    <a:cubicBezTo>
                      <a:pt x="461" y="819"/>
                      <a:pt x="477" y="743"/>
                      <a:pt x="312" y="592"/>
                    </a:cubicBezTo>
                    <a:cubicBezTo>
                      <a:pt x="304" y="584"/>
                      <a:pt x="296" y="576"/>
                      <a:pt x="288" y="568"/>
                    </a:cubicBezTo>
                    <a:close/>
                    <a:moveTo>
                      <a:pt x="362" y="1026"/>
                    </a:moveTo>
                    <a:cubicBezTo>
                      <a:pt x="248" y="1026"/>
                      <a:pt x="171" y="987"/>
                      <a:pt x="142" y="915"/>
                    </a:cubicBezTo>
                    <a:cubicBezTo>
                      <a:pt x="103" y="820"/>
                      <a:pt x="156" y="685"/>
                      <a:pt x="273" y="567"/>
                    </a:cubicBezTo>
                    <a:cubicBezTo>
                      <a:pt x="145" y="554"/>
                      <a:pt x="55" y="497"/>
                      <a:pt x="18" y="405"/>
                    </a:cubicBezTo>
                    <a:cubicBezTo>
                      <a:pt x="-21" y="310"/>
                      <a:pt x="6" y="189"/>
                      <a:pt x="83" y="102"/>
                    </a:cubicBezTo>
                    <a:cubicBezTo>
                      <a:pt x="225" y="-56"/>
                      <a:pt x="427" y="16"/>
                      <a:pt x="430" y="16"/>
                    </a:cubicBezTo>
                    <a:cubicBezTo>
                      <a:pt x="432" y="18"/>
                      <a:pt x="434" y="21"/>
                      <a:pt x="433" y="24"/>
                    </a:cubicBezTo>
                    <a:cubicBezTo>
                      <a:pt x="432" y="27"/>
                      <a:pt x="429" y="29"/>
                      <a:pt x="426" y="27"/>
                    </a:cubicBezTo>
                    <a:cubicBezTo>
                      <a:pt x="424" y="26"/>
                      <a:pt x="228" y="-43"/>
                      <a:pt x="92" y="110"/>
                    </a:cubicBezTo>
                    <a:cubicBezTo>
                      <a:pt x="17" y="193"/>
                      <a:pt x="-8" y="310"/>
                      <a:pt x="29" y="401"/>
                    </a:cubicBezTo>
                    <a:cubicBezTo>
                      <a:pt x="64" y="488"/>
                      <a:pt x="152" y="543"/>
                      <a:pt x="275" y="555"/>
                    </a:cubicBezTo>
                    <a:cubicBezTo>
                      <a:pt x="116" y="393"/>
                      <a:pt x="123" y="288"/>
                      <a:pt x="134" y="249"/>
                    </a:cubicBezTo>
                    <a:cubicBezTo>
                      <a:pt x="148" y="203"/>
                      <a:pt x="185" y="172"/>
                      <a:pt x="238" y="162"/>
                    </a:cubicBezTo>
                    <a:cubicBezTo>
                      <a:pt x="312" y="149"/>
                      <a:pt x="420" y="187"/>
                      <a:pt x="455" y="264"/>
                    </a:cubicBezTo>
                    <a:cubicBezTo>
                      <a:pt x="503" y="365"/>
                      <a:pt x="402" y="470"/>
                      <a:pt x="338" y="523"/>
                    </a:cubicBezTo>
                    <a:cubicBezTo>
                      <a:pt x="325" y="534"/>
                      <a:pt x="312" y="545"/>
                      <a:pt x="300" y="557"/>
                    </a:cubicBezTo>
                    <a:cubicBezTo>
                      <a:pt x="384" y="565"/>
                      <a:pt x="461" y="601"/>
                      <a:pt x="519" y="659"/>
                    </a:cubicBezTo>
                    <a:cubicBezTo>
                      <a:pt x="575" y="714"/>
                      <a:pt x="607" y="783"/>
                      <a:pt x="607" y="848"/>
                    </a:cubicBezTo>
                    <a:cubicBezTo>
                      <a:pt x="607" y="950"/>
                      <a:pt x="530" y="1015"/>
                      <a:pt x="401" y="1025"/>
                    </a:cubicBezTo>
                    <a:cubicBezTo>
                      <a:pt x="387" y="1025"/>
                      <a:pt x="374" y="1026"/>
                      <a:pt x="362" y="1026"/>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3" name="Google Shape;823;g340da623686_1_2349"/>
              <p:cNvSpPr/>
              <p:nvPr/>
            </p:nvSpPr>
            <p:spPr>
              <a:xfrm>
                <a:off x="12647281" y="8337274"/>
                <a:ext cx="588013" cy="287879"/>
              </a:xfrm>
              <a:custGeom>
                <a:avLst/>
                <a:gdLst/>
                <a:ahLst/>
                <a:cxnLst/>
                <a:rect l="l" t="t" r="r" b="b"/>
                <a:pathLst>
                  <a:path w="473" h="232" extrusionOk="0">
                    <a:moveTo>
                      <a:pt x="88" y="89"/>
                    </a:moveTo>
                    <a:cubicBezTo>
                      <a:pt x="58" y="89"/>
                      <a:pt x="34" y="101"/>
                      <a:pt x="21" y="123"/>
                    </a:cubicBezTo>
                    <a:cubicBezTo>
                      <a:pt x="9" y="144"/>
                      <a:pt x="9" y="169"/>
                      <a:pt x="22" y="189"/>
                    </a:cubicBezTo>
                    <a:cubicBezTo>
                      <a:pt x="40" y="215"/>
                      <a:pt x="77" y="225"/>
                      <a:pt x="124" y="218"/>
                    </a:cubicBezTo>
                    <a:cubicBezTo>
                      <a:pt x="166" y="211"/>
                      <a:pt x="199" y="177"/>
                      <a:pt x="224" y="138"/>
                    </a:cubicBezTo>
                    <a:cubicBezTo>
                      <a:pt x="187" y="116"/>
                      <a:pt x="148" y="94"/>
                      <a:pt x="100" y="90"/>
                    </a:cubicBezTo>
                    <a:cubicBezTo>
                      <a:pt x="96" y="89"/>
                      <a:pt x="92" y="89"/>
                      <a:pt x="88" y="89"/>
                    </a:cubicBezTo>
                    <a:close/>
                    <a:moveTo>
                      <a:pt x="95" y="232"/>
                    </a:moveTo>
                    <a:cubicBezTo>
                      <a:pt x="58" y="232"/>
                      <a:pt x="29" y="219"/>
                      <a:pt x="13" y="195"/>
                    </a:cubicBezTo>
                    <a:cubicBezTo>
                      <a:pt x="-3" y="173"/>
                      <a:pt x="-4" y="142"/>
                      <a:pt x="11" y="117"/>
                    </a:cubicBezTo>
                    <a:cubicBezTo>
                      <a:pt x="28" y="88"/>
                      <a:pt x="61" y="74"/>
                      <a:pt x="102" y="78"/>
                    </a:cubicBezTo>
                    <a:cubicBezTo>
                      <a:pt x="152" y="83"/>
                      <a:pt x="192" y="105"/>
                      <a:pt x="230" y="128"/>
                    </a:cubicBezTo>
                    <a:cubicBezTo>
                      <a:pt x="265" y="70"/>
                      <a:pt x="281" y="5"/>
                      <a:pt x="281" y="4"/>
                    </a:cubicBezTo>
                    <a:cubicBezTo>
                      <a:pt x="283" y="1"/>
                      <a:pt x="286" y="-1"/>
                      <a:pt x="289" y="0"/>
                    </a:cubicBezTo>
                    <a:cubicBezTo>
                      <a:pt x="292" y="1"/>
                      <a:pt x="294" y="4"/>
                      <a:pt x="293" y="7"/>
                    </a:cubicBezTo>
                    <a:cubicBezTo>
                      <a:pt x="292" y="9"/>
                      <a:pt x="280" y="58"/>
                      <a:pt x="254" y="110"/>
                    </a:cubicBezTo>
                    <a:cubicBezTo>
                      <a:pt x="249" y="119"/>
                      <a:pt x="245" y="127"/>
                      <a:pt x="241" y="135"/>
                    </a:cubicBezTo>
                    <a:cubicBezTo>
                      <a:pt x="241" y="135"/>
                      <a:pt x="242" y="136"/>
                      <a:pt x="243" y="137"/>
                    </a:cubicBezTo>
                    <a:cubicBezTo>
                      <a:pt x="281" y="160"/>
                      <a:pt x="318" y="183"/>
                      <a:pt x="363" y="190"/>
                    </a:cubicBezTo>
                    <a:cubicBezTo>
                      <a:pt x="402" y="196"/>
                      <a:pt x="432" y="188"/>
                      <a:pt x="449" y="166"/>
                    </a:cubicBezTo>
                    <a:cubicBezTo>
                      <a:pt x="462" y="148"/>
                      <a:pt x="465" y="123"/>
                      <a:pt x="456" y="102"/>
                    </a:cubicBezTo>
                    <a:cubicBezTo>
                      <a:pt x="447" y="84"/>
                      <a:pt x="431" y="72"/>
                      <a:pt x="410" y="71"/>
                    </a:cubicBezTo>
                    <a:cubicBezTo>
                      <a:pt x="360" y="67"/>
                      <a:pt x="335" y="101"/>
                      <a:pt x="334" y="102"/>
                    </a:cubicBezTo>
                    <a:cubicBezTo>
                      <a:pt x="332" y="105"/>
                      <a:pt x="328" y="106"/>
                      <a:pt x="326" y="104"/>
                    </a:cubicBezTo>
                    <a:cubicBezTo>
                      <a:pt x="323" y="102"/>
                      <a:pt x="322" y="98"/>
                      <a:pt x="324" y="96"/>
                    </a:cubicBezTo>
                    <a:cubicBezTo>
                      <a:pt x="325" y="94"/>
                      <a:pt x="353" y="55"/>
                      <a:pt x="411" y="59"/>
                    </a:cubicBezTo>
                    <a:cubicBezTo>
                      <a:pt x="436" y="61"/>
                      <a:pt x="456" y="75"/>
                      <a:pt x="467" y="98"/>
                    </a:cubicBezTo>
                    <a:cubicBezTo>
                      <a:pt x="478" y="122"/>
                      <a:pt x="475" y="152"/>
                      <a:pt x="459" y="173"/>
                    </a:cubicBezTo>
                    <a:cubicBezTo>
                      <a:pt x="447" y="187"/>
                      <a:pt x="420" y="211"/>
                      <a:pt x="362" y="201"/>
                    </a:cubicBezTo>
                    <a:cubicBezTo>
                      <a:pt x="314" y="194"/>
                      <a:pt x="275" y="170"/>
                      <a:pt x="237" y="146"/>
                    </a:cubicBezTo>
                    <a:cubicBezTo>
                      <a:pt x="236" y="146"/>
                      <a:pt x="235" y="145"/>
                      <a:pt x="234" y="144"/>
                    </a:cubicBezTo>
                    <a:cubicBezTo>
                      <a:pt x="202" y="193"/>
                      <a:pt x="165" y="222"/>
                      <a:pt x="126" y="229"/>
                    </a:cubicBezTo>
                    <a:cubicBezTo>
                      <a:pt x="115" y="231"/>
                      <a:pt x="105" y="232"/>
                      <a:pt x="95" y="232"/>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4" name="Google Shape;824;g340da623686_1_2349"/>
              <p:cNvSpPr/>
              <p:nvPr/>
            </p:nvSpPr>
            <p:spPr>
              <a:xfrm>
                <a:off x="11793914" y="9399062"/>
                <a:ext cx="678956" cy="893546"/>
              </a:xfrm>
              <a:custGeom>
                <a:avLst/>
                <a:gdLst/>
                <a:ahLst/>
                <a:cxnLst/>
                <a:rect l="l" t="t" r="r" b="b"/>
                <a:pathLst>
                  <a:path w="546" h="718" extrusionOk="0">
                    <a:moveTo>
                      <a:pt x="234" y="145"/>
                    </a:moveTo>
                    <a:cubicBezTo>
                      <a:pt x="160" y="145"/>
                      <a:pt x="93" y="178"/>
                      <a:pt x="47" y="240"/>
                    </a:cubicBezTo>
                    <a:cubicBezTo>
                      <a:pt x="-16" y="323"/>
                      <a:pt x="13" y="416"/>
                      <a:pt x="68" y="470"/>
                    </a:cubicBezTo>
                    <a:cubicBezTo>
                      <a:pt x="70" y="464"/>
                      <a:pt x="71" y="457"/>
                      <a:pt x="74" y="451"/>
                    </a:cubicBezTo>
                    <a:cubicBezTo>
                      <a:pt x="105" y="358"/>
                      <a:pt x="176" y="327"/>
                      <a:pt x="232" y="338"/>
                    </a:cubicBezTo>
                    <a:cubicBezTo>
                      <a:pt x="274" y="347"/>
                      <a:pt x="304" y="367"/>
                      <a:pt x="321" y="397"/>
                    </a:cubicBezTo>
                    <a:cubicBezTo>
                      <a:pt x="329" y="413"/>
                      <a:pt x="334" y="429"/>
                      <a:pt x="336" y="445"/>
                    </a:cubicBezTo>
                    <a:cubicBezTo>
                      <a:pt x="389" y="367"/>
                      <a:pt x="376" y="259"/>
                      <a:pt x="350" y="171"/>
                    </a:cubicBezTo>
                    <a:cubicBezTo>
                      <a:pt x="329" y="161"/>
                      <a:pt x="308" y="155"/>
                      <a:pt x="285" y="150"/>
                    </a:cubicBezTo>
                    <a:cubicBezTo>
                      <a:pt x="267" y="147"/>
                      <a:pt x="250" y="145"/>
                      <a:pt x="234" y="145"/>
                    </a:cubicBezTo>
                    <a:close/>
                    <a:moveTo>
                      <a:pt x="78" y="480"/>
                    </a:moveTo>
                    <a:cubicBezTo>
                      <a:pt x="139" y="532"/>
                      <a:pt x="233" y="550"/>
                      <a:pt x="311" y="475"/>
                    </a:cubicBezTo>
                    <a:cubicBezTo>
                      <a:pt x="317" y="470"/>
                      <a:pt x="322" y="465"/>
                      <a:pt x="326" y="459"/>
                    </a:cubicBezTo>
                    <a:cubicBezTo>
                      <a:pt x="324" y="440"/>
                      <a:pt x="320" y="421"/>
                      <a:pt x="310" y="403"/>
                    </a:cubicBezTo>
                    <a:cubicBezTo>
                      <a:pt x="295" y="376"/>
                      <a:pt x="267" y="358"/>
                      <a:pt x="230" y="350"/>
                    </a:cubicBezTo>
                    <a:cubicBezTo>
                      <a:pt x="159" y="336"/>
                      <a:pt x="105" y="392"/>
                      <a:pt x="85" y="455"/>
                    </a:cubicBezTo>
                    <a:cubicBezTo>
                      <a:pt x="82" y="463"/>
                      <a:pt x="79" y="471"/>
                      <a:pt x="78" y="480"/>
                    </a:cubicBezTo>
                    <a:close/>
                    <a:moveTo>
                      <a:pt x="76" y="492"/>
                    </a:moveTo>
                    <a:cubicBezTo>
                      <a:pt x="61" y="582"/>
                      <a:pt x="110" y="649"/>
                      <a:pt x="171" y="678"/>
                    </a:cubicBezTo>
                    <a:cubicBezTo>
                      <a:pt x="267" y="724"/>
                      <a:pt x="373" y="714"/>
                      <a:pt x="449" y="652"/>
                    </a:cubicBezTo>
                    <a:cubicBezTo>
                      <a:pt x="525" y="590"/>
                      <a:pt x="551" y="489"/>
                      <a:pt x="522" y="377"/>
                    </a:cubicBezTo>
                    <a:cubicBezTo>
                      <a:pt x="499" y="290"/>
                      <a:pt x="441" y="218"/>
                      <a:pt x="364" y="178"/>
                    </a:cubicBezTo>
                    <a:cubicBezTo>
                      <a:pt x="365" y="180"/>
                      <a:pt x="365" y="182"/>
                      <a:pt x="366" y="183"/>
                    </a:cubicBezTo>
                    <a:cubicBezTo>
                      <a:pt x="398" y="302"/>
                      <a:pt x="389" y="397"/>
                      <a:pt x="338" y="463"/>
                    </a:cubicBezTo>
                    <a:cubicBezTo>
                      <a:pt x="340" y="510"/>
                      <a:pt x="324" y="553"/>
                      <a:pt x="324" y="555"/>
                    </a:cubicBezTo>
                    <a:cubicBezTo>
                      <a:pt x="323" y="558"/>
                      <a:pt x="319" y="560"/>
                      <a:pt x="317" y="559"/>
                    </a:cubicBezTo>
                    <a:cubicBezTo>
                      <a:pt x="313" y="558"/>
                      <a:pt x="312" y="554"/>
                      <a:pt x="313" y="551"/>
                    </a:cubicBezTo>
                    <a:cubicBezTo>
                      <a:pt x="313" y="551"/>
                      <a:pt x="325" y="517"/>
                      <a:pt x="326" y="476"/>
                    </a:cubicBezTo>
                    <a:cubicBezTo>
                      <a:pt x="324" y="479"/>
                      <a:pt x="322" y="481"/>
                      <a:pt x="319" y="484"/>
                    </a:cubicBezTo>
                    <a:cubicBezTo>
                      <a:pt x="238" y="562"/>
                      <a:pt x="140" y="545"/>
                      <a:pt x="76" y="492"/>
                    </a:cubicBezTo>
                    <a:close/>
                    <a:moveTo>
                      <a:pt x="294" y="718"/>
                    </a:moveTo>
                    <a:cubicBezTo>
                      <a:pt x="251" y="718"/>
                      <a:pt x="208" y="709"/>
                      <a:pt x="166" y="689"/>
                    </a:cubicBezTo>
                    <a:cubicBezTo>
                      <a:pt x="77" y="647"/>
                      <a:pt x="53" y="559"/>
                      <a:pt x="65" y="484"/>
                    </a:cubicBezTo>
                    <a:cubicBezTo>
                      <a:pt x="31" y="453"/>
                      <a:pt x="9" y="413"/>
                      <a:pt x="2" y="371"/>
                    </a:cubicBezTo>
                    <a:cubicBezTo>
                      <a:pt x="-6" y="322"/>
                      <a:pt x="6" y="275"/>
                      <a:pt x="37" y="233"/>
                    </a:cubicBezTo>
                    <a:cubicBezTo>
                      <a:pt x="98" y="153"/>
                      <a:pt x="189" y="119"/>
                      <a:pt x="288" y="139"/>
                    </a:cubicBezTo>
                    <a:cubicBezTo>
                      <a:pt x="307" y="142"/>
                      <a:pt x="327" y="149"/>
                      <a:pt x="345" y="156"/>
                    </a:cubicBezTo>
                    <a:cubicBezTo>
                      <a:pt x="318" y="73"/>
                      <a:pt x="282" y="10"/>
                      <a:pt x="280" y="9"/>
                    </a:cubicBezTo>
                    <a:cubicBezTo>
                      <a:pt x="279" y="6"/>
                      <a:pt x="280" y="3"/>
                      <a:pt x="283" y="1"/>
                    </a:cubicBezTo>
                    <a:cubicBezTo>
                      <a:pt x="285" y="-1"/>
                      <a:pt x="289" y="0"/>
                      <a:pt x="291" y="3"/>
                    </a:cubicBezTo>
                    <a:cubicBezTo>
                      <a:pt x="291" y="4"/>
                      <a:pt x="332" y="73"/>
                      <a:pt x="360" y="163"/>
                    </a:cubicBezTo>
                    <a:cubicBezTo>
                      <a:pt x="444" y="202"/>
                      <a:pt x="508" y="280"/>
                      <a:pt x="534" y="374"/>
                    </a:cubicBezTo>
                    <a:cubicBezTo>
                      <a:pt x="564" y="491"/>
                      <a:pt x="536" y="596"/>
                      <a:pt x="456" y="661"/>
                    </a:cubicBezTo>
                    <a:cubicBezTo>
                      <a:pt x="410" y="699"/>
                      <a:pt x="353" y="718"/>
                      <a:pt x="294" y="71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5" name="Google Shape;825;g340da623686_1_2349"/>
              <p:cNvSpPr/>
              <p:nvPr/>
            </p:nvSpPr>
            <p:spPr>
              <a:xfrm>
                <a:off x="12573779" y="9352951"/>
                <a:ext cx="1053939" cy="1145285"/>
              </a:xfrm>
              <a:custGeom>
                <a:avLst/>
                <a:gdLst/>
                <a:ahLst/>
                <a:cxnLst/>
                <a:rect l="l" t="t" r="r" b="b"/>
                <a:pathLst>
                  <a:path w="847" h="920" extrusionOk="0">
                    <a:moveTo>
                      <a:pt x="437" y="614"/>
                    </a:moveTo>
                    <a:cubicBezTo>
                      <a:pt x="449" y="614"/>
                      <a:pt x="462" y="614"/>
                      <a:pt x="476" y="614"/>
                    </a:cubicBezTo>
                    <a:cubicBezTo>
                      <a:pt x="609" y="609"/>
                      <a:pt x="678" y="550"/>
                      <a:pt x="678" y="494"/>
                    </a:cubicBezTo>
                    <a:cubicBezTo>
                      <a:pt x="678" y="437"/>
                      <a:pt x="603" y="377"/>
                      <a:pt x="438" y="373"/>
                    </a:cubicBezTo>
                    <a:cubicBezTo>
                      <a:pt x="406" y="373"/>
                      <a:pt x="373" y="376"/>
                      <a:pt x="341" y="383"/>
                    </a:cubicBezTo>
                    <a:cubicBezTo>
                      <a:pt x="342" y="386"/>
                      <a:pt x="345" y="389"/>
                      <a:pt x="347" y="393"/>
                    </a:cubicBezTo>
                    <a:cubicBezTo>
                      <a:pt x="395" y="456"/>
                      <a:pt x="426" y="534"/>
                      <a:pt x="437" y="614"/>
                    </a:cubicBezTo>
                    <a:close/>
                    <a:moveTo>
                      <a:pt x="77" y="620"/>
                    </a:moveTo>
                    <a:cubicBezTo>
                      <a:pt x="90" y="633"/>
                      <a:pt x="105" y="647"/>
                      <a:pt x="121" y="661"/>
                    </a:cubicBezTo>
                    <a:cubicBezTo>
                      <a:pt x="181" y="710"/>
                      <a:pt x="278" y="768"/>
                      <a:pt x="414" y="784"/>
                    </a:cubicBezTo>
                    <a:cubicBezTo>
                      <a:pt x="429" y="738"/>
                      <a:pt x="433" y="684"/>
                      <a:pt x="427" y="625"/>
                    </a:cubicBezTo>
                    <a:cubicBezTo>
                      <a:pt x="236" y="620"/>
                      <a:pt x="220" y="540"/>
                      <a:pt x="219" y="536"/>
                    </a:cubicBezTo>
                    <a:cubicBezTo>
                      <a:pt x="218" y="532"/>
                      <a:pt x="220" y="530"/>
                      <a:pt x="223" y="529"/>
                    </a:cubicBezTo>
                    <a:cubicBezTo>
                      <a:pt x="226" y="529"/>
                      <a:pt x="229" y="530"/>
                      <a:pt x="230" y="534"/>
                    </a:cubicBezTo>
                    <a:cubicBezTo>
                      <a:pt x="230" y="534"/>
                      <a:pt x="235" y="556"/>
                      <a:pt x="266" y="576"/>
                    </a:cubicBezTo>
                    <a:cubicBezTo>
                      <a:pt x="292" y="593"/>
                      <a:pt x="339" y="611"/>
                      <a:pt x="426" y="614"/>
                    </a:cubicBezTo>
                    <a:cubicBezTo>
                      <a:pt x="415" y="541"/>
                      <a:pt x="388" y="466"/>
                      <a:pt x="338" y="400"/>
                    </a:cubicBezTo>
                    <a:cubicBezTo>
                      <a:pt x="334" y="395"/>
                      <a:pt x="331" y="391"/>
                      <a:pt x="328" y="386"/>
                    </a:cubicBezTo>
                    <a:cubicBezTo>
                      <a:pt x="217" y="414"/>
                      <a:pt x="112" y="490"/>
                      <a:pt x="77" y="620"/>
                    </a:cubicBezTo>
                    <a:close/>
                    <a:moveTo>
                      <a:pt x="426" y="785"/>
                    </a:moveTo>
                    <a:cubicBezTo>
                      <a:pt x="444" y="787"/>
                      <a:pt x="464" y="788"/>
                      <a:pt x="484" y="788"/>
                    </a:cubicBezTo>
                    <a:cubicBezTo>
                      <a:pt x="485" y="788"/>
                      <a:pt x="485" y="788"/>
                      <a:pt x="487" y="788"/>
                    </a:cubicBezTo>
                    <a:cubicBezTo>
                      <a:pt x="620" y="788"/>
                      <a:pt x="734" y="716"/>
                      <a:pt x="795" y="593"/>
                    </a:cubicBezTo>
                    <a:cubicBezTo>
                      <a:pt x="862" y="458"/>
                      <a:pt x="845" y="298"/>
                      <a:pt x="750" y="174"/>
                    </a:cubicBezTo>
                    <a:cubicBezTo>
                      <a:pt x="646" y="40"/>
                      <a:pt x="443" y="-44"/>
                      <a:pt x="317" y="52"/>
                    </a:cubicBezTo>
                    <a:cubicBezTo>
                      <a:pt x="277" y="82"/>
                      <a:pt x="257" y="127"/>
                      <a:pt x="258" y="181"/>
                    </a:cubicBezTo>
                    <a:cubicBezTo>
                      <a:pt x="259" y="237"/>
                      <a:pt x="285" y="303"/>
                      <a:pt x="333" y="372"/>
                    </a:cubicBezTo>
                    <a:cubicBezTo>
                      <a:pt x="365" y="365"/>
                      <a:pt x="400" y="361"/>
                      <a:pt x="438" y="362"/>
                    </a:cubicBezTo>
                    <a:cubicBezTo>
                      <a:pt x="517" y="363"/>
                      <a:pt x="582" y="378"/>
                      <a:pt x="627" y="404"/>
                    </a:cubicBezTo>
                    <a:cubicBezTo>
                      <a:pt x="667" y="428"/>
                      <a:pt x="689" y="460"/>
                      <a:pt x="689" y="494"/>
                    </a:cubicBezTo>
                    <a:cubicBezTo>
                      <a:pt x="690" y="528"/>
                      <a:pt x="670" y="559"/>
                      <a:pt x="633" y="582"/>
                    </a:cubicBezTo>
                    <a:cubicBezTo>
                      <a:pt x="594" y="608"/>
                      <a:pt x="540" y="623"/>
                      <a:pt x="476" y="625"/>
                    </a:cubicBezTo>
                    <a:cubicBezTo>
                      <a:pt x="463" y="626"/>
                      <a:pt x="451" y="626"/>
                      <a:pt x="439" y="626"/>
                    </a:cubicBezTo>
                    <a:cubicBezTo>
                      <a:pt x="439" y="630"/>
                      <a:pt x="440" y="635"/>
                      <a:pt x="440" y="639"/>
                    </a:cubicBezTo>
                    <a:cubicBezTo>
                      <a:pt x="444" y="692"/>
                      <a:pt x="439" y="742"/>
                      <a:pt x="426" y="785"/>
                    </a:cubicBezTo>
                    <a:close/>
                    <a:moveTo>
                      <a:pt x="74" y="633"/>
                    </a:moveTo>
                    <a:cubicBezTo>
                      <a:pt x="73" y="638"/>
                      <a:pt x="72" y="644"/>
                      <a:pt x="71" y="649"/>
                    </a:cubicBezTo>
                    <a:cubicBezTo>
                      <a:pt x="50" y="765"/>
                      <a:pt x="100" y="861"/>
                      <a:pt x="197" y="895"/>
                    </a:cubicBezTo>
                    <a:cubicBezTo>
                      <a:pt x="274" y="922"/>
                      <a:pt x="340" y="905"/>
                      <a:pt x="383" y="847"/>
                    </a:cubicBezTo>
                    <a:cubicBezTo>
                      <a:pt x="394" y="833"/>
                      <a:pt x="403" y="815"/>
                      <a:pt x="410" y="795"/>
                    </a:cubicBezTo>
                    <a:cubicBezTo>
                      <a:pt x="248" y="775"/>
                      <a:pt x="139" y="697"/>
                      <a:pt x="74" y="633"/>
                    </a:cubicBezTo>
                    <a:close/>
                    <a:moveTo>
                      <a:pt x="265" y="920"/>
                    </a:moveTo>
                    <a:cubicBezTo>
                      <a:pt x="243" y="920"/>
                      <a:pt x="218" y="915"/>
                      <a:pt x="192" y="906"/>
                    </a:cubicBezTo>
                    <a:cubicBezTo>
                      <a:pt x="90" y="870"/>
                      <a:pt x="37" y="768"/>
                      <a:pt x="59" y="647"/>
                    </a:cubicBezTo>
                    <a:cubicBezTo>
                      <a:pt x="61" y="639"/>
                      <a:pt x="62" y="631"/>
                      <a:pt x="65" y="623"/>
                    </a:cubicBezTo>
                    <a:cubicBezTo>
                      <a:pt x="21" y="578"/>
                      <a:pt x="1" y="541"/>
                      <a:pt x="1" y="541"/>
                    </a:cubicBezTo>
                    <a:cubicBezTo>
                      <a:pt x="-1" y="538"/>
                      <a:pt x="0" y="534"/>
                      <a:pt x="2" y="533"/>
                    </a:cubicBezTo>
                    <a:cubicBezTo>
                      <a:pt x="6" y="531"/>
                      <a:pt x="9" y="532"/>
                      <a:pt x="10" y="535"/>
                    </a:cubicBezTo>
                    <a:cubicBezTo>
                      <a:pt x="11" y="535"/>
                      <a:pt x="29" y="569"/>
                      <a:pt x="69" y="611"/>
                    </a:cubicBezTo>
                    <a:cubicBezTo>
                      <a:pt x="100" y="508"/>
                      <a:pt x="185" y="409"/>
                      <a:pt x="320" y="375"/>
                    </a:cubicBezTo>
                    <a:cubicBezTo>
                      <a:pt x="273" y="305"/>
                      <a:pt x="248" y="240"/>
                      <a:pt x="247" y="182"/>
                    </a:cubicBezTo>
                    <a:cubicBezTo>
                      <a:pt x="244" y="124"/>
                      <a:pt x="267" y="76"/>
                      <a:pt x="311" y="42"/>
                    </a:cubicBezTo>
                    <a:cubicBezTo>
                      <a:pt x="364" y="2"/>
                      <a:pt x="442" y="-10"/>
                      <a:pt x="523" y="9"/>
                    </a:cubicBezTo>
                    <a:cubicBezTo>
                      <a:pt x="613" y="30"/>
                      <a:pt x="696" y="87"/>
                      <a:pt x="759" y="167"/>
                    </a:cubicBezTo>
                    <a:cubicBezTo>
                      <a:pt x="857" y="294"/>
                      <a:pt x="874" y="460"/>
                      <a:pt x="805" y="598"/>
                    </a:cubicBezTo>
                    <a:cubicBezTo>
                      <a:pt x="742" y="726"/>
                      <a:pt x="621" y="801"/>
                      <a:pt x="484" y="800"/>
                    </a:cubicBezTo>
                    <a:cubicBezTo>
                      <a:pt x="462" y="800"/>
                      <a:pt x="442" y="798"/>
                      <a:pt x="422" y="797"/>
                    </a:cubicBezTo>
                    <a:cubicBezTo>
                      <a:pt x="414" y="818"/>
                      <a:pt x="404" y="838"/>
                      <a:pt x="392" y="854"/>
                    </a:cubicBezTo>
                    <a:cubicBezTo>
                      <a:pt x="360" y="897"/>
                      <a:pt x="317" y="920"/>
                      <a:pt x="265" y="92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6" name="Google Shape;826;g340da623686_1_2349"/>
              <p:cNvSpPr/>
              <p:nvPr/>
            </p:nvSpPr>
            <p:spPr>
              <a:xfrm>
                <a:off x="11954621" y="10561790"/>
                <a:ext cx="1032761" cy="1134070"/>
              </a:xfrm>
              <a:custGeom>
                <a:avLst/>
                <a:gdLst/>
                <a:ahLst/>
                <a:cxnLst/>
                <a:rect l="l" t="t" r="r" b="b"/>
                <a:pathLst>
                  <a:path w="830" h="911" extrusionOk="0">
                    <a:moveTo>
                      <a:pt x="565" y="291"/>
                    </a:moveTo>
                    <a:cubicBezTo>
                      <a:pt x="546" y="291"/>
                      <a:pt x="524" y="294"/>
                      <a:pt x="500" y="299"/>
                    </a:cubicBezTo>
                    <a:cubicBezTo>
                      <a:pt x="441" y="313"/>
                      <a:pt x="409" y="331"/>
                      <a:pt x="402" y="354"/>
                    </a:cubicBezTo>
                    <a:cubicBezTo>
                      <a:pt x="393" y="386"/>
                      <a:pt x="434" y="431"/>
                      <a:pt x="483" y="482"/>
                    </a:cubicBezTo>
                    <a:cubicBezTo>
                      <a:pt x="505" y="505"/>
                      <a:pt x="527" y="529"/>
                      <a:pt x="548" y="554"/>
                    </a:cubicBezTo>
                    <a:cubicBezTo>
                      <a:pt x="618" y="539"/>
                      <a:pt x="653" y="500"/>
                      <a:pt x="666" y="483"/>
                    </a:cubicBezTo>
                    <a:cubicBezTo>
                      <a:pt x="699" y="438"/>
                      <a:pt x="704" y="382"/>
                      <a:pt x="678" y="342"/>
                    </a:cubicBezTo>
                    <a:cubicBezTo>
                      <a:pt x="656" y="308"/>
                      <a:pt x="617" y="291"/>
                      <a:pt x="565" y="291"/>
                    </a:cubicBezTo>
                    <a:close/>
                    <a:moveTo>
                      <a:pt x="178" y="624"/>
                    </a:moveTo>
                    <a:cubicBezTo>
                      <a:pt x="196" y="633"/>
                      <a:pt x="215" y="641"/>
                      <a:pt x="236" y="648"/>
                    </a:cubicBezTo>
                    <a:cubicBezTo>
                      <a:pt x="397" y="700"/>
                      <a:pt x="517" y="691"/>
                      <a:pt x="601" y="662"/>
                    </a:cubicBezTo>
                    <a:cubicBezTo>
                      <a:pt x="588" y="628"/>
                      <a:pt x="567" y="597"/>
                      <a:pt x="544" y="568"/>
                    </a:cubicBezTo>
                    <a:cubicBezTo>
                      <a:pt x="497" y="576"/>
                      <a:pt x="438" y="575"/>
                      <a:pt x="362" y="553"/>
                    </a:cubicBezTo>
                    <a:cubicBezTo>
                      <a:pt x="359" y="552"/>
                      <a:pt x="357" y="549"/>
                      <a:pt x="358" y="546"/>
                    </a:cubicBezTo>
                    <a:cubicBezTo>
                      <a:pt x="359" y="543"/>
                      <a:pt x="362" y="541"/>
                      <a:pt x="365" y="542"/>
                    </a:cubicBezTo>
                    <a:cubicBezTo>
                      <a:pt x="436" y="563"/>
                      <a:pt x="492" y="565"/>
                      <a:pt x="535" y="557"/>
                    </a:cubicBezTo>
                    <a:cubicBezTo>
                      <a:pt x="516" y="534"/>
                      <a:pt x="495" y="511"/>
                      <a:pt x="475" y="490"/>
                    </a:cubicBezTo>
                    <a:cubicBezTo>
                      <a:pt x="421" y="434"/>
                      <a:pt x="379" y="389"/>
                      <a:pt x="391" y="350"/>
                    </a:cubicBezTo>
                    <a:cubicBezTo>
                      <a:pt x="400" y="323"/>
                      <a:pt x="433" y="303"/>
                      <a:pt x="498" y="288"/>
                    </a:cubicBezTo>
                    <a:cubicBezTo>
                      <a:pt x="585" y="267"/>
                      <a:pt x="654" y="284"/>
                      <a:pt x="688" y="335"/>
                    </a:cubicBezTo>
                    <a:cubicBezTo>
                      <a:pt x="717" y="380"/>
                      <a:pt x="712" y="440"/>
                      <a:pt x="675" y="490"/>
                    </a:cubicBezTo>
                    <a:cubicBezTo>
                      <a:pt x="662" y="508"/>
                      <a:pt x="626" y="548"/>
                      <a:pt x="557" y="565"/>
                    </a:cubicBezTo>
                    <a:cubicBezTo>
                      <a:pt x="579" y="594"/>
                      <a:pt x="599" y="625"/>
                      <a:pt x="612" y="658"/>
                    </a:cubicBezTo>
                    <a:cubicBezTo>
                      <a:pt x="690" y="629"/>
                      <a:pt x="737" y="583"/>
                      <a:pt x="756" y="560"/>
                    </a:cubicBezTo>
                    <a:cubicBezTo>
                      <a:pt x="822" y="483"/>
                      <a:pt x="838" y="381"/>
                      <a:pt x="797" y="302"/>
                    </a:cubicBezTo>
                    <a:cubicBezTo>
                      <a:pt x="745" y="202"/>
                      <a:pt x="594" y="148"/>
                      <a:pt x="453" y="178"/>
                    </a:cubicBezTo>
                    <a:cubicBezTo>
                      <a:pt x="375" y="195"/>
                      <a:pt x="192" y="264"/>
                      <a:pt x="176" y="541"/>
                    </a:cubicBezTo>
                    <a:cubicBezTo>
                      <a:pt x="174" y="570"/>
                      <a:pt x="175" y="598"/>
                      <a:pt x="178" y="624"/>
                    </a:cubicBezTo>
                    <a:close/>
                    <a:moveTo>
                      <a:pt x="179" y="638"/>
                    </a:moveTo>
                    <a:cubicBezTo>
                      <a:pt x="187" y="698"/>
                      <a:pt x="207" y="751"/>
                      <a:pt x="238" y="794"/>
                    </a:cubicBezTo>
                    <a:cubicBezTo>
                      <a:pt x="278" y="848"/>
                      <a:pt x="334" y="885"/>
                      <a:pt x="396" y="896"/>
                    </a:cubicBezTo>
                    <a:cubicBezTo>
                      <a:pt x="494" y="914"/>
                      <a:pt x="580" y="868"/>
                      <a:pt x="607" y="784"/>
                    </a:cubicBezTo>
                    <a:cubicBezTo>
                      <a:pt x="619" y="745"/>
                      <a:pt x="617" y="708"/>
                      <a:pt x="605" y="673"/>
                    </a:cubicBezTo>
                    <a:cubicBezTo>
                      <a:pt x="519" y="702"/>
                      <a:pt x="396" y="712"/>
                      <a:pt x="233" y="659"/>
                    </a:cubicBezTo>
                    <a:cubicBezTo>
                      <a:pt x="213" y="653"/>
                      <a:pt x="196" y="645"/>
                      <a:pt x="179" y="638"/>
                    </a:cubicBezTo>
                    <a:close/>
                    <a:moveTo>
                      <a:pt x="438" y="911"/>
                    </a:moveTo>
                    <a:cubicBezTo>
                      <a:pt x="424" y="911"/>
                      <a:pt x="409" y="910"/>
                      <a:pt x="395" y="908"/>
                    </a:cubicBezTo>
                    <a:cubicBezTo>
                      <a:pt x="328" y="896"/>
                      <a:pt x="270" y="858"/>
                      <a:pt x="229" y="801"/>
                    </a:cubicBezTo>
                    <a:cubicBezTo>
                      <a:pt x="195" y="754"/>
                      <a:pt x="174" y="697"/>
                      <a:pt x="166" y="631"/>
                    </a:cubicBezTo>
                    <a:cubicBezTo>
                      <a:pt x="95" y="595"/>
                      <a:pt x="46" y="543"/>
                      <a:pt x="20" y="475"/>
                    </a:cubicBezTo>
                    <a:cubicBezTo>
                      <a:pt x="-54" y="274"/>
                      <a:pt x="104" y="6"/>
                      <a:pt x="106" y="3"/>
                    </a:cubicBezTo>
                    <a:cubicBezTo>
                      <a:pt x="108" y="0"/>
                      <a:pt x="111" y="-1"/>
                      <a:pt x="114" y="1"/>
                    </a:cubicBezTo>
                    <a:cubicBezTo>
                      <a:pt x="117" y="3"/>
                      <a:pt x="118" y="6"/>
                      <a:pt x="116" y="9"/>
                    </a:cubicBezTo>
                    <a:cubicBezTo>
                      <a:pt x="115" y="11"/>
                      <a:pt x="-41" y="276"/>
                      <a:pt x="31" y="471"/>
                    </a:cubicBezTo>
                    <a:cubicBezTo>
                      <a:pt x="55" y="534"/>
                      <a:pt x="100" y="582"/>
                      <a:pt x="165" y="618"/>
                    </a:cubicBezTo>
                    <a:cubicBezTo>
                      <a:pt x="163" y="593"/>
                      <a:pt x="163" y="567"/>
                      <a:pt x="165" y="541"/>
                    </a:cubicBezTo>
                    <a:cubicBezTo>
                      <a:pt x="181" y="255"/>
                      <a:pt x="370" y="184"/>
                      <a:pt x="451" y="167"/>
                    </a:cubicBezTo>
                    <a:cubicBezTo>
                      <a:pt x="596" y="135"/>
                      <a:pt x="753" y="192"/>
                      <a:pt x="807" y="296"/>
                    </a:cubicBezTo>
                    <a:cubicBezTo>
                      <a:pt x="850" y="380"/>
                      <a:pt x="834" y="486"/>
                      <a:pt x="765" y="568"/>
                    </a:cubicBezTo>
                    <a:cubicBezTo>
                      <a:pt x="745" y="592"/>
                      <a:pt x="697" y="639"/>
                      <a:pt x="616" y="669"/>
                    </a:cubicBezTo>
                    <a:cubicBezTo>
                      <a:pt x="628" y="706"/>
                      <a:pt x="631" y="746"/>
                      <a:pt x="618" y="787"/>
                    </a:cubicBezTo>
                    <a:cubicBezTo>
                      <a:pt x="594" y="864"/>
                      <a:pt x="523" y="911"/>
                      <a:pt x="438" y="911"/>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7" name="Google Shape;827;g340da623686_1_2349"/>
              <p:cNvSpPr/>
              <p:nvPr/>
            </p:nvSpPr>
            <p:spPr>
              <a:xfrm>
                <a:off x="13090783" y="10682678"/>
                <a:ext cx="492088" cy="650532"/>
              </a:xfrm>
              <a:custGeom>
                <a:avLst/>
                <a:gdLst/>
                <a:ahLst/>
                <a:cxnLst/>
                <a:rect l="l" t="t" r="r" b="b"/>
                <a:pathLst>
                  <a:path w="396" h="523" extrusionOk="0">
                    <a:moveTo>
                      <a:pt x="174" y="172"/>
                    </a:moveTo>
                    <a:cubicBezTo>
                      <a:pt x="147" y="172"/>
                      <a:pt x="121" y="187"/>
                      <a:pt x="105" y="213"/>
                    </a:cubicBezTo>
                    <a:cubicBezTo>
                      <a:pt x="88" y="240"/>
                      <a:pt x="81" y="285"/>
                      <a:pt x="115" y="322"/>
                    </a:cubicBezTo>
                    <a:cubicBezTo>
                      <a:pt x="142" y="352"/>
                      <a:pt x="200" y="374"/>
                      <a:pt x="256" y="368"/>
                    </a:cubicBezTo>
                    <a:cubicBezTo>
                      <a:pt x="265" y="328"/>
                      <a:pt x="266" y="285"/>
                      <a:pt x="258" y="252"/>
                    </a:cubicBezTo>
                    <a:cubicBezTo>
                      <a:pt x="247" y="211"/>
                      <a:pt x="225" y="184"/>
                      <a:pt x="196" y="175"/>
                    </a:cubicBezTo>
                    <a:cubicBezTo>
                      <a:pt x="189" y="174"/>
                      <a:pt x="182" y="172"/>
                      <a:pt x="174" y="172"/>
                    </a:cubicBezTo>
                    <a:close/>
                    <a:moveTo>
                      <a:pt x="83" y="414"/>
                    </a:moveTo>
                    <a:cubicBezTo>
                      <a:pt x="42" y="414"/>
                      <a:pt x="17" y="432"/>
                      <a:pt x="12" y="452"/>
                    </a:cubicBezTo>
                    <a:cubicBezTo>
                      <a:pt x="7" y="473"/>
                      <a:pt x="25" y="493"/>
                      <a:pt x="57" y="503"/>
                    </a:cubicBezTo>
                    <a:cubicBezTo>
                      <a:pt x="111" y="520"/>
                      <a:pt x="160" y="510"/>
                      <a:pt x="198" y="475"/>
                    </a:cubicBezTo>
                    <a:cubicBezTo>
                      <a:pt x="203" y="471"/>
                      <a:pt x="207" y="467"/>
                      <a:pt x="211" y="462"/>
                    </a:cubicBezTo>
                    <a:cubicBezTo>
                      <a:pt x="175" y="440"/>
                      <a:pt x="144" y="421"/>
                      <a:pt x="105" y="416"/>
                    </a:cubicBezTo>
                    <a:cubicBezTo>
                      <a:pt x="97" y="415"/>
                      <a:pt x="90" y="414"/>
                      <a:pt x="83" y="414"/>
                    </a:cubicBezTo>
                    <a:close/>
                    <a:moveTo>
                      <a:pt x="108" y="523"/>
                    </a:moveTo>
                    <a:cubicBezTo>
                      <a:pt x="91" y="523"/>
                      <a:pt x="74" y="520"/>
                      <a:pt x="53" y="514"/>
                    </a:cubicBezTo>
                    <a:cubicBezTo>
                      <a:pt x="7" y="499"/>
                      <a:pt x="-4" y="470"/>
                      <a:pt x="1" y="449"/>
                    </a:cubicBezTo>
                    <a:cubicBezTo>
                      <a:pt x="7" y="422"/>
                      <a:pt x="42" y="395"/>
                      <a:pt x="107" y="404"/>
                    </a:cubicBezTo>
                    <a:cubicBezTo>
                      <a:pt x="148" y="410"/>
                      <a:pt x="183" y="430"/>
                      <a:pt x="218" y="452"/>
                    </a:cubicBezTo>
                    <a:cubicBezTo>
                      <a:pt x="234" y="431"/>
                      <a:pt x="245" y="406"/>
                      <a:pt x="252" y="380"/>
                    </a:cubicBezTo>
                    <a:cubicBezTo>
                      <a:pt x="194" y="385"/>
                      <a:pt x="135" y="362"/>
                      <a:pt x="106" y="330"/>
                    </a:cubicBezTo>
                    <a:cubicBezTo>
                      <a:pt x="74" y="295"/>
                      <a:pt x="70" y="248"/>
                      <a:pt x="94" y="207"/>
                    </a:cubicBezTo>
                    <a:cubicBezTo>
                      <a:pt x="118" y="170"/>
                      <a:pt x="159" y="153"/>
                      <a:pt x="199" y="164"/>
                    </a:cubicBezTo>
                    <a:cubicBezTo>
                      <a:pt x="233" y="174"/>
                      <a:pt x="258" y="204"/>
                      <a:pt x="269" y="249"/>
                    </a:cubicBezTo>
                    <a:cubicBezTo>
                      <a:pt x="277" y="283"/>
                      <a:pt x="277" y="325"/>
                      <a:pt x="268" y="366"/>
                    </a:cubicBezTo>
                    <a:cubicBezTo>
                      <a:pt x="278" y="364"/>
                      <a:pt x="288" y="362"/>
                      <a:pt x="297" y="358"/>
                    </a:cubicBezTo>
                    <a:cubicBezTo>
                      <a:pt x="337" y="343"/>
                      <a:pt x="385" y="302"/>
                      <a:pt x="385" y="201"/>
                    </a:cubicBezTo>
                    <a:cubicBezTo>
                      <a:pt x="385" y="151"/>
                      <a:pt x="368" y="110"/>
                      <a:pt x="335" y="79"/>
                    </a:cubicBezTo>
                    <a:cubicBezTo>
                      <a:pt x="251" y="2"/>
                      <a:pt x="91" y="12"/>
                      <a:pt x="90" y="12"/>
                    </a:cubicBezTo>
                    <a:cubicBezTo>
                      <a:pt x="86" y="13"/>
                      <a:pt x="83" y="10"/>
                      <a:pt x="83" y="7"/>
                    </a:cubicBezTo>
                    <a:cubicBezTo>
                      <a:pt x="83" y="3"/>
                      <a:pt x="85" y="1"/>
                      <a:pt x="88" y="1"/>
                    </a:cubicBezTo>
                    <a:cubicBezTo>
                      <a:pt x="95" y="0"/>
                      <a:pt x="255" y="-10"/>
                      <a:pt x="343" y="71"/>
                    </a:cubicBezTo>
                    <a:cubicBezTo>
                      <a:pt x="378" y="104"/>
                      <a:pt x="396" y="147"/>
                      <a:pt x="396" y="201"/>
                    </a:cubicBezTo>
                    <a:cubicBezTo>
                      <a:pt x="396" y="285"/>
                      <a:pt x="363" y="346"/>
                      <a:pt x="301" y="369"/>
                    </a:cubicBezTo>
                    <a:cubicBezTo>
                      <a:pt x="289" y="374"/>
                      <a:pt x="277" y="377"/>
                      <a:pt x="265" y="378"/>
                    </a:cubicBezTo>
                    <a:cubicBezTo>
                      <a:pt x="258" y="407"/>
                      <a:pt x="246" y="435"/>
                      <a:pt x="228" y="458"/>
                    </a:cubicBezTo>
                    <a:cubicBezTo>
                      <a:pt x="231" y="460"/>
                      <a:pt x="234" y="462"/>
                      <a:pt x="238" y="465"/>
                    </a:cubicBezTo>
                    <a:cubicBezTo>
                      <a:pt x="278" y="489"/>
                      <a:pt x="311" y="495"/>
                      <a:pt x="337" y="483"/>
                    </a:cubicBezTo>
                    <a:cubicBezTo>
                      <a:pt x="374" y="467"/>
                      <a:pt x="385" y="417"/>
                      <a:pt x="385" y="417"/>
                    </a:cubicBezTo>
                    <a:cubicBezTo>
                      <a:pt x="385" y="414"/>
                      <a:pt x="389" y="412"/>
                      <a:pt x="391" y="413"/>
                    </a:cubicBezTo>
                    <a:cubicBezTo>
                      <a:pt x="395" y="413"/>
                      <a:pt x="397" y="416"/>
                      <a:pt x="396" y="419"/>
                    </a:cubicBezTo>
                    <a:cubicBezTo>
                      <a:pt x="396" y="422"/>
                      <a:pt x="385" y="475"/>
                      <a:pt x="342" y="494"/>
                    </a:cubicBezTo>
                    <a:cubicBezTo>
                      <a:pt x="312" y="507"/>
                      <a:pt x="275" y="501"/>
                      <a:pt x="232" y="474"/>
                    </a:cubicBezTo>
                    <a:cubicBezTo>
                      <a:pt x="228" y="472"/>
                      <a:pt x="225" y="470"/>
                      <a:pt x="221" y="468"/>
                    </a:cubicBezTo>
                    <a:cubicBezTo>
                      <a:pt x="216" y="473"/>
                      <a:pt x="211" y="479"/>
                      <a:pt x="206" y="484"/>
                    </a:cubicBezTo>
                    <a:cubicBezTo>
                      <a:pt x="185" y="503"/>
                      <a:pt x="153" y="523"/>
                      <a:pt x="108" y="523"/>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8" name="Google Shape;828;g340da623686_1_2349"/>
              <p:cNvSpPr/>
              <p:nvPr/>
            </p:nvSpPr>
            <p:spPr>
              <a:xfrm>
                <a:off x="10916873" y="7501054"/>
                <a:ext cx="140774" cy="142070"/>
              </a:xfrm>
              <a:custGeom>
                <a:avLst/>
                <a:gdLst/>
                <a:ahLst/>
                <a:cxnLst/>
                <a:rect l="l" t="t" r="r" b="b"/>
                <a:pathLst>
                  <a:path w="114" h="115" extrusionOk="0">
                    <a:moveTo>
                      <a:pt x="112" y="73"/>
                    </a:moveTo>
                    <a:cubicBezTo>
                      <a:pt x="103" y="104"/>
                      <a:pt x="71" y="122"/>
                      <a:pt x="41" y="113"/>
                    </a:cubicBezTo>
                    <a:cubicBezTo>
                      <a:pt x="10" y="104"/>
                      <a:pt x="-7" y="73"/>
                      <a:pt x="2" y="42"/>
                    </a:cubicBezTo>
                    <a:cubicBezTo>
                      <a:pt x="10" y="12"/>
                      <a:pt x="41" y="-6"/>
                      <a:pt x="72" y="2"/>
                    </a:cubicBezTo>
                    <a:cubicBezTo>
                      <a:pt x="103" y="11"/>
                      <a:pt x="120" y="43"/>
                      <a:pt x="112" y="73"/>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29" name="Google Shape;829;g340da623686_1_2349"/>
              <p:cNvSpPr/>
              <p:nvPr/>
            </p:nvSpPr>
            <p:spPr>
              <a:xfrm>
                <a:off x="10909398" y="7493577"/>
                <a:ext cx="156970" cy="157025"/>
              </a:xfrm>
              <a:custGeom>
                <a:avLst/>
                <a:gdLst/>
                <a:ahLst/>
                <a:cxnLst/>
                <a:rect l="l" t="t" r="r" b="b"/>
                <a:pathLst>
                  <a:path w="127" h="127" extrusionOk="0">
                    <a:moveTo>
                      <a:pt x="64" y="12"/>
                    </a:moveTo>
                    <a:cubicBezTo>
                      <a:pt x="54" y="12"/>
                      <a:pt x="46" y="15"/>
                      <a:pt x="39" y="19"/>
                    </a:cubicBezTo>
                    <a:cubicBezTo>
                      <a:pt x="26" y="26"/>
                      <a:pt x="18" y="36"/>
                      <a:pt x="14" y="49"/>
                    </a:cubicBezTo>
                    <a:cubicBezTo>
                      <a:pt x="11" y="63"/>
                      <a:pt x="12" y="77"/>
                      <a:pt x="18" y="88"/>
                    </a:cubicBezTo>
                    <a:cubicBezTo>
                      <a:pt x="25" y="101"/>
                      <a:pt x="36" y="109"/>
                      <a:pt x="50" y="113"/>
                    </a:cubicBezTo>
                    <a:cubicBezTo>
                      <a:pt x="63" y="117"/>
                      <a:pt x="76" y="115"/>
                      <a:pt x="89" y="109"/>
                    </a:cubicBezTo>
                    <a:cubicBezTo>
                      <a:pt x="101" y="102"/>
                      <a:pt x="110" y="91"/>
                      <a:pt x="113" y="78"/>
                    </a:cubicBezTo>
                    <a:cubicBezTo>
                      <a:pt x="117" y="65"/>
                      <a:pt x="115" y="51"/>
                      <a:pt x="108" y="39"/>
                    </a:cubicBezTo>
                    <a:cubicBezTo>
                      <a:pt x="102" y="27"/>
                      <a:pt x="91" y="18"/>
                      <a:pt x="78" y="14"/>
                    </a:cubicBezTo>
                    <a:cubicBezTo>
                      <a:pt x="73" y="13"/>
                      <a:pt x="68" y="12"/>
                      <a:pt x="64" y="12"/>
                    </a:cubicBezTo>
                    <a:close/>
                    <a:moveTo>
                      <a:pt x="64" y="127"/>
                    </a:moveTo>
                    <a:cubicBezTo>
                      <a:pt x="58" y="127"/>
                      <a:pt x="52" y="126"/>
                      <a:pt x="47" y="125"/>
                    </a:cubicBezTo>
                    <a:cubicBezTo>
                      <a:pt x="30" y="120"/>
                      <a:pt x="17" y="109"/>
                      <a:pt x="9" y="95"/>
                    </a:cubicBezTo>
                    <a:cubicBezTo>
                      <a:pt x="0" y="80"/>
                      <a:pt x="-2" y="63"/>
                      <a:pt x="2" y="46"/>
                    </a:cubicBezTo>
                    <a:cubicBezTo>
                      <a:pt x="7" y="30"/>
                      <a:pt x="18" y="17"/>
                      <a:pt x="32" y="8"/>
                    </a:cubicBezTo>
                    <a:cubicBezTo>
                      <a:pt x="47" y="0"/>
                      <a:pt x="64" y="-2"/>
                      <a:pt x="81" y="3"/>
                    </a:cubicBezTo>
                    <a:cubicBezTo>
                      <a:pt x="97" y="7"/>
                      <a:pt x="111" y="18"/>
                      <a:pt x="119" y="33"/>
                    </a:cubicBezTo>
                    <a:cubicBezTo>
                      <a:pt x="127" y="47"/>
                      <a:pt x="129" y="65"/>
                      <a:pt x="124" y="81"/>
                    </a:cubicBezTo>
                    <a:cubicBezTo>
                      <a:pt x="120" y="97"/>
                      <a:pt x="109" y="110"/>
                      <a:pt x="94" y="119"/>
                    </a:cubicBezTo>
                    <a:cubicBezTo>
                      <a:pt x="85" y="124"/>
                      <a:pt x="74" y="127"/>
                      <a:pt x="64"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0" name="Google Shape;830;g340da623686_1_2349"/>
              <p:cNvSpPr/>
              <p:nvPr/>
            </p:nvSpPr>
            <p:spPr>
              <a:xfrm>
                <a:off x="11174755" y="7669292"/>
                <a:ext cx="142020" cy="142070"/>
              </a:xfrm>
              <a:custGeom>
                <a:avLst/>
                <a:gdLst/>
                <a:ahLst/>
                <a:cxnLst/>
                <a:rect l="l" t="t" r="r" b="b"/>
                <a:pathLst>
                  <a:path w="115" h="115" extrusionOk="0">
                    <a:moveTo>
                      <a:pt x="115" y="58"/>
                    </a:moveTo>
                    <a:cubicBezTo>
                      <a:pt x="115" y="89"/>
                      <a:pt x="89" y="115"/>
                      <a:pt x="57" y="115"/>
                    </a:cubicBezTo>
                    <a:cubicBezTo>
                      <a:pt x="26" y="115"/>
                      <a:pt x="0" y="89"/>
                      <a:pt x="0" y="58"/>
                    </a:cubicBezTo>
                    <a:cubicBezTo>
                      <a:pt x="0" y="26"/>
                      <a:pt x="26" y="0"/>
                      <a:pt x="57" y="0"/>
                    </a:cubicBezTo>
                    <a:cubicBezTo>
                      <a:pt x="89" y="0"/>
                      <a:pt x="115" y="26"/>
                      <a:pt x="115"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1" name="Google Shape;831;g340da623686_1_2349"/>
              <p:cNvSpPr/>
              <p:nvPr/>
            </p:nvSpPr>
            <p:spPr>
              <a:xfrm>
                <a:off x="11167280" y="7661818"/>
                <a:ext cx="156970" cy="157025"/>
              </a:xfrm>
              <a:custGeom>
                <a:avLst/>
                <a:gdLst/>
                <a:ahLst/>
                <a:cxnLst/>
                <a:rect l="l" t="t" r="r" b="b"/>
                <a:pathLst>
                  <a:path w="127" h="127" extrusionOk="0">
                    <a:moveTo>
                      <a:pt x="63" y="12"/>
                    </a:moveTo>
                    <a:cubicBezTo>
                      <a:pt x="35" y="12"/>
                      <a:pt x="12" y="35"/>
                      <a:pt x="12" y="64"/>
                    </a:cubicBezTo>
                    <a:cubicBezTo>
                      <a:pt x="12" y="92"/>
                      <a:pt x="35" y="115"/>
                      <a:pt x="63" y="115"/>
                    </a:cubicBezTo>
                    <a:cubicBezTo>
                      <a:pt x="92" y="115"/>
                      <a:pt x="115" y="92"/>
                      <a:pt x="115" y="64"/>
                    </a:cubicBezTo>
                    <a:cubicBezTo>
                      <a:pt x="115" y="35"/>
                      <a:pt x="92" y="12"/>
                      <a:pt x="63" y="12"/>
                    </a:cubicBezTo>
                    <a:close/>
                    <a:moveTo>
                      <a:pt x="63" y="127"/>
                    </a:moveTo>
                    <a:cubicBezTo>
                      <a:pt x="29" y="127"/>
                      <a:pt x="0" y="99"/>
                      <a:pt x="0" y="64"/>
                    </a:cubicBezTo>
                    <a:cubicBezTo>
                      <a:pt x="0" y="29"/>
                      <a:pt x="29" y="0"/>
                      <a:pt x="63" y="0"/>
                    </a:cubicBezTo>
                    <a:cubicBezTo>
                      <a:pt x="98" y="0"/>
                      <a:pt x="127" y="29"/>
                      <a:pt x="127" y="64"/>
                    </a:cubicBezTo>
                    <a:cubicBezTo>
                      <a:pt x="127" y="99"/>
                      <a:pt x="98" y="127"/>
                      <a:pt x="63"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2" name="Google Shape;832;g340da623686_1_2349"/>
              <p:cNvSpPr/>
              <p:nvPr/>
            </p:nvSpPr>
            <p:spPr>
              <a:xfrm>
                <a:off x="10880748" y="8030702"/>
                <a:ext cx="142020" cy="142070"/>
              </a:xfrm>
              <a:custGeom>
                <a:avLst/>
                <a:gdLst/>
                <a:ahLst/>
                <a:cxnLst/>
                <a:rect l="l" t="t" r="r" b="b"/>
                <a:pathLst>
                  <a:path w="115" h="115" extrusionOk="0">
                    <a:moveTo>
                      <a:pt x="115" y="57"/>
                    </a:moveTo>
                    <a:cubicBezTo>
                      <a:pt x="115" y="89"/>
                      <a:pt x="90" y="115"/>
                      <a:pt x="58" y="115"/>
                    </a:cubicBezTo>
                    <a:cubicBezTo>
                      <a:pt x="26" y="115"/>
                      <a:pt x="0" y="89"/>
                      <a:pt x="0" y="57"/>
                    </a:cubicBezTo>
                    <a:cubicBezTo>
                      <a:pt x="0" y="26"/>
                      <a:pt x="26" y="0"/>
                      <a:pt x="58" y="0"/>
                    </a:cubicBezTo>
                    <a:cubicBezTo>
                      <a:pt x="90" y="0"/>
                      <a:pt x="115" y="26"/>
                      <a:pt x="115" y="5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3" name="Google Shape;833;g340da623686_1_2349"/>
              <p:cNvSpPr/>
              <p:nvPr/>
            </p:nvSpPr>
            <p:spPr>
              <a:xfrm>
                <a:off x="10873270" y="8023224"/>
                <a:ext cx="156970" cy="157025"/>
              </a:xfrm>
              <a:custGeom>
                <a:avLst/>
                <a:gdLst/>
                <a:ahLst/>
                <a:cxnLst/>
                <a:rect l="l" t="t" r="r" b="b"/>
                <a:pathLst>
                  <a:path w="127" h="127" extrusionOk="0">
                    <a:moveTo>
                      <a:pt x="64" y="12"/>
                    </a:moveTo>
                    <a:cubicBezTo>
                      <a:pt x="35" y="12"/>
                      <a:pt x="12" y="35"/>
                      <a:pt x="12" y="63"/>
                    </a:cubicBezTo>
                    <a:cubicBezTo>
                      <a:pt x="12" y="92"/>
                      <a:pt x="35" y="115"/>
                      <a:pt x="64" y="115"/>
                    </a:cubicBezTo>
                    <a:cubicBezTo>
                      <a:pt x="92" y="115"/>
                      <a:pt x="115" y="92"/>
                      <a:pt x="115" y="63"/>
                    </a:cubicBezTo>
                    <a:cubicBezTo>
                      <a:pt x="115" y="35"/>
                      <a:pt x="92" y="12"/>
                      <a:pt x="64" y="12"/>
                    </a:cubicBezTo>
                    <a:close/>
                    <a:moveTo>
                      <a:pt x="64" y="127"/>
                    </a:moveTo>
                    <a:cubicBezTo>
                      <a:pt x="29" y="127"/>
                      <a:pt x="0" y="98"/>
                      <a:pt x="0" y="63"/>
                    </a:cubicBezTo>
                    <a:cubicBezTo>
                      <a:pt x="0" y="28"/>
                      <a:pt x="29" y="0"/>
                      <a:pt x="64" y="0"/>
                    </a:cubicBezTo>
                    <a:cubicBezTo>
                      <a:pt x="99" y="0"/>
                      <a:pt x="127" y="28"/>
                      <a:pt x="127" y="63"/>
                    </a:cubicBezTo>
                    <a:cubicBezTo>
                      <a:pt x="127" y="98"/>
                      <a:pt x="99" y="127"/>
                      <a:pt x="64"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4" name="Google Shape;834;g340da623686_1_2349"/>
              <p:cNvSpPr/>
              <p:nvPr/>
            </p:nvSpPr>
            <p:spPr>
              <a:xfrm>
                <a:off x="10880748" y="8900570"/>
                <a:ext cx="142020" cy="142070"/>
              </a:xfrm>
              <a:custGeom>
                <a:avLst/>
                <a:gdLst/>
                <a:ahLst/>
                <a:cxnLst/>
                <a:rect l="l" t="t" r="r" b="b"/>
                <a:pathLst>
                  <a:path w="115" h="115" extrusionOk="0">
                    <a:moveTo>
                      <a:pt x="115" y="58"/>
                    </a:moveTo>
                    <a:cubicBezTo>
                      <a:pt x="115" y="89"/>
                      <a:pt x="90" y="115"/>
                      <a:pt x="58" y="115"/>
                    </a:cubicBezTo>
                    <a:cubicBezTo>
                      <a:pt x="26" y="115"/>
                      <a:pt x="0" y="89"/>
                      <a:pt x="0" y="58"/>
                    </a:cubicBezTo>
                    <a:cubicBezTo>
                      <a:pt x="0" y="26"/>
                      <a:pt x="26" y="0"/>
                      <a:pt x="58" y="0"/>
                    </a:cubicBezTo>
                    <a:cubicBezTo>
                      <a:pt x="90" y="0"/>
                      <a:pt x="115" y="26"/>
                      <a:pt x="115"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5" name="Google Shape;835;g340da623686_1_2349"/>
              <p:cNvSpPr/>
              <p:nvPr/>
            </p:nvSpPr>
            <p:spPr>
              <a:xfrm>
                <a:off x="10873270" y="8893092"/>
                <a:ext cx="156970" cy="157025"/>
              </a:xfrm>
              <a:custGeom>
                <a:avLst/>
                <a:gdLst/>
                <a:ahLst/>
                <a:cxnLst/>
                <a:rect l="l" t="t" r="r" b="b"/>
                <a:pathLst>
                  <a:path w="127" h="127" extrusionOk="0">
                    <a:moveTo>
                      <a:pt x="64" y="12"/>
                    </a:moveTo>
                    <a:cubicBezTo>
                      <a:pt x="35" y="12"/>
                      <a:pt x="12" y="35"/>
                      <a:pt x="12" y="64"/>
                    </a:cubicBezTo>
                    <a:cubicBezTo>
                      <a:pt x="12" y="92"/>
                      <a:pt x="35" y="115"/>
                      <a:pt x="64" y="115"/>
                    </a:cubicBezTo>
                    <a:cubicBezTo>
                      <a:pt x="92" y="115"/>
                      <a:pt x="115" y="92"/>
                      <a:pt x="115" y="64"/>
                    </a:cubicBezTo>
                    <a:cubicBezTo>
                      <a:pt x="115" y="35"/>
                      <a:pt x="92" y="12"/>
                      <a:pt x="64" y="12"/>
                    </a:cubicBezTo>
                    <a:close/>
                    <a:moveTo>
                      <a:pt x="64" y="127"/>
                    </a:moveTo>
                    <a:cubicBezTo>
                      <a:pt x="29" y="127"/>
                      <a:pt x="0" y="98"/>
                      <a:pt x="0" y="64"/>
                    </a:cubicBezTo>
                    <a:cubicBezTo>
                      <a:pt x="0" y="29"/>
                      <a:pt x="29" y="0"/>
                      <a:pt x="64" y="0"/>
                    </a:cubicBezTo>
                    <a:cubicBezTo>
                      <a:pt x="99" y="0"/>
                      <a:pt x="127" y="29"/>
                      <a:pt x="127" y="64"/>
                    </a:cubicBezTo>
                    <a:cubicBezTo>
                      <a:pt x="127" y="98"/>
                      <a:pt x="99" y="127"/>
                      <a:pt x="64"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6" name="Google Shape;836;g340da623686_1_2349"/>
              <p:cNvSpPr/>
              <p:nvPr/>
            </p:nvSpPr>
            <p:spPr>
              <a:xfrm>
                <a:off x="10880748" y="9441433"/>
                <a:ext cx="142020" cy="142070"/>
              </a:xfrm>
              <a:custGeom>
                <a:avLst/>
                <a:gdLst/>
                <a:ahLst/>
                <a:cxnLst/>
                <a:rect l="l" t="t" r="r" b="b"/>
                <a:pathLst>
                  <a:path w="115" h="115" extrusionOk="0">
                    <a:moveTo>
                      <a:pt x="115" y="57"/>
                    </a:moveTo>
                    <a:cubicBezTo>
                      <a:pt x="115" y="89"/>
                      <a:pt x="90" y="115"/>
                      <a:pt x="58" y="115"/>
                    </a:cubicBezTo>
                    <a:cubicBezTo>
                      <a:pt x="26" y="115"/>
                      <a:pt x="0" y="89"/>
                      <a:pt x="0" y="57"/>
                    </a:cubicBezTo>
                    <a:cubicBezTo>
                      <a:pt x="0" y="26"/>
                      <a:pt x="26" y="0"/>
                      <a:pt x="58" y="0"/>
                    </a:cubicBezTo>
                    <a:cubicBezTo>
                      <a:pt x="90" y="0"/>
                      <a:pt x="115" y="26"/>
                      <a:pt x="115" y="5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7" name="Google Shape;837;g340da623686_1_2349"/>
              <p:cNvSpPr/>
              <p:nvPr/>
            </p:nvSpPr>
            <p:spPr>
              <a:xfrm>
                <a:off x="10873270" y="9433956"/>
                <a:ext cx="156970" cy="157025"/>
              </a:xfrm>
              <a:custGeom>
                <a:avLst/>
                <a:gdLst/>
                <a:ahLst/>
                <a:cxnLst/>
                <a:rect l="l" t="t" r="r" b="b"/>
                <a:pathLst>
                  <a:path w="127" h="127" extrusionOk="0">
                    <a:moveTo>
                      <a:pt x="64" y="12"/>
                    </a:moveTo>
                    <a:cubicBezTo>
                      <a:pt x="35" y="12"/>
                      <a:pt x="12" y="35"/>
                      <a:pt x="12" y="63"/>
                    </a:cubicBezTo>
                    <a:cubicBezTo>
                      <a:pt x="12" y="92"/>
                      <a:pt x="35" y="115"/>
                      <a:pt x="64" y="115"/>
                    </a:cubicBezTo>
                    <a:cubicBezTo>
                      <a:pt x="92" y="115"/>
                      <a:pt x="115" y="92"/>
                      <a:pt x="115" y="63"/>
                    </a:cubicBezTo>
                    <a:cubicBezTo>
                      <a:pt x="115" y="35"/>
                      <a:pt x="92" y="12"/>
                      <a:pt x="64" y="12"/>
                    </a:cubicBezTo>
                    <a:close/>
                    <a:moveTo>
                      <a:pt x="64" y="127"/>
                    </a:moveTo>
                    <a:cubicBezTo>
                      <a:pt x="29" y="127"/>
                      <a:pt x="0" y="98"/>
                      <a:pt x="0" y="63"/>
                    </a:cubicBezTo>
                    <a:cubicBezTo>
                      <a:pt x="0" y="28"/>
                      <a:pt x="29" y="0"/>
                      <a:pt x="64" y="0"/>
                    </a:cubicBezTo>
                    <a:cubicBezTo>
                      <a:pt x="99" y="0"/>
                      <a:pt x="127" y="28"/>
                      <a:pt x="127" y="63"/>
                    </a:cubicBezTo>
                    <a:cubicBezTo>
                      <a:pt x="127" y="98"/>
                      <a:pt x="99" y="127"/>
                      <a:pt x="64"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8" name="Google Shape;838;g340da623686_1_2349"/>
              <p:cNvSpPr/>
              <p:nvPr/>
            </p:nvSpPr>
            <p:spPr>
              <a:xfrm>
                <a:off x="10326368" y="9553594"/>
                <a:ext cx="142020" cy="140824"/>
              </a:xfrm>
              <a:custGeom>
                <a:avLst/>
                <a:gdLst/>
                <a:ahLst/>
                <a:cxnLst/>
                <a:rect l="l" t="t" r="r" b="b"/>
                <a:pathLst>
                  <a:path w="115" h="114" extrusionOk="0">
                    <a:moveTo>
                      <a:pt x="115" y="57"/>
                    </a:moveTo>
                    <a:cubicBezTo>
                      <a:pt x="115" y="88"/>
                      <a:pt x="90" y="114"/>
                      <a:pt x="58" y="114"/>
                    </a:cubicBezTo>
                    <a:cubicBezTo>
                      <a:pt x="26" y="114"/>
                      <a:pt x="0" y="88"/>
                      <a:pt x="0" y="57"/>
                    </a:cubicBezTo>
                    <a:cubicBezTo>
                      <a:pt x="0" y="25"/>
                      <a:pt x="26" y="0"/>
                      <a:pt x="58" y="0"/>
                    </a:cubicBezTo>
                    <a:cubicBezTo>
                      <a:pt x="90" y="0"/>
                      <a:pt x="115" y="25"/>
                      <a:pt x="115" y="5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39" name="Google Shape;839;g340da623686_1_2349"/>
              <p:cNvSpPr/>
              <p:nvPr/>
            </p:nvSpPr>
            <p:spPr>
              <a:xfrm>
                <a:off x="10320142" y="9546117"/>
                <a:ext cx="155724" cy="155779"/>
              </a:xfrm>
              <a:custGeom>
                <a:avLst/>
                <a:gdLst/>
                <a:ahLst/>
                <a:cxnLst/>
                <a:rect l="l" t="t" r="r" b="b"/>
                <a:pathLst>
                  <a:path w="126" h="126" extrusionOk="0">
                    <a:moveTo>
                      <a:pt x="63" y="11"/>
                    </a:moveTo>
                    <a:cubicBezTo>
                      <a:pt x="34" y="11"/>
                      <a:pt x="11" y="34"/>
                      <a:pt x="11" y="63"/>
                    </a:cubicBezTo>
                    <a:cubicBezTo>
                      <a:pt x="11" y="91"/>
                      <a:pt x="34" y="115"/>
                      <a:pt x="63" y="115"/>
                    </a:cubicBezTo>
                    <a:cubicBezTo>
                      <a:pt x="91" y="115"/>
                      <a:pt x="114" y="91"/>
                      <a:pt x="114" y="63"/>
                    </a:cubicBezTo>
                    <a:cubicBezTo>
                      <a:pt x="114" y="34"/>
                      <a:pt x="91" y="11"/>
                      <a:pt x="63" y="11"/>
                    </a:cubicBezTo>
                    <a:close/>
                    <a:moveTo>
                      <a:pt x="63" y="126"/>
                    </a:moveTo>
                    <a:cubicBezTo>
                      <a:pt x="28" y="126"/>
                      <a:pt x="0" y="98"/>
                      <a:pt x="0" y="63"/>
                    </a:cubicBezTo>
                    <a:cubicBezTo>
                      <a:pt x="0" y="28"/>
                      <a:pt x="28" y="0"/>
                      <a:pt x="63" y="0"/>
                    </a:cubicBezTo>
                    <a:cubicBezTo>
                      <a:pt x="98" y="0"/>
                      <a:pt x="126" y="28"/>
                      <a:pt x="126" y="63"/>
                    </a:cubicBezTo>
                    <a:cubicBezTo>
                      <a:pt x="126" y="98"/>
                      <a:pt x="98" y="126"/>
                      <a:pt x="63"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0" name="Google Shape;840;g340da623686_1_2349"/>
              <p:cNvSpPr/>
              <p:nvPr/>
            </p:nvSpPr>
            <p:spPr>
              <a:xfrm>
                <a:off x="9725899" y="9831503"/>
                <a:ext cx="142020" cy="142070"/>
              </a:xfrm>
              <a:custGeom>
                <a:avLst/>
                <a:gdLst/>
                <a:ahLst/>
                <a:cxnLst/>
                <a:rect l="l" t="t" r="r" b="b"/>
                <a:pathLst>
                  <a:path w="115" h="115" extrusionOk="0">
                    <a:moveTo>
                      <a:pt x="115" y="58"/>
                    </a:moveTo>
                    <a:cubicBezTo>
                      <a:pt x="115" y="89"/>
                      <a:pt x="90" y="115"/>
                      <a:pt x="58" y="115"/>
                    </a:cubicBezTo>
                    <a:cubicBezTo>
                      <a:pt x="26" y="115"/>
                      <a:pt x="0" y="89"/>
                      <a:pt x="0" y="58"/>
                    </a:cubicBezTo>
                    <a:cubicBezTo>
                      <a:pt x="0" y="26"/>
                      <a:pt x="26" y="0"/>
                      <a:pt x="58" y="0"/>
                    </a:cubicBezTo>
                    <a:cubicBezTo>
                      <a:pt x="90" y="0"/>
                      <a:pt x="115" y="26"/>
                      <a:pt x="115"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1" name="Google Shape;841;g340da623686_1_2349"/>
              <p:cNvSpPr/>
              <p:nvPr/>
            </p:nvSpPr>
            <p:spPr>
              <a:xfrm>
                <a:off x="9719670" y="9824026"/>
                <a:ext cx="155724" cy="157025"/>
              </a:xfrm>
              <a:custGeom>
                <a:avLst/>
                <a:gdLst/>
                <a:ahLst/>
                <a:cxnLst/>
                <a:rect l="l" t="t" r="r" b="b"/>
                <a:pathLst>
                  <a:path w="126" h="127" extrusionOk="0">
                    <a:moveTo>
                      <a:pt x="63" y="13"/>
                    </a:moveTo>
                    <a:cubicBezTo>
                      <a:pt x="35" y="13"/>
                      <a:pt x="11" y="35"/>
                      <a:pt x="11" y="64"/>
                    </a:cubicBezTo>
                    <a:cubicBezTo>
                      <a:pt x="11" y="92"/>
                      <a:pt x="35" y="115"/>
                      <a:pt x="63" y="115"/>
                    </a:cubicBezTo>
                    <a:cubicBezTo>
                      <a:pt x="91" y="115"/>
                      <a:pt x="114" y="92"/>
                      <a:pt x="114" y="64"/>
                    </a:cubicBezTo>
                    <a:cubicBezTo>
                      <a:pt x="114" y="35"/>
                      <a:pt x="91" y="13"/>
                      <a:pt x="63" y="13"/>
                    </a:cubicBezTo>
                    <a:close/>
                    <a:moveTo>
                      <a:pt x="63" y="127"/>
                    </a:moveTo>
                    <a:cubicBezTo>
                      <a:pt x="28" y="127"/>
                      <a:pt x="0" y="99"/>
                      <a:pt x="0" y="64"/>
                    </a:cubicBezTo>
                    <a:cubicBezTo>
                      <a:pt x="0" y="29"/>
                      <a:pt x="28" y="0"/>
                      <a:pt x="63" y="0"/>
                    </a:cubicBezTo>
                    <a:cubicBezTo>
                      <a:pt x="98" y="0"/>
                      <a:pt x="126" y="29"/>
                      <a:pt x="126" y="64"/>
                    </a:cubicBezTo>
                    <a:cubicBezTo>
                      <a:pt x="126" y="99"/>
                      <a:pt x="98" y="127"/>
                      <a:pt x="63"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2" name="Google Shape;842;g340da623686_1_2349"/>
              <p:cNvSpPr/>
              <p:nvPr/>
            </p:nvSpPr>
            <p:spPr>
              <a:xfrm>
                <a:off x="10257853" y="10069533"/>
                <a:ext cx="142020" cy="142070"/>
              </a:xfrm>
              <a:custGeom>
                <a:avLst/>
                <a:gdLst/>
                <a:ahLst/>
                <a:cxnLst/>
                <a:rect l="l" t="t" r="r" b="b"/>
                <a:pathLst>
                  <a:path w="115" h="115" extrusionOk="0">
                    <a:moveTo>
                      <a:pt x="114" y="69"/>
                    </a:moveTo>
                    <a:cubicBezTo>
                      <a:pt x="108" y="100"/>
                      <a:pt x="77" y="120"/>
                      <a:pt x="46" y="113"/>
                    </a:cubicBezTo>
                    <a:cubicBezTo>
                      <a:pt x="14" y="106"/>
                      <a:pt x="-5" y="75"/>
                      <a:pt x="1" y="45"/>
                    </a:cubicBezTo>
                    <a:cubicBezTo>
                      <a:pt x="8" y="13"/>
                      <a:pt x="39" y="-6"/>
                      <a:pt x="70" y="1"/>
                    </a:cubicBezTo>
                    <a:cubicBezTo>
                      <a:pt x="101" y="7"/>
                      <a:pt x="120" y="38"/>
                      <a:pt x="114" y="69"/>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3" name="Google Shape;843;g340da623686_1_2349"/>
              <p:cNvSpPr/>
              <p:nvPr/>
            </p:nvSpPr>
            <p:spPr>
              <a:xfrm>
                <a:off x="10251620" y="10062056"/>
                <a:ext cx="155724" cy="155779"/>
              </a:xfrm>
              <a:custGeom>
                <a:avLst/>
                <a:gdLst/>
                <a:ahLst/>
                <a:cxnLst/>
                <a:rect l="l" t="t" r="r" b="b"/>
                <a:pathLst>
                  <a:path w="126" h="126" extrusionOk="0">
                    <a:moveTo>
                      <a:pt x="63" y="11"/>
                    </a:moveTo>
                    <a:cubicBezTo>
                      <a:pt x="53" y="11"/>
                      <a:pt x="43" y="14"/>
                      <a:pt x="35" y="19"/>
                    </a:cubicBezTo>
                    <a:cubicBezTo>
                      <a:pt x="23" y="27"/>
                      <a:pt x="15" y="39"/>
                      <a:pt x="12" y="52"/>
                    </a:cubicBezTo>
                    <a:cubicBezTo>
                      <a:pt x="10" y="65"/>
                      <a:pt x="12" y="79"/>
                      <a:pt x="19" y="91"/>
                    </a:cubicBezTo>
                    <a:cubicBezTo>
                      <a:pt x="27" y="102"/>
                      <a:pt x="39" y="110"/>
                      <a:pt x="52" y="113"/>
                    </a:cubicBezTo>
                    <a:cubicBezTo>
                      <a:pt x="65" y="116"/>
                      <a:pt x="79" y="114"/>
                      <a:pt x="90" y="106"/>
                    </a:cubicBezTo>
                    <a:cubicBezTo>
                      <a:pt x="102" y="98"/>
                      <a:pt x="110" y="87"/>
                      <a:pt x="113" y="74"/>
                    </a:cubicBezTo>
                    <a:cubicBezTo>
                      <a:pt x="116" y="61"/>
                      <a:pt x="114" y="47"/>
                      <a:pt x="106" y="35"/>
                    </a:cubicBezTo>
                    <a:cubicBezTo>
                      <a:pt x="98" y="23"/>
                      <a:pt x="87" y="15"/>
                      <a:pt x="74" y="12"/>
                    </a:cubicBezTo>
                    <a:cubicBezTo>
                      <a:pt x="70" y="12"/>
                      <a:pt x="67" y="11"/>
                      <a:pt x="63" y="11"/>
                    </a:cubicBezTo>
                    <a:close/>
                    <a:moveTo>
                      <a:pt x="63" y="126"/>
                    </a:moveTo>
                    <a:cubicBezTo>
                      <a:pt x="58" y="126"/>
                      <a:pt x="54" y="126"/>
                      <a:pt x="50" y="125"/>
                    </a:cubicBezTo>
                    <a:cubicBezTo>
                      <a:pt x="33" y="121"/>
                      <a:pt x="19" y="111"/>
                      <a:pt x="10" y="97"/>
                    </a:cubicBezTo>
                    <a:cubicBezTo>
                      <a:pt x="0" y="82"/>
                      <a:pt x="-2" y="66"/>
                      <a:pt x="1" y="50"/>
                    </a:cubicBezTo>
                    <a:cubicBezTo>
                      <a:pt x="5" y="33"/>
                      <a:pt x="15" y="19"/>
                      <a:pt x="29" y="10"/>
                    </a:cubicBezTo>
                    <a:cubicBezTo>
                      <a:pt x="43" y="1"/>
                      <a:pt x="60" y="-2"/>
                      <a:pt x="76" y="1"/>
                    </a:cubicBezTo>
                    <a:cubicBezTo>
                      <a:pt x="93" y="5"/>
                      <a:pt x="107" y="15"/>
                      <a:pt x="116" y="29"/>
                    </a:cubicBezTo>
                    <a:cubicBezTo>
                      <a:pt x="125" y="43"/>
                      <a:pt x="128" y="60"/>
                      <a:pt x="125" y="76"/>
                    </a:cubicBezTo>
                    <a:cubicBezTo>
                      <a:pt x="121" y="93"/>
                      <a:pt x="111" y="107"/>
                      <a:pt x="97" y="116"/>
                    </a:cubicBezTo>
                    <a:cubicBezTo>
                      <a:pt x="87" y="122"/>
                      <a:pt x="75" y="126"/>
                      <a:pt x="63"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4" name="Google Shape;844;g340da623686_1_2349"/>
              <p:cNvSpPr/>
              <p:nvPr/>
            </p:nvSpPr>
            <p:spPr>
              <a:xfrm>
                <a:off x="11126169" y="10318779"/>
                <a:ext cx="140774" cy="142070"/>
              </a:xfrm>
              <a:custGeom>
                <a:avLst/>
                <a:gdLst/>
                <a:ahLst/>
                <a:cxnLst/>
                <a:rect l="l" t="t" r="r" b="b"/>
                <a:pathLst>
                  <a:path w="114" h="115" extrusionOk="0">
                    <a:moveTo>
                      <a:pt x="114" y="58"/>
                    </a:moveTo>
                    <a:cubicBezTo>
                      <a:pt x="114" y="89"/>
                      <a:pt x="88" y="115"/>
                      <a:pt x="57" y="115"/>
                    </a:cubicBezTo>
                    <a:cubicBezTo>
                      <a:pt x="26" y="115"/>
                      <a:pt x="0" y="89"/>
                      <a:pt x="0" y="58"/>
                    </a:cubicBezTo>
                    <a:cubicBezTo>
                      <a:pt x="0" y="26"/>
                      <a:pt x="26" y="0"/>
                      <a:pt x="57" y="0"/>
                    </a:cubicBezTo>
                    <a:cubicBezTo>
                      <a:pt x="88" y="0"/>
                      <a:pt x="114" y="26"/>
                      <a:pt x="114"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5" name="Google Shape;845;g340da623686_1_2349"/>
              <p:cNvSpPr/>
              <p:nvPr/>
            </p:nvSpPr>
            <p:spPr>
              <a:xfrm>
                <a:off x="11118695" y="10312544"/>
                <a:ext cx="155724" cy="155779"/>
              </a:xfrm>
              <a:custGeom>
                <a:avLst/>
                <a:gdLst/>
                <a:ahLst/>
                <a:cxnLst/>
                <a:rect l="l" t="t" r="r" b="b"/>
                <a:pathLst>
                  <a:path w="126" h="126" extrusionOk="0">
                    <a:moveTo>
                      <a:pt x="63" y="11"/>
                    </a:moveTo>
                    <a:cubicBezTo>
                      <a:pt x="34" y="11"/>
                      <a:pt x="11" y="35"/>
                      <a:pt x="11" y="63"/>
                    </a:cubicBezTo>
                    <a:cubicBezTo>
                      <a:pt x="11" y="91"/>
                      <a:pt x="34" y="115"/>
                      <a:pt x="63" y="115"/>
                    </a:cubicBezTo>
                    <a:cubicBezTo>
                      <a:pt x="91" y="115"/>
                      <a:pt x="115" y="91"/>
                      <a:pt x="115" y="63"/>
                    </a:cubicBezTo>
                    <a:cubicBezTo>
                      <a:pt x="115" y="35"/>
                      <a:pt x="91" y="11"/>
                      <a:pt x="63" y="11"/>
                    </a:cubicBezTo>
                    <a:close/>
                    <a:moveTo>
                      <a:pt x="63" y="126"/>
                    </a:moveTo>
                    <a:cubicBezTo>
                      <a:pt x="28" y="126"/>
                      <a:pt x="0" y="98"/>
                      <a:pt x="0" y="63"/>
                    </a:cubicBezTo>
                    <a:cubicBezTo>
                      <a:pt x="0" y="28"/>
                      <a:pt x="28" y="0"/>
                      <a:pt x="63" y="0"/>
                    </a:cubicBezTo>
                    <a:cubicBezTo>
                      <a:pt x="98" y="0"/>
                      <a:pt x="126" y="28"/>
                      <a:pt x="126" y="63"/>
                    </a:cubicBezTo>
                    <a:cubicBezTo>
                      <a:pt x="126" y="98"/>
                      <a:pt x="98" y="126"/>
                      <a:pt x="63"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6" name="Google Shape;846;g340da623686_1_2349"/>
              <p:cNvSpPr/>
              <p:nvPr/>
            </p:nvSpPr>
            <p:spPr>
              <a:xfrm>
                <a:off x="10331351" y="10610393"/>
                <a:ext cx="140774" cy="142070"/>
              </a:xfrm>
              <a:custGeom>
                <a:avLst/>
                <a:gdLst/>
                <a:ahLst/>
                <a:cxnLst/>
                <a:rect l="l" t="t" r="r" b="b"/>
                <a:pathLst>
                  <a:path w="114" h="115" extrusionOk="0">
                    <a:moveTo>
                      <a:pt x="114" y="57"/>
                    </a:moveTo>
                    <a:cubicBezTo>
                      <a:pt x="114" y="89"/>
                      <a:pt x="89" y="115"/>
                      <a:pt x="57" y="115"/>
                    </a:cubicBezTo>
                    <a:cubicBezTo>
                      <a:pt x="26" y="115"/>
                      <a:pt x="0" y="89"/>
                      <a:pt x="0" y="57"/>
                    </a:cubicBezTo>
                    <a:cubicBezTo>
                      <a:pt x="0" y="25"/>
                      <a:pt x="26" y="0"/>
                      <a:pt x="57" y="0"/>
                    </a:cubicBezTo>
                    <a:cubicBezTo>
                      <a:pt x="89" y="0"/>
                      <a:pt x="114" y="25"/>
                      <a:pt x="114" y="5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7" name="Google Shape;847;g340da623686_1_2349"/>
              <p:cNvSpPr/>
              <p:nvPr/>
            </p:nvSpPr>
            <p:spPr>
              <a:xfrm>
                <a:off x="10323876" y="10602916"/>
                <a:ext cx="155724" cy="155779"/>
              </a:xfrm>
              <a:custGeom>
                <a:avLst/>
                <a:gdLst/>
                <a:ahLst/>
                <a:cxnLst/>
                <a:rect l="l" t="t" r="r" b="b"/>
                <a:pathLst>
                  <a:path w="126" h="126" extrusionOk="0">
                    <a:moveTo>
                      <a:pt x="63" y="11"/>
                    </a:moveTo>
                    <a:cubicBezTo>
                      <a:pt x="35" y="11"/>
                      <a:pt x="11" y="34"/>
                      <a:pt x="11" y="63"/>
                    </a:cubicBezTo>
                    <a:cubicBezTo>
                      <a:pt x="11" y="91"/>
                      <a:pt x="35" y="115"/>
                      <a:pt x="63" y="115"/>
                    </a:cubicBezTo>
                    <a:cubicBezTo>
                      <a:pt x="92" y="115"/>
                      <a:pt x="115" y="91"/>
                      <a:pt x="115" y="63"/>
                    </a:cubicBezTo>
                    <a:cubicBezTo>
                      <a:pt x="115" y="34"/>
                      <a:pt x="92" y="11"/>
                      <a:pt x="63" y="11"/>
                    </a:cubicBezTo>
                    <a:close/>
                    <a:moveTo>
                      <a:pt x="63" y="126"/>
                    </a:moveTo>
                    <a:cubicBezTo>
                      <a:pt x="29" y="126"/>
                      <a:pt x="0" y="98"/>
                      <a:pt x="0" y="63"/>
                    </a:cubicBezTo>
                    <a:cubicBezTo>
                      <a:pt x="0" y="28"/>
                      <a:pt x="29" y="0"/>
                      <a:pt x="63" y="0"/>
                    </a:cubicBezTo>
                    <a:cubicBezTo>
                      <a:pt x="98" y="0"/>
                      <a:pt x="126" y="28"/>
                      <a:pt x="126" y="63"/>
                    </a:cubicBezTo>
                    <a:cubicBezTo>
                      <a:pt x="126" y="98"/>
                      <a:pt x="98" y="126"/>
                      <a:pt x="63"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8" name="Google Shape;848;g340da623686_1_2349"/>
              <p:cNvSpPr/>
              <p:nvPr/>
            </p:nvSpPr>
            <p:spPr>
              <a:xfrm>
                <a:off x="10732499" y="10920708"/>
                <a:ext cx="140774" cy="142070"/>
              </a:xfrm>
              <a:custGeom>
                <a:avLst/>
                <a:gdLst/>
                <a:ahLst/>
                <a:cxnLst/>
                <a:rect l="l" t="t" r="r" b="b"/>
                <a:pathLst>
                  <a:path w="114" h="115" extrusionOk="0">
                    <a:moveTo>
                      <a:pt x="114" y="58"/>
                    </a:moveTo>
                    <a:cubicBezTo>
                      <a:pt x="114" y="89"/>
                      <a:pt x="88" y="115"/>
                      <a:pt x="57" y="115"/>
                    </a:cubicBezTo>
                    <a:cubicBezTo>
                      <a:pt x="25" y="115"/>
                      <a:pt x="0" y="89"/>
                      <a:pt x="0" y="58"/>
                    </a:cubicBezTo>
                    <a:cubicBezTo>
                      <a:pt x="0" y="26"/>
                      <a:pt x="25" y="0"/>
                      <a:pt x="57" y="0"/>
                    </a:cubicBezTo>
                    <a:cubicBezTo>
                      <a:pt x="88" y="0"/>
                      <a:pt x="114" y="26"/>
                      <a:pt x="114"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49" name="Google Shape;849;g340da623686_1_2349"/>
              <p:cNvSpPr/>
              <p:nvPr/>
            </p:nvSpPr>
            <p:spPr>
              <a:xfrm>
                <a:off x="10723779" y="10914473"/>
                <a:ext cx="156970" cy="155779"/>
              </a:xfrm>
              <a:custGeom>
                <a:avLst/>
                <a:gdLst/>
                <a:ahLst/>
                <a:cxnLst/>
                <a:rect l="l" t="t" r="r" b="b"/>
                <a:pathLst>
                  <a:path w="127" h="126" extrusionOk="0">
                    <a:moveTo>
                      <a:pt x="64" y="11"/>
                    </a:moveTo>
                    <a:cubicBezTo>
                      <a:pt x="35" y="11"/>
                      <a:pt x="12" y="34"/>
                      <a:pt x="12" y="63"/>
                    </a:cubicBezTo>
                    <a:cubicBezTo>
                      <a:pt x="12" y="91"/>
                      <a:pt x="35" y="114"/>
                      <a:pt x="64" y="114"/>
                    </a:cubicBezTo>
                    <a:cubicBezTo>
                      <a:pt x="92" y="114"/>
                      <a:pt x="115" y="91"/>
                      <a:pt x="115" y="63"/>
                    </a:cubicBezTo>
                    <a:cubicBezTo>
                      <a:pt x="115" y="34"/>
                      <a:pt x="92" y="11"/>
                      <a:pt x="64" y="11"/>
                    </a:cubicBezTo>
                    <a:close/>
                    <a:moveTo>
                      <a:pt x="64" y="126"/>
                    </a:moveTo>
                    <a:cubicBezTo>
                      <a:pt x="29" y="126"/>
                      <a:pt x="0" y="98"/>
                      <a:pt x="0" y="63"/>
                    </a:cubicBezTo>
                    <a:cubicBezTo>
                      <a:pt x="0" y="28"/>
                      <a:pt x="29" y="0"/>
                      <a:pt x="64" y="0"/>
                    </a:cubicBezTo>
                    <a:cubicBezTo>
                      <a:pt x="98" y="0"/>
                      <a:pt x="127" y="28"/>
                      <a:pt x="127" y="63"/>
                    </a:cubicBezTo>
                    <a:cubicBezTo>
                      <a:pt x="127" y="98"/>
                      <a:pt x="98" y="126"/>
                      <a:pt x="64"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0" name="Google Shape;850;g340da623686_1_2349"/>
              <p:cNvSpPr/>
              <p:nvPr/>
            </p:nvSpPr>
            <p:spPr>
              <a:xfrm>
                <a:off x="11326742" y="10920708"/>
                <a:ext cx="140774" cy="142070"/>
              </a:xfrm>
              <a:custGeom>
                <a:avLst/>
                <a:gdLst/>
                <a:ahLst/>
                <a:cxnLst/>
                <a:rect l="l" t="t" r="r" b="b"/>
                <a:pathLst>
                  <a:path w="114" h="115" extrusionOk="0">
                    <a:moveTo>
                      <a:pt x="114" y="58"/>
                    </a:moveTo>
                    <a:cubicBezTo>
                      <a:pt x="114" y="89"/>
                      <a:pt x="88" y="115"/>
                      <a:pt x="57" y="115"/>
                    </a:cubicBezTo>
                    <a:cubicBezTo>
                      <a:pt x="25" y="115"/>
                      <a:pt x="0" y="89"/>
                      <a:pt x="0" y="58"/>
                    </a:cubicBezTo>
                    <a:cubicBezTo>
                      <a:pt x="0" y="26"/>
                      <a:pt x="25" y="0"/>
                      <a:pt x="57" y="0"/>
                    </a:cubicBezTo>
                    <a:cubicBezTo>
                      <a:pt x="88" y="0"/>
                      <a:pt x="114" y="26"/>
                      <a:pt x="114"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1" name="Google Shape;851;g340da623686_1_2349"/>
              <p:cNvSpPr/>
              <p:nvPr/>
            </p:nvSpPr>
            <p:spPr>
              <a:xfrm>
                <a:off x="11318021" y="10914473"/>
                <a:ext cx="156970" cy="155779"/>
              </a:xfrm>
              <a:custGeom>
                <a:avLst/>
                <a:gdLst/>
                <a:ahLst/>
                <a:cxnLst/>
                <a:rect l="l" t="t" r="r" b="b"/>
                <a:pathLst>
                  <a:path w="127" h="126" extrusionOk="0">
                    <a:moveTo>
                      <a:pt x="64" y="11"/>
                    </a:moveTo>
                    <a:cubicBezTo>
                      <a:pt x="35" y="11"/>
                      <a:pt x="12" y="34"/>
                      <a:pt x="12" y="63"/>
                    </a:cubicBezTo>
                    <a:cubicBezTo>
                      <a:pt x="12" y="91"/>
                      <a:pt x="35" y="114"/>
                      <a:pt x="64" y="114"/>
                    </a:cubicBezTo>
                    <a:cubicBezTo>
                      <a:pt x="92" y="114"/>
                      <a:pt x="115" y="91"/>
                      <a:pt x="115" y="63"/>
                    </a:cubicBezTo>
                    <a:cubicBezTo>
                      <a:pt x="115" y="34"/>
                      <a:pt x="92" y="11"/>
                      <a:pt x="64" y="11"/>
                    </a:cubicBezTo>
                    <a:close/>
                    <a:moveTo>
                      <a:pt x="64" y="126"/>
                    </a:moveTo>
                    <a:cubicBezTo>
                      <a:pt x="29" y="126"/>
                      <a:pt x="0" y="98"/>
                      <a:pt x="0" y="63"/>
                    </a:cubicBezTo>
                    <a:cubicBezTo>
                      <a:pt x="0" y="28"/>
                      <a:pt x="29" y="0"/>
                      <a:pt x="64" y="0"/>
                    </a:cubicBezTo>
                    <a:cubicBezTo>
                      <a:pt x="99" y="0"/>
                      <a:pt x="127" y="28"/>
                      <a:pt x="127" y="63"/>
                    </a:cubicBezTo>
                    <a:cubicBezTo>
                      <a:pt x="127" y="98"/>
                      <a:pt x="99" y="126"/>
                      <a:pt x="64"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2" name="Google Shape;852;g340da623686_1_2349"/>
              <p:cNvSpPr/>
              <p:nvPr/>
            </p:nvSpPr>
            <p:spPr>
              <a:xfrm>
                <a:off x="10203034" y="11264667"/>
                <a:ext cx="142020" cy="142070"/>
              </a:xfrm>
              <a:custGeom>
                <a:avLst/>
                <a:gdLst/>
                <a:ahLst/>
                <a:cxnLst/>
                <a:rect l="l" t="t" r="r" b="b"/>
                <a:pathLst>
                  <a:path w="115" h="115" extrusionOk="0">
                    <a:moveTo>
                      <a:pt x="115" y="58"/>
                    </a:moveTo>
                    <a:cubicBezTo>
                      <a:pt x="115" y="89"/>
                      <a:pt x="90" y="115"/>
                      <a:pt x="58" y="115"/>
                    </a:cubicBezTo>
                    <a:cubicBezTo>
                      <a:pt x="26" y="115"/>
                      <a:pt x="0" y="89"/>
                      <a:pt x="0" y="58"/>
                    </a:cubicBezTo>
                    <a:cubicBezTo>
                      <a:pt x="0" y="26"/>
                      <a:pt x="26" y="0"/>
                      <a:pt x="58" y="0"/>
                    </a:cubicBezTo>
                    <a:cubicBezTo>
                      <a:pt x="90" y="0"/>
                      <a:pt x="115" y="26"/>
                      <a:pt x="115"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3" name="Google Shape;853;g340da623686_1_2349"/>
              <p:cNvSpPr/>
              <p:nvPr/>
            </p:nvSpPr>
            <p:spPr>
              <a:xfrm>
                <a:off x="10195563" y="11258436"/>
                <a:ext cx="156970" cy="155779"/>
              </a:xfrm>
              <a:custGeom>
                <a:avLst/>
                <a:gdLst/>
                <a:ahLst/>
                <a:cxnLst/>
                <a:rect l="l" t="t" r="r" b="b"/>
                <a:pathLst>
                  <a:path w="127" h="126" extrusionOk="0">
                    <a:moveTo>
                      <a:pt x="64" y="11"/>
                    </a:moveTo>
                    <a:cubicBezTo>
                      <a:pt x="35" y="11"/>
                      <a:pt x="12" y="34"/>
                      <a:pt x="12" y="63"/>
                    </a:cubicBezTo>
                    <a:cubicBezTo>
                      <a:pt x="12" y="91"/>
                      <a:pt x="35" y="115"/>
                      <a:pt x="64" y="115"/>
                    </a:cubicBezTo>
                    <a:cubicBezTo>
                      <a:pt x="92" y="115"/>
                      <a:pt x="115" y="91"/>
                      <a:pt x="115" y="63"/>
                    </a:cubicBezTo>
                    <a:cubicBezTo>
                      <a:pt x="115" y="34"/>
                      <a:pt x="92" y="11"/>
                      <a:pt x="64" y="11"/>
                    </a:cubicBezTo>
                    <a:close/>
                    <a:moveTo>
                      <a:pt x="64" y="126"/>
                    </a:moveTo>
                    <a:cubicBezTo>
                      <a:pt x="29" y="126"/>
                      <a:pt x="0" y="97"/>
                      <a:pt x="0" y="63"/>
                    </a:cubicBezTo>
                    <a:cubicBezTo>
                      <a:pt x="0" y="28"/>
                      <a:pt x="29" y="0"/>
                      <a:pt x="64" y="0"/>
                    </a:cubicBezTo>
                    <a:cubicBezTo>
                      <a:pt x="98" y="0"/>
                      <a:pt x="127" y="28"/>
                      <a:pt x="127" y="63"/>
                    </a:cubicBezTo>
                    <a:cubicBezTo>
                      <a:pt x="127" y="97"/>
                      <a:pt x="98" y="126"/>
                      <a:pt x="64"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4" name="Google Shape;854;g340da623686_1_2349"/>
              <p:cNvSpPr/>
              <p:nvPr/>
            </p:nvSpPr>
            <p:spPr>
              <a:xfrm>
                <a:off x="10629098" y="11609869"/>
                <a:ext cx="142020" cy="140824"/>
              </a:xfrm>
              <a:custGeom>
                <a:avLst/>
                <a:gdLst/>
                <a:ahLst/>
                <a:cxnLst/>
                <a:rect l="l" t="t" r="r" b="b"/>
                <a:pathLst>
                  <a:path w="115" h="114" extrusionOk="0">
                    <a:moveTo>
                      <a:pt x="115" y="56"/>
                    </a:moveTo>
                    <a:cubicBezTo>
                      <a:pt x="115" y="88"/>
                      <a:pt x="89" y="114"/>
                      <a:pt x="58" y="114"/>
                    </a:cubicBezTo>
                    <a:cubicBezTo>
                      <a:pt x="26" y="114"/>
                      <a:pt x="0" y="88"/>
                      <a:pt x="0" y="56"/>
                    </a:cubicBezTo>
                    <a:cubicBezTo>
                      <a:pt x="0" y="25"/>
                      <a:pt x="26" y="0"/>
                      <a:pt x="58" y="0"/>
                    </a:cubicBezTo>
                    <a:cubicBezTo>
                      <a:pt x="89" y="0"/>
                      <a:pt x="115" y="25"/>
                      <a:pt x="115" y="56"/>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5" name="Google Shape;855;g340da623686_1_2349"/>
              <p:cNvSpPr/>
              <p:nvPr/>
            </p:nvSpPr>
            <p:spPr>
              <a:xfrm>
                <a:off x="10622866" y="11601149"/>
                <a:ext cx="155724" cy="157025"/>
              </a:xfrm>
              <a:custGeom>
                <a:avLst/>
                <a:gdLst/>
                <a:ahLst/>
                <a:cxnLst/>
                <a:rect l="l" t="t" r="r" b="b"/>
                <a:pathLst>
                  <a:path w="126" h="127" extrusionOk="0">
                    <a:moveTo>
                      <a:pt x="63" y="12"/>
                    </a:moveTo>
                    <a:cubicBezTo>
                      <a:pt x="34" y="12"/>
                      <a:pt x="11" y="35"/>
                      <a:pt x="11" y="63"/>
                    </a:cubicBezTo>
                    <a:cubicBezTo>
                      <a:pt x="11" y="92"/>
                      <a:pt x="34" y="115"/>
                      <a:pt x="63" y="115"/>
                    </a:cubicBezTo>
                    <a:cubicBezTo>
                      <a:pt x="91" y="115"/>
                      <a:pt x="114" y="92"/>
                      <a:pt x="114" y="63"/>
                    </a:cubicBezTo>
                    <a:cubicBezTo>
                      <a:pt x="114" y="35"/>
                      <a:pt x="91" y="12"/>
                      <a:pt x="63" y="12"/>
                    </a:cubicBezTo>
                    <a:close/>
                    <a:moveTo>
                      <a:pt x="63" y="127"/>
                    </a:moveTo>
                    <a:cubicBezTo>
                      <a:pt x="28" y="127"/>
                      <a:pt x="0" y="98"/>
                      <a:pt x="0" y="63"/>
                    </a:cubicBezTo>
                    <a:cubicBezTo>
                      <a:pt x="0" y="29"/>
                      <a:pt x="28" y="0"/>
                      <a:pt x="63" y="0"/>
                    </a:cubicBezTo>
                    <a:cubicBezTo>
                      <a:pt x="97" y="0"/>
                      <a:pt x="126" y="29"/>
                      <a:pt x="126" y="63"/>
                    </a:cubicBezTo>
                    <a:cubicBezTo>
                      <a:pt x="126" y="98"/>
                      <a:pt x="97" y="127"/>
                      <a:pt x="63"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6" name="Google Shape;856;g340da623686_1_2349"/>
              <p:cNvSpPr/>
              <p:nvPr/>
            </p:nvSpPr>
            <p:spPr>
              <a:xfrm>
                <a:off x="10911893" y="11365611"/>
                <a:ext cx="142020" cy="142070"/>
              </a:xfrm>
              <a:custGeom>
                <a:avLst/>
                <a:gdLst/>
                <a:ahLst/>
                <a:cxnLst/>
                <a:rect l="l" t="t" r="r" b="b"/>
                <a:pathLst>
                  <a:path w="115" h="115" extrusionOk="0">
                    <a:moveTo>
                      <a:pt x="115" y="57"/>
                    </a:moveTo>
                    <a:cubicBezTo>
                      <a:pt x="115" y="89"/>
                      <a:pt x="89" y="115"/>
                      <a:pt x="57" y="115"/>
                    </a:cubicBezTo>
                    <a:cubicBezTo>
                      <a:pt x="26" y="115"/>
                      <a:pt x="0" y="89"/>
                      <a:pt x="0" y="57"/>
                    </a:cubicBezTo>
                    <a:cubicBezTo>
                      <a:pt x="0" y="25"/>
                      <a:pt x="26" y="0"/>
                      <a:pt x="57" y="0"/>
                    </a:cubicBezTo>
                    <a:cubicBezTo>
                      <a:pt x="89" y="0"/>
                      <a:pt x="115" y="25"/>
                      <a:pt x="115" y="5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7" name="Google Shape;857;g340da623686_1_2349"/>
              <p:cNvSpPr/>
              <p:nvPr/>
            </p:nvSpPr>
            <p:spPr>
              <a:xfrm>
                <a:off x="10904418" y="11358134"/>
                <a:ext cx="156970" cy="155779"/>
              </a:xfrm>
              <a:custGeom>
                <a:avLst/>
                <a:gdLst/>
                <a:ahLst/>
                <a:cxnLst/>
                <a:rect l="l" t="t" r="r" b="b"/>
                <a:pathLst>
                  <a:path w="127" h="126" extrusionOk="0">
                    <a:moveTo>
                      <a:pt x="63" y="12"/>
                    </a:moveTo>
                    <a:cubicBezTo>
                      <a:pt x="35" y="12"/>
                      <a:pt x="12" y="35"/>
                      <a:pt x="12" y="63"/>
                    </a:cubicBezTo>
                    <a:cubicBezTo>
                      <a:pt x="12" y="92"/>
                      <a:pt x="35" y="115"/>
                      <a:pt x="63" y="115"/>
                    </a:cubicBezTo>
                    <a:cubicBezTo>
                      <a:pt x="92" y="115"/>
                      <a:pt x="115" y="92"/>
                      <a:pt x="115" y="63"/>
                    </a:cubicBezTo>
                    <a:cubicBezTo>
                      <a:pt x="115" y="35"/>
                      <a:pt x="92" y="12"/>
                      <a:pt x="63" y="12"/>
                    </a:cubicBezTo>
                    <a:close/>
                    <a:moveTo>
                      <a:pt x="63" y="126"/>
                    </a:moveTo>
                    <a:cubicBezTo>
                      <a:pt x="28" y="126"/>
                      <a:pt x="0" y="98"/>
                      <a:pt x="0" y="63"/>
                    </a:cubicBezTo>
                    <a:cubicBezTo>
                      <a:pt x="0" y="29"/>
                      <a:pt x="28" y="0"/>
                      <a:pt x="63" y="0"/>
                    </a:cubicBezTo>
                    <a:cubicBezTo>
                      <a:pt x="98" y="0"/>
                      <a:pt x="127" y="29"/>
                      <a:pt x="127" y="63"/>
                    </a:cubicBezTo>
                    <a:cubicBezTo>
                      <a:pt x="127" y="98"/>
                      <a:pt x="98" y="126"/>
                      <a:pt x="63"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8" name="Google Shape;858;g340da623686_1_2349"/>
              <p:cNvSpPr/>
              <p:nvPr/>
            </p:nvSpPr>
            <p:spPr>
              <a:xfrm>
                <a:off x="11026506" y="9880106"/>
                <a:ext cx="140774" cy="140824"/>
              </a:xfrm>
              <a:custGeom>
                <a:avLst/>
                <a:gdLst/>
                <a:ahLst/>
                <a:cxnLst/>
                <a:rect l="l" t="t" r="r" b="b"/>
                <a:pathLst>
                  <a:path w="114" h="114" extrusionOk="0">
                    <a:moveTo>
                      <a:pt x="114" y="57"/>
                    </a:moveTo>
                    <a:cubicBezTo>
                      <a:pt x="114" y="89"/>
                      <a:pt x="89" y="114"/>
                      <a:pt x="57" y="114"/>
                    </a:cubicBezTo>
                    <a:cubicBezTo>
                      <a:pt x="25" y="114"/>
                      <a:pt x="0" y="89"/>
                      <a:pt x="0" y="57"/>
                    </a:cubicBezTo>
                    <a:cubicBezTo>
                      <a:pt x="0" y="26"/>
                      <a:pt x="25" y="0"/>
                      <a:pt x="57" y="0"/>
                    </a:cubicBezTo>
                    <a:cubicBezTo>
                      <a:pt x="89" y="0"/>
                      <a:pt x="114" y="26"/>
                      <a:pt x="114" y="5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59" name="Google Shape;859;g340da623686_1_2349"/>
              <p:cNvSpPr/>
              <p:nvPr/>
            </p:nvSpPr>
            <p:spPr>
              <a:xfrm>
                <a:off x="11017785" y="9872629"/>
                <a:ext cx="156970" cy="155779"/>
              </a:xfrm>
              <a:custGeom>
                <a:avLst/>
                <a:gdLst/>
                <a:ahLst/>
                <a:cxnLst/>
                <a:rect l="l" t="t" r="r" b="b"/>
                <a:pathLst>
                  <a:path w="127" h="126" extrusionOk="0">
                    <a:moveTo>
                      <a:pt x="64" y="11"/>
                    </a:moveTo>
                    <a:cubicBezTo>
                      <a:pt x="35" y="11"/>
                      <a:pt x="13" y="35"/>
                      <a:pt x="13" y="63"/>
                    </a:cubicBezTo>
                    <a:cubicBezTo>
                      <a:pt x="13" y="91"/>
                      <a:pt x="35" y="115"/>
                      <a:pt x="64" y="115"/>
                    </a:cubicBezTo>
                    <a:cubicBezTo>
                      <a:pt x="92" y="115"/>
                      <a:pt x="115" y="91"/>
                      <a:pt x="115" y="63"/>
                    </a:cubicBezTo>
                    <a:cubicBezTo>
                      <a:pt x="115" y="35"/>
                      <a:pt x="92" y="11"/>
                      <a:pt x="64" y="11"/>
                    </a:cubicBezTo>
                    <a:close/>
                    <a:moveTo>
                      <a:pt x="64" y="126"/>
                    </a:moveTo>
                    <a:cubicBezTo>
                      <a:pt x="29" y="126"/>
                      <a:pt x="0" y="98"/>
                      <a:pt x="0" y="63"/>
                    </a:cubicBezTo>
                    <a:cubicBezTo>
                      <a:pt x="0" y="28"/>
                      <a:pt x="29" y="0"/>
                      <a:pt x="64" y="0"/>
                    </a:cubicBezTo>
                    <a:cubicBezTo>
                      <a:pt x="99" y="0"/>
                      <a:pt x="127" y="28"/>
                      <a:pt x="127" y="63"/>
                    </a:cubicBezTo>
                    <a:cubicBezTo>
                      <a:pt x="127" y="98"/>
                      <a:pt x="99" y="126"/>
                      <a:pt x="64"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0" name="Google Shape;860;g340da623686_1_2349"/>
              <p:cNvSpPr/>
              <p:nvPr/>
            </p:nvSpPr>
            <p:spPr>
              <a:xfrm>
                <a:off x="9798155" y="10364889"/>
                <a:ext cx="142020" cy="142070"/>
              </a:xfrm>
              <a:custGeom>
                <a:avLst/>
                <a:gdLst/>
                <a:ahLst/>
                <a:cxnLst/>
                <a:rect l="l" t="t" r="r" b="b"/>
                <a:pathLst>
                  <a:path w="115" h="115" extrusionOk="0">
                    <a:moveTo>
                      <a:pt x="115" y="58"/>
                    </a:moveTo>
                    <a:cubicBezTo>
                      <a:pt x="115" y="90"/>
                      <a:pt x="89" y="115"/>
                      <a:pt x="57" y="115"/>
                    </a:cubicBezTo>
                    <a:cubicBezTo>
                      <a:pt x="25" y="115"/>
                      <a:pt x="0" y="90"/>
                      <a:pt x="0" y="58"/>
                    </a:cubicBezTo>
                    <a:cubicBezTo>
                      <a:pt x="0" y="26"/>
                      <a:pt x="25" y="0"/>
                      <a:pt x="57" y="0"/>
                    </a:cubicBezTo>
                    <a:cubicBezTo>
                      <a:pt x="89" y="0"/>
                      <a:pt x="115" y="26"/>
                      <a:pt x="115"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1" name="Google Shape;861;g340da623686_1_2349"/>
              <p:cNvSpPr/>
              <p:nvPr/>
            </p:nvSpPr>
            <p:spPr>
              <a:xfrm>
                <a:off x="9790681" y="10358658"/>
                <a:ext cx="155724" cy="155779"/>
              </a:xfrm>
              <a:custGeom>
                <a:avLst/>
                <a:gdLst/>
                <a:ahLst/>
                <a:cxnLst/>
                <a:rect l="l" t="t" r="r" b="b"/>
                <a:pathLst>
                  <a:path w="126" h="126" extrusionOk="0">
                    <a:moveTo>
                      <a:pt x="63" y="11"/>
                    </a:moveTo>
                    <a:cubicBezTo>
                      <a:pt x="35" y="11"/>
                      <a:pt x="12" y="34"/>
                      <a:pt x="12" y="63"/>
                    </a:cubicBezTo>
                    <a:cubicBezTo>
                      <a:pt x="12" y="91"/>
                      <a:pt x="35" y="114"/>
                      <a:pt x="63" y="114"/>
                    </a:cubicBezTo>
                    <a:cubicBezTo>
                      <a:pt x="91" y="114"/>
                      <a:pt x="115" y="91"/>
                      <a:pt x="115" y="63"/>
                    </a:cubicBezTo>
                    <a:cubicBezTo>
                      <a:pt x="115" y="34"/>
                      <a:pt x="91" y="11"/>
                      <a:pt x="63" y="11"/>
                    </a:cubicBezTo>
                    <a:close/>
                    <a:moveTo>
                      <a:pt x="63" y="126"/>
                    </a:moveTo>
                    <a:cubicBezTo>
                      <a:pt x="28" y="126"/>
                      <a:pt x="0" y="98"/>
                      <a:pt x="0" y="63"/>
                    </a:cubicBezTo>
                    <a:cubicBezTo>
                      <a:pt x="0" y="28"/>
                      <a:pt x="28" y="0"/>
                      <a:pt x="63" y="0"/>
                    </a:cubicBezTo>
                    <a:cubicBezTo>
                      <a:pt x="98" y="0"/>
                      <a:pt x="126" y="28"/>
                      <a:pt x="126" y="63"/>
                    </a:cubicBezTo>
                    <a:cubicBezTo>
                      <a:pt x="126" y="98"/>
                      <a:pt x="98" y="126"/>
                      <a:pt x="63"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2" name="Google Shape;862;g340da623686_1_2349"/>
              <p:cNvSpPr/>
              <p:nvPr/>
            </p:nvSpPr>
            <p:spPr>
              <a:xfrm>
                <a:off x="10824688" y="8449431"/>
                <a:ext cx="142020" cy="140824"/>
              </a:xfrm>
              <a:custGeom>
                <a:avLst/>
                <a:gdLst/>
                <a:ahLst/>
                <a:cxnLst/>
                <a:rect l="l" t="t" r="r" b="b"/>
                <a:pathLst>
                  <a:path w="115" h="114" extrusionOk="0">
                    <a:moveTo>
                      <a:pt x="115" y="47"/>
                    </a:moveTo>
                    <a:cubicBezTo>
                      <a:pt x="120" y="78"/>
                      <a:pt x="99" y="108"/>
                      <a:pt x="68" y="113"/>
                    </a:cubicBezTo>
                    <a:cubicBezTo>
                      <a:pt x="37" y="119"/>
                      <a:pt x="7" y="99"/>
                      <a:pt x="1" y="67"/>
                    </a:cubicBezTo>
                    <a:cubicBezTo>
                      <a:pt x="-4" y="36"/>
                      <a:pt x="16" y="6"/>
                      <a:pt x="47" y="1"/>
                    </a:cubicBezTo>
                    <a:cubicBezTo>
                      <a:pt x="79" y="-5"/>
                      <a:pt x="108" y="15"/>
                      <a:pt x="115" y="4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3" name="Google Shape;863;g340da623686_1_2349"/>
              <p:cNvSpPr/>
              <p:nvPr/>
            </p:nvSpPr>
            <p:spPr>
              <a:xfrm>
                <a:off x="10817210" y="8441954"/>
                <a:ext cx="155724" cy="157025"/>
              </a:xfrm>
              <a:custGeom>
                <a:avLst/>
                <a:gdLst/>
                <a:ahLst/>
                <a:cxnLst/>
                <a:rect l="l" t="t" r="r" b="b"/>
                <a:pathLst>
                  <a:path w="126" h="127" extrusionOk="0">
                    <a:moveTo>
                      <a:pt x="63" y="13"/>
                    </a:moveTo>
                    <a:cubicBezTo>
                      <a:pt x="60" y="13"/>
                      <a:pt x="57" y="13"/>
                      <a:pt x="53" y="13"/>
                    </a:cubicBezTo>
                    <a:cubicBezTo>
                      <a:pt x="40" y="15"/>
                      <a:pt x="28" y="24"/>
                      <a:pt x="21" y="34"/>
                    </a:cubicBezTo>
                    <a:cubicBezTo>
                      <a:pt x="12" y="46"/>
                      <a:pt x="10" y="60"/>
                      <a:pt x="12" y="73"/>
                    </a:cubicBezTo>
                    <a:cubicBezTo>
                      <a:pt x="15" y="87"/>
                      <a:pt x="22" y="99"/>
                      <a:pt x="34" y="107"/>
                    </a:cubicBezTo>
                    <a:cubicBezTo>
                      <a:pt x="45" y="114"/>
                      <a:pt x="59" y="117"/>
                      <a:pt x="73" y="115"/>
                    </a:cubicBezTo>
                    <a:cubicBezTo>
                      <a:pt x="100" y="110"/>
                      <a:pt x="119" y="82"/>
                      <a:pt x="113" y="55"/>
                    </a:cubicBezTo>
                    <a:cubicBezTo>
                      <a:pt x="111" y="41"/>
                      <a:pt x="104" y="29"/>
                      <a:pt x="92" y="22"/>
                    </a:cubicBezTo>
                    <a:cubicBezTo>
                      <a:pt x="84" y="15"/>
                      <a:pt x="73" y="13"/>
                      <a:pt x="63" y="13"/>
                    </a:cubicBezTo>
                    <a:close/>
                    <a:moveTo>
                      <a:pt x="63" y="127"/>
                    </a:moveTo>
                    <a:cubicBezTo>
                      <a:pt x="50" y="127"/>
                      <a:pt x="38" y="123"/>
                      <a:pt x="27" y="116"/>
                    </a:cubicBezTo>
                    <a:cubicBezTo>
                      <a:pt x="13" y="107"/>
                      <a:pt x="4" y="92"/>
                      <a:pt x="1" y="76"/>
                    </a:cubicBezTo>
                    <a:cubicBezTo>
                      <a:pt x="-2" y="59"/>
                      <a:pt x="1" y="42"/>
                      <a:pt x="11" y="28"/>
                    </a:cubicBezTo>
                    <a:cubicBezTo>
                      <a:pt x="21" y="14"/>
                      <a:pt x="34" y="4"/>
                      <a:pt x="52" y="2"/>
                    </a:cubicBezTo>
                    <a:cubicBezTo>
                      <a:pt x="68" y="-2"/>
                      <a:pt x="85" y="2"/>
                      <a:pt x="99" y="12"/>
                    </a:cubicBezTo>
                    <a:cubicBezTo>
                      <a:pt x="113" y="22"/>
                      <a:pt x="122" y="36"/>
                      <a:pt x="125" y="52"/>
                    </a:cubicBezTo>
                    <a:cubicBezTo>
                      <a:pt x="131" y="86"/>
                      <a:pt x="108" y="119"/>
                      <a:pt x="74" y="126"/>
                    </a:cubicBezTo>
                    <a:cubicBezTo>
                      <a:pt x="71" y="127"/>
                      <a:pt x="66" y="127"/>
                      <a:pt x="63"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4" name="Google Shape;864;g340da623686_1_2349"/>
              <p:cNvSpPr/>
              <p:nvPr/>
            </p:nvSpPr>
            <p:spPr>
              <a:xfrm>
                <a:off x="10348795" y="9027682"/>
                <a:ext cx="140774" cy="140824"/>
              </a:xfrm>
              <a:custGeom>
                <a:avLst/>
                <a:gdLst/>
                <a:ahLst/>
                <a:cxnLst/>
                <a:rect l="l" t="t" r="r" b="b"/>
                <a:pathLst>
                  <a:path w="114" h="114" extrusionOk="0">
                    <a:moveTo>
                      <a:pt x="114" y="58"/>
                    </a:moveTo>
                    <a:cubicBezTo>
                      <a:pt x="114" y="89"/>
                      <a:pt x="89" y="114"/>
                      <a:pt x="57" y="114"/>
                    </a:cubicBezTo>
                    <a:cubicBezTo>
                      <a:pt x="26" y="114"/>
                      <a:pt x="0" y="89"/>
                      <a:pt x="0" y="58"/>
                    </a:cubicBezTo>
                    <a:cubicBezTo>
                      <a:pt x="0" y="26"/>
                      <a:pt x="26" y="0"/>
                      <a:pt x="57" y="0"/>
                    </a:cubicBezTo>
                    <a:cubicBezTo>
                      <a:pt x="89" y="0"/>
                      <a:pt x="114" y="26"/>
                      <a:pt x="114"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5" name="Google Shape;865;g340da623686_1_2349"/>
              <p:cNvSpPr/>
              <p:nvPr/>
            </p:nvSpPr>
            <p:spPr>
              <a:xfrm>
                <a:off x="10341321" y="9020208"/>
                <a:ext cx="155724" cy="157025"/>
              </a:xfrm>
              <a:custGeom>
                <a:avLst/>
                <a:gdLst/>
                <a:ahLst/>
                <a:cxnLst/>
                <a:rect l="l" t="t" r="r" b="b"/>
                <a:pathLst>
                  <a:path w="126" h="127" extrusionOk="0">
                    <a:moveTo>
                      <a:pt x="63" y="12"/>
                    </a:moveTo>
                    <a:cubicBezTo>
                      <a:pt x="35" y="12"/>
                      <a:pt x="11" y="35"/>
                      <a:pt x="11" y="64"/>
                    </a:cubicBezTo>
                    <a:cubicBezTo>
                      <a:pt x="11" y="92"/>
                      <a:pt x="35" y="115"/>
                      <a:pt x="63" y="115"/>
                    </a:cubicBezTo>
                    <a:cubicBezTo>
                      <a:pt x="91" y="115"/>
                      <a:pt x="115" y="92"/>
                      <a:pt x="115" y="64"/>
                    </a:cubicBezTo>
                    <a:cubicBezTo>
                      <a:pt x="115" y="35"/>
                      <a:pt x="91" y="12"/>
                      <a:pt x="63" y="12"/>
                    </a:cubicBezTo>
                    <a:close/>
                    <a:moveTo>
                      <a:pt x="63" y="127"/>
                    </a:moveTo>
                    <a:cubicBezTo>
                      <a:pt x="29" y="127"/>
                      <a:pt x="0" y="99"/>
                      <a:pt x="0" y="64"/>
                    </a:cubicBezTo>
                    <a:cubicBezTo>
                      <a:pt x="0" y="29"/>
                      <a:pt x="29" y="0"/>
                      <a:pt x="63" y="0"/>
                    </a:cubicBezTo>
                    <a:cubicBezTo>
                      <a:pt x="98" y="0"/>
                      <a:pt x="126" y="29"/>
                      <a:pt x="126" y="64"/>
                    </a:cubicBezTo>
                    <a:cubicBezTo>
                      <a:pt x="126" y="99"/>
                      <a:pt x="98" y="127"/>
                      <a:pt x="63"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6" name="Google Shape;866;g340da623686_1_2349"/>
              <p:cNvSpPr/>
              <p:nvPr/>
            </p:nvSpPr>
            <p:spPr>
              <a:xfrm>
                <a:off x="10315155" y="8397093"/>
                <a:ext cx="140774" cy="142070"/>
              </a:xfrm>
              <a:custGeom>
                <a:avLst/>
                <a:gdLst/>
                <a:ahLst/>
                <a:cxnLst/>
                <a:rect l="l" t="t" r="r" b="b"/>
                <a:pathLst>
                  <a:path w="114" h="115" extrusionOk="0">
                    <a:moveTo>
                      <a:pt x="114" y="58"/>
                    </a:moveTo>
                    <a:cubicBezTo>
                      <a:pt x="114" y="90"/>
                      <a:pt x="88" y="115"/>
                      <a:pt x="57" y="115"/>
                    </a:cubicBezTo>
                    <a:cubicBezTo>
                      <a:pt x="25" y="115"/>
                      <a:pt x="0" y="90"/>
                      <a:pt x="0" y="58"/>
                    </a:cubicBezTo>
                    <a:cubicBezTo>
                      <a:pt x="0" y="26"/>
                      <a:pt x="25" y="0"/>
                      <a:pt x="57" y="0"/>
                    </a:cubicBezTo>
                    <a:cubicBezTo>
                      <a:pt x="88" y="0"/>
                      <a:pt x="114" y="26"/>
                      <a:pt x="114"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7" name="Google Shape;867;g340da623686_1_2349"/>
              <p:cNvSpPr/>
              <p:nvPr/>
            </p:nvSpPr>
            <p:spPr>
              <a:xfrm>
                <a:off x="10306435" y="8390862"/>
                <a:ext cx="156970" cy="155779"/>
              </a:xfrm>
              <a:custGeom>
                <a:avLst/>
                <a:gdLst/>
                <a:ahLst/>
                <a:cxnLst/>
                <a:rect l="l" t="t" r="r" b="b"/>
                <a:pathLst>
                  <a:path w="127" h="126" extrusionOk="0">
                    <a:moveTo>
                      <a:pt x="64" y="12"/>
                    </a:moveTo>
                    <a:cubicBezTo>
                      <a:pt x="35" y="12"/>
                      <a:pt x="12" y="35"/>
                      <a:pt x="12" y="63"/>
                    </a:cubicBezTo>
                    <a:cubicBezTo>
                      <a:pt x="12" y="92"/>
                      <a:pt x="35" y="114"/>
                      <a:pt x="64" y="114"/>
                    </a:cubicBezTo>
                    <a:cubicBezTo>
                      <a:pt x="92" y="114"/>
                      <a:pt x="115" y="92"/>
                      <a:pt x="115" y="63"/>
                    </a:cubicBezTo>
                    <a:cubicBezTo>
                      <a:pt x="115" y="35"/>
                      <a:pt x="92" y="12"/>
                      <a:pt x="64" y="12"/>
                    </a:cubicBezTo>
                    <a:close/>
                    <a:moveTo>
                      <a:pt x="64" y="126"/>
                    </a:moveTo>
                    <a:cubicBezTo>
                      <a:pt x="29" y="126"/>
                      <a:pt x="0" y="98"/>
                      <a:pt x="0" y="63"/>
                    </a:cubicBezTo>
                    <a:cubicBezTo>
                      <a:pt x="0" y="28"/>
                      <a:pt x="29" y="0"/>
                      <a:pt x="64" y="0"/>
                    </a:cubicBezTo>
                    <a:cubicBezTo>
                      <a:pt x="98" y="0"/>
                      <a:pt x="127" y="28"/>
                      <a:pt x="127" y="63"/>
                    </a:cubicBezTo>
                    <a:cubicBezTo>
                      <a:pt x="127" y="98"/>
                      <a:pt x="98" y="126"/>
                      <a:pt x="64"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8" name="Google Shape;868;g340da623686_1_2349"/>
              <p:cNvSpPr/>
              <p:nvPr/>
            </p:nvSpPr>
            <p:spPr>
              <a:xfrm>
                <a:off x="11436368" y="7887385"/>
                <a:ext cx="142020" cy="142070"/>
              </a:xfrm>
              <a:custGeom>
                <a:avLst/>
                <a:gdLst/>
                <a:ahLst/>
                <a:cxnLst/>
                <a:rect l="l" t="t" r="r" b="b"/>
                <a:pathLst>
                  <a:path w="115" h="115" extrusionOk="0">
                    <a:moveTo>
                      <a:pt x="114" y="46"/>
                    </a:moveTo>
                    <a:cubicBezTo>
                      <a:pt x="120" y="77"/>
                      <a:pt x="100" y="107"/>
                      <a:pt x="68" y="114"/>
                    </a:cubicBezTo>
                    <a:cubicBezTo>
                      <a:pt x="38" y="120"/>
                      <a:pt x="7" y="100"/>
                      <a:pt x="1" y="69"/>
                    </a:cubicBezTo>
                    <a:cubicBezTo>
                      <a:pt x="-5" y="38"/>
                      <a:pt x="14" y="8"/>
                      <a:pt x="46" y="1"/>
                    </a:cubicBezTo>
                    <a:cubicBezTo>
                      <a:pt x="77" y="-5"/>
                      <a:pt x="107" y="15"/>
                      <a:pt x="114" y="46"/>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69" name="Google Shape;869;g340da623686_1_2349"/>
              <p:cNvSpPr/>
              <p:nvPr/>
            </p:nvSpPr>
            <p:spPr>
              <a:xfrm>
                <a:off x="11430143" y="7879908"/>
                <a:ext cx="155724" cy="157025"/>
              </a:xfrm>
              <a:custGeom>
                <a:avLst/>
                <a:gdLst/>
                <a:ahLst/>
                <a:cxnLst/>
                <a:rect l="l" t="t" r="r" b="b"/>
                <a:pathLst>
                  <a:path w="126" h="127" extrusionOk="0">
                    <a:moveTo>
                      <a:pt x="64" y="12"/>
                    </a:moveTo>
                    <a:cubicBezTo>
                      <a:pt x="60" y="12"/>
                      <a:pt x="57" y="12"/>
                      <a:pt x="53" y="13"/>
                    </a:cubicBezTo>
                    <a:cubicBezTo>
                      <a:pt x="40" y="16"/>
                      <a:pt x="28" y="23"/>
                      <a:pt x="20" y="35"/>
                    </a:cubicBezTo>
                    <a:cubicBezTo>
                      <a:pt x="13" y="46"/>
                      <a:pt x="10" y="60"/>
                      <a:pt x="13" y="74"/>
                    </a:cubicBezTo>
                    <a:cubicBezTo>
                      <a:pt x="16" y="88"/>
                      <a:pt x="24" y="99"/>
                      <a:pt x="35" y="107"/>
                    </a:cubicBezTo>
                    <a:cubicBezTo>
                      <a:pt x="46" y="114"/>
                      <a:pt x="60" y="117"/>
                      <a:pt x="74" y="114"/>
                    </a:cubicBezTo>
                    <a:cubicBezTo>
                      <a:pt x="101" y="108"/>
                      <a:pt x="120" y="81"/>
                      <a:pt x="113" y="53"/>
                    </a:cubicBezTo>
                    <a:cubicBezTo>
                      <a:pt x="111" y="40"/>
                      <a:pt x="103" y="28"/>
                      <a:pt x="92" y="21"/>
                    </a:cubicBezTo>
                    <a:cubicBezTo>
                      <a:pt x="83" y="15"/>
                      <a:pt x="73" y="12"/>
                      <a:pt x="64" y="12"/>
                    </a:cubicBezTo>
                    <a:close/>
                    <a:moveTo>
                      <a:pt x="64" y="127"/>
                    </a:moveTo>
                    <a:cubicBezTo>
                      <a:pt x="51" y="127"/>
                      <a:pt x="39" y="123"/>
                      <a:pt x="29" y="116"/>
                    </a:cubicBezTo>
                    <a:cubicBezTo>
                      <a:pt x="14" y="107"/>
                      <a:pt x="5" y="92"/>
                      <a:pt x="2" y="76"/>
                    </a:cubicBezTo>
                    <a:cubicBezTo>
                      <a:pt x="-2" y="59"/>
                      <a:pt x="2" y="43"/>
                      <a:pt x="11" y="29"/>
                    </a:cubicBezTo>
                    <a:cubicBezTo>
                      <a:pt x="20" y="15"/>
                      <a:pt x="34" y="5"/>
                      <a:pt x="51" y="1"/>
                    </a:cubicBezTo>
                    <a:cubicBezTo>
                      <a:pt x="85" y="-5"/>
                      <a:pt x="118" y="17"/>
                      <a:pt x="125" y="51"/>
                    </a:cubicBezTo>
                    <a:cubicBezTo>
                      <a:pt x="132" y="85"/>
                      <a:pt x="110" y="119"/>
                      <a:pt x="76" y="126"/>
                    </a:cubicBezTo>
                    <a:cubicBezTo>
                      <a:pt x="71" y="126"/>
                      <a:pt x="68" y="127"/>
                      <a:pt x="64" y="12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0" name="Google Shape;870;g340da623686_1_2349"/>
              <p:cNvSpPr/>
              <p:nvPr/>
            </p:nvSpPr>
            <p:spPr>
              <a:xfrm>
                <a:off x="11377816" y="7360230"/>
                <a:ext cx="142020" cy="142070"/>
              </a:xfrm>
              <a:custGeom>
                <a:avLst/>
                <a:gdLst/>
                <a:ahLst/>
                <a:cxnLst/>
                <a:rect l="l" t="t" r="r" b="b"/>
                <a:pathLst>
                  <a:path w="115" h="115" extrusionOk="0">
                    <a:moveTo>
                      <a:pt x="115" y="58"/>
                    </a:moveTo>
                    <a:cubicBezTo>
                      <a:pt x="115" y="89"/>
                      <a:pt x="89" y="115"/>
                      <a:pt x="58" y="115"/>
                    </a:cubicBezTo>
                    <a:cubicBezTo>
                      <a:pt x="26" y="115"/>
                      <a:pt x="0" y="89"/>
                      <a:pt x="0" y="58"/>
                    </a:cubicBezTo>
                    <a:cubicBezTo>
                      <a:pt x="0" y="26"/>
                      <a:pt x="26" y="0"/>
                      <a:pt x="58" y="0"/>
                    </a:cubicBezTo>
                    <a:cubicBezTo>
                      <a:pt x="89" y="0"/>
                      <a:pt x="115" y="26"/>
                      <a:pt x="115" y="5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1" name="Google Shape;871;g340da623686_1_2349"/>
              <p:cNvSpPr/>
              <p:nvPr/>
            </p:nvSpPr>
            <p:spPr>
              <a:xfrm>
                <a:off x="11371590" y="7353999"/>
                <a:ext cx="155724" cy="155779"/>
              </a:xfrm>
              <a:custGeom>
                <a:avLst/>
                <a:gdLst/>
                <a:ahLst/>
                <a:cxnLst/>
                <a:rect l="l" t="t" r="r" b="b"/>
                <a:pathLst>
                  <a:path w="126" h="126" extrusionOk="0">
                    <a:moveTo>
                      <a:pt x="63" y="11"/>
                    </a:moveTo>
                    <a:cubicBezTo>
                      <a:pt x="35" y="11"/>
                      <a:pt x="11" y="34"/>
                      <a:pt x="11" y="63"/>
                    </a:cubicBezTo>
                    <a:cubicBezTo>
                      <a:pt x="11" y="91"/>
                      <a:pt x="35" y="114"/>
                      <a:pt x="63" y="114"/>
                    </a:cubicBezTo>
                    <a:cubicBezTo>
                      <a:pt x="91" y="114"/>
                      <a:pt x="114" y="91"/>
                      <a:pt x="114" y="63"/>
                    </a:cubicBezTo>
                    <a:cubicBezTo>
                      <a:pt x="114" y="34"/>
                      <a:pt x="91" y="11"/>
                      <a:pt x="63" y="11"/>
                    </a:cubicBezTo>
                    <a:close/>
                    <a:moveTo>
                      <a:pt x="63" y="126"/>
                    </a:moveTo>
                    <a:cubicBezTo>
                      <a:pt x="28" y="126"/>
                      <a:pt x="0" y="98"/>
                      <a:pt x="0" y="63"/>
                    </a:cubicBezTo>
                    <a:cubicBezTo>
                      <a:pt x="0" y="28"/>
                      <a:pt x="28" y="0"/>
                      <a:pt x="63" y="0"/>
                    </a:cubicBezTo>
                    <a:cubicBezTo>
                      <a:pt x="98" y="0"/>
                      <a:pt x="126" y="28"/>
                      <a:pt x="126" y="63"/>
                    </a:cubicBezTo>
                    <a:cubicBezTo>
                      <a:pt x="126" y="98"/>
                      <a:pt x="98" y="126"/>
                      <a:pt x="63" y="1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2" name="Google Shape;872;g340da623686_1_2349"/>
              <p:cNvSpPr/>
              <p:nvPr/>
            </p:nvSpPr>
            <p:spPr>
              <a:xfrm>
                <a:off x="10485829" y="7802638"/>
                <a:ext cx="409865" cy="264201"/>
              </a:xfrm>
              <a:custGeom>
                <a:avLst/>
                <a:gdLst/>
                <a:ahLst/>
                <a:cxnLst/>
                <a:rect l="l" t="t" r="r" b="b"/>
                <a:pathLst>
                  <a:path w="330" h="213" extrusionOk="0">
                    <a:moveTo>
                      <a:pt x="324" y="213"/>
                    </a:moveTo>
                    <a:lnTo>
                      <a:pt x="0" y="10"/>
                    </a:lnTo>
                    <a:lnTo>
                      <a:pt x="7" y="0"/>
                    </a:lnTo>
                    <a:lnTo>
                      <a:pt x="330" y="204"/>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3" name="Google Shape;873;g340da623686_1_2349"/>
              <p:cNvSpPr/>
              <p:nvPr/>
            </p:nvSpPr>
            <p:spPr>
              <a:xfrm>
                <a:off x="11006573" y="7793915"/>
                <a:ext cx="201818" cy="271678"/>
              </a:xfrm>
              <a:custGeom>
                <a:avLst/>
                <a:gdLst/>
                <a:ahLst/>
                <a:cxnLst/>
                <a:rect l="l" t="t" r="r" b="b"/>
                <a:pathLst>
                  <a:path w="163" h="219" extrusionOk="0">
                    <a:moveTo>
                      <a:pt x="9" y="219"/>
                    </a:moveTo>
                    <a:lnTo>
                      <a:pt x="0" y="212"/>
                    </a:lnTo>
                    <a:lnTo>
                      <a:pt x="153" y="0"/>
                    </a:lnTo>
                    <a:lnTo>
                      <a:pt x="163" y="7"/>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4" name="Google Shape;874;g340da623686_1_2349"/>
              <p:cNvSpPr/>
              <p:nvPr/>
            </p:nvSpPr>
            <p:spPr>
              <a:xfrm>
                <a:off x="11293105" y="7785191"/>
                <a:ext cx="163199" cy="128362"/>
              </a:xfrm>
              <a:custGeom>
                <a:avLst/>
                <a:gdLst/>
                <a:ahLst/>
                <a:cxnLst/>
                <a:rect l="l" t="t" r="r" b="b"/>
                <a:pathLst>
                  <a:path w="132" h="104" extrusionOk="0">
                    <a:moveTo>
                      <a:pt x="126" y="104"/>
                    </a:moveTo>
                    <a:lnTo>
                      <a:pt x="0" y="10"/>
                    </a:lnTo>
                    <a:lnTo>
                      <a:pt x="7" y="0"/>
                    </a:lnTo>
                    <a:lnTo>
                      <a:pt x="132" y="94"/>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5" name="Google Shape;875;g340da623686_1_2349"/>
              <p:cNvSpPr/>
              <p:nvPr/>
            </p:nvSpPr>
            <p:spPr>
              <a:xfrm>
                <a:off x="11041456" y="7608230"/>
                <a:ext cx="142020" cy="108422"/>
              </a:xfrm>
              <a:custGeom>
                <a:avLst/>
                <a:gdLst/>
                <a:ahLst/>
                <a:cxnLst/>
                <a:rect l="l" t="t" r="r" b="b"/>
                <a:pathLst>
                  <a:path w="115" h="88" extrusionOk="0">
                    <a:moveTo>
                      <a:pt x="109" y="88"/>
                    </a:moveTo>
                    <a:lnTo>
                      <a:pt x="0" y="10"/>
                    </a:lnTo>
                    <a:lnTo>
                      <a:pt x="7" y="0"/>
                    </a:lnTo>
                    <a:lnTo>
                      <a:pt x="115" y="79"/>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6" name="Google Shape;876;g340da623686_1_2349"/>
              <p:cNvSpPr/>
              <p:nvPr/>
            </p:nvSpPr>
            <p:spPr>
              <a:xfrm>
                <a:off x="11291860" y="7496069"/>
                <a:ext cx="140774" cy="198150"/>
              </a:xfrm>
              <a:custGeom>
                <a:avLst/>
                <a:gdLst/>
                <a:ahLst/>
                <a:cxnLst/>
                <a:rect l="l" t="t" r="r" b="b"/>
                <a:pathLst>
                  <a:path w="114" h="160" extrusionOk="0">
                    <a:moveTo>
                      <a:pt x="9" y="160"/>
                    </a:moveTo>
                    <a:lnTo>
                      <a:pt x="0" y="153"/>
                    </a:lnTo>
                    <a:lnTo>
                      <a:pt x="105" y="0"/>
                    </a:lnTo>
                    <a:lnTo>
                      <a:pt x="114" y="7"/>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7" name="Google Shape;877;g340da623686_1_2349"/>
              <p:cNvSpPr/>
              <p:nvPr/>
            </p:nvSpPr>
            <p:spPr>
              <a:xfrm>
                <a:off x="11014048" y="8995283"/>
                <a:ext cx="673973" cy="335236"/>
              </a:xfrm>
              <a:custGeom>
                <a:avLst/>
                <a:gdLst/>
                <a:ahLst/>
                <a:cxnLst/>
                <a:rect l="l" t="t" r="r" b="b"/>
                <a:pathLst>
                  <a:path w="542" h="270" extrusionOk="0">
                    <a:moveTo>
                      <a:pt x="537" y="270"/>
                    </a:moveTo>
                    <a:lnTo>
                      <a:pt x="0" y="11"/>
                    </a:lnTo>
                    <a:lnTo>
                      <a:pt x="5" y="0"/>
                    </a:lnTo>
                    <a:lnTo>
                      <a:pt x="542" y="26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8" name="Google Shape;878;g340da623686_1_2349"/>
              <p:cNvSpPr/>
              <p:nvPr/>
            </p:nvSpPr>
            <p:spPr>
              <a:xfrm>
                <a:off x="10903173" y="8589013"/>
                <a:ext cx="54815" cy="311557"/>
              </a:xfrm>
              <a:custGeom>
                <a:avLst/>
                <a:gdLst/>
                <a:ahLst/>
                <a:cxnLst/>
                <a:rect l="l" t="t" r="r" b="b"/>
                <a:pathLst>
                  <a:path w="45" h="251" extrusionOk="0">
                    <a:moveTo>
                      <a:pt x="34" y="251"/>
                    </a:moveTo>
                    <a:lnTo>
                      <a:pt x="0" y="2"/>
                    </a:lnTo>
                    <a:lnTo>
                      <a:pt x="11" y="0"/>
                    </a:lnTo>
                    <a:lnTo>
                      <a:pt x="45" y="249"/>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79" name="Google Shape;879;g340da623686_1_2349"/>
              <p:cNvSpPr/>
              <p:nvPr/>
            </p:nvSpPr>
            <p:spPr>
              <a:xfrm>
                <a:off x="10072230" y="8220129"/>
                <a:ext cx="262862" cy="208120"/>
              </a:xfrm>
              <a:custGeom>
                <a:avLst/>
                <a:gdLst/>
                <a:ahLst/>
                <a:cxnLst/>
                <a:rect l="l" t="t" r="r" b="b"/>
                <a:pathLst>
                  <a:path w="212" h="168" extrusionOk="0">
                    <a:moveTo>
                      <a:pt x="204" y="168"/>
                    </a:moveTo>
                    <a:lnTo>
                      <a:pt x="0" y="9"/>
                    </a:lnTo>
                    <a:lnTo>
                      <a:pt x="7" y="0"/>
                    </a:lnTo>
                    <a:lnTo>
                      <a:pt x="212" y="158"/>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0" name="Google Shape;880;g340da623686_1_2349"/>
              <p:cNvSpPr/>
              <p:nvPr/>
            </p:nvSpPr>
            <p:spPr>
              <a:xfrm>
                <a:off x="10485829" y="8987806"/>
                <a:ext cx="399899" cy="99698"/>
              </a:xfrm>
              <a:custGeom>
                <a:avLst/>
                <a:gdLst/>
                <a:ahLst/>
                <a:cxnLst/>
                <a:rect l="l" t="t" r="r" b="b"/>
                <a:pathLst>
                  <a:path w="322" h="81" extrusionOk="0">
                    <a:moveTo>
                      <a:pt x="2" y="81"/>
                    </a:moveTo>
                    <a:lnTo>
                      <a:pt x="0" y="70"/>
                    </a:lnTo>
                    <a:lnTo>
                      <a:pt x="319" y="0"/>
                    </a:lnTo>
                    <a:lnTo>
                      <a:pt x="322" y="11"/>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1" name="Google Shape;881;g340da623686_1_2349"/>
              <p:cNvSpPr/>
              <p:nvPr/>
            </p:nvSpPr>
            <p:spPr>
              <a:xfrm>
                <a:off x="9572667" y="10493251"/>
                <a:ext cx="262862" cy="274170"/>
              </a:xfrm>
              <a:custGeom>
                <a:avLst/>
                <a:gdLst/>
                <a:ahLst/>
                <a:cxnLst/>
                <a:rect l="l" t="t" r="r" b="b"/>
                <a:pathLst>
                  <a:path w="212" h="221" extrusionOk="0">
                    <a:moveTo>
                      <a:pt x="8" y="221"/>
                    </a:moveTo>
                    <a:lnTo>
                      <a:pt x="0" y="213"/>
                    </a:lnTo>
                    <a:lnTo>
                      <a:pt x="204" y="0"/>
                    </a:lnTo>
                    <a:lnTo>
                      <a:pt x="212" y="7"/>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2" name="Google Shape;882;g340da623686_1_2349"/>
              <p:cNvSpPr/>
              <p:nvPr/>
            </p:nvSpPr>
            <p:spPr>
              <a:xfrm>
                <a:off x="9790681" y="9974820"/>
                <a:ext cx="58552" cy="395055"/>
              </a:xfrm>
              <a:custGeom>
                <a:avLst/>
                <a:gdLst/>
                <a:ahLst/>
                <a:cxnLst/>
                <a:rect l="l" t="t" r="r" b="b"/>
                <a:pathLst>
                  <a:path w="48" h="318" extrusionOk="0">
                    <a:moveTo>
                      <a:pt x="36" y="318"/>
                    </a:moveTo>
                    <a:lnTo>
                      <a:pt x="0" y="1"/>
                    </a:lnTo>
                    <a:lnTo>
                      <a:pt x="12" y="0"/>
                    </a:lnTo>
                    <a:lnTo>
                      <a:pt x="48" y="317"/>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3" name="Google Shape;883;g340da623686_1_2349"/>
              <p:cNvSpPr/>
              <p:nvPr/>
            </p:nvSpPr>
            <p:spPr>
              <a:xfrm>
                <a:off x="9923980" y="10170478"/>
                <a:ext cx="348822" cy="229306"/>
              </a:xfrm>
              <a:custGeom>
                <a:avLst/>
                <a:gdLst/>
                <a:ahLst/>
                <a:cxnLst/>
                <a:rect l="l" t="t" r="r" b="b"/>
                <a:pathLst>
                  <a:path w="281" h="185" extrusionOk="0">
                    <a:moveTo>
                      <a:pt x="6" y="185"/>
                    </a:moveTo>
                    <a:lnTo>
                      <a:pt x="0" y="175"/>
                    </a:lnTo>
                    <a:lnTo>
                      <a:pt x="274" y="0"/>
                    </a:lnTo>
                    <a:lnTo>
                      <a:pt x="281" y="1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4" name="Google Shape;884;g340da623686_1_2349"/>
              <p:cNvSpPr/>
              <p:nvPr/>
            </p:nvSpPr>
            <p:spPr>
              <a:xfrm>
                <a:off x="10338829" y="9694414"/>
                <a:ext cx="64781" cy="375115"/>
              </a:xfrm>
              <a:custGeom>
                <a:avLst/>
                <a:gdLst/>
                <a:ahLst/>
                <a:cxnLst/>
                <a:rect l="l" t="t" r="r" b="b"/>
                <a:pathLst>
                  <a:path w="53" h="302" extrusionOk="0">
                    <a:moveTo>
                      <a:pt x="12" y="302"/>
                    </a:moveTo>
                    <a:lnTo>
                      <a:pt x="0" y="301"/>
                    </a:lnTo>
                    <a:lnTo>
                      <a:pt x="42" y="0"/>
                    </a:lnTo>
                    <a:lnTo>
                      <a:pt x="53" y="2"/>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5" name="Google Shape;885;g340da623686_1_2349"/>
              <p:cNvSpPr/>
              <p:nvPr/>
            </p:nvSpPr>
            <p:spPr>
              <a:xfrm>
                <a:off x="10468391" y="9528669"/>
                <a:ext cx="413603" cy="83497"/>
              </a:xfrm>
              <a:custGeom>
                <a:avLst/>
                <a:gdLst/>
                <a:ahLst/>
                <a:cxnLst/>
                <a:rect l="l" t="t" r="r" b="b"/>
                <a:pathLst>
                  <a:path w="333" h="68" extrusionOk="0">
                    <a:moveTo>
                      <a:pt x="2" y="68"/>
                    </a:moveTo>
                    <a:lnTo>
                      <a:pt x="0" y="57"/>
                    </a:lnTo>
                    <a:lnTo>
                      <a:pt x="330" y="0"/>
                    </a:lnTo>
                    <a:lnTo>
                      <a:pt x="333" y="12"/>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6" name="Google Shape;886;g340da623686_1_2349"/>
              <p:cNvSpPr/>
              <p:nvPr/>
            </p:nvSpPr>
            <p:spPr>
              <a:xfrm>
                <a:off x="11268190" y="10383583"/>
                <a:ext cx="416094" cy="13709"/>
              </a:xfrm>
              <a:custGeom>
                <a:avLst/>
                <a:gdLst/>
                <a:ahLst/>
                <a:cxnLst/>
                <a:rect l="l" t="t" r="r" b="b"/>
                <a:pathLst>
                  <a:path w="335" h="12" extrusionOk="0">
                    <a:moveTo>
                      <a:pt x="335" y="12"/>
                    </a:moveTo>
                    <a:lnTo>
                      <a:pt x="0" y="12"/>
                    </a:lnTo>
                    <a:lnTo>
                      <a:pt x="0" y="0"/>
                    </a:lnTo>
                    <a:lnTo>
                      <a:pt x="335"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7" name="Google Shape;887;g340da623686_1_2349"/>
              <p:cNvSpPr/>
              <p:nvPr/>
            </p:nvSpPr>
            <p:spPr>
              <a:xfrm>
                <a:off x="11103745" y="10019684"/>
                <a:ext cx="79731" cy="302834"/>
              </a:xfrm>
              <a:custGeom>
                <a:avLst/>
                <a:gdLst/>
                <a:ahLst/>
                <a:cxnLst/>
                <a:rect l="l" t="t" r="r" b="b"/>
                <a:pathLst>
                  <a:path w="65" h="244" extrusionOk="0">
                    <a:moveTo>
                      <a:pt x="53" y="244"/>
                    </a:moveTo>
                    <a:lnTo>
                      <a:pt x="0" y="3"/>
                    </a:lnTo>
                    <a:lnTo>
                      <a:pt x="12" y="0"/>
                    </a:lnTo>
                    <a:lnTo>
                      <a:pt x="65" y="241"/>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8" name="Google Shape;888;g340da623686_1_2349"/>
              <p:cNvSpPr/>
              <p:nvPr/>
            </p:nvSpPr>
            <p:spPr>
              <a:xfrm>
                <a:off x="11468759" y="10985508"/>
                <a:ext cx="215522" cy="12462"/>
              </a:xfrm>
              <a:custGeom>
                <a:avLst/>
                <a:gdLst/>
                <a:ahLst/>
                <a:cxnLst/>
                <a:rect l="l" t="t" r="r" b="b"/>
                <a:pathLst>
                  <a:path w="174" h="11" extrusionOk="0">
                    <a:moveTo>
                      <a:pt x="174" y="11"/>
                    </a:moveTo>
                    <a:lnTo>
                      <a:pt x="0" y="11"/>
                    </a:lnTo>
                    <a:lnTo>
                      <a:pt x="0" y="0"/>
                    </a:lnTo>
                    <a:lnTo>
                      <a:pt x="174"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89" name="Google Shape;889;g340da623686_1_2349"/>
              <p:cNvSpPr/>
              <p:nvPr/>
            </p:nvSpPr>
            <p:spPr>
              <a:xfrm>
                <a:off x="10874516" y="10985508"/>
                <a:ext cx="450977" cy="12462"/>
              </a:xfrm>
              <a:custGeom>
                <a:avLst/>
                <a:gdLst/>
                <a:ahLst/>
                <a:cxnLst/>
                <a:rect l="l" t="t" r="r" b="b"/>
                <a:pathLst>
                  <a:path w="363" h="11" extrusionOk="0">
                    <a:moveTo>
                      <a:pt x="363" y="11"/>
                    </a:moveTo>
                    <a:lnTo>
                      <a:pt x="0" y="11"/>
                    </a:lnTo>
                    <a:lnTo>
                      <a:pt x="0" y="0"/>
                    </a:lnTo>
                    <a:lnTo>
                      <a:pt x="363"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90" name="Google Shape;890;g340da623686_1_2349"/>
              <p:cNvSpPr/>
              <p:nvPr/>
            </p:nvSpPr>
            <p:spPr>
              <a:xfrm>
                <a:off x="10457179" y="10716326"/>
                <a:ext cx="302727" cy="226814"/>
              </a:xfrm>
              <a:custGeom>
                <a:avLst/>
                <a:gdLst/>
                <a:ahLst/>
                <a:cxnLst/>
                <a:rect l="l" t="t" r="r" b="b"/>
                <a:pathLst>
                  <a:path w="244" h="183" extrusionOk="0">
                    <a:moveTo>
                      <a:pt x="237" y="183"/>
                    </a:moveTo>
                    <a:lnTo>
                      <a:pt x="0" y="10"/>
                    </a:lnTo>
                    <a:lnTo>
                      <a:pt x="7" y="0"/>
                    </a:lnTo>
                    <a:lnTo>
                      <a:pt x="244" y="173"/>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91" name="Google Shape;891;g340da623686_1_2349"/>
              <p:cNvSpPr/>
              <p:nvPr/>
            </p:nvSpPr>
            <p:spPr>
              <a:xfrm>
                <a:off x="10332600" y="11031622"/>
                <a:ext cx="418586" cy="274170"/>
              </a:xfrm>
              <a:custGeom>
                <a:avLst/>
                <a:gdLst/>
                <a:ahLst/>
                <a:cxnLst/>
                <a:rect l="l" t="t" r="r" b="b"/>
                <a:pathLst>
                  <a:path w="337" h="221" extrusionOk="0">
                    <a:moveTo>
                      <a:pt x="7" y="221"/>
                    </a:moveTo>
                    <a:lnTo>
                      <a:pt x="0" y="211"/>
                    </a:lnTo>
                    <a:lnTo>
                      <a:pt x="330" y="0"/>
                    </a:lnTo>
                    <a:lnTo>
                      <a:pt x="337" y="1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92" name="Google Shape;892;g340da623686_1_2349"/>
              <p:cNvSpPr/>
              <p:nvPr/>
            </p:nvSpPr>
            <p:spPr>
              <a:xfrm>
                <a:off x="10976674" y="11508924"/>
                <a:ext cx="12458" cy="434934"/>
              </a:xfrm>
              <a:custGeom>
                <a:avLst/>
                <a:gdLst/>
                <a:ahLst/>
                <a:cxnLst/>
                <a:rect l="l" t="t" r="r" b="b"/>
                <a:pathLst>
                  <a:path w="11" h="350" extrusionOk="0">
                    <a:moveTo>
                      <a:pt x="11" y="350"/>
                    </a:moveTo>
                    <a:lnTo>
                      <a:pt x="0" y="350"/>
                    </a:lnTo>
                    <a:lnTo>
                      <a:pt x="0" y="0"/>
                    </a:lnTo>
                    <a:lnTo>
                      <a:pt x="11"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93" name="Google Shape;893;g340da623686_1_2349"/>
              <p:cNvSpPr/>
              <p:nvPr/>
            </p:nvSpPr>
            <p:spPr>
              <a:xfrm>
                <a:off x="10747445" y="11475280"/>
                <a:ext cx="183131" cy="160764"/>
              </a:xfrm>
              <a:custGeom>
                <a:avLst/>
                <a:gdLst/>
                <a:ahLst/>
                <a:cxnLst/>
                <a:rect l="l" t="t" r="r" b="b"/>
                <a:pathLst>
                  <a:path w="148" h="130" extrusionOk="0">
                    <a:moveTo>
                      <a:pt x="8" y="130"/>
                    </a:moveTo>
                    <a:lnTo>
                      <a:pt x="0" y="121"/>
                    </a:lnTo>
                    <a:lnTo>
                      <a:pt x="141" y="0"/>
                    </a:lnTo>
                    <a:lnTo>
                      <a:pt x="148" y="1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894" name="Google Shape;894;g340da623686_1_2349"/>
            <p:cNvGrpSpPr/>
            <p:nvPr/>
          </p:nvGrpSpPr>
          <p:grpSpPr>
            <a:xfrm>
              <a:off x="6698626" y="6902864"/>
              <a:ext cx="1559731" cy="509708"/>
              <a:chOff x="6698626" y="6902864"/>
              <a:chExt cx="1559731" cy="509708"/>
            </a:xfrm>
          </p:grpSpPr>
          <p:sp>
            <p:nvSpPr>
              <p:cNvPr id="895" name="Google Shape;895;g340da623686_1_2349"/>
              <p:cNvSpPr/>
              <p:nvPr/>
            </p:nvSpPr>
            <p:spPr>
              <a:xfrm>
                <a:off x="6977683" y="6910342"/>
                <a:ext cx="166936" cy="166995"/>
              </a:xfrm>
              <a:custGeom>
                <a:avLst/>
                <a:gdLst/>
                <a:ahLst/>
                <a:cxnLst/>
                <a:rect l="l" t="t" r="r" b="b"/>
                <a:pathLst>
                  <a:path w="135" h="135" extrusionOk="0">
                    <a:moveTo>
                      <a:pt x="135" y="67"/>
                    </a:moveTo>
                    <a:cubicBezTo>
                      <a:pt x="135" y="104"/>
                      <a:pt x="104" y="135"/>
                      <a:pt x="67" y="135"/>
                    </a:cubicBezTo>
                    <a:cubicBezTo>
                      <a:pt x="30" y="135"/>
                      <a:pt x="0" y="104"/>
                      <a:pt x="0" y="67"/>
                    </a:cubicBezTo>
                    <a:cubicBezTo>
                      <a:pt x="0" y="30"/>
                      <a:pt x="30" y="0"/>
                      <a:pt x="67" y="0"/>
                    </a:cubicBezTo>
                    <a:cubicBezTo>
                      <a:pt x="104" y="0"/>
                      <a:pt x="135" y="30"/>
                      <a:pt x="135" y="6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96" name="Google Shape;896;g340da623686_1_2349"/>
              <p:cNvSpPr/>
              <p:nvPr/>
            </p:nvSpPr>
            <p:spPr>
              <a:xfrm>
                <a:off x="6970208" y="6902864"/>
                <a:ext cx="180640" cy="180703"/>
              </a:xfrm>
              <a:custGeom>
                <a:avLst/>
                <a:gdLst/>
                <a:ahLst/>
                <a:cxnLst/>
                <a:rect l="l" t="t" r="r" b="b"/>
                <a:pathLst>
                  <a:path w="146" h="146" extrusionOk="0">
                    <a:moveTo>
                      <a:pt x="73" y="12"/>
                    </a:moveTo>
                    <a:cubicBezTo>
                      <a:pt x="39" y="12"/>
                      <a:pt x="12" y="39"/>
                      <a:pt x="12" y="73"/>
                    </a:cubicBezTo>
                    <a:cubicBezTo>
                      <a:pt x="12" y="107"/>
                      <a:pt x="39" y="135"/>
                      <a:pt x="73" y="135"/>
                    </a:cubicBezTo>
                    <a:cubicBezTo>
                      <a:pt x="107" y="135"/>
                      <a:pt x="135" y="107"/>
                      <a:pt x="135" y="73"/>
                    </a:cubicBezTo>
                    <a:cubicBezTo>
                      <a:pt x="135" y="39"/>
                      <a:pt x="107" y="12"/>
                      <a:pt x="73" y="12"/>
                    </a:cubicBezTo>
                    <a:close/>
                    <a:moveTo>
                      <a:pt x="73" y="146"/>
                    </a:moveTo>
                    <a:cubicBezTo>
                      <a:pt x="33" y="146"/>
                      <a:pt x="0" y="113"/>
                      <a:pt x="0" y="73"/>
                    </a:cubicBezTo>
                    <a:cubicBezTo>
                      <a:pt x="0" y="32"/>
                      <a:pt x="33" y="0"/>
                      <a:pt x="73" y="0"/>
                    </a:cubicBezTo>
                    <a:cubicBezTo>
                      <a:pt x="113" y="0"/>
                      <a:pt x="146" y="32"/>
                      <a:pt x="146" y="73"/>
                    </a:cubicBezTo>
                    <a:cubicBezTo>
                      <a:pt x="146" y="113"/>
                      <a:pt x="113" y="146"/>
                      <a:pt x="73" y="14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97" name="Google Shape;897;g340da623686_1_2349"/>
              <p:cNvSpPr/>
              <p:nvPr/>
            </p:nvSpPr>
            <p:spPr>
              <a:xfrm>
                <a:off x="7684047" y="6910342"/>
                <a:ext cx="166936" cy="166995"/>
              </a:xfrm>
              <a:custGeom>
                <a:avLst/>
                <a:gdLst/>
                <a:ahLst/>
                <a:cxnLst/>
                <a:rect l="l" t="t" r="r" b="b"/>
                <a:pathLst>
                  <a:path w="135" h="135" extrusionOk="0">
                    <a:moveTo>
                      <a:pt x="135" y="67"/>
                    </a:moveTo>
                    <a:cubicBezTo>
                      <a:pt x="135" y="104"/>
                      <a:pt x="105" y="135"/>
                      <a:pt x="68" y="135"/>
                    </a:cubicBezTo>
                    <a:cubicBezTo>
                      <a:pt x="30" y="135"/>
                      <a:pt x="0" y="104"/>
                      <a:pt x="0" y="67"/>
                    </a:cubicBezTo>
                    <a:cubicBezTo>
                      <a:pt x="0" y="30"/>
                      <a:pt x="30" y="0"/>
                      <a:pt x="68" y="0"/>
                    </a:cubicBezTo>
                    <a:cubicBezTo>
                      <a:pt x="105" y="0"/>
                      <a:pt x="135" y="30"/>
                      <a:pt x="135" y="67"/>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98" name="Google Shape;898;g340da623686_1_2349"/>
              <p:cNvSpPr/>
              <p:nvPr/>
            </p:nvSpPr>
            <p:spPr>
              <a:xfrm>
                <a:off x="7676572" y="6902864"/>
                <a:ext cx="181886" cy="180703"/>
              </a:xfrm>
              <a:custGeom>
                <a:avLst/>
                <a:gdLst/>
                <a:ahLst/>
                <a:cxnLst/>
                <a:rect l="l" t="t" r="r" b="b"/>
                <a:pathLst>
                  <a:path w="147" h="146" extrusionOk="0">
                    <a:moveTo>
                      <a:pt x="74" y="12"/>
                    </a:moveTo>
                    <a:cubicBezTo>
                      <a:pt x="39" y="12"/>
                      <a:pt x="12" y="39"/>
                      <a:pt x="12" y="73"/>
                    </a:cubicBezTo>
                    <a:cubicBezTo>
                      <a:pt x="12" y="107"/>
                      <a:pt x="39" y="135"/>
                      <a:pt x="74" y="135"/>
                    </a:cubicBezTo>
                    <a:cubicBezTo>
                      <a:pt x="107" y="135"/>
                      <a:pt x="135" y="107"/>
                      <a:pt x="135" y="73"/>
                    </a:cubicBezTo>
                    <a:cubicBezTo>
                      <a:pt x="135" y="39"/>
                      <a:pt x="107" y="12"/>
                      <a:pt x="74" y="12"/>
                    </a:cubicBezTo>
                    <a:close/>
                    <a:moveTo>
                      <a:pt x="74" y="146"/>
                    </a:moveTo>
                    <a:cubicBezTo>
                      <a:pt x="33" y="146"/>
                      <a:pt x="0" y="113"/>
                      <a:pt x="0" y="73"/>
                    </a:cubicBezTo>
                    <a:cubicBezTo>
                      <a:pt x="0" y="32"/>
                      <a:pt x="33" y="0"/>
                      <a:pt x="74" y="0"/>
                    </a:cubicBezTo>
                    <a:cubicBezTo>
                      <a:pt x="114" y="0"/>
                      <a:pt x="147" y="32"/>
                      <a:pt x="147" y="73"/>
                    </a:cubicBezTo>
                    <a:cubicBezTo>
                      <a:pt x="147" y="113"/>
                      <a:pt x="114" y="146"/>
                      <a:pt x="74" y="14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899" name="Google Shape;899;g340da623686_1_2349"/>
              <p:cNvSpPr/>
              <p:nvPr/>
            </p:nvSpPr>
            <p:spPr>
              <a:xfrm>
                <a:off x="7343946" y="7238100"/>
                <a:ext cx="166936" cy="166995"/>
              </a:xfrm>
              <a:custGeom>
                <a:avLst/>
                <a:gdLst/>
                <a:ahLst/>
                <a:cxnLst/>
                <a:rect l="l" t="t" r="r" b="b"/>
                <a:pathLst>
                  <a:path w="135" h="135" extrusionOk="0">
                    <a:moveTo>
                      <a:pt x="135" y="68"/>
                    </a:moveTo>
                    <a:cubicBezTo>
                      <a:pt x="135" y="105"/>
                      <a:pt x="105" y="135"/>
                      <a:pt x="68" y="135"/>
                    </a:cubicBezTo>
                    <a:cubicBezTo>
                      <a:pt x="31" y="135"/>
                      <a:pt x="0" y="105"/>
                      <a:pt x="0" y="68"/>
                    </a:cubicBezTo>
                    <a:cubicBezTo>
                      <a:pt x="0" y="31"/>
                      <a:pt x="31" y="0"/>
                      <a:pt x="68" y="0"/>
                    </a:cubicBezTo>
                    <a:cubicBezTo>
                      <a:pt x="105" y="0"/>
                      <a:pt x="135" y="31"/>
                      <a:pt x="135" y="6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00" name="Google Shape;900;g340da623686_1_2349"/>
              <p:cNvSpPr/>
              <p:nvPr/>
            </p:nvSpPr>
            <p:spPr>
              <a:xfrm>
                <a:off x="7336471" y="7231869"/>
                <a:ext cx="181886" cy="180703"/>
              </a:xfrm>
              <a:custGeom>
                <a:avLst/>
                <a:gdLst/>
                <a:ahLst/>
                <a:cxnLst/>
                <a:rect l="l" t="t" r="r" b="b"/>
                <a:pathLst>
                  <a:path w="147" h="146" extrusionOk="0">
                    <a:moveTo>
                      <a:pt x="74" y="11"/>
                    </a:moveTo>
                    <a:cubicBezTo>
                      <a:pt x="40" y="11"/>
                      <a:pt x="12" y="39"/>
                      <a:pt x="12" y="73"/>
                    </a:cubicBezTo>
                    <a:cubicBezTo>
                      <a:pt x="12" y="107"/>
                      <a:pt x="40" y="135"/>
                      <a:pt x="74" y="135"/>
                    </a:cubicBezTo>
                    <a:cubicBezTo>
                      <a:pt x="108" y="135"/>
                      <a:pt x="136" y="107"/>
                      <a:pt x="136" y="73"/>
                    </a:cubicBezTo>
                    <a:cubicBezTo>
                      <a:pt x="136" y="39"/>
                      <a:pt x="108" y="11"/>
                      <a:pt x="74" y="11"/>
                    </a:cubicBezTo>
                    <a:close/>
                    <a:moveTo>
                      <a:pt x="74" y="146"/>
                    </a:moveTo>
                    <a:cubicBezTo>
                      <a:pt x="33" y="146"/>
                      <a:pt x="0" y="113"/>
                      <a:pt x="0" y="73"/>
                    </a:cubicBezTo>
                    <a:cubicBezTo>
                      <a:pt x="0" y="33"/>
                      <a:pt x="33" y="0"/>
                      <a:pt x="74" y="0"/>
                    </a:cubicBezTo>
                    <a:cubicBezTo>
                      <a:pt x="114" y="0"/>
                      <a:pt x="147" y="33"/>
                      <a:pt x="147" y="73"/>
                    </a:cubicBezTo>
                    <a:cubicBezTo>
                      <a:pt x="147" y="113"/>
                      <a:pt x="114" y="146"/>
                      <a:pt x="74" y="14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01" name="Google Shape;901;g340da623686_1_2349"/>
              <p:cNvSpPr/>
              <p:nvPr/>
            </p:nvSpPr>
            <p:spPr>
              <a:xfrm>
                <a:off x="8083946" y="7238100"/>
                <a:ext cx="166936" cy="166995"/>
              </a:xfrm>
              <a:custGeom>
                <a:avLst/>
                <a:gdLst/>
                <a:ahLst/>
                <a:cxnLst/>
                <a:rect l="l" t="t" r="r" b="b"/>
                <a:pathLst>
                  <a:path w="135" h="135" extrusionOk="0">
                    <a:moveTo>
                      <a:pt x="135" y="68"/>
                    </a:moveTo>
                    <a:cubicBezTo>
                      <a:pt x="135" y="105"/>
                      <a:pt x="105" y="135"/>
                      <a:pt x="68" y="135"/>
                    </a:cubicBezTo>
                    <a:cubicBezTo>
                      <a:pt x="31" y="135"/>
                      <a:pt x="0" y="105"/>
                      <a:pt x="0" y="68"/>
                    </a:cubicBezTo>
                    <a:cubicBezTo>
                      <a:pt x="0" y="31"/>
                      <a:pt x="31" y="0"/>
                      <a:pt x="68" y="0"/>
                    </a:cubicBezTo>
                    <a:cubicBezTo>
                      <a:pt x="105" y="0"/>
                      <a:pt x="135" y="31"/>
                      <a:pt x="135" y="6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02" name="Google Shape;902;g340da623686_1_2349"/>
              <p:cNvSpPr/>
              <p:nvPr/>
            </p:nvSpPr>
            <p:spPr>
              <a:xfrm>
                <a:off x="8077717" y="7231869"/>
                <a:ext cx="180640" cy="180703"/>
              </a:xfrm>
              <a:custGeom>
                <a:avLst/>
                <a:gdLst/>
                <a:ahLst/>
                <a:cxnLst/>
                <a:rect l="l" t="t" r="r" b="b"/>
                <a:pathLst>
                  <a:path w="146" h="146" extrusionOk="0">
                    <a:moveTo>
                      <a:pt x="73" y="11"/>
                    </a:moveTo>
                    <a:cubicBezTo>
                      <a:pt x="39" y="11"/>
                      <a:pt x="12" y="39"/>
                      <a:pt x="12" y="73"/>
                    </a:cubicBezTo>
                    <a:cubicBezTo>
                      <a:pt x="12" y="107"/>
                      <a:pt x="39" y="135"/>
                      <a:pt x="73" y="135"/>
                    </a:cubicBezTo>
                    <a:cubicBezTo>
                      <a:pt x="107" y="135"/>
                      <a:pt x="134" y="107"/>
                      <a:pt x="134" y="73"/>
                    </a:cubicBezTo>
                    <a:cubicBezTo>
                      <a:pt x="134" y="39"/>
                      <a:pt x="107" y="11"/>
                      <a:pt x="73" y="11"/>
                    </a:cubicBezTo>
                    <a:close/>
                    <a:moveTo>
                      <a:pt x="73" y="146"/>
                    </a:moveTo>
                    <a:cubicBezTo>
                      <a:pt x="32" y="146"/>
                      <a:pt x="0" y="113"/>
                      <a:pt x="0" y="73"/>
                    </a:cubicBezTo>
                    <a:cubicBezTo>
                      <a:pt x="0" y="33"/>
                      <a:pt x="32" y="0"/>
                      <a:pt x="73" y="0"/>
                    </a:cubicBezTo>
                    <a:cubicBezTo>
                      <a:pt x="114" y="0"/>
                      <a:pt x="146" y="33"/>
                      <a:pt x="146" y="73"/>
                    </a:cubicBezTo>
                    <a:cubicBezTo>
                      <a:pt x="146" y="113"/>
                      <a:pt x="114" y="146"/>
                      <a:pt x="73" y="14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03" name="Google Shape;903;g340da623686_1_2349"/>
              <p:cNvSpPr/>
              <p:nvPr/>
            </p:nvSpPr>
            <p:spPr>
              <a:xfrm>
                <a:off x="6698626" y="7023749"/>
                <a:ext cx="290269" cy="289125"/>
              </a:xfrm>
              <a:custGeom>
                <a:avLst/>
                <a:gdLst/>
                <a:ahLst/>
                <a:cxnLst/>
                <a:rect l="l" t="t" r="r" b="b"/>
                <a:pathLst>
                  <a:path w="234" h="233" extrusionOk="0">
                    <a:moveTo>
                      <a:pt x="9" y="233"/>
                    </a:moveTo>
                    <a:lnTo>
                      <a:pt x="0" y="225"/>
                    </a:lnTo>
                    <a:lnTo>
                      <a:pt x="226" y="0"/>
                    </a:lnTo>
                    <a:lnTo>
                      <a:pt x="234" y="8"/>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04" name="Google Shape;904;g340da623686_1_2349"/>
              <p:cNvSpPr/>
              <p:nvPr/>
            </p:nvSpPr>
            <p:spPr>
              <a:xfrm>
                <a:off x="7134653" y="7023749"/>
                <a:ext cx="241684" cy="240522"/>
              </a:xfrm>
              <a:custGeom>
                <a:avLst/>
                <a:gdLst/>
                <a:ahLst/>
                <a:cxnLst/>
                <a:rect l="l" t="t" r="r" b="b"/>
                <a:pathLst>
                  <a:path w="195" h="194" extrusionOk="0">
                    <a:moveTo>
                      <a:pt x="186" y="194"/>
                    </a:moveTo>
                    <a:lnTo>
                      <a:pt x="0" y="8"/>
                    </a:lnTo>
                    <a:lnTo>
                      <a:pt x="8" y="0"/>
                    </a:lnTo>
                    <a:lnTo>
                      <a:pt x="195" y="186"/>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05" name="Google Shape;905;g340da623686_1_2349"/>
              <p:cNvSpPr/>
              <p:nvPr/>
            </p:nvSpPr>
            <p:spPr>
              <a:xfrm>
                <a:off x="7480983" y="7039949"/>
                <a:ext cx="224243" cy="224321"/>
              </a:xfrm>
              <a:custGeom>
                <a:avLst/>
                <a:gdLst/>
                <a:ahLst/>
                <a:cxnLst/>
                <a:rect l="l" t="t" r="r" b="b"/>
                <a:pathLst>
                  <a:path w="181" h="181" extrusionOk="0">
                    <a:moveTo>
                      <a:pt x="9" y="181"/>
                    </a:moveTo>
                    <a:lnTo>
                      <a:pt x="0" y="173"/>
                    </a:lnTo>
                    <a:lnTo>
                      <a:pt x="173" y="0"/>
                    </a:lnTo>
                    <a:lnTo>
                      <a:pt x="181" y="8"/>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906" name="Google Shape;906;g340da623686_1_2349"/>
            <p:cNvGrpSpPr/>
            <p:nvPr/>
          </p:nvGrpSpPr>
          <p:grpSpPr>
            <a:xfrm>
              <a:off x="6805764" y="7836290"/>
              <a:ext cx="1820101" cy="527155"/>
              <a:chOff x="6805764" y="7836290"/>
              <a:chExt cx="1820101" cy="527155"/>
            </a:xfrm>
          </p:grpSpPr>
          <p:sp>
            <p:nvSpPr>
              <p:cNvPr id="907" name="Google Shape;907;g340da623686_1_2349"/>
              <p:cNvSpPr/>
              <p:nvPr/>
            </p:nvSpPr>
            <p:spPr>
              <a:xfrm>
                <a:off x="7406235" y="7836290"/>
                <a:ext cx="1219630" cy="527155"/>
              </a:xfrm>
              <a:custGeom>
                <a:avLst/>
                <a:gdLst/>
                <a:ahLst/>
                <a:cxnLst/>
                <a:rect l="l" t="t" r="r" b="b"/>
                <a:pathLst>
                  <a:path w="980" h="424" extrusionOk="0">
                    <a:moveTo>
                      <a:pt x="12" y="413"/>
                    </a:moveTo>
                    <a:lnTo>
                      <a:pt x="870" y="413"/>
                    </a:lnTo>
                    <a:cubicBezTo>
                      <a:pt x="896" y="413"/>
                      <a:pt x="921" y="402"/>
                      <a:pt x="940" y="384"/>
                    </a:cubicBezTo>
                    <a:cubicBezTo>
                      <a:pt x="958" y="365"/>
                      <a:pt x="969" y="340"/>
                      <a:pt x="969" y="313"/>
                    </a:cubicBezTo>
                    <a:lnTo>
                      <a:pt x="969" y="110"/>
                    </a:lnTo>
                    <a:cubicBezTo>
                      <a:pt x="969" y="84"/>
                      <a:pt x="958" y="59"/>
                      <a:pt x="940" y="40"/>
                    </a:cubicBezTo>
                    <a:cubicBezTo>
                      <a:pt x="921" y="22"/>
                      <a:pt x="896" y="11"/>
                      <a:pt x="870" y="11"/>
                    </a:cubicBezTo>
                    <a:lnTo>
                      <a:pt x="12" y="11"/>
                    </a:lnTo>
                    <a:close/>
                    <a:moveTo>
                      <a:pt x="870" y="424"/>
                    </a:moveTo>
                    <a:lnTo>
                      <a:pt x="0" y="424"/>
                    </a:lnTo>
                    <a:lnTo>
                      <a:pt x="0" y="0"/>
                    </a:lnTo>
                    <a:lnTo>
                      <a:pt x="870" y="0"/>
                    </a:lnTo>
                    <a:cubicBezTo>
                      <a:pt x="899" y="0"/>
                      <a:pt x="927" y="11"/>
                      <a:pt x="948" y="32"/>
                    </a:cubicBezTo>
                    <a:cubicBezTo>
                      <a:pt x="969" y="53"/>
                      <a:pt x="980" y="80"/>
                      <a:pt x="980" y="110"/>
                    </a:cubicBezTo>
                    <a:lnTo>
                      <a:pt x="980" y="313"/>
                    </a:lnTo>
                    <a:cubicBezTo>
                      <a:pt x="980" y="343"/>
                      <a:pt x="969" y="371"/>
                      <a:pt x="948" y="392"/>
                    </a:cubicBezTo>
                    <a:cubicBezTo>
                      <a:pt x="927" y="413"/>
                      <a:pt x="899" y="424"/>
                      <a:pt x="870" y="424"/>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08" name="Google Shape;908;g340da623686_1_2349"/>
              <p:cNvSpPr/>
              <p:nvPr/>
            </p:nvSpPr>
            <p:spPr>
              <a:xfrm>
                <a:off x="7525831" y="8020732"/>
                <a:ext cx="570573" cy="12462"/>
              </a:xfrm>
              <a:custGeom>
                <a:avLst/>
                <a:gdLst/>
                <a:ahLst/>
                <a:cxnLst/>
                <a:rect l="l" t="t" r="r" b="b"/>
                <a:pathLst>
                  <a:path w="459" h="11" extrusionOk="0">
                    <a:moveTo>
                      <a:pt x="459" y="11"/>
                    </a:moveTo>
                    <a:lnTo>
                      <a:pt x="0" y="11"/>
                    </a:lnTo>
                    <a:lnTo>
                      <a:pt x="0" y="0"/>
                    </a:lnTo>
                    <a:lnTo>
                      <a:pt x="459"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09" name="Google Shape;909;g340da623686_1_2349"/>
              <p:cNvSpPr/>
              <p:nvPr/>
            </p:nvSpPr>
            <p:spPr>
              <a:xfrm>
                <a:off x="6805764" y="7952189"/>
                <a:ext cx="303973" cy="279155"/>
              </a:xfrm>
              <a:custGeom>
                <a:avLst/>
                <a:gdLst/>
                <a:ahLst/>
                <a:cxnLst/>
                <a:rect l="l" t="t" r="r" b="b"/>
                <a:pathLst>
                  <a:path w="245" h="225" extrusionOk="0">
                    <a:moveTo>
                      <a:pt x="148" y="95"/>
                    </a:moveTo>
                    <a:cubicBezTo>
                      <a:pt x="163" y="86"/>
                      <a:pt x="173" y="69"/>
                      <a:pt x="173" y="51"/>
                    </a:cubicBezTo>
                    <a:cubicBezTo>
                      <a:pt x="173" y="23"/>
                      <a:pt x="150" y="0"/>
                      <a:pt x="122" y="0"/>
                    </a:cubicBezTo>
                    <a:cubicBezTo>
                      <a:pt x="95" y="0"/>
                      <a:pt x="72" y="23"/>
                      <a:pt x="72" y="51"/>
                    </a:cubicBezTo>
                    <a:cubicBezTo>
                      <a:pt x="72" y="69"/>
                      <a:pt x="83" y="86"/>
                      <a:pt x="97" y="95"/>
                    </a:cubicBezTo>
                    <a:cubicBezTo>
                      <a:pt x="46" y="105"/>
                      <a:pt x="0" y="143"/>
                      <a:pt x="0" y="175"/>
                    </a:cubicBezTo>
                    <a:cubicBezTo>
                      <a:pt x="0" y="212"/>
                      <a:pt x="55" y="225"/>
                      <a:pt x="122" y="225"/>
                    </a:cubicBezTo>
                    <a:cubicBezTo>
                      <a:pt x="190" y="225"/>
                      <a:pt x="245" y="212"/>
                      <a:pt x="245" y="175"/>
                    </a:cubicBezTo>
                    <a:cubicBezTo>
                      <a:pt x="245" y="143"/>
                      <a:pt x="200" y="105"/>
                      <a:pt x="148" y="95"/>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910" name="Google Shape;910;g340da623686_1_2349"/>
            <p:cNvGrpSpPr/>
            <p:nvPr/>
          </p:nvGrpSpPr>
          <p:grpSpPr>
            <a:xfrm>
              <a:off x="6795797" y="9340489"/>
              <a:ext cx="1716700" cy="1844419"/>
              <a:chOff x="6795797" y="9340489"/>
              <a:chExt cx="1716700" cy="1844419"/>
            </a:xfrm>
          </p:grpSpPr>
          <p:sp>
            <p:nvSpPr>
              <p:cNvPr id="911" name="Google Shape;911;g340da623686_1_2349"/>
              <p:cNvSpPr/>
              <p:nvPr/>
            </p:nvSpPr>
            <p:spPr>
              <a:xfrm>
                <a:off x="6795797" y="9340489"/>
                <a:ext cx="1716700" cy="13709"/>
              </a:xfrm>
              <a:custGeom>
                <a:avLst/>
                <a:gdLst/>
                <a:ahLst/>
                <a:cxnLst/>
                <a:rect l="l" t="t" r="r" b="b"/>
                <a:pathLst>
                  <a:path w="1379" h="12" extrusionOk="0">
                    <a:moveTo>
                      <a:pt x="1379" y="12"/>
                    </a:moveTo>
                    <a:lnTo>
                      <a:pt x="0" y="12"/>
                    </a:lnTo>
                    <a:lnTo>
                      <a:pt x="0" y="0"/>
                    </a:lnTo>
                    <a:lnTo>
                      <a:pt x="1379" y="0"/>
                    </a:ln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12" name="Google Shape;912;g340da623686_1_2349"/>
              <p:cNvSpPr/>
              <p:nvPr/>
            </p:nvSpPr>
            <p:spPr>
              <a:xfrm>
                <a:off x="7684047" y="9504991"/>
                <a:ext cx="267845" cy="1000723"/>
              </a:xfrm>
              <a:custGeom>
                <a:avLst/>
                <a:gdLst/>
                <a:ahLst/>
                <a:cxnLst/>
                <a:rect l="l" t="t" r="r" b="b"/>
                <a:pathLst>
                  <a:path w="216" h="804" extrusionOk="0">
                    <a:moveTo>
                      <a:pt x="11" y="793"/>
                    </a:moveTo>
                    <a:lnTo>
                      <a:pt x="204" y="793"/>
                    </a:lnTo>
                    <a:lnTo>
                      <a:pt x="204" y="108"/>
                    </a:lnTo>
                    <a:cubicBezTo>
                      <a:pt x="204" y="82"/>
                      <a:pt x="194" y="57"/>
                      <a:pt x="176" y="40"/>
                    </a:cubicBezTo>
                    <a:cubicBezTo>
                      <a:pt x="157" y="21"/>
                      <a:pt x="134" y="12"/>
                      <a:pt x="108" y="12"/>
                    </a:cubicBezTo>
                    <a:cubicBezTo>
                      <a:pt x="82" y="12"/>
                      <a:pt x="58" y="21"/>
                      <a:pt x="40" y="40"/>
                    </a:cubicBezTo>
                    <a:cubicBezTo>
                      <a:pt x="22" y="57"/>
                      <a:pt x="11" y="82"/>
                      <a:pt x="11" y="108"/>
                    </a:cubicBezTo>
                    <a:close/>
                    <a:moveTo>
                      <a:pt x="216" y="804"/>
                    </a:moveTo>
                    <a:lnTo>
                      <a:pt x="0" y="804"/>
                    </a:lnTo>
                    <a:lnTo>
                      <a:pt x="0" y="108"/>
                    </a:lnTo>
                    <a:cubicBezTo>
                      <a:pt x="0" y="79"/>
                      <a:pt x="11" y="52"/>
                      <a:pt x="31" y="31"/>
                    </a:cubicBezTo>
                    <a:cubicBezTo>
                      <a:pt x="52" y="11"/>
                      <a:pt x="79" y="0"/>
                      <a:pt x="108" y="0"/>
                    </a:cubicBezTo>
                    <a:cubicBezTo>
                      <a:pt x="137" y="0"/>
                      <a:pt x="163" y="11"/>
                      <a:pt x="184" y="31"/>
                    </a:cubicBezTo>
                    <a:cubicBezTo>
                      <a:pt x="205" y="52"/>
                      <a:pt x="216" y="79"/>
                      <a:pt x="216" y="10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13" name="Google Shape;913;g340da623686_1_2349"/>
              <p:cNvSpPr/>
              <p:nvPr/>
            </p:nvSpPr>
            <p:spPr>
              <a:xfrm>
                <a:off x="7691522" y="10499482"/>
                <a:ext cx="252896" cy="677949"/>
              </a:xfrm>
              <a:custGeom>
                <a:avLst/>
                <a:gdLst/>
                <a:ahLst/>
                <a:cxnLst/>
                <a:rect l="l" t="t" r="r" b="b"/>
                <a:pathLst>
                  <a:path w="204" h="545" extrusionOk="0">
                    <a:moveTo>
                      <a:pt x="0" y="0"/>
                    </a:moveTo>
                    <a:lnTo>
                      <a:pt x="0" y="442"/>
                    </a:lnTo>
                    <a:cubicBezTo>
                      <a:pt x="0" y="470"/>
                      <a:pt x="11" y="496"/>
                      <a:pt x="30" y="514"/>
                    </a:cubicBezTo>
                    <a:cubicBezTo>
                      <a:pt x="48" y="533"/>
                      <a:pt x="74" y="545"/>
                      <a:pt x="102" y="545"/>
                    </a:cubicBezTo>
                    <a:cubicBezTo>
                      <a:pt x="130" y="545"/>
                      <a:pt x="156" y="533"/>
                      <a:pt x="174" y="514"/>
                    </a:cubicBezTo>
                    <a:cubicBezTo>
                      <a:pt x="192" y="496"/>
                      <a:pt x="204" y="470"/>
                      <a:pt x="204" y="442"/>
                    </a:cubicBezTo>
                    <a:lnTo>
                      <a:pt x="204" y="0"/>
                    </a:ln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14" name="Google Shape;914;g340da623686_1_2349"/>
              <p:cNvSpPr/>
              <p:nvPr/>
            </p:nvSpPr>
            <p:spPr>
              <a:xfrm>
                <a:off x="7684047" y="10493251"/>
                <a:ext cx="267845" cy="691657"/>
              </a:xfrm>
              <a:custGeom>
                <a:avLst/>
                <a:gdLst/>
                <a:ahLst/>
                <a:cxnLst/>
                <a:rect l="l" t="t" r="r" b="b"/>
                <a:pathLst>
                  <a:path w="216" h="556" extrusionOk="0">
                    <a:moveTo>
                      <a:pt x="11" y="11"/>
                    </a:moveTo>
                    <a:lnTo>
                      <a:pt x="11" y="447"/>
                    </a:lnTo>
                    <a:cubicBezTo>
                      <a:pt x="11" y="473"/>
                      <a:pt x="22" y="498"/>
                      <a:pt x="40" y="516"/>
                    </a:cubicBezTo>
                    <a:cubicBezTo>
                      <a:pt x="58" y="533"/>
                      <a:pt x="82" y="544"/>
                      <a:pt x="108" y="544"/>
                    </a:cubicBezTo>
                    <a:cubicBezTo>
                      <a:pt x="134" y="544"/>
                      <a:pt x="157" y="533"/>
                      <a:pt x="176" y="516"/>
                    </a:cubicBezTo>
                    <a:cubicBezTo>
                      <a:pt x="194" y="498"/>
                      <a:pt x="204" y="473"/>
                      <a:pt x="204" y="447"/>
                    </a:cubicBezTo>
                    <a:lnTo>
                      <a:pt x="204" y="11"/>
                    </a:lnTo>
                    <a:close/>
                    <a:moveTo>
                      <a:pt x="108" y="556"/>
                    </a:moveTo>
                    <a:cubicBezTo>
                      <a:pt x="79" y="556"/>
                      <a:pt x="52" y="545"/>
                      <a:pt x="31" y="524"/>
                    </a:cubicBezTo>
                    <a:cubicBezTo>
                      <a:pt x="11" y="504"/>
                      <a:pt x="0" y="476"/>
                      <a:pt x="0" y="447"/>
                    </a:cubicBezTo>
                    <a:lnTo>
                      <a:pt x="0" y="0"/>
                    </a:lnTo>
                    <a:lnTo>
                      <a:pt x="216" y="0"/>
                    </a:lnTo>
                    <a:lnTo>
                      <a:pt x="216" y="447"/>
                    </a:lnTo>
                    <a:cubicBezTo>
                      <a:pt x="216" y="476"/>
                      <a:pt x="205" y="504"/>
                      <a:pt x="184" y="524"/>
                    </a:cubicBezTo>
                    <a:cubicBezTo>
                      <a:pt x="163" y="545"/>
                      <a:pt x="137" y="556"/>
                      <a:pt x="108" y="55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15" name="Google Shape;915;g340da623686_1_2349"/>
              <p:cNvSpPr/>
              <p:nvPr/>
            </p:nvSpPr>
            <p:spPr>
              <a:xfrm>
                <a:off x="8159939" y="9511222"/>
                <a:ext cx="254142" cy="380100"/>
              </a:xfrm>
              <a:custGeom>
                <a:avLst/>
                <a:gdLst/>
                <a:ahLst/>
                <a:cxnLst/>
                <a:rect l="l" t="t" r="r" b="b"/>
                <a:pathLst>
                  <a:path w="205" h="306" extrusionOk="0">
                    <a:moveTo>
                      <a:pt x="205" y="103"/>
                    </a:moveTo>
                    <a:cubicBezTo>
                      <a:pt x="205" y="75"/>
                      <a:pt x="193" y="49"/>
                      <a:pt x="175" y="30"/>
                    </a:cubicBezTo>
                    <a:cubicBezTo>
                      <a:pt x="156" y="12"/>
                      <a:pt x="131" y="0"/>
                      <a:pt x="102" y="0"/>
                    </a:cubicBezTo>
                    <a:cubicBezTo>
                      <a:pt x="74" y="0"/>
                      <a:pt x="49" y="12"/>
                      <a:pt x="30" y="30"/>
                    </a:cubicBezTo>
                    <a:cubicBezTo>
                      <a:pt x="11" y="49"/>
                      <a:pt x="0" y="75"/>
                      <a:pt x="0" y="103"/>
                    </a:cubicBezTo>
                    <a:lnTo>
                      <a:pt x="0" y="306"/>
                    </a:lnTo>
                    <a:lnTo>
                      <a:pt x="205" y="306"/>
                    </a:ln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16" name="Google Shape;916;g340da623686_1_2349"/>
              <p:cNvSpPr/>
              <p:nvPr/>
            </p:nvSpPr>
            <p:spPr>
              <a:xfrm>
                <a:off x="8152465" y="9503745"/>
                <a:ext cx="267845" cy="395055"/>
              </a:xfrm>
              <a:custGeom>
                <a:avLst/>
                <a:gdLst/>
                <a:ahLst/>
                <a:cxnLst/>
                <a:rect l="l" t="t" r="r" b="b"/>
                <a:pathLst>
                  <a:path w="216" h="318" extrusionOk="0">
                    <a:moveTo>
                      <a:pt x="12" y="306"/>
                    </a:moveTo>
                    <a:lnTo>
                      <a:pt x="205" y="306"/>
                    </a:lnTo>
                    <a:lnTo>
                      <a:pt x="205" y="109"/>
                    </a:lnTo>
                    <a:cubicBezTo>
                      <a:pt x="205" y="83"/>
                      <a:pt x="195" y="58"/>
                      <a:pt x="176" y="41"/>
                    </a:cubicBezTo>
                    <a:cubicBezTo>
                      <a:pt x="158" y="22"/>
                      <a:pt x="134" y="13"/>
                      <a:pt x="108" y="13"/>
                    </a:cubicBezTo>
                    <a:cubicBezTo>
                      <a:pt x="82" y="13"/>
                      <a:pt x="59" y="22"/>
                      <a:pt x="40" y="41"/>
                    </a:cubicBezTo>
                    <a:cubicBezTo>
                      <a:pt x="22" y="58"/>
                      <a:pt x="12" y="83"/>
                      <a:pt x="12" y="109"/>
                    </a:cubicBezTo>
                    <a:close/>
                    <a:moveTo>
                      <a:pt x="216" y="318"/>
                    </a:moveTo>
                    <a:lnTo>
                      <a:pt x="0" y="318"/>
                    </a:lnTo>
                    <a:lnTo>
                      <a:pt x="0" y="109"/>
                    </a:lnTo>
                    <a:cubicBezTo>
                      <a:pt x="0" y="80"/>
                      <a:pt x="11" y="53"/>
                      <a:pt x="32" y="32"/>
                    </a:cubicBezTo>
                    <a:cubicBezTo>
                      <a:pt x="52" y="12"/>
                      <a:pt x="79" y="0"/>
                      <a:pt x="108" y="0"/>
                    </a:cubicBezTo>
                    <a:cubicBezTo>
                      <a:pt x="137" y="0"/>
                      <a:pt x="164" y="12"/>
                      <a:pt x="185" y="32"/>
                    </a:cubicBezTo>
                    <a:cubicBezTo>
                      <a:pt x="205" y="53"/>
                      <a:pt x="216" y="80"/>
                      <a:pt x="216" y="10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17" name="Google Shape;917;g340da623686_1_2349"/>
              <p:cNvSpPr/>
              <p:nvPr/>
            </p:nvSpPr>
            <p:spPr>
              <a:xfrm>
                <a:off x="8159939" y="9892565"/>
                <a:ext cx="254142" cy="1284858"/>
              </a:xfrm>
              <a:custGeom>
                <a:avLst/>
                <a:gdLst/>
                <a:ahLst/>
                <a:cxnLst/>
                <a:rect l="l" t="t" r="r" b="b"/>
                <a:pathLst>
                  <a:path w="205" h="1032" extrusionOk="0">
                    <a:moveTo>
                      <a:pt x="0" y="0"/>
                    </a:moveTo>
                    <a:lnTo>
                      <a:pt x="0" y="363"/>
                    </a:lnTo>
                    <a:lnTo>
                      <a:pt x="0" y="929"/>
                    </a:lnTo>
                    <a:cubicBezTo>
                      <a:pt x="0" y="957"/>
                      <a:pt x="11" y="983"/>
                      <a:pt x="30" y="1001"/>
                    </a:cubicBezTo>
                    <a:cubicBezTo>
                      <a:pt x="49" y="1020"/>
                      <a:pt x="74" y="1032"/>
                      <a:pt x="103" y="1032"/>
                    </a:cubicBezTo>
                    <a:cubicBezTo>
                      <a:pt x="131" y="1032"/>
                      <a:pt x="156" y="1020"/>
                      <a:pt x="175" y="1001"/>
                    </a:cubicBezTo>
                    <a:cubicBezTo>
                      <a:pt x="193" y="983"/>
                      <a:pt x="205" y="957"/>
                      <a:pt x="205" y="929"/>
                    </a:cubicBezTo>
                    <a:lnTo>
                      <a:pt x="205" y="363"/>
                    </a:lnTo>
                    <a:lnTo>
                      <a:pt x="205" y="0"/>
                    </a:ln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918" name="Google Shape;918;g340da623686_1_2349"/>
              <p:cNvSpPr/>
              <p:nvPr/>
            </p:nvSpPr>
            <p:spPr>
              <a:xfrm>
                <a:off x="8152465" y="9885091"/>
                <a:ext cx="267845" cy="1299817"/>
              </a:xfrm>
              <a:custGeom>
                <a:avLst/>
                <a:gdLst/>
                <a:ahLst/>
                <a:cxnLst/>
                <a:rect l="l" t="t" r="r" b="b"/>
                <a:pathLst>
                  <a:path w="216" h="1044" extrusionOk="0">
                    <a:moveTo>
                      <a:pt x="12" y="12"/>
                    </a:moveTo>
                    <a:lnTo>
                      <a:pt x="12" y="935"/>
                    </a:lnTo>
                    <a:cubicBezTo>
                      <a:pt x="12" y="961"/>
                      <a:pt x="22" y="986"/>
                      <a:pt x="40" y="1004"/>
                    </a:cubicBezTo>
                    <a:cubicBezTo>
                      <a:pt x="59" y="1021"/>
                      <a:pt x="82" y="1032"/>
                      <a:pt x="108" y="1032"/>
                    </a:cubicBezTo>
                    <a:cubicBezTo>
                      <a:pt x="134" y="1032"/>
                      <a:pt x="158" y="1021"/>
                      <a:pt x="176" y="1004"/>
                    </a:cubicBezTo>
                    <a:cubicBezTo>
                      <a:pt x="195" y="986"/>
                      <a:pt x="205" y="961"/>
                      <a:pt x="205" y="935"/>
                    </a:cubicBezTo>
                    <a:lnTo>
                      <a:pt x="205" y="12"/>
                    </a:lnTo>
                    <a:close/>
                    <a:moveTo>
                      <a:pt x="108" y="1044"/>
                    </a:moveTo>
                    <a:cubicBezTo>
                      <a:pt x="79" y="1044"/>
                      <a:pt x="52" y="1033"/>
                      <a:pt x="32" y="1012"/>
                    </a:cubicBezTo>
                    <a:cubicBezTo>
                      <a:pt x="11" y="992"/>
                      <a:pt x="0" y="964"/>
                      <a:pt x="0" y="935"/>
                    </a:cubicBezTo>
                    <a:lnTo>
                      <a:pt x="0" y="0"/>
                    </a:lnTo>
                    <a:lnTo>
                      <a:pt x="216" y="0"/>
                    </a:lnTo>
                    <a:lnTo>
                      <a:pt x="216" y="935"/>
                    </a:lnTo>
                    <a:cubicBezTo>
                      <a:pt x="216" y="964"/>
                      <a:pt x="205" y="992"/>
                      <a:pt x="185" y="1012"/>
                    </a:cubicBezTo>
                    <a:cubicBezTo>
                      <a:pt x="164" y="1033"/>
                      <a:pt x="137" y="1044"/>
                      <a:pt x="108" y="1044"/>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340da623686_1_2639"/>
          <p:cNvSpPr/>
          <p:nvPr/>
        </p:nvSpPr>
        <p:spPr>
          <a:xfrm>
            <a:off x="6755952" y="1"/>
            <a:ext cx="2388049" cy="2595943"/>
          </a:xfrm>
          <a:custGeom>
            <a:avLst/>
            <a:gdLst/>
            <a:ahLst/>
            <a:cxnLst/>
            <a:rect l="l" t="t" r="r" b="b"/>
            <a:pathLst>
              <a:path w="3184065" h="2595943" extrusionOk="0">
                <a:moveTo>
                  <a:pt x="21543" y="0"/>
                </a:moveTo>
                <a:lnTo>
                  <a:pt x="3184065" y="0"/>
                </a:lnTo>
                <a:lnTo>
                  <a:pt x="3184065" y="2418264"/>
                </a:lnTo>
                <a:lnTo>
                  <a:pt x="2980833" y="2492648"/>
                </a:lnTo>
                <a:cubicBezTo>
                  <a:pt x="2764999" y="2559779"/>
                  <a:pt x="2535522" y="2595943"/>
                  <a:pt x="2297598" y="2595943"/>
                </a:cubicBezTo>
                <a:cubicBezTo>
                  <a:pt x="1028669" y="2595943"/>
                  <a:pt x="0" y="1567273"/>
                  <a:pt x="0" y="298345"/>
                </a:cubicBezTo>
                <a:cubicBezTo>
                  <a:pt x="0" y="219037"/>
                  <a:pt x="4018" y="140668"/>
                  <a:pt x="11862" y="63429"/>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24" name="Google Shape;924;g340da623686_1_2639"/>
          <p:cNvSpPr/>
          <p:nvPr/>
        </p:nvSpPr>
        <p:spPr>
          <a:xfrm>
            <a:off x="0" y="0"/>
            <a:ext cx="1128082" cy="4178024"/>
          </a:xfrm>
          <a:custGeom>
            <a:avLst/>
            <a:gdLst/>
            <a:ahLst/>
            <a:cxnLst/>
            <a:rect l="l" t="t" r="r" b="b"/>
            <a:pathLst>
              <a:path w="1504110" h="4178024" extrusionOk="0">
                <a:moveTo>
                  <a:pt x="0" y="0"/>
                </a:moveTo>
                <a:lnTo>
                  <a:pt x="293829" y="0"/>
                </a:lnTo>
                <a:lnTo>
                  <a:pt x="301684" y="3784"/>
                </a:lnTo>
                <a:cubicBezTo>
                  <a:pt x="1017903" y="392857"/>
                  <a:pt x="1504110" y="1151686"/>
                  <a:pt x="1504110" y="2024074"/>
                </a:cubicBezTo>
                <a:cubicBezTo>
                  <a:pt x="1504110" y="2975770"/>
                  <a:pt x="925484" y="3792321"/>
                  <a:pt x="100841" y="4141116"/>
                </a:cubicBezTo>
                <a:lnTo>
                  <a:pt x="0" y="4178024"/>
                </a:ln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25" name="Google Shape;925;g340da623686_1_2639"/>
          <p:cNvSpPr/>
          <p:nvPr/>
        </p:nvSpPr>
        <p:spPr>
          <a:xfrm>
            <a:off x="2453392" y="2312543"/>
            <a:ext cx="4237200" cy="5649600"/>
          </a:xfrm>
          <a:prstGeom prst="ellipse">
            <a:avLst/>
          </a:prstGeom>
          <a:noFill/>
          <a:ln w="100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926" name="Google Shape;926;g340da623686_1_2639"/>
          <p:cNvGrpSpPr/>
          <p:nvPr/>
        </p:nvGrpSpPr>
        <p:grpSpPr>
          <a:xfrm>
            <a:off x="3064156" y="2845783"/>
            <a:ext cx="2898920" cy="4012213"/>
            <a:chOff x="3414094" y="1452162"/>
            <a:chExt cx="5207329" cy="5405838"/>
          </a:xfrm>
        </p:grpSpPr>
        <p:sp>
          <p:nvSpPr>
            <p:cNvPr id="927" name="Google Shape;927;g340da623686_1_2639"/>
            <p:cNvSpPr/>
            <p:nvPr/>
          </p:nvSpPr>
          <p:spPr>
            <a:xfrm>
              <a:off x="4967306" y="2765739"/>
              <a:ext cx="2220121" cy="1672923"/>
            </a:xfrm>
            <a:custGeom>
              <a:avLst/>
              <a:gdLst/>
              <a:ahLst/>
              <a:cxnLst/>
              <a:rect l="l" t="t" r="r" b="b"/>
              <a:pathLst>
                <a:path w="2220121" h="1672923" extrusionOk="0">
                  <a:moveTo>
                    <a:pt x="2194697" y="1020745"/>
                  </a:moveTo>
                  <a:cubicBezTo>
                    <a:pt x="2189996" y="1007126"/>
                    <a:pt x="2184632" y="993807"/>
                    <a:pt x="2178727" y="980791"/>
                  </a:cubicBezTo>
                  <a:cubicBezTo>
                    <a:pt x="2115149" y="841702"/>
                    <a:pt x="2093815" y="717740"/>
                    <a:pt x="2086463" y="562923"/>
                  </a:cubicBezTo>
                  <a:cubicBezTo>
                    <a:pt x="2084776" y="527849"/>
                    <a:pt x="2081220" y="488256"/>
                    <a:pt x="2075314" y="447096"/>
                  </a:cubicBezTo>
                  <a:cubicBezTo>
                    <a:pt x="2059646" y="337476"/>
                    <a:pt x="2027284" y="216768"/>
                    <a:pt x="1969552" y="141258"/>
                  </a:cubicBezTo>
                  <a:cubicBezTo>
                    <a:pt x="1966478" y="137281"/>
                    <a:pt x="1963405" y="133424"/>
                    <a:pt x="1960211" y="129687"/>
                  </a:cubicBezTo>
                  <a:cubicBezTo>
                    <a:pt x="1941830" y="108233"/>
                    <a:pt x="1921642" y="87262"/>
                    <a:pt x="1900309" y="67435"/>
                  </a:cubicBezTo>
                  <a:cubicBezTo>
                    <a:pt x="1853303" y="23623"/>
                    <a:pt x="1793582" y="0"/>
                    <a:pt x="1732053" y="0"/>
                  </a:cubicBezTo>
                  <a:lnTo>
                    <a:pt x="1090185" y="0"/>
                  </a:lnTo>
                  <a:lnTo>
                    <a:pt x="488091" y="0"/>
                  </a:lnTo>
                  <a:cubicBezTo>
                    <a:pt x="426562" y="0"/>
                    <a:pt x="366841" y="23684"/>
                    <a:pt x="319835" y="67435"/>
                  </a:cubicBezTo>
                  <a:cubicBezTo>
                    <a:pt x="298502" y="87322"/>
                    <a:pt x="278374" y="108233"/>
                    <a:pt x="259933" y="129687"/>
                  </a:cubicBezTo>
                  <a:cubicBezTo>
                    <a:pt x="256739" y="133424"/>
                    <a:pt x="253666" y="137220"/>
                    <a:pt x="250592" y="141258"/>
                  </a:cubicBezTo>
                  <a:cubicBezTo>
                    <a:pt x="192860" y="216768"/>
                    <a:pt x="160498" y="337536"/>
                    <a:pt x="144769" y="447096"/>
                  </a:cubicBezTo>
                  <a:cubicBezTo>
                    <a:pt x="138863" y="488256"/>
                    <a:pt x="135308" y="527849"/>
                    <a:pt x="133681" y="562862"/>
                  </a:cubicBezTo>
                  <a:cubicBezTo>
                    <a:pt x="126268" y="717679"/>
                    <a:pt x="104935" y="841581"/>
                    <a:pt x="41417" y="980730"/>
                  </a:cubicBezTo>
                  <a:cubicBezTo>
                    <a:pt x="35511" y="993687"/>
                    <a:pt x="30148" y="1007005"/>
                    <a:pt x="25447" y="1020685"/>
                  </a:cubicBezTo>
                  <a:cubicBezTo>
                    <a:pt x="-7698" y="1116263"/>
                    <a:pt x="-10470" y="1226003"/>
                    <a:pt x="29063" y="1320798"/>
                  </a:cubicBezTo>
                  <a:cubicBezTo>
                    <a:pt x="34005" y="1332670"/>
                    <a:pt x="39670" y="1344361"/>
                    <a:pt x="45937" y="1355690"/>
                  </a:cubicBezTo>
                  <a:cubicBezTo>
                    <a:pt x="102223" y="1456994"/>
                    <a:pt x="210758" y="1502372"/>
                    <a:pt x="314532" y="1505566"/>
                  </a:cubicBezTo>
                  <a:cubicBezTo>
                    <a:pt x="406133" y="1508399"/>
                    <a:pt x="450065" y="1507675"/>
                    <a:pt x="516415" y="1580835"/>
                  </a:cubicBezTo>
                  <a:cubicBezTo>
                    <a:pt x="516897" y="1581317"/>
                    <a:pt x="517379" y="1581860"/>
                    <a:pt x="517861" y="1582342"/>
                  </a:cubicBezTo>
                  <a:cubicBezTo>
                    <a:pt x="552995" y="1620850"/>
                    <a:pt x="591383" y="1650500"/>
                    <a:pt x="639835" y="1665927"/>
                  </a:cubicBezTo>
                  <a:cubicBezTo>
                    <a:pt x="692927" y="1682862"/>
                    <a:pt x="738306" y="1666410"/>
                    <a:pt x="785793" y="1643630"/>
                  </a:cubicBezTo>
                  <a:cubicBezTo>
                    <a:pt x="786999" y="1643269"/>
                    <a:pt x="788204" y="1642847"/>
                    <a:pt x="789409" y="1642485"/>
                  </a:cubicBezTo>
                  <a:cubicBezTo>
                    <a:pt x="804656" y="1637302"/>
                    <a:pt x="820204" y="1630312"/>
                    <a:pt x="832558" y="1620609"/>
                  </a:cubicBezTo>
                  <a:cubicBezTo>
                    <a:pt x="836596" y="1618681"/>
                    <a:pt x="840693" y="1616752"/>
                    <a:pt x="844792" y="1614764"/>
                  </a:cubicBezTo>
                  <a:lnTo>
                    <a:pt x="1110012" y="1604218"/>
                  </a:lnTo>
                  <a:lnTo>
                    <a:pt x="1327081" y="1595540"/>
                  </a:lnTo>
                  <a:cubicBezTo>
                    <a:pt x="1343835" y="1601024"/>
                    <a:pt x="1359804" y="1607713"/>
                    <a:pt x="1375172" y="1614764"/>
                  </a:cubicBezTo>
                  <a:cubicBezTo>
                    <a:pt x="1379270" y="1616692"/>
                    <a:pt x="1383368" y="1618621"/>
                    <a:pt x="1387405" y="1620609"/>
                  </a:cubicBezTo>
                  <a:cubicBezTo>
                    <a:pt x="1403435" y="1628323"/>
                    <a:pt x="1418923" y="1636278"/>
                    <a:pt x="1434170" y="1643630"/>
                  </a:cubicBezTo>
                  <a:cubicBezTo>
                    <a:pt x="1481597" y="1666410"/>
                    <a:pt x="1527036" y="1682922"/>
                    <a:pt x="1580128" y="1665927"/>
                  </a:cubicBezTo>
                  <a:cubicBezTo>
                    <a:pt x="1628580" y="1650440"/>
                    <a:pt x="1666968" y="1620850"/>
                    <a:pt x="1702102" y="1582342"/>
                  </a:cubicBezTo>
                  <a:cubicBezTo>
                    <a:pt x="1702584" y="1581860"/>
                    <a:pt x="1703066" y="1581317"/>
                    <a:pt x="1703548" y="1580835"/>
                  </a:cubicBezTo>
                  <a:cubicBezTo>
                    <a:pt x="1769898" y="1507675"/>
                    <a:pt x="1813831" y="1508338"/>
                    <a:pt x="1905431" y="1505566"/>
                  </a:cubicBezTo>
                  <a:cubicBezTo>
                    <a:pt x="2009205" y="1502372"/>
                    <a:pt x="2117740" y="1456994"/>
                    <a:pt x="2174026" y="1355690"/>
                  </a:cubicBezTo>
                  <a:cubicBezTo>
                    <a:pt x="2180294" y="1344361"/>
                    <a:pt x="2185958" y="1332730"/>
                    <a:pt x="2190900" y="1320798"/>
                  </a:cubicBezTo>
                  <a:cubicBezTo>
                    <a:pt x="2230614" y="1226063"/>
                    <a:pt x="2227842" y="1116384"/>
                    <a:pt x="2194697" y="10207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928" name="Google Shape;928;g340da623686_1_2639"/>
            <p:cNvGrpSpPr/>
            <p:nvPr/>
          </p:nvGrpSpPr>
          <p:grpSpPr>
            <a:xfrm>
              <a:off x="4891811" y="2160657"/>
              <a:ext cx="2411448" cy="760568"/>
              <a:chOff x="4891811" y="2161198"/>
              <a:chExt cx="2411448" cy="760568"/>
            </a:xfrm>
          </p:grpSpPr>
          <p:sp>
            <p:nvSpPr>
              <p:cNvPr id="929" name="Google Shape;929;g340da623686_1_2639"/>
              <p:cNvSpPr/>
              <p:nvPr/>
            </p:nvSpPr>
            <p:spPr>
              <a:xfrm>
                <a:off x="5589483" y="2161198"/>
                <a:ext cx="1713776" cy="637748"/>
              </a:xfrm>
              <a:custGeom>
                <a:avLst/>
                <a:gdLst/>
                <a:ahLst/>
                <a:cxnLst/>
                <a:rect l="l" t="t" r="r" b="b"/>
                <a:pathLst>
                  <a:path w="1713776" h="637748" extrusionOk="0">
                    <a:moveTo>
                      <a:pt x="0" y="635696"/>
                    </a:moveTo>
                    <a:cubicBezTo>
                      <a:pt x="46102" y="560005"/>
                      <a:pt x="93589" y="482747"/>
                      <a:pt x="162169" y="426642"/>
                    </a:cubicBezTo>
                    <a:cubicBezTo>
                      <a:pt x="243224" y="360352"/>
                      <a:pt x="351578" y="328472"/>
                      <a:pt x="455653" y="340284"/>
                    </a:cubicBezTo>
                    <a:cubicBezTo>
                      <a:pt x="469875" y="341911"/>
                      <a:pt x="484881" y="344744"/>
                      <a:pt x="495186" y="354627"/>
                    </a:cubicBezTo>
                    <a:cubicBezTo>
                      <a:pt x="515194" y="373791"/>
                      <a:pt x="506938" y="407599"/>
                      <a:pt x="492775" y="431463"/>
                    </a:cubicBezTo>
                    <a:cubicBezTo>
                      <a:pt x="463789" y="480337"/>
                      <a:pt x="417747" y="516254"/>
                      <a:pt x="372791" y="551026"/>
                    </a:cubicBezTo>
                    <a:cubicBezTo>
                      <a:pt x="332052" y="582484"/>
                      <a:pt x="288783" y="615026"/>
                      <a:pt x="237861" y="622197"/>
                    </a:cubicBezTo>
                    <a:cubicBezTo>
                      <a:pt x="212851" y="625693"/>
                      <a:pt x="180911" y="617798"/>
                      <a:pt x="175488" y="593090"/>
                    </a:cubicBezTo>
                    <a:cubicBezTo>
                      <a:pt x="173378" y="583568"/>
                      <a:pt x="175910" y="573685"/>
                      <a:pt x="178862" y="564405"/>
                    </a:cubicBezTo>
                    <a:cubicBezTo>
                      <a:pt x="223397" y="422303"/>
                      <a:pt x="369295" y="318830"/>
                      <a:pt x="518086" y="323772"/>
                    </a:cubicBezTo>
                    <a:cubicBezTo>
                      <a:pt x="554666" y="324977"/>
                      <a:pt x="597514" y="337391"/>
                      <a:pt x="608843" y="372164"/>
                    </a:cubicBezTo>
                    <a:cubicBezTo>
                      <a:pt x="616015" y="394280"/>
                      <a:pt x="607758" y="418084"/>
                      <a:pt x="599563" y="439840"/>
                    </a:cubicBezTo>
                    <a:cubicBezTo>
                      <a:pt x="587269" y="472502"/>
                      <a:pt x="574915" y="505105"/>
                      <a:pt x="562621" y="537768"/>
                    </a:cubicBezTo>
                    <a:cubicBezTo>
                      <a:pt x="557981" y="550002"/>
                      <a:pt x="553280" y="562717"/>
                      <a:pt x="554184" y="575794"/>
                    </a:cubicBezTo>
                    <a:cubicBezTo>
                      <a:pt x="555992" y="602250"/>
                      <a:pt x="580218" y="622017"/>
                      <a:pt x="605288" y="630574"/>
                    </a:cubicBezTo>
                    <a:cubicBezTo>
                      <a:pt x="646086" y="644495"/>
                      <a:pt x="692007" y="637022"/>
                      <a:pt x="730636" y="617919"/>
                    </a:cubicBezTo>
                    <a:cubicBezTo>
                      <a:pt x="767397" y="599779"/>
                      <a:pt x="801747" y="564224"/>
                      <a:pt x="796565" y="523606"/>
                    </a:cubicBezTo>
                    <a:cubicBezTo>
                      <a:pt x="793069" y="496548"/>
                      <a:pt x="772821" y="474672"/>
                      <a:pt x="751066" y="458220"/>
                    </a:cubicBezTo>
                    <a:cubicBezTo>
                      <a:pt x="659043" y="388555"/>
                      <a:pt x="520738" y="388254"/>
                      <a:pt x="428414" y="457497"/>
                    </a:cubicBezTo>
                    <a:cubicBezTo>
                      <a:pt x="409853" y="471418"/>
                      <a:pt x="391533" y="493354"/>
                      <a:pt x="398885" y="515350"/>
                    </a:cubicBezTo>
                    <a:cubicBezTo>
                      <a:pt x="404972" y="533429"/>
                      <a:pt x="425521" y="541806"/>
                      <a:pt x="444083" y="546084"/>
                    </a:cubicBezTo>
                    <a:cubicBezTo>
                      <a:pt x="534900" y="566815"/>
                      <a:pt x="629393" y="541986"/>
                      <a:pt x="718101" y="513602"/>
                    </a:cubicBezTo>
                    <a:cubicBezTo>
                      <a:pt x="760346" y="500103"/>
                      <a:pt x="803254" y="485278"/>
                      <a:pt x="838026" y="457678"/>
                    </a:cubicBezTo>
                    <a:cubicBezTo>
                      <a:pt x="857310" y="442371"/>
                      <a:pt x="874847" y="419531"/>
                      <a:pt x="870568" y="395244"/>
                    </a:cubicBezTo>
                    <a:cubicBezTo>
                      <a:pt x="864542" y="360834"/>
                      <a:pt x="820670" y="348359"/>
                      <a:pt x="785958" y="352096"/>
                    </a:cubicBezTo>
                    <a:cubicBezTo>
                      <a:pt x="738953" y="357098"/>
                      <a:pt x="693815" y="378612"/>
                      <a:pt x="660369" y="412058"/>
                    </a:cubicBezTo>
                    <a:cubicBezTo>
                      <a:pt x="646448" y="425979"/>
                      <a:pt x="634094" y="442793"/>
                      <a:pt x="631261" y="462258"/>
                    </a:cubicBezTo>
                    <a:cubicBezTo>
                      <a:pt x="625838" y="499862"/>
                      <a:pt x="656813" y="532706"/>
                      <a:pt x="688391" y="553798"/>
                    </a:cubicBezTo>
                    <a:cubicBezTo>
                      <a:pt x="736422" y="585919"/>
                      <a:pt x="792105" y="606408"/>
                      <a:pt x="849476" y="613097"/>
                    </a:cubicBezTo>
                    <a:cubicBezTo>
                      <a:pt x="894975" y="618401"/>
                      <a:pt x="943427" y="614423"/>
                      <a:pt x="982297" y="590137"/>
                    </a:cubicBezTo>
                    <a:cubicBezTo>
                      <a:pt x="1021167" y="565851"/>
                      <a:pt x="1047261" y="517640"/>
                      <a:pt x="1035450" y="473346"/>
                    </a:cubicBezTo>
                    <a:cubicBezTo>
                      <a:pt x="1027555" y="443696"/>
                      <a:pt x="1004112" y="419892"/>
                      <a:pt x="976994" y="405550"/>
                    </a:cubicBezTo>
                    <a:cubicBezTo>
                      <a:pt x="949815" y="391207"/>
                      <a:pt x="919081" y="385241"/>
                      <a:pt x="888587" y="381444"/>
                    </a:cubicBezTo>
                    <a:cubicBezTo>
                      <a:pt x="735638" y="362582"/>
                      <a:pt x="566116" y="403199"/>
                      <a:pt x="469152" y="523003"/>
                    </a:cubicBezTo>
                    <a:cubicBezTo>
                      <a:pt x="459630" y="534755"/>
                      <a:pt x="450651" y="551388"/>
                      <a:pt x="458907" y="564103"/>
                    </a:cubicBezTo>
                    <a:cubicBezTo>
                      <a:pt x="465175" y="573685"/>
                      <a:pt x="478312" y="575734"/>
                      <a:pt x="489762" y="575192"/>
                    </a:cubicBezTo>
                    <a:cubicBezTo>
                      <a:pt x="532067" y="573324"/>
                      <a:pt x="570817" y="549700"/>
                      <a:pt x="601431" y="520412"/>
                    </a:cubicBezTo>
                    <a:cubicBezTo>
                      <a:pt x="632045" y="491124"/>
                      <a:pt x="656391" y="456050"/>
                      <a:pt x="684112" y="423930"/>
                    </a:cubicBezTo>
                    <a:cubicBezTo>
                      <a:pt x="793853" y="296834"/>
                      <a:pt x="917212" y="-27746"/>
                      <a:pt x="1713777" y="190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30" name="Google Shape;930;g340da623686_1_2639"/>
              <p:cNvSpPr/>
              <p:nvPr/>
            </p:nvSpPr>
            <p:spPr>
              <a:xfrm>
                <a:off x="4891811" y="2161327"/>
                <a:ext cx="1449147" cy="760439"/>
              </a:xfrm>
              <a:custGeom>
                <a:avLst/>
                <a:gdLst/>
                <a:ahLst/>
                <a:cxnLst/>
                <a:rect l="l" t="t" r="r" b="b"/>
                <a:pathLst>
                  <a:path w="1449147" h="760439" extrusionOk="0">
                    <a:moveTo>
                      <a:pt x="1301875" y="740727"/>
                    </a:moveTo>
                    <a:cubicBezTo>
                      <a:pt x="1369973" y="661119"/>
                      <a:pt x="1378229" y="548004"/>
                      <a:pt x="1383291" y="443326"/>
                    </a:cubicBezTo>
                    <a:cubicBezTo>
                      <a:pt x="1385822" y="390535"/>
                      <a:pt x="1387871" y="335093"/>
                      <a:pt x="1364248" y="287786"/>
                    </a:cubicBezTo>
                    <a:cubicBezTo>
                      <a:pt x="1335683" y="230535"/>
                      <a:pt x="1268790" y="194980"/>
                      <a:pt x="1205333" y="203296"/>
                    </a:cubicBezTo>
                    <a:cubicBezTo>
                      <a:pt x="1156821" y="209684"/>
                      <a:pt x="1113913" y="238671"/>
                      <a:pt x="1079804" y="273744"/>
                    </a:cubicBezTo>
                    <a:cubicBezTo>
                      <a:pt x="1022975" y="332140"/>
                      <a:pt x="986033" y="409518"/>
                      <a:pt x="976271" y="490392"/>
                    </a:cubicBezTo>
                    <a:cubicBezTo>
                      <a:pt x="975066" y="500396"/>
                      <a:pt x="974403" y="511123"/>
                      <a:pt x="979465" y="519800"/>
                    </a:cubicBezTo>
                    <a:cubicBezTo>
                      <a:pt x="990855" y="539326"/>
                      <a:pt x="1019902" y="534625"/>
                      <a:pt x="1041295" y="527394"/>
                    </a:cubicBezTo>
                    <a:cubicBezTo>
                      <a:pt x="1186410" y="478279"/>
                      <a:pt x="1340745" y="422595"/>
                      <a:pt x="1431321" y="299055"/>
                    </a:cubicBezTo>
                    <a:cubicBezTo>
                      <a:pt x="1440060" y="287123"/>
                      <a:pt x="1448436" y="273804"/>
                      <a:pt x="1449099" y="259040"/>
                    </a:cubicBezTo>
                    <a:cubicBezTo>
                      <a:pt x="1450425" y="230897"/>
                      <a:pt x="1424391" y="209322"/>
                      <a:pt x="1398900" y="197390"/>
                    </a:cubicBezTo>
                    <a:cubicBezTo>
                      <a:pt x="1328391" y="164366"/>
                      <a:pt x="1244625" y="168223"/>
                      <a:pt x="1171224" y="194136"/>
                    </a:cubicBezTo>
                    <a:cubicBezTo>
                      <a:pt x="1097822" y="220110"/>
                      <a:pt x="1033340" y="266392"/>
                      <a:pt x="973981" y="316772"/>
                    </a:cubicBezTo>
                    <a:cubicBezTo>
                      <a:pt x="902568" y="377398"/>
                      <a:pt x="835917" y="446158"/>
                      <a:pt x="793853" y="529865"/>
                    </a:cubicBezTo>
                    <a:cubicBezTo>
                      <a:pt x="783427" y="550595"/>
                      <a:pt x="774629" y="575484"/>
                      <a:pt x="784753" y="596335"/>
                    </a:cubicBezTo>
                    <a:cubicBezTo>
                      <a:pt x="798011" y="623454"/>
                      <a:pt x="834410" y="627733"/>
                      <a:pt x="864602" y="626588"/>
                    </a:cubicBezTo>
                    <a:cubicBezTo>
                      <a:pt x="941499" y="623574"/>
                      <a:pt x="1022613" y="606701"/>
                      <a:pt x="1078357" y="553608"/>
                    </a:cubicBezTo>
                    <a:cubicBezTo>
                      <a:pt x="1134101" y="500516"/>
                      <a:pt x="1151939" y="402708"/>
                      <a:pt x="1099148" y="346663"/>
                    </a:cubicBezTo>
                    <a:cubicBezTo>
                      <a:pt x="1052745" y="297488"/>
                      <a:pt x="970184" y="298754"/>
                      <a:pt x="911668" y="332742"/>
                    </a:cubicBezTo>
                    <a:cubicBezTo>
                      <a:pt x="853152" y="366731"/>
                      <a:pt x="813981" y="425669"/>
                      <a:pt x="780595" y="484486"/>
                    </a:cubicBezTo>
                    <a:cubicBezTo>
                      <a:pt x="745762" y="545895"/>
                      <a:pt x="714485" y="610317"/>
                      <a:pt x="700143" y="679439"/>
                    </a:cubicBezTo>
                    <a:cubicBezTo>
                      <a:pt x="695261" y="702761"/>
                      <a:pt x="693574" y="730241"/>
                      <a:pt x="710327" y="747115"/>
                    </a:cubicBezTo>
                    <a:cubicBezTo>
                      <a:pt x="728889" y="765797"/>
                      <a:pt x="759804" y="761518"/>
                      <a:pt x="785114" y="754226"/>
                    </a:cubicBezTo>
                    <a:cubicBezTo>
                      <a:pt x="818380" y="744584"/>
                      <a:pt x="850802" y="731989"/>
                      <a:pt x="881838" y="716561"/>
                    </a:cubicBezTo>
                    <a:cubicBezTo>
                      <a:pt x="908474" y="703363"/>
                      <a:pt x="934990" y="687273"/>
                      <a:pt x="951502" y="662565"/>
                    </a:cubicBezTo>
                    <a:cubicBezTo>
                      <a:pt x="975066" y="627251"/>
                      <a:pt x="973499" y="578558"/>
                      <a:pt x="952647" y="541556"/>
                    </a:cubicBezTo>
                    <a:cubicBezTo>
                      <a:pt x="931796" y="504554"/>
                      <a:pt x="894071" y="478942"/>
                      <a:pt x="853333" y="466829"/>
                    </a:cubicBezTo>
                    <a:cubicBezTo>
                      <a:pt x="797830" y="450317"/>
                      <a:pt x="735578" y="457849"/>
                      <a:pt x="685619" y="487198"/>
                    </a:cubicBezTo>
                    <a:cubicBezTo>
                      <a:pt x="635661" y="516486"/>
                      <a:pt x="598719" y="567168"/>
                      <a:pt x="586064" y="623695"/>
                    </a:cubicBezTo>
                    <a:cubicBezTo>
                      <a:pt x="578651" y="656780"/>
                      <a:pt x="581725" y="696735"/>
                      <a:pt x="608843" y="717104"/>
                    </a:cubicBezTo>
                    <a:cubicBezTo>
                      <a:pt x="621258" y="726445"/>
                      <a:pt x="636866" y="730241"/>
                      <a:pt x="652173" y="732953"/>
                    </a:cubicBezTo>
                    <a:cubicBezTo>
                      <a:pt x="781740" y="756034"/>
                      <a:pt x="914802" y="718610"/>
                      <a:pt x="1035450" y="665940"/>
                    </a:cubicBezTo>
                    <a:cubicBezTo>
                      <a:pt x="1072452" y="649789"/>
                      <a:pt x="1110839" y="630384"/>
                      <a:pt x="1132052" y="595974"/>
                    </a:cubicBezTo>
                    <a:cubicBezTo>
                      <a:pt x="1163028" y="545654"/>
                      <a:pt x="1147299" y="479424"/>
                      <a:pt x="1119517" y="427296"/>
                    </a:cubicBezTo>
                    <a:cubicBezTo>
                      <a:pt x="1062327" y="320147"/>
                      <a:pt x="749559" y="545352"/>
                      <a:pt x="572384" y="243010"/>
                    </a:cubicBezTo>
                    <a:cubicBezTo>
                      <a:pt x="372610" y="-97841"/>
                      <a:pt x="60203" y="2980"/>
                      <a:pt x="0" y="56313"/>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931" name="Google Shape;931;g340da623686_1_2639"/>
            <p:cNvGrpSpPr/>
            <p:nvPr/>
          </p:nvGrpSpPr>
          <p:grpSpPr>
            <a:xfrm>
              <a:off x="5181783" y="2835447"/>
              <a:ext cx="1838194" cy="1853666"/>
              <a:chOff x="5181783" y="2835988"/>
              <a:chExt cx="1838194" cy="1853666"/>
            </a:xfrm>
          </p:grpSpPr>
          <p:grpSp>
            <p:nvGrpSpPr>
              <p:cNvPr id="932" name="Google Shape;932;g340da623686_1_2639"/>
              <p:cNvGrpSpPr/>
              <p:nvPr/>
            </p:nvGrpSpPr>
            <p:grpSpPr>
              <a:xfrm>
                <a:off x="5181783" y="3422069"/>
                <a:ext cx="1838194" cy="336271"/>
                <a:chOff x="5181783" y="3422069"/>
                <a:chExt cx="1838194" cy="336271"/>
              </a:xfrm>
            </p:grpSpPr>
            <p:grpSp>
              <p:nvGrpSpPr>
                <p:cNvPr id="933" name="Google Shape;933;g340da623686_1_2639"/>
                <p:cNvGrpSpPr/>
                <p:nvPr/>
              </p:nvGrpSpPr>
              <p:grpSpPr>
                <a:xfrm>
                  <a:off x="6756488" y="3422069"/>
                  <a:ext cx="263489" cy="336271"/>
                  <a:chOff x="6756488" y="3422069"/>
                  <a:chExt cx="263489" cy="336271"/>
                </a:xfrm>
              </p:grpSpPr>
              <p:sp>
                <p:nvSpPr>
                  <p:cNvPr id="934" name="Google Shape;934;g340da623686_1_2639"/>
                  <p:cNvSpPr/>
                  <p:nvPr/>
                </p:nvSpPr>
                <p:spPr>
                  <a:xfrm>
                    <a:off x="6756488" y="3422069"/>
                    <a:ext cx="263489" cy="336271"/>
                  </a:xfrm>
                  <a:custGeom>
                    <a:avLst/>
                    <a:gdLst/>
                    <a:ahLst/>
                    <a:cxnLst/>
                    <a:rect l="l" t="t" r="r" b="b"/>
                    <a:pathLst>
                      <a:path w="263489" h="336271" extrusionOk="0">
                        <a:moveTo>
                          <a:pt x="10727" y="0"/>
                        </a:moveTo>
                        <a:cubicBezTo>
                          <a:pt x="52791" y="3315"/>
                          <a:pt x="95096" y="8919"/>
                          <a:pt x="134810" y="23804"/>
                        </a:cubicBezTo>
                        <a:cubicBezTo>
                          <a:pt x="174524" y="38690"/>
                          <a:pt x="211766" y="63518"/>
                          <a:pt x="236233" y="99435"/>
                        </a:cubicBezTo>
                        <a:cubicBezTo>
                          <a:pt x="260700" y="135352"/>
                          <a:pt x="271006" y="183081"/>
                          <a:pt x="257507" y="224904"/>
                        </a:cubicBezTo>
                        <a:cubicBezTo>
                          <a:pt x="242923" y="270162"/>
                          <a:pt x="202968" y="302463"/>
                          <a:pt x="159880" y="318433"/>
                        </a:cubicBezTo>
                        <a:cubicBezTo>
                          <a:pt x="116791" y="334343"/>
                          <a:pt x="45620" y="334463"/>
                          <a:pt x="0" y="336271"/>
                        </a:cubicBezTo>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35" name="Google Shape;935;g340da623686_1_2639"/>
                  <p:cNvSpPr/>
                  <p:nvPr/>
                </p:nvSpPr>
                <p:spPr>
                  <a:xfrm>
                    <a:off x="6775773" y="3597436"/>
                    <a:ext cx="146681" cy="240"/>
                  </a:xfrm>
                  <a:custGeom>
                    <a:avLst/>
                    <a:gdLst/>
                    <a:ahLst/>
                    <a:cxnLst/>
                    <a:rect l="l" t="t" r="r" b="b"/>
                    <a:pathLst>
                      <a:path w="146681" h="240" extrusionOk="0">
                        <a:moveTo>
                          <a:pt x="146682" y="0"/>
                        </a:moveTo>
                        <a:cubicBezTo>
                          <a:pt x="97808" y="60"/>
                          <a:pt x="48874" y="181"/>
                          <a:pt x="0" y="24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936" name="Google Shape;936;g340da623686_1_2639"/>
                <p:cNvGrpSpPr/>
                <p:nvPr/>
              </p:nvGrpSpPr>
              <p:grpSpPr>
                <a:xfrm>
                  <a:off x="5181783" y="3422069"/>
                  <a:ext cx="263489" cy="336271"/>
                  <a:chOff x="5181783" y="3422069"/>
                  <a:chExt cx="263489" cy="336271"/>
                </a:xfrm>
              </p:grpSpPr>
              <p:sp>
                <p:nvSpPr>
                  <p:cNvPr id="937" name="Google Shape;937;g340da623686_1_2639"/>
                  <p:cNvSpPr/>
                  <p:nvPr/>
                </p:nvSpPr>
                <p:spPr>
                  <a:xfrm>
                    <a:off x="5181783" y="3422069"/>
                    <a:ext cx="263489" cy="336271"/>
                  </a:xfrm>
                  <a:custGeom>
                    <a:avLst/>
                    <a:gdLst/>
                    <a:ahLst/>
                    <a:cxnLst/>
                    <a:rect l="l" t="t" r="r" b="b"/>
                    <a:pathLst>
                      <a:path w="263489" h="336271" extrusionOk="0">
                        <a:moveTo>
                          <a:pt x="252762" y="0"/>
                        </a:moveTo>
                        <a:cubicBezTo>
                          <a:pt x="210698" y="3315"/>
                          <a:pt x="168393" y="8919"/>
                          <a:pt x="128679" y="23804"/>
                        </a:cubicBezTo>
                        <a:cubicBezTo>
                          <a:pt x="88966" y="38690"/>
                          <a:pt x="51723" y="63518"/>
                          <a:pt x="27256" y="99435"/>
                        </a:cubicBezTo>
                        <a:cubicBezTo>
                          <a:pt x="2789" y="135352"/>
                          <a:pt x="-7516" y="183081"/>
                          <a:pt x="5983" y="224904"/>
                        </a:cubicBezTo>
                        <a:cubicBezTo>
                          <a:pt x="20566" y="270162"/>
                          <a:pt x="60521" y="302463"/>
                          <a:pt x="103610" y="318433"/>
                        </a:cubicBezTo>
                        <a:cubicBezTo>
                          <a:pt x="146698" y="334343"/>
                          <a:pt x="217870" y="334463"/>
                          <a:pt x="263489" y="336271"/>
                        </a:cubicBezTo>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38" name="Google Shape;938;g340da623686_1_2639"/>
                  <p:cNvSpPr/>
                  <p:nvPr/>
                </p:nvSpPr>
                <p:spPr>
                  <a:xfrm>
                    <a:off x="5279246" y="3597436"/>
                    <a:ext cx="146681" cy="240"/>
                  </a:xfrm>
                  <a:custGeom>
                    <a:avLst/>
                    <a:gdLst/>
                    <a:ahLst/>
                    <a:cxnLst/>
                    <a:rect l="l" t="t" r="r" b="b"/>
                    <a:pathLst>
                      <a:path w="146681" h="240" extrusionOk="0">
                        <a:moveTo>
                          <a:pt x="0" y="0"/>
                        </a:moveTo>
                        <a:cubicBezTo>
                          <a:pt x="48874" y="60"/>
                          <a:pt x="97808" y="181"/>
                          <a:pt x="146682" y="24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939" name="Google Shape;939;g340da623686_1_2639"/>
              <p:cNvSpPr/>
              <p:nvPr/>
            </p:nvSpPr>
            <p:spPr>
              <a:xfrm>
                <a:off x="5792994" y="4266905"/>
                <a:ext cx="605890" cy="422749"/>
              </a:xfrm>
              <a:custGeom>
                <a:avLst/>
                <a:gdLst/>
                <a:ahLst/>
                <a:cxnLst/>
                <a:rect l="l" t="t" r="r" b="b"/>
                <a:pathLst>
                  <a:path w="605890" h="422749" extrusionOk="0">
                    <a:moveTo>
                      <a:pt x="600286" y="0"/>
                    </a:moveTo>
                    <a:lnTo>
                      <a:pt x="0" y="12957"/>
                    </a:lnTo>
                    <a:lnTo>
                      <a:pt x="3254" y="422749"/>
                    </a:lnTo>
                    <a:lnTo>
                      <a:pt x="605891" y="422749"/>
                    </a:lnTo>
                    <a:close/>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40" name="Google Shape;940;g340da623686_1_2639"/>
              <p:cNvSpPr/>
              <p:nvPr/>
            </p:nvSpPr>
            <p:spPr>
              <a:xfrm>
                <a:off x="5828790" y="4310596"/>
                <a:ext cx="566839" cy="132760"/>
              </a:xfrm>
              <a:custGeom>
                <a:avLst/>
                <a:gdLst/>
                <a:ahLst/>
                <a:cxnLst/>
                <a:rect l="l" t="t" r="r" b="b"/>
                <a:pathLst>
                  <a:path w="566839" h="132760" extrusionOk="0">
                    <a:moveTo>
                      <a:pt x="566839" y="132761"/>
                    </a:moveTo>
                    <a:cubicBezTo>
                      <a:pt x="564068" y="132339"/>
                      <a:pt x="561295" y="131977"/>
                      <a:pt x="558523" y="131556"/>
                    </a:cubicBezTo>
                    <a:cubicBezTo>
                      <a:pt x="504768" y="123661"/>
                      <a:pt x="451073" y="115465"/>
                      <a:pt x="397981" y="105944"/>
                    </a:cubicBezTo>
                    <a:cubicBezTo>
                      <a:pt x="371465" y="101183"/>
                      <a:pt x="345190" y="95940"/>
                      <a:pt x="318915" y="90757"/>
                    </a:cubicBezTo>
                    <a:cubicBezTo>
                      <a:pt x="293122" y="85635"/>
                      <a:pt x="267330" y="80452"/>
                      <a:pt x="241717" y="74908"/>
                    </a:cubicBezTo>
                    <a:cubicBezTo>
                      <a:pt x="215864" y="69363"/>
                      <a:pt x="190192" y="63397"/>
                      <a:pt x="165002" y="56769"/>
                    </a:cubicBezTo>
                    <a:cubicBezTo>
                      <a:pt x="141198" y="50501"/>
                      <a:pt x="118117" y="43269"/>
                      <a:pt x="94554" y="36640"/>
                    </a:cubicBezTo>
                    <a:cubicBezTo>
                      <a:pt x="62614" y="27721"/>
                      <a:pt x="29830" y="19224"/>
                      <a:pt x="0" y="7654"/>
                    </a:cubicBezTo>
                    <a:lnTo>
                      <a:pt x="565092" y="0"/>
                    </a:lnTo>
                    <a:lnTo>
                      <a:pt x="566839" y="13276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41" name="Google Shape;941;g340da623686_1_2639"/>
              <p:cNvSpPr/>
              <p:nvPr/>
            </p:nvSpPr>
            <p:spPr>
              <a:xfrm>
                <a:off x="5411646" y="2966597"/>
                <a:ext cx="1369014" cy="1400754"/>
              </a:xfrm>
              <a:custGeom>
                <a:avLst/>
                <a:gdLst/>
                <a:ahLst/>
                <a:cxnLst/>
                <a:rect l="l" t="t" r="r" b="b"/>
                <a:pathLst>
                  <a:path w="1369014" h="1400754" extrusionOk="0">
                    <a:moveTo>
                      <a:pt x="1344240" y="247623"/>
                    </a:moveTo>
                    <a:cubicBezTo>
                      <a:pt x="1312903" y="157107"/>
                      <a:pt x="1264752" y="72799"/>
                      <a:pt x="1205573" y="0"/>
                    </a:cubicBezTo>
                    <a:lnTo>
                      <a:pt x="166568" y="0"/>
                    </a:lnTo>
                    <a:cubicBezTo>
                      <a:pt x="102026" y="74727"/>
                      <a:pt x="49838" y="168557"/>
                      <a:pt x="19043" y="284746"/>
                    </a:cubicBezTo>
                    <a:cubicBezTo>
                      <a:pt x="-19285" y="636745"/>
                      <a:pt x="-30795" y="1083661"/>
                      <a:pt x="296738" y="1300911"/>
                    </a:cubicBezTo>
                    <a:cubicBezTo>
                      <a:pt x="440286" y="1391547"/>
                      <a:pt x="619811" y="1412640"/>
                      <a:pt x="786380" y="1395103"/>
                    </a:cubicBezTo>
                    <a:cubicBezTo>
                      <a:pt x="1246251" y="1357740"/>
                      <a:pt x="1399923" y="909137"/>
                      <a:pt x="1364007" y="501152"/>
                    </a:cubicBezTo>
                    <a:cubicBezTo>
                      <a:pt x="1359908" y="413529"/>
                      <a:pt x="1352255" y="330847"/>
                      <a:pt x="1344240" y="247623"/>
                    </a:cubicBezTo>
                    <a:close/>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42" name="Google Shape;942;g340da623686_1_2639"/>
              <p:cNvSpPr/>
              <p:nvPr/>
            </p:nvSpPr>
            <p:spPr>
              <a:xfrm>
                <a:off x="5411594" y="2835988"/>
                <a:ext cx="1369006" cy="1531423"/>
              </a:xfrm>
              <a:custGeom>
                <a:avLst/>
                <a:gdLst/>
                <a:ahLst/>
                <a:cxnLst/>
                <a:rect l="l" t="t" r="r" b="b"/>
                <a:pathLst>
                  <a:path w="1369006" h="1531423" extrusionOk="0">
                    <a:moveTo>
                      <a:pt x="1363998" y="631761"/>
                    </a:moveTo>
                    <a:cubicBezTo>
                      <a:pt x="1359961" y="544138"/>
                      <a:pt x="1352307" y="461456"/>
                      <a:pt x="1344292" y="378232"/>
                    </a:cubicBezTo>
                    <a:lnTo>
                      <a:pt x="1344292" y="378232"/>
                    </a:lnTo>
                    <a:cubicBezTo>
                      <a:pt x="1261852" y="184786"/>
                      <a:pt x="1084737" y="48228"/>
                      <a:pt x="876647" y="17675"/>
                    </a:cubicBezTo>
                    <a:lnTo>
                      <a:pt x="830484" y="10925"/>
                    </a:lnTo>
                    <a:cubicBezTo>
                      <a:pt x="709656" y="-6792"/>
                      <a:pt x="586598" y="-2936"/>
                      <a:pt x="467095" y="22315"/>
                    </a:cubicBezTo>
                    <a:lnTo>
                      <a:pt x="467095" y="22315"/>
                    </a:lnTo>
                    <a:cubicBezTo>
                      <a:pt x="266718" y="64680"/>
                      <a:pt x="101475" y="205818"/>
                      <a:pt x="28255" y="397155"/>
                    </a:cubicBezTo>
                    <a:lnTo>
                      <a:pt x="18131" y="423671"/>
                    </a:lnTo>
                    <a:cubicBezTo>
                      <a:pt x="-19413" y="774405"/>
                      <a:pt x="-28272" y="1216017"/>
                      <a:pt x="296730" y="1431580"/>
                    </a:cubicBezTo>
                    <a:cubicBezTo>
                      <a:pt x="440277" y="1522216"/>
                      <a:pt x="619803" y="1543309"/>
                      <a:pt x="786371" y="1525772"/>
                    </a:cubicBezTo>
                    <a:cubicBezTo>
                      <a:pt x="1246243" y="1488409"/>
                      <a:pt x="1399915" y="1039806"/>
                      <a:pt x="1363998" y="631761"/>
                    </a:cubicBezTo>
                    <a:close/>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943" name="Google Shape;943;g340da623686_1_2639"/>
            <p:cNvGrpSpPr/>
            <p:nvPr/>
          </p:nvGrpSpPr>
          <p:grpSpPr>
            <a:xfrm>
              <a:off x="5599547" y="3386394"/>
              <a:ext cx="1003209" cy="482547"/>
              <a:chOff x="5599547" y="3386935"/>
              <a:chExt cx="1003209" cy="482547"/>
            </a:xfrm>
          </p:grpSpPr>
          <p:sp>
            <p:nvSpPr>
              <p:cNvPr id="944" name="Google Shape;944;g340da623686_1_2639"/>
              <p:cNvSpPr/>
              <p:nvPr/>
            </p:nvSpPr>
            <p:spPr>
              <a:xfrm>
                <a:off x="6029688" y="3521866"/>
                <a:ext cx="95900" cy="199143"/>
              </a:xfrm>
              <a:custGeom>
                <a:avLst/>
                <a:gdLst/>
                <a:ahLst/>
                <a:cxnLst/>
                <a:rect l="l" t="t" r="r" b="b"/>
                <a:pathLst>
                  <a:path w="95900" h="199143" extrusionOk="0">
                    <a:moveTo>
                      <a:pt x="66130" y="0"/>
                    </a:moveTo>
                    <a:cubicBezTo>
                      <a:pt x="89211" y="49778"/>
                      <a:pt x="34793" y="84429"/>
                      <a:pt x="10446" y="119864"/>
                    </a:cubicBezTo>
                    <a:cubicBezTo>
                      <a:pt x="-4559" y="141680"/>
                      <a:pt x="-4680" y="172113"/>
                      <a:pt x="18522" y="188866"/>
                    </a:cubicBezTo>
                    <a:cubicBezTo>
                      <a:pt x="41482" y="205439"/>
                      <a:pt x="80593" y="202365"/>
                      <a:pt x="95900" y="176753"/>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45" name="Google Shape;945;g340da623686_1_2639"/>
              <p:cNvSpPr/>
              <p:nvPr/>
            </p:nvSpPr>
            <p:spPr>
              <a:xfrm>
                <a:off x="6095939" y="3756834"/>
                <a:ext cx="133120" cy="112648"/>
              </a:xfrm>
              <a:custGeom>
                <a:avLst/>
                <a:gdLst/>
                <a:ahLst/>
                <a:cxnLst/>
                <a:rect l="l" t="t" r="r" b="b"/>
                <a:pathLst>
                  <a:path w="133120" h="112648" extrusionOk="0">
                    <a:moveTo>
                      <a:pt x="117514" y="0"/>
                    </a:moveTo>
                    <a:cubicBezTo>
                      <a:pt x="100881" y="18139"/>
                      <a:pt x="88527" y="35797"/>
                      <a:pt x="68038" y="47307"/>
                    </a:cubicBezTo>
                    <a:cubicBezTo>
                      <a:pt x="48693" y="58214"/>
                      <a:pt x="27541" y="63096"/>
                      <a:pt x="0" y="65868"/>
                    </a:cubicBezTo>
                    <a:lnTo>
                      <a:pt x="3857" y="72015"/>
                    </a:lnTo>
                    <a:cubicBezTo>
                      <a:pt x="15970" y="92866"/>
                      <a:pt x="45680" y="113296"/>
                      <a:pt x="69725" y="112633"/>
                    </a:cubicBezTo>
                    <a:cubicBezTo>
                      <a:pt x="93831" y="111970"/>
                      <a:pt x="116972" y="97265"/>
                      <a:pt x="127880" y="75751"/>
                    </a:cubicBezTo>
                    <a:cubicBezTo>
                      <a:pt x="138848" y="54297"/>
                      <a:pt x="131254" y="19827"/>
                      <a:pt x="117514"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46" name="Google Shape;946;g340da623686_1_2639"/>
              <p:cNvSpPr/>
              <p:nvPr/>
            </p:nvSpPr>
            <p:spPr>
              <a:xfrm>
                <a:off x="6284383" y="3498845"/>
                <a:ext cx="57250" cy="57250"/>
              </a:xfrm>
              <a:custGeom>
                <a:avLst/>
                <a:gdLst/>
                <a:ahLst/>
                <a:cxnLst/>
                <a:rect l="l" t="t" r="r" b="b"/>
                <a:pathLst>
                  <a:path w="57250" h="57250" extrusionOk="0">
                    <a:moveTo>
                      <a:pt x="57250" y="28625"/>
                    </a:moveTo>
                    <a:cubicBezTo>
                      <a:pt x="57250" y="44414"/>
                      <a:pt x="44414" y="57250"/>
                      <a:pt x="28625" y="57250"/>
                    </a:cubicBezTo>
                    <a:cubicBezTo>
                      <a:pt x="12836" y="57250"/>
                      <a:pt x="0" y="44414"/>
                      <a:pt x="0" y="28625"/>
                    </a:cubicBezTo>
                    <a:cubicBezTo>
                      <a:pt x="0" y="12836"/>
                      <a:pt x="12836" y="0"/>
                      <a:pt x="28625" y="0"/>
                    </a:cubicBezTo>
                    <a:cubicBezTo>
                      <a:pt x="44414" y="0"/>
                      <a:pt x="57250" y="12836"/>
                      <a:pt x="57250" y="286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47" name="Google Shape;947;g340da623686_1_2639"/>
              <p:cNvSpPr/>
              <p:nvPr/>
            </p:nvSpPr>
            <p:spPr>
              <a:xfrm rot="-4443276">
                <a:off x="5815446" y="3521510"/>
                <a:ext cx="57309" cy="57309"/>
              </a:xfrm>
              <a:custGeom>
                <a:avLst/>
                <a:gdLst/>
                <a:ahLst/>
                <a:cxnLst/>
                <a:rect l="l" t="t" r="r" b="b"/>
                <a:pathLst>
                  <a:path w="57251" h="57251" extrusionOk="0">
                    <a:moveTo>
                      <a:pt x="57251" y="28626"/>
                    </a:moveTo>
                    <a:cubicBezTo>
                      <a:pt x="57251" y="44435"/>
                      <a:pt x="44435" y="57251"/>
                      <a:pt x="28626" y="57251"/>
                    </a:cubicBezTo>
                    <a:cubicBezTo>
                      <a:pt x="12816" y="57251"/>
                      <a:pt x="0" y="44435"/>
                      <a:pt x="0" y="28626"/>
                    </a:cubicBezTo>
                    <a:cubicBezTo>
                      <a:pt x="0" y="12816"/>
                      <a:pt x="12816" y="0"/>
                      <a:pt x="28626" y="0"/>
                    </a:cubicBezTo>
                    <a:cubicBezTo>
                      <a:pt x="44435" y="0"/>
                      <a:pt x="57251" y="12816"/>
                      <a:pt x="57251" y="2862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48" name="Google Shape;948;g340da623686_1_2639"/>
              <p:cNvSpPr/>
              <p:nvPr/>
            </p:nvSpPr>
            <p:spPr>
              <a:xfrm>
                <a:off x="5599547" y="3669029"/>
                <a:ext cx="303608" cy="181996"/>
              </a:xfrm>
              <a:custGeom>
                <a:avLst/>
                <a:gdLst/>
                <a:ahLst/>
                <a:cxnLst/>
                <a:rect l="l" t="t" r="r" b="b"/>
                <a:pathLst>
                  <a:path w="303608" h="181996" extrusionOk="0">
                    <a:moveTo>
                      <a:pt x="303608" y="90998"/>
                    </a:moveTo>
                    <a:cubicBezTo>
                      <a:pt x="303608" y="141255"/>
                      <a:pt x="235643" y="181996"/>
                      <a:pt x="151804" y="181996"/>
                    </a:cubicBezTo>
                    <a:cubicBezTo>
                      <a:pt x="67965" y="181996"/>
                      <a:pt x="0" y="141255"/>
                      <a:pt x="0" y="90998"/>
                    </a:cubicBezTo>
                    <a:cubicBezTo>
                      <a:pt x="0" y="40741"/>
                      <a:pt x="67965" y="0"/>
                      <a:pt x="151804" y="0"/>
                    </a:cubicBezTo>
                    <a:cubicBezTo>
                      <a:pt x="235643" y="0"/>
                      <a:pt x="303608" y="40741"/>
                      <a:pt x="303608" y="90998"/>
                    </a:cubicBezTo>
                    <a:close/>
                  </a:path>
                </a:pathLst>
              </a:custGeom>
              <a:solidFill>
                <a:srgbClr val="F48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49" name="Google Shape;949;g340da623686_1_2639"/>
              <p:cNvSpPr/>
              <p:nvPr/>
            </p:nvSpPr>
            <p:spPr>
              <a:xfrm>
                <a:off x="6299148" y="3672706"/>
                <a:ext cx="303608" cy="181996"/>
              </a:xfrm>
              <a:custGeom>
                <a:avLst/>
                <a:gdLst/>
                <a:ahLst/>
                <a:cxnLst/>
                <a:rect l="l" t="t" r="r" b="b"/>
                <a:pathLst>
                  <a:path w="303608" h="181996" extrusionOk="0">
                    <a:moveTo>
                      <a:pt x="303608" y="90998"/>
                    </a:moveTo>
                    <a:cubicBezTo>
                      <a:pt x="303608" y="141255"/>
                      <a:pt x="235643" y="181996"/>
                      <a:pt x="151804" y="181996"/>
                    </a:cubicBezTo>
                    <a:cubicBezTo>
                      <a:pt x="67965" y="181996"/>
                      <a:pt x="0" y="141255"/>
                      <a:pt x="0" y="90998"/>
                    </a:cubicBezTo>
                    <a:cubicBezTo>
                      <a:pt x="0" y="40741"/>
                      <a:pt x="67965" y="0"/>
                      <a:pt x="151804" y="0"/>
                    </a:cubicBezTo>
                    <a:cubicBezTo>
                      <a:pt x="235643" y="0"/>
                      <a:pt x="303608" y="40741"/>
                      <a:pt x="303608" y="90998"/>
                    </a:cubicBezTo>
                    <a:close/>
                  </a:path>
                </a:pathLst>
              </a:custGeom>
              <a:solidFill>
                <a:srgbClr val="F4854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50" name="Google Shape;950;g340da623686_1_2639"/>
              <p:cNvSpPr/>
              <p:nvPr/>
            </p:nvSpPr>
            <p:spPr>
              <a:xfrm>
                <a:off x="6259735" y="3386935"/>
                <a:ext cx="201401" cy="38749"/>
              </a:xfrm>
              <a:custGeom>
                <a:avLst/>
                <a:gdLst/>
                <a:ahLst/>
                <a:cxnLst/>
                <a:rect l="l" t="t" r="r" b="b"/>
                <a:pathLst>
                  <a:path w="201401" h="38749" extrusionOk="0">
                    <a:moveTo>
                      <a:pt x="201401" y="38750"/>
                    </a:moveTo>
                    <a:lnTo>
                      <a:pt x="0" y="0"/>
                    </a:lnTo>
                  </a:path>
                </a:pathLst>
              </a:custGeom>
              <a:noFill/>
              <a:ln w="602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51" name="Google Shape;951;g340da623686_1_2639"/>
              <p:cNvSpPr/>
              <p:nvPr/>
            </p:nvSpPr>
            <p:spPr>
              <a:xfrm>
                <a:off x="5703321" y="3386935"/>
                <a:ext cx="201340" cy="38749"/>
              </a:xfrm>
              <a:custGeom>
                <a:avLst/>
                <a:gdLst/>
                <a:ahLst/>
                <a:cxnLst/>
                <a:rect l="l" t="t" r="r" b="b"/>
                <a:pathLst>
                  <a:path w="201340" h="38749" extrusionOk="0">
                    <a:moveTo>
                      <a:pt x="0" y="38750"/>
                    </a:moveTo>
                    <a:lnTo>
                      <a:pt x="201341" y="0"/>
                    </a:lnTo>
                  </a:path>
                </a:pathLst>
              </a:custGeom>
              <a:noFill/>
              <a:ln w="602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952" name="Google Shape;952;g340da623686_1_2639"/>
            <p:cNvSpPr/>
            <p:nvPr/>
          </p:nvSpPr>
          <p:spPr>
            <a:xfrm>
              <a:off x="5291902" y="2799186"/>
              <a:ext cx="1518161" cy="622342"/>
            </a:xfrm>
            <a:custGeom>
              <a:avLst/>
              <a:gdLst/>
              <a:ahLst/>
              <a:cxnLst/>
              <a:rect l="l" t="t" r="r" b="b"/>
              <a:pathLst>
                <a:path w="1518161" h="622342" extrusionOk="0">
                  <a:moveTo>
                    <a:pt x="167111" y="0"/>
                  </a:moveTo>
                  <a:cubicBezTo>
                    <a:pt x="89732" y="84128"/>
                    <a:pt x="30071" y="190674"/>
                    <a:pt x="14041" y="299631"/>
                  </a:cubicBezTo>
                  <a:cubicBezTo>
                    <a:pt x="5966" y="354471"/>
                    <a:pt x="2290" y="469574"/>
                    <a:pt x="0" y="622342"/>
                  </a:cubicBezTo>
                  <a:cubicBezTo>
                    <a:pt x="99676" y="614086"/>
                    <a:pt x="134810" y="610049"/>
                    <a:pt x="186395" y="581002"/>
                  </a:cubicBezTo>
                  <a:cubicBezTo>
                    <a:pt x="202787" y="571781"/>
                    <a:pt x="219058" y="560512"/>
                    <a:pt x="233702" y="548761"/>
                  </a:cubicBezTo>
                  <a:cubicBezTo>
                    <a:pt x="270162" y="519593"/>
                    <a:pt x="293243" y="484761"/>
                    <a:pt x="308309" y="440587"/>
                  </a:cubicBezTo>
                  <a:cubicBezTo>
                    <a:pt x="328738" y="380746"/>
                    <a:pt x="336994" y="316445"/>
                    <a:pt x="325002" y="253770"/>
                  </a:cubicBezTo>
                  <a:cubicBezTo>
                    <a:pt x="337838" y="257085"/>
                    <a:pt x="350975" y="259194"/>
                    <a:pt x="364715" y="259194"/>
                  </a:cubicBezTo>
                  <a:cubicBezTo>
                    <a:pt x="395691" y="259194"/>
                    <a:pt x="427390" y="255819"/>
                    <a:pt x="457883" y="250516"/>
                  </a:cubicBezTo>
                  <a:cubicBezTo>
                    <a:pt x="479277" y="246780"/>
                    <a:pt x="500248" y="242260"/>
                    <a:pt x="520798" y="236716"/>
                  </a:cubicBezTo>
                  <a:cubicBezTo>
                    <a:pt x="591849" y="276008"/>
                    <a:pt x="681100" y="307767"/>
                    <a:pt x="780293" y="326026"/>
                  </a:cubicBezTo>
                  <a:cubicBezTo>
                    <a:pt x="952165" y="357665"/>
                    <a:pt x="1110598" y="340731"/>
                    <a:pt x="1204368" y="289266"/>
                  </a:cubicBezTo>
                  <a:cubicBezTo>
                    <a:pt x="1303080" y="517484"/>
                    <a:pt x="1474651" y="605167"/>
                    <a:pt x="1518161" y="594983"/>
                  </a:cubicBezTo>
                  <a:cubicBezTo>
                    <a:pt x="1483510" y="408407"/>
                    <a:pt x="1531901" y="194832"/>
                    <a:pt x="1338576" y="0"/>
                  </a:cubicBezTo>
                  <a:lnTo>
                    <a:pt x="167111"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953" name="Google Shape;953;g340da623686_1_2639"/>
            <p:cNvGrpSpPr/>
            <p:nvPr/>
          </p:nvGrpSpPr>
          <p:grpSpPr>
            <a:xfrm>
              <a:off x="3414094" y="1452162"/>
              <a:ext cx="5207329" cy="5405838"/>
              <a:chOff x="3414094" y="1452162"/>
              <a:chExt cx="5207329" cy="5405838"/>
            </a:xfrm>
          </p:grpSpPr>
          <p:grpSp>
            <p:nvGrpSpPr>
              <p:cNvPr id="954" name="Google Shape;954;g340da623686_1_2639"/>
              <p:cNvGrpSpPr/>
              <p:nvPr/>
            </p:nvGrpSpPr>
            <p:grpSpPr>
              <a:xfrm>
                <a:off x="3570574" y="1452162"/>
                <a:ext cx="2028972" cy="4203579"/>
                <a:chOff x="3570574" y="1452703"/>
                <a:chExt cx="2028972" cy="4203579"/>
              </a:xfrm>
            </p:grpSpPr>
            <p:grpSp>
              <p:nvGrpSpPr>
                <p:cNvPr id="955" name="Google Shape;955;g340da623686_1_2639"/>
                <p:cNvGrpSpPr/>
                <p:nvPr/>
              </p:nvGrpSpPr>
              <p:grpSpPr>
                <a:xfrm>
                  <a:off x="4307023" y="1452703"/>
                  <a:ext cx="1041624" cy="1298330"/>
                  <a:chOff x="4307023" y="1452703"/>
                  <a:chExt cx="1041624" cy="1298330"/>
                </a:xfrm>
              </p:grpSpPr>
              <p:sp>
                <p:nvSpPr>
                  <p:cNvPr id="956" name="Google Shape;956;g340da623686_1_2639"/>
                  <p:cNvSpPr/>
                  <p:nvPr/>
                </p:nvSpPr>
                <p:spPr>
                  <a:xfrm>
                    <a:off x="4307023" y="1452703"/>
                    <a:ext cx="1041624" cy="1298330"/>
                  </a:xfrm>
                  <a:custGeom>
                    <a:avLst/>
                    <a:gdLst/>
                    <a:ahLst/>
                    <a:cxnLst/>
                    <a:rect l="l" t="t" r="r" b="b"/>
                    <a:pathLst>
                      <a:path w="1041624" h="1298330" extrusionOk="0">
                        <a:moveTo>
                          <a:pt x="389474" y="412937"/>
                        </a:moveTo>
                        <a:cubicBezTo>
                          <a:pt x="386521" y="357615"/>
                          <a:pt x="398272" y="284696"/>
                          <a:pt x="433225" y="197013"/>
                        </a:cubicBezTo>
                        <a:cubicBezTo>
                          <a:pt x="450581" y="153503"/>
                          <a:pt x="467274" y="102399"/>
                          <a:pt x="456125" y="55273"/>
                        </a:cubicBezTo>
                        <a:cubicBezTo>
                          <a:pt x="448954" y="24960"/>
                          <a:pt x="421775" y="-17767"/>
                          <a:pt x="386883" y="7845"/>
                        </a:cubicBezTo>
                        <a:cubicBezTo>
                          <a:pt x="371515" y="19115"/>
                          <a:pt x="362777" y="37013"/>
                          <a:pt x="354641" y="54188"/>
                        </a:cubicBezTo>
                        <a:lnTo>
                          <a:pt x="268163" y="236305"/>
                        </a:lnTo>
                        <a:cubicBezTo>
                          <a:pt x="251350" y="271680"/>
                          <a:pt x="239056" y="309103"/>
                          <a:pt x="232186" y="347672"/>
                        </a:cubicBezTo>
                        <a:cubicBezTo>
                          <a:pt x="224352" y="391785"/>
                          <a:pt x="70258" y="807604"/>
                          <a:pt x="37173" y="923491"/>
                        </a:cubicBezTo>
                        <a:cubicBezTo>
                          <a:pt x="17467" y="992432"/>
                          <a:pt x="-1095" y="1128267"/>
                          <a:pt x="50" y="1199980"/>
                        </a:cubicBezTo>
                        <a:lnTo>
                          <a:pt x="292208" y="1298331"/>
                        </a:lnTo>
                        <a:cubicBezTo>
                          <a:pt x="422860" y="1269585"/>
                          <a:pt x="534408" y="1110730"/>
                          <a:pt x="559598" y="1087770"/>
                        </a:cubicBezTo>
                        <a:cubicBezTo>
                          <a:pt x="608713" y="1042994"/>
                          <a:pt x="653670" y="993698"/>
                          <a:pt x="705255" y="951754"/>
                        </a:cubicBezTo>
                        <a:cubicBezTo>
                          <a:pt x="751477" y="914150"/>
                          <a:pt x="802460" y="882813"/>
                          <a:pt x="849225" y="845871"/>
                        </a:cubicBezTo>
                        <a:cubicBezTo>
                          <a:pt x="869835" y="829540"/>
                          <a:pt x="890204" y="811401"/>
                          <a:pt x="898340" y="785548"/>
                        </a:cubicBezTo>
                        <a:cubicBezTo>
                          <a:pt x="902800" y="771325"/>
                          <a:pt x="902558" y="755777"/>
                          <a:pt x="895628" y="742580"/>
                        </a:cubicBezTo>
                        <a:cubicBezTo>
                          <a:pt x="879417" y="711725"/>
                          <a:pt x="839221" y="711664"/>
                          <a:pt x="808065" y="721487"/>
                        </a:cubicBezTo>
                        <a:cubicBezTo>
                          <a:pt x="743221" y="741977"/>
                          <a:pt x="692238" y="791875"/>
                          <a:pt x="631613" y="822670"/>
                        </a:cubicBezTo>
                        <a:cubicBezTo>
                          <a:pt x="614197" y="831529"/>
                          <a:pt x="595214" y="838881"/>
                          <a:pt x="575749" y="837314"/>
                        </a:cubicBezTo>
                        <a:cubicBezTo>
                          <a:pt x="548208" y="835084"/>
                          <a:pt x="525609" y="815679"/>
                          <a:pt x="505060" y="797178"/>
                        </a:cubicBezTo>
                        <a:cubicBezTo>
                          <a:pt x="495417" y="788500"/>
                          <a:pt x="485715" y="779762"/>
                          <a:pt x="476073" y="771084"/>
                        </a:cubicBezTo>
                        <a:cubicBezTo>
                          <a:pt x="467696" y="763551"/>
                          <a:pt x="465406" y="750956"/>
                          <a:pt x="471432" y="741495"/>
                        </a:cubicBezTo>
                        <a:cubicBezTo>
                          <a:pt x="471493" y="741435"/>
                          <a:pt x="471493" y="741374"/>
                          <a:pt x="471553" y="741314"/>
                        </a:cubicBezTo>
                        <a:cubicBezTo>
                          <a:pt x="478001" y="731491"/>
                          <a:pt x="488608" y="725344"/>
                          <a:pt x="498973" y="719920"/>
                        </a:cubicBezTo>
                        <a:cubicBezTo>
                          <a:pt x="533263" y="701902"/>
                          <a:pt x="569180" y="687077"/>
                          <a:pt x="605037" y="672312"/>
                        </a:cubicBezTo>
                        <a:cubicBezTo>
                          <a:pt x="618235" y="666888"/>
                          <a:pt x="631734" y="661344"/>
                          <a:pt x="646016" y="660259"/>
                        </a:cubicBezTo>
                        <a:cubicBezTo>
                          <a:pt x="660841" y="659114"/>
                          <a:pt x="675545" y="662851"/>
                          <a:pt x="689888" y="666828"/>
                        </a:cubicBezTo>
                        <a:cubicBezTo>
                          <a:pt x="758287" y="685811"/>
                          <a:pt x="827108" y="711905"/>
                          <a:pt x="897858" y="706301"/>
                        </a:cubicBezTo>
                        <a:cubicBezTo>
                          <a:pt x="921541" y="704433"/>
                          <a:pt x="953722" y="696056"/>
                          <a:pt x="961557" y="670143"/>
                        </a:cubicBezTo>
                        <a:cubicBezTo>
                          <a:pt x="965293" y="657728"/>
                          <a:pt x="962219" y="643747"/>
                          <a:pt x="955470" y="632960"/>
                        </a:cubicBezTo>
                        <a:cubicBezTo>
                          <a:pt x="946069" y="617954"/>
                          <a:pt x="931003" y="612049"/>
                          <a:pt x="914973" y="606324"/>
                        </a:cubicBezTo>
                        <a:cubicBezTo>
                          <a:pt x="905330" y="602888"/>
                          <a:pt x="895749" y="599212"/>
                          <a:pt x="886106" y="595717"/>
                        </a:cubicBezTo>
                        <a:cubicBezTo>
                          <a:pt x="862242" y="587099"/>
                          <a:pt x="838317" y="578904"/>
                          <a:pt x="814453" y="570286"/>
                        </a:cubicBezTo>
                        <a:cubicBezTo>
                          <a:pt x="803726" y="566429"/>
                          <a:pt x="792939" y="562873"/>
                          <a:pt x="782152" y="559197"/>
                        </a:cubicBezTo>
                        <a:cubicBezTo>
                          <a:pt x="760216" y="551725"/>
                          <a:pt x="738762" y="542866"/>
                          <a:pt x="716464" y="536478"/>
                        </a:cubicBezTo>
                        <a:cubicBezTo>
                          <a:pt x="712969" y="535453"/>
                          <a:pt x="694046" y="529066"/>
                          <a:pt x="663975" y="524727"/>
                        </a:cubicBezTo>
                        <a:cubicBezTo>
                          <a:pt x="669157" y="521412"/>
                          <a:pt x="674461" y="518278"/>
                          <a:pt x="680005" y="515747"/>
                        </a:cubicBezTo>
                        <a:cubicBezTo>
                          <a:pt x="693082" y="509721"/>
                          <a:pt x="707364" y="506768"/>
                          <a:pt x="721466" y="503875"/>
                        </a:cubicBezTo>
                        <a:cubicBezTo>
                          <a:pt x="769918" y="493872"/>
                          <a:pt x="818310" y="483808"/>
                          <a:pt x="866762" y="473804"/>
                        </a:cubicBezTo>
                        <a:cubicBezTo>
                          <a:pt x="920276" y="462715"/>
                          <a:pt x="976924" y="450060"/>
                          <a:pt x="1016276" y="412154"/>
                        </a:cubicBezTo>
                        <a:cubicBezTo>
                          <a:pt x="1027123" y="401728"/>
                          <a:pt x="1036525" y="389194"/>
                          <a:pt x="1040261" y="374610"/>
                        </a:cubicBezTo>
                        <a:cubicBezTo>
                          <a:pt x="1042973" y="364003"/>
                          <a:pt x="1042008" y="351408"/>
                          <a:pt x="1033993" y="343936"/>
                        </a:cubicBezTo>
                        <a:cubicBezTo>
                          <a:pt x="1026460" y="336945"/>
                          <a:pt x="1015191" y="336342"/>
                          <a:pt x="1004886" y="336222"/>
                        </a:cubicBezTo>
                        <a:cubicBezTo>
                          <a:pt x="906415" y="335258"/>
                          <a:pt x="764253" y="347853"/>
                          <a:pt x="651319" y="363099"/>
                        </a:cubicBezTo>
                        <a:cubicBezTo>
                          <a:pt x="665481" y="354120"/>
                          <a:pt x="680668" y="346708"/>
                          <a:pt x="695734" y="339416"/>
                        </a:cubicBezTo>
                        <a:cubicBezTo>
                          <a:pt x="730687" y="322422"/>
                          <a:pt x="765700" y="305487"/>
                          <a:pt x="800653" y="288493"/>
                        </a:cubicBezTo>
                        <a:cubicBezTo>
                          <a:pt x="846091" y="266437"/>
                          <a:pt x="912381" y="239439"/>
                          <a:pt x="910272" y="178211"/>
                        </a:cubicBezTo>
                        <a:cubicBezTo>
                          <a:pt x="909489" y="155250"/>
                          <a:pt x="894483" y="126746"/>
                          <a:pt x="867304" y="135062"/>
                        </a:cubicBezTo>
                        <a:cubicBezTo>
                          <a:pt x="773896" y="163687"/>
                          <a:pt x="689768" y="193819"/>
                          <a:pt x="601301" y="235280"/>
                        </a:cubicBezTo>
                        <a:cubicBezTo>
                          <a:pt x="576713" y="246791"/>
                          <a:pt x="542001" y="261857"/>
                          <a:pt x="519463" y="276983"/>
                        </a:cubicBezTo>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957" name="Google Shape;957;g340da623686_1_2639"/>
                  <p:cNvGrpSpPr/>
                  <p:nvPr/>
                </p:nvGrpSpPr>
                <p:grpSpPr>
                  <a:xfrm>
                    <a:off x="4696376" y="1812006"/>
                    <a:ext cx="279864" cy="584436"/>
                    <a:chOff x="4696376" y="1812006"/>
                    <a:chExt cx="279864" cy="584436"/>
                  </a:xfrm>
                </p:grpSpPr>
                <p:sp>
                  <p:nvSpPr>
                    <p:cNvPr id="958" name="Google Shape;958;g340da623686_1_2639"/>
                    <p:cNvSpPr/>
                    <p:nvPr/>
                  </p:nvSpPr>
                  <p:spPr>
                    <a:xfrm>
                      <a:off x="4740851" y="1939223"/>
                      <a:ext cx="121250" cy="161687"/>
                    </a:xfrm>
                    <a:custGeom>
                      <a:avLst/>
                      <a:gdLst/>
                      <a:ahLst/>
                      <a:cxnLst/>
                      <a:rect l="l" t="t" r="r" b="b"/>
                      <a:pathLst>
                        <a:path w="121250" h="161687" extrusionOk="0">
                          <a:moveTo>
                            <a:pt x="0" y="0"/>
                          </a:moveTo>
                          <a:cubicBezTo>
                            <a:pt x="29830" y="12414"/>
                            <a:pt x="59299" y="28384"/>
                            <a:pt x="79729" y="53454"/>
                          </a:cubicBezTo>
                          <a:cubicBezTo>
                            <a:pt x="104377" y="83706"/>
                            <a:pt x="113175" y="123480"/>
                            <a:pt x="121250" y="16168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59" name="Google Shape;959;g340da623686_1_2639"/>
                    <p:cNvSpPr/>
                    <p:nvPr/>
                  </p:nvSpPr>
                  <p:spPr>
                    <a:xfrm>
                      <a:off x="4851917" y="1974236"/>
                      <a:ext cx="124323" cy="73280"/>
                    </a:xfrm>
                    <a:custGeom>
                      <a:avLst/>
                      <a:gdLst/>
                      <a:ahLst/>
                      <a:cxnLst/>
                      <a:rect l="l" t="t" r="r" b="b"/>
                      <a:pathLst>
                        <a:path w="124323" h="73280" extrusionOk="0">
                          <a:moveTo>
                            <a:pt x="0" y="73281"/>
                          </a:moveTo>
                          <a:cubicBezTo>
                            <a:pt x="38267" y="55081"/>
                            <a:pt x="67254" y="39231"/>
                            <a:pt x="102026" y="14945"/>
                          </a:cubicBezTo>
                          <a:cubicBezTo>
                            <a:pt x="109378" y="9823"/>
                            <a:pt x="116670" y="4580"/>
                            <a:pt x="124324"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60" name="Google Shape;960;g340da623686_1_2639"/>
                    <p:cNvSpPr/>
                    <p:nvPr/>
                  </p:nvSpPr>
                  <p:spPr>
                    <a:xfrm>
                      <a:off x="4814674" y="1812006"/>
                      <a:ext cx="149935" cy="168436"/>
                    </a:xfrm>
                    <a:custGeom>
                      <a:avLst/>
                      <a:gdLst/>
                      <a:ahLst/>
                      <a:cxnLst/>
                      <a:rect l="l" t="t" r="r" b="b"/>
                      <a:pathLst>
                        <a:path w="149935" h="168436" extrusionOk="0">
                          <a:moveTo>
                            <a:pt x="149936" y="0"/>
                          </a:moveTo>
                          <a:cubicBezTo>
                            <a:pt x="142282" y="4520"/>
                            <a:pt x="134870" y="9461"/>
                            <a:pt x="127879" y="14945"/>
                          </a:cubicBezTo>
                          <a:cubicBezTo>
                            <a:pt x="107751" y="30855"/>
                            <a:pt x="91721" y="51224"/>
                            <a:pt x="75872" y="71412"/>
                          </a:cubicBezTo>
                          <a:cubicBezTo>
                            <a:pt x="53996" y="99315"/>
                            <a:pt x="21876" y="140474"/>
                            <a:pt x="0" y="16843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61" name="Google Shape;961;g340da623686_1_2639"/>
                    <p:cNvSpPr/>
                    <p:nvPr/>
                  </p:nvSpPr>
                  <p:spPr>
                    <a:xfrm>
                      <a:off x="4705622" y="2025882"/>
                      <a:ext cx="24349" cy="370560"/>
                    </a:xfrm>
                    <a:custGeom>
                      <a:avLst/>
                      <a:gdLst/>
                      <a:ahLst/>
                      <a:cxnLst/>
                      <a:rect l="l" t="t" r="r" b="b"/>
                      <a:pathLst>
                        <a:path w="24349" h="370560" extrusionOk="0">
                          <a:moveTo>
                            <a:pt x="17692" y="0"/>
                          </a:moveTo>
                          <a:cubicBezTo>
                            <a:pt x="35711" y="97808"/>
                            <a:pt x="12570" y="197725"/>
                            <a:pt x="2205" y="296618"/>
                          </a:cubicBezTo>
                          <a:cubicBezTo>
                            <a:pt x="-387" y="321325"/>
                            <a:pt x="-2074" y="346877"/>
                            <a:pt x="5338" y="37056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62" name="Google Shape;962;g340da623686_1_2639"/>
                    <p:cNvSpPr/>
                    <p:nvPr/>
                  </p:nvSpPr>
                  <p:spPr>
                    <a:xfrm>
                      <a:off x="4696376" y="1864074"/>
                      <a:ext cx="13197" cy="67675"/>
                    </a:xfrm>
                    <a:custGeom>
                      <a:avLst/>
                      <a:gdLst/>
                      <a:ahLst/>
                      <a:cxnLst/>
                      <a:rect l="l" t="t" r="r" b="b"/>
                      <a:pathLst>
                        <a:path w="13197" h="67675" extrusionOk="0">
                          <a:moveTo>
                            <a:pt x="0" y="0"/>
                          </a:moveTo>
                          <a:cubicBezTo>
                            <a:pt x="1265" y="26697"/>
                            <a:pt x="5966" y="49356"/>
                            <a:pt x="13198" y="67676"/>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963" name="Google Shape;963;g340da623686_1_2639"/>
                <p:cNvSpPr/>
                <p:nvPr/>
              </p:nvSpPr>
              <p:spPr>
                <a:xfrm>
                  <a:off x="3570574" y="2353776"/>
                  <a:ext cx="2028972" cy="3302506"/>
                </a:xfrm>
                <a:custGeom>
                  <a:avLst/>
                  <a:gdLst/>
                  <a:ahLst/>
                  <a:cxnLst/>
                  <a:rect l="l" t="t" r="r" b="b"/>
                  <a:pathLst>
                    <a:path w="2028972" h="3302506" extrusionOk="0">
                      <a:moveTo>
                        <a:pt x="928198" y="1494658"/>
                      </a:moveTo>
                      <a:cubicBezTo>
                        <a:pt x="1134480" y="1017129"/>
                        <a:pt x="1243015" y="779209"/>
                        <a:pt x="1386020" y="445168"/>
                      </a:cubicBezTo>
                      <a:cubicBezTo>
                        <a:pt x="970081" y="233642"/>
                        <a:pt x="858774" y="174343"/>
                        <a:pt x="497735" y="0"/>
                      </a:cubicBezTo>
                      <a:cubicBezTo>
                        <a:pt x="490141" y="18260"/>
                        <a:pt x="62089" y="1208286"/>
                        <a:pt x="62089" y="1208286"/>
                      </a:cubicBezTo>
                      <a:cubicBezTo>
                        <a:pt x="-64284" y="1511472"/>
                        <a:pt x="5863" y="1861121"/>
                        <a:pt x="239625" y="2091871"/>
                      </a:cubicBezTo>
                      <a:cubicBezTo>
                        <a:pt x="663339" y="2510100"/>
                        <a:pt x="1095369" y="2911034"/>
                        <a:pt x="1535775" y="3302507"/>
                      </a:cubicBezTo>
                      <a:lnTo>
                        <a:pt x="2028973" y="2208782"/>
                      </a:lnTo>
                      <a:cubicBezTo>
                        <a:pt x="1533546" y="1907103"/>
                        <a:pt x="1389636" y="1833521"/>
                        <a:pt x="928198" y="1494658"/>
                      </a:cubicBezTo>
                      <a:close/>
                    </a:path>
                  </a:pathLst>
                </a:custGeom>
                <a:solidFill>
                  <a:srgbClr val="D9D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964" name="Google Shape;964;g340da623686_1_2639"/>
              <p:cNvGrpSpPr/>
              <p:nvPr/>
            </p:nvGrpSpPr>
            <p:grpSpPr>
              <a:xfrm>
                <a:off x="6592451" y="1452162"/>
                <a:ext cx="2028972" cy="4203579"/>
                <a:chOff x="6592451" y="1452703"/>
                <a:chExt cx="2028972" cy="4203579"/>
              </a:xfrm>
            </p:grpSpPr>
            <p:grpSp>
              <p:nvGrpSpPr>
                <p:cNvPr id="965" name="Google Shape;965;g340da623686_1_2639"/>
                <p:cNvGrpSpPr/>
                <p:nvPr/>
              </p:nvGrpSpPr>
              <p:grpSpPr>
                <a:xfrm>
                  <a:off x="6843351" y="1452703"/>
                  <a:ext cx="1041624" cy="1298330"/>
                  <a:chOff x="6843351" y="1452703"/>
                  <a:chExt cx="1041624" cy="1298330"/>
                </a:xfrm>
              </p:grpSpPr>
              <p:sp>
                <p:nvSpPr>
                  <p:cNvPr id="966" name="Google Shape;966;g340da623686_1_2639"/>
                  <p:cNvSpPr/>
                  <p:nvPr/>
                </p:nvSpPr>
                <p:spPr>
                  <a:xfrm>
                    <a:off x="6843351" y="1452703"/>
                    <a:ext cx="1041624" cy="1298330"/>
                  </a:xfrm>
                  <a:custGeom>
                    <a:avLst/>
                    <a:gdLst/>
                    <a:ahLst/>
                    <a:cxnLst/>
                    <a:rect l="l" t="t" r="r" b="b"/>
                    <a:pathLst>
                      <a:path w="1041624" h="1298330" extrusionOk="0">
                        <a:moveTo>
                          <a:pt x="652150" y="412937"/>
                        </a:moveTo>
                        <a:cubicBezTo>
                          <a:pt x="655103" y="357615"/>
                          <a:pt x="643352" y="284696"/>
                          <a:pt x="608399" y="197013"/>
                        </a:cubicBezTo>
                        <a:cubicBezTo>
                          <a:pt x="591043" y="153503"/>
                          <a:pt x="574350" y="102399"/>
                          <a:pt x="585499" y="55273"/>
                        </a:cubicBezTo>
                        <a:cubicBezTo>
                          <a:pt x="592670" y="24960"/>
                          <a:pt x="619849" y="-17767"/>
                          <a:pt x="654742" y="7845"/>
                        </a:cubicBezTo>
                        <a:cubicBezTo>
                          <a:pt x="670109" y="19115"/>
                          <a:pt x="678847" y="37013"/>
                          <a:pt x="686983" y="54188"/>
                        </a:cubicBezTo>
                        <a:lnTo>
                          <a:pt x="773461" y="236305"/>
                        </a:lnTo>
                        <a:cubicBezTo>
                          <a:pt x="790275" y="271680"/>
                          <a:pt x="802568" y="309103"/>
                          <a:pt x="809439" y="347672"/>
                        </a:cubicBezTo>
                        <a:cubicBezTo>
                          <a:pt x="817273" y="391785"/>
                          <a:pt x="971367" y="807604"/>
                          <a:pt x="1004452" y="923491"/>
                        </a:cubicBezTo>
                        <a:cubicBezTo>
                          <a:pt x="1024158" y="992432"/>
                          <a:pt x="1042719" y="1128267"/>
                          <a:pt x="1041574" y="1199980"/>
                        </a:cubicBezTo>
                        <a:lnTo>
                          <a:pt x="749416" y="1298331"/>
                        </a:lnTo>
                        <a:cubicBezTo>
                          <a:pt x="618764" y="1269585"/>
                          <a:pt x="507216" y="1110730"/>
                          <a:pt x="482026" y="1087770"/>
                        </a:cubicBezTo>
                        <a:cubicBezTo>
                          <a:pt x="432911" y="1042994"/>
                          <a:pt x="387955" y="993698"/>
                          <a:pt x="336369" y="951754"/>
                        </a:cubicBezTo>
                        <a:cubicBezTo>
                          <a:pt x="290147" y="914150"/>
                          <a:pt x="239164" y="882813"/>
                          <a:pt x="192399" y="845871"/>
                        </a:cubicBezTo>
                        <a:cubicBezTo>
                          <a:pt x="171789" y="829540"/>
                          <a:pt x="151420" y="811401"/>
                          <a:pt x="143284" y="785548"/>
                        </a:cubicBezTo>
                        <a:cubicBezTo>
                          <a:pt x="138825" y="771325"/>
                          <a:pt x="139066" y="755777"/>
                          <a:pt x="145996" y="742580"/>
                        </a:cubicBezTo>
                        <a:cubicBezTo>
                          <a:pt x="162207" y="711725"/>
                          <a:pt x="202403" y="711664"/>
                          <a:pt x="233559" y="721487"/>
                        </a:cubicBezTo>
                        <a:cubicBezTo>
                          <a:pt x="298403" y="741977"/>
                          <a:pt x="349386" y="791875"/>
                          <a:pt x="410011" y="822670"/>
                        </a:cubicBezTo>
                        <a:cubicBezTo>
                          <a:pt x="427427" y="831529"/>
                          <a:pt x="446411" y="838881"/>
                          <a:pt x="465876" y="837314"/>
                        </a:cubicBezTo>
                        <a:cubicBezTo>
                          <a:pt x="493416" y="835084"/>
                          <a:pt x="516015" y="815679"/>
                          <a:pt x="536565" y="797178"/>
                        </a:cubicBezTo>
                        <a:cubicBezTo>
                          <a:pt x="546207" y="788500"/>
                          <a:pt x="555910" y="779762"/>
                          <a:pt x="565552" y="771084"/>
                        </a:cubicBezTo>
                        <a:cubicBezTo>
                          <a:pt x="573928" y="763551"/>
                          <a:pt x="576218" y="750956"/>
                          <a:pt x="570192" y="741495"/>
                        </a:cubicBezTo>
                        <a:cubicBezTo>
                          <a:pt x="570132" y="741435"/>
                          <a:pt x="570132" y="741374"/>
                          <a:pt x="570071" y="741314"/>
                        </a:cubicBezTo>
                        <a:cubicBezTo>
                          <a:pt x="563623" y="731491"/>
                          <a:pt x="553017" y="725344"/>
                          <a:pt x="542651" y="719920"/>
                        </a:cubicBezTo>
                        <a:cubicBezTo>
                          <a:pt x="508361" y="701902"/>
                          <a:pt x="472444" y="687077"/>
                          <a:pt x="436588" y="672312"/>
                        </a:cubicBezTo>
                        <a:cubicBezTo>
                          <a:pt x="423390" y="666888"/>
                          <a:pt x="409891" y="661344"/>
                          <a:pt x="395608" y="660259"/>
                        </a:cubicBezTo>
                        <a:cubicBezTo>
                          <a:pt x="380783" y="659114"/>
                          <a:pt x="366079" y="662851"/>
                          <a:pt x="351736" y="666828"/>
                        </a:cubicBezTo>
                        <a:cubicBezTo>
                          <a:pt x="283337" y="685811"/>
                          <a:pt x="214516" y="711905"/>
                          <a:pt x="143767" y="706301"/>
                        </a:cubicBezTo>
                        <a:cubicBezTo>
                          <a:pt x="120083" y="704433"/>
                          <a:pt x="87902" y="696056"/>
                          <a:pt x="80068" y="670143"/>
                        </a:cubicBezTo>
                        <a:cubicBezTo>
                          <a:pt x="76332" y="657728"/>
                          <a:pt x="79405" y="643747"/>
                          <a:pt x="86155" y="632960"/>
                        </a:cubicBezTo>
                        <a:cubicBezTo>
                          <a:pt x="95556" y="617954"/>
                          <a:pt x="110622" y="612049"/>
                          <a:pt x="126652" y="606324"/>
                        </a:cubicBezTo>
                        <a:cubicBezTo>
                          <a:pt x="136294" y="602888"/>
                          <a:pt x="145876" y="599212"/>
                          <a:pt x="155518" y="595717"/>
                        </a:cubicBezTo>
                        <a:cubicBezTo>
                          <a:pt x="179383" y="587099"/>
                          <a:pt x="203307" y="578904"/>
                          <a:pt x="227172" y="570286"/>
                        </a:cubicBezTo>
                        <a:cubicBezTo>
                          <a:pt x="237898" y="566429"/>
                          <a:pt x="248686" y="562873"/>
                          <a:pt x="259473" y="559197"/>
                        </a:cubicBezTo>
                        <a:cubicBezTo>
                          <a:pt x="281409" y="551725"/>
                          <a:pt x="302863" y="542866"/>
                          <a:pt x="325160" y="536478"/>
                        </a:cubicBezTo>
                        <a:cubicBezTo>
                          <a:pt x="328655" y="535453"/>
                          <a:pt x="347578" y="529066"/>
                          <a:pt x="377650" y="524727"/>
                        </a:cubicBezTo>
                        <a:cubicBezTo>
                          <a:pt x="372467" y="521412"/>
                          <a:pt x="367164" y="518278"/>
                          <a:pt x="361620" y="515747"/>
                        </a:cubicBezTo>
                        <a:cubicBezTo>
                          <a:pt x="348542" y="509721"/>
                          <a:pt x="334260" y="506768"/>
                          <a:pt x="320158" y="503875"/>
                        </a:cubicBezTo>
                        <a:cubicBezTo>
                          <a:pt x="271706" y="493872"/>
                          <a:pt x="223315" y="483808"/>
                          <a:pt x="174863" y="473804"/>
                        </a:cubicBezTo>
                        <a:cubicBezTo>
                          <a:pt x="121349" y="462715"/>
                          <a:pt x="64701" y="450060"/>
                          <a:pt x="25348" y="412154"/>
                        </a:cubicBezTo>
                        <a:cubicBezTo>
                          <a:pt x="14501" y="401728"/>
                          <a:pt x="5100" y="389194"/>
                          <a:pt x="1364" y="374610"/>
                        </a:cubicBezTo>
                        <a:cubicBezTo>
                          <a:pt x="-1348" y="364003"/>
                          <a:pt x="-384" y="351408"/>
                          <a:pt x="7631" y="343936"/>
                        </a:cubicBezTo>
                        <a:cubicBezTo>
                          <a:pt x="15164" y="336945"/>
                          <a:pt x="26433" y="336342"/>
                          <a:pt x="36738" y="336222"/>
                        </a:cubicBezTo>
                        <a:cubicBezTo>
                          <a:pt x="135209" y="335258"/>
                          <a:pt x="277371" y="347853"/>
                          <a:pt x="390305" y="363099"/>
                        </a:cubicBezTo>
                        <a:cubicBezTo>
                          <a:pt x="376143" y="354120"/>
                          <a:pt x="360956" y="346708"/>
                          <a:pt x="345891" y="339416"/>
                        </a:cubicBezTo>
                        <a:cubicBezTo>
                          <a:pt x="310938" y="322422"/>
                          <a:pt x="275925" y="305487"/>
                          <a:pt x="240972" y="288493"/>
                        </a:cubicBezTo>
                        <a:cubicBezTo>
                          <a:pt x="195533" y="266437"/>
                          <a:pt x="129243" y="239439"/>
                          <a:pt x="131352" y="178211"/>
                        </a:cubicBezTo>
                        <a:cubicBezTo>
                          <a:pt x="132136" y="155250"/>
                          <a:pt x="147141" y="126746"/>
                          <a:pt x="174320" y="135062"/>
                        </a:cubicBezTo>
                        <a:cubicBezTo>
                          <a:pt x="267729" y="163687"/>
                          <a:pt x="351857" y="193819"/>
                          <a:pt x="440324" y="235280"/>
                        </a:cubicBezTo>
                        <a:cubicBezTo>
                          <a:pt x="464911" y="246791"/>
                          <a:pt x="499623" y="261857"/>
                          <a:pt x="522162" y="276983"/>
                        </a:cubicBezTo>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967" name="Google Shape;967;g340da623686_1_2639"/>
                  <p:cNvGrpSpPr/>
                  <p:nvPr/>
                </p:nvGrpSpPr>
                <p:grpSpPr>
                  <a:xfrm>
                    <a:off x="7215757" y="1812006"/>
                    <a:ext cx="279864" cy="584436"/>
                    <a:chOff x="7215757" y="1812006"/>
                    <a:chExt cx="279864" cy="584436"/>
                  </a:xfrm>
                </p:grpSpPr>
                <p:sp>
                  <p:nvSpPr>
                    <p:cNvPr id="968" name="Google Shape;968;g340da623686_1_2639"/>
                    <p:cNvSpPr/>
                    <p:nvPr/>
                  </p:nvSpPr>
                  <p:spPr>
                    <a:xfrm>
                      <a:off x="7329897" y="1939223"/>
                      <a:ext cx="121250" cy="161687"/>
                    </a:xfrm>
                    <a:custGeom>
                      <a:avLst/>
                      <a:gdLst/>
                      <a:ahLst/>
                      <a:cxnLst/>
                      <a:rect l="l" t="t" r="r" b="b"/>
                      <a:pathLst>
                        <a:path w="121250" h="161687" extrusionOk="0">
                          <a:moveTo>
                            <a:pt x="121250" y="0"/>
                          </a:moveTo>
                          <a:cubicBezTo>
                            <a:pt x="91420" y="12414"/>
                            <a:pt x="61951" y="28384"/>
                            <a:pt x="41522" y="53454"/>
                          </a:cubicBezTo>
                          <a:cubicBezTo>
                            <a:pt x="16874" y="83706"/>
                            <a:pt x="8075" y="123480"/>
                            <a:pt x="0" y="16168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69" name="Google Shape;969;g340da623686_1_2639"/>
                    <p:cNvSpPr/>
                    <p:nvPr/>
                  </p:nvSpPr>
                  <p:spPr>
                    <a:xfrm>
                      <a:off x="7215757" y="1974236"/>
                      <a:ext cx="124323" cy="73280"/>
                    </a:xfrm>
                    <a:custGeom>
                      <a:avLst/>
                      <a:gdLst/>
                      <a:ahLst/>
                      <a:cxnLst/>
                      <a:rect l="l" t="t" r="r" b="b"/>
                      <a:pathLst>
                        <a:path w="124323" h="73280" extrusionOk="0">
                          <a:moveTo>
                            <a:pt x="124324" y="73281"/>
                          </a:moveTo>
                          <a:cubicBezTo>
                            <a:pt x="86057" y="55081"/>
                            <a:pt x="57070" y="39231"/>
                            <a:pt x="22298" y="14945"/>
                          </a:cubicBezTo>
                          <a:cubicBezTo>
                            <a:pt x="14945" y="9823"/>
                            <a:pt x="7654" y="4580"/>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70" name="Google Shape;970;g340da623686_1_2639"/>
                    <p:cNvSpPr/>
                    <p:nvPr/>
                  </p:nvSpPr>
                  <p:spPr>
                    <a:xfrm>
                      <a:off x="7227388" y="1812006"/>
                      <a:ext cx="149935" cy="168436"/>
                    </a:xfrm>
                    <a:custGeom>
                      <a:avLst/>
                      <a:gdLst/>
                      <a:ahLst/>
                      <a:cxnLst/>
                      <a:rect l="l" t="t" r="r" b="b"/>
                      <a:pathLst>
                        <a:path w="149935" h="168436" extrusionOk="0">
                          <a:moveTo>
                            <a:pt x="0" y="0"/>
                          </a:moveTo>
                          <a:cubicBezTo>
                            <a:pt x="7654" y="4520"/>
                            <a:pt x="15066" y="9461"/>
                            <a:pt x="22057" y="14945"/>
                          </a:cubicBezTo>
                          <a:cubicBezTo>
                            <a:pt x="42185" y="30855"/>
                            <a:pt x="58215" y="51224"/>
                            <a:pt x="74064" y="71412"/>
                          </a:cubicBezTo>
                          <a:cubicBezTo>
                            <a:pt x="95940" y="99315"/>
                            <a:pt x="128060" y="140474"/>
                            <a:pt x="149936" y="16843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71" name="Google Shape;971;g340da623686_1_2639"/>
                    <p:cNvSpPr/>
                    <p:nvPr/>
                  </p:nvSpPr>
                  <p:spPr>
                    <a:xfrm>
                      <a:off x="7462026" y="2025882"/>
                      <a:ext cx="24349" cy="370560"/>
                    </a:xfrm>
                    <a:custGeom>
                      <a:avLst/>
                      <a:gdLst/>
                      <a:ahLst/>
                      <a:cxnLst/>
                      <a:rect l="l" t="t" r="r" b="b"/>
                      <a:pathLst>
                        <a:path w="24349" h="370560" extrusionOk="0">
                          <a:moveTo>
                            <a:pt x="6657" y="0"/>
                          </a:moveTo>
                          <a:cubicBezTo>
                            <a:pt x="-11362" y="97808"/>
                            <a:pt x="11780" y="197725"/>
                            <a:pt x="22145" y="296618"/>
                          </a:cubicBezTo>
                          <a:cubicBezTo>
                            <a:pt x="24737" y="321325"/>
                            <a:pt x="26424" y="346877"/>
                            <a:pt x="19011" y="37056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72" name="Google Shape;972;g340da623686_1_2639"/>
                    <p:cNvSpPr/>
                    <p:nvPr/>
                  </p:nvSpPr>
                  <p:spPr>
                    <a:xfrm>
                      <a:off x="7482424" y="1864074"/>
                      <a:ext cx="13197" cy="67675"/>
                    </a:xfrm>
                    <a:custGeom>
                      <a:avLst/>
                      <a:gdLst/>
                      <a:ahLst/>
                      <a:cxnLst/>
                      <a:rect l="l" t="t" r="r" b="b"/>
                      <a:pathLst>
                        <a:path w="13197" h="67675" extrusionOk="0">
                          <a:moveTo>
                            <a:pt x="13198" y="0"/>
                          </a:moveTo>
                          <a:cubicBezTo>
                            <a:pt x="11932" y="26697"/>
                            <a:pt x="7232" y="49356"/>
                            <a:pt x="0" y="67676"/>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973" name="Google Shape;973;g340da623686_1_2639"/>
                <p:cNvSpPr/>
                <p:nvPr/>
              </p:nvSpPr>
              <p:spPr>
                <a:xfrm>
                  <a:off x="6592451" y="2353776"/>
                  <a:ext cx="2028972" cy="3302506"/>
                </a:xfrm>
                <a:custGeom>
                  <a:avLst/>
                  <a:gdLst/>
                  <a:ahLst/>
                  <a:cxnLst/>
                  <a:rect l="l" t="t" r="r" b="b"/>
                  <a:pathLst>
                    <a:path w="2028972" h="3302506" extrusionOk="0">
                      <a:moveTo>
                        <a:pt x="1100775" y="1494658"/>
                      </a:moveTo>
                      <a:cubicBezTo>
                        <a:pt x="894493" y="1017129"/>
                        <a:pt x="785958" y="779209"/>
                        <a:pt x="642953" y="445168"/>
                      </a:cubicBezTo>
                      <a:cubicBezTo>
                        <a:pt x="1058892" y="233642"/>
                        <a:pt x="1170199" y="174343"/>
                        <a:pt x="1531238" y="0"/>
                      </a:cubicBezTo>
                      <a:cubicBezTo>
                        <a:pt x="1538831" y="18260"/>
                        <a:pt x="1966884" y="1208286"/>
                        <a:pt x="1966884" y="1208286"/>
                      </a:cubicBezTo>
                      <a:cubicBezTo>
                        <a:pt x="2093257" y="1511472"/>
                        <a:pt x="2023110" y="1861121"/>
                        <a:pt x="1789347" y="2091871"/>
                      </a:cubicBezTo>
                      <a:cubicBezTo>
                        <a:pt x="1365634" y="2510100"/>
                        <a:pt x="933604" y="2911034"/>
                        <a:pt x="493197" y="3302507"/>
                      </a:cubicBezTo>
                      <a:lnTo>
                        <a:pt x="0" y="2208782"/>
                      </a:lnTo>
                      <a:cubicBezTo>
                        <a:pt x="495427" y="1907103"/>
                        <a:pt x="639337" y="1833521"/>
                        <a:pt x="1100775" y="1494658"/>
                      </a:cubicBezTo>
                      <a:close/>
                    </a:path>
                  </a:pathLst>
                </a:custGeom>
                <a:solidFill>
                  <a:srgbClr val="D9D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974" name="Google Shape;974;g340da623686_1_2639"/>
              <p:cNvSpPr/>
              <p:nvPr/>
            </p:nvSpPr>
            <p:spPr>
              <a:xfrm>
                <a:off x="4690646" y="4531524"/>
                <a:ext cx="2810700" cy="2326476"/>
              </a:xfrm>
              <a:custGeom>
                <a:avLst/>
                <a:gdLst/>
                <a:ahLst/>
                <a:cxnLst/>
                <a:rect l="l" t="t" r="r" b="b"/>
                <a:pathLst>
                  <a:path w="2810700" h="2326476" extrusionOk="0">
                    <a:moveTo>
                      <a:pt x="2810701" y="2326477"/>
                    </a:moveTo>
                    <a:cubicBezTo>
                      <a:pt x="2810580" y="2326477"/>
                      <a:pt x="2810580" y="2326477"/>
                      <a:pt x="2810580" y="2326477"/>
                    </a:cubicBezTo>
                    <a:cubicBezTo>
                      <a:pt x="2270678" y="2326477"/>
                      <a:pt x="4766" y="2326477"/>
                      <a:pt x="4766" y="2326477"/>
                    </a:cubicBezTo>
                    <a:cubicBezTo>
                      <a:pt x="4766" y="2326477"/>
                      <a:pt x="2476" y="2326477"/>
                      <a:pt x="126" y="2326477"/>
                    </a:cubicBezTo>
                    <a:lnTo>
                      <a:pt x="126" y="2323947"/>
                    </a:lnTo>
                    <a:cubicBezTo>
                      <a:pt x="-1742" y="2170274"/>
                      <a:pt x="17301" y="2009430"/>
                      <a:pt x="51169" y="1847080"/>
                    </a:cubicBezTo>
                    <a:cubicBezTo>
                      <a:pt x="219365" y="1039608"/>
                      <a:pt x="750649" y="196761"/>
                      <a:pt x="859605" y="29770"/>
                    </a:cubicBezTo>
                    <a:cubicBezTo>
                      <a:pt x="872321" y="10305"/>
                      <a:pt x="879251" y="0"/>
                      <a:pt x="879251" y="0"/>
                    </a:cubicBezTo>
                    <a:cubicBezTo>
                      <a:pt x="1042686" y="63819"/>
                      <a:pt x="1224080" y="96241"/>
                      <a:pt x="1405473" y="96904"/>
                    </a:cubicBezTo>
                    <a:cubicBezTo>
                      <a:pt x="1586566" y="97808"/>
                      <a:pt x="1767899" y="67013"/>
                      <a:pt x="1931936" y="4640"/>
                    </a:cubicBezTo>
                    <a:cubicBezTo>
                      <a:pt x="1931936" y="4640"/>
                      <a:pt x="1938746" y="13439"/>
                      <a:pt x="1950739" y="29168"/>
                    </a:cubicBezTo>
                    <a:cubicBezTo>
                      <a:pt x="2058671" y="194531"/>
                      <a:pt x="2590678" y="1037860"/>
                      <a:pt x="2759477" y="1845875"/>
                    </a:cubicBezTo>
                    <a:cubicBezTo>
                      <a:pt x="2786234" y="2004429"/>
                      <a:pt x="2803288" y="2164067"/>
                      <a:pt x="2810640" y="2324007"/>
                    </a:cubicBezTo>
                    <a:cubicBezTo>
                      <a:pt x="2810520" y="2324850"/>
                      <a:pt x="2810701" y="2325633"/>
                      <a:pt x="2810701" y="2326477"/>
                    </a:cubicBezTo>
                    <a:close/>
                  </a:path>
                </a:pathLst>
              </a:custGeom>
              <a:solidFill>
                <a:srgbClr val="D9D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975" name="Google Shape;975;g340da623686_1_2639"/>
              <p:cNvGrpSpPr/>
              <p:nvPr/>
            </p:nvGrpSpPr>
            <p:grpSpPr>
              <a:xfrm>
                <a:off x="3414094" y="2093010"/>
                <a:ext cx="5198091" cy="4713646"/>
                <a:chOff x="3414094" y="2093551"/>
                <a:chExt cx="5198091" cy="4713646"/>
              </a:xfrm>
            </p:grpSpPr>
            <p:sp>
              <p:nvSpPr>
                <p:cNvPr id="976" name="Google Shape;976;g340da623686_1_2639"/>
                <p:cNvSpPr/>
                <p:nvPr/>
              </p:nvSpPr>
              <p:spPr>
                <a:xfrm>
                  <a:off x="4079251" y="3715030"/>
                  <a:ext cx="3380800" cy="3092167"/>
                </a:xfrm>
                <a:custGeom>
                  <a:avLst/>
                  <a:gdLst/>
                  <a:ahLst/>
                  <a:cxnLst/>
                  <a:rect l="l" t="t" r="r" b="b"/>
                  <a:pathLst>
                    <a:path w="3380800" h="3092167" extrusionOk="0">
                      <a:moveTo>
                        <a:pt x="677208" y="146241"/>
                      </a:moveTo>
                      <a:cubicBezTo>
                        <a:pt x="431513" y="385005"/>
                        <a:pt x="195762" y="630821"/>
                        <a:pt x="58963" y="952267"/>
                      </a:cubicBezTo>
                      <a:cubicBezTo>
                        <a:pt x="18346" y="1047724"/>
                        <a:pt x="-47583" y="1221103"/>
                        <a:pt x="53359" y="1303182"/>
                      </a:cubicBezTo>
                      <a:cubicBezTo>
                        <a:pt x="216794" y="1436063"/>
                        <a:pt x="593261" y="1197660"/>
                        <a:pt x="720116" y="1107325"/>
                      </a:cubicBezTo>
                      <a:cubicBezTo>
                        <a:pt x="984251" y="919303"/>
                        <a:pt x="1208130" y="675837"/>
                        <a:pt x="1306300" y="361623"/>
                      </a:cubicBezTo>
                      <a:cubicBezTo>
                        <a:pt x="1324258" y="304192"/>
                        <a:pt x="1401034" y="18120"/>
                        <a:pt x="1278759" y="463"/>
                      </a:cubicBezTo>
                      <a:cubicBezTo>
                        <a:pt x="1207106" y="-9902"/>
                        <a:pt x="1096884" y="156847"/>
                        <a:pt x="1065245" y="194633"/>
                      </a:cubicBezTo>
                      <a:cubicBezTo>
                        <a:pt x="889276" y="404832"/>
                        <a:pt x="743136" y="620696"/>
                        <a:pt x="641351" y="874105"/>
                      </a:cubicBezTo>
                      <a:cubicBezTo>
                        <a:pt x="506421" y="1210195"/>
                        <a:pt x="400598" y="1583890"/>
                        <a:pt x="510037" y="1944568"/>
                      </a:cubicBezTo>
                      <a:cubicBezTo>
                        <a:pt x="609713" y="2273245"/>
                        <a:pt x="953095" y="2340500"/>
                        <a:pt x="1253569" y="2218646"/>
                      </a:cubicBezTo>
                      <a:cubicBezTo>
                        <a:pt x="1656673" y="2055091"/>
                        <a:pt x="1941599" y="1630172"/>
                        <a:pt x="2146495" y="1266843"/>
                      </a:cubicBezTo>
                      <a:cubicBezTo>
                        <a:pt x="2260153" y="1065321"/>
                        <a:pt x="2478970" y="618346"/>
                        <a:pt x="2294262" y="394045"/>
                      </a:cubicBezTo>
                      <a:cubicBezTo>
                        <a:pt x="2110096" y="170406"/>
                        <a:pt x="1767076" y="712779"/>
                        <a:pt x="1714706" y="801849"/>
                      </a:cubicBezTo>
                      <a:cubicBezTo>
                        <a:pt x="1515776" y="1140048"/>
                        <a:pt x="1414172" y="1591784"/>
                        <a:pt x="1406157" y="1981148"/>
                      </a:cubicBezTo>
                      <a:cubicBezTo>
                        <a:pt x="1401697" y="2199543"/>
                        <a:pt x="1432371" y="2561305"/>
                        <a:pt x="1613825" y="2714315"/>
                      </a:cubicBezTo>
                      <a:cubicBezTo>
                        <a:pt x="1855302" y="2917885"/>
                        <a:pt x="2272928" y="2582579"/>
                        <a:pt x="2438894" y="2409682"/>
                      </a:cubicBezTo>
                      <a:cubicBezTo>
                        <a:pt x="2700258" y="2137291"/>
                        <a:pt x="2979158" y="1767091"/>
                        <a:pt x="3047015" y="1388455"/>
                      </a:cubicBezTo>
                      <a:cubicBezTo>
                        <a:pt x="3071482" y="1251958"/>
                        <a:pt x="3110472" y="995476"/>
                        <a:pt x="2899489" y="1051280"/>
                      </a:cubicBezTo>
                      <a:cubicBezTo>
                        <a:pt x="2720205" y="1098708"/>
                        <a:pt x="2526277" y="1359769"/>
                        <a:pt x="2440341" y="1522843"/>
                      </a:cubicBezTo>
                      <a:cubicBezTo>
                        <a:pt x="2362239" y="1671091"/>
                        <a:pt x="2301855" y="1830850"/>
                        <a:pt x="2273411" y="1996093"/>
                      </a:cubicBezTo>
                      <a:cubicBezTo>
                        <a:pt x="2233215" y="2229675"/>
                        <a:pt x="2269674" y="2514601"/>
                        <a:pt x="2455768" y="2683219"/>
                      </a:cubicBezTo>
                      <a:cubicBezTo>
                        <a:pt x="2795293" y="2990865"/>
                        <a:pt x="3333689" y="2388349"/>
                        <a:pt x="3380453" y="2009652"/>
                      </a:cubicBezTo>
                      <a:cubicBezTo>
                        <a:pt x="3385334" y="1970059"/>
                        <a:pt x="3337726" y="1946556"/>
                        <a:pt x="3308559" y="1973795"/>
                      </a:cubicBezTo>
                      <a:cubicBezTo>
                        <a:pt x="3240160" y="2037615"/>
                        <a:pt x="3182246" y="2145426"/>
                        <a:pt x="3151451" y="2209667"/>
                      </a:cubicBezTo>
                      <a:cubicBezTo>
                        <a:pt x="3064913" y="2390217"/>
                        <a:pt x="3080762" y="2611565"/>
                        <a:pt x="3137892" y="2797961"/>
                      </a:cubicBezTo>
                      <a:cubicBezTo>
                        <a:pt x="3161274" y="2874375"/>
                        <a:pt x="3220996" y="2994601"/>
                        <a:pt x="3299820" y="3092167"/>
                      </a:cubicBezTo>
                    </a:path>
                  </a:pathLst>
                </a:custGeom>
                <a:noFill/>
                <a:ln w="18050" cap="flat" cmpd="sng">
                  <a:solidFill>
                    <a:srgbClr val="F9F69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77" name="Google Shape;977;g340da623686_1_2639"/>
                <p:cNvSpPr/>
                <p:nvPr/>
              </p:nvSpPr>
              <p:spPr>
                <a:xfrm>
                  <a:off x="6870835" y="3299964"/>
                  <a:ext cx="1718913" cy="1928687"/>
                </a:xfrm>
                <a:custGeom>
                  <a:avLst/>
                  <a:gdLst/>
                  <a:ahLst/>
                  <a:cxnLst/>
                  <a:rect l="l" t="t" r="r" b="b"/>
                  <a:pathLst>
                    <a:path w="1718913" h="1928687" extrusionOk="0">
                      <a:moveTo>
                        <a:pt x="73495" y="307596"/>
                      </a:moveTo>
                      <a:cubicBezTo>
                        <a:pt x="38241" y="544794"/>
                        <a:pt x="-70535" y="790248"/>
                        <a:pt x="69819" y="996229"/>
                      </a:cubicBezTo>
                      <a:cubicBezTo>
                        <a:pt x="176968" y="1153396"/>
                        <a:pt x="355709" y="1268982"/>
                        <a:pt x="554158" y="1179430"/>
                      </a:cubicBezTo>
                      <a:cubicBezTo>
                        <a:pt x="758331" y="1087287"/>
                        <a:pt x="893683" y="888297"/>
                        <a:pt x="965999" y="682557"/>
                      </a:cubicBezTo>
                      <a:cubicBezTo>
                        <a:pt x="1024274" y="516772"/>
                        <a:pt x="1099483" y="182368"/>
                        <a:pt x="975400" y="27973"/>
                      </a:cubicBezTo>
                      <a:cubicBezTo>
                        <a:pt x="836432" y="-144863"/>
                        <a:pt x="522519" y="535513"/>
                        <a:pt x="488470" y="639769"/>
                      </a:cubicBezTo>
                      <a:cubicBezTo>
                        <a:pt x="372885" y="993457"/>
                        <a:pt x="356372" y="1508409"/>
                        <a:pt x="762850" y="1678714"/>
                      </a:cubicBezTo>
                      <a:cubicBezTo>
                        <a:pt x="1201027" y="1862277"/>
                        <a:pt x="1581291" y="1140922"/>
                        <a:pt x="1670662" y="828033"/>
                      </a:cubicBezTo>
                      <a:cubicBezTo>
                        <a:pt x="1703807" y="712086"/>
                        <a:pt x="1808183" y="158565"/>
                        <a:pt x="1543325" y="232388"/>
                      </a:cubicBezTo>
                      <a:cubicBezTo>
                        <a:pt x="1368801" y="281020"/>
                        <a:pt x="1287144" y="736673"/>
                        <a:pt x="1264907" y="863709"/>
                      </a:cubicBezTo>
                      <a:cubicBezTo>
                        <a:pt x="1218865" y="1126459"/>
                        <a:pt x="1229833" y="1414639"/>
                        <a:pt x="1300944" y="1671422"/>
                      </a:cubicBezTo>
                      <a:cubicBezTo>
                        <a:pt x="1311491" y="1709449"/>
                        <a:pt x="1344756" y="1816176"/>
                        <a:pt x="1393268" y="1928688"/>
                      </a:cubicBezTo>
                    </a:path>
                  </a:pathLst>
                </a:custGeom>
                <a:noFill/>
                <a:ln w="18050" cap="flat" cmpd="sng">
                  <a:solidFill>
                    <a:srgbClr val="F9F69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78" name="Google Shape;978;g340da623686_1_2639"/>
                <p:cNvSpPr/>
                <p:nvPr/>
              </p:nvSpPr>
              <p:spPr>
                <a:xfrm>
                  <a:off x="7282770" y="2093551"/>
                  <a:ext cx="1329415" cy="1107855"/>
                </a:xfrm>
                <a:custGeom>
                  <a:avLst/>
                  <a:gdLst/>
                  <a:ahLst/>
                  <a:cxnLst/>
                  <a:rect l="l" t="t" r="r" b="b"/>
                  <a:pathLst>
                    <a:path w="1329415" h="1107855" extrusionOk="0">
                      <a:moveTo>
                        <a:pt x="0" y="462590"/>
                      </a:moveTo>
                      <a:cubicBezTo>
                        <a:pt x="69484" y="732390"/>
                        <a:pt x="111488" y="989354"/>
                        <a:pt x="426787" y="1025272"/>
                      </a:cubicBezTo>
                      <a:cubicBezTo>
                        <a:pt x="602757" y="1045339"/>
                        <a:pt x="802290" y="980375"/>
                        <a:pt x="897627" y="826582"/>
                      </a:cubicBezTo>
                      <a:cubicBezTo>
                        <a:pt x="1012007" y="641935"/>
                        <a:pt x="1064195" y="324888"/>
                        <a:pt x="972293" y="122884"/>
                      </a:cubicBezTo>
                      <a:cubicBezTo>
                        <a:pt x="910644" y="-12649"/>
                        <a:pt x="830794" y="-42299"/>
                        <a:pt x="709182" y="65272"/>
                      </a:cubicBezTo>
                      <a:cubicBezTo>
                        <a:pt x="422328" y="319042"/>
                        <a:pt x="546531" y="802838"/>
                        <a:pt x="803073" y="1029309"/>
                      </a:cubicBezTo>
                      <a:cubicBezTo>
                        <a:pt x="977054" y="1182861"/>
                        <a:pt x="1248240" y="1100119"/>
                        <a:pt x="1329416" y="877987"/>
                      </a:cubicBezTo>
                    </a:path>
                  </a:pathLst>
                </a:custGeom>
                <a:noFill/>
                <a:ln w="18050" cap="flat" cmpd="sng">
                  <a:solidFill>
                    <a:srgbClr val="F9F69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79" name="Google Shape;979;g340da623686_1_2639"/>
                <p:cNvSpPr/>
                <p:nvPr/>
              </p:nvSpPr>
              <p:spPr>
                <a:xfrm>
                  <a:off x="3414094" y="2202575"/>
                  <a:ext cx="1769267" cy="1611328"/>
                </a:xfrm>
                <a:custGeom>
                  <a:avLst/>
                  <a:gdLst/>
                  <a:ahLst/>
                  <a:cxnLst/>
                  <a:rect l="l" t="t" r="r" b="b"/>
                  <a:pathLst>
                    <a:path w="1769267" h="1611328" extrusionOk="0">
                      <a:moveTo>
                        <a:pt x="842780" y="0"/>
                      </a:moveTo>
                      <a:cubicBezTo>
                        <a:pt x="569846" y="213273"/>
                        <a:pt x="112807" y="493017"/>
                        <a:pt x="14517" y="863517"/>
                      </a:cubicBezTo>
                      <a:cubicBezTo>
                        <a:pt x="-66357" y="1168271"/>
                        <a:pt x="205010" y="1270839"/>
                        <a:pt x="473184" y="1249024"/>
                      </a:cubicBezTo>
                      <a:cubicBezTo>
                        <a:pt x="804995" y="1222026"/>
                        <a:pt x="1132046" y="1090832"/>
                        <a:pt x="1346404" y="831518"/>
                      </a:cubicBezTo>
                      <a:cubicBezTo>
                        <a:pt x="1367677" y="805785"/>
                        <a:pt x="1694305" y="338501"/>
                        <a:pt x="1529605" y="300716"/>
                      </a:cubicBezTo>
                      <a:cubicBezTo>
                        <a:pt x="1466449" y="286252"/>
                        <a:pt x="1231179" y="571118"/>
                        <a:pt x="1202856" y="599623"/>
                      </a:cubicBezTo>
                      <a:cubicBezTo>
                        <a:pt x="1080099" y="723224"/>
                        <a:pt x="966260" y="847126"/>
                        <a:pt x="868814" y="992241"/>
                      </a:cubicBezTo>
                      <a:cubicBezTo>
                        <a:pt x="761665" y="1151758"/>
                        <a:pt x="685794" y="1357438"/>
                        <a:pt x="851579" y="1512135"/>
                      </a:cubicBezTo>
                      <a:cubicBezTo>
                        <a:pt x="1067805" y="1714018"/>
                        <a:pt x="1375149" y="1437649"/>
                        <a:pt x="1522494" y="1277770"/>
                      </a:cubicBezTo>
                      <a:cubicBezTo>
                        <a:pt x="1604633" y="1188579"/>
                        <a:pt x="1813447" y="971510"/>
                        <a:pt x="1760897" y="840858"/>
                      </a:cubicBezTo>
                      <a:cubicBezTo>
                        <a:pt x="1579563" y="808015"/>
                        <a:pt x="1371895" y="1115359"/>
                        <a:pt x="1326938" y="1264572"/>
                      </a:cubicBezTo>
                      <a:cubicBezTo>
                        <a:pt x="1300061" y="1353883"/>
                        <a:pt x="1291805" y="1503336"/>
                        <a:pt x="1337906" y="1611329"/>
                      </a:cubicBezTo>
                    </a:path>
                  </a:pathLst>
                </a:custGeom>
                <a:noFill/>
                <a:ln w="18050" cap="flat" cmpd="sng">
                  <a:solidFill>
                    <a:srgbClr val="F9F69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980" name="Google Shape;980;g340da623686_1_2639"/>
              <p:cNvSpPr/>
              <p:nvPr/>
            </p:nvSpPr>
            <p:spPr>
              <a:xfrm>
                <a:off x="6625294" y="4540322"/>
                <a:ext cx="555630" cy="1030387"/>
              </a:xfrm>
              <a:custGeom>
                <a:avLst/>
                <a:gdLst/>
                <a:ahLst/>
                <a:cxnLst/>
                <a:rect l="l" t="t" r="r" b="b"/>
                <a:pathLst>
                  <a:path w="555630" h="1030387" extrusionOk="0">
                    <a:moveTo>
                      <a:pt x="555631" y="1030387"/>
                    </a:moveTo>
                    <a:cubicBezTo>
                      <a:pt x="370862" y="603480"/>
                      <a:pt x="101845" y="161386"/>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81" name="Google Shape;981;g340da623686_1_2639"/>
              <p:cNvSpPr/>
              <p:nvPr/>
            </p:nvSpPr>
            <p:spPr>
              <a:xfrm>
                <a:off x="5008361" y="4540322"/>
                <a:ext cx="555630" cy="1030387"/>
              </a:xfrm>
              <a:custGeom>
                <a:avLst/>
                <a:gdLst/>
                <a:ahLst/>
                <a:cxnLst/>
                <a:rect l="l" t="t" r="r" b="b"/>
                <a:pathLst>
                  <a:path w="555630" h="1030387" extrusionOk="0">
                    <a:moveTo>
                      <a:pt x="0" y="1030387"/>
                    </a:moveTo>
                    <a:cubicBezTo>
                      <a:pt x="184768" y="603480"/>
                      <a:pt x="453785" y="161386"/>
                      <a:pt x="555631"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982" name="Google Shape;982;g340da623686_1_2639"/>
          <p:cNvSpPr txBox="1"/>
          <p:nvPr/>
        </p:nvSpPr>
        <p:spPr>
          <a:xfrm>
            <a:off x="622571" y="864010"/>
            <a:ext cx="7899000" cy="2124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400">
                <a:solidFill>
                  <a:srgbClr val="262626"/>
                </a:solidFill>
                <a:latin typeface="Lato"/>
                <a:ea typeface="Lato"/>
                <a:cs typeface="Lato"/>
                <a:sym typeface="Lato"/>
              </a:rPr>
              <a:t>Otkrivanje automatskih misli</a:t>
            </a:r>
            <a:endParaRPr sz="4400">
              <a:solidFill>
                <a:srgbClr val="262626"/>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endParaRPr sz="4400">
              <a:solidFill>
                <a:srgbClr val="262626"/>
              </a:solidFill>
              <a:latin typeface="Lato"/>
              <a:ea typeface="Lato"/>
              <a:cs typeface="Lato"/>
              <a:sym typeface="Lato"/>
            </a:endParaRPr>
          </a:p>
          <a:p>
            <a:pPr marL="0" marR="0" lvl="0" indent="0" algn="ctr" rtl="0">
              <a:spcBef>
                <a:spcPts val="0"/>
              </a:spcBef>
              <a:spcAft>
                <a:spcPts val="0"/>
              </a:spcAft>
              <a:buNone/>
            </a:pPr>
            <a:endParaRPr sz="4400">
              <a:solidFill>
                <a:srgbClr val="262626"/>
              </a:solidFill>
              <a:latin typeface="Lato"/>
              <a:ea typeface="Lato"/>
              <a:cs typeface="Lato"/>
              <a:sym typeface="Lato"/>
            </a:endParaRPr>
          </a:p>
        </p:txBody>
      </p:sp>
      <p:grpSp>
        <p:nvGrpSpPr>
          <p:cNvPr id="983" name="Google Shape;983;g340da623686_1_2639"/>
          <p:cNvGrpSpPr/>
          <p:nvPr/>
        </p:nvGrpSpPr>
        <p:grpSpPr>
          <a:xfrm>
            <a:off x="4416215" y="758148"/>
            <a:ext cx="311598" cy="105900"/>
            <a:chOff x="6239672" y="1104900"/>
            <a:chExt cx="415464" cy="105900"/>
          </a:xfrm>
        </p:grpSpPr>
        <p:sp>
          <p:nvSpPr>
            <p:cNvPr id="984" name="Google Shape;984;g340da623686_1_2639"/>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985" name="Google Shape;985;g340da623686_1_2639"/>
            <p:cNvSpPr/>
            <p:nvPr/>
          </p:nvSpPr>
          <p:spPr>
            <a:xfrm>
              <a:off x="6394454"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986" name="Google Shape;986;g340da623686_1_2639"/>
            <p:cNvSpPr/>
            <p:nvPr/>
          </p:nvSpPr>
          <p:spPr>
            <a:xfrm>
              <a:off x="6549236"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grpSp>
      <p:sp>
        <p:nvSpPr>
          <p:cNvPr id="987" name="Google Shape;987;g340da623686_1_2639"/>
          <p:cNvSpPr txBox="1"/>
          <p:nvPr/>
        </p:nvSpPr>
        <p:spPr>
          <a:xfrm>
            <a:off x="7108114" y="4461709"/>
            <a:ext cx="1543200" cy="8682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Clr>
                <a:schemeClr val="dk1"/>
              </a:buClr>
              <a:buSzPts val="1100"/>
              <a:buFont typeface="Arial"/>
              <a:buNone/>
            </a:pPr>
            <a:r>
              <a:rPr lang="en-US">
                <a:solidFill>
                  <a:schemeClr val="accent2"/>
                </a:solidFill>
                <a:latin typeface="Lato Black"/>
                <a:ea typeface="Lato Black"/>
                <a:cs typeface="Lato Black"/>
                <a:sym typeface="Lato Black"/>
              </a:rPr>
              <a:t>2. Igranje uloga</a:t>
            </a:r>
            <a:endParaRPr>
              <a:solidFill>
                <a:schemeClr val="accent2"/>
              </a:solidFill>
              <a:latin typeface="Lato Black"/>
              <a:ea typeface="Lato Black"/>
              <a:cs typeface="Lato Black"/>
              <a:sym typeface="Lato Black"/>
            </a:endParaRPr>
          </a:p>
          <a:p>
            <a:pPr marL="0" lvl="0" indent="0" algn="l" rtl="0">
              <a:lnSpc>
                <a:spcPct val="130000"/>
              </a:lnSpc>
              <a:spcBef>
                <a:spcPts val="0"/>
              </a:spcBef>
              <a:spcAft>
                <a:spcPts val="0"/>
              </a:spcAft>
              <a:buClr>
                <a:schemeClr val="dk1"/>
              </a:buClr>
              <a:buSzPts val="1100"/>
              <a:buFont typeface="Arial"/>
              <a:buNone/>
            </a:pPr>
            <a:endParaRPr>
              <a:solidFill>
                <a:schemeClr val="accent2"/>
              </a:solidFill>
              <a:latin typeface="Lato Black"/>
              <a:ea typeface="Lato Black"/>
              <a:cs typeface="Lato Black"/>
              <a:sym typeface="Lato Black"/>
            </a:endParaRPr>
          </a:p>
          <a:p>
            <a:pPr marL="0" marR="0" lvl="0" indent="0" algn="l" rtl="0">
              <a:lnSpc>
                <a:spcPct val="130000"/>
              </a:lnSpc>
              <a:spcBef>
                <a:spcPts val="0"/>
              </a:spcBef>
              <a:spcAft>
                <a:spcPts val="0"/>
              </a:spcAft>
              <a:buNone/>
            </a:pPr>
            <a:endParaRPr>
              <a:solidFill>
                <a:schemeClr val="accent2"/>
              </a:solidFill>
              <a:latin typeface="Lato Black"/>
              <a:ea typeface="Lato Black"/>
              <a:cs typeface="Lato Black"/>
              <a:sym typeface="Lato Black"/>
            </a:endParaRPr>
          </a:p>
        </p:txBody>
      </p:sp>
      <p:sp>
        <p:nvSpPr>
          <p:cNvPr id="988" name="Google Shape;988;g340da623686_1_2639"/>
          <p:cNvSpPr txBox="1"/>
          <p:nvPr/>
        </p:nvSpPr>
        <p:spPr>
          <a:xfrm>
            <a:off x="-7" y="2776200"/>
            <a:ext cx="2686200" cy="1148100"/>
          </a:xfrm>
          <a:prstGeom prst="rect">
            <a:avLst/>
          </a:prstGeom>
          <a:noFill/>
          <a:ln>
            <a:noFill/>
          </a:ln>
        </p:spPr>
        <p:txBody>
          <a:bodyPr spcFirstLastPara="1" wrap="square" lIns="91425" tIns="45700" rIns="91425" bIns="45700" anchor="t" anchorCtr="0">
            <a:spAutoFit/>
          </a:bodyPr>
          <a:lstStyle/>
          <a:p>
            <a:pPr marL="0" lvl="0" indent="0" algn="r" rtl="0">
              <a:lnSpc>
                <a:spcPct val="130000"/>
              </a:lnSpc>
              <a:spcBef>
                <a:spcPts val="0"/>
              </a:spcBef>
              <a:spcAft>
                <a:spcPts val="0"/>
              </a:spcAft>
              <a:buClr>
                <a:schemeClr val="dk1"/>
              </a:buClr>
              <a:buSzPts val="1100"/>
              <a:buFont typeface="Arial"/>
              <a:buNone/>
            </a:pPr>
            <a:r>
              <a:rPr lang="en-US">
                <a:solidFill>
                  <a:schemeClr val="accent2"/>
                </a:solidFill>
                <a:latin typeface="Lato Black"/>
                <a:ea typeface="Lato Black"/>
                <a:cs typeface="Lato Black"/>
                <a:sym typeface="Lato Black"/>
              </a:rPr>
              <a:t>1. Identificiranje na seansi - verbalno i neverbalno</a:t>
            </a:r>
            <a:endParaRPr>
              <a:solidFill>
                <a:schemeClr val="accent2"/>
              </a:solidFill>
              <a:latin typeface="Lato Black"/>
              <a:ea typeface="Lato Black"/>
              <a:cs typeface="Lato Black"/>
              <a:sym typeface="Lato Black"/>
            </a:endParaRPr>
          </a:p>
          <a:p>
            <a:pPr marL="0" lvl="0" indent="0" algn="r" rtl="0">
              <a:lnSpc>
                <a:spcPct val="130000"/>
              </a:lnSpc>
              <a:spcBef>
                <a:spcPts val="0"/>
              </a:spcBef>
              <a:spcAft>
                <a:spcPts val="0"/>
              </a:spcAft>
              <a:buClr>
                <a:schemeClr val="dk1"/>
              </a:buClr>
              <a:buSzPts val="1100"/>
              <a:buFont typeface="Arial"/>
              <a:buNone/>
            </a:pPr>
            <a:endParaRPr>
              <a:solidFill>
                <a:schemeClr val="accent2"/>
              </a:solidFill>
              <a:latin typeface="Lato Black"/>
              <a:ea typeface="Lato Black"/>
              <a:cs typeface="Lato Black"/>
              <a:sym typeface="Lato Black"/>
            </a:endParaRPr>
          </a:p>
          <a:p>
            <a:pPr marL="0" marR="0" lvl="0" indent="0" algn="r" rtl="0">
              <a:lnSpc>
                <a:spcPct val="130000"/>
              </a:lnSpc>
              <a:spcBef>
                <a:spcPts val="0"/>
              </a:spcBef>
              <a:spcAft>
                <a:spcPts val="0"/>
              </a:spcAft>
              <a:buNone/>
            </a:pPr>
            <a:endParaRPr>
              <a:solidFill>
                <a:schemeClr val="accent2"/>
              </a:solidFill>
              <a:latin typeface="Lato Black"/>
              <a:ea typeface="Lato Black"/>
              <a:cs typeface="Lato Black"/>
              <a:sym typeface="Lato Black"/>
            </a:endParaRPr>
          </a:p>
        </p:txBody>
      </p:sp>
      <p:grpSp>
        <p:nvGrpSpPr>
          <p:cNvPr id="989" name="Google Shape;989;g340da623686_1_2639"/>
          <p:cNvGrpSpPr/>
          <p:nvPr/>
        </p:nvGrpSpPr>
        <p:grpSpPr>
          <a:xfrm>
            <a:off x="2736750" y="2776191"/>
            <a:ext cx="564975" cy="753300"/>
            <a:chOff x="2931833" y="4255366"/>
            <a:chExt cx="753300" cy="753300"/>
          </a:xfrm>
        </p:grpSpPr>
        <p:sp>
          <p:nvSpPr>
            <p:cNvPr id="990" name="Google Shape;990;g340da623686_1_2639"/>
            <p:cNvSpPr/>
            <p:nvPr/>
          </p:nvSpPr>
          <p:spPr>
            <a:xfrm>
              <a:off x="2931833" y="4255366"/>
              <a:ext cx="753300" cy="753300"/>
            </a:xfrm>
            <a:prstGeom prst="ellipse">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991" name="Google Shape;991;g340da623686_1_2639"/>
            <p:cNvSpPr/>
            <p:nvPr/>
          </p:nvSpPr>
          <p:spPr>
            <a:xfrm>
              <a:off x="3161093" y="4484625"/>
              <a:ext cx="294775" cy="294775"/>
            </a:xfrm>
            <a:custGeom>
              <a:avLst/>
              <a:gdLst/>
              <a:ahLst/>
              <a:cxnLst/>
              <a:rect l="l" t="t" r="r" b="b"/>
              <a:pathLst>
                <a:path w="228" h="228" extrusionOk="0">
                  <a:moveTo>
                    <a:pt x="227" y="88"/>
                  </a:moveTo>
                  <a:cubicBezTo>
                    <a:pt x="225" y="80"/>
                    <a:pt x="225" y="80"/>
                    <a:pt x="225" y="80"/>
                  </a:cubicBezTo>
                  <a:cubicBezTo>
                    <a:pt x="222" y="71"/>
                    <a:pt x="214" y="64"/>
                    <a:pt x="204" y="64"/>
                  </a:cubicBezTo>
                  <a:cubicBezTo>
                    <a:pt x="202" y="64"/>
                    <a:pt x="200" y="64"/>
                    <a:pt x="199" y="65"/>
                  </a:cubicBezTo>
                  <a:cubicBezTo>
                    <a:pt x="188" y="68"/>
                    <a:pt x="188" y="68"/>
                    <a:pt x="188" y="68"/>
                  </a:cubicBezTo>
                  <a:cubicBezTo>
                    <a:pt x="185" y="63"/>
                    <a:pt x="182" y="59"/>
                    <a:pt x="178" y="55"/>
                  </a:cubicBezTo>
                  <a:cubicBezTo>
                    <a:pt x="182" y="47"/>
                    <a:pt x="182" y="47"/>
                    <a:pt x="182" y="47"/>
                  </a:cubicBezTo>
                  <a:cubicBezTo>
                    <a:pt x="185" y="42"/>
                    <a:pt x="186" y="36"/>
                    <a:pt x="184" y="31"/>
                  </a:cubicBezTo>
                  <a:cubicBezTo>
                    <a:pt x="183" y="25"/>
                    <a:pt x="179" y="21"/>
                    <a:pt x="174" y="18"/>
                  </a:cubicBezTo>
                  <a:cubicBezTo>
                    <a:pt x="167" y="13"/>
                    <a:pt x="167" y="13"/>
                    <a:pt x="167" y="13"/>
                  </a:cubicBezTo>
                  <a:cubicBezTo>
                    <a:pt x="164" y="11"/>
                    <a:pt x="160" y="10"/>
                    <a:pt x="156" y="10"/>
                  </a:cubicBezTo>
                  <a:cubicBezTo>
                    <a:pt x="149" y="10"/>
                    <a:pt x="142" y="15"/>
                    <a:pt x="138" y="21"/>
                  </a:cubicBezTo>
                  <a:cubicBezTo>
                    <a:pt x="134" y="29"/>
                    <a:pt x="134" y="29"/>
                    <a:pt x="134" y="29"/>
                  </a:cubicBezTo>
                  <a:cubicBezTo>
                    <a:pt x="128" y="28"/>
                    <a:pt x="123" y="27"/>
                    <a:pt x="117" y="27"/>
                  </a:cubicBezTo>
                  <a:cubicBezTo>
                    <a:pt x="115" y="16"/>
                    <a:pt x="115" y="16"/>
                    <a:pt x="115" y="16"/>
                  </a:cubicBezTo>
                  <a:cubicBezTo>
                    <a:pt x="112" y="7"/>
                    <a:pt x="104" y="0"/>
                    <a:pt x="94" y="0"/>
                  </a:cubicBezTo>
                  <a:cubicBezTo>
                    <a:pt x="92" y="0"/>
                    <a:pt x="90" y="0"/>
                    <a:pt x="88" y="1"/>
                  </a:cubicBezTo>
                  <a:cubicBezTo>
                    <a:pt x="80" y="3"/>
                    <a:pt x="80" y="3"/>
                    <a:pt x="80" y="3"/>
                  </a:cubicBezTo>
                  <a:cubicBezTo>
                    <a:pt x="75" y="4"/>
                    <a:pt x="70" y="8"/>
                    <a:pt x="67" y="13"/>
                  </a:cubicBezTo>
                  <a:cubicBezTo>
                    <a:pt x="64" y="18"/>
                    <a:pt x="64" y="24"/>
                    <a:pt x="65" y="29"/>
                  </a:cubicBezTo>
                  <a:cubicBezTo>
                    <a:pt x="68" y="40"/>
                    <a:pt x="68" y="40"/>
                    <a:pt x="68" y="40"/>
                  </a:cubicBezTo>
                  <a:cubicBezTo>
                    <a:pt x="64" y="43"/>
                    <a:pt x="60" y="46"/>
                    <a:pt x="56" y="50"/>
                  </a:cubicBezTo>
                  <a:cubicBezTo>
                    <a:pt x="49" y="46"/>
                    <a:pt x="49" y="46"/>
                    <a:pt x="49" y="46"/>
                  </a:cubicBezTo>
                  <a:cubicBezTo>
                    <a:pt x="45" y="44"/>
                    <a:pt x="42" y="43"/>
                    <a:pt x="38" y="43"/>
                  </a:cubicBezTo>
                  <a:cubicBezTo>
                    <a:pt x="30" y="43"/>
                    <a:pt x="23" y="47"/>
                    <a:pt x="20" y="54"/>
                  </a:cubicBezTo>
                  <a:cubicBezTo>
                    <a:pt x="15" y="61"/>
                    <a:pt x="15" y="61"/>
                    <a:pt x="15" y="61"/>
                  </a:cubicBezTo>
                  <a:cubicBezTo>
                    <a:pt x="12" y="66"/>
                    <a:pt x="12" y="72"/>
                    <a:pt x="13" y="77"/>
                  </a:cubicBezTo>
                  <a:cubicBezTo>
                    <a:pt x="15" y="83"/>
                    <a:pt x="18" y="88"/>
                    <a:pt x="23" y="90"/>
                  </a:cubicBezTo>
                  <a:cubicBezTo>
                    <a:pt x="30" y="95"/>
                    <a:pt x="30" y="95"/>
                    <a:pt x="30" y="95"/>
                  </a:cubicBezTo>
                  <a:cubicBezTo>
                    <a:pt x="29" y="100"/>
                    <a:pt x="29" y="105"/>
                    <a:pt x="28" y="110"/>
                  </a:cubicBezTo>
                  <a:cubicBezTo>
                    <a:pt x="17" y="113"/>
                    <a:pt x="17" y="113"/>
                    <a:pt x="17" y="113"/>
                  </a:cubicBezTo>
                  <a:cubicBezTo>
                    <a:pt x="11" y="115"/>
                    <a:pt x="7" y="118"/>
                    <a:pt x="4" y="123"/>
                  </a:cubicBezTo>
                  <a:cubicBezTo>
                    <a:pt x="1" y="128"/>
                    <a:pt x="0" y="134"/>
                    <a:pt x="2" y="140"/>
                  </a:cubicBezTo>
                  <a:cubicBezTo>
                    <a:pt x="4" y="148"/>
                    <a:pt x="4" y="148"/>
                    <a:pt x="4" y="148"/>
                  </a:cubicBezTo>
                  <a:cubicBezTo>
                    <a:pt x="6" y="157"/>
                    <a:pt x="15" y="164"/>
                    <a:pt x="25" y="164"/>
                  </a:cubicBezTo>
                  <a:cubicBezTo>
                    <a:pt x="26" y="164"/>
                    <a:pt x="28" y="164"/>
                    <a:pt x="30" y="163"/>
                  </a:cubicBezTo>
                  <a:cubicBezTo>
                    <a:pt x="42" y="160"/>
                    <a:pt x="42" y="160"/>
                    <a:pt x="42" y="160"/>
                  </a:cubicBezTo>
                  <a:cubicBezTo>
                    <a:pt x="44" y="164"/>
                    <a:pt x="48" y="169"/>
                    <a:pt x="51" y="172"/>
                  </a:cubicBezTo>
                  <a:cubicBezTo>
                    <a:pt x="47" y="179"/>
                    <a:pt x="47" y="179"/>
                    <a:pt x="47" y="179"/>
                  </a:cubicBezTo>
                  <a:cubicBezTo>
                    <a:pt x="44" y="184"/>
                    <a:pt x="44" y="190"/>
                    <a:pt x="45" y="196"/>
                  </a:cubicBezTo>
                  <a:cubicBezTo>
                    <a:pt x="46" y="201"/>
                    <a:pt x="50" y="206"/>
                    <a:pt x="55" y="209"/>
                  </a:cubicBezTo>
                  <a:cubicBezTo>
                    <a:pt x="62" y="213"/>
                    <a:pt x="62" y="213"/>
                    <a:pt x="62" y="213"/>
                  </a:cubicBezTo>
                  <a:cubicBezTo>
                    <a:pt x="66" y="215"/>
                    <a:pt x="69" y="216"/>
                    <a:pt x="73" y="216"/>
                  </a:cubicBezTo>
                  <a:cubicBezTo>
                    <a:pt x="81" y="216"/>
                    <a:pt x="88" y="212"/>
                    <a:pt x="92" y="205"/>
                  </a:cubicBezTo>
                  <a:cubicBezTo>
                    <a:pt x="96" y="198"/>
                    <a:pt x="96" y="198"/>
                    <a:pt x="96" y="198"/>
                  </a:cubicBezTo>
                  <a:cubicBezTo>
                    <a:pt x="101" y="199"/>
                    <a:pt x="106" y="200"/>
                    <a:pt x="111" y="200"/>
                  </a:cubicBezTo>
                  <a:cubicBezTo>
                    <a:pt x="114" y="212"/>
                    <a:pt x="114" y="212"/>
                    <a:pt x="114" y="212"/>
                  </a:cubicBezTo>
                  <a:cubicBezTo>
                    <a:pt x="117" y="221"/>
                    <a:pt x="125" y="228"/>
                    <a:pt x="135" y="228"/>
                  </a:cubicBezTo>
                  <a:cubicBezTo>
                    <a:pt x="136" y="228"/>
                    <a:pt x="138" y="228"/>
                    <a:pt x="140" y="227"/>
                  </a:cubicBezTo>
                  <a:cubicBezTo>
                    <a:pt x="149" y="225"/>
                    <a:pt x="149" y="225"/>
                    <a:pt x="149" y="225"/>
                  </a:cubicBezTo>
                  <a:cubicBezTo>
                    <a:pt x="160" y="222"/>
                    <a:pt x="167" y="210"/>
                    <a:pt x="164" y="199"/>
                  </a:cubicBezTo>
                  <a:cubicBezTo>
                    <a:pt x="160" y="187"/>
                    <a:pt x="160" y="187"/>
                    <a:pt x="160" y="187"/>
                  </a:cubicBezTo>
                  <a:cubicBezTo>
                    <a:pt x="165" y="184"/>
                    <a:pt x="169" y="181"/>
                    <a:pt x="173" y="178"/>
                  </a:cubicBezTo>
                  <a:cubicBezTo>
                    <a:pt x="180" y="182"/>
                    <a:pt x="180" y="182"/>
                    <a:pt x="180" y="182"/>
                  </a:cubicBezTo>
                  <a:cubicBezTo>
                    <a:pt x="183" y="184"/>
                    <a:pt x="187" y="185"/>
                    <a:pt x="191" y="185"/>
                  </a:cubicBezTo>
                  <a:cubicBezTo>
                    <a:pt x="198" y="185"/>
                    <a:pt x="205" y="181"/>
                    <a:pt x="209" y="174"/>
                  </a:cubicBezTo>
                  <a:cubicBezTo>
                    <a:pt x="214" y="166"/>
                    <a:pt x="214" y="166"/>
                    <a:pt x="214" y="166"/>
                  </a:cubicBezTo>
                  <a:cubicBezTo>
                    <a:pt x="216" y="161"/>
                    <a:pt x="217" y="156"/>
                    <a:pt x="216" y="150"/>
                  </a:cubicBezTo>
                  <a:cubicBezTo>
                    <a:pt x="214" y="145"/>
                    <a:pt x="211" y="140"/>
                    <a:pt x="206" y="137"/>
                  </a:cubicBezTo>
                  <a:cubicBezTo>
                    <a:pt x="199" y="133"/>
                    <a:pt x="199" y="133"/>
                    <a:pt x="199" y="133"/>
                  </a:cubicBezTo>
                  <a:cubicBezTo>
                    <a:pt x="200" y="128"/>
                    <a:pt x="200" y="123"/>
                    <a:pt x="201" y="118"/>
                  </a:cubicBezTo>
                  <a:cubicBezTo>
                    <a:pt x="212" y="115"/>
                    <a:pt x="212" y="115"/>
                    <a:pt x="212" y="115"/>
                  </a:cubicBezTo>
                  <a:cubicBezTo>
                    <a:pt x="217" y="113"/>
                    <a:pt x="222" y="110"/>
                    <a:pt x="225" y="105"/>
                  </a:cubicBezTo>
                  <a:cubicBezTo>
                    <a:pt x="228" y="100"/>
                    <a:pt x="228" y="94"/>
                    <a:pt x="227" y="88"/>
                  </a:cubicBezTo>
                  <a:close/>
                  <a:moveTo>
                    <a:pt x="218" y="101"/>
                  </a:moveTo>
                  <a:cubicBezTo>
                    <a:pt x="216" y="104"/>
                    <a:pt x="213" y="106"/>
                    <a:pt x="210" y="107"/>
                  </a:cubicBezTo>
                  <a:cubicBezTo>
                    <a:pt x="193" y="111"/>
                    <a:pt x="193" y="111"/>
                    <a:pt x="193" y="111"/>
                  </a:cubicBezTo>
                  <a:cubicBezTo>
                    <a:pt x="193" y="114"/>
                    <a:pt x="193" y="114"/>
                    <a:pt x="193" y="114"/>
                  </a:cubicBezTo>
                  <a:cubicBezTo>
                    <a:pt x="193" y="121"/>
                    <a:pt x="192" y="127"/>
                    <a:pt x="190" y="134"/>
                  </a:cubicBezTo>
                  <a:cubicBezTo>
                    <a:pt x="189" y="137"/>
                    <a:pt x="189" y="137"/>
                    <a:pt x="189" y="137"/>
                  </a:cubicBezTo>
                  <a:cubicBezTo>
                    <a:pt x="202" y="144"/>
                    <a:pt x="202" y="144"/>
                    <a:pt x="202" y="144"/>
                  </a:cubicBezTo>
                  <a:cubicBezTo>
                    <a:pt x="205" y="146"/>
                    <a:pt x="207" y="149"/>
                    <a:pt x="208" y="152"/>
                  </a:cubicBezTo>
                  <a:cubicBezTo>
                    <a:pt x="209" y="156"/>
                    <a:pt x="209" y="159"/>
                    <a:pt x="207" y="162"/>
                  </a:cubicBezTo>
                  <a:cubicBezTo>
                    <a:pt x="202" y="170"/>
                    <a:pt x="202" y="170"/>
                    <a:pt x="202" y="170"/>
                  </a:cubicBezTo>
                  <a:cubicBezTo>
                    <a:pt x="200" y="174"/>
                    <a:pt x="196" y="177"/>
                    <a:pt x="191" y="177"/>
                  </a:cubicBezTo>
                  <a:cubicBezTo>
                    <a:pt x="188" y="177"/>
                    <a:pt x="186" y="176"/>
                    <a:pt x="184" y="175"/>
                  </a:cubicBezTo>
                  <a:cubicBezTo>
                    <a:pt x="172" y="168"/>
                    <a:pt x="172" y="168"/>
                    <a:pt x="172" y="168"/>
                  </a:cubicBezTo>
                  <a:cubicBezTo>
                    <a:pt x="169" y="170"/>
                    <a:pt x="169" y="170"/>
                    <a:pt x="169" y="170"/>
                  </a:cubicBezTo>
                  <a:cubicBezTo>
                    <a:pt x="165" y="174"/>
                    <a:pt x="160" y="178"/>
                    <a:pt x="154" y="182"/>
                  </a:cubicBezTo>
                  <a:cubicBezTo>
                    <a:pt x="151" y="183"/>
                    <a:pt x="151" y="183"/>
                    <a:pt x="151" y="183"/>
                  </a:cubicBezTo>
                  <a:cubicBezTo>
                    <a:pt x="156" y="201"/>
                    <a:pt x="156" y="201"/>
                    <a:pt x="156" y="201"/>
                  </a:cubicBezTo>
                  <a:cubicBezTo>
                    <a:pt x="158" y="208"/>
                    <a:pt x="154" y="215"/>
                    <a:pt x="146" y="217"/>
                  </a:cubicBezTo>
                  <a:cubicBezTo>
                    <a:pt x="138" y="219"/>
                    <a:pt x="138" y="219"/>
                    <a:pt x="138" y="219"/>
                  </a:cubicBezTo>
                  <a:cubicBezTo>
                    <a:pt x="137" y="220"/>
                    <a:pt x="136" y="220"/>
                    <a:pt x="135" y="220"/>
                  </a:cubicBezTo>
                  <a:cubicBezTo>
                    <a:pt x="129" y="220"/>
                    <a:pt x="123" y="216"/>
                    <a:pt x="122" y="210"/>
                  </a:cubicBezTo>
                  <a:cubicBezTo>
                    <a:pt x="117" y="192"/>
                    <a:pt x="117" y="192"/>
                    <a:pt x="117" y="192"/>
                  </a:cubicBezTo>
                  <a:cubicBezTo>
                    <a:pt x="114" y="192"/>
                    <a:pt x="114" y="192"/>
                    <a:pt x="114" y="192"/>
                  </a:cubicBezTo>
                  <a:cubicBezTo>
                    <a:pt x="108" y="192"/>
                    <a:pt x="101" y="191"/>
                    <a:pt x="95" y="190"/>
                  </a:cubicBezTo>
                  <a:cubicBezTo>
                    <a:pt x="92" y="189"/>
                    <a:pt x="92" y="189"/>
                    <a:pt x="92" y="189"/>
                  </a:cubicBezTo>
                  <a:cubicBezTo>
                    <a:pt x="85" y="201"/>
                    <a:pt x="85" y="201"/>
                    <a:pt x="85" y="201"/>
                  </a:cubicBezTo>
                  <a:cubicBezTo>
                    <a:pt x="82" y="205"/>
                    <a:pt x="78" y="208"/>
                    <a:pt x="73" y="208"/>
                  </a:cubicBezTo>
                  <a:cubicBezTo>
                    <a:pt x="71" y="208"/>
                    <a:pt x="68" y="207"/>
                    <a:pt x="66" y="206"/>
                  </a:cubicBezTo>
                  <a:cubicBezTo>
                    <a:pt x="59" y="202"/>
                    <a:pt x="59" y="202"/>
                    <a:pt x="59" y="202"/>
                  </a:cubicBezTo>
                  <a:cubicBezTo>
                    <a:pt x="56" y="200"/>
                    <a:pt x="54" y="197"/>
                    <a:pt x="53" y="194"/>
                  </a:cubicBezTo>
                  <a:cubicBezTo>
                    <a:pt x="52" y="190"/>
                    <a:pt x="52" y="187"/>
                    <a:pt x="54" y="184"/>
                  </a:cubicBezTo>
                  <a:cubicBezTo>
                    <a:pt x="61" y="171"/>
                    <a:pt x="61" y="171"/>
                    <a:pt x="61" y="171"/>
                  </a:cubicBezTo>
                  <a:cubicBezTo>
                    <a:pt x="59" y="169"/>
                    <a:pt x="59" y="169"/>
                    <a:pt x="59" y="169"/>
                  </a:cubicBezTo>
                  <a:cubicBezTo>
                    <a:pt x="54" y="164"/>
                    <a:pt x="50" y="159"/>
                    <a:pt x="47" y="153"/>
                  </a:cubicBezTo>
                  <a:cubicBezTo>
                    <a:pt x="45" y="151"/>
                    <a:pt x="45" y="151"/>
                    <a:pt x="45" y="151"/>
                  </a:cubicBezTo>
                  <a:cubicBezTo>
                    <a:pt x="28" y="156"/>
                    <a:pt x="28" y="156"/>
                    <a:pt x="28" y="156"/>
                  </a:cubicBezTo>
                  <a:cubicBezTo>
                    <a:pt x="27" y="156"/>
                    <a:pt x="26" y="156"/>
                    <a:pt x="25" y="156"/>
                  </a:cubicBezTo>
                  <a:cubicBezTo>
                    <a:pt x="19" y="156"/>
                    <a:pt x="13" y="152"/>
                    <a:pt x="12" y="146"/>
                  </a:cubicBezTo>
                  <a:cubicBezTo>
                    <a:pt x="9" y="138"/>
                    <a:pt x="9" y="138"/>
                    <a:pt x="9" y="138"/>
                  </a:cubicBezTo>
                  <a:cubicBezTo>
                    <a:pt x="8" y="134"/>
                    <a:pt x="9" y="130"/>
                    <a:pt x="11" y="127"/>
                  </a:cubicBezTo>
                  <a:cubicBezTo>
                    <a:pt x="13" y="124"/>
                    <a:pt x="15" y="122"/>
                    <a:pt x="19" y="121"/>
                  </a:cubicBezTo>
                  <a:cubicBezTo>
                    <a:pt x="36" y="116"/>
                    <a:pt x="36" y="116"/>
                    <a:pt x="36" y="116"/>
                  </a:cubicBezTo>
                  <a:cubicBezTo>
                    <a:pt x="36" y="113"/>
                    <a:pt x="36" y="113"/>
                    <a:pt x="36" y="113"/>
                  </a:cubicBezTo>
                  <a:cubicBezTo>
                    <a:pt x="36" y="107"/>
                    <a:pt x="37" y="100"/>
                    <a:pt x="39" y="94"/>
                  </a:cubicBezTo>
                  <a:cubicBezTo>
                    <a:pt x="40" y="91"/>
                    <a:pt x="40" y="91"/>
                    <a:pt x="40" y="91"/>
                  </a:cubicBezTo>
                  <a:cubicBezTo>
                    <a:pt x="27" y="83"/>
                    <a:pt x="27" y="83"/>
                    <a:pt x="27" y="83"/>
                  </a:cubicBezTo>
                  <a:cubicBezTo>
                    <a:pt x="24" y="82"/>
                    <a:pt x="22" y="79"/>
                    <a:pt x="21" y="75"/>
                  </a:cubicBezTo>
                  <a:cubicBezTo>
                    <a:pt x="20" y="72"/>
                    <a:pt x="20" y="68"/>
                    <a:pt x="22" y="65"/>
                  </a:cubicBezTo>
                  <a:cubicBezTo>
                    <a:pt x="26" y="58"/>
                    <a:pt x="26" y="58"/>
                    <a:pt x="26" y="58"/>
                  </a:cubicBezTo>
                  <a:cubicBezTo>
                    <a:pt x="29" y="53"/>
                    <a:pt x="33" y="51"/>
                    <a:pt x="38" y="51"/>
                  </a:cubicBezTo>
                  <a:cubicBezTo>
                    <a:pt x="40" y="51"/>
                    <a:pt x="43" y="51"/>
                    <a:pt x="45" y="53"/>
                  </a:cubicBezTo>
                  <a:cubicBezTo>
                    <a:pt x="57" y="60"/>
                    <a:pt x="57" y="60"/>
                    <a:pt x="57" y="60"/>
                  </a:cubicBezTo>
                  <a:cubicBezTo>
                    <a:pt x="59" y="58"/>
                    <a:pt x="59" y="58"/>
                    <a:pt x="59" y="58"/>
                  </a:cubicBezTo>
                  <a:cubicBezTo>
                    <a:pt x="64" y="53"/>
                    <a:pt x="69" y="49"/>
                    <a:pt x="75" y="46"/>
                  </a:cubicBezTo>
                  <a:cubicBezTo>
                    <a:pt x="77" y="44"/>
                    <a:pt x="77" y="44"/>
                    <a:pt x="77" y="44"/>
                  </a:cubicBezTo>
                  <a:cubicBezTo>
                    <a:pt x="73" y="27"/>
                    <a:pt x="73" y="27"/>
                    <a:pt x="73" y="27"/>
                  </a:cubicBezTo>
                  <a:cubicBezTo>
                    <a:pt x="72" y="24"/>
                    <a:pt x="72" y="20"/>
                    <a:pt x="74" y="17"/>
                  </a:cubicBezTo>
                  <a:cubicBezTo>
                    <a:pt x="76" y="14"/>
                    <a:pt x="79" y="12"/>
                    <a:pt x="82" y="11"/>
                  </a:cubicBezTo>
                  <a:cubicBezTo>
                    <a:pt x="91" y="8"/>
                    <a:pt x="91" y="8"/>
                    <a:pt x="91" y="8"/>
                  </a:cubicBezTo>
                  <a:cubicBezTo>
                    <a:pt x="98" y="7"/>
                    <a:pt x="105" y="11"/>
                    <a:pt x="107" y="18"/>
                  </a:cubicBezTo>
                  <a:cubicBezTo>
                    <a:pt x="111" y="32"/>
                    <a:pt x="111" y="32"/>
                    <a:pt x="111" y="32"/>
                  </a:cubicBezTo>
                  <a:cubicBezTo>
                    <a:pt x="112" y="35"/>
                    <a:pt x="112" y="35"/>
                    <a:pt x="112" y="35"/>
                  </a:cubicBezTo>
                  <a:cubicBezTo>
                    <a:pt x="115" y="35"/>
                    <a:pt x="115" y="35"/>
                    <a:pt x="115" y="35"/>
                  </a:cubicBezTo>
                  <a:cubicBezTo>
                    <a:pt x="121" y="35"/>
                    <a:pt x="128" y="36"/>
                    <a:pt x="134" y="37"/>
                  </a:cubicBezTo>
                  <a:cubicBezTo>
                    <a:pt x="137" y="38"/>
                    <a:pt x="137" y="38"/>
                    <a:pt x="137" y="38"/>
                  </a:cubicBezTo>
                  <a:cubicBezTo>
                    <a:pt x="145" y="25"/>
                    <a:pt x="145" y="25"/>
                    <a:pt x="145" y="25"/>
                  </a:cubicBezTo>
                  <a:cubicBezTo>
                    <a:pt x="147" y="21"/>
                    <a:pt x="152" y="19"/>
                    <a:pt x="156" y="19"/>
                  </a:cubicBezTo>
                  <a:cubicBezTo>
                    <a:pt x="159" y="19"/>
                    <a:pt x="161" y="19"/>
                    <a:pt x="163" y="20"/>
                  </a:cubicBezTo>
                  <a:cubicBezTo>
                    <a:pt x="170" y="25"/>
                    <a:pt x="170" y="25"/>
                    <a:pt x="170" y="25"/>
                  </a:cubicBezTo>
                  <a:cubicBezTo>
                    <a:pt x="174" y="26"/>
                    <a:pt x="176" y="29"/>
                    <a:pt x="177" y="33"/>
                  </a:cubicBezTo>
                  <a:cubicBezTo>
                    <a:pt x="178" y="36"/>
                    <a:pt x="177" y="40"/>
                    <a:pt x="175" y="43"/>
                  </a:cubicBezTo>
                  <a:cubicBezTo>
                    <a:pt x="168" y="56"/>
                    <a:pt x="168" y="56"/>
                    <a:pt x="168" y="56"/>
                  </a:cubicBezTo>
                  <a:cubicBezTo>
                    <a:pt x="170" y="58"/>
                    <a:pt x="170" y="58"/>
                    <a:pt x="170" y="58"/>
                  </a:cubicBezTo>
                  <a:cubicBezTo>
                    <a:pt x="175" y="63"/>
                    <a:pt x="179" y="68"/>
                    <a:pt x="182" y="74"/>
                  </a:cubicBezTo>
                  <a:cubicBezTo>
                    <a:pt x="184" y="77"/>
                    <a:pt x="184" y="77"/>
                    <a:pt x="184" y="77"/>
                  </a:cubicBezTo>
                  <a:cubicBezTo>
                    <a:pt x="201" y="72"/>
                    <a:pt x="201" y="72"/>
                    <a:pt x="201" y="72"/>
                  </a:cubicBezTo>
                  <a:cubicBezTo>
                    <a:pt x="208" y="71"/>
                    <a:pt x="215" y="75"/>
                    <a:pt x="217" y="82"/>
                  </a:cubicBezTo>
                  <a:cubicBezTo>
                    <a:pt x="219" y="90"/>
                    <a:pt x="219" y="90"/>
                    <a:pt x="219" y="90"/>
                  </a:cubicBezTo>
                  <a:cubicBezTo>
                    <a:pt x="220" y="94"/>
                    <a:pt x="220" y="98"/>
                    <a:pt x="218" y="101"/>
                  </a:cubicBezTo>
                  <a:close/>
                  <a:moveTo>
                    <a:pt x="114" y="68"/>
                  </a:moveTo>
                  <a:cubicBezTo>
                    <a:pt x="89" y="68"/>
                    <a:pt x="68" y="88"/>
                    <a:pt x="68" y="114"/>
                  </a:cubicBezTo>
                  <a:cubicBezTo>
                    <a:pt x="68" y="140"/>
                    <a:pt x="89" y="160"/>
                    <a:pt x="114" y="160"/>
                  </a:cubicBezTo>
                  <a:cubicBezTo>
                    <a:pt x="140" y="160"/>
                    <a:pt x="160" y="140"/>
                    <a:pt x="160" y="114"/>
                  </a:cubicBezTo>
                  <a:cubicBezTo>
                    <a:pt x="160" y="88"/>
                    <a:pt x="140" y="68"/>
                    <a:pt x="114" y="68"/>
                  </a:cubicBezTo>
                  <a:close/>
                  <a:moveTo>
                    <a:pt x="114" y="152"/>
                  </a:moveTo>
                  <a:cubicBezTo>
                    <a:pt x="93" y="152"/>
                    <a:pt x="76" y="135"/>
                    <a:pt x="76" y="114"/>
                  </a:cubicBezTo>
                  <a:cubicBezTo>
                    <a:pt x="76" y="93"/>
                    <a:pt x="93" y="76"/>
                    <a:pt x="114" y="76"/>
                  </a:cubicBezTo>
                  <a:cubicBezTo>
                    <a:pt x="135" y="76"/>
                    <a:pt x="152" y="93"/>
                    <a:pt x="152" y="114"/>
                  </a:cubicBezTo>
                  <a:cubicBezTo>
                    <a:pt x="152" y="135"/>
                    <a:pt x="135" y="152"/>
                    <a:pt x="114" y="15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992" name="Google Shape;992;g340da623686_1_2639"/>
          <p:cNvSpPr/>
          <p:nvPr/>
        </p:nvSpPr>
        <p:spPr>
          <a:xfrm rot="-4527933">
            <a:off x="7542062" y="5245172"/>
            <a:ext cx="1182148" cy="1313774"/>
          </a:xfrm>
          <a:custGeom>
            <a:avLst/>
            <a:gdLst/>
            <a:ahLst/>
            <a:cxnLst/>
            <a:rect l="l" t="t" r="r" b="b"/>
            <a:pathLst>
              <a:path w="1210916" h="1680249" extrusionOk="0">
                <a:moveTo>
                  <a:pt x="0" y="76275"/>
                </a:moveTo>
                <a:cubicBezTo>
                  <a:pt x="333390" y="-47096"/>
                  <a:pt x="699861" y="-30252"/>
                  <a:pt x="986058" y="196611"/>
                </a:cubicBezTo>
                <a:cubicBezTo>
                  <a:pt x="1097744" y="285080"/>
                  <a:pt x="1204575" y="409968"/>
                  <a:pt x="1210645" y="559136"/>
                </a:cubicBezTo>
                <a:cubicBezTo>
                  <a:pt x="1217321" y="720444"/>
                  <a:pt x="1100020" y="850189"/>
                  <a:pt x="987423" y="950494"/>
                </a:cubicBezTo>
                <a:cubicBezTo>
                  <a:pt x="867846" y="1057021"/>
                  <a:pt x="724293" y="1149132"/>
                  <a:pt x="563288" y="1172956"/>
                </a:cubicBezTo>
                <a:cubicBezTo>
                  <a:pt x="502437" y="1182061"/>
                  <a:pt x="433544" y="1186007"/>
                  <a:pt x="376487" y="1159451"/>
                </a:cubicBezTo>
                <a:cubicBezTo>
                  <a:pt x="271629" y="1110891"/>
                  <a:pt x="312904" y="978871"/>
                  <a:pt x="372389" y="911798"/>
                </a:cubicBezTo>
                <a:cubicBezTo>
                  <a:pt x="415941" y="862632"/>
                  <a:pt x="473453" y="825454"/>
                  <a:pt x="533242" y="799050"/>
                </a:cubicBezTo>
                <a:cubicBezTo>
                  <a:pt x="601529" y="769003"/>
                  <a:pt x="678920" y="755650"/>
                  <a:pt x="752973" y="767941"/>
                </a:cubicBezTo>
                <a:cubicBezTo>
                  <a:pt x="947059" y="800112"/>
                  <a:pt x="1008061" y="1015745"/>
                  <a:pt x="992431" y="1186462"/>
                </a:cubicBezTo>
                <a:cubicBezTo>
                  <a:pt x="972249" y="1402854"/>
                  <a:pt x="812913" y="1571294"/>
                  <a:pt x="635368" y="1680249"/>
                </a:cubicBezTo>
              </a:path>
            </a:pathLst>
          </a:custGeom>
          <a:noFill/>
          <a:ln w="113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93" name="Google Shape;993;g340da623686_1_2639"/>
          <p:cNvSpPr/>
          <p:nvPr/>
        </p:nvSpPr>
        <p:spPr>
          <a:xfrm>
            <a:off x="947842" y="5631245"/>
            <a:ext cx="422975" cy="79083"/>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94" name="Google Shape;994;g340da623686_1_2639"/>
          <p:cNvSpPr/>
          <p:nvPr/>
        </p:nvSpPr>
        <p:spPr>
          <a:xfrm rot="-2285326">
            <a:off x="8258140" y="3298674"/>
            <a:ext cx="253735" cy="290509"/>
          </a:xfrm>
          <a:custGeom>
            <a:avLst/>
            <a:gdLst/>
            <a:ahLst/>
            <a:cxnLst/>
            <a:rect l="l" t="t" r="r" b="b"/>
            <a:pathLst>
              <a:path w="308422" h="308232" extrusionOk="0">
                <a:moveTo>
                  <a:pt x="308423" y="154116"/>
                </a:moveTo>
                <a:cubicBezTo>
                  <a:pt x="308423" y="239232"/>
                  <a:pt x="239380" y="308232"/>
                  <a:pt x="154211" y="308232"/>
                </a:cubicBezTo>
                <a:cubicBezTo>
                  <a:pt x="69043" y="308232"/>
                  <a:pt x="0" y="239232"/>
                  <a:pt x="0" y="154116"/>
                </a:cubicBezTo>
                <a:cubicBezTo>
                  <a:pt x="0" y="69000"/>
                  <a:pt x="69043" y="0"/>
                  <a:pt x="154211" y="0"/>
                </a:cubicBezTo>
                <a:cubicBezTo>
                  <a:pt x="239380" y="0"/>
                  <a:pt x="308423" y="69000"/>
                  <a:pt x="308423" y="154116"/>
                </a:cubicBezTo>
                <a:close/>
              </a:path>
            </a:pathLst>
          </a:custGeom>
          <a:noFill/>
          <a:ln w="142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995" name="Google Shape;995;g340da623686_1_2639"/>
          <p:cNvGrpSpPr/>
          <p:nvPr/>
        </p:nvGrpSpPr>
        <p:grpSpPr>
          <a:xfrm>
            <a:off x="1807357" y="1997282"/>
            <a:ext cx="306824" cy="409098"/>
            <a:chOff x="6318027" y="3756183"/>
            <a:chExt cx="409098" cy="409098"/>
          </a:xfrm>
        </p:grpSpPr>
        <p:sp>
          <p:nvSpPr>
            <p:cNvPr id="996" name="Google Shape;996;g340da623686_1_2639"/>
            <p:cNvSpPr/>
            <p:nvPr/>
          </p:nvSpPr>
          <p:spPr>
            <a:xfrm>
              <a:off x="6522529" y="3756183"/>
              <a:ext cx="9525" cy="409098"/>
            </a:xfrm>
            <a:custGeom>
              <a:avLst/>
              <a:gdLst/>
              <a:ahLst/>
              <a:cxnLst/>
              <a:rect l="l" t="t" r="r" b="b"/>
              <a:pathLst>
                <a:path w="9525" h="409098" extrusionOk="0">
                  <a:moveTo>
                    <a:pt x="0" y="0"/>
                  </a:moveTo>
                  <a:lnTo>
                    <a:pt x="0" y="409099"/>
                  </a:lnTo>
                </a:path>
              </a:pathLst>
            </a:custGeom>
            <a:noFill/>
            <a:ln w="142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97" name="Google Shape;997;g340da623686_1_2639"/>
            <p:cNvSpPr/>
            <p:nvPr/>
          </p:nvSpPr>
          <p:spPr>
            <a:xfrm>
              <a:off x="6318027" y="3960780"/>
              <a:ext cx="409098" cy="9525"/>
            </a:xfrm>
            <a:custGeom>
              <a:avLst/>
              <a:gdLst/>
              <a:ahLst/>
              <a:cxnLst/>
              <a:rect l="l" t="t" r="r" b="b"/>
              <a:pathLst>
                <a:path w="409098" h="9525" extrusionOk="0">
                  <a:moveTo>
                    <a:pt x="0" y="0"/>
                  </a:moveTo>
                  <a:lnTo>
                    <a:pt x="409099" y="0"/>
                  </a:lnTo>
                </a:path>
              </a:pathLst>
            </a:custGeom>
            <a:noFill/>
            <a:ln w="142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98" name="Google Shape;998;g340da623686_1_2639"/>
            <p:cNvSpPr/>
            <p:nvPr/>
          </p:nvSpPr>
          <p:spPr>
            <a:xfrm>
              <a:off x="6377939" y="3816095"/>
              <a:ext cx="289274" cy="289274"/>
            </a:xfrm>
            <a:custGeom>
              <a:avLst/>
              <a:gdLst/>
              <a:ahLst/>
              <a:cxnLst/>
              <a:rect l="l" t="t" r="r" b="b"/>
              <a:pathLst>
                <a:path w="289274" h="289274" extrusionOk="0">
                  <a:moveTo>
                    <a:pt x="0" y="0"/>
                  </a:moveTo>
                  <a:lnTo>
                    <a:pt x="289274" y="289274"/>
                  </a:lnTo>
                </a:path>
              </a:pathLst>
            </a:custGeom>
            <a:noFill/>
            <a:ln w="142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999" name="Google Shape;999;g340da623686_1_2639"/>
            <p:cNvSpPr/>
            <p:nvPr/>
          </p:nvSpPr>
          <p:spPr>
            <a:xfrm>
              <a:off x="6377939" y="3816095"/>
              <a:ext cx="289274" cy="289274"/>
            </a:xfrm>
            <a:custGeom>
              <a:avLst/>
              <a:gdLst/>
              <a:ahLst/>
              <a:cxnLst/>
              <a:rect l="l" t="t" r="r" b="b"/>
              <a:pathLst>
                <a:path w="289274" h="289274" extrusionOk="0">
                  <a:moveTo>
                    <a:pt x="0" y="289274"/>
                  </a:moveTo>
                  <a:lnTo>
                    <a:pt x="289274" y="0"/>
                  </a:lnTo>
                </a:path>
              </a:pathLst>
            </a:custGeom>
            <a:noFill/>
            <a:ln w="142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1000" name="Google Shape;1000;g340da623686_1_2639"/>
          <p:cNvSpPr txBox="1"/>
          <p:nvPr/>
        </p:nvSpPr>
        <p:spPr>
          <a:xfrm>
            <a:off x="7833419" y="103684"/>
            <a:ext cx="1135500" cy="76950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fld id="{00000000-1234-1234-1234-123412341234}" type="slidenum">
              <a:rPr lang="en-US" sz="4400" b="1">
                <a:solidFill>
                  <a:srgbClr val="F2DDBE"/>
                </a:solidFill>
                <a:latin typeface="Lato"/>
                <a:ea typeface="Lato"/>
                <a:cs typeface="Lato"/>
                <a:sym typeface="Lato"/>
              </a:rPr>
              <a:t>12</a:t>
            </a:fld>
            <a:endParaRPr sz="4400" b="1">
              <a:solidFill>
                <a:srgbClr val="F2DDBE"/>
              </a:solidFill>
              <a:latin typeface="Lato"/>
              <a:ea typeface="Lato"/>
              <a:cs typeface="Lato"/>
              <a:sym typeface="Lato"/>
            </a:endParaRPr>
          </a:p>
        </p:txBody>
      </p:sp>
      <p:grpSp>
        <p:nvGrpSpPr>
          <p:cNvPr id="1001" name="Google Shape;1001;g340da623686_1_2639"/>
          <p:cNvGrpSpPr/>
          <p:nvPr/>
        </p:nvGrpSpPr>
        <p:grpSpPr>
          <a:xfrm>
            <a:off x="6393200" y="4461691"/>
            <a:ext cx="564975" cy="753300"/>
            <a:chOff x="2931833" y="4255366"/>
            <a:chExt cx="753300" cy="753300"/>
          </a:xfrm>
        </p:grpSpPr>
        <p:sp>
          <p:nvSpPr>
            <p:cNvPr id="1002" name="Google Shape;1002;g340da623686_1_2639"/>
            <p:cNvSpPr/>
            <p:nvPr/>
          </p:nvSpPr>
          <p:spPr>
            <a:xfrm>
              <a:off x="2931833" y="4255366"/>
              <a:ext cx="753300" cy="753300"/>
            </a:xfrm>
            <a:prstGeom prst="ellipse">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1003" name="Google Shape;1003;g340da623686_1_2639"/>
            <p:cNvSpPr/>
            <p:nvPr/>
          </p:nvSpPr>
          <p:spPr>
            <a:xfrm>
              <a:off x="3161093" y="4484625"/>
              <a:ext cx="294775" cy="294775"/>
            </a:xfrm>
            <a:custGeom>
              <a:avLst/>
              <a:gdLst/>
              <a:ahLst/>
              <a:cxnLst/>
              <a:rect l="l" t="t" r="r" b="b"/>
              <a:pathLst>
                <a:path w="228" h="228" extrusionOk="0">
                  <a:moveTo>
                    <a:pt x="227" y="88"/>
                  </a:moveTo>
                  <a:cubicBezTo>
                    <a:pt x="225" y="80"/>
                    <a:pt x="225" y="80"/>
                    <a:pt x="225" y="80"/>
                  </a:cubicBezTo>
                  <a:cubicBezTo>
                    <a:pt x="222" y="71"/>
                    <a:pt x="214" y="64"/>
                    <a:pt x="204" y="64"/>
                  </a:cubicBezTo>
                  <a:cubicBezTo>
                    <a:pt x="202" y="64"/>
                    <a:pt x="200" y="64"/>
                    <a:pt x="199" y="65"/>
                  </a:cubicBezTo>
                  <a:cubicBezTo>
                    <a:pt x="188" y="68"/>
                    <a:pt x="188" y="68"/>
                    <a:pt x="188" y="68"/>
                  </a:cubicBezTo>
                  <a:cubicBezTo>
                    <a:pt x="185" y="63"/>
                    <a:pt x="182" y="59"/>
                    <a:pt x="178" y="55"/>
                  </a:cubicBezTo>
                  <a:cubicBezTo>
                    <a:pt x="182" y="47"/>
                    <a:pt x="182" y="47"/>
                    <a:pt x="182" y="47"/>
                  </a:cubicBezTo>
                  <a:cubicBezTo>
                    <a:pt x="185" y="42"/>
                    <a:pt x="186" y="36"/>
                    <a:pt x="184" y="31"/>
                  </a:cubicBezTo>
                  <a:cubicBezTo>
                    <a:pt x="183" y="25"/>
                    <a:pt x="179" y="21"/>
                    <a:pt x="174" y="18"/>
                  </a:cubicBezTo>
                  <a:cubicBezTo>
                    <a:pt x="167" y="13"/>
                    <a:pt x="167" y="13"/>
                    <a:pt x="167" y="13"/>
                  </a:cubicBezTo>
                  <a:cubicBezTo>
                    <a:pt x="164" y="11"/>
                    <a:pt x="160" y="10"/>
                    <a:pt x="156" y="10"/>
                  </a:cubicBezTo>
                  <a:cubicBezTo>
                    <a:pt x="149" y="10"/>
                    <a:pt x="142" y="15"/>
                    <a:pt x="138" y="21"/>
                  </a:cubicBezTo>
                  <a:cubicBezTo>
                    <a:pt x="134" y="29"/>
                    <a:pt x="134" y="29"/>
                    <a:pt x="134" y="29"/>
                  </a:cubicBezTo>
                  <a:cubicBezTo>
                    <a:pt x="128" y="28"/>
                    <a:pt x="123" y="27"/>
                    <a:pt x="117" y="27"/>
                  </a:cubicBezTo>
                  <a:cubicBezTo>
                    <a:pt x="115" y="16"/>
                    <a:pt x="115" y="16"/>
                    <a:pt x="115" y="16"/>
                  </a:cubicBezTo>
                  <a:cubicBezTo>
                    <a:pt x="112" y="7"/>
                    <a:pt x="104" y="0"/>
                    <a:pt x="94" y="0"/>
                  </a:cubicBezTo>
                  <a:cubicBezTo>
                    <a:pt x="92" y="0"/>
                    <a:pt x="90" y="0"/>
                    <a:pt x="88" y="1"/>
                  </a:cubicBezTo>
                  <a:cubicBezTo>
                    <a:pt x="80" y="3"/>
                    <a:pt x="80" y="3"/>
                    <a:pt x="80" y="3"/>
                  </a:cubicBezTo>
                  <a:cubicBezTo>
                    <a:pt x="75" y="4"/>
                    <a:pt x="70" y="8"/>
                    <a:pt x="67" y="13"/>
                  </a:cubicBezTo>
                  <a:cubicBezTo>
                    <a:pt x="64" y="18"/>
                    <a:pt x="64" y="24"/>
                    <a:pt x="65" y="29"/>
                  </a:cubicBezTo>
                  <a:cubicBezTo>
                    <a:pt x="68" y="40"/>
                    <a:pt x="68" y="40"/>
                    <a:pt x="68" y="40"/>
                  </a:cubicBezTo>
                  <a:cubicBezTo>
                    <a:pt x="64" y="43"/>
                    <a:pt x="60" y="46"/>
                    <a:pt x="56" y="50"/>
                  </a:cubicBezTo>
                  <a:cubicBezTo>
                    <a:pt x="49" y="46"/>
                    <a:pt x="49" y="46"/>
                    <a:pt x="49" y="46"/>
                  </a:cubicBezTo>
                  <a:cubicBezTo>
                    <a:pt x="45" y="44"/>
                    <a:pt x="42" y="43"/>
                    <a:pt x="38" y="43"/>
                  </a:cubicBezTo>
                  <a:cubicBezTo>
                    <a:pt x="30" y="43"/>
                    <a:pt x="23" y="47"/>
                    <a:pt x="20" y="54"/>
                  </a:cubicBezTo>
                  <a:cubicBezTo>
                    <a:pt x="15" y="61"/>
                    <a:pt x="15" y="61"/>
                    <a:pt x="15" y="61"/>
                  </a:cubicBezTo>
                  <a:cubicBezTo>
                    <a:pt x="12" y="66"/>
                    <a:pt x="12" y="72"/>
                    <a:pt x="13" y="77"/>
                  </a:cubicBezTo>
                  <a:cubicBezTo>
                    <a:pt x="15" y="83"/>
                    <a:pt x="18" y="88"/>
                    <a:pt x="23" y="90"/>
                  </a:cubicBezTo>
                  <a:cubicBezTo>
                    <a:pt x="30" y="95"/>
                    <a:pt x="30" y="95"/>
                    <a:pt x="30" y="95"/>
                  </a:cubicBezTo>
                  <a:cubicBezTo>
                    <a:pt x="29" y="100"/>
                    <a:pt x="29" y="105"/>
                    <a:pt x="28" y="110"/>
                  </a:cubicBezTo>
                  <a:cubicBezTo>
                    <a:pt x="17" y="113"/>
                    <a:pt x="17" y="113"/>
                    <a:pt x="17" y="113"/>
                  </a:cubicBezTo>
                  <a:cubicBezTo>
                    <a:pt x="11" y="115"/>
                    <a:pt x="7" y="118"/>
                    <a:pt x="4" y="123"/>
                  </a:cubicBezTo>
                  <a:cubicBezTo>
                    <a:pt x="1" y="128"/>
                    <a:pt x="0" y="134"/>
                    <a:pt x="2" y="140"/>
                  </a:cubicBezTo>
                  <a:cubicBezTo>
                    <a:pt x="4" y="148"/>
                    <a:pt x="4" y="148"/>
                    <a:pt x="4" y="148"/>
                  </a:cubicBezTo>
                  <a:cubicBezTo>
                    <a:pt x="6" y="157"/>
                    <a:pt x="15" y="164"/>
                    <a:pt x="25" y="164"/>
                  </a:cubicBezTo>
                  <a:cubicBezTo>
                    <a:pt x="26" y="164"/>
                    <a:pt x="28" y="164"/>
                    <a:pt x="30" y="163"/>
                  </a:cubicBezTo>
                  <a:cubicBezTo>
                    <a:pt x="42" y="160"/>
                    <a:pt x="42" y="160"/>
                    <a:pt x="42" y="160"/>
                  </a:cubicBezTo>
                  <a:cubicBezTo>
                    <a:pt x="44" y="164"/>
                    <a:pt x="48" y="169"/>
                    <a:pt x="51" y="172"/>
                  </a:cubicBezTo>
                  <a:cubicBezTo>
                    <a:pt x="47" y="179"/>
                    <a:pt x="47" y="179"/>
                    <a:pt x="47" y="179"/>
                  </a:cubicBezTo>
                  <a:cubicBezTo>
                    <a:pt x="44" y="184"/>
                    <a:pt x="44" y="190"/>
                    <a:pt x="45" y="196"/>
                  </a:cubicBezTo>
                  <a:cubicBezTo>
                    <a:pt x="46" y="201"/>
                    <a:pt x="50" y="206"/>
                    <a:pt x="55" y="209"/>
                  </a:cubicBezTo>
                  <a:cubicBezTo>
                    <a:pt x="62" y="213"/>
                    <a:pt x="62" y="213"/>
                    <a:pt x="62" y="213"/>
                  </a:cubicBezTo>
                  <a:cubicBezTo>
                    <a:pt x="66" y="215"/>
                    <a:pt x="69" y="216"/>
                    <a:pt x="73" y="216"/>
                  </a:cubicBezTo>
                  <a:cubicBezTo>
                    <a:pt x="81" y="216"/>
                    <a:pt x="88" y="212"/>
                    <a:pt x="92" y="205"/>
                  </a:cubicBezTo>
                  <a:cubicBezTo>
                    <a:pt x="96" y="198"/>
                    <a:pt x="96" y="198"/>
                    <a:pt x="96" y="198"/>
                  </a:cubicBezTo>
                  <a:cubicBezTo>
                    <a:pt x="101" y="199"/>
                    <a:pt x="106" y="200"/>
                    <a:pt x="111" y="200"/>
                  </a:cubicBezTo>
                  <a:cubicBezTo>
                    <a:pt x="114" y="212"/>
                    <a:pt x="114" y="212"/>
                    <a:pt x="114" y="212"/>
                  </a:cubicBezTo>
                  <a:cubicBezTo>
                    <a:pt x="117" y="221"/>
                    <a:pt x="125" y="228"/>
                    <a:pt x="135" y="228"/>
                  </a:cubicBezTo>
                  <a:cubicBezTo>
                    <a:pt x="136" y="228"/>
                    <a:pt x="138" y="228"/>
                    <a:pt x="140" y="227"/>
                  </a:cubicBezTo>
                  <a:cubicBezTo>
                    <a:pt x="149" y="225"/>
                    <a:pt x="149" y="225"/>
                    <a:pt x="149" y="225"/>
                  </a:cubicBezTo>
                  <a:cubicBezTo>
                    <a:pt x="160" y="222"/>
                    <a:pt x="167" y="210"/>
                    <a:pt x="164" y="199"/>
                  </a:cubicBezTo>
                  <a:cubicBezTo>
                    <a:pt x="160" y="187"/>
                    <a:pt x="160" y="187"/>
                    <a:pt x="160" y="187"/>
                  </a:cubicBezTo>
                  <a:cubicBezTo>
                    <a:pt x="165" y="184"/>
                    <a:pt x="169" y="181"/>
                    <a:pt x="173" y="178"/>
                  </a:cubicBezTo>
                  <a:cubicBezTo>
                    <a:pt x="180" y="182"/>
                    <a:pt x="180" y="182"/>
                    <a:pt x="180" y="182"/>
                  </a:cubicBezTo>
                  <a:cubicBezTo>
                    <a:pt x="183" y="184"/>
                    <a:pt x="187" y="185"/>
                    <a:pt x="191" y="185"/>
                  </a:cubicBezTo>
                  <a:cubicBezTo>
                    <a:pt x="198" y="185"/>
                    <a:pt x="205" y="181"/>
                    <a:pt x="209" y="174"/>
                  </a:cubicBezTo>
                  <a:cubicBezTo>
                    <a:pt x="214" y="166"/>
                    <a:pt x="214" y="166"/>
                    <a:pt x="214" y="166"/>
                  </a:cubicBezTo>
                  <a:cubicBezTo>
                    <a:pt x="216" y="161"/>
                    <a:pt x="217" y="156"/>
                    <a:pt x="216" y="150"/>
                  </a:cubicBezTo>
                  <a:cubicBezTo>
                    <a:pt x="214" y="145"/>
                    <a:pt x="211" y="140"/>
                    <a:pt x="206" y="137"/>
                  </a:cubicBezTo>
                  <a:cubicBezTo>
                    <a:pt x="199" y="133"/>
                    <a:pt x="199" y="133"/>
                    <a:pt x="199" y="133"/>
                  </a:cubicBezTo>
                  <a:cubicBezTo>
                    <a:pt x="200" y="128"/>
                    <a:pt x="200" y="123"/>
                    <a:pt x="201" y="118"/>
                  </a:cubicBezTo>
                  <a:cubicBezTo>
                    <a:pt x="212" y="115"/>
                    <a:pt x="212" y="115"/>
                    <a:pt x="212" y="115"/>
                  </a:cubicBezTo>
                  <a:cubicBezTo>
                    <a:pt x="217" y="113"/>
                    <a:pt x="222" y="110"/>
                    <a:pt x="225" y="105"/>
                  </a:cubicBezTo>
                  <a:cubicBezTo>
                    <a:pt x="228" y="100"/>
                    <a:pt x="228" y="94"/>
                    <a:pt x="227" y="88"/>
                  </a:cubicBezTo>
                  <a:close/>
                  <a:moveTo>
                    <a:pt x="218" y="101"/>
                  </a:moveTo>
                  <a:cubicBezTo>
                    <a:pt x="216" y="104"/>
                    <a:pt x="213" y="106"/>
                    <a:pt x="210" y="107"/>
                  </a:cubicBezTo>
                  <a:cubicBezTo>
                    <a:pt x="193" y="111"/>
                    <a:pt x="193" y="111"/>
                    <a:pt x="193" y="111"/>
                  </a:cubicBezTo>
                  <a:cubicBezTo>
                    <a:pt x="193" y="114"/>
                    <a:pt x="193" y="114"/>
                    <a:pt x="193" y="114"/>
                  </a:cubicBezTo>
                  <a:cubicBezTo>
                    <a:pt x="193" y="121"/>
                    <a:pt x="192" y="127"/>
                    <a:pt x="190" y="134"/>
                  </a:cubicBezTo>
                  <a:cubicBezTo>
                    <a:pt x="189" y="137"/>
                    <a:pt x="189" y="137"/>
                    <a:pt x="189" y="137"/>
                  </a:cubicBezTo>
                  <a:cubicBezTo>
                    <a:pt x="202" y="144"/>
                    <a:pt x="202" y="144"/>
                    <a:pt x="202" y="144"/>
                  </a:cubicBezTo>
                  <a:cubicBezTo>
                    <a:pt x="205" y="146"/>
                    <a:pt x="207" y="149"/>
                    <a:pt x="208" y="152"/>
                  </a:cubicBezTo>
                  <a:cubicBezTo>
                    <a:pt x="209" y="156"/>
                    <a:pt x="209" y="159"/>
                    <a:pt x="207" y="162"/>
                  </a:cubicBezTo>
                  <a:cubicBezTo>
                    <a:pt x="202" y="170"/>
                    <a:pt x="202" y="170"/>
                    <a:pt x="202" y="170"/>
                  </a:cubicBezTo>
                  <a:cubicBezTo>
                    <a:pt x="200" y="174"/>
                    <a:pt x="196" y="177"/>
                    <a:pt x="191" y="177"/>
                  </a:cubicBezTo>
                  <a:cubicBezTo>
                    <a:pt x="188" y="177"/>
                    <a:pt x="186" y="176"/>
                    <a:pt x="184" y="175"/>
                  </a:cubicBezTo>
                  <a:cubicBezTo>
                    <a:pt x="172" y="168"/>
                    <a:pt x="172" y="168"/>
                    <a:pt x="172" y="168"/>
                  </a:cubicBezTo>
                  <a:cubicBezTo>
                    <a:pt x="169" y="170"/>
                    <a:pt x="169" y="170"/>
                    <a:pt x="169" y="170"/>
                  </a:cubicBezTo>
                  <a:cubicBezTo>
                    <a:pt x="165" y="174"/>
                    <a:pt x="160" y="178"/>
                    <a:pt x="154" y="182"/>
                  </a:cubicBezTo>
                  <a:cubicBezTo>
                    <a:pt x="151" y="183"/>
                    <a:pt x="151" y="183"/>
                    <a:pt x="151" y="183"/>
                  </a:cubicBezTo>
                  <a:cubicBezTo>
                    <a:pt x="156" y="201"/>
                    <a:pt x="156" y="201"/>
                    <a:pt x="156" y="201"/>
                  </a:cubicBezTo>
                  <a:cubicBezTo>
                    <a:pt x="158" y="208"/>
                    <a:pt x="154" y="215"/>
                    <a:pt x="146" y="217"/>
                  </a:cubicBezTo>
                  <a:cubicBezTo>
                    <a:pt x="138" y="219"/>
                    <a:pt x="138" y="219"/>
                    <a:pt x="138" y="219"/>
                  </a:cubicBezTo>
                  <a:cubicBezTo>
                    <a:pt x="137" y="220"/>
                    <a:pt x="136" y="220"/>
                    <a:pt x="135" y="220"/>
                  </a:cubicBezTo>
                  <a:cubicBezTo>
                    <a:pt x="129" y="220"/>
                    <a:pt x="123" y="216"/>
                    <a:pt x="122" y="210"/>
                  </a:cubicBezTo>
                  <a:cubicBezTo>
                    <a:pt x="117" y="192"/>
                    <a:pt x="117" y="192"/>
                    <a:pt x="117" y="192"/>
                  </a:cubicBezTo>
                  <a:cubicBezTo>
                    <a:pt x="114" y="192"/>
                    <a:pt x="114" y="192"/>
                    <a:pt x="114" y="192"/>
                  </a:cubicBezTo>
                  <a:cubicBezTo>
                    <a:pt x="108" y="192"/>
                    <a:pt x="101" y="191"/>
                    <a:pt x="95" y="190"/>
                  </a:cubicBezTo>
                  <a:cubicBezTo>
                    <a:pt x="92" y="189"/>
                    <a:pt x="92" y="189"/>
                    <a:pt x="92" y="189"/>
                  </a:cubicBezTo>
                  <a:cubicBezTo>
                    <a:pt x="85" y="201"/>
                    <a:pt x="85" y="201"/>
                    <a:pt x="85" y="201"/>
                  </a:cubicBezTo>
                  <a:cubicBezTo>
                    <a:pt x="82" y="205"/>
                    <a:pt x="78" y="208"/>
                    <a:pt x="73" y="208"/>
                  </a:cubicBezTo>
                  <a:cubicBezTo>
                    <a:pt x="71" y="208"/>
                    <a:pt x="68" y="207"/>
                    <a:pt x="66" y="206"/>
                  </a:cubicBezTo>
                  <a:cubicBezTo>
                    <a:pt x="59" y="202"/>
                    <a:pt x="59" y="202"/>
                    <a:pt x="59" y="202"/>
                  </a:cubicBezTo>
                  <a:cubicBezTo>
                    <a:pt x="56" y="200"/>
                    <a:pt x="54" y="197"/>
                    <a:pt x="53" y="194"/>
                  </a:cubicBezTo>
                  <a:cubicBezTo>
                    <a:pt x="52" y="190"/>
                    <a:pt x="52" y="187"/>
                    <a:pt x="54" y="184"/>
                  </a:cubicBezTo>
                  <a:cubicBezTo>
                    <a:pt x="61" y="171"/>
                    <a:pt x="61" y="171"/>
                    <a:pt x="61" y="171"/>
                  </a:cubicBezTo>
                  <a:cubicBezTo>
                    <a:pt x="59" y="169"/>
                    <a:pt x="59" y="169"/>
                    <a:pt x="59" y="169"/>
                  </a:cubicBezTo>
                  <a:cubicBezTo>
                    <a:pt x="54" y="164"/>
                    <a:pt x="50" y="159"/>
                    <a:pt x="47" y="153"/>
                  </a:cubicBezTo>
                  <a:cubicBezTo>
                    <a:pt x="45" y="151"/>
                    <a:pt x="45" y="151"/>
                    <a:pt x="45" y="151"/>
                  </a:cubicBezTo>
                  <a:cubicBezTo>
                    <a:pt x="28" y="156"/>
                    <a:pt x="28" y="156"/>
                    <a:pt x="28" y="156"/>
                  </a:cubicBezTo>
                  <a:cubicBezTo>
                    <a:pt x="27" y="156"/>
                    <a:pt x="26" y="156"/>
                    <a:pt x="25" y="156"/>
                  </a:cubicBezTo>
                  <a:cubicBezTo>
                    <a:pt x="19" y="156"/>
                    <a:pt x="13" y="152"/>
                    <a:pt x="12" y="146"/>
                  </a:cubicBezTo>
                  <a:cubicBezTo>
                    <a:pt x="9" y="138"/>
                    <a:pt x="9" y="138"/>
                    <a:pt x="9" y="138"/>
                  </a:cubicBezTo>
                  <a:cubicBezTo>
                    <a:pt x="8" y="134"/>
                    <a:pt x="9" y="130"/>
                    <a:pt x="11" y="127"/>
                  </a:cubicBezTo>
                  <a:cubicBezTo>
                    <a:pt x="13" y="124"/>
                    <a:pt x="15" y="122"/>
                    <a:pt x="19" y="121"/>
                  </a:cubicBezTo>
                  <a:cubicBezTo>
                    <a:pt x="36" y="116"/>
                    <a:pt x="36" y="116"/>
                    <a:pt x="36" y="116"/>
                  </a:cubicBezTo>
                  <a:cubicBezTo>
                    <a:pt x="36" y="113"/>
                    <a:pt x="36" y="113"/>
                    <a:pt x="36" y="113"/>
                  </a:cubicBezTo>
                  <a:cubicBezTo>
                    <a:pt x="36" y="107"/>
                    <a:pt x="37" y="100"/>
                    <a:pt x="39" y="94"/>
                  </a:cubicBezTo>
                  <a:cubicBezTo>
                    <a:pt x="40" y="91"/>
                    <a:pt x="40" y="91"/>
                    <a:pt x="40" y="91"/>
                  </a:cubicBezTo>
                  <a:cubicBezTo>
                    <a:pt x="27" y="83"/>
                    <a:pt x="27" y="83"/>
                    <a:pt x="27" y="83"/>
                  </a:cubicBezTo>
                  <a:cubicBezTo>
                    <a:pt x="24" y="82"/>
                    <a:pt x="22" y="79"/>
                    <a:pt x="21" y="75"/>
                  </a:cubicBezTo>
                  <a:cubicBezTo>
                    <a:pt x="20" y="72"/>
                    <a:pt x="20" y="68"/>
                    <a:pt x="22" y="65"/>
                  </a:cubicBezTo>
                  <a:cubicBezTo>
                    <a:pt x="26" y="58"/>
                    <a:pt x="26" y="58"/>
                    <a:pt x="26" y="58"/>
                  </a:cubicBezTo>
                  <a:cubicBezTo>
                    <a:pt x="29" y="53"/>
                    <a:pt x="33" y="51"/>
                    <a:pt x="38" y="51"/>
                  </a:cubicBezTo>
                  <a:cubicBezTo>
                    <a:pt x="40" y="51"/>
                    <a:pt x="43" y="51"/>
                    <a:pt x="45" y="53"/>
                  </a:cubicBezTo>
                  <a:cubicBezTo>
                    <a:pt x="57" y="60"/>
                    <a:pt x="57" y="60"/>
                    <a:pt x="57" y="60"/>
                  </a:cubicBezTo>
                  <a:cubicBezTo>
                    <a:pt x="59" y="58"/>
                    <a:pt x="59" y="58"/>
                    <a:pt x="59" y="58"/>
                  </a:cubicBezTo>
                  <a:cubicBezTo>
                    <a:pt x="64" y="53"/>
                    <a:pt x="69" y="49"/>
                    <a:pt x="75" y="46"/>
                  </a:cubicBezTo>
                  <a:cubicBezTo>
                    <a:pt x="77" y="44"/>
                    <a:pt x="77" y="44"/>
                    <a:pt x="77" y="44"/>
                  </a:cubicBezTo>
                  <a:cubicBezTo>
                    <a:pt x="73" y="27"/>
                    <a:pt x="73" y="27"/>
                    <a:pt x="73" y="27"/>
                  </a:cubicBezTo>
                  <a:cubicBezTo>
                    <a:pt x="72" y="24"/>
                    <a:pt x="72" y="20"/>
                    <a:pt x="74" y="17"/>
                  </a:cubicBezTo>
                  <a:cubicBezTo>
                    <a:pt x="76" y="14"/>
                    <a:pt x="79" y="12"/>
                    <a:pt x="82" y="11"/>
                  </a:cubicBezTo>
                  <a:cubicBezTo>
                    <a:pt x="91" y="8"/>
                    <a:pt x="91" y="8"/>
                    <a:pt x="91" y="8"/>
                  </a:cubicBezTo>
                  <a:cubicBezTo>
                    <a:pt x="98" y="7"/>
                    <a:pt x="105" y="11"/>
                    <a:pt x="107" y="18"/>
                  </a:cubicBezTo>
                  <a:cubicBezTo>
                    <a:pt x="111" y="32"/>
                    <a:pt x="111" y="32"/>
                    <a:pt x="111" y="32"/>
                  </a:cubicBezTo>
                  <a:cubicBezTo>
                    <a:pt x="112" y="35"/>
                    <a:pt x="112" y="35"/>
                    <a:pt x="112" y="35"/>
                  </a:cubicBezTo>
                  <a:cubicBezTo>
                    <a:pt x="115" y="35"/>
                    <a:pt x="115" y="35"/>
                    <a:pt x="115" y="35"/>
                  </a:cubicBezTo>
                  <a:cubicBezTo>
                    <a:pt x="121" y="35"/>
                    <a:pt x="128" y="36"/>
                    <a:pt x="134" y="37"/>
                  </a:cubicBezTo>
                  <a:cubicBezTo>
                    <a:pt x="137" y="38"/>
                    <a:pt x="137" y="38"/>
                    <a:pt x="137" y="38"/>
                  </a:cubicBezTo>
                  <a:cubicBezTo>
                    <a:pt x="145" y="25"/>
                    <a:pt x="145" y="25"/>
                    <a:pt x="145" y="25"/>
                  </a:cubicBezTo>
                  <a:cubicBezTo>
                    <a:pt x="147" y="21"/>
                    <a:pt x="152" y="19"/>
                    <a:pt x="156" y="19"/>
                  </a:cubicBezTo>
                  <a:cubicBezTo>
                    <a:pt x="159" y="19"/>
                    <a:pt x="161" y="19"/>
                    <a:pt x="163" y="20"/>
                  </a:cubicBezTo>
                  <a:cubicBezTo>
                    <a:pt x="170" y="25"/>
                    <a:pt x="170" y="25"/>
                    <a:pt x="170" y="25"/>
                  </a:cubicBezTo>
                  <a:cubicBezTo>
                    <a:pt x="174" y="26"/>
                    <a:pt x="176" y="29"/>
                    <a:pt x="177" y="33"/>
                  </a:cubicBezTo>
                  <a:cubicBezTo>
                    <a:pt x="178" y="36"/>
                    <a:pt x="177" y="40"/>
                    <a:pt x="175" y="43"/>
                  </a:cubicBezTo>
                  <a:cubicBezTo>
                    <a:pt x="168" y="56"/>
                    <a:pt x="168" y="56"/>
                    <a:pt x="168" y="56"/>
                  </a:cubicBezTo>
                  <a:cubicBezTo>
                    <a:pt x="170" y="58"/>
                    <a:pt x="170" y="58"/>
                    <a:pt x="170" y="58"/>
                  </a:cubicBezTo>
                  <a:cubicBezTo>
                    <a:pt x="175" y="63"/>
                    <a:pt x="179" y="68"/>
                    <a:pt x="182" y="74"/>
                  </a:cubicBezTo>
                  <a:cubicBezTo>
                    <a:pt x="184" y="77"/>
                    <a:pt x="184" y="77"/>
                    <a:pt x="184" y="77"/>
                  </a:cubicBezTo>
                  <a:cubicBezTo>
                    <a:pt x="201" y="72"/>
                    <a:pt x="201" y="72"/>
                    <a:pt x="201" y="72"/>
                  </a:cubicBezTo>
                  <a:cubicBezTo>
                    <a:pt x="208" y="71"/>
                    <a:pt x="215" y="75"/>
                    <a:pt x="217" y="82"/>
                  </a:cubicBezTo>
                  <a:cubicBezTo>
                    <a:pt x="219" y="90"/>
                    <a:pt x="219" y="90"/>
                    <a:pt x="219" y="90"/>
                  </a:cubicBezTo>
                  <a:cubicBezTo>
                    <a:pt x="220" y="94"/>
                    <a:pt x="220" y="98"/>
                    <a:pt x="218" y="101"/>
                  </a:cubicBezTo>
                  <a:close/>
                  <a:moveTo>
                    <a:pt x="114" y="68"/>
                  </a:moveTo>
                  <a:cubicBezTo>
                    <a:pt x="89" y="68"/>
                    <a:pt x="68" y="88"/>
                    <a:pt x="68" y="114"/>
                  </a:cubicBezTo>
                  <a:cubicBezTo>
                    <a:pt x="68" y="140"/>
                    <a:pt x="89" y="160"/>
                    <a:pt x="114" y="160"/>
                  </a:cubicBezTo>
                  <a:cubicBezTo>
                    <a:pt x="140" y="160"/>
                    <a:pt x="160" y="140"/>
                    <a:pt x="160" y="114"/>
                  </a:cubicBezTo>
                  <a:cubicBezTo>
                    <a:pt x="160" y="88"/>
                    <a:pt x="140" y="68"/>
                    <a:pt x="114" y="68"/>
                  </a:cubicBezTo>
                  <a:close/>
                  <a:moveTo>
                    <a:pt x="114" y="152"/>
                  </a:moveTo>
                  <a:cubicBezTo>
                    <a:pt x="93" y="152"/>
                    <a:pt x="76" y="135"/>
                    <a:pt x="76" y="114"/>
                  </a:cubicBezTo>
                  <a:cubicBezTo>
                    <a:pt x="76" y="93"/>
                    <a:pt x="93" y="76"/>
                    <a:pt x="114" y="76"/>
                  </a:cubicBezTo>
                  <a:cubicBezTo>
                    <a:pt x="135" y="76"/>
                    <a:pt x="152" y="93"/>
                    <a:pt x="152" y="114"/>
                  </a:cubicBezTo>
                  <a:cubicBezTo>
                    <a:pt x="152" y="135"/>
                    <a:pt x="135" y="152"/>
                    <a:pt x="114" y="15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g340da623686_1_11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4400">
                <a:solidFill>
                  <a:srgbClr val="000000"/>
                </a:solidFill>
                <a:latin typeface="Calibri"/>
                <a:ea typeface="Calibri"/>
                <a:cs typeface="Calibri"/>
                <a:sym typeface="Calibri"/>
              </a:rPr>
              <a:t>Otkrivanje automatskih misli</a:t>
            </a:r>
            <a:endParaRPr>
              <a:solidFill>
                <a:srgbClr val="000000"/>
              </a:solidFill>
            </a:endParaRPr>
          </a:p>
        </p:txBody>
      </p:sp>
      <p:sp>
        <p:nvSpPr>
          <p:cNvPr id="1009" name="Google Shape;1009;g340da623686_1_11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None/>
            </a:pPr>
            <a:r>
              <a:rPr lang="en-US" sz="3271" b="1">
                <a:solidFill>
                  <a:srgbClr val="000000"/>
                </a:solidFill>
                <a:latin typeface="Calibri"/>
                <a:ea typeface="Calibri"/>
                <a:cs typeface="Calibri"/>
                <a:sym typeface="Calibri"/>
              </a:rPr>
              <a:t>Osnovno pitanje:</a:t>
            </a:r>
            <a:endParaRPr sz="3271" b="1">
              <a:solidFill>
                <a:srgbClr val="000000"/>
              </a:solidFill>
              <a:latin typeface="Calibri"/>
              <a:ea typeface="Calibri"/>
              <a:cs typeface="Calibri"/>
              <a:sym typeface="Calibri"/>
            </a:endParaRPr>
          </a:p>
          <a:p>
            <a:pPr marL="0" lvl="0" indent="0" algn="l" rtl="0">
              <a:spcBef>
                <a:spcPts val="640"/>
              </a:spcBef>
              <a:spcAft>
                <a:spcPts val="0"/>
              </a:spcAft>
              <a:buNone/>
            </a:pPr>
            <a:r>
              <a:rPr lang="en-US" sz="3271">
                <a:solidFill>
                  <a:srgbClr val="000000"/>
                </a:solidFill>
                <a:latin typeface="Calibri"/>
                <a:ea typeface="Calibri"/>
                <a:cs typeface="Calibri"/>
                <a:sym typeface="Calibri"/>
              </a:rPr>
              <a:t>Što vam je upravo tada prošlo kroz glavu?</a:t>
            </a:r>
            <a:endParaRPr sz="3271">
              <a:solidFill>
                <a:srgbClr val="000000"/>
              </a:solidFill>
              <a:latin typeface="Calibri"/>
              <a:ea typeface="Calibri"/>
              <a:cs typeface="Calibri"/>
              <a:sym typeface="Calibri"/>
            </a:endParaRPr>
          </a:p>
          <a:p>
            <a:pPr marL="0" lvl="0" indent="0" algn="l" rtl="0">
              <a:spcBef>
                <a:spcPts val="640"/>
              </a:spcBef>
              <a:spcAft>
                <a:spcPts val="0"/>
              </a:spcAft>
              <a:buNone/>
            </a:pPr>
            <a:endParaRPr sz="3271">
              <a:solidFill>
                <a:srgbClr val="000000"/>
              </a:solidFill>
              <a:latin typeface="Calibri"/>
              <a:ea typeface="Calibri"/>
              <a:cs typeface="Calibri"/>
              <a:sym typeface="Calibri"/>
            </a:endParaRPr>
          </a:p>
          <a:p>
            <a:pPr marL="0" lvl="0" indent="0" algn="l" rtl="0">
              <a:spcBef>
                <a:spcPts val="640"/>
              </a:spcBef>
              <a:spcAft>
                <a:spcPts val="0"/>
              </a:spcAft>
              <a:buNone/>
            </a:pPr>
            <a:r>
              <a:rPr lang="en-US" sz="3271" b="1">
                <a:solidFill>
                  <a:srgbClr val="000000"/>
                </a:solidFill>
                <a:latin typeface="Calibri"/>
                <a:ea typeface="Calibri"/>
                <a:cs typeface="Calibri"/>
                <a:sym typeface="Calibri"/>
              </a:rPr>
              <a:t>Dodatna pitanja:</a:t>
            </a:r>
            <a:endParaRPr sz="3271" b="1">
              <a:solidFill>
                <a:srgbClr val="000000"/>
              </a:solidFill>
              <a:latin typeface="Calibri"/>
              <a:ea typeface="Calibri"/>
              <a:cs typeface="Calibri"/>
              <a:sym typeface="Calibri"/>
            </a:endParaRPr>
          </a:p>
          <a:p>
            <a:pPr marL="457200" lvl="0" indent="-367785" algn="l" rtl="0">
              <a:spcBef>
                <a:spcPts val="640"/>
              </a:spcBef>
              <a:spcAft>
                <a:spcPts val="0"/>
              </a:spcAft>
              <a:buClr>
                <a:srgbClr val="000000"/>
              </a:buClr>
              <a:buSzPts val="2192"/>
              <a:buFont typeface="Calibri"/>
              <a:buChar char="●"/>
            </a:pPr>
            <a:r>
              <a:rPr lang="en-US" sz="2191">
                <a:solidFill>
                  <a:srgbClr val="000000"/>
                </a:solidFill>
                <a:latin typeface="Calibri"/>
                <a:ea typeface="Calibri"/>
                <a:cs typeface="Calibri"/>
                <a:sym typeface="Calibri"/>
              </a:rPr>
              <a:t>Što pretpostavljate da ste mogli misliti?</a:t>
            </a:r>
            <a:endParaRPr sz="2191">
              <a:solidFill>
                <a:srgbClr val="000000"/>
              </a:solidFill>
              <a:latin typeface="Calibri"/>
              <a:ea typeface="Calibri"/>
              <a:cs typeface="Calibri"/>
              <a:sym typeface="Calibri"/>
            </a:endParaRPr>
          </a:p>
          <a:p>
            <a:pPr marL="457200" lvl="0" indent="-367785" algn="l" rtl="0">
              <a:spcBef>
                <a:spcPts val="0"/>
              </a:spcBef>
              <a:spcAft>
                <a:spcPts val="0"/>
              </a:spcAft>
              <a:buClr>
                <a:srgbClr val="000000"/>
              </a:buClr>
              <a:buSzPts val="2192"/>
              <a:buFont typeface="Calibri"/>
              <a:buChar char="●"/>
            </a:pPr>
            <a:r>
              <a:rPr lang="en-US" sz="2191">
                <a:solidFill>
                  <a:srgbClr val="000000"/>
                </a:solidFill>
                <a:latin typeface="Calibri"/>
                <a:ea typeface="Calibri"/>
                <a:cs typeface="Calibri"/>
                <a:sym typeface="Calibri"/>
              </a:rPr>
              <a:t>Mislite li da ste mogli misliti __________ ili _________?</a:t>
            </a:r>
            <a:endParaRPr sz="2191">
              <a:solidFill>
                <a:srgbClr val="000000"/>
              </a:solidFill>
              <a:latin typeface="Calibri"/>
              <a:ea typeface="Calibri"/>
              <a:cs typeface="Calibri"/>
              <a:sym typeface="Calibri"/>
            </a:endParaRPr>
          </a:p>
          <a:p>
            <a:pPr marL="457200" lvl="0" indent="-367785" algn="l" rtl="0">
              <a:spcBef>
                <a:spcPts val="0"/>
              </a:spcBef>
              <a:spcAft>
                <a:spcPts val="0"/>
              </a:spcAft>
              <a:buClr>
                <a:srgbClr val="000000"/>
              </a:buClr>
              <a:buSzPts val="2192"/>
              <a:buFont typeface="Calibri"/>
              <a:buChar char="●"/>
            </a:pPr>
            <a:r>
              <a:rPr lang="en-US" sz="2191">
                <a:solidFill>
                  <a:srgbClr val="000000"/>
                </a:solidFill>
                <a:latin typeface="Calibri"/>
                <a:ea typeface="Calibri"/>
                <a:cs typeface="Calibri"/>
                <a:sym typeface="Calibri"/>
              </a:rPr>
              <a:t>Što vama znači ta situacija?</a:t>
            </a:r>
            <a:endParaRPr sz="2191">
              <a:solidFill>
                <a:srgbClr val="000000"/>
              </a:solidFill>
              <a:latin typeface="Calibri"/>
              <a:ea typeface="Calibri"/>
              <a:cs typeface="Calibri"/>
              <a:sym typeface="Calibri"/>
            </a:endParaRPr>
          </a:p>
        </p:txBody>
      </p:sp>
      <p:sp>
        <p:nvSpPr>
          <p:cNvPr id="1010" name="Google Shape;1010;g340da623686_1_113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grpSp>
        <p:nvGrpSpPr>
          <p:cNvPr id="1015" name="Google Shape;1015;g340da623686_1_2766"/>
          <p:cNvGrpSpPr/>
          <p:nvPr/>
        </p:nvGrpSpPr>
        <p:grpSpPr>
          <a:xfrm>
            <a:off x="5008601" y="2260100"/>
            <a:ext cx="4670480" cy="1754445"/>
            <a:chOff x="6239672" y="1104900"/>
            <a:chExt cx="415464" cy="105900"/>
          </a:xfrm>
        </p:grpSpPr>
        <p:sp>
          <p:nvSpPr>
            <p:cNvPr id="1016" name="Google Shape;1016;g340da623686_1_2766"/>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a:ea typeface="Lato"/>
                <a:cs typeface="Lato"/>
                <a:sym typeface="Lato"/>
              </a:endParaRPr>
            </a:p>
          </p:txBody>
        </p:sp>
        <p:sp>
          <p:nvSpPr>
            <p:cNvPr id="1017" name="Google Shape;1017;g340da623686_1_2766"/>
            <p:cNvSpPr/>
            <p:nvPr/>
          </p:nvSpPr>
          <p:spPr>
            <a:xfrm>
              <a:off x="6394454"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sp>
          <p:nvSpPr>
            <p:cNvPr id="1018" name="Google Shape;1018;g340da623686_1_2766"/>
            <p:cNvSpPr/>
            <p:nvPr/>
          </p:nvSpPr>
          <p:spPr>
            <a:xfrm>
              <a:off x="6549236"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grpSp>
      <p:sp>
        <p:nvSpPr>
          <p:cNvPr id="1019" name="Google Shape;1019;g340da623686_1_2766"/>
          <p:cNvSpPr/>
          <p:nvPr/>
        </p:nvSpPr>
        <p:spPr>
          <a:xfrm>
            <a:off x="1" y="0"/>
            <a:ext cx="7476889" cy="6858000"/>
          </a:xfrm>
          <a:custGeom>
            <a:avLst/>
            <a:gdLst/>
            <a:ahLst/>
            <a:cxnLst/>
            <a:rect l="l" t="t" r="r" b="b"/>
            <a:pathLst>
              <a:path w="9969185" h="6858000" extrusionOk="0">
                <a:moveTo>
                  <a:pt x="0" y="4174082"/>
                </a:moveTo>
                <a:lnTo>
                  <a:pt x="82538" y="4235039"/>
                </a:lnTo>
                <a:cubicBezTo>
                  <a:pt x="236319" y="4359019"/>
                  <a:pt x="383567" y="4498945"/>
                  <a:pt x="519998" y="4651362"/>
                </a:cubicBezTo>
                <a:cubicBezTo>
                  <a:pt x="788396" y="4951218"/>
                  <a:pt x="1009379" y="5292681"/>
                  <a:pt x="1158892" y="5638801"/>
                </a:cubicBezTo>
                <a:cubicBezTo>
                  <a:pt x="1284987" y="5930617"/>
                  <a:pt x="1367816" y="6237811"/>
                  <a:pt x="1405084" y="6551771"/>
                </a:cubicBezTo>
                <a:cubicBezTo>
                  <a:pt x="1412740" y="6616031"/>
                  <a:pt x="1418419" y="6680290"/>
                  <a:pt x="1422121" y="6744422"/>
                </a:cubicBezTo>
                <a:lnTo>
                  <a:pt x="1628017" y="6858000"/>
                </a:lnTo>
                <a:lnTo>
                  <a:pt x="1459053" y="6858000"/>
                </a:lnTo>
                <a:lnTo>
                  <a:pt x="1426396" y="6840269"/>
                </a:lnTo>
                <a:lnTo>
                  <a:pt x="1425972" y="6858000"/>
                </a:lnTo>
                <a:lnTo>
                  <a:pt x="1342437" y="6858000"/>
                </a:lnTo>
                <a:lnTo>
                  <a:pt x="1343121" y="6791580"/>
                </a:lnTo>
                <a:cubicBezTo>
                  <a:pt x="910757" y="6535052"/>
                  <a:pt x="512242" y="6240728"/>
                  <a:pt x="157805" y="5955583"/>
                </a:cubicBezTo>
                <a:lnTo>
                  <a:pt x="0" y="5825222"/>
                </a:lnTo>
                <a:lnTo>
                  <a:pt x="0" y="5720569"/>
                </a:lnTo>
                <a:lnTo>
                  <a:pt x="197850" y="5884150"/>
                </a:lnTo>
                <a:cubicBezTo>
                  <a:pt x="539466" y="6159478"/>
                  <a:pt x="922451" y="6443752"/>
                  <a:pt x="1337059" y="6693818"/>
                </a:cubicBezTo>
                <a:cubicBezTo>
                  <a:pt x="1310385" y="6344443"/>
                  <a:pt x="1225451" y="5996089"/>
                  <a:pt x="1084870" y="5670707"/>
                </a:cubicBezTo>
                <a:cubicBezTo>
                  <a:pt x="860504" y="5151383"/>
                  <a:pt x="477304" y="4658261"/>
                  <a:pt x="31029" y="4297627"/>
                </a:cubicBezTo>
                <a:lnTo>
                  <a:pt x="0" y="4274652"/>
                </a:lnTo>
                <a:close/>
                <a:moveTo>
                  <a:pt x="1677748" y="592583"/>
                </a:moveTo>
                <a:cubicBezTo>
                  <a:pt x="1570574" y="599315"/>
                  <a:pt x="1473890" y="628764"/>
                  <a:pt x="1393916" y="688457"/>
                </a:cubicBezTo>
                <a:cubicBezTo>
                  <a:pt x="1293028" y="763756"/>
                  <a:pt x="1243700" y="858519"/>
                  <a:pt x="1242999" y="978169"/>
                </a:cubicBezTo>
                <a:cubicBezTo>
                  <a:pt x="1243061" y="978934"/>
                  <a:pt x="1243061" y="979828"/>
                  <a:pt x="1243061" y="980657"/>
                </a:cubicBezTo>
                <a:cubicBezTo>
                  <a:pt x="1243061" y="1471633"/>
                  <a:pt x="2079329" y="2240960"/>
                  <a:pt x="2522318" y="2579743"/>
                </a:cubicBezTo>
                <a:cubicBezTo>
                  <a:pt x="3440903" y="3282194"/>
                  <a:pt x="4223759" y="3719057"/>
                  <a:pt x="4986004" y="3954589"/>
                </a:cubicBezTo>
                <a:cubicBezTo>
                  <a:pt x="5219814" y="4026825"/>
                  <a:pt x="5524136" y="4088533"/>
                  <a:pt x="5846009" y="4104231"/>
                </a:cubicBezTo>
                <a:cubicBezTo>
                  <a:pt x="5820612" y="4026187"/>
                  <a:pt x="5792215" y="3947571"/>
                  <a:pt x="5760756" y="3868250"/>
                </a:cubicBezTo>
                <a:cubicBezTo>
                  <a:pt x="5372965" y="2890766"/>
                  <a:pt x="4493623" y="1971414"/>
                  <a:pt x="3217814" y="1209617"/>
                </a:cubicBezTo>
                <a:cubicBezTo>
                  <a:pt x="3198350" y="1198003"/>
                  <a:pt x="3177611" y="1185559"/>
                  <a:pt x="3155724" y="1172414"/>
                </a:cubicBezTo>
                <a:cubicBezTo>
                  <a:pt x="2803573" y="960822"/>
                  <a:pt x="2142171" y="563411"/>
                  <a:pt x="1677748" y="592583"/>
                </a:cubicBezTo>
                <a:close/>
                <a:moveTo>
                  <a:pt x="4778220" y="0"/>
                </a:moveTo>
                <a:lnTo>
                  <a:pt x="4883715" y="0"/>
                </a:lnTo>
                <a:lnTo>
                  <a:pt x="4928684" y="53257"/>
                </a:lnTo>
                <a:cubicBezTo>
                  <a:pt x="4969815" y="98077"/>
                  <a:pt x="5015246" y="144118"/>
                  <a:pt x="5065450" y="191994"/>
                </a:cubicBezTo>
                <a:cubicBezTo>
                  <a:pt x="5405189" y="515972"/>
                  <a:pt x="5781110" y="806895"/>
                  <a:pt x="6182812" y="1056658"/>
                </a:cubicBezTo>
                <a:cubicBezTo>
                  <a:pt x="6618016" y="1327224"/>
                  <a:pt x="7057239" y="1492628"/>
                  <a:pt x="7476681" y="1552101"/>
                </a:cubicBezTo>
                <a:cubicBezTo>
                  <a:pt x="7234576" y="1090095"/>
                  <a:pt x="6845699" y="616222"/>
                  <a:pt x="6393969" y="235960"/>
                </a:cubicBezTo>
                <a:cubicBezTo>
                  <a:pt x="6302652" y="159066"/>
                  <a:pt x="6211210" y="88235"/>
                  <a:pt x="6122190" y="25443"/>
                </a:cubicBezTo>
                <a:lnTo>
                  <a:pt x="6084316" y="0"/>
                </a:lnTo>
                <a:lnTo>
                  <a:pt x="6223009" y="0"/>
                </a:lnTo>
                <a:lnTo>
                  <a:pt x="6306307" y="61680"/>
                </a:lnTo>
                <a:cubicBezTo>
                  <a:pt x="6352619" y="97551"/>
                  <a:pt x="6399202" y="135200"/>
                  <a:pt x="6445721" y="174381"/>
                </a:cubicBezTo>
                <a:cubicBezTo>
                  <a:pt x="6921191" y="574679"/>
                  <a:pt x="7328572" y="1077588"/>
                  <a:pt x="7573230" y="1564162"/>
                </a:cubicBezTo>
                <a:cubicBezTo>
                  <a:pt x="8152588" y="1624273"/>
                  <a:pt x="8690146" y="1479353"/>
                  <a:pt x="9121968" y="1127745"/>
                </a:cubicBezTo>
                <a:cubicBezTo>
                  <a:pt x="9461563" y="851300"/>
                  <a:pt x="9710114" y="489209"/>
                  <a:pt x="9851953" y="97715"/>
                </a:cubicBezTo>
                <a:lnTo>
                  <a:pt x="9883219" y="0"/>
                </a:lnTo>
                <a:lnTo>
                  <a:pt x="9969185" y="0"/>
                </a:lnTo>
                <a:lnTo>
                  <a:pt x="9917964" y="152437"/>
                </a:lnTo>
                <a:cubicBezTo>
                  <a:pt x="9764854" y="556511"/>
                  <a:pt x="9504803" y="920193"/>
                  <a:pt x="9173080" y="1190217"/>
                </a:cubicBezTo>
                <a:cubicBezTo>
                  <a:pt x="8953630" y="1368829"/>
                  <a:pt x="8707376" y="1497987"/>
                  <a:pt x="8441148" y="1573989"/>
                </a:cubicBezTo>
                <a:cubicBezTo>
                  <a:pt x="8195086" y="1644246"/>
                  <a:pt x="7930455" y="1669708"/>
                  <a:pt x="7654591" y="1649670"/>
                </a:cubicBezTo>
                <a:cubicBezTo>
                  <a:pt x="7640872" y="1648649"/>
                  <a:pt x="7627024" y="1647565"/>
                  <a:pt x="7613240" y="1646352"/>
                </a:cubicBezTo>
                <a:cubicBezTo>
                  <a:pt x="7755480" y="1951058"/>
                  <a:pt x="7833332" y="2247214"/>
                  <a:pt x="7844753" y="2526905"/>
                </a:cubicBezTo>
                <a:cubicBezTo>
                  <a:pt x="7845711" y="2550772"/>
                  <a:pt x="7846222" y="2574637"/>
                  <a:pt x="7846222" y="2598312"/>
                </a:cubicBezTo>
                <a:cubicBezTo>
                  <a:pt x="7846222" y="2894148"/>
                  <a:pt x="7770285" y="3171223"/>
                  <a:pt x="7620005" y="3422838"/>
                </a:cubicBezTo>
                <a:cubicBezTo>
                  <a:pt x="7493401" y="3634760"/>
                  <a:pt x="7317532" y="3806289"/>
                  <a:pt x="7097187" y="3932574"/>
                </a:cubicBezTo>
                <a:cubicBezTo>
                  <a:pt x="6900452" y="4045331"/>
                  <a:pt x="6668365" y="4122226"/>
                  <a:pt x="6407434" y="4161023"/>
                </a:cubicBezTo>
                <a:cubicBezTo>
                  <a:pt x="6264493" y="4182273"/>
                  <a:pt x="6112554" y="4191653"/>
                  <a:pt x="5956085" y="4189611"/>
                </a:cubicBezTo>
                <a:cubicBezTo>
                  <a:pt x="6005158" y="4359673"/>
                  <a:pt x="6040191" y="4528203"/>
                  <a:pt x="6060865" y="4693543"/>
                </a:cubicBezTo>
                <a:cubicBezTo>
                  <a:pt x="6096666" y="4980381"/>
                  <a:pt x="6089263" y="5258923"/>
                  <a:pt x="6038787" y="5521513"/>
                </a:cubicBezTo>
                <a:cubicBezTo>
                  <a:pt x="5944367" y="6012537"/>
                  <a:pt x="5704406" y="6442099"/>
                  <a:pt x="5324456" y="6801307"/>
                </a:cubicBezTo>
                <a:lnTo>
                  <a:pt x="5259511" y="6858000"/>
                </a:lnTo>
                <a:lnTo>
                  <a:pt x="5136950" y="6858000"/>
                </a:lnTo>
                <a:lnTo>
                  <a:pt x="5250691" y="6759606"/>
                </a:lnTo>
                <a:cubicBezTo>
                  <a:pt x="5959949" y="6101427"/>
                  <a:pt x="6175944" y="5202892"/>
                  <a:pt x="5871916" y="4187251"/>
                </a:cubicBezTo>
                <a:cubicBezTo>
                  <a:pt x="5571230" y="4175637"/>
                  <a:pt x="5257336" y="4122737"/>
                  <a:pt x="4962137" y="4031547"/>
                </a:cubicBezTo>
                <a:cubicBezTo>
                  <a:pt x="4190513" y="3793142"/>
                  <a:pt x="3399680" y="3352132"/>
                  <a:pt x="2473310" y="2643683"/>
                </a:cubicBezTo>
                <a:cubicBezTo>
                  <a:pt x="2419706" y="2602714"/>
                  <a:pt x="1162339" y="1633652"/>
                  <a:pt x="1162339" y="980529"/>
                </a:cubicBezTo>
                <a:cubicBezTo>
                  <a:pt x="1162339" y="979508"/>
                  <a:pt x="1162339" y="978552"/>
                  <a:pt x="1162339" y="977593"/>
                </a:cubicBezTo>
                <a:cubicBezTo>
                  <a:pt x="1163169" y="832930"/>
                  <a:pt x="1224876" y="713919"/>
                  <a:pt x="1345674" y="623688"/>
                </a:cubicBezTo>
                <a:cubicBezTo>
                  <a:pt x="1550576" y="470728"/>
                  <a:pt x="1867982" y="474174"/>
                  <a:pt x="2289146" y="633770"/>
                </a:cubicBezTo>
                <a:cubicBezTo>
                  <a:pt x="2632715" y="763949"/>
                  <a:pt x="2972454" y="968085"/>
                  <a:pt x="3197266" y="1103177"/>
                </a:cubicBezTo>
                <a:cubicBezTo>
                  <a:pt x="3219091" y="1116259"/>
                  <a:pt x="3239765" y="1128702"/>
                  <a:pt x="3259165" y="1140317"/>
                </a:cubicBezTo>
                <a:cubicBezTo>
                  <a:pt x="3847646" y="1491734"/>
                  <a:pt x="4355405" y="1876908"/>
                  <a:pt x="4768275" y="2285183"/>
                </a:cubicBezTo>
                <a:cubicBezTo>
                  <a:pt x="5260972" y="2772456"/>
                  <a:pt x="5620111" y="3295019"/>
                  <a:pt x="5835735" y="3838449"/>
                </a:cubicBezTo>
                <a:cubicBezTo>
                  <a:pt x="5871343" y="3928234"/>
                  <a:pt x="5903249" y="4017892"/>
                  <a:pt x="5931262" y="4107229"/>
                </a:cubicBezTo>
                <a:cubicBezTo>
                  <a:pt x="6545525" y="4121140"/>
                  <a:pt x="7205541" y="3959247"/>
                  <a:pt x="7550704" y="3381358"/>
                </a:cubicBezTo>
                <a:cubicBezTo>
                  <a:pt x="7844881" y="2888787"/>
                  <a:pt x="7838946" y="2311473"/>
                  <a:pt x="7533156" y="1665433"/>
                </a:cubicBezTo>
                <a:cubicBezTo>
                  <a:pt x="7528561" y="1655732"/>
                  <a:pt x="7523903" y="1645969"/>
                  <a:pt x="7519117" y="1636270"/>
                </a:cubicBezTo>
                <a:cubicBezTo>
                  <a:pt x="7062983" y="1579668"/>
                  <a:pt x="6589172" y="1404374"/>
                  <a:pt x="6140121" y="1125192"/>
                </a:cubicBezTo>
                <a:cubicBezTo>
                  <a:pt x="5733761" y="872493"/>
                  <a:pt x="5353437" y="578189"/>
                  <a:pt x="5009677" y="250383"/>
                </a:cubicBezTo>
                <a:cubicBezTo>
                  <a:pt x="4957526" y="200657"/>
                  <a:pt x="4910293" y="152745"/>
                  <a:pt x="4867483" y="106006"/>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20" name="Google Shape;1020;g340da623686_1_2766"/>
          <p:cNvSpPr/>
          <p:nvPr/>
        </p:nvSpPr>
        <p:spPr>
          <a:xfrm>
            <a:off x="664750" y="1189500"/>
            <a:ext cx="7201500" cy="46536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1021" name="Google Shape;1021;g340da623686_1_2766"/>
          <p:cNvSpPr txBox="1"/>
          <p:nvPr/>
        </p:nvSpPr>
        <p:spPr>
          <a:xfrm>
            <a:off x="1749741" y="1670143"/>
            <a:ext cx="5644500" cy="2124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endParaRPr sz="4400">
              <a:solidFill>
                <a:srgbClr val="262626"/>
              </a:solidFill>
              <a:latin typeface="Lato"/>
              <a:ea typeface="Lato"/>
              <a:cs typeface="Lato"/>
              <a:sym typeface="Lato"/>
            </a:endParaRPr>
          </a:p>
          <a:p>
            <a:pPr marL="0" lvl="0" indent="0" algn="l" rtl="0">
              <a:spcBef>
                <a:spcPts val="0"/>
              </a:spcBef>
              <a:spcAft>
                <a:spcPts val="0"/>
              </a:spcAft>
              <a:buSzPts val="1100"/>
              <a:buNone/>
            </a:pPr>
            <a:endParaRPr sz="4400">
              <a:solidFill>
                <a:srgbClr val="262626"/>
              </a:solidFill>
              <a:latin typeface="Lato"/>
              <a:ea typeface="Lato"/>
              <a:cs typeface="Lato"/>
              <a:sym typeface="Lato"/>
            </a:endParaRPr>
          </a:p>
          <a:p>
            <a:pPr marL="0" marR="0" lvl="0" indent="0" algn="l" rtl="0">
              <a:spcBef>
                <a:spcPts val="0"/>
              </a:spcBef>
              <a:spcAft>
                <a:spcPts val="0"/>
              </a:spcAft>
              <a:buNone/>
            </a:pPr>
            <a:endParaRPr sz="4400">
              <a:solidFill>
                <a:srgbClr val="262626"/>
              </a:solidFill>
              <a:latin typeface="Lato"/>
              <a:ea typeface="Lato"/>
              <a:cs typeface="Lato"/>
              <a:sym typeface="Lato"/>
            </a:endParaRPr>
          </a:p>
        </p:txBody>
      </p:sp>
      <p:grpSp>
        <p:nvGrpSpPr>
          <p:cNvPr id="1022" name="Google Shape;1022;g340da623686_1_2766"/>
          <p:cNvGrpSpPr/>
          <p:nvPr/>
        </p:nvGrpSpPr>
        <p:grpSpPr>
          <a:xfrm>
            <a:off x="1226576" y="872935"/>
            <a:ext cx="1681924" cy="659020"/>
            <a:chOff x="7274720" y="3152778"/>
            <a:chExt cx="2184600" cy="532800"/>
          </a:xfrm>
        </p:grpSpPr>
        <p:sp>
          <p:nvSpPr>
            <p:cNvPr id="1023" name="Google Shape;1023;g340da623686_1_2766"/>
            <p:cNvSpPr/>
            <p:nvPr/>
          </p:nvSpPr>
          <p:spPr>
            <a:xfrm rot="-161292">
              <a:off x="7294928" y="3202338"/>
              <a:ext cx="2123637" cy="4336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1024" name="Google Shape;1024;g340da623686_1_2766"/>
            <p:cNvSpPr txBox="1"/>
            <p:nvPr/>
          </p:nvSpPr>
          <p:spPr>
            <a:xfrm>
              <a:off x="7274720" y="3216275"/>
              <a:ext cx="2184600" cy="24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grpSp>
      <p:sp>
        <p:nvSpPr>
          <p:cNvPr id="1025" name="Google Shape;1025;g340da623686_1_2766"/>
          <p:cNvSpPr txBox="1"/>
          <p:nvPr/>
        </p:nvSpPr>
        <p:spPr>
          <a:xfrm>
            <a:off x="1239400" y="2352000"/>
            <a:ext cx="6052200" cy="38913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SzPts val="1100"/>
              <a:buNone/>
            </a:pPr>
            <a:r>
              <a:rPr lang="en-US" sz="2000">
                <a:solidFill>
                  <a:srgbClr val="262626"/>
                </a:solidFill>
                <a:latin typeface="Lato"/>
                <a:ea typeface="Lato"/>
                <a:cs typeface="Lato"/>
                <a:sym typeface="Lato"/>
              </a:rPr>
              <a:t>Preporuka Becka je nastaviti istraživati automatske misli jer dodatno ispitivanje može otkriti i druge važne misli.</a:t>
            </a: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r>
              <a:rPr lang="en-US" sz="2000">
                <a:solidFill>
                  <a:srgbClr val="262626"/>
                </a:solidFill>
                <a:latin typeface="Lato"/>
                <a:ea typeface="Lato"/>
                <a:cs typeface="Lato"/>
                <a:sym typeface="Lato"/>
              </a:rPr>
              <a:t>Potaknuti se može kretajući od emocija</a:t>
            </a: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r>
              <a:rPr lang="en-US" sz="1800">
                <a:solidFill>
                  <a:srgbClr val="262626"/>
                </a:solidFill>
                <a:latin typeface="Lato"/>
                <a:ea typeface="Lato"/>
                <a:cs typeface="Lato"/>
                <a:sym typeface="Lato"/>
              </a:rPr>
              <a:t> </a:t>
            </a:r>
            <a:endParaRPr sz="18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18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800">
              <a:solidFill>
                <a:srgbClr val="262626"/>
              </a:solidFill>
              <a:latin typeface="Lato"/>
              <a:ea typeface="Lato"/>
              <a:cs typeface="Lato"/>
              <a:sym typeface="Lato"/>
            </a:endParaRPr>
          </a:p>
        </p:txBody>
      </p:sp>
      <p:grpSp>
        <p:nvGrpSpPr>
          <p:cNvPr id="1026" name="Google Shape;1026;g340da623686_1_2766"/>
          <p:cNvGrpSpPr/>
          <p:nvPr/>
        </p:nvGrpSpPr>
        <p:grpSpPr>
          <a:xfrm>
            <a:off x="5867383" y="1531940"/>
            <a:ext cx="548565" cy="638804"/>
            <a:chOff x="5558789" y="2958464"/>
            <a:chExt cx="1076039" cy="939832"/>
          </a:xfrm>
        </p:grpSpPr>
        <p:sp>
          <p:nvSpPr>
            <p:cNvPr id="1027" name="Google Shape;1027;g340da623686_1_2766"/>
            <p:cNvSpPr/>
            <p:nvPr/>
          </p:nvSpPr>
          <p:spPr>
            <a:xfrm>
              <a:off x="5898355" y="3162680"/>
              <a:ext cx="296798" cy="479488"/>
            </a:xfrm>
            <a:custGeom>
              <a:avLst/>
              <a:gdLst/>
              <a:ahLst/>
              <a:cxnLst/>
              <a:rect l="l" t="t" r="r" b="b"/>
              <a:pathLst>
                <a:path w="296798" h="479488" extrusionOk="0">
                  <a:moveTo>
                    <a:pt x="296799" y="0"/>
                  </a:moveTo>
                  <a:lnTo>
                    <a:pt x="0" y="47948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28" name="Google Shape;1028;g340da623686_1_2766"/>
            <p:cNvSpPr/>
            <p:nvPr/>
          </p:nvSpPr>
          <p:spPr>
            <a:xfrm>
              <a:off x="6178105" y="3567588"/>
              <a:ext cx="456723" cy="330708"/>
            </a:xfrm>
            <a:custGeom>
              <a:avLst/>
              <a:gdLst/>
              <a:ahLst/>
              <a:cxnLst/>
              <a:rect l="l" t="t" r="r" b="b"/>
              <a:pathLst>
                <a:path w="456723" h="330708" extrusionOk="0">
                  <a:moveTo>
                    <a:pt x="456724" y="0"/>
                  </a:moveTo>
                  <a:lnTo>
                    <a:pt x="0" y="3307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29" name="Google Shape;1029;g340da623686_1_2766"/>
            <p:cNvSpPr/>
            <p:nvPr/>
          </p:nvSpPr>
          <p:spPr>
            <a:xfrm>
              <a:off x="5558789" y="2958464"/>
              <a:ext cx="127730" cy="549211"/>
            </a:xfrm>
            <a:custGeom>
              <a:avLst/>
              <a:gdLst/>
              <a:ahLst/>
              <a:cxnLst/>
              <a:rect l="l" t="t" r="r" b="b"/>
              <a:pathLst>
                <a:path w="127730" h="549211" extrusionOk="0">
                  <a:moveTo>
                    <a:pt x="127730" y="0"/>
                  </a:moveTo>
                  <a:lnTo>
                    <a:pt x="0" y="549212"/>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1030" name="Google Shape;1030;g340da623686_1_2766"/>
          <p:cNvSpPr/>
          <p:nvPr/>
        </p:nvSpPr>
        <p:spPr>
          <a:xfrm>
            <a:off x="8049325" y="6500347"/>
            <a:ext cx="422975" cy="39736"/>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1031" name="Google Shape;1031;g340da623686_1_2766"/>
          <p:cNvGrpSpPr/>
          <p:nvPr/>
        </p:nvGrpSpPr>
        <p:grpSpPr>
          <a:xfrm>
            <a:off x="426910" y="617530"/>
            <a:ext cx="298479" cy="397969"/>
            <a:chOff x="4840847" y="3640644"/>
            <a:chExt cx="782383" cy="782479"/>
          </a:xfrm>
        </p:grpSpPr>
        <p:sp>
          <p:nvSpPr>
            <p:cNvPr id="1032" name="Google Shape;1032;g340da623686_1_2766"/>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33" name="Google Shape;1033;g340da623686_1_2766"/>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34" name="Google Shape;1034;g340da623686_1_2766"/>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35" name="Google Shape;1035;g340da623686_1_2766"/>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36" name="Google Shape;1036;g340da623686_1_2766"/>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37" name="Google Shape;1037;g340da623686_1_2766"/>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38" name="Google Shape;1038;g340da623686_1_2766"/>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039" name="Google Shape;1039;g340da623686_1_2766"/>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1040" name="Google Shape;1040;g340da623686_1_2766"/>
          <p:cNvGrpSpPr/>
          <p:nvPr/>
        </p:nvGrpSpPr>
        <p:grpSpPr>
          <a:xfrm>
            <a:off x="6071586" y="5486792"/>
            <a:ext cx="3099480" cy="1371292"/>
            <a:chOff x="7749221" y="889411"/>
            <a:chExt cx="4508990" cy="2197232"/>
          </a:xfrm>
        </p:grpSpPr>
        <p:sp>
          <p:nvSpPr>
            <p:cNvPr id="1041" name="Google Shape;1041;g340da623686_1_2766"/>
            <p:cNvSpPr/>
            <p:nvPr/>
          </p:nvSpPr>
          <p:spPr>
            <a:xfrm>
              <a:off x="7749221" y="889411"/>
              <a:ext cx="4508990" cy="2197232"/>
            </a:xfrm>
            <a:custGeom>
              <a:avLst/>
              <a:gdLst/>
              <a:ahLst/>
              <a:cxnLst/>
              <a:rect l="l" t="t" r="r" b="b"/>
              <a:pathLst>
                <a:path w="4508990" h="2197232" extrusionOk="0">
                  <a:moveTo>
                    <a:pt x="4320672" y="171605"/>
                  </a:moveTo>
                  <a:cubicBezTo>
                    <a:pt x="3838566" y="123099"/>
                    <a:pt x="3326342" y="53668"/>
                    <a:pt x="2844025" y="5161"/>
                  </a:cubicBezTo>
                  <a:lnTo>
                    <a:pt x="2844025" y="5161"/>
                  </a:lnTo>
                  <a:cubicBezTo>
                    <a:pt x="2740249" y="-8048"/>
                    <a:pt x="2565985" y="6113"/>
                    <a:pt x="2461152" y="24923"/>
                  </a:cubicBezTo>
                  <a:cubicBezTo>
                    <a:pt x="2434944" y="29573"/>
                    <a:pt x="2413174" y="34646"/>
                    <a:pt x="2397745" y="39613"/>
                  </a:cubicBezTo>
                  <a:cubicBezTo>
                    <a:pt x="2184591" y="108515"/>
                    <a:pt x="1948083" y="194749"/>
                    <a:pt x="1754162" y="281828"/>
                  </a:cubicBezTo>
                  <a:cubicBezTo>
                    <a:pt x="1657255" y="325368"/>
                    <a:pt x="1570916" y="369013"/>
                    <a:pt x="1503387" y="410756"/>
                  </a:cubicBezTo>
                  <a:cubicBezTo>
                    <a:pt x="1435859" y="452605"/>
                    <a:pt x="1387247" y="492340"/>
                    <a:pt x="1365371" y="529010"/>
                  </a:cubicBezTo>
                  <a:cubicBezTo>
                    <a:pt x="1349942" y="555007"/>
                    <a:pt x="1346666" y="586182"/>
                    <a:pt x="1352056" y="616195"/>
                  </a:cubicBezTo>
                  <a:cubicBezTo>
                    <a:pt x="1356811" y="642509"/>
                    <a:pt x="1368224" y="667977"/>
                    <a:pt x="1384288" y="688690"/>
                  </a:cubicBezTo>
                  <a:cubicBezTo>
                    <a:pt x="1403204" y="712997"/>
                    <a:pt x="1429412" y="730222"/>
                    <a:pt x="1456466" y="743855"/>
                  </a:cubicBezTo>
                  <a:cubicBezTo>
                    <a:pt x="1563835" y="797645"/>
                    <a:pt x="1689910" y="798490"/>
                    <a:pt x="1807847" y="780208"/>
                  </a:cubicBezTo>
                  <a:cubicBezTo>
                    <a:pt x="1820740" y="778200"/>
                    <a:pt x="1833738" y="775981"/>
                    <a:pt x="1846737" y="773656"/>
                  </a:cubicBezTo>
                  <a:cubicBezTo>
                    <a:pt x="1961715" y="753049"/>
                    <a:pt x="2077750" y="720077"/>
                    <a:pt x="2189664" y="678017"/>
                  </a:cubicBezTo>
                  <a:cubicBezTo>
                    <a:pt x="2106812" y="751569"/>
                    <a:pt x="1975559" y="836746"/>
                    <a:pt x="1842510" y="912412"/>
                  </a:cubicBezTo>
                  <a:cubicBezTo>
                    <a:pt x="1702486" y="991988"/>
                    <a:pt x="1560559" y="1061207"/>
                    <a:pt x="1470733" y="1096081"/>
                  </a:cubicBezTo>
                  <a:cubicBezTo>
                    <a:pt x="1384922" y="1025065"/>
                    <a:pt x="1297525" y="954472"/>
                    <a:pt x="1203789" y="893601"/>
                  </a:cubicBezTo>
                  <a:cubicBezTo>
                    <a:pt x="1203789" y="893601"/>
                    <a:pt x="1195440" y="888212"/>
                    <a:pt x="1185189" y="881554"/>
                  </a:cubicBezTo>
                  <a:cubicBezTo>
                    <a:pt x="1156762" y="863060"/>
                    <a:pt x="1125692" y="848265"/>
                    <a:pt x="1092720" y="839494"/>
                  </a:cubicBezTo>
                  <a:lnTo>
                    <a:pt x="1092086" y="839282"/>
                  </a:lnTo>
                  <a:cubicBezTo>
                    <a:pt x="1028573" y="822480"/>
                    <a:pt x="955550" y="813708"/>
                    <a:pt x="888655" y="825650"/>
                  </a:cubicBezTo>
                  <a:cubicBezTo>
                    <a:pt x="876608" y="827869"/>
                    <a:pt x="864666" y="830617"/>
                    <a:pt x="853147" y="834315"/>
                  </a:cubicBezTo>
                  <a:cubicBezTo>
                    <a:pt x="786781" y="855029"/>
                    <a:pt x="745038" y="920021"/>
                    <a:pt x="752647" y="987866"/>
                  </a:cubicBezTo>
                  <a:cubicBezTo>
                    <a:pt x="678460" y="978884"/>
                    <a:pt x="600681" y="965146"/>
                    <a:pt x="536217" y="957431"/>
                  </a:cubicBezTo>
                  <a:cubicBezTo>
                    <a:pt x="462559" y="944010"/>
                    <a:pt x="388373" y="933759"/>
                    <a:pt x="313975" y="926679"/>
                  </a:cubicBezTo>
                  <a:cubicBezTo>
                    <a:pt x="282483" y="923720"/>
                    <a:pt x="250674" y="921183"/>
                    <a:pt x="218864" y="923614"/>
                  </a:cubicBezTo>
                  <a:cubicBezTo>
                    <a:pt x="211044" y="924248"/>
                    <a:pt x="203013" y="925093"/>
                    <a:pt x="195192" y="926573"/>
                  </a:cubicBezTo>
                  <a:cubicBezTo>
                    <a:pt x="172366" y="930694"/>
                    <a:pt x="149962" y="938832"/>
                    <a:pt x="132419" y="954472"/>
                  </a:cubicBezTo>
                  <a:cubicBezTo>
                    <a:pt x="113503" y="971381"/>
                    <a:pt x="102407" y="998223"/>
                    <a:pt x="106740" y="1022952"/>
                  </a:cubicBezTo>
                  <a:cubicBezTo>
                    <a:pt x="107691" y="1028130"/>
                    <a:pt x="109276" y="1033097"/>
                    <a:pt x="111706" y="1037958"/>
                  </a:cubicBezTo>
                  <a:cubicBezTo>
                    <a:pt x="68484" y="1048420"/>
                    <a:pt x="26847" y="1074734"/>
                    <a:pt x="8987" y="1116266"/>
                  </a:cubicBezTo>
                  <a:cubicBezTo>
                    <a:pt x="-313" y="1137930"/>
                    <a:pt x="-2004" y="1161708"/>
                    <a:pt x="2118" y="1184640"/>
                  </a:cubicBezTo>
                  <a:cubicBezTo>
                    <a:pt x="6556" y="1209157"/>
                    <a:pt x="17547" y="1232829"/>
                    <a:pt x="33187" y="1252380"/>
                  </a:cubicBezTo>
                  <a:cubicBezTo>
                    <a:pt x="63306" y="1289896"/>
                    <a:pt x="107691" y="1313039"/>
                    <a:pt x="161375" y="1329525"/>
                  </a:cubicBezTo>
                  <a:cubicBezTo>
                    <a:pt x="161375" y="1329525"/>
                    <a:pt x="161375" y="1329525"/>
                    <a:pt x="161375" y="1329525"/>
                  </a:cubicBezTo>
                  <a:cubicBezTo>
                    <a:pt x="161375" y="1329525"/>
                    <a:pt x="161375" y="1329525"/>
                    <a:pt x="161375" y="1329525"/>
                  </a:cubicBezTo>
                  <a:cubicBezTo>
                    <a:pt x="238838" y="1354571"/>
                    <a:pt x="338704" y="1381308"/>
                    <a:pt x="416906" y="1405825"/>
                  </a:cubicBezTo>
                  <a:lnTo>
                    <a:pt x="417223" y="1404874"/>
                  </a:lnTo>
                  <a:cubicBezTo>
                    <a:pt x="511594" y="1486247"/>
                    <a:pt x="606176" y="1567302"/>
                    <a:pt x="702238" y="1646772"/>
                  </a:cubicBezTo>
                  <a:cubicBezTo>
                    <a:pt x="742607" y="1680167"/>
                    <a:pt x="783082" y="1713455"/>
                    <a:pt x="824825" y="1745265"/>
                  </a:cubicBezTo>
                  <a:cubicBezTo>
                    <a:pt x="833491" y="1751922"/>
                    <a:pt x="843742" y="1761116"/>
                    <a:pt x="854732" y="1769359"/>
                  </a:cubicBezTo>
                  <a:cubicBezTo>
                    <a:pt x="865723" y="1777602"/>
                    <a:pt x="877453" y="1785106"/>
                    <a:pt x="889606" y="1788064"/>
                  </a:cubicBezTo>
                  <a:cubicBezTo>
                    <a:pt x="964110" y="1806030"/>
                    <a:pt x="1082258" y="1821353"/>
                    <a:pt x="1210341" y="1837416"/>
                  </a:cubicBezTo>
                  <a:cubicBezTo>
                    <a:pt x="1338317" y="1853480"/>
                    <a:pt x="1476228" y="1870388"/>
                    <a:pt x="1589727" y="1891207"/>
                  </a:cubicBezTo>
                  <a:lnTo>
                    <a:pt x="1590572" y="1886346"/>
                  </a:lnTo>
                  <a:cubicBezTo>
                    <a:pt x="1646687" y="1936120"/>
                    <a:pt x="1703860" y="1984521"/>
                    <a:pt x="1762511" y="2031125"/>
                  </a:cubicBezTo>
                  <a:cubicBezTo>
                    <a:pt x="1788719" y="2051838"/>
                    <a:pt x="1815245" y="2072129"/>
                    <a:pt x="1842404" y="2091679"/>
                  </a:cubicBezTo>
                  <a:cubicBezTo>
                    <a:pt x="1909933" y="2140291"/>
                    <a:pt x="1997540" y="2195667"/>
                    <a:pt x="2115477" y="2196935"/>
                  </a:cubicBezTo>
                  <a:lnTo>
                    <a:pt x="2115477" y="2196935"/>
                  </a:lnTo>
                  <a:cubicBezTo>
                    <a:pt x="2248738" y="2199365"/>
                    <a:pt x="2380519" y="2186790"/>
                    <a:pt x="2510821" y="2163329"/>
                  </a:cubicBezTo>
                  <a:cubicBezTo>
                    <a:pt x="2828068" y="2106368"/>
                    <a:pt x="3136332" y="1985578"/>
                    <a:pt x="3435720" y="1861828"/>
                  </a:cubicBezTo>
                  <a:cubicBezTo>
                    <a:pt x="3723588" y="1742834"/>
                    <a:pt x="4242258" y="1435944"/>
                    <a:pt x="4508991" y="1275946"/>
                  </a:cubicBezTo>
                  <a:lnTo>
                    <a:pt x="4499269" y="171711"/>
                  </a:lnTo>
                  <a:lnTo>
                    <a:pt x="4320672" y="171605"/>
                  </a:lnTo>
                  <a:close/>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nvGrpSpPr>
            <p:cNvPr id="1042" name="Google Shape;1042;g340da623686_1_2766"/>
            <p:cNvGrpSpPr/>
            <p:nvPr/>
          </p:nvGrpSpPr>
          <p:grpSpPr>
            <a:xfrm>
              <a:off x="7866740" y="1459319"/>
              <a:ext cx="3357829" cy="1317705"/>
              <a:chOff x="7866740" y="1459319"/>
              <a:chExt cx="3357829" cy="1317705"/>
            </a:xfrm>
          </p:grpSpPr>
          <p:grpSp>
            <p:nvGrpSpPr>
              <p:cNvPr id="1043" name="Google Shape;1043;g340da623686_1_2766"/>
              <p:cNvGrpSpPr/>
              <p:nvPr/>
            </p:nvGrpSpPr>
            <p:grpSpPr>
              <a:xfrm>
                <a:off x="7866740" y="1459319"/>
                <a:ext cx="3357829" cy="837713"/>
                <a:chOff x="7866740" y="1459319"/>
                <a:chExt cx="3357829" cy="837713"/>
              </a:xfrm>
            </p:grpSpPr>
            <p:sp>
              <p:nvSpPr>
                <p:cNvPr id="1044" name="Google Shape;1044;g340da623686_1_2766"/>
                <p:cNvSpPr/>
                <p:nvPr/>
              </p:nvSpPr>
              <p:spPr>
                <a:xfrm>
                  <a:off x="7934318" y="1908601"/>
                  <a:ext cx="827730" cy="388431"/>
                </a:xfrm>
                <a:custGeom>
                  <a:avLst/>
                  <a:gdLst/>
                  <a:ahLst/>
                  <a:cxnLst/>
                  <a:rect l="l" t="t" r="r" b="b"/>
                  <a:pathLst>
                    <a:path w="827730" h="388431" extrusionOk="0">
                      <a:moveTo>
                        <a:pt x="241426" y="388431"/>
                      </a:moveTo>
                      <a:cubicBezTo>
                        <a:pt x="228005" y="376912"/>
                        <a:pt x="214690" y="365393"/>
                        <a:pt x="201268" y="353769"/>
                      </a:cubicBezTo>
                      <a:cubicBezTo>
                        <a:pt x="167451" y="324602"/>
                        <a:pt x="14112" y="201063"/>
                        <a:pt x="2276" y="144842"/>
                      </a:cubicBezTo>
                      <a:cubicBezTo>
                        <a:pt x="-10828" y="82809"/>
                        <a:pt x="34508" y="28490"/>
                        <a:pt x="90834" y="9362"/>
                      </a:cubicBezTo>
                      <a:cubicBezTo>
                        <a:pt x="154981" y="-12407"/>
                        <a:pt x="224518" y="7777"/>
                        <a:pt x="285811" y="29336"/>
                      </a:cubicBezTo>
                      <a:cubicBezTo>
                        <a:pt x="458807" y="89995"/>
                        <a:pt x="617113" y="184260"/>
                        <a:pt x="774046" y="277469"/>
                      </a:cubicBezTo>
                      <a:cubicBezTo>
                        <a:pt x="795922" y="288777"/>
                        <a:pt x="798669" y="288988"/>
                        <a:pt x="827731" y="303149"/>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045" name="Google Shape;1045;g340da623686_1_2766"/>
                <p:cNvSpPr/>
                <p:nvPr/>
              </p:nvSpPr>
              <p:spPr>
                <a:xfrm>
                  <a:off x="8440786" y="2032308"/>
                  <a:ext cx="179759" cy="21347"/>
                </a:xfrm>
                <a:custGeom>
                  <a:avLst/>
                  <a:gdLst/>
                  <a:ahLst/>
                  <a:cxnLst/>
                  <a:rect l="l" t="t" r="r" b="b"/>
                  <a:pathLst>
                    <a:path w="179759" h="21347" extrusionOk="0">
                      <a:moveTo>
                        <a:pt x="179759" y="21347"/>
                      </a:moveTo>
                      <a:cubicBezTo>
                        <a:pt x="120791" y="16592"/>
                        <a:pt x="58440" y="9511"/>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046" name="Google Shape;1046;g340da623686_1_2766"/>
                <p:cNvSpPr/>
                <p:nvPr/>
              </p:nvSpPr>
              <p:spPr>
                <a:xfrm>
                  <a:off x="7866740" y="1922967"/>
                  <a:ext cx="129984" cy="6726"/>
                </a:xfrm>
                <a:custGeom>
                  <a:avLst/>
                  <a:gdLst/>
                  <a:ahLst/>
                  <a:cxnLst/>
                  <a:rect l="l" t="t" r="r" b="b"/>
                  <a:pathLst>
                    <a:path w="129984" h="6726" extrusionOk="0">
                      <a:moveTo>
                        <a:pt x="129985" y="6515"/>
                      </a:moveTo>
                      <a:cubicBezTo>
                        <a:pt x="89827" y="-1728"/>
                        <a:pt x="44174" y="-2679"/>
                        <a:pt x="0" y="672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047" name="Google Shape;1047;g340da623686_1_2766"/>
                <p:cNvSpPr/>
                <p:nvPr/>
              </p:nvSpPr>
              <p:spPr>
                <a:xfrm>
                  <a:off x="9949347" y="1459319"/>
                  <a:ext cx="222347" cy="100077"/>
                </a:xfrm>
                <a:custGeom>
                  <a:avLst/>
                  <a:gdLst/>
                  <a:ahLst/>
                  <a:cxnLst/>
                  <a:rect l="l" t="t" r="r" b="b"/>
                  <a:pathLst>
                    <a:path w="222347" h="100077" extrusionOk="0">
                      <a:moveTo>
                        <a:pt x="222348" y="0"/>
                      </a:moveTo>
                      <a:cubicBezTo>
                        <a:pt x="151437" y="36987"/>
                        <a:pt x="76723" y="70699"/>
                        <a:pt x="0" y="100078"/>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048" name="Google Shape;1048;g340da623686_1_2766"/>
                <p:cNvSpPr/>
                <p:nvPr/>
              </p:nvSpPr>
              <p:spPr>
                <a:xfrm>
                  <a:off x="10124033" y="1694559"/>
                  <a:ext cx="1100536" cy="483690"/>
                </a:xfrm>
                <a:custGeom>
                  <a:avLst/>
                  <a:gdLst/>
                  <a:ahLst/>
                  <a:cxnLst/>
                  <a:rect l="l" t="t" r="r" b="b"/>
                  <a:pathLst>
                    <a:path w="1100536" h="483690" extrusionOk="0">
                      <a:moveTo>
                        <a:pt x="1100536" y="0"/>
                      </a:moveTo>
                      <a:cubicBezTo>
                        <a:pt x="702446" y="71544"/>
                        <a:pt x="321897" y="238833"/>
                        <a:pt x="0" y="48369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sp>
            <p:nvSpPr>
              <p:cNvPr id="1049" name="Google Shape;1049;g340da623686_1_2766"/>
              <p:cNvSpPr/>
              <p:nvPr/>
            </p:nvSpPr>
            <p:spPr>
              <a:xfrm>
                <a:off x="8505884" y="1880131"/>
                <a:ext cx="840884" cy="896893"/>
              </a:xfrm>
              <a:custGeom>
                <a:avLst/>
                <a:gdLst/>
                <a:ahLst/>
                <a:cxnLst/>
                <a:rect l="l" t="t" r="r" b="b"/>
                <a:pathLst>
                  <a:path w="840884" h="896893" extrusionOk="0">
                    <a:moveTo>
                      <a:pt x="0" y="0"/>
                    </a:moveTo>
                    <a:cubicBezTo>
                      <a:pt x="634" y="4650"/>
                      <a:pt x="1479" y="9405"/>
                      <a:pt x="2642" y="14055"/>
                    </a:cubicBezTo>
                    <a:cubicBezTo>
                      <a:pt x="26103" y="110962"/>
                      <a:pt x="419015" y="494893"/>
                      <a:pt x="549106" y="622341"/>
                    </a:cubicBezTo>
                    <a:cubicBezTo>
                      <a:pt x="644322" y="715655"/>
                      <a:pt x="740807" y="808441"/>
                      <a:pt x="840884" y="89689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050" name="Google Shape;1050;g340da623686_1_2766"/>
              <p:cNvSpPr/>
              <p:nvPr/>
            </p:nvSpPr>
            <p:spPr>
              <a:xfrm>
                <a:off x="9219002" y="1989720"/>
                <a:ext cx="550056" cy="445223"/>
              </a:xfrm>
              <a:custGeom>
                <a:avLst/>
                <a:gdLst/>
                <a:ahLst/>
                <a:cxnLst/>
                <a:rect l="l" t="t" r="r" b="b"/>
                <a:pathLst>
                  <a:path w="550056" h="445223" extrusionOk="0">
                    <a:moveTo>
                      <a:pt x="550057" y="445224"/>
                    </a:moveTo>
                    <a:cubicBezTo>
                      <a:pt x="413203" y="331091"/>
                      <a:pt x="271911" y="222348"/>
                      <a:pt x="133472" y="110223"/>
                    </a:cubicBezTo>
                    <a:cubicBezTo>
                      <a:pt x="88981" y="74186"/>
                      <a:pt x="44702" y="36987"/>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grpSp>
      <p:sp>
        <p:nvSpPr>
          <p:cNvPr id="1051" name="Google Shape;1051;g340da623686_1_2766"/>
          <p:cNvSpPr/>
          <p:nvPr/>
        </p:nvSpPr>
        <p:spPr>
          <a:xfrm>
            <a:off x="6712252" y="5117648"/>
            <a:ext cx="1228459" cy="1140295"/>
          </a:xfrm>
          <a:custGeom>
            <a:avLst/>
            <a:gdLst/>
            <a:ahLst/>
            <a:cxnLst/>
            <a:rect l="l" t="t" r="r" b="b"/>
            <a:pathLst>
              <a:path w="1780376" h="1831799" extrusionOk="0">
                <a:moveTo>
                  <a:pt x="1270727" y="73"/>
                </a:moveTo>
                <a:cubicBezTo>
                  <a:pt x="1062858" y="4194"/>
                  <a:pt x="860166" y="239224"/>
                  <a:pt x="795596" y="456710"/>
                </a:cubicBezTo>
                <a:cubicBezTo>
                  <a:pt x="594702" y="351243"/>
                  <a:pt x="284958" y="332432"/>
                  <a:pt x="137008" y="478480"/>
                </a:cubicBezTo>
                <a:cubicBezTo>
                  <a:pt x="5332" y="608359"/>
                  <a:pt x="-50783" y="862621"/>
                  <a:pt x="56269" y="1066053"/>
                </a:cubicBezTo>
                <a:cubicBezTo>
                  <a:pt x="199358" y="1338069"/>
                  <a:pt x="516605" y="1454104"/>
                  <a:pt x="699640" y="1548053"/>
                </a:cubicBezTo>
                <a:cubicBezTo>
                  <a:pt x="814724" y="1610297"/>
                  <a:pt x="1363830" y="1827150"/>
                  <a:pt x="1375772" y="1831799"/>
                </a:cubicBezTo>
                <a:cubicBezTo>
                  <a:pt x="1380844" y="1819964"/>
                  <a:pt x="1608582" y="1275296"/>
                  <a:pt x="1644301" y="1149433"/>
                </a:cubicBezTo>
                <a:cubicBezTo>
                  <a:pt x="1704749" y="952871"/>
                  <a:pt x="1842977" y="644607"/>
                  <a:pt x="1747971" y="352194"/>
                </a:cubicBezTo>
                <a:cubicBezTo>
                  <a:pt x="1676956" y="133545"/>
                  <a:pt x="1455665" y="-3626"/>
                  <a:pt x="1270727" y="73"/>
                </a:cubicBezTo>
                <a:close/>
              </a:path>
            </a:pathLst>
          </a:custGeom>
          <a:solidFill>
            <a:srgbClr val="CDB8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052" name="Google Shape;1052;g340da623686_1_2766"/>
          <p:cNvSpPr/>
          <p:nvPr/>
        </p:nvSpPr>
        <p:spPr>
          <a:xfrm rot="9610832">
            <a:off x="5312531" y="4065082"/>
            <a:ext cx="2066797" cy="1843428"/>
          </a:xfrm>
          <a:custGeom>
            <a:avLst/>
            <a:gdLst/>
            <a:ahLst/>
            <a:cxnLst/>
            <a:rect l="l" t="t" r="r" b="b"/>
            <a:pathLst>
              <a:path w="3947963" h="3776428" extrusionOk="0">
                <a:moveTo>
                  <a:pt x="0" y="471444"/>
                </a:moveTo>
                <a:cubicBezTo>
                  <a:pt x="139351" y="321235"/>
                  <a:pt x="256985" y="198458"/>
                  <a:pt x="447580" y="119591"/>
                </a:cubicBezTo>
                <a:cubicBezTo>
                  <a:pt x="649986" y="35866"/>
                  <a:pt x="887159" y="7386"/>
                  <a:pt x="1103948" y="814"/>
                </a:cubicBezTo>
                <a:cubicBezTo>
                  <a:pt x="1532096" y="-12140"/>
                  <a:pt x="1983962" y="129592"/>
                  <a:pt x="2298383" y="424010"/>
                </a:cubicBezTo>
                <a:cubicBezTo>
                  <a:pt x="2489073" y="602603"/>
                  <a:pt x="2502980" y="810344"/>
                  <a:pt x="2310479" y="981127"/>
                </a:cubicBezTo>
                <a:cubicBezTo>
                  <a:pt x="2117884" y="1152005"/>
                  <a:pt x="1745075" y="1320788"/>
                  <a:pt x="1476566" y="1274402"/>
                </a:cubicBezTo>
                <a:cubicBezTo>
                  <a:pt x="1292066" y="1242588"/>
                  <a:pt x="1378363" y="1141623"/>
                  <a:pt x="1491424" y="1062566"/>
                </a:cubicBezTo>
                <a:cubicBezTo>
                  <a:pt x="1807845" y="841205"/>
                  <a:pt x="2330863" y="802628"/>
                  <a:pt x="2697575" y="892163"/>
                </a:cubicBezTo>
                <a:cubicBezTo>
                  <a:pt x="3150870" y="1002844"/>
                  <a:pt x="3556826" y="1250494"/>
                  <a:pt x="3783235" y="1670451"/>
                </a:cubicBezTo>
                <a:cubicBezTo>
                  <a:pt x="3963543" y="2004874"/>
                  <a:pt x="4004882" y="2387493"/>
                  <a:pt x="3862007" y="2744300"/>
                </a:cubicBezTo>
                <a:cubicBezTo>
                  <a:pt x="3726085" y="3083675"/>
                  <a:pt x="3528632" y="3343994"/>
                  <a:pt x="3234785" y="3558592"/>
                </a:cubicBezTo>
                <a:cubicBezTo>
                  <a:pt x="3128867" y="3635935"/>
                  <a:pt x="2998184" y="3735185"/>
                  <a:pt x="2874550" y="3776429"/>
                </a:cubicBezTo>
              </a:path>
            </a:pathLst>
          </a:custGeom>
          <a:noFill/>
          <a:ln w="20950" cap="rnd" cmpd="sng">
            <a:solidFill>
              <a:srgbClr val="00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g340da623686_1_1149"/>
          <p:cNvSpPr txBox="1">
            <a:spLocks noGrp="1"/>
          </p:cNvSpPr>
          <p:nvPr>
            <p:ph type="title"/>
          </p:nvPr>
        </p:nvSpPr>
        <p:spPr>
          <a:xfrm>
            <a:off x="822960" y="408178"/>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F3F3F"/>
              </a:buClr>
              <a:buSzPts val="4400"/>
              <a:buFont typeface="Book Antiqua"/>
              <a:buNone/>
            </a:pPr>
            <a:r>
              <a:rPr lang="en-US" sz="3300">
                <a:latin typeface="Helvetica Neue"/>
                <a:ea typeface="Helvetica Neue"/>
                <a:cs typeface="Helvetica Neue"/>
                <a:sym typeface="Helvetica Neue"/>
              </a:rPr>
              <a:t>Identificiranje problematične situacije</a:t>
            </a:r>
            <a:br>
              <a:rPr lang="en-US" sz="3300">
                <a:latin typeface="Helvetica Neue"/>
                <a:ea typeface="Helvetica Neue"/>
                <a:cs typeface="Helvetica Neue"/>
                <a:sym typeface="Helvetica Neue"/>
              </a:rPr>
            </a:br>
            <a:endParaRPr sz="3300">
              <a:latin typeface="Helvetica Neue"/>
              <a:ea typeface="Helvetica Neue"/>
              <a:cs typeface="Helvetica Neue"/>
              <a:sym typeface="Helvetica Neue"/>
            </a:endParaRPr>
          </a:p>
        </p:txBody>
      </p:sp>
      <p:sp>
        <p:nvSpPr>
          <p:cNvPr id="1059" name="Google Shape;1059;g340da623686_1_1149"/>
          <p:cNvSpPr txBox="1"/>
          <p:nvPr/>
        </p:nvSpPr>
        <p:spPr>
          <a:xfrm>
            <a:off x="800110" y="1858985"/>
            <a:ext cx="7543800" cy="344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Book Antiqua"/>
                <a:ea typeface="Book Antiqua"/>
                <a:cs typeface="Book Antiqua"/>
                <a:sym typeface="Book Antiqua"/>
              </a:rPr>
              <a:t>Teškoće </a:t>
            </a:r>
            <a:r>
              <a:rPr lang="en-US" sz="2200" b="1">
                <a:solidFill>
                  <a:srgbClr val="FF91AA"/>
                </a:solidFill>
                <a:latin typeface="Book Antiqua"/>
                <a:ea typeface="Book Antiqua"/>
                <a:cs typeface="Book Antiqua"/>
                <a:sym typeface="Book Antiqua"/>
              </a:rPr>
              <a:t>identificiranja</a:t>
            </a:r>
            <a:r>
              <a:rPr lang="en-US" sz="2200">
                <a:solidFill>
                  <a:schemeClr val="dk1"/>
                </a:solidFill>
                <a:latin typeface="Book Antiqua"/>
                <a:ea typeface="Book Antiqua"/>
                <a:cs typeface="Book Antiqua"/>
                <a:sym typeface="Book Antiqua"/>
              </a:rPr>
              <a:t> same </a:t>
            </a:r>
            <a:r>
              <a:rPr lang="en-US" sz="2200" b="1">
                <a:solidFill>
                  <a:schemeClr val="accent1"/>
                </a:solidFill>
                <a:latin typeface="Book Antiqua"/>
                <a:ea typeface="Book Antiqua"/>
                <a:cs typeface="Book Antiqua"/>
                <a:sym typeface="Book Antiqua"/>
              </a:rPr>
              <a:t>problematične situacije </a:t>
            </a:r>
            <a:r>
              <a:rPr lang="en-US" sz="2200">
                <a:solidFill>
                  <a:schemeClr val="dk1"/>
                </a:solidFill>
                <a:latin typeface="Book Antiqua"/>
                <a:ea typeface="Book Antiqua"/>
                <a:cs typeface="Book Antiqua"/>
                <a:sym typeface="Book Antiqua"/>
              </a:rPr>
              <a:t>ili dijela situacije koji ga najviše uznemiruje.</a:t>
            </a: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2200">
                <a:solidFill>
                  <a:schemeClr val="dk1"/>
                </a:solidFill>
                <a:latin typeface="Book Antiqua"/>
                <a:ea typeface="Book Antiqua"/>
                <a:cs typeface="Book Antiqua"/>
                <a:sym typeface="Book Antiqua"/>
              </a:rPr>
              <a:t>Koraci u identifikaciji:</a:t>
            </a:r>
            <a:endParaRPr sz="2200">
              <a:solidFill>
                <a:schemeClr val="dk1"/>
              </a:solidFill>
              <a:latin typeface="Book Antiqua"/>
              <a:ea typeface="Book Antiqua"/>
              <a:cs typeface="Book Antiqua"/>
              <a:sym typeface="Book Antiqua"/>
            </a:endParaRPr>
          </a:p>
          <a:p>
            <a:pPr marL="457200" marR="0" lvl="0" indent="-457200" algn="l" rtl="0">
              <a:spcBef>
                <a:spcPts val="0"/>
              </a:spcBef>
              <a:spcAft>
                <a:spcPts val="0"/>
              </a:spcAft>
              <a:buClr>
                <a:schemeClr val="accent1"/>
              </a:buClr>
              <a:buSzPts val="2200"/>
              <a:buFont typeface="Book Antiqua"/>
              <a:buAutoNum type="arabicPeriod"/>
            </a:pPr>
            <a:r>
              <a:rPr lang="en-US" sz="2200">
                <a:solidFill>
                  <a:schemeClr val="dk1"/>
                </a:solidFill>
                <a:latin typeface="Book Antiqua"/>
                <a:ea typeface="Book Antiqua"/>
                <a:cs typeface="Book Antiqua"/>
                <a:sym typeface="Book Antiqua"/>
              </a:rPr>
              <a:t>Predlažemo brojne uznemirujuće probleme.</a:t>
            </a:r>
            <a:endParaRPr/>
          </a:p>
          <a:p>
            <a:pPr marL="457200" marR="0" lvl="0" indent="-457200" algn="l" rtl="0">
              <a:spcBef>
                <a:spcPts val="0"/>
              </a:spcBef>
              <a:spcAft>
                <a:spcPts val="0"/>
              </a:spcAft>
              <a:buClr>
                <a:schemeClr val="accent1"/>
              </a:buClr>
              <a:buSzPts val="2200"/>
              <a:buFont typeface="Book Antiqua"/>
              <a:buAutoNum type="arabicPeriod"/>
            </a:pPr>
            <a:r>
              <a:rPr lang="en-US" sz="2200">
                <a:solidFill>
                  <a:schemeClr val="dk1"/>
                </a:solidFill>
                <a:latin typeface="Book Antiqua"/>
                <a:ea typeface="Book Antiqua"/>
                <a:cs typeface="Book Antiqua"/>
                <a:sym typeface="Book Antiqua"/>
              </a:rPr>
              <a:t>Tražimo od pacijenta da odredi koliko olakšanja osjeća pri mogućoj eliminaciji nekog od tih problema.</a:t>
            </a:r>
            <a:endParaRPr/>
          </a:p>
          <a:p>
            <a:pPr marL="457200" marR="0" lvl="0" indent="-457200" algn="l" rtl="0">
              <a:spcBef>
                <a:spcPts val="0"/>
              </a:spcBef>
              <a:spcAft>
                <a:spcPts val="0"/>
              </a:spcAft>
              <a:buClr>
                <a:schemeClr val="accent1"/>
              </a:buClr>
              <a:buSzPts val="2200"/>
              <a:buFont typeface="Book Antiqua"/>
              <a:buAutoNum type="arabicPeriod"/>
            </a:pPr>
            <a:r>
              <a:rPr lang="en-US" sz="2200">
                <a:solidFill>
                  <a:schemeClr val="dk1"/>
                </a:solidFill>
                <a:latin typeface="Book Antiqua"/>
                <a:ea typeface="Book Antiqua"/>
                <a:cs typeface="Book Antiqua"/>
                <a:sym typeface="Book Antiqua"/>
              </a:rPr>
              <a:t>Otkrivamo automatsku misao.</a:t>
            </a:r>
            <a:endParaRPr sz="22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200">
              <a:solidFill>
                <a:schemeClr val="dk1"/>
              </a:solidFill>
              <a:latin typeface="Book Antiqua"/>
              <a:ea typeface="Book Antiqua"/>
              <a:cs typeface="Book Antiqua"/>
              <a:sym typeface="Book Antiqua"/>
            </a:endParaRPr>
          </a:p>
        </p:txBody>
      </p:sp>
      <p:grpSp>
        <p:nvGrpSpPr>
          <p:cNvPr id="1060" name="Google Shape;1060;g340da623686_1_1149"/>
          <p:cNvGrpSpPr/>
          <p:nvPr/>
        </p:nvGrpSpPr>
        <p:grpSpPr>
          <a:xfrm>
            <a:off x="99253" y="5052065"/>
            <a:ext cx="821745" cy="897894"/>
            <a:chOff x="5805670" y="2850954"/>
            <a:chExt cx="821745" cy="897894"/>
          </a:xfrm>
        </p:grpSpPr>
        <p:sp>
          <p:nvSpPr>
            <p:cNvPr id="1061" name="Google Shape;1061;g340da623686_1_1149"/>
            <p:cNvSpPr/>
            <p:nvPr/>
          </p:nvSpPr>
          <p:spPr>
            <a:xfrm>
              <a:off x="5805670" y="2850954"/>
              <a:ext cx="821745" cy="897894"/>
            </a:xfrm>
            <a:custGeom>
              <a:avLst/>
              <a:gdLst/>
              <a:ahLst/>
              <a:cxnLst/>
              <a:rect l="l" t="t" r="r" b="b"/>
              <a:pathLst>
                <a:path w="821745" h="897894" extrusionOk="0">
                  <a:moveTo>
                    <a:pt x="579704" y="21985"/>
                  </a:moveTo>
                  <a:cubicBezTo>
                    <a:pt x="524093" y="3715"/>
                    <a:pt x="463948" y="-2953"/>
                    <a:pt x="405536" y="1181"/>
                  </a:cubicBezTo>
                  <a:cubicBezTo>
                    <a:pt x="309517" y="8116"/>
                    <a:pt x="214698" y="43190"/>
                    <a:pt x="140816" y="104802"/>
                  </a:cubicBezTo>
                  <a:cubicBezTo>
                    <a:pt x="66801" y="166681"/>
                    <a:pt x="14791" y="255499"/>
                    <a:pt x="2655" y="351118"/>
                  </a:cubicBezTo>
                  <a:cubicBezTo>
                    <a:pt x="-12281" y="469009"/>
                    <a:pt x="36662" y="593033"/>
                    <a:pt x="127880" y="669049"/>
                  </a:cubicBezTo>
                  <a:cubicBezTo>
                    <a:pt x="223766" y="748931"/>
                    <a:pt x="363261" y="773203"/>
                    <a:pt x="480218" y="728794"/>
                  </a:cubicBezTo>
                  <a:cubicBezTo>
                    <a:pt x="582238" y="799475"/>
                    <a:pt x="585706" y="808810"/>
                    <a:pt x="704796" y="897895"/>
                  </a:cubicBezTo>
                  <a:cubicBezTo>
                    <a:pt x="686126" y="722259"/>
                    <a:pt x="687859" y="732128"/>
                    <a:pt x="674790" y="620106"/>
                  </a:cubicBezTo>
                  <a:cubicBezTo>
                    <a:pt x="755606" y="565828"/>
                    <a:pt x="810417" y="474476"/>
                    <a:pt x="820153" y="377523"/>
                  </a:cubicBezTo>
                  <a:cubicBezTo>
                    <a:pt x="829888" y="280704"/>
                    <a:pt x="794548" y="180150"/>
                    <a:pt x="726267" y="110803"/>
                  </a:cubicBezTo>
                  <a:cubicBezTo>
                    <a:pt x="685592" y="69462"/>
                    <a:pt x="634782" y="40122"/>
                    <a:pt x="579704" y="21985"/>
                  </a:cubicBez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062" name="Google Shape;1062;g340da623686_1_1149"/>
            <p:cNvSpPr/>
            <p:nvPr/>
          </p:nvSpPr>
          <p:spPr>
            <a:xfrm>
              <a:off x="5805670" y="2850954"/>
              <a:ext cx="821745" cy="897894"/>
            </a:xfrm>
            <a:custGeom>
              <a:avLst/>
              <a:gdLst/>
              <a:ahLst/>
              <a:cxnLst/>
              <a:rect l="l" t="t" r="r" b="b"/>
              <a:pathLst>
                <a:path w="821745" h="897894" extrusionOk="0">
                  <a:moveTo>
                    <a:pt x="579704" y="21985"/>
                  </a:moveTo>
                  <a:cubicBezTo>
                    <a:pt x="524093" y="3715"/>
                    <a:pt x="463948" y="-2953"/>
                    <a:pt x="405536" y="1181"/>
                  </a:cubicBezTo>
                  <a:cubicBezTo>
                    <a:pt x="309517" y="8116"/>
                    <a:pt x="214698" y="43190"/>
                    <a:pt x="140816" y="104802"/>
                  </a:cubicBezTo>
                  <a:cubicBezTo>
                    <a:pt x="66801" y="166681"/>
                    <a:pt x="14791" y="255499"/>
                    <a:pt x="2655" y="351118"/>
                  </a:cubicBezTo>
                  <a:cubicBezTo>
                    <a:pt x="-12281" y="469009"/>
                    <a:pt x="36662" y="593033"/>
                    <a:pt x="127880" y="669049"/>
                  </a:cubicBezTo>
                  <a:cubicBezTo>
                    <a:pt x="223766" y="748931"/>
                    <a:pt x="363261" y="773203"/>
                    <a:pt x="480218" y="728794"/>
                  </a:cubicBezTo>
                  <a:cubicBezTo>
                    <a:pt x="582238" y="799475"/>
                    <a:pt x="585706" y="808810"/>
                    <a:pt x="704796" y="897895"/>
                  </a:cubicBezTo>
                  <a:cubicBezTo>
                    <a:pt x="686126" y="722259"/>
                    <a:pt x="687859" y="732128"/>
                    <a:pt x="674790" y="620106"/>
                  </a:cubicBezTo>
                  <a:cubicBezTo>
                    <a:pt x="755606" y="565828"/>
                    <a:pt x="810417" y="474476"/>
                    <a:pt x="820153" y="377523"/>
                  </a:cubicBezTo>
                  <a:cubicBezTo>
                    <a:pt x="829888" y="280704"/>
                    <a:pt x="794548" y="180150"/>
                    <a:pt x="726267" y="110803"/>
                  </a:cubicBezTo>
                  <a:cubicBezTo>
                    <a:pt x="685592" y="69462"/>
                    <a:pt x="634782" y="40122"/>
                    <a:pt x="579704" y="21985"/>
                  </a:cubicBezTo>
                  <a:close/>
                </a:path>
              </a:pathLst>
            </a:custGeom>
            <a:noFill/>
            <a:ln w="99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063" name="Google Shape;1063;g340da623686_1_1149"/>
            <p:cNvSpPr/>
            <p:nvPr/>
          </p:nvSpPr>
          <p:spPr>
            <a:xfrm>
              <a:off x="6068658" y="3045625"/>
              <a:ext cx="287619" cy="373824"/>
            </a:xfrm>
            <a:custGeom>
              <a:avLst/>
              <a:gdLst/>
              <a:ahLst/>
              <a:cxnLst/>
              <a:rect l="l" t="t" r="r" b="b"/>
              <a:pathLst>
                <a:path w="287619" h="373824" extrusionOk="0">
                  <a:moveTo>
                    <a:pt x="158685" y="119373"/>
                  </a:moveTo>
                  <a:cubicBezTo>
                    <a:pt x="157351" y="93368"/>
                    <a:pt x="157084" y="66563"/>
                    <a:pt x="167220" y="42558"/>
                  </a:cubicBezTo>
                  <a:cubicBezTo>
                    <a:pt x="178022" y="17086"/>
                    <a:pt x="204560" y="-4118"/>
                    <a:pt x="231899" y="683"/>
                  </a:cubicBezTo>
                  <a:cubicBezTo>
                    <a:pt x="249636" y="3750"/>
                    <a:pt x="264306" y="17220"/>
                    <a:pt x="272841" y="33089"/>
                  </a:cubicBezTo>
                  <a:cubicBezTo>
                    <a:pt x="281376" y="48959"/>
                    <a:pt x="284443" y="67096"/>
                    <a:pt x="286044" y="85100"/>
                  </a:cubicBezTo>
                  <a:cubicBezTo>
                    <a:pt x="294979" y="183120"/>
                    <a:pt x="264306" y="280072"/>
                    <a:pt x="234833" y="373825"/>
                  </a:cubicBezTo>
                  <a:cubicBezTo>
                    <a:pt x="168820" y="329016"/>
                    <a:pt x="102007" y="283940"/>
                    <a:pt x="47062" y="226062"/>
                  </a:cubicBezTo>
                  <a:cubicBezTo>
                    <a:pt x="27592" y="205524"/>
                    <a:pt x="9188" y="182319"/>
                    <a:pt x="2386" y="154847"/>
                  </a:cubicBezTo>
                  <a:cubicBezTo>
                    <a:pt x="-4415" y="127375"/>
                    <a:pt x="3187" y="94435"/>
                    <a:pt x="26925" y="78965"/>
                  </a:cubicBezTo>
                  <a:cubicBezTo>
                    <a:pt x="48662" y="64696"/>
                    <a:pt x="78402" y="68430"/>
                    <a:pt x="100806" y="81633"/>
                  </a:cubicBezTo>
                  <a:cubicBezTo>
                    <a:pt x="123211" y="94835"/>
                    <a:pt x="140281" y="114572"/>
                    <a:pt x="158951" y="133776"/>
                  </a:cubicBezTo>
                  <a:cubicBezTo>
                    <a:pt x="158685" y="131776"/>
                    <a:pt x="158685" y="121107"/>
                    <a:pt x="158685" y="11937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sp>
        <p:nvSpPr>
          <p:cNvPr id="1064" name="Google Shape;1064;g340da623686_1_1149"/>
          <p:cNvSpPr/>
          <p:nvPr/>
        </p:nvSpPr>
        <p:spPr>
          <a:xfrm>
            <a:off x="921000" y="5655825"/>
            <a:ext cx="7035300" cy="8979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1065" name="Google Shape;1065;g340da623686_1_1149"/>
          <p:cNvSpPr txBox="1"/>
          <p:nvPr/>
        </p:nvSpPr>
        <p:spPr>
          <a:xfrm>
            <a:off x="1162575" y="5655825"/>
            <a:ext cx="6625500" cy="10896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1800">
                <a:solidFill>
                  <a:srgbClr val="262626"/>
                </a:solidFill>
                <a:latin typeface="Lato"/>
                <a:ea typeface="Lato"/>
                <a:cs typeface="Lato"/>
                <a:sym typeface="Lato"/>
              </a:rPr>
              <a:t>Terapeut i pacijent se usmjeravaju na problem, identificiraju ga, odgovaraju na automatske misli  i rješavaju problem</a:t>
            </a:r>
            <a:endParaRPr sz="18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800">
              <a:solidFill>
                <a:srgbClr val="262626"/>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g340da623686_1_1155"/>
          <p:cNvSpPr txBox="1">
            <a:spLocks noGrp="1"/>
          </p:cNvSpPr>
          <p:nvPr>
            <p:ph type="body" idx="1"/>
          </p:nvPr>
        </p:nvSpPr>
        <p:spPr>
          <a:xfrm>
            <a:off x="836675" y="2271050"/>
            <a:ext cx="5704800" cy="1973100"/>
          </a:xfrm>
          <a:prstGeom prst="rect">
            <a:avLst/>
          </a:prstGeom>
          <a:noFill/>
          <a:ln>
            <a:noFill/>
          </a:ln>
        </p:spPr>
        <p:txBody>
          <a:bodyPr spcFirstLastPara="1" wrap="square" lIns="0" tIns="45700" rIns="0" bIns="45700" anchor="t" anchorCtr="0">
            <a:normAutofit/>
          </a:bodyPr>
          <a:lstStyle/>
          <a:p>
            <a:pPr marL="91440" lvl="0" indent="-127000" algn="l" rtl="0">
              <a:lnSpc>
                <a:spcPct val="120000"/>
              </a:lnSpc>
              <a:spcBef>
                <a:spcPts val="0"/>
              </a:spcBef>
              <a:spcAft>
                <a:spcPts val="0"/>
              </a:spcAft>
              <a:buSzPts val="2000"/>
              <a:buChar char="●"/>
            </a:pPr>
            <a:r>
              <a:rPr lang="en-US" sz="2000">
                <a:latin typeface="Book Antiqua"/>
                <a:ea typeface="Book Antiqua"/>
                <a:cs typeface="Book Antiqua"/>
                <a:sym typeface="Book Antiqua"/>
              </a:rPr>
              <a:t>Terapeut traži </a:t>
            </a:r>
            <a:r>
              <a:rPr lang="en-US" sz="2000" i="1">
                <a:latin typeface="Book Antiqua"/>
                <a:ea typeface="Book Antiqua"/>
                <a:cs typeface="Book Antiqua"/>
                <a:sym typeface="Book Antiqua"/>
              </a:rPr>
              <a:t>aktualne riječi ili predodžbe.</a:t>
            </a:r>
            <a:endParaRPr sz="2000" i="1">
              <a:latin typeface="Book Antiqua"/>
              <a:ea typeface="Book Antiqua"/>
              <a:cs typeface="Book Antiqua"/>
              <a:sym typeface="Book Antiqua"/>
            </a:endParaRPr>
          </a:p>
          <a:p>
            <a:pPr marL="0" lvl="0" indent="0" algn="l" rtl="0">
              <a:lnSpc>
                <a:spcPct val="120000"/>
              </a:lnSpc>
              <a:spcBef>
                <a:spcPts val="0"/>
              </a:spcBef>
              <a:spcAft>
                <a:spcPts val="0"/>
              </a:spcAft>
              <a:buNone/>
            </a:pPr>
            <a:endParaRPr sz="2000">
              <a:latin typeface="Book Antiqua"/>
              <a:ea typeface="Book Antiqua"/>
              <a:cs typeface="Book Antiqua"/>
              <a:sym typeface="Book Antiqua"/>
            </a:endParaRPr>
          </a:p>
          <a:p>
            <a:pPr marL="0" lvl="0" indent="0" algn="l" rtl="0">
              <a:lnSpc>
                <a:spcPct val="120000"/>
              </a:lnSpc>
              <a:spcBef>
                <a:spcPts val="0"/>
              </a:spcBef>
              <a:spcAft>
                <a:spcPts val="0"/>
              </a:spcAft>
              <a:buNone/>
            </a:pPr>
            <a:r>
              <a:rPr lang="en-US" sz="2000">
                <a:latin typeface="Book Antiqua"/>
                <a:ea typeface="Book Antiqua"/>
                <a:cs typeface="Book Antiqua"/>
                <a:sym typeface="Book Antiqua"/>
              </a:rPr>
              <a:t>T: </a:t>
            </a:r>
            <a:r>
              <a:rPr lang="en-US" sz="2000" i="1">
                <a:latin typeface="Book Antiqua"/>
                <a:ea typeface="Book Antiqua"/>
                <a:cs typeface="Book Antiqua"/>
                <a:sym typeface="Book Antiqua"/>
              </a:rPr>
              <a:t>Kad ste vidjeli ženu u kafiću kako ste se osjećali?</a:t>
            </a:r>
            <a:endParaRPr sz="2000" i="1">
              <a:latin typeface="Book Antiqua"/>
              <a:ea typeface="Book Antiqua"/>
              <a:cs typeface="Book Antiqua"/>
              <a:sym typeface="Book Antiqua"/>
            </a:endParaRPr>
          </a:p>
          <a:p>
            <a:pPr marL="0" lvl="0" indent="0" algn="l" rtl="0">
              <a:lnSpc>
                <a:spcPct val="120000"/>
              </a:lnSpc>
              <a:spcBef>
                <a:spcPts val="0"/>
              </a:spcBef>
              <a:spcAft>
                <a:spcPts val="0"/>
              </a:spcAft>
              <a:buNone/>
            </a:pPr>
            <a:r>
              <a:rPr lang="en-US" sz="2000">
                <a:latin typeface="Book Antiqua"/>
                <a:ea typeface="Book Antiqua"/>
                <a:cs typeface="Book Antiqua"/>
                <a:sym typeface="Book Antiqua"/>
              </a:rPr>
              <a:t>K:</a:t>
            </a:r>
            <a:r>
              <a:rPr lang="en-US" sz="2000" i="1">
                <a:latin typeface="Book Antiqua"/>
                <a:ea typeface="Book Antiqua"/>
                <a:cs typeface="Book Antiqua"/>
                <a:sym typeface="Book Antiqua"/>
              </a:rPr>
              <a:t>Mislim da sam poricala svoje stvarne osjećale.</a:t>
            </a:r>
            <a:endParaRPr sz="2000" i="1">
              <a:latin typeface="Book Antiqua"/>
              <a:ea typeface="Book Antiqua"/>
              <a:cs typeface="Book Antiqua"/>
              <a:sym typeface="Book Antiqua"/>
            </a:endParaRPr>
          </a:p>
        </p:txBody>
      </p:sp>
      <p:grpSp>
        <p:nvGrpSpPr>
          <p:cNvPr id="1072" name="Google Shape;1072;g340da623686_1_1155"/>
          <p:cNvGrpSpPr/>
          <p:nvPr/>
        </p:nvGrpSpPr>
        <p:grpSpPr>
          <a:xfrm>
            <a:off x="273425" y="4322289"/>
            <a:ext cx="6896950" cy="2535703"/>
            <a:chOff x="5459063" y="6806905"/>
            <a:chExt cx="13473238" cy="6165093"/>
          </a:xfrm>
        </p:grpSpPr>
        <p:grpSp>
          <p:nvGrpSpPr>
            <p:cNvPr id="1073" name="Google Shape;1073;g340da623686_1_1155"/>
            <p:cNvGrpSpPr/>
            <p:nvPr/>
          </p:nvGrpSpPr>
          <p:grpSpPr>
            <a:xfrm>
              <a:off x="9502903" y="6806905"/>
              <a:ext cx="9429398" cy="4253377"/>
              <a:chOff x="9502903" y="6806905"/>
              <a:chExt cx="9429398" cy="4253377"/>
            </a:xfrm>
          </p:grpSpPr>
          <p:sp>
            <p:nvSpPr>
              <p:cNvPr id="1074" name="Google Shape;1074;g340da623686_1_1155"/>
              <p:cNvSpPr/>
              <p:nvPr/>
            </p:nvSpPr>
            <p:spPr>
              <a:xfrm>
                <a:off x="9510377" y="9299363"/>
                <a:ext cx="291515" cy="276663"/>
              </a:xfrm>
              <a:custGeom>
                <a:avLst/>
                <a:gdLst/>
                <a:ahLst/>
                <a:cxnLst/>
                <a:rect l="l" t="t" r="r" b="b"/>
                <a:pathLst>
                  <a:path w="235" h="223" extrusionOk="0">
                    <a:moveTo>
                      <a:pt x="32" y="89"/>
                    </a:moveTo>
                    <a:cubicBezTo>
                      <a:pt x="7" y="105"/>
                      <a:pt x="-7" y="137"/>
                      <a:pt x="3" y="171"/>
                    </a:cubicBezTo>
                    <a:cubicBezTo>
                      <a:pt x="13" y="202"/>
                      <a:pt x="42" y="223"/>
                      <a:pt x="73" y="223"/>
                    </a:cubicBezTo>
                    <a:cubicBezTo>
                      <a:pt x="87" y="223"/>
                      <a:pt x="100" y="219"/>
                      <a:pt x="110" y="211"/>
                    </a:cubicBezTo>
                    <a:cubicBezTo>
                      <a:pt x="113" y="210"/>
                      <a:pt x="117" y="208"/>
                      <a:pt x="122" y="208"/>
                    </a:cubicBezTo>
                    <a:cubicBezTo>
                      <a:pt x="125" y="208"/>
                      <a:pt x="129" y="209"/>
                      <a:pt x="133" y="211"/>
                    </a:cubicBezTo>
                    <a:cubicBezTo>
                      <a:pt x="149" y="220"/>
                      <a:pt x="169" y="223"/>
                      <a:pt x="188" y="217"/>
                    </a:cubicBezTo>
                    <a:cubicBezTo>
                      <a:pt x="217" y="209"/>
                      <a:pt x="237" y="179"/>
                      <a:pt x="235" y="147"/>
                    </a:cubicBezTo>
                    <a:cubicBezTo>
                      <a:pt x="234" y="126"/>
                      <a:pt x="224" y="107"/>
                      <a:pt x="210" y="95"/>
                    </a:cubicBezTo>
                    <a:cubicBezTo>
                      <a:pt x="206" y="90"/>
                      <a:pt x="202" y="86"/>
                      <a:pt x="199" y="81"/>
                    </a:cubicBezTo>
                    <a:cubicBezTo>
                      <a:pt x="196" y="75"/>
                      <a:pt x="193" y="69"/>
                      <a:pt x="192" y="62"/>
                    </a:cubicBezTo>
                    <a:cubicBezTo>
                      <a:pt x="191" y="57"/>
                      <a:pt x="189" y="52"/>
                      <a:pt x="187" y="46"/>
                    </a:cubicBezTo>
                    <a:cubicBezTo>
                      <a:pt x="175" y="18"/>
                      <a:pt x="146" y="-1"/>
                      <a:pt x="116" y="0"/>
                    </a:cubicBezTo>
                    <a:cubicBezTo>
                      <a:pt x="84" y="3"/>
                      <a:pt x="60" y="27"/>
                      <a:pt x="54" y="57"/>
                    </a:cubicBezTo>
                    <a:cubicBezTo>
                      <a:pt x="53" y="63"/>
                      <a:pt x="50" y="70"/>
                      <a:pt x="47" y="74"/>
                    </a:cubicBezTo>
                    <a:cubicBezTo>
                      <a:pt x="43" y="81"/>
                      <a:pt x="38" y="85"/>
                      <a:pt x="32" y="89"/>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75" name="Google Shape;1075;g340da623686_1_1155"/>
              <p:cNvSpPr/>
              <p:nvPr/>
            </p:nvSpPr>
            <p:spPr>
              <a:xfrm>
                <a:off x="9502903" y="9291886"/>
                <a:ext cx="307711" cy="292864"/>
              </a:xfrm>
              <a:custGeom>
                <a:avLst/>
                <a:gdLst/>
                <a:ahLst/>
                <a:cxnLst/>
                <a:rect l="l" t="t" r="r" b="b"/>
                <a:pathLst>
                  <a:path w="248" h="236" extrusionOk="0">
                    <a:moveTo>
                      <a:pt x="43" y="100"/>
                    </a:moveTo>
                    <a:cubicBezTo>
                      <a:pt x="18" y="115"/>
                      <a:pt x="7" y="146"/>
                      <a:pt x="17" y="175"/>
                    </a:cubicBezTo>
                    <a:cubicBezTo>
                      <a:pt x="25" y="203"/>
                      <a:pt x="51" y="223"/>
                      <a:pt x="80" y="223"/>
                    </a:cubicBezTo>
                    <a:cubicBezTo>
                      <a:pt x="92" y="222"/>
                      <a:pt x="103" y="219"/>
                      <a:pt x="113" y="212"/>
                    </a:cubicBezTo>
                    <a:cubicBezTo>
                      <a:pt x="118" y="210"/>
                      <a:pt x="123" y="208"/>
                      <a:pt x="128" y="208"/>
                    </a:cubicBezTo>
                    <a:cubicBezTo>
                      <a:pt x="133" y="207"/>
                      <a:pt x="139" y="209"/>
                      <a:pt x="143" y="211"/>
                    </a:cubicBezTo>
                    <a:cubicBezTo>
                      <a:pt x="159" y="220"/>
                      <a:pt x="176" y="222"/>
                      <a:pt x="193" y="217"/>
                    </a:cubicBezTo>
                    <a:cubicBezTo>
                      <a:pt x="219" y="209"/>
                      <a:pt x="237" y="182"/>
                      <a:pt x="235" y="153"/>
                    </a:cubicBezTo>
                    <a:cubicBezTo>
                      <a:pt x="235" y="135"/>
                      <a:pt x="227" y="118"/>
                      <a:pt x="213" y="106"/>
                    </a:cubicBezTo>
                    <a:cubicBezTo>
                      <a:pt x="208" y="101"/>
                      <a:pt x="204" y="96"/>
                      <a:pt x="201" y="90"/>
                    </a:cubicBezTo>
                    <a:cubicBezTo>
                      <a:pt x="196" y="84"/>
                      <a:pt x="194" y="77"/>
                      <a:pt x="193" y="69"/>
                    </a:cubicBezTo>
                    <a:cubicBezTo>
                      <a:pt x="192" y="65"/>
                      <a:pt x="190" y="60"/>
                      <a:pt x="188" y="55"/>
                    </a:cubicBezTo>
                    <a:cubicBezTo>
                      <a:pt x="177" y="28"/>
                      <a:pt x="151" y="11"/>
                      <a:pt x="124" y="13"/>
                    </a:cubicBezTo>
                    <a:cubicBezTo>
                      <a:pt x="95" y="15"/>
                      <a:pt x="72" y="35"/>
                      <a:pt x="67" y="64"/>
                    </a:cubicBezTo>
                    <a:cubicBezTo>
                      <a:pt x="66" y="71"/>
                      <a:pt x="63" y="78"/>
                      <a:pt x="59" y="84"/>
                    </a:cubicBezTo>
                    <a:cubicBezTo>
                      <a:pt x="55" y="91"/>
                      <a:pt x="49" y="96"/>
                      <a:pt x="43" y="100"/>
                    </a:cubicBezTo>
                    <a:close/>
                    <a:moveTo>
                      <a:pt x="80" y="236"/>
                    </a:moveTo>
                    <a:cubicBezTo>
                      <a:pt x="45" y="236"/>
                      <a:pt x="15" y="212"/>
                      <a:pt x="4" y="179"/>
                    </a:cubicBezTo>
                    <a:cubicBezTo>
                      <a:pt x="-7" y="144"/>
                      <a:pt x="7" y="107"/>
                      <a:pt x="36" y="90"/>
                    </a:cubicBezTo>
                    <a:cubicBezTo>
                      <a:pt x="41" y="87"/>
                      <a:pt x="45" y="82"/>
                      <a:pt x="49" y="78"/>
                    </a:cubicBezTo>
                    <a:cubicBezTo>
                      <a:pt x="51" y="73"/>
                      <a:pt x="54" y="67"/>
                      <a:pt x="55" y="62"/>
                    </a:cubicBezTo>
                    <a:cubicBezTo>
                      <a:pt x="61" y="27"/>
                      <a:pt x="88" y="2"/>
                      <a:pt x="122" y="0"/>
                    </a:cubicBezTo>
                    <a:cubicBezTo>
                      <a:pt x="155" y="-2"/>
                      <a:pt x="187" y="18"/>
                      <a:pt x="200" y="50"/>
                    </a:cubicBezTo>
                    <a:cubicBezTo>
                      <a:pt x="203" y="55"/>
                      <a:pt x="204" y="62"/>
                      <a:pt x="205" y="67"/>
                    </a:cubicBezTo>
                    <a:cubicBezTo>
                      <a:pt x="206" y="73"/>
                      <a:pt x="208" y="78"/>
                      <a:pt x="211" y="84"/>
                    </a:cubicBezTo>
                    <a:cubicBezTo>
                      <a:pt x="214" y="88"/>
                      <a:pt x="218" y="92"/>
                      <a:pt x="222" y="96"/>
                    </a:cubicBezTo>
                    <a:cubicBezTo>
                      <a:pt x="238" y="110"/>
                      <a:pt x="248" y="131"/>
                      <a:pt x="248" y="153"/>
                    </a:cubicBezTo>
                    <a:cubicBezTo>
                      <a:pt x="251" y="188"/>
                      <a:pt x="229" y="219"/>
                      <a:pt x="196" y="229"/>
                    </a:cubicBezTo>
                    <a:cubicBezTo>
                      <a:pt x="177" y="235"/>
                      <a:pt x="155" y="233"/>
                      <a:pt x="137" y="222"/>
                    </a:cubicBezTo>
                    <a:cubicBezTo>
                      <a:pt x="135" y="221"/>
                      <a:pt x="132" y="221"/>
                      <a:pt x="129" y="221"/>
                    </a:cubicBezTo>
                    <a:cubicBezTo>
                      <a:pt x="125" y="221"/>
                      <a:pt x="123" y="221"/>
                      <a:pt x="120" y="223"/>
                    </a:cubicBezTo>
                    <a:cubicBezTo>
                      <a:pt x="108" y="231"/>
                      <a:pt x="94" y="235"/>
                      <a:pt x="80" y="23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76" name="Google Shape;1076;g340da623686_1_1155"/>
              <p:cNvSpPr/>
              <p:nvPr/>
            </p:nvSpPr>
            <p:spPr>
              <a:xfrm>
                <a:off x="10903173" y="8372169"/>
                <a:ext cx="525724" cy="398793"/>
              </a:xfrm>
              <a:custGeom>
                <a:avLst/>
                <a:gdLst/>
                <a:ahLst/>
                <a:cxnLst/>
                <a:rect l="l" t="t" r="r" b="b"/>
                <a:pathLst>
                  <a:path w="423" h="321" extrusionOk="0">
                    <a:moveTo>
                      <a:pt x="419" y="112"/>
                    </a:moveTo>
                    <a:cubicBezTo>
                      <a:pt x="406" y="70"/>
                      <a:pt x="366" y="47"/>
                      <a:pt x="325" y="49"/>
                    </a:cubicBezTo>
                    <a:cubicBezTo>
                      <a:pt x="316" y="50"/>
                      <a:pt x="307" y="48"/>
                      <a:pt x="299" y="46"/>
                    </a:cubicBezTo>
                    <a:cubicBezTo>
                      <a:pt x="290" y="43"/>
                      <a:pt x="282" y="38"/>
                      <a:pt x="275" y="31"/>
                    </a:cubicBezTo>
                    <a:cubicBezTo>
                      <a:pt x="261" y="17"/>
                      <a:pt x="227" y="-14"/>
                      <a:pt x="154" y="7"/>
                    </a:cubicBezTo>
                    <a:cubicBezTo>
                      <a:pt x="83" y="29"/>
                      <a:pt x="77" y="76"/>
                      <a:pt x="73" y="96"/>
                    </a:cubicBezTo>
                    <a:cubicBezTo>
                      <a:pt x="72" y="105"/>
                      <a:pt x="68" y="113"/>
                      <a:pt x="63" y="120"/>
                    </a:cubicBezTo>
                    <a:cubicBezTo>
                      <a:pt x="58" y="128"/>
                      <a:pt x="52" y="135"/>
                      <a:pt x="44" y="140"/>
                    </a:cubicBezTo>
                    <a:cubicBezTo>
                      <a:pt x="9" y="161"/>
                      <a:pt x="-9" y="205"/>
                      <a:pt x="5" y="250"/>
                    </a:cubicBezTo>
                    <a:cubicBezTo>
                      <a:pt x="17" y="292"/>
                      <a:pt x="57" y="321"/>
                      <a:pt x="99" y="321"/>
                    </a:cubicBezTo>
                    <a:cubicBezTo>
                      <a:pt x="118" y="321"/>
                      <a:pt x="135" y="315"/>
                      <a:pt x="149" y="305"/>
                    </a:cubicBezTo>
                    <a:cubicBezTo>
                      <a:pt x="153" y="302"/>
                      <a:pt x="159" y="300"/>
                      <a:pt x="164" y="300"/>
                    </a:cubicBezTo>
                    <a:cubicBezTo>
                      <a:pt x="170" y="300"/>
                      <a:pt x="175" y="302"/>
                      <a:pt x="180" y="304"/>
                    </a:cubicBezTo>
                    <a:cubicBezTo>
                      <a:pt x="185" y="307"/>
                      <a:pt x="191" y="310"/>
                      <a:pt x="198" y="312"/>
                    </a:cubicBezTo>
                    <a:cubicBezTo>
                      <a:pt x="218" y="322"/>
                      <a:pt x="243" y="324"/>
                      <a:pt x="266" y="316"/>
                    </a:cubicBezTo>
                    <a:cubicBezTo>
                      <a:pt x="294" y="308"/>
                      <a:pt x="315" y="289"/>
                      <a:pt x="327" y="267"/>
                    </a:cubicBezTo>
                    <a:cubicBezTo>
                      <a:pt x="330" y="259"/>
                      <a:pt x="335" y="253"/>
                      <a:pt x="341" y="247"/>
                    </a:cubicBezTo>
                    <a:cubicBezTo>
                      <a:pt x="347" y="241"/>
                      <a:pt x="354" y="236"/>
                      <a:pt x="363" y="232"/>
                    </a:cubicBezTo>
                    <a:cubicBezTo>
                      <a:pt x="369" y="229"/>
                      <a:pt x="376" y="225"/>
                      <a:pt x="382" y="220"/>
                    </a:cubicBezTo>
                    <a:cubicBezTo>
                      <a:pt x="416" y="195"/>
                      <a:pt x="431" y="151"/>
                      <a:pt x="419" y="112"/>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77" name="Google Shape;1077;g340da623686_1_1155"/>
              <p:cNvSpPr/>
              <p:nvPr/>
            </p:nvSpPr>
            <p:spPr>
              <a:xfrm>
                <a:off x="10894449" y="8364691"/>
                <a:ext cx="541919" cy="413748"/>
              </a:xfrm>
              <a:custGeom>
                <a:avLst/>
                <a:gdLst/>
                <a:ahLst/>
                <a:cxnLst/>
                <a:rect l="l" t="t" r="r" b="b"/>
                <a:pathLst>
                  <a:path w="436" h="333" extrusionOk="0">
                    <a:moveTo>
                      <a:pt x="172" y="300"/>
                    </a:moveTo>
                    <a:cubicBezTo>
                      <a:pt x="178" y="300"/>
                      <a:pt x="185" y="301"/>
                      <a:pt x="191" y="305"/>
                    </a:cubicBezTo>
                    <a:cubicBezTo>
                      <a:pt x="196" y="308"/>
                      <a:pt x="201" y="310"/>
                      <a:pt x="207" y="312"/>
                    </a:cubicBezTo>
                    <a:cubicBezTo>
                      <a:pt x="227" y="321"/>
                      <a:pt x="250" y="323"/>
                      <a:pt x="271" y="316"/>
                    </a:cubicBezTo>
                    <a:cubicBezTo>
                      <a:pt x="296" y="309"/>
                      <a:pt x="316" y="293"/>
                      <a:pt x="328" y="270"/>
                    </a:cubicBezTo>
                    <a:cubicBezTo>
                      <a:pt x="332" y="262"/>
                      <a:pt x="337" y="254"/>
                      <a:pt x="344" y="248"/>
                    </a:cubicBezTo>
                    <a:cubicBezTo>
                      <a:pt x="350" y="242"/>
                      <a:pt x="358" y="236"/>
                      <a:pt x="367" y="232"/>
                    </a:cubicBezTo>
                    <a:cubicBezTo>
                      <a:pt x="374" y="229"/>
                      <a:pt x="380" y="225"/>
                      <a:pt x="386" y="221"/>
                    </a:cubicBezTo>
                    <a:cubicBezTo>
                      <a:pt x="417" y="197"/>
                      <a:pt x="431" y="155"/>
                      <a:pt x="419" y="120"/>
                    </a:cubicBezTo>
                    <a:cubicBezTo>
                      <a:pt x="408" y="83"/>
                      <a:pt x="372" y="59"/>
                      <a:pt x="333" y="62"/>
                    </a:cubicBezTo>
                    <a:cubicBezTo>
                      <a:pt x="323" y="63"/>
                      <a:pt x="313" y="61"/>
                      <a:pt x="304" y="58"/>
                    </a:cubicBezTo>
                    <a:cubicBezTo>
                      <a:pt x="294" y="55"/>
                      <a:pt x="285" y="50"/>
                      <a:pt x="278" y="43"/>
                    </a:cubicBezTo>
                    <a:cubicBezTo>
                      <a:pt x="265" y="30"/>
                      <a:pt x="233" y="0"/>
                      <a:pt x="163" y="21"/>
                    </a:cubicBezTo>
                    <a:cubicBezTo>
                      <a:pt x="98" y="40"/>
                      <a:pt x="90" y="81"/>
                      <a:pt x="87" y="101"/>
                    </a:cubicBezTo>
                    <a:lnTo>
                      <a:pt x="87" y="103"/>
                    </a:lnTo>
                    <a:cubicBezTo>
                      <a:pt x="85" y="113"/>
                      <a:pt x="81" y="122"/>
                      <a:pt x="76" y="130"/>
                    </a:cubicBezTo>
                    <a:cubicBezTo>
                      <a:pt x="70" y="138"/>
                      <a:pt x="63" y="146"/>
                      <a:pt x="54" y="151"/>
                    </a:cubicBezTo>
                    <a:cubicBezTo>
                      <a:pt x="21" y="172"/>
                      <a:pt x="5" y="214"/>
                      <a:pt x="18" y="254"/>
                    </a:cubicBezTo>
                    <a:cubicBezTo>
                      <a:pt x="30" y="293"/>
                      <a:pt x="66" y="321"/>
                      <a:pt x="105" y="321"/>
                    </a:cubicBezTo>
                    <a:lnTo>
                      <a:pt x="106" y="321"/>
                    </a:lnTo>
                    <a:cubicBezTo>
                      <a:pt x="122" y="321"/>
                      <a:pt x="138" y="315"/>
                      <a:pt x="152" y="306"/>
                    </a:cubicBezTo>
                    <a:cubicBezTo>
                      <a:pt x="157" y="302"/>
                      <a:pt x="164" y="300"/>
                      <a:pt x="171" y="300"/>
                    </a:cubicBezTo>
                    <a:close/>
                    <a:moveTo>
                      <a:pt x="244" y="333"/>
                    </a:moveTo>
                    <a:cubicBezTo>
                      <a:pt x="230" y="333"/>
                      <a:pt x="216" y="330"/>
                      <a:pt x="202" y="324"/>
                    </a:cubicBezTo>
                    <a:cubicBezTo>
                      <a:pt x="196" y="322"/>
                      <a:pt x="190" y="319"/>
                      <a:pt x="184" y="316"/>
                    </a:cubicBezTo>
                    <a:cubicBezTo>
                      <a:pt x="180" y="314"/>
                      <a:pt x="175" y="312"/>
                      <a:pt x="171" y="312"/>
                    </a:cubicBezTo>
                    <a:cubicBezTo>
                      <a:pt x="167" y="312"/>
                      <a:pt x="162" y="314"/>
                      <a:pt x="159" y="317"/>
                    </a:cubicBezTo>
                    <a:cubicBezTo>
                      <a:pt x="144" y="327"/>
                      <a:pt x="125" y="333"/>
                      <a:pt x="106" y="333"/>
                    </a:cubicBezTo>
                    <a:lnTo>
                      <a:pt x="105" y="333"/>
                    </a:lnTo>
                    <a:cubicBezTo>
                      <a:pt x="60" y="333"/>
                      <a:pt x="19" y="302"/>
                      <a:pt x="5" y="258"/>
                    </a:cubicBezTo>
                    <a:cubicBezTo>
                      <a:pt x="-9" y="212"/>
                      <a:pt x="9" y="164"/>
                      <a:pt x="47" y="140"/>
                    </a:cubicBezTo>
                    <a:cubicBezTo>
                      <a:pt x="54" y="136"/>
                      <a:pt x="60" y="130"/>
                      <a:pt x="65" y="123"/>
                    </a:cubicBezTo>
                    <a:cubicBezTo>
                      <a:pt x="70" y="116"/>
                      <a:pt x="73" y="109"/>
                      <a:pt x="74" y="101"/>
                    </a:cubicBezTo>
                    <a:lnTo>
                      <a:pt x="74" y="99"/>
                    </a:lnTo>
                    <a:cubicBezTo>
                      <a:pt x="78" y="78"/>
                      <a:pt x="87" y="30"/>
                      <a:pt x="159" y="8"/>
                    </a:cubicBezTo>
                    <a:cubicBezTo>
                      <a:pt x="237" y="-15"/>
                      <a:pt x="273" y="21"/>
                      <a:pt x="287" y="34"/>
                    </a:cubicBezTo>
                    <a:cubicBezTo>
                      <a:pt x="293" y="40"/>
                      <a:pt x="300" y="44"/>
                      <a:pt x="308" y="47"/>
                    </a:cubicBezTo>
                    <a:cubicBezTo>
                      <a:pt x="316" y="49"/>
                      <a:pt x="323" y="51"/>
                      <a:pt x="331" y="50"/>
                    </a:cubicBezTo>
                    <a:cubicBezTo>
                      <a:pt x="378" y="47"/>
                      <a:pt x="418" y="73"/>
                      <a:pt x="432" y="116"/>
                    </a:cubicBezTo>
                    <a:cubicBezTo>
                      <a:pt x="445" y="157"/>
                      <a:pt x="429" y="204"/>
                      <a:pt x="393" y="231"/>
                    </a:cubicBezTo>
                    <a:cubicBezTo>
                      <a:pt x="387" y="236"/>
                      <a:pt x="380" y="241"/>
                      <a:pt x="372" y="243"/>
                    </a:cubicBezTo>
                    <a:cubicBezTo>
                      <a:pt x="365" y="247"/>
                      <a:pt x="358" y="252"/>
                      <a:pt x="353" y="258"/>
                    </a:cubicBezTo>
                    <a:cubicBezTo>
                      <a:pt x="347" y="263"/>
                      <a:pt x="343" y="269"/>
                      <a:pt x="339" y="276"/>
                    </a:cubicBezTo>
                    <a:cubicBezTo>
                      <a:pt x="326" y="301"/>
                      <a:pt x="303" y="320"/>
                      <a:pt x="275" y="328"/>
                    </a:cubicBezTo>
                    <a:cubicBezTo>
                      <a:pt x="265" y="332"/>
                      <a:pt x="255" y="333"/>
                      <a:pt x="244" y="333"/>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78" name="Google Shape;1078;g340da623686_1_1155"/>
              <p:cNvSpPr/>
              <p:nvPr/>
            </p:nvSpPr>
            <p:spPr>
              <a:xfrm>
                <a:off x="10102129" y="8793394"/>
                <a:ext cx="372492" cy="320281"/>
              </a:xfrm>
              <a:custGeom>
                <a:avLst/>
                <a:gdLst/>
                <a:ahLst/>
                <a:cxnLst/>
                <a:rect l="l" t="t" r="r" b="b"/>
                <a:pathLst>
                  <a:path w="300" h="258" extrusionOk="0">
                    <a:moveTo>
                      <a:pt x="283" y="48"/>
                    </a:moveTo>
                    <a:cubicBezTo>
                      <a:pt x="262" y="22"/>
                      <a:pt x="226" y="15"/>
                      <a:pt x="197" y="29"/>
                    </a:cubicBezTo>
                    <a:cubicBezTo>
                      <a:pt x="194" y="30"/>
                      <a:pt x="192" y="31"/>
                      <a:pt x="189" y="32"/>
                    </a:cubicBezTo>
                    <a:cubicBezTo>
                      <a:pt x="173" y="11"/>
                      <a:pt x="148" y="-1"/>
                      <a:pt x="123" y="0"/>
                    </a:cubicBezTo>
                    <a:cubicBezTo>
                      <a:pt x="89" y="2"/>
                      <a:pt x="63" y="28"/>
                      <a:pt x="57" y="60"/>
                    </a:cubicBezTo>
                    <a:cubicBezTo>
                      <a:pt x="56" y="66"/>
                      <a:pt x="53" y="73"/>
                      <a:pt x="49" y="79"/>
                    </a:cubicBezTo>
                    <a:cubicBezTo>
                      <a:pt x="46" y="85"/>
                      <a:pt x="40" y="90"/>
                      <a:pt x="34" y="94"/>
                    </a:cubicBezTo>
                    <a:cubicBezTo>
                      <a:pt x="6" y="111"/>
                      <a:pt x="-7" y="146"/>
                      <a:pt x="4" y="181"/>
                    </a:cubicBezTo>
                    <a:cubicBezTo>
                      <a:pt x="13" y="214"/>
                      <a:pt x="44" y="237"/>
                      <a:pt x="77" y="237"/>
                    </a:cubicBezTo>
                    <a:cubicBezTo>
                      <a:pt x="92" y="237"/>
                      <a:pt x="106" y="232"/>
                      <a:pt x="116" y="225"/>
                    </a:cubicBezTo>
                    <a:cubicBezTo>
                      <a:pt x="118" y="224"/>
                      <a:pt x="120" y="223"/>
                      <a:pt x="121" y="222"/>
                    </a:cubicBezTo>
                    <a:cubicBezTo>
                      <a:pt x="126" y="230"/>
                      <a:pt x="132" y="238"/>
                      <a:pt x="140" y="244"/>
                    </a:cubicBezTo>
                    <a:cubicBezTo>
                      <a:pt x="166" y="264"/>
                      <a:pt x="203" y="263"/>
                      <a:pt x="230" y="242"/>
                    </a:cubicBezTo>
                    <a:cubicBezTo>
                      <a:pt x="248" y="228"/>
                      <a:pt x="258" y="208"/>
                      <a:pt x="260" y="188"/>
                    </a:cubicBezTo>
                    <a:cubicBezTo>
                      <a:pt x="261" y="181"/>
                      <a:pt x="263" y="175"/>
                      <a:pt x="265" y="170"/>
                    </a:cubicBezTo>
                    <a:cubicBezTo>
                      <a:pt x="268" y="163"/>
                      <a:pt x="272" y="157"/>
                      <a:pt x="277" y="152"/>
                    </a:cubicBezTo>
                    <a:cubicBezTo>
                      <a:pt x="281" y="148"/>
                      <a:pt x="285" y="144"/>
                      <a:pt x="288" y="138"/>
                    </a:cubicBezTo>
                    <a:cubicBezTo>
                      <a:pt x="305" y="110"/>
                      <a:pt x="304" y="72"/>
                      <a:pt x="283" y="4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79" name="Google Shape;1079;g340da623686_1_1155"/>
              <p:cNvSpPr/>
              <p:nvPr/>
            </p:nvSpPr>
            <p:spPr>
              <a:xfrm>
                <a:off x="10093408" y="8785917"/>
                <a:ext cx="388687" cy="336482"/>
              </a:xfrm>
              <a:custGeom>
                <a:avLst/>
                <a:gdLst/>
                <a:ahLst/>
                <a:cxnLst/>
                <a:rect l="l" t="t" r="r" b="b"/>
                <a:pathLst>
                  <a:path w="313" h="271" extrusionOk="0">
                    <a:moveTo>
                      <a:pt x="128" y="222"/>
                    </a:moveTo>
                    <a:cubicBezTo>
                      <a:pt x="130" y="222"/>
                      <a:pt x="133" y="223"/>
                      <a:pt x="134" y="225"/>
                    </a:cubicBezTo>
                    <a:cubicBezTo>
                      <a:pt x="138" y="233"/>
                      <a:pt x="144" y="239"/>
                      <a:pt x="151" y="245"/>
                    </a:cubicBezTo>
                    <a:cubicBezTo>
                      <a:pt x="174" y="263"/>
                      <a:pt x="209" y="262"/>
                      <a:pt x="233" y="243"/>
                    </a:cubicBezTo>
                    <a:cubicBezTo>
                      <a:pt x="249" y="230"/>
                      <a:pt x="259" y="213"/>
                      <a:pt x="261" y="193"/>
                    </a:cubicBezTo>
                    <a:cubicBezTo>
                      <a:pt x="262" y="186"/>
                      <a:pt x="264" y="180"/>
                      <a:pt x="266" y="173"/>
                    </a:cubicBezTo>
                    <a:cubicBezTo>
                      <a:pt x="270" y="165"/>
                      <a:pt x="274" y="159"/>
                      <a:pt x="280" y="154"/>
                    </a:cubicBezTo>
                    <a:cubicBezTo>
                      <a:pt x="283" y="150"/>
                      <a:pt x="286" y="145"/>
                      <a:pt x="289" y="140"/>
                    </a:cubicBezTo>
                    <a:cubicBezTo>
                      <a:pt x="305" y="115"/>
                      <a:pt x="304" y="81"/>
                      <a:pt x="286" y="58"/>
                    </a:cubicBezTo>
                    <a:cubicBezTo>
                      <a:pt x="266" y="35"/>
                      <a:pt x="234" y="28"/>
                      <a:pt x="206" y="41"/>
                    </a:cubicBezTo>
                    <a:cubicBezTo>
                      <a:pt x="204" y="42"/>
                      <a:pt x="201" y="43"/>
                      <a:pt x="198" y="44"/>
                    </a:cubicBezTo>
                    <a:cubicBezTo>
                      <a:pt x="195" y="45"/>
                      <a:pt x="193" y="44"/>
                      <a:pt x="191" y="42"/>
                    </a:cubicBezTo>
                    <a:cubicBezTo>
                      <a:pt x="176" y="22"/>
                      <a:pt x="153" y="11"/>
                      <a:pt x="130" y="13"/>
                    </a:cubicBezTo>
                    <a:cubicBezTo>
                      <a:pt x="100" y="14"/>
                      <a:pt x="76" y="36"/>
                      <a:pt x="70" y="67"/>
                    </a:cubicBezTo>
                    <a:cubicBezTo>
                      <a:pt x="69" y="75"/>
                      <a:pt x="66" y="82"/>
                      <a:pt x="62" y="88"/>
                    </a:cubicBezTo>
                    <a:cubicBezTo>
                      <a:pt x="58" y="95"/>
                      <a:pt x="52" y="101"/>
                      <a:pt x="45" y="105"/>
                    </a:cubicBezTo>
                    <a:cubicBezTo>
                      <a:pt x="18" y="121"/>
                      <a:pt x="7" y="154"/>
                      <a:pt x="17" y="185"/>
                    </a:cubicBezTo>
                    <a:cubicBezTo>
                      <a:pt x="26" y="215"/>
                      <a:pt x="54" y="236"/>
                      <a:pt x="84" y="236"/>
                    </a:cubicBezTo>
                    <a:cubicBezTo>
                      <a:pt x="97" y="236"/>
                      <a:pt x="110" y="232"/>
                      <a:pt x="120" y="225"/>
                    </a:cubicBezTo>
                    <a:cubicBezTo>
                      <a:pt x="122" y="224"/>
                      <a:pt x="123" y="223"/>
                      <a:pt x="126" y="222"/>
                    </a:cubicBezTo>
                    <a:cubicBezTo>
                      <a:pt x="127" y="222"/>
                      <a:pt x="128" y="222"/>
                      <a:pt x="128" y="222"/>
                    </a:cubicBezTo>
                    <a:close/>
                    <a:moveTo>
                      <a:pt x="190" y="271"/>
                    </a:moveTo>
                    <a:cubicBezTo>
                      <a:pt x="173" y="271"/>
                      <a:pt x="157" y="265"/>
                      <a:pt x="143" y="255"/>
                    </a:cubicBezTo>
                    <a:cubicBezTo>
                      <a:pt x="136" y="250"/>
                      <a:pt x="131" y="244"/>
                      <a:pt x="126" y="236"/>
                    </a:cubicBezTo>
                    <a:cubicBezTo>
                      <a:pt x="114" y="245"/>
                      <a:pt x="99" y="249"/>
                      <a:pt x="84" y="249"/>
                    </a:cubicBezTo>
                    <a:cubicBezTo>
                      <a:pt x="48" y="249"/>
                      <a:pt x="15" y="224"/>
                      <a:pt x="4" y="189"/>
                    </a:cubicBezTo>
                    <a:cubicBezTo>
                      <a:pt x="-7" y="152"/>
                      <a:pt x="7" y="113"/>
                      <a:pt x="38" y="94"/>
                    </a:cubicBezTo>
                    <a:cubicBezTo>
                      <a:pt x="43" y="91"/>
                      <a:pt x="48" y="87"/>
                      <a:pt x="52" y="82"/>
                    </a:cubicBezTo>
                    <a:cubicBezTo>
                      <a:pt x="54" y="76"/>
                      <a:pt x="57" y="71"/>
                      <a:pt x="58" y="65"/>
                    </a:cubicBezTo>
                    <a:cubicBezTo>
                      <a:pt x="64" y="29"/>
                      <a:pt x="93" y="2"/>
                      <a:pt x="130" y="0"/>
                    </a:cubicBezTo>
                    <a:cubicBezTo>
                      <a:pt x="155" y="-2"/>
                      <a:pt x="181" y="9"/>
                      <a:pt x="198" y="30"/>
                    </a:cubicBezTo>
                    <a:cubicBezTo>
                      <a:pt x="199" y="30"/>
                      <a:pt x="200" y="30"/>
                      <a:pt x="201" y="30"/>
                    </a:cubicBezTo>
                    <a:cubicBezTo>
                      <a:pt x="234" y="14"/>
                      <a:pt x="273" y="22"/>
                      <a:pt x="295" y="50"/>
                    </a:cubicBezTo>
                    <a:cubicBezTo>
                      <a:pt x="317" y="77"/>
                      <a:pt x="319" y="117"/>
                      <a:pt x="300" y="147"/>
                    </a:cubicBezTo>
                    <a:cubicBezTo>
                      <a:pt x="297" y="152"/>
                      <a:pt x="293" y="158"/>
                      <a:pt x="288" y="162"/>
                    </a:cubicBezTo>
                    <a:cubicBezTo>
                      <a:pt x="284" y="167"/>
                      <a:pt x="281" y="172"/>
                      <a:pt x="278" y="178"/>
                    </a:cubicBezTo>
                    <a:cubicBezTo>
                      <a:pt x="276" y="183"/>
                      <a:pt x="275" y="189"/>
                      <a:pt x="273" y="195"/>
                    </a:cubicBezTo>
                    <a:cubicBezTo>
                      <a:pt x="271" y="217"/>
                      <a:pt x="259" y="238"/>
                      <a:pt x="242" y="253"/>
                    </a:cubicBezTo>
                    <a:cubicBezTo>
                      <a:pt x="226" y="265"/>
                      <a:pt x="208" y="271"/>
                      <a:pt x="190" y="271"/>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0" name="Google Shape;1080;g340da623686_1_1155"/>
              <p:cNvSpPr/>
              <p:nvPr/>
            </p:nvSpPr>
            <p:spPr>
              <a:xfrm>
                <a:off x="11785193" y="6815628"/>
                <a:ext cx="7138390" cy="4235933"/>
              </a:xfrm>
              <a:custGeom>
                <a:avLst/>
                <a:gdLst/>
                <a:ahLst/>
                <a:cxnLst/>
                <a:rect l="l" t="t" r="r" b="b"/>
                <a:pathLst>
                  <a:path w="5731" h="3400" extrusionOk="0">
                    <a:moveTo>
                      <a:pt x="5724" y="2018"/>
                    </a:moveTo>
                    <a:cubicBezTo>
                      <a:pt x="5742" y="1916"/>
                      <a:pt x="5728" y="1816"/>
                      <a:pt x="5688" y="1724"/>
                    </a:cubicBezTo>
                    <a:cubicBezTo>
                      <a:pt x="5649" y="1634"/>
                      <a:pt x="5584" y="1553"/>
                      <a:pt x="5499" y="1490"/>
                    </a:cubicBezTo>
                    <a:cubicBezTo>
                      <a:pt x="5470" y="1469"/>
                      <a:pt x="5445" y="1443"/>
                      <a:pt x="5425" y="1414"/>
                    </a:cubicBezTo>
                    <a:cubicBezTo>
                      <a:pt x="5404" y="1384"/>
                      <a:pt x="5388" y="1352"/>
                      <a:pt x="5378" y="1317"/>
                    </a:cubicBezTo>
                    <a:cubicBezTo>
                      <a:pt x="5347" y="1215"/>
                      <a:pt x="5302" y="1115"/>
                      <a:pt x="5244" y="1021"/>
                    </a:cubicBezTo>
                    <a:cubicBezTo>
                      <a:pt x="5185" y="928"/>
                      <a:pt x="5114" y="840"/>
                      <a:pt x="5029" y="760"/>
                    </a:cubicBezTo>
                    <a:cubicBezTo>
                      <a:pt x="4963" y="699"/>
                      <a:pt x="4894" y="647"/>
                      <a:pt x="4821" y="603"/>
                    </a:cubicBezTo>
                    <a:cubicBezTo>
                      <a:pt x="4749" y="558"/>
                      <a:pt x="4673" y="522"/>
                      <a:pt x="4595" y="494"/>
                    </a:cubicBezTo>
                    <a:cubicBezTo>
                      <a:pt x="4569" y="484"/>
                      <a:pt x="4544" y="470"/>
                      <a:pt x="4523" y="452"/>
                    </a:cubicBezTo>
                    <a:cubicBezTo>
                      <a:pt x="4501" y="434"/>
                      <a:pt x="4483" y="412"/>
                      <a:pt x="4470" y="388"/>
                    </a:cubicBezTo>
                    <a:cubicBezTo>
                      <a:pt x="4425" y="304"/>
                      <a:pt x="4354" y="232"/>
                      <a:pt x="4264" y="178"/>
                    </a:cubicBezTo>
                    <a:cubicBezTo>
                      <a:pt x="4175" y="123"/>
                      <a:pt x="4068" y="87"/>
                      <a:pt x="3950" y="77"/>
                    </a:cubicBezTo>
                    <a:cubicBezTo>
                      <a:pt x="3868" y="70"/>
                      <a:pt x="3790" y="77"/>
                      <a:pt x="3716" y="95"/>
                    </a:cubicBezTo>
                    <a:cubicBezTo>
                      <a:pt x="3643" y="112"/>
                      <a:pt x="3576" y="140"/>
                      <a:pt x="3517" y="178"/>
                    </a:cubicBezTo>
                    <a:cubicBezTo>
                      <a:pt x="3483" y="200"/>
                      <a:pt x="3444" y="210"/>
                      <a:pt x="3406" y="206"/>
                    </a:cubicBezTo>
                    <a:cubicBezTo>
                      <a:pt x="3368" y="203"/>
                      <a:pt x="3332" y="189"/>
                      <a:pt x="3301" y="162"/>
                    </a:cubicBezTo>
                    <a:cubicBezTo>
                      <a:pt x="3263" y="128"/>
                      <a:pt x="3218" y="97"/>
                      <a:pt x="3169" y="72"/>
                    </a:cubicBezTo>
                    <a:cubicBezTo>
                      <a:pt x="3120" y="48"/>
                      <a:pt x="3066" y="28"/>
                      <a:pt x="3009" y="16"/>
                    </a:cubicBezTo>
                    <a:cubicBezTo>
                      <a:pt x="2925" y="-3"/>
                      <a:pt x="2842" y="-5"/>
                      <a:pt x="2764" y="7"/>
                    </a:cubicBezTo>
                    <a:cubicBezTo>
                      <a:pt x="2687" y="19"/>
                      <a:pt x="2615" y="44"/>
                      <a:pt x="2554" y="82"/>
                    </a:cubicBezTo>
                    <a:cubicBezTo>
                      <a:pt x="2522" y="102"/>
                      <a:pt x="2486" y="113"/>
                      <a:pt x="2449" y="115"/>
                    </a:cubicBezTo>
                    <a:cubicBezTo>
                      <a:pt x="2413" y="117"/>
                      <a:pt x="2376" y="109"/>
                      <a:pt x="2342" y="91"/>
                    </a:cubicBezTo>
                    <a:cubicBezTo>
                      <a:pt x="2283" y="62"/>
                      <a:pt x="2214" y="43"/>
                      <a:pt x="2139" y="34"/>
                    </a:cubicBezTo>
                    <a:cubicBezTo>
                      <a:pt x="2064" y="26"/>
                      <a:pt x="1983" y="29"/>
                      <a:pt x="1899" y="46"/>
                    </a:cubicBezTo>
                    <a:cubicBezTo>
                      <a:pt x="1830" y="60"/>
                      <a:pt x="1765" y="83"/>
                      <a:pt x="1707" y="112"/>
                    </a:cubicBezTo>
                    <a:cubicBezTo>
                      <a:pt x="1648" y="140"/>
                      <a:pt x="1597" y="176"/>
                      <a:pt x="1554" y="215"/>
                    </a:cubicBezTo>
                    <a:cubicBezTo>
                      <a:pt x="1527" y="239"/>
                      <a:pt x="1496" y="257"/>
                      <a:pt x="1461" y="266"/>
                    </a:cubicBezTo>
                    <a:cubicBezTo>
                      <a:pt x="1427" y="274"/>
                      <a:pt x="1391" y="274"/>
                      <a:pt x="1356" y="265"/>
                    </a:cubicBezTo>
                    <a:cubicBezTo>
                      <a:pt x="1288" y="246"/>
                      <a:pt x="1214" y="241"/>
                      <a:pt x="1138" y="250"/>
                    </a:cubicBezTo>
                    <a:cubicBezTo>
                      <a:pt x="1062" y="259"/>
                      <a:pt x="984" y="282"/>
                      <a:pt x="909" y="321"/>
                    </a:cubicBezTo>
                    <a:cubicBezTo>
                      <a:pt x="837" y="357"/>
                      <a:pt x="776" y="404"/>
                      <a:pt x="726" y="457"/>
                    </a:cubicBezTo>
                    <a:cubicBezTo>
                      <a:pt x="676" y="509"/>
                      <a:pt x="637" y="569"/>
                      <a:pt x="611" y="630"/>
                    </a:cubicBezTo>
                    <a:cubicBezTo>
                      <a:pt x="609" y="635"/>
                      <a:pt x="605" y="640"/>
                      <a:pt x="600" y="643"/>
                    </a:cubicBezTo>
                    <a:cubicBezTo>
                      <a:pt x="595" y="646"/>
                      <a:pt x="589" y="648"/>
                      <a:pt x="583" y="648"/>
                    </a:cubicBezTo>
                    <a:cubicBezTo>
                      <a:pt x="478" y="648"/>
                      <a:pt x="383" y="688"/>
                      <a:pt x="314" y="754"/>
                    </a:cubicBezTo>
                    <a:cubicBezTo>
                      <a:pt x="246" y="819"/>
                      <a:pt x="203" y="909"/>
                      <a:pt x="203" y="1009"/>
                    </a:cubicBezTo>
                    <a:cubicBezTo>
                      <a:pt x="203" y="1015"/>
                      <a:pt x="204" y="1022"/>
                      <a:pt x="204" y="1028"/>
                    </a:cubicBezTo>
                    <a:cubicBezTo>
                      <a:pt x="204" y="1034"/>
                      <a:pt x="205" y="1040"/>
                      <a:pt x="205" y="1047"/>
                    </a:cubicBezTo>
                    <a:cubicBezTo>
                      <a:pt x="208" y="1077"/>
                      <a:pt x="204" y="1108"/>
                      <a:pt x="192" y="1136"/>
                    </a:cubicBezTo>
                    <a:cubicBezTo>
                      <a:pt x="180" y="1164"/>
                      <a:pt x="160" y="1189"/>
                      <a:pt x="137" y="1208"/>
                    </a:cubicBezTo>
                    <a:cubicBezTo>
                      <a:pt x="95" y="1241"/>
                      <a:pt x="60" y="1282"/>
                      <a:pt x="37" y="1329"/>
                    </a:cubicBezTo>
                    <a:cubicBezTo>
                      <a:pt x="13" y="1376"/>
                      <a:pt x="0" y="1429"/>
                      <a:pt x="0" y="1485"/>
                    </a:cubicBezTo>
                    <a:cubicBezTo>
                      <a:pt x="0" y="1537"/>
                      <a:pt x="11" y="1587"/>
                      <a:pt x="33" y="1631"/>
                    </a:cubicBezTo>
                    <a:cubicBezTo>
                      <a:pt x="54" y="1676"/>
                      <a:pt x="84" y="1716"/>
                      <a:pt x="122" y="1749"/>
                    </a:cubicBezTo>
                    <a:cubicBezTo>
                      <a:pt x="142" y="1767"/>
                      <a:pt x="156" y="1790"/>
                      <a:pt x="164" y="1815"/>
                    </a:cubicBezTo>
                    <a:cubicBezTo>
                      <a:pt x="171" y="1840"/>
                      <a:pt x="171" y="1867"/>
                      <a:pt x="164" y="1893"/>
                    </a:cubicBezTo>
                    <a:cubicBezTo>
                      <a:pt x="154" y="1926"/>
                      <a:pt x="147" y="1961"/>
                      <a:pt x="144" y="1997"/>
                    </a:cubicBezTo>
                    <a:cubicBezTo>
                      <a:pt x="141" y="2032"/>
                      <a:pt x="142" y="2069"/>
                      <a:pt x="146" y="2107"/>
                    </a:cubicBezTo>
                    <a:cubicBezTo>
                      <a:pt x="157" y="2201"/>
                      <a:pt x="191" y="2286"/>
                      <a:pt x="242" y="2358"/>
                    </a:cubicBezTo>
                    <a:cubicBezTo>
                      <a:pt x="293" y="2429"/>
                      <a:pt x="360" y="2486"/>
                      <a:pt x="437" y="2522"/>
                    </a:cubicBezTo>
                    <a:cubicBezTo>
                      <a:pt x="473" y="2538"/>
                      <a:pt x="503" y="2565"/>
                      <a:pt x="524" y="2596"/>
                    </a:cubicBezTo>
                    <a:cubicBezTo>
                      <a:pt x="545" y="2628"/>
                      <a:pt x="558" y="2665"/>
                      <a:pt x="562" y="2705"/>
                    </a:cubicBezTo>
                    <a:cubicBezTo>
                      <a:pt x="572" y="2827"/>
                      <a:pt x="625" y="2942"/>
                      <a:pt x="709" y="3032"/>
                    </a:cubicBezTo>
                    <a:cubicBezTo>
                      <a:pt x="793" y="3123"/>
                      <a:pt x="907" y="3190"/>
                      <a:pt x="1041" y="3216"/>
                    </a:cubicBezTo>
                    <a:cubicBezTo>
                      <a:pt x="1079" y="3223"/>
                      <a:pt x="1117" y="3227"/>
                      <a:pt x="1154" y="3227"/>
                    </a:cubicBezTo>
                    <a:cubicBezTo>
                      <a:pt x="1192" y="3228"/>
                      <a:pt x="1229" y="3225"/>
                      <a:pt x="1265" y="3219"/>
                    </a:cubicBezTo>
                    <a:cubicBezTo>
                      <a:pt x="1293" y="3214"/>
                      <a:pt x="1321" y="3215"/>
                      <a:pt x="1348" y="3221"/>
                    </a:cubicBezTo>
                    <a:cubicBezTo>
                      <a:pt x="1376" y="3227"/>
                      <a:pt x="1401" y="3239"/>
                      <a:pt x="1425" y="3255"/>
                    </a:cubicBezTo>
                    <a:cubicBezTo>
                      <a:pt x="1468" y="3286"/>
                      <a:pt x="1515" y="3313"/>
                      <a:pt x="1565" y="3335"/>
                    </a:cubicBezTo>
                    <a:cubicBezTo>
                      <a:pt x="1616" y="3357"/>
                      <a:pt x="1670" y="3374"/>
                      <a:pt x="1728" y="3385"/>
                    </a:cubicBezTo>
                    <a:cubicBezTo>
                      <a:pt x="1805" y="3400"/>
                      <a:pt x="1882" y="3404"/>
                      <a:pt x="1954" y="3396"/>
                    </a:cubicBezTo>
                    <a:cubicBezTo>
                      <a:pt x="2026" y="3390"/>
                      <a:pt x="2095" y="3373"/>
                      <a:pt x="2159" y="3346"/>
                    </a:cubicBezTo>
                    <a:cubicBezTo>
                      <a:pt x="2181" y="3337"/>
                      <a:pt x="2205" y="3331"/>
                      <a:pt x="2229" y="3330"/>
                    </a:cubicBezTo>
                    <a:cubicBezTo>
                      <a:pt x="2252" y="3329"/>
                      <a:pt x="2277" y="3331"/>
                      <a:pt x="2300" y="3337"/>
                    </a:cubicBezTo>
                    <a:cubicBezTo>
                      <a:pt x="2366" y="3355"/>
                      <a:pt x="2438" y="3365"/>
                      <a:pt x="2512" y="3368"/>
                    </a:cubicBezTo>
                    <a:cubicBezTo>
                      <a:pt x="2586" y="3370"/>
                      <a:pt x="2664" y="3364"/>
                      <a:pt x="2742" y="3349"/>
                    </a:cubicBezTo>
                    <a:cubicBezTo>
                      <a:pt x="2787" y="3340"/>
                      <a:pt x="2829" y="3329"/>
                      <a:pt x="2871" y="3316"/>
                    </a:cubicBezTo>
                    <a:cubicBezTo>
                      <a:pt x="2913" y="3302"/>
                      <a:pt x="2952" y="3286"/>
                      <a:pt x="2990" y="3269"/>
                    </a:cubicBezTo>
                    <a:cubicBezTo>
                      <a:pt x="3013" y="3258"/>
                      <a:pt x="3037" y="3251"/>
                      <a:pt x="3063" y="3248"/>
                    </a:cubicBezTo>
                    <a:cubicBezTo>
                      <a:pt x="3087" y="3245"/>
                      <a:pt x="3113" y="3247"/>
                      <a:pt x="3138" y="3252"/>
                    </a:cubicBezTo>
                    <a:cubicBezTo>
                      <a:pt x="3206" y="3267"/>
                      <a:pt x="3279" y="3273"/>
                      <a:pt x="3355" y="3267"/>
                    </a:cubicBezTo>
                    <a:cubicBezTo>
                      <a:pt x="3431" y="3261"/>
                      <a:pt x="3509" y="3245"/>
                      <a:pt x="3586" y="3215"/>
                    </a:cubicBezTo>
                    <a:cubicBezTo>
                      <a:pt x="3625" y="3201"/>
                      <a:pt x="3661" y="3184"/>
                      <a:pt x="3696" y="3166"/>
                    </a:cubicBezTo>
                    <a:cubicBezTo>
                      <a:pt x="3731" y="3147"/>
                      <a:pt x="3763" y="3126"/>
                      <a:pt x="3793" y="3104"/>
                    </a:cubicBezTo>
                    <a:cubicBezTo>
                      <a:pt x="3827" y="3079"/>
                      <a:pt x="3866" y="3064"/>
                      <a:pt x="3906" y="3059"/>
                    </a:cubicBezTo>
                    <a:cubicBezTo>
                      <a:pt x="3946" y="3055"/>
                      <a:pt x="3987" y="3062"/>
                      <a:pt x="4024" y="3080"/>
                    </a:cubicBezTo>
                    <a:cubicBezTo>
                      <a:pt x="4056" y="3096"/>
                      <a:pt x="4091" y="3110"/>
                      <a:pt x="4128" y="3122"/>
                    </a:cubicBezTo>
                    <a:cubicBezTo>
                      <a:pt x="4164" y="3134"/>
                      <a:pt x="4202" y="3144"/>
                      <a:pt x="4241" y="3151"/>
                    </a:cubicBezTo>
                    <a:cubicBezTo>
                      <a:pt x="4366" y="3174"/>
                      <a:pt x="4487" y="3169"/>
                      <a:pt x="4595" y="3141"/>
                    </a:cubicBezTo>
                    <a:cubicBezTo>
                      <a:pt x="4701" y="3113"/>
                      <a:pt x="4794" y="3062"/>
                      <a:pt x="4862" y="2993"/>
                    </a:cubicBezTo>
                    <a:cubicBezTo>
                      <a:pt x="4884" y="2971"/>
                      <a:pt x="4910" y="2955"/>
                      <a:pt x="4939" y="2945"/>
                    </a:cubicBezTo>
                    <a:cubicBezTo>
                      <a:pt x="4968" y="2936"/>
                      <a:pt x="4999" y="2933"/>
                      <a:pt x="5030" y="2940"/>
                    </a:cubicBezTo>
                    <a:lnTo>
                      <a:pt x="5031" y="2940"/>
                    </a:lnTo>
                    <a:cubicBezTo>
                      <a:pt x="5194" y="2969"/>
                      <a:pt x="5353" y="2937"/>
                      <a:pt x="5478" y="2860"/>
                    </a:cubicBezTo>
                    <a:cubicBezTo>
                      <a:pt x="5602" y="2783"/>
                      <a:pt x="5693" y="2662"/>
                      <a:pt x="5720" y="2514"/>
                    </a:cubicBezTo>
                    <a:cubicBezTo>
                      <a:pt x="5728" y="2469"/>
                      <a:pt x="5729" y="2423"/>
                      <a:pt x="5725" y="2379"/>
                    </a:cubicBezTo>
                    <a:cubicBezTo>
                      <a:pt x="5722" y="2335"/>
                      <a:pt x="5711" y="2292"/>
                      <a:pt x="5696" y="2250"/>
                    </a:cubicBezTo>
                    <a:cubicBezTo>
                      <a:pt x="5688" y="2228"/>
                      <a:pt x="5684" y="2204"/>
                      <a:pt x="5684" y="2180"/>
                    </a:cubicBezTo>
                    <a:cubicBezTo>
                      <a:pt x="5684" y="2156"/>
                      <a:pt x="5688" y="2132"/>
                      <a:pt x="5698" y="2110"/>
                    </a:cubicBezTo>
                    <a:cubicBezTo>
                      <a:pt x="5703" y="2095"/>
                      <a:pt x="5709" y="2080"/>
                      <a:pt x="5713" y="2065"/>
                    </a:cubicBezTo>
                    <a:cubicBezTo>
                      <a:pt x="5717" y="2050"/>
                      <a:pt x="5721" y="2034"/>
                      <a:pt x="5724" y="2018"/>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1" name="Google Shape;1081;g340da623686_1_1155"/>
              <p:cNvSpPr/>
              <p:nvPr/>
            </p:nvSpPr>
            <p:spPr>
              <a:xfrm>
                <a:off x="11777718" y="6806905"/>
                <a:ext cx="7154583" cy="4252129"/>
              </a:xfrm>
              <a:custGeom>
                <a:avLst/>
                <a:gdLst/>
                <a:ahLst/>
                <a:cxnLst/>
                <a:rect l="l" t="t" r="r" b="b"/>
                <a:pathLst>
                  <a:path w="5744" h="3413" extrusionOk="0">
                    <a:moveTo>
                      <a:pt x="1308" y="3216"/>
                    </a:moveTo>
                    <a:cubicBezTo>
                      <a:pt x="1324" y="3216"/>
                      <a:pt x="1340" y="3218"/>
                      <a:pt x="1355" y="3222"/>
                    </a:cubicBezTo>
                    <a:cubicBezTo>
                      <a:pt x="1384" y="3228"/>
                      <a:pt x="1411" y="3239"/>
                      <a:pt x="1434" y="3257"/>
                    </a:cubicBezTo>
                    <a:cubicBezTo>
                      <a:pt x="1477" y="3288"/>
                      <a:pt x="1524" y="3314"/>
                      <a:pt x="1574" y="3336"/>
                    </a:cubicBezTo>
                    <a:cubicBezTo>
                      <a:pt x="1625" y="3358"/>
                      <a:pt x="1680" y="3375"/>
                      <a:pt x="1735" y="3386"/>
                    </a:cubicBezTo>
                    <a:cubicBezTo>
                      <a:pt x="1810" y="3400"/>
                      <a:pt x="1886" y="3404"/>
                      <a:pt x="1959" y="3397"/>
                    </a:cubicBezTo>
                    <a:cubicBezTo>
                      <a:pt x="2031" y="3390"/>
                      <a:pt x="2099" y="3373"/>
                      <a:pt x="2163" y="3347"/>
                    </a:cubicBezTo>
                    <a:cubicBezTo>
                      <a:pt x="2185" y="3338"/>
                      <a:pt x="2209" y="3332"/>
                      <a:pt x="2234" y="3331"/>
                    </a:cubicBezTo>
                    <a:cubicBezTo>
                      <a:pt x="2259" y="3329"/>
                      <a:pt x="2283" y="3331"/>
                      <a:pt x="2308" y="3338"/>
                    </a:cubicBezTo>
                    <a:cubicBezTo>
                      <a:pt x="2374" y="3356"/>
                      <a:pt x="2445" y="3366"/>
                      <a:pt x="2518" y="3368"/>
                    </a:cubicBezTo>
                    <a:cubicBezTo>
                      <a:pt x="2593" y="3370"/>
                      <a:pt x="2670" y="3364"/>
                      <a:pt x="2747" y="3349"/>
                    </a:cubicBezTo>
                    <a:cubicBezTo>
                      <a:pt x="2790" y="3341"/>
                      <a:pt x="2834" y="3330"/>
                      <a:pt x="2875" y="3317"/>
                    </a:cubicBezTo>
                    <a:cubicBezTo>
                      <a:pt x="2916" y="3304"/>
                      <a:pt x="2955" y="3288"/>
                      <a:pt x="2993" y="3270"/>
                    </a:cubicBezTo>
                    <a:cubicBezTo>
                      <a:pt x="3017" y="3258"/>
                      <a:pt x="3042" y="3252"/>
                      <a:pt x="3068" y="3249"/>
                    </a:cubicBezTo>
                    <a:cubicBezTo>
                      <a:pt x="3094" y="3246"/>
                      <a:pt x="3121" y="3247"/>
                      <a:pt x="3145" y="3253"/>
                    </a:cubicBezTo>
                    <a:cubicBezTo>
                      <a:pt x="3213" y="3268"/>
                      <a:pt x="3286" y="3273"/>
                      <a:pt x="3360" y="3268"/>
                    </a:cubicBezTo>
                    <a:cubicBezTo>
                      <a:pt x="3437" y="3262"/>
                      <a:pt x="3515" y="3244"/>
                      <a:pt x="3590" y="3216"/>
                    </a:cubicBezTo>
                    <a:cubicBezTo>
                      <a:pt x="3627" y="3203"/>
                      <a:pt x="3664" y="3186"/>
                      <a:pt x="3699" y="3167"/>
                    </a:cubicBezTo>
                    <a:cubicBezTo>
                      <a:pt x="3733" y="3148"/>
                      <a:pt x="3766" y="3128"/>
                      <a:pt x="3796" y="3106"/>
                    </a:cubicBezTo>
                    <a:cubicBezTo>
                      <a:pt x="3830" y="3080"/>
                      <a:pt x="3870" y="3065"/>
                      <a:pt x="3911" y="3060"/>
                    </a:cubicBezTo>
                    <a:cubicBezTo>
                      <a:pt x="3953" y="3055"/>
                      <a:pt x="3995" y="3063"/>
                      <a:pt x="4032" y="3081"/>
                    </a:cubicBezTo>
                    <a:cubicBezTo>
                      <a:pt x="4065" y="3097"/>
                      <a:pt x="4100" y="3111"/>
                      <a:pt x="4136" y="3123"/>
                    </a:cubicBezTo>
                    <a:cubicBezTo>
                      <a:pt x="4172" y="3135"/>
                      <a:pt x="4210" y="3145"/>
                      <a:pt x="4248" y="3152"/>
                    </a:cubicBezTo>
                    <a:cubicBezTo>
                      <a:pt x="4367" y="3174"/>
                      <a:pt x="4489" y="3170"/>
                      <a:pt x="4599" y="3142"/>
                    </a:cubicBezTo>
                    <a:cubicBezTo>
                      <a:pt x="4705" y="3113"/>
                      <a:pt x="4796" y="3063"/>
                      <a:pt x="4863" y="2996"/>
                    </a:cubicBezTo>
                    <a:cubicBezTo>
                      <a:pt x="4885" y="2973"/>
                      <a:pt x="4913" y="2956"/>
                      <a:pt x="4943" y="2946"/>
                    </a:cubicBezTo>
                    <a:cubicBezTo>
                      <a:pt x="4974" y="2936"/>
                      <a:pt x="5006" y="2934"/>
                      <a:pt x="5037" y="2940"/>
                    </a:cubicBezTo>
                    <a:lnTo>
                      <a:pt x="5037" y="2947"/>
                    </a:lnTo>
                    <a:lnTo>
                      <a:pt x="5038" y="2940"/>
                    </a:lnTo>
                    <a:cubicBezTo>
                      <a:pt x="5194" y="2969"/>
                      <a:pt x="5351" y="2941"/>
                      <a:pt x="5480" y="2861"/>
                    </a:cubicBezTo>
                    <a:cubicBezTo>
                      <a:pt x="5608" y="2782"/>
                      <a:pt x="5693" y="2661"/>
                      <a:pt x="5719" y="2520"/>
                    </a:cubicBezTo>
                    <a:cubicBezTo>
                      <a:pt x="5727" y="2476"/>
                      <a:pt x="5729" y="2431"/>
                      <a:pt x="5725" y="2387"/>
                    </a:cubicBezTo>
                    <a:cubicBezTo>
                      <a:pt x="5721" y="2343"/>
                      <a:pt x="5711" y="2301"/>
                      <a:pt x="5696" y="2259"/>
                    </a:cubicBezTo>
                    <a:cubicBezTo>
                      <a:pt x="5687" y="2236"/>
                      <a:pt x="5683" y="2211"/>
                      <a:pt x="5683" y="2187"/>
                    </a:cubicBezTo>
                    <a:cubicBezTo>
                      <a:pt x="5683" y="2162"/>
                      <a:pt x="5688" y="2137"/>
                      <a:pt x="5698" y="2115"/>
                    </a:cubicBezTo>
                    <a:cubicBezTo>
                      <a:pt x="5703" y="2100"/>
                      <a:pt x="5709" y="2085"/>
                      <a:pt x="5713" y="2070"/>
                    </a:cubicBezTo>
                    <a:cubicBezTo>
                      <a:pt x="5717" y="2055"/>
                      <a:pt x="5721" y="2039"/>
                      <a:pt x="5723" y="2024"/>
                    </a:cubicBezTo>
                    <a:cubicBezTo>
                      <a:pt x="5741" y="1927"/>
                      <a:pt x="5729" y="1827"/>
                      <a:pt x="5689" y="1734"/>
                    </a:cubicBezTo>
                    <a:cubicBezTo>
                      <a:pt x="5649" y="1644"/>
                      <a:pt x="5585" y="1564"/>
                      <a:pt x="5502" y="1503"/>
                    </a:cubicBezTo>
                    <a:cubicBezTo>
                      <a:pt x="5473" y="1481"/>
                      <a:pt x="5447" y="1455"/>
                      <a:pt x="5425" y="1425"/>
                    </a:cubicBezTo>
                    <a:cubicBezTo>
                      <a:pt x="5405" y="1395"/>
                      <a:pt x="5388" y="1362"/>
                      <a:pt x="5378" y="1327"/>
                    </a:cubicBezTo>
                    <a:cubicBezTo>
                      <a:pt x="5347" y="1224"/>
                      <a:pt x="5301" y="1125"/>
                      <a:pt x="5245" y="1033"/>
                    </a:cubicBezTo>
                    <a:cubicBezTo>
                      <a:pt x="5185" y="937"/>
                      <a:pt x="5113" y="850"/>
                      <a:pt x="5030" y="772"/>
                    </a:cubicBezTo>
                    <a:cubicBezTo>
                      <a:pt x="4967" y="713"/>
                      <a:pt x="4897" y="661"/>
                      <a:pt x="4824" y="616"/>
                    </a:cubicBezTo>
                    <a:cubicBezTo>
                      <a:pt x="4753" y="572"/>
                      <a:pt x="4677" y="536"/>
                      <a:pt x="4599" y="508"/>
                    </a:cubicBezTo>
                    <a:cubicBezTo>
                      <a:pt x="4572" y="498"/>
                      <a:pt x="4547" y="483"/>
                      <a:pt x="4525" y="465"/>
                    </a:cubicBezTo>
                    <a:cubicBezTo>
                      <a:pt x="4502" y="446"/>
                      <a:pt x="4484" y="424"/>
                      <a:pt x="4470" y="399"/>
                    </a:cubicBezTo>
                    <a:cubicBezTo>
                      <a:pt x="4425" y="317"/>
                      <a:pt x="4355" y="245"/>
                      <a:pt x="4267" y="191"/>
                    </a:cubicBezTo>
                    <a:cubicBezTo>
                      <a:pt x="4175" y="136"/>
                      <a:pt x="4068" y="101"/>
                      <a:pt x="3956" y="92"/>
                    </a:cubicBezTo>
                    <a:cubicBezTo>
                      <a:pt x="3877" y="85"/>
                      <a:pt x="3799" y="90"/>
                      <a:pt x="3724" y="109"/>
                    </a:cubicBezTo>
                    <a:cubicBezTo>
                      <a:pt x="3652" y="126"/>
                      <a:pt x="3585" y="154"/>
                      <a:pt x="3527" y="192"/>
                    </a:cubicBezTo>
                    <a:cubicBezTo>
                      <a:pt x="3492" y="214"/>
                      <a:pt x="3453" y="224"/>
                      <a:pt x="3412" y="221"/>
                    </a:cubicBezTo>
                    <a:cubicBezTo>
                      <a:pt x="3371" y="218"/>
                      <a:pt x="3333" y="202"/>
                      <a:pt x="3303" y="175"/>
                    </a:cubicBezTo>
                    <a:cubicBezTo>
                      <a:pt x="3264" y="141"/>
                      <a:pt x="3220" y="110"/>
                      <a:pt x="3173" y="86"/>
                    </a:cubicBezTo>
                    <a:cubicBezTo>
                      <a:pt x="3123" y="61"/>
                      <a:pt x="3069" y="42"/>
                      <a:pt x="3013" y="30"/>
                    </a:cubicBezTo>
                    <a:cubicBezTo>
                      <a:pt x="2932" y="11"/>
                      <a:pt x="2851" y="9"/>
                      <a:pt x="2771" y="21"/>
                    </a:cubicBezTo>
                    <a:cubicBezTo>
                      <a:pt x="2696" y="33"/>
                      <a:pt x="2624" y="58"/>
                      <a:pt x="2563" y="95"/>
                    </a:cubicBezTo>
                    <a:cubicBezTo>
                      <a:pt x="2531" y="115"/>
                      <a:pt x="2494" y="127"/>
                      <a:pt x="2456" y="129"/>
                    </a:cubicBezTo>
                    <a:cubicBezTo>
                      <a:pt x="2417" y="131"/>
                      <a:pt x="2379" y="123"/>
                      <a:pt x="2345" y="106"/>
                    </a:cubicBezTo>
                    <a:cubicBezTo>
                      <a:pt x="2288" y="76"/>
                      <a:pt x="2218" y="57"/>
                      <a:pt x="2144" y="49"/>
                    </a:cubicBezTo>
                    <a:cubicBezTo>
                      <a:pt x="2067" y="40"/>
                      <a:pt x="1987" y="45"/>
                      <a:pt x="1906" y="60"/>
                    </a:cubicBezTo>
                    <a:cubicBezTo>
                      <a:pt x="1839" y="74"/>
                      <a:pt x="1774" y="97"/>
                      <a:pt x="1715" y="126"/>
                    </a:cubicBezTo>
                    <a:cubicBezTo>
                      <a:pt x="1658" y="154"/>
                      <a:pt x="1607" y="188"/>
                      <a:pt x="1565" y="227"/>
                    </a:cubicBezTo>
                    <a:cubicBezTo>
                      <a:pt x="1537" y="252"/>
                      <a:pt x="1504" y="271"/>
                      <a:pt x="1469" y="280"/>
                    </a:cubicBezTo>
                    <a:cubicBezTo>
                      <a:pt x="1433" y="289"/>
                      <a:pt x="1395" y="288"/>
                      <a:pt x="1360" y="279"/>
                    </a:cubicBezTo>
                    <a:cubicBezTo>
                      <a:pt x="1292" y="260"/>
                      <a:pt x="1220" y="256"/>
                      <a:pt x="1145" y="264"/>
                    </a:cubicBezTo>
                    <a:cubicBezTo>
                      <a:pt x="1067" y="273"/>
                      <a:pt x="990" y="297"/>
                      <a:pt x="918" y="334"/>
                    </a:cubicBezTo>
                    <a:cubicBezTo>
                      <a:pt x="849" y="370"/>
                      <a:pt x="788" y="415"/>
                      <a:pt x="737" y="469"/>
                    </a:cubicBezTo>
                    <a:cubicBezTo>
                      <a:pt x="688" y="521"/>
                      <a:pt x="649" y="578"/>
                      <a:pt x="623" y="640"/>
                    </a:cubicBezTo>
                    <a:cubicBezTo>
                      <a:pt x="620" y="647"/>
                      <a:pt x="615" y="652"/>
                      <a:pt x="609" y="657"/>
                    </a:cubicBezTo>
                    <a:cubicBezTo>
                      <a:pt x="603" y="661"/>
                      <a:pt x="596" y="663"/>
                      <a:pt x="589" y="663"/>
                    </a:cubicBezTo>
                    <a:cubicBezTo>
                      <a:pt x="489" y="663"/>
                      <a:pt x="395" y="700"/>
                      <a:pt x="325" y="767"/>
                    </a:cubicBezTo>
                    <a:cubicBezTo>
                      <a:pt x="254" y="833"/>
                      <a:pt x="216" y="923"/>
                      <a:pt x="216" y="1017"/>
                    </a:cubicBezTo>
                    <a:cubicBezTo>
                      <a:pt x="216" y="1023"/>
                      <a:pt x="216" y="1029"/>
                      <a:pt x="216" y="1036"/>
                    </a:cubicBezTo>
                    <a:cubicBezTo>
                      <a:pt x="216" y="1041"/>
                      <a:pt x="217" y="1047"/>
                      <a:pt x="217" y="1054"/>
                    </a:cubicBezTo>
                    <a:cubicBezTo>
                      <a:pt x="221" y="1085"/>
                      <a:pt x="216" y="1117"/>
                      <a:pt x="203" y="1147"/>
                    </a:cubicBezTo>
                    <a:cubicBezTo>
                      <a:pt x="191" y="1175"/>
                      <a:pt x="171" y="1201"/>
                      <a:pt x="147" y="1221"/>
                    </a:cubicBezTo>
                    <a:cubicBezTo>
                      <a:pt x="106" y="1253"/>
                      <a:pt x="72" y="1294"/>
                      <a:pt x="49" y="1340"/>
                    </a:cubicBezTo>
                    <a:cubicBezTo>
                      <a:pt x="25" y="1388"/>
                      <a:pt x="12" y="1440"/>
                      <a:pt x="12" y="1492"/>
                    </a:cubicBezTo>
                    <a:cubicBezTo>
                      <a:pt x="12" y="1542"/>
                      <a:pt x="23" y="1590"/>
                      <a:pt x="44" y="1636"/>
                    </a:cubicBezTo>
                    <a:cubicBezTo>
                      <a:pt x="65" y="1680"/>
                      <a:pt x="95" y="1718"/>
                      <a:pt x="132" y="1752"/>
                    </a:cubicBezTo>
                    <a:cubicBezTo>
                      <a:pt x="153" y="1770"/>
                      <a:pt x="168" y="1794"/>
                      <a:pt x="176" y="1820"/>
                    </a:cubicBezTo>
                    <a:cubicBezTo>
                      <a:pt x="184" y="1846"/>
                      <a:pt x="184" y="1875"/>
                      <a:pt x="176" y="1901"/>
                    </a:cubicBezTo>
                    <a:cubicBezTo>
                      <a:pt x="166" y="1934"/>
                      <a:pt x="160" y="1969"/>
                      <a:pt x="157" y="2004"/>
                    </a:cubicBezTo>
                    <a:cubicBezTo>
                      <a:pt x="154" y="2040"/>
                      <a:pt x="154" y="2076"/>
                      <a:pt x="158" y="2112"/>
                    </a:cubicBezTo>
                    <a:cubicBezTo>
                      <a:pt x="169" y="2203"/>
                      <a:pt x="201" y="2289"/>
                      <a:pt x="253" y="2361"/>
                    </a:cubicBezTo>
                    <a:cubicBezTo>
                      <a:pt x="304" y="2431"/>
                      <a:pt x="370" y="2487"/>
                      <a:pt x="446" y="2523"/>
                    </a:cubicBezTo>
                    <a:cubicBezTo>
                      <a:pt x="481" y="2540"/>
                      <a:pt x="513" y="2566"/>
                      <a:pt x="535" y="2600"/>
                    </a:cubicBezTo>
                    <a:cubicBezTo>
                      <a:pt x="557" y="2632"/>
                      <a:pt x="570" y="2671"/>
                      <a:pt x="574" y="2711"/>
                    </a:cubicBezTo>
                    <a:cubicBezTo>
                      <a:pt x="584" y="2829"/>
                      <a:pt x="636" y="2945"/>
                      <a:pt x="720" y="3035"/>
                    </a:cubicBezTo>
                    <a:cubicBezTo>
                      <a:pt x="806" y="3129"/>
                      <a:pt x="920" y="3192"/>
                      <a:pt x="1049" y="3217"/>
                    </a:cubicBezTo>
                    <a:cubicBezTo>
                      <a:pt x="1085" y="3224"/>
                      <a:pt x="1123" y="3228"/>
                      <a:pt x="1161" y="3228"/>
                    </a:cubicBezTo>
                    <a:cubicBezTo>
                      <a:pt x="1197" y="3228"/>
                      <a:pt x="1234" y="3226"/>
                      <a:pt x="1270" y="3220"/>
                    </a:cubicBezTo>
                    <a:cubicBezTo>
                      <a:pt x="1283" y="3217"/>
                      <a:pt x="1295" y="3216"/>
                      <a:pt x="1308" y="3216"/>
                    </a:cubicBezTo>
                    <a:close/>
                    <a:moveTo>
                      <a:pt x="1887" y="3413"/>
                    </a:moveTo>
                    <a:cubicBezTo>
                      <a:pt x="1836" y="3413"/>
                      <a:pt x="1784" y="3408"/>
                      <a:pt x="1733" y="3399"/>
                    </a:cubicBezTo>
                    <a:cubicBezTo>
                      <a:pt x="1676" y="3388"/>
                      <a:pt x="1621" y="3370"/>
                      <a:pt x="1569" y="3348"/>
                    </a:cubicBezTo>
                    <a:cubicBezTo>
                      <a:pt x="1518" y="3326"/>
                      <a:pt x="1470" y="3299"/>
                      <a:pt x="1427" y="3267"/>
                    </a:cubicBezTo>
                    <a:cubicBezTo>
                      <a:pt x="1404" y="3251"/>
                      <a:pt x="1380" y="3240"/>
                      <a:pt x="1353" y="3234"/>
                    </a:cubicBezTo>
                    <a:cubicBezTo>
                      <a:pt x="1326" y="3228"/>
                      <a:pt x="1299" y="3228"/>
                      <a:pt x="1272" y="3232"/>
                    </a:cubicBezTo>
                    <a:cubicBezTo>
                      <a:pt x="1235" y="3239"/>
                      <a:pt x="1198" y="3241"/>
                      <a:pt x="1160" y="3241"/>
                    </a:cubicBezTo>
                    <a:cubicBezTo>
                      <a:pt x="1123" y="3241"/>
                      <a:pt x="1084" y="3237"/>
                      <a:pt x="1046" y="3229"/>
                    </a:cubicBezTo>
                    <a:cubicBezTo>
                      <a:pt x="915" y="3204"/>
                      <a:pt x="799" y="3140"/>
                      <a:pt x="710" y="3044"/>
                    </a:cubicBezTo>
                    <a:cubicBezTo>
                      <a:pt x="625" y="2951"/>
                      <a:pt x="572" y="2833"/>
                      <a:pt x="561" y="2712"/>
                    </a:cubicBezTo>
                    <a:cubicBezTo>
                      <a:pt x="558" y="2674"/>
                      <a:pt x="545" y="2638"/>
                      <a:pt x="524" y="2607"/>
                    </a:cubicBezTo>
                    <a:cubicBezTo>
                      <a:pt x="503" y="2575"/>
                      <a:pt x="474" y="2550"/>
                      <a:pt x="441" y="2534"/>
                    </a:cubicBezTo>
                    <a:cubicBezTo>
                      <a:pt x="362" y="2498"/>
                      <a:pt x="294" y="2441"/>
                      <a:pt x="242" y="2369"/>
                    </a:cubicBezTo>
                    <a:cubicBezTo>
                      <a:pt x="190" y="2295"/>
                      <a:pt x="156" y="2206"/>
                      <a:pt x="145" y="2114"/>
                    </a:cubicBezTo>
                    <a:cubicBezTo>
                      <a:pt x="141" y="2077"/>
                      <a:pt x="141" y="2039"/>
                      <a:pt x="144" y="2003"/>
                    </a:cubicBezTo>
                    <a:cubicBezTo>
                      <a:pt x="147" y="1968"/>
                      <a:pt x="154" y="1932"/>
                      <a:pt x="164" y="1898"/>
                    </a:cubicBezTo>
                    <a:cubicBezTo>
                      <a:pt x="171" y="1873"/>
                      <a:pt x="171" y="1848"/>
                      <a:pt x="164" y="1824"/>
                    </a:cubicBezTo>
                    <a:cubicBezTo>
                      <a:pt x="156" y="1799"/>
                      <a:pt x="143" y="1778"/>
                      <a:pt x="124" y="1761"/>
                    </a:cubicBezTo>
                    <a:cubicBezTo>
                      <a:pt x="85" y="1727"/>
                      <a:pt x="54" y="1687"/>
                      <a:pt x="33" y="1642"/>
                    </a:cubicBezTo>
                    <a:cubicBezTo>
                      <a:pt x="11" y="1594"/>
                      <a:pt x="0" y="1544"/>
                      <a:pt x="0" y="1492"/>
                    </a:cubicBezTo>
                    <a:cubicBezTo>
                      <a:pt x="0" y="1437"/>
                      <a:pt x="12" y="1384"/>
                      <a:pt x="37" y="1334"/>
                    </a:cubicBezTo>
                    <a:cubicBezTo>
                      <a:pt x="61" y="1287"/>
                      <a:pt x="96" y="1245"/>
                      <a:pt x="138" y="1211"/>
                    </a:cubicBezTo>
                    <a:cubicBezTo>
                      <a:pt x="162" y="1192"/>
                      <a:pt x="180" y="1169"/>
                      <a:pt x="192" y="1141"/>
                    </a:cubicBezTo>
                    <a:cubicBezTo>
                      <a:pt x="203" y="1114"/>
                      <a:pt x="208" y="1084"/>
                      <a:pt x="205" y="1055"/>
                    </a:cubicBezTo>
                    <a:cubicBezTo>
                      <a:pt x="204" y="1049"/>
                      <a:pt x="203" y="1043"/>
                      <a:pt x="203" y="1036"/>
                    </a:cubicBezTo>
                    <a:cubicBezTo>
                      <a:pt x="203" y="1030"/>
                      <a:pt x="203" y="1023"/>
                      <a:pt x="203" y="1017"/>
                    </a:cubicBezTo>
                    <a:cubicBezTo>
                      <a:pt x="203" y="919"/>
                      <a:pt x="243" y="827"/>
                      <a:pt x="316" y="758"/>
                    </a:cubicBezTo>
                    <a:cubicBezTo>
                      <a:pt x="389" y="688"/>
                      <a:pt x="486" y="650"/>
                      <a:pt x="589" y="650"/>
                    </a:cubicBezTo>
                    <a:cubicBezTo>
                      <a:pt x="594" y="650"/>
                      <a:pt x="598" y="649"/>
                      <a:pt x="603" y="646"/>
                    </a:cubicBezTo>
                    <a:cubicBezTo>
                      <a:pt x="606" y="643"/>
                      <a:pt x="609" y="639"/>
                      <a:pt x="611" y="635"/>
                    </a:cubicBezTo>
                    <a:cubicBezTo>
                      <a:pt x="638" y="572"/>
                      <a:pt x="677" y="513"/>
                      <a:pt x="727" y="460"/>
                    </a:cubicBezTo>
                    <a:cubicBezTo>
                      <a:pt x="780" y="405"/>
                      <a:pt x="842" y="359"/>
                      <a:pt x="912" y="323"/>
                    </a:cubicBezTo>
                    <a:cubicBezTo>
                      <a:pt x="986" y="285"/>
                      <a:pt x="1064" y="261"/>
                      <a:pt x="1143" y="251"/>
                    </a:cubicBezTo>
                    <a:cubicBezTo>
                      <a:pt x="1220" y="243"/>
                      <a:pt x="1294" y="247"/>
                      <a:pt x="1364" y="266"/>
                    </a:cubicBezTo>
                    <a:cubicBezTo>
                      <a:pt x="1397" y="276"/>
                      <a:pt x="1432" y="276"/>
                      <a:pt x="1466" y="267"/>
                    </a:cubicBezTo>
                    <a:cubicBezTo>
                      <a:pt x="1499" y="259"/>
                      <a:pt x="1530" y="242"/>
                      <a:pt x="1556" y="218"/>
                    </a:cubicBezTo>
                    <a:cubicBezTo>
                      <a:pt x="1600" y="178"/>
                      <a:pt x="1652" y="143"/>
                      <a:pt x="1710" y="114"/>
                    </a:cubicBezTo>
                    <a:cubicBezTo>
                      <a:pt x="1770" y="84"/>
                      <a:pt x="1835" y="62"/>
                      <a:pt x="1904" y="48"/>
                    </a:cubicBezTo>
                    <a:cubicBezTo>
                      <a:pt x="1986" y="31"/>
                      <a:pt x="2067" y="27"/>
                      <a:pt x="2146" y="36"/>
                    </a:cubicBezTo>
                    <a:cubicBezTo>
                      <a:pt x="2222" y="44"/>
                      <a:pt x="2290" y="63"/>
                      <a:pt x="2351" y="94"/>
                    </a:cubicBezTo>
                    <a:cubicBezTo>
                      <a:pt x="2383" y="110"/>
                      <a:pt x="2419" y="118"/>
                      <a:pt x="2455" y="116"/>
                    </a:cubicBezTo>
                    <a:cubicBezTo>
                      <a:pt x="2491" y="114"/>
                      <a:pt x="2526" y="103"/>
                      <a:pt x="2557" y="85"/>
                    </a:cubicBezTo>
                    <a:cubicBezTo>
                      <a:pt x="2618" y="46"/>
                      <a:pt x="2692" y="20"/>
                      <a:pt x="2770" y="8"/>
                    </a:cubicBezTo>
                    <a:cubicBezTo>
                      <a:pt x="2850" y="-5"/>
                      <a:pt x="2933" y="-1"/>
                      <a:pt x="3017" y="17"/>
                    </a:cubicBezTo>
                    <a:cubicBezTo>
                      <a:pt x="3073" y="30"/>
                      <a:pt x="3127" y="50"/>
                      <a:pt x="3178" y="74"/>
                    </a:cubicBezTo>
                    <a:cubicBezTo>
                      <a:pt x="3227" y="99"/>
                      <a:pt x="3272" y="130"/>
                      <a:pt x="3311" y="165"/>
                    </a:cubicBezTo>
                    <a:cubicBezTo>
                      <a:pt x="3340" y="191"/>
                      <a:pt x="3375" y="205"/>
                      <a:pt x="3413" y="208"/>
                    </a:cubicBezTo>
                    <a:cubicBezTo>
                      <a:pt x="3450" y="211"/>
                      <a:pt x="3488" y="202"/>
                      <a:pt x="3519" y="181"/>
                    </a:cubicBezTo>
                    <a:cubicBezTo>
                      <a:pt x="3580" y="142"/>
                      <a:pt x="3647" y="114"/>
                      <a:pt x="3721" y="96"/>
                    </a:cubicBezTo>
                    <a:cubicBezTo>
                      <a:pt x="3797" y="78"/>
                      <a:pt x="3876" y="72"/>
                      <a:pt x="3957" y="79"/>
                    </a:cubicBezTo>
                    <a:cubicBezTo>
                      <a:pt x="4071" y="89"/>
                      <a:pt x="4181" y="123"/>
                      <a:pt x="4274" y="180"/>
                    </a:cubicBezTo>
                    <a:cubicBezTo>
                      <a:pt x="4364" y="235"/>
                      <a:pt x="4436" y="309"/>
                      <a:pt x="4482" y="392"/>
                    </a:cubicBezTo>
                    <a:cubicBezTo>
                      <a:pt x="4495" y="416"/>
                      <a:pt x="4512" y="438"/>
                      <a:pt x="4533" y="455"/>
                    </a:cubicBezTo>
                    <a:cubicBezTo>
                      <a:pt x="4553" y="472"/>
                      <a:pt x="4577" y="486"/>
                      <a:pt x="4603" y="496"/>
                    </a:cubicBezTo>
                    <a:cubicBezTo>
                      <a:pt x="4682" y="525"/>
                      <a:pt x="4759" y="561"/>
                      <a:pt x="4831" y="605"/>
                    </a:cubicBezTo>
                    <a:cubicBezTo>
                      <a:pt x="4905" y="650"/>
                      <a:pt x="4975" y="703"/>
                      <a:pt x="5039" y="763"/>
                    </a:cubicBezTo>
                    <a:cubicBezTo>
                      <a:pt x="5123" y="841"/>
                      <a:pt x="5195" y="929"/>
                      <a:pt x="5255" y="1026"/>
                    </a:cubicBezTo>
                    <a:cubicBezTo>
                      <a:pt x="5313" y="1119"/>
                      <a:pt x="5358" y="1219"/>
                      <a:pt x="5390" y="1323"/>
                    </a:cubicBezTo>
                    <a:cubicBezTo>
                      <a:pt x="5400" y="1357"/>
                      <a:pt x="5416" y="1389"/>
                      <a:pt x="5436" y="1418"/>
                    </a:cubicBezTo>
                    <a:cubicBezTo>
                      <a:pt x="5457" y="1447"/>
                      <a:pt x="5481" y="1471"/>
                      <a:pt x="5509" y="1492"/>
                    </a:cubicBezTo>
                    <a:cubicBezTo>
                      <a:pt x="5594" y="1555"/>
                      <a:pt x="5660" y="1637"/>
                      <a:pt x="5701" y="1729"/>
                    </a:cubicBezTo>
                    <a:cubicBezTo>
                      <a:pt x="5742" y="1824"/>
                      <a:pt x="5755" y="1927"/>
                      <a:pt x="5736" y="2026"/>
                    </a:cubicBezTo>
                    <a:lnTo>
                      <a:pt x="5730" y="2025"/>
                    </a:lnTo>
                    <a:lnTo>
                      <a:pt x="5736" y="2026"/>
                    </a:lnTo>
                    <a:cubicBezTo>
                      <a:pt x="5733" y="2042"/>
                      <a:pt x="5729" y="2058"/>
                      <a:pt x="5725" y="2074"/>
                    </a:cubicBezTo>
                    <a:cubicBezTo>
                      <a:pt x="5721" y="2089"/>
                      <a:pt x="5715" y="2104"/>
                      <a:pt x="5710" y="2119"/>
                    </a:cubicBezTo>
                    <a:cubicBezTo>
                      <a:pt x="5701" y="2141"/>
                      <a:pt x="5696" y="2164"/>
                      <a:pt x="5696" y="2187"/>
                    </a:cubicBezTo>
                    <a:cubicBezTo>
                      <a:pt x="5696" y="2210"/>
                      <a:pt x="5700" y="2233"/>
                      <a:pt x="5708" y="2255"/>
                    </a:cubicBezTo>
                    <a:cubicBezTo>
                      <a:pt x="5724" y="2298"/>
                      <a:pt x="5734" y="2342"/>
                      <a:pt x="5738" y="2386"/>
                    </a:cubicBezTo>
                    <a:cubicBezTo>
                      <a:pt x="5742" y="2431"/>
                      <a:pt x="5740" y="2477"/>
                      <a:pt x="5732" y="2522"/>
                    </a:cubicBezTo>
                    <a:cubicBezTo>
                      <a:pt x="5706" y="2666"/>
                      <a:pt x="5618" y="2791"/>
                      <a:pt x="5487" y="2872"/>
                    </a:cubicBezTo>
                    <a:cubicBezTo>
                      <a:pt x="5355" y="2954"/>
                      <a:pt x="5195" y="2982"/>
                      <a:pt x="5036" y="2953"/>
                    </a:cubicBezTo>
                    <a:lnTo>
                      <a:pt x="5035" y="2953"/>
                    </a:lnTo>
                    <a:cubicBezTo>
                      <a:pt x="5005" y="2947"/>
                      <a:pt x="4975" y="2949"/>
                      <a:pt x="4947" y="2958"/>
                    </a:cubicBezTo>
                    <a:cubicBezTo>
                      <a:pt x="4919" y="2967"/>
                      <a:pt x="4894" y="2983"/>
                      <a:pt x="4872" y="3005"/>
                    </a:cubicBezTo>
                    <a:cubicBezTo>
                      <a:pt x="4804" y="3074"/>
                      <a:pt x="4711" y="3126"/>
                      <a:pt x="4602" y="3154"/>
                    </a:cubicBezTo>
                    <a:cubicBezTo>
                      <a:pt x="4490" y="3183"/>
                      <a:pt x="4367" y="3187"/>
                      <a:pt x="4246" y="3164"/>
                    </a:cubicBezTo>
                    <a:cubicBezTo>
                      <a:pt x="4207" y="3157"/>
                      <a:pt x="4169" y="3147"/>
                      <a:pt x="4131" y="3135"/>
                    </a:cubicBezTo>
                    <a:cubicBezTo>
                      <a:pt x="4095" y="3123"/>
                      <a:pt x="4060" y="3109"/>
                      <a:pt x="4027" y="3093"/>
                    </a:cubicBezTo>
                    <a:cubicBezTo>
                      <a:pt x="3991" y="3076"/>
                      <a:pt x="3952" y="3069"/>
                      <a:pt x="3913" y="3073"/>
                    </a:cubicBezTo>
                    <a:cubicBezTo>
                      <a:pt x="3873" y="3077"/>
                      <a:pt x="3835" y="3092"/>
                      <a:pt x="3804" y="3116"/>
                    </a:cubicBezTo>
                    <a:cubicBezTo>
                      <a:pt x="3772" y="3139"/>
                      <a:pt x="3739" y="3159"/>
                      <a:pt x="3705" y="3178"/>
                    </a:cubicBezTo>
                    <a:cubicBezTo>
                      <a:pt x="3670" y="3197"/>
                      <a:pt x="3633" y="3215"/>
                      <a:pt x="3594" y="3228"/>
                    </a:cubicBezTo>
                    <a:cubicBezTo>
                      <a:pt x="3518" y="3257"/>
                      <a:pt x="3440" y="3274"/>
                      <a:pt x="3362" y="3280"/>
                    </a:cubicBezTo>
                    <a:cubicBezTo>
                      <a:pt x="3286" y="3286"/>
                      <a:pt x="3212" y="3281"/>
                      <a:pt x="3143" y="3265"/>
                    </a:cubicBezTo>
                    <a:cubicBezTo>
                      <a:pt x="3119" y="3260"/>
                      <a:pt x="3094" y="3258"/>
                      <a:pt x="3070" y="3262"/>
                    </a:cubicBezTo>
                    <a:cubicBezTo>
                      <a:pt x="3045" y="3264"/>
                      <a:pt x="3021" y="3271"/>
                      <a:pt x="2998" y="3282"/>
                    </a:cubicBezTo>
                    <a:cubicBezTo>
                      <a:pt x="2960" y="3299"/>
                      <a:pt x="2920" y="3315"/>
                      <a:pt x="2879" y="3329"/>
                    </a:cubicBezTo>
                    <a:cubicBezTo>
                      <a:pt x="2837" y="3342"/>
                      <a:pt x="2793" y="3354"/>
                      <a:pt x="2749" y="3362"/>
                    </a:cubicBezTo>
                    <a:cubicBezTo>
                      <a:pt x="2672" y="3377"/>
                      <a:pt x="2594" y="3383"/>
                      <a:pt x="2518" y="3381"/>
                    </a:cubicBezTo>
                    <a:cubicBezTo>
                      <a:pt x="2444" y="3379"/>
                      <a:pt x="2372" y="3369"/>
                      <a:pt x="2304" y="3350"/>
                    </a:cubicBezTo>
                    <a:cubicBezTo>
                      <a:pt x="2282" y="3344"/>
                      <a:pt x="2258" y="3342"/>
                      <a:pt x="2235" y="3343"/>
                    </a:cubicBezTo>
                    <a:cubicBezTo>
                      <a:pt x="2212" y="3345"/>
                      <a:pt x="2189" y="3350"/>
                      <a:pt x="2168" y="3359"/>
                    </a:cubicBezTo>
                    <a:cubicBezTo>
                      <a:pt x="2103" y="3386"/>
                      <a:pt x="2033" y="3403"/>
                      <a:pt x="1960" y="3410"/>
                    </a:cubicBezTo>
                    <a:cubicBezTo>
                      <a:pt x="1937" y="3412"/>
                      <a:pt x="1911" y="3413"/>
                      <a:pt x="1887" y="3413"/>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2" name="Google Shape;1082;g340da623686_1_1155"/>
              <p:cNvSpPr/>
              <p:nvPr/>
            </p:nvSpPr>
            <p:spPr>
              <a:xfrm>
                <a:off x="15861424" y="9163524"/>
                <a:ext cx="404882" cy="1010692"/>
              </a:xfrm>
              <a:custGeom>
                <a:avLst/>
                <a:gdLst/>
                <a:ahLst/>
                <a:cxnLst/>
                <a:rect l="l" t="t" r="r" b="b"/>
                <a:pathLst>
                  <a:path w="326" h="812" extrusionOk="0">
                    <a:moveTo>
                      <a:pt x="285" y="265"/>
                    </a:moveTo>
                    <a:cubicBezTo>
                      <a:pt x="347" y="488"/>
                      <a:pt x="326" y="805"/>
                      <a:pt x="302" y="812"/>
                    </a:cubicBezTo>
                    <a:cubicBezTo>
                      <a:pt x="279" y="818"/>
                      <a:pt x="95" y="559"/>
                      <a:pt x="32" y="335"/>
                    </a:cubicBezTo>
                    <a:cubicBezTo>
                      <a:pt x="-30" y="112"/>
                      <a:pt x="5" y="23"/>
                      <a:pt x="75" y="3"/>
                    </a:cubicBezTo>
                    <a:cubicBezTo>
                      <a:pt x="145" y="-16"/>
                      <a:pt x="222" y="41"/>
                      <a:pt x="285" y="265"/>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3" name="Google Shape;1083;g340da623686_1_1155"/>
              <p:cNvSpPr/>
              <p:nvPr/>
            </p:nvSpPr>
            <p:spPr>
              <a:xfrm>
                <a:off x="15853945" y="9154801"/>
                <a:ext cx="419832" cy="1028139"/>
              </a:xfrm>
              <a:custGeom>
                <a:avLst/>
                <a:gdLst/>
                <a:ahLst/>
                <a:cxnLst/>
                <a:rect l="l" t="t" r="r" b="b"/>
                <a:pathLst>
                  <a:path w="338" h="826" extrusionOk="0">
                    <a:moveTo>
                      <a:pt x="106" y="13"/>
                    </a:moveTo>
                    <a:cubicBezTo>
                      <a:pt x="98" y="13"/>
                      <a:pt x="91" y="15"/>
                      <a:pt x="83" y="17"/>
                    </a:cubicBezTo>
                    <a:cubicBezTo>
                      <a:pt x="48" y="27"/>
                      <a:pt x="26" y="56"/>
                      <a:pt x="17" y="102"/>
                    </a:cubicBezTo>
                    <a:cubicBezTo>
                      <a:pt x="7" y="158"/>
                      <a:pt x="16" y="238"/>
                      <a:pt x="44" y="342"/>
                    </a:cubicBezTo>
                    <a:cubicBezTo>
                      <a:pt x="107" y="563"/>
                      <a:pt x="279" y="803"/>
                      <a:pt x="306" y="813"/>
                    </a:cubicBezTo>
                    <a:cubicBezTo>
                      <a:pt x="325" y="790"/>
                      <a:pt x="347" y="495"/>
                      <a:pt x="285" y="274"/>
                    </a:cubicBezTo>
                    <a:cubicBezTo>
                      <a:pt x="255" y="171"/>
                      <a:pt x="222" y="97"/>
                      <a:pt x="184" y="55"/>
                    </a:cubicBezTo>
                    <a:cubicBezTo>
                      <a:pt x="159" y="28"/>
                      <a:pt x="133" y="13"/>
                      <a:pt x="106" y="13"/>
                    </a:cubicBezTo>
                    <a:close/>
                    <a:moveTo>
                      <a:pt x="307" y="813"/>
                    </a:moveTo>
                    <a:close/>
                    <a:moveTo>
                      <a:pt x="308" y="826"/>
                    </a:moveTo>
                    <a:cubicBezTo>
                      <a:pt x="278" y="826"/>
                      <a:pt x="186" y="678"/>
                      <a:pt x="183" y="671"/>
                    </a:cubicBezTo>
                    <a:cubicBezTo>
                      <a:pt x="142" y="605"/>
                      <a:pt x="69" y="476"/>
                      <a:pt x="32" y="345"/>
                    </a:cubicBezTo>
                    <a:cubicBezTo>
                      <a:pt x="3" y="240"/>
                      <a:pt x="-7" y="157"/>
                      <a:pt x="4" y="100"/>
                    </a:cubicBezTo>
                    <a:cubicBezTo>
                      <a:pt x="14" y="48"/>
                      <a:pt x="39" y="16"/>
                      <a:pt x="79" y="4"/>
                    </a:cubicBezTo>
                    <a:cubicBezTo>
                      <a:pt x="120" y="-7"/>
                      <a:pt x="158" y="7"/>
                      <a:pt x="194" y="46"/>
                    </a:cubicBezTo>
                    <a:cubicBezTo>
                      <a:pt x="233" y="90"/>
                      <a:pt x="268" y="166"/>
                      <a:pt x="297" y="271"/>
                    </a:cubicBezTo>
                    <a:cubicBezTo>
                      <a:pt x="334" y="402"/>
                      <a:pt x="338" y="551"/>
                      <a:pt x="338" y="627"/>
                    </a:cubicBezTo>
                    <a:cubicBezTo>
                      <a:pt x="338" y="636"/>
                      <a:pt x="337" y="818"/>
                      <a:pt x="310" y="826"/>
                    </a:cubicBezTo>
                    <a:cubicBezTo>
                      <a:pt x="309" y="826"/>
                      <a:pt x="309" y="826"/>
                      <a:pt x="308" y="82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4" name="Google Shape;1084;g340da623686_1_1155"/>
              <p:cNvSpPr/>
              <p:nvPr/>
            </p:nvSpPr>
            <p:spPr>
              <a:xfrm>
                <a:off x="17470987" y="9020208"/>
                <a:ext cx="379966" cy="606913"/>
              </a:xfrm>
              <a:custGeom>
                <a:avLst/>
                <a:gdLst/>
                <a:ahLst/>
                <a:cxnLst/>
                <a:rect l="l" t="t" r="r" b="b"/>
                <a:pathLst>
                  <a:path w="306" h="488" extrusionOk="0">
                    <a:moveTo>
                      <a:pt x="229" y="136"/>
                    </a:moveTo>
                    <a:cubicBezTo>
                      <a:pt x="300" y="268"/>
                      <a:pt x="317" y="478"/>
                      <a:pt x="300" y="487"/>
                    </a:cubicBezTo>
                    <a:cubicBezTo>
                      <a:pt x="283" y="496"/>
                      <a:pt x="118" y="366"/>
                      <a:pt x="47" y="234"/>
                    </a:cubicBezTo>
                    <a:cubicBezTo>
                      <a:pt x="-24" y="102"/>
                      <a:pt x="-6" y="37"/>
                      <a:pt x="44" y="10"/>
                    </a:cubicBezTo>
                    <a:cubicBezTo>
                      <a:pt x="94" y="-17"/>
                      <a:pt x="159" y="4"/>
                      <a:pt x="229" y="136"/>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5" name="Google Shape;1085;g340da623686_1_1155"/>
              <p:cNvSpPr/>
              <p:nvPr/>
            </p:nvSpPr>
            <p:spPr>
              <a:xfrm>
                <a:off x="17463512" y="9011481"/>
                <a:ext cx="394916" cy="621868"/>
              </a:xfrm>
              <a:custGeom>
                <a:avLst/>
                <a:gdLst/>
                <a:ahLst/>
                <a:cxnLst/>
                <a:rect l="l" t="t" r="r" b="b"/>
                <a:pathLst>
                  <a:path w="318" h="500" extrusionOk="0">
                    <a:moveTo>
                      <a:pt x="89" y="13"/>
                    </a:moveTo>
                    <a:cubicBezTo>
                      <a:pt x="77" y="13"/>
                      <a:pt x="65" y="16"/>
                      <a:pt x="53" y="22"/>
                    </a:cubicBezTo>
                    <a:cubicBezTo>
                      <a:pt x="-3" y="53"/>
                      <a:pt x="-1" y="127"/>
                      <a:pt x="59" y="238"/>
                    </a:cubicBezTo>
                    <a:cubicBezTo>
                      <a:pt x="127" y="365"/>
                      <a:pt x="279" y="485"/>
                      <a:pt x="303" y="488"/>
                    </a:cubicBezTo>
                    <a:cubicBezTo>
                      <a:pt x="313" y="467"/>
                      <a:pt x="298" y="273"/>
                      <a:pt x="230" y="146"/>
                    </a:cubicBezTo>
                    <a:cubicBezTo>
                      <a:pt x="198" y="86"/>
                      <a:pt x="164" y="45"/>
                      <a:pt x="132" y="26"/>
                    </a:cubicBezTo>
                    <a:cubicBezTo>
                      <a:pt x="117" y="17"/>
                      <a:pt x="103" y="13"/>
                      <a:pt x="89" y="13"/>
                    </a:cubicBezTo>
                    <a:close/>
                    <a:moveTo>
                      <a:pt x="302" y="488"/>
                    </a:moveTo>
                    <a:close/>
                    <a:moveTo>
                      <a:pt x="305" y="500"/>
                    </a:moveTo>
                    <a:cubicBezTo>
                      <a:pt x="270" y="500"/>
                      <a:pt x="112" y="365"/>
                      <a:pt x="47" y="244"/>
                    </a:cubicBezTo>
                    <a:cubicBezTo>
                      <a:pt x="-33" y="95"/>
                      <a:pt x="3" y="35"/>
                      <a:pt x="47" y="11"/>
                    </a:cubicBezTo>
                    <a:cubicBezTo>
                      <a:pt x="77" y="-5"/>
                      <a:pt x="108" y="-3"/>
                      <a:pt x="138" y="15"/>
                    </a:cubicBezTo>
                    <a:cubicBezTo>
                      <a:pt x="173" y="35"/>
                      <a:pt x="207" y="77"/>
                      <a:pt x="241" y="140"/>
                    </a:cubicBezTo>
                    <a:cubicBezTo>
                      <a:pt x="309" y="266"/>
                      <a:pt x="333" y="486"/>
                      <a:pt x="309" y="499"/>
                    </a:cubicBezTo>
                    <a:cubicBezTo>
                      <a:pt x="308" y="500"/>
                      <a:pt x="306" y="500"/>
                      <a:pt x="305" y="50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6" name="Google Shape;1086;g340da623686_1_1155"/>
              <p:cNvSpPr/>
              <p:nvPr/>
            </p:nvSpPr>
            <p:spPr>
              <a:xfrm>
                <a:off x="12881486" y="9083766"/>
                <a:ext cx="744982" cy="1097929"/>
              </a:xfrm>
              <a:custGeom>
                <a:avLst/>
                <a:gdLst/>
                <a:ahLst/>
                <a:cxnLst/>
                <a:rect l="l" t="t" r="r" b="b"/>
                <a:pathLst>
                  <a:path w="599" h="882" extrusionOk="0">
                    <a:moveTo>
                      <a:pt x="496" y="435"/>
                    </a:moveTo>
                    <a:cubicBezTo>
                      <a:pt x="353" y="672"/>
                      <a:pt x="38" y="899"/>
                      <a:pt x="8" y="881"/>
                    </a:cubicBezTo>
                    <a:cubicBezTo>
                      <a:pt x="-23" y="863"/>
                      <a:pt x="32" y="477"/>
                      <a:pt x="175" y="240"/>
                    </a:cubicBezTo>
                    <a:cubicBezTo>
                      <a:pt x="319" y="3"/>
                      <a:pt x="438" y="-32"/>
                      <a:pt x="527" y="22"/>
                    </a:cubicBezTo>
                    <a:cubicBezTo>
                      <a:pt x="615" y="76"/>
                      <a:pt x="640" y="197"/>
                      <a:pt x="496" y="435"/>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7" name="Google Shape;1087;g340da623686_1_1155"/>
              <p:cNvSpPr/>
              <p:nvPr/>
            </p:nvSpPr>
            <p:spPr>
              <a:xfrm>
                <a:off x="12874015" y="9075042"/>
                <a:ext cx="759933" cy="1114130"/>
              </a:xfrm>
              <a:custGeom>
                <a:avLst/>
                <a:gdLst/>
                <a:ahLst/>
                <a:cxnLst/>
                <a:rect l="l" t="t" r="r" b="b"/>
                <a:pathLst>
                  <a:path w="611" h="895" extrusionOk="0">
                    <a:moveTo>
                      <a:pt x="458" y="13"/>
                    </a:moveTo>
                    <a:cubicBezTo>
                      <a:pt x="374" y="13"/>
                      <a:pt x="281" y="94"/>
                      <a:pt x="186" y="251"/>
                    </a:cubicBezTo>
                    <a:cubicBezTo>
                      <a:pt x="104" y="387"/>
                      <a:pt x="59" y="558"/>
                      <a:pt x="40" y="648"/>
                    </a:cubicBezTo>
                    <a:cubicBezTo>
                      <a:pt x="8" y="790"/>
                      <a:pt x="8" y="875"/>
                      <a:pt x="17" y="883"/>
                    </a:cubicBezTo>
                    <a:cubicBezTo>
                      <a:pt x="27" y="887"/>
                      <a:pt x="103" y="847"/>
                      <a:pt x="214" y="753"/>
                    </a:cubicBezTo>
                    <a:cubicBezTo>
                      <a:pt x="284" y="694"/>
                      <a:pt x="415" y="575"/>
                      <a:pt x="497" y="438"/>
                    </a:cubicBezTo>
                    <a:cubicBezTo>
                      <a:pt x="620" y="236"/>
                      <a:pt x="631" y="96"/>
                      <a:pt x="529" y="34"/>
                    </a:cubicBezTo>
                    <a:cubicBezTo>
                      <a:pt x="506" y="20"/>
                      <a:pt x="483" y="13"/>
                      <a:pt x="458" y="13"/>
                    </a:cubicBezTo>
                    <a:close/>
                    <a:moveTo>
                      <a:pt x="18" y="895"/>
                    </a:moveTo>
                    <a:cubicBezTo>
                      <a:pt x="14" y="895"/>
                      <a:pt x="12" y="894"/>
                      <a:pt x="10" y="894"/>
                    </a:cubicBezTo>
                    <a:cubicBezTo>
                      <a:pt x="7" y="891"/>
                      <a:pt x="-4" y="884"/>
                      <a:pt x="1" y="813"/>
                    </a:cubicBezTo>
                    <a:cubicBezTo>
                      <a:pt x="4" y="768"/>
                      <a:pt x="13" y="710"/>
                      <a:pt x="26" y="648"/>
                    </a:cubicBezTo>
                    <a:cubicBezTo>
                      <a:pt x="46" y="557"/>
                      <a:pt x="92" y="384"/>
                      <a:pt x="175" y="244"/>
                    </a:cubicBezTo>
                    <a:cubicBezTo>
                      <a:pt x="264" y="97"/>
                      <a:pt x="399" y="-60"/>
                      <a:pt x="536" y="23"/>
                    </a:cubicBezTo>
                    <a:cubicBezTo>
                      <a:pt x="673" y="107"/>
                      <a:pt x="597" y="299"/>
                      <a:pt x="508" y="445"/>
                    </a:cubicBezTo>
                    <a:cubicBezTo>
                      <a:pt x="424" y="584"/>
                      <a:pt x="292" y="705"/>
                      <a:pt x="220" y="765"/>
                    </a:cubicBezTo>
                    <a:cubicBezTo>
                      <a:pt x="172" y="805"/>
                      <a:pt x="125" y="840"/>
                      <a:pt x="86" y="865"/>
                    </a:cubicBezTo>
                    <a:cubicBezTo>
                      <a:pt x="45" y="890"/>
                      <a:pt x="27" y="895"/>
                      <a:pt x="18" y="895"/>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8" name="Google Shape;1088;g340da623686_1_1155"/>
              <p:cNvSpPr/>
              <p:nvPr/>
            </p:nvSpPr>
            <p:spPr>
              <a:xfrm>
                <a:off x="15133881" y="9237052"/>
                <a:ext cx="1093806" cy="944642"/>
              </a:xfrm>
              <a:custGeom>
                <a:avLst/>
                <a:gdLst/>
                <a:ahLst/>
                <a:cxnLst/>
                <a:rect l="l" t="t" r="r" b="b"/>
                <a:pathLst>
                  <a:path w="879" h="759" extrusionOk="0">
                    <a:moveTo>
                      <a:pt x="444" y="177"/>
                    </a:moveTo>
                    <a:cubicBezTo>
                      <a:pt x="679" y="376"/>
                      <a:pt x="898" y="733"/>
                      <a:pt x="877" y="757"/>
                    </a:cubicBezTo>
                    <a:cubicBezTo>
                      <a:pt x="858" y="780"/>
                      <a:pt x="468" y="626"/>
                      <a:pt x="233" y="428"/>
                    </a:cubicBezTo>
                    <a:cubicBezTo>
                      <a:pt x="-3" y="230"/>
                      <a:pt x="-33" y="108"/>
                      <a:pt x="25" y="39"/>
                    </a:cubicBezTo>
                    <a:cubicBezTo>
                      <a:pt x="83" y="-30"/>
                      <a:pt x="208" y="-21"/>
                      <a:pt x="444" y="177"/>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89" name="Google Shape;1089;g340da623686_1_1155"/>
              <p:cNvSpPr/>
              <p:nvPr/>
            </p:nvSpPr>
            <p:spPr>
              <a:xfrm>
                <a:off x="15125161" y="9229574"/>
                <a:ext cx="1110000" cy="959596"/>
              </a:xfrm>
              <a:custGeom>
                <a:avLst/>
                <a:gdLst/>
                <a:ahLst/>
                <a:cxnLst/>
                <a:rect l="l" t="t" r="r" b="b"/>
                <a:pathLst>
                  <a:path w="892" h="771" extrusionOk="0">
                    <a:moveTo>
                      <a:pt x="880" y="758"/>
                    </a:moveTo>
                    <a:close/>
                    <a:moveTo>
                      <a:pt x="121" y="13"/>
                    </a:moveTo>
                    <a:cubicBezTo>
                      <a:pt x="86" y="13"/>
                      <a:pt x="58" y="25"/>
                      <a:pt x="37" y="49"/>
                    </a:cubicBezTo>
                    <a:cubicBezTo>
                      <a:pt x="-29" y="129"/>
                      <a:pt x="42" y="260"/>
                      <a:pt x="244" y="429"/>
                    </a:cubicBezTo>
                    <a:cubicBezTo>
                      <a:pt x="478" y="626"/>
                      <a:pt x="848" y="769"/>
                      <a:pt x="880" y="759"/>
                    </a:cubicBezTo>
                    <a:cubicBezTo>
                      <a:pt x="884" y="726"/>
                      <a:pt x="681" y="386"/>
                      <a:pt x="446" y="189"/>
                    </a:cubicBezTo>
                    <a:cubicBezTo>
                      <a:pt x="308" y="72"/>
                      <a:pt x="198" y="13"/>
                      <a:pt x="121" y="13"/>
                    </a:cubicBezTo>
                    <a:close/>
                    <a:moveTo>
                      <a:pt x="875" y="771"/>
                    </a:moveTo>
                    <a:cubicBezTo>
                      <a:pt x="821" y="771"/>
                      <a:pt x="648" y="691"/>
                      <a:pt x="640" y="687"/>
                    </a:cubicBezTo>
                    <a:cubicBezTo>
                      <a:pt x="549" y="644"/>
                      <a:pt x="374" y="555"/>
                      <a:pt x="236" y="439"/>
                    </a:cubicBezTo>
                    <a:cubicBezTo>
                      <a:pt x="90" y="317"/>
                      <a:pt x="-64" y="149"/>
                      <a:pt x="27" y="42"/>
                    </a:cubicBezTo>
                    <a:cubicBezTo>
                      <a:pt x="118" y="-66"/>
                      <a:pt x="310" y="57"/>
                      <a:pt x="455" y="179"/>
                    </a:cubicBezTo>
                    <a:cubicBezTo>
                      <a:pt x="593" y="295"/>
                      <a:pt x="711" y="451"/>
                      <a:pt x="769" y="535"/>
                    </a:cubicBezTo>
                    <a:cubicBezTo>
                      <a:pt x="774" y="543"/>
                      <a:pt x="911" y="741"/>
                      <a:pt x="889" y="767"/>
                    </a:cubicBezTo>
                    <a:cubicBezTo>
                      <a:pt x="887" y="770"/>
                      <a:pt x="882" y="771"/>
                      <a:pt x="875" y="771"/>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0" name="Google Shape;1090;g340da623686_1_1155"/>
              <p:cNvSpPr/>
              <p:nvPr/>
            </p:nvSpPr>
            <p:spPr>
              <a:xfrm>
                <a:off x="12226203" y="8702419"/>
                <a:ext cx="662762" cy="1497967"/>
              </a:xfrm>
              <a:custGeom>
                <a:avLst/>
                <a:gdLst/>
                <a:ahLst/>
                <a:cxnLst/>
                <a:rect l="l" t="t" r="r" b="b"/>
                <a:pathLst>
                  <a:path w="533" h="1203" extrusionOk="0">
                    <a:moveTo>
                      <a:pt x="408" y="386"/>
                    </a:moveTo>
                    <a:cubicBezTo>
                      <a:pt x="530" y="716"/>
                      <a:pt x="551" y="1191"/>
                      <a:pt x="520" y="1203"/>
                    </a:cubicBezTo>
                    <a:cubicBezTo>
                      <a:pt x="489" y="1214"/>
                      <a:pt x="199" y="837"/>
                      <a:pt x="78" y="507"/>
                    </a:cubicBezTo>
                    <a:cubicBezTo>
                      <a:pt x="-43" y="177"/>
                      <a:pt x="-9" y="40"/>
                      <a:pt x="82" y="7"/>
                    </a:cubicBezTo>
                    <a:cubicBezTo>
                      <a:pt x="174" y="-27"/>
                      <a:pt x="287" y="56"/>
                      <a:pt x="408" y="386"/>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1" name="Google Shape;1091;g340da623686_1_1155"/>
              <p:cNvSpPr/>
              <p:nvPr/>
            </p:nvSpPr>
            <p:spPr>
              <a:xfrm>
                <a:off x="12218729" y="8694942"/>
                <a:ext cx="678956" cy="1512921"/>
              </a:xfrm>
              <a:custGeom>
                <a:avLst/>
                <a:gdLst/>
                <a:ahLst/>
                <a:cxnLst/>
                <a:rect l="l" t="t" r="r" b="b"/>
                <a:pathLst>
                  <a:path w="546" h="1215" extrusionOk="0">
                    <a:moveTo>
                      <a:pt x="126" y="12"/>
                    </a:moveTo>
                    <a:cubicBezTo>
                      <a:pt x="114" y="12"/>
                      <a:pt x="102" y="15"/>
                      <a:pt x="91" y="19"/>
                    </a:cubicBezTo>
                    <a:cubicBezTo>
                      <a:pt x="-14" y="57"/>
                      <a:pt x="-14" y="227"/>
                      <a:pt x="90" y="511"/>
                    </a:cubicBezTo>
                    <a:cubicBezTo>
                      <a:pt x="211" y="841"/>
                      <a:pt x="489" y="1195"/>
                      <a:pt x="524" y="1203"/>
                    </a:cubicBezTo>
                    <a:cubicBezTo>
                      <a:pt x="546" y="1175"/>
                      <a:pt x="529" y="725"/>
                      <a:pt x="408" y="394"/>
                    </a:cubicBezTo>
                    <a:cubicBezTo>
                      <a:pt x="317" y="143"/>
                      <a:pt x="219" y="12"/>
                      <a:pt x="126" y="12"/>
                    </a:cubicBezTo>
                    <a:close/>
                    <a:moveTo>
                      <a:pt x="525" y="1215"/>
                    </a:moveTo>
                    <a:cubicBezTo>
                      <a:pt x="486" y="1215"/>
                      <a:pt x="335" y="995"/>
                      <a:pt x="333" y="993"/>
                    </a:cubicBezTo>
                    <a:cubicBezTo>
                      <a:pt x="268" y="897"/>
                      <a:pt x="149" y="709"/>
                      <a:pt x="78" y="515"/>
                    </a:cubicBezTo>
                    <a:cubicBezTo>
                      <a:pt x="3" y="312"/>
                      <a:pt x="-56" y="59"/>
                      <a:pt x="86" y="7"/>
                    </a:cubicBezTo>
                    <a:cubicBezTo>
                      <a:pt x="228" y="-45"/>
                      <a:pt x="346" y="186"/>
                      <a:pt x="421" y="390"/>
                    </a:cubicBezTo>
                    <a:cubicBezTo>
                      <a:pt x="492" y="583"/>
                      <a:pt x="522" y="805"/>
                      <a:pt x="534" y="919"/>
                    </a:cubicBezTo>
                    <a:cubicBezTo>
                      <a:pt x="534" y="922"/>
                      <a:pt x="563" y="1202"/>
                      <a:pt x="528" y="1215"/>
                    </a:cubicBezTo>
                    <a:cubicBezTo>
                      <a:pt x="527" y="1215"/>
                      <a:pt x="527" y="1215"/>
                      <a:pt x="525" y="1215"/>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2" name="Google Shape;1092;g340da623686_1_1155"/>
              <p:cNvSpPr/>
              <p:nvPr/>
            </p:nvSpPr>
            <p:spPr>
              <a:xfrm>
                <a:off x="17834758" y="8835766"/>
                <a:ext cx="373738" cy="790108"/>
              </a:xfrm>
              <a:custGeom>
                <a:avLst/>
                <a:gdLst/>
                <a:ahLst/>
                <a:cxnLst/>
                <a:rect l="l" t="t" r="r" b="b"/>
                <a:pathLst>
                  <a:path w="301" h="635" extrusionOk="0">
                    <a:moveTo>
                      <a:pt x="258" y="273"/>
                    </a:moveTo>
                    <a:cubicBezTo>
                      <a:pt x="191" y="448"/>
                      <a:pt x="26" y="641"/>
                      <a:pt x="8" y="635"/>
                    </a:cubicBezTo>
                    <a:cubicBezTo>
                      <a:pt x="-10" y="628"/>
                      <a:pt x="-2" y="372"/>
                      <a:pt x="65" y="199"/>
                    </a:cubicBezTo>
                    <a:cubicBezTo>
                      <a:pt x="133" y="25"/>
                      <a:pt x="198" y="-16"/>
                      <a:pt x="251" y="5"/>
                    </a:cubicBezTo>
                    <a:cubicBezTo>
                      <a:pt x="305" y="25"/>
                      <a:pt x="326" y="100"/>
                      <a:pt x="258" y="273"/>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3" name="Google Shape;1093;g340da623686_1_1155"/>
              <p:cNvSpPr/>
              <p:nvPr/>
            </p:nvSpPr>
            <p:spPr>
              <a:xfrm>
                <a:off x="17826037" y="8828289"/>
                <a:ext cx="389933" cy="806310"/>
              </a:xfrm>
              <a:custGeom>
                <a:avLst/>
                <a:gdLst/>
                <a:ahLst/>
                <a:cxnLst/>
                <a:rect l="l" t="t" r="r" b="b"/>
                <a:pathLst>
                  <a:path w="314" h="648" extrusionOk="0">
                    <a:moveTo>
                      <a:pt x="265" y="280"/>
                    </a:moveTo>
                    <a:close/>
                    <a:moveTo>
                      <a:pt x="233" y="13"/>
                    </a:moveTo>
                    <a:cubicBezTo>
                      <a:pt x="213" y="13"/>
                      <a:pt x="194" y="22"/>
                      <a:pt x="175" y="41"/>
                    </a:cubicBezTo>
                    <a:cubicBezTo>
                      <a:pt x="142" y="71"/>
                      <a:pt x="109" y="128"/>
                      <a:pt x="78" y="208"/>
                    </a:cubicBezTo>
                    <a:cubicBezTo>
                      <a:pt x="13" y="377"/>
                      <a:pt x="6" y="608"/>
                      <a:pt x="17" y="635"/>
                    </a:cubicBezTo>
                    <a:cubicBezTo>
                      <a:pt x="44" y="623"/>
                      <a:pt x="194" y="447"/>
                      <a:pt x="259" y="278"/>
                    </a:cubicBezTo>
                    <a:cubicBezTo>
                      <a:pt x="316" y="131"/>
                      <a:pt x="315" y="41"/>
                      <a:pt x="256" y="17"/>
                    </a:cubicBezTo>
                    <a:cubicBezTo>
                      <a:pt x="248" y="15"/>
                      <a:pt x="240" y="13"/>
                      <a:pt x="233" y="13"/>
                    </a:cubicBezTo>
                    <a:close/>
                    <a:moveTo>
                      <a:pt x="16" y="636"/>
                    </a:moveTo>
                    <a:close/>
                    <a:moveTo>
                      <a:pt x="15" y="648"/>
                    </a:moveTo>
                    <a:cubicBezTo>
                      <a:pt x="14" y="648"/>
                      <a:pt x="14" y="648"/>
                      <a:pt x="12" y="648"/>
                    </a:cubicBezTo>
                    <a:cubicBezTo>
                      <a:pt x="-8" y="640"/>
                      <a:pt x="3" y="512"/>
                      <a:pt x="5" y="486"/>
                    </a:cubicBezTo>
                    <a:cubicBezTo>
                      <a:pt x="11" y="424"/>
                      <a:pt x="27" y="306"/>
                      <a:pt x="66" y="203"/>
                    </a:cubicBezTo>
                    <a:cubicBezTo>
                      <a:pt x="98" y="121"/>
                      <a:pt x="132" y="63"/>
                      <a:pt x="166" y="31"/>
                    </a:cubicBezTo>
                    <a:cubicBezTo>
                      <a:pt x="197" y="2"/>
                      <a:pt x="229" y="-7"/>
                      <a:pt x="261" y="6"/>
                    </a:cubicBezTo>
                    <a:cubicBezTo>
                      <a:pt x="346" y="38"/>
                      <a:pt x="313" y="175"/>
                      <a:pt x="272" y="283"/>
                    </a:cubicBezTo>
                    <a:cubicBezTo>
                      <a:pt x="232" y="385"/>
                      <a:pt x="164" y="483"/>
                      <a:pt x="127" y="533"/>
                    </a:cubicBezTo>
                    <a:cubicBezTo>
                      <a:pt x="112" y="553"/>
                      <a:pt x="39" y="648"/>
                      <a:pt x="15" y="64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4" name="Google Shape;1094;g340da623686_1_1155"/>
              <p:cNvSpPr/>
              <p:nvPr/>
            </p:nvSpPr>
            <p:spPr>
              <a:xfrm>
                <a:off x="16581491" y="8662540"/>
                <a:ext cx="777373" cy="1416964"/>
              </a:xfrm>
              <a:custGeom>
                <a:avLst/>
                <a:gdLst/>
                <a:ahLst/>
                <a:cxnLst/>
                <a:rect l="l" t="t" r="r" b="b"/>
                <a:pathLst>
                  <a:path w="625" h="1138" extrusionOk="0">
                    <a:moveTo>
                      <a:pt x="9" y="1138"/>
                    </a:moveTo>
                    <a:cubicBezTo>
                      <a:pt x="6" y="1138"/>
                      <a:pt x="3" y="1136"/>
                      <a:pt x="3" y="1132"/>
                    </a:cubicBezTo>
                    <a:cubicBezTo>
                      <a:pt x="3" y="1130"/>
                      <a:pt x="-16" y="952"/>
                      <a:pt x="50" y="725"/>
                    </a:cubicBezTo>
                    <a:cubicBezTo>
                      <a:pt x="110" y="515"/>
                      <a:pt x="258" y="219"/>
                      <a:pt x="615" y="1"/>
                    </a:cubicBezTo>
                    <a:cubicBezTo>
                      <a:pt x="619" y="-1"/>
                      <a:pt x="622" y="0"/>
                      <a:pt x="624" y="3"/>
                    </a:cubicBezTo>
                    <a:cubicBezTo>
                      <a:pt x="626" y="6"/>
                      <a:pt x="625" y="10"/>
                      <a:pt x="622" y="12"/>
                    </a:cubicBezTo>
                    <a:cubicBezTo>
                      <a:pt x="268" y="228"/>
                      <a:pt x="122" y="520"/>
                      <a:pt x="62" y="728"/>
                    </a:cubicBezTo>
                    <a:cubicBezTo>
                      <a:pt x="-4" y="953"/>
                      <a:pt x="16" y="1129"/>
                      <a:pt x="16" y="1131"/>
                    </a:cubicBezTo>
                    <a:cubicBezTo>
                      <a:pt x="16" y="1135"/>
                      <a:pt x="14" y="1138"/>
                      <a:pt x="10" y="113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5" name="Google Shape;1095;g340da623686_1_1155"/>
              <p:cNvSpPr/>
              <p:nvPr/>
            </p:nvSpPr>
            <p:spPr>
              <a:xfrm>
                <a:off x="16388394" y="9453896"/>
                <a:ext cx="483367" cy="393808"/>
              </a:xfrm>
              <a:custGeom>
                <a:avLst/>
                <a:gdLst/>
                <a:ahLst/>
                <a:cxnLst/>
                <a:rect l="l" t="t" r="r" b="b"/>
                <a:pathLst>
                  <a:path w="389" h="317" extrusionOk="0">
                    <a:moveTo>
                      <a:pt x="373" y="108"/>
                    </a:moveTo>
                    <a:cubicBezTo>
                      <a:pt x="340" y="64"/>
                      <a:pt x="265" y="65"/>
                      <a:pt x="203" y="108"/>
                    </a:cubicBezTo>
                    <a:cubicBezTo>
                      <a:pt x="181" y="36"/>
                      <a:pt x="122" y="-11"/>
                      <a:pt x="69" y="2"/>
                    </a:cubicBezTo>
                    <a:cubicBezTo>
                      <a:pt x="14" y="17"/>
                      <a:pt x="-14" y="91"/>
                      <a:pt x="6" y="169"/>
                    </a:cubicBezTo>
                    <a:cubicBezTo>
                      <a:pt x="7" y="171"/>
                      <a:pt x="8" y="174"/>
                      <a:pt x="9" y="176"/>
                    </a:cubicBezTo>
                    <a:cubicBezTo>
                      <a:pt x="28" y="238"/>
                      <a:pt x="74" y="283"/>
                      <a:pt x="130" y="304"/>
                    </a:cubicBezTo>
                    <a:cubicBezTo>
                      <a:pt x="185" y="325"/>
                      <a:pt x="250" y="321"/>
                      <a:pt x="306" y="287"/>
                    </a:cubicBezTo>
                    <a:cubicBezTo>
                      <a:pt x="311" y="284"/>
                      <a:pt x="316" y="281"/>
                      <a:pt x="320" y="277"/>
                    </a:cubicBezTo>
                    <a:cubicBezTo>
                      <a:pt x="384" y="229"/>
                      <a:pt x="407" y="154"/>
                      <a:pt x="373" y="108"/>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6" name="Google Shape;1096;g340da623686_1_1155"/>
              <p:cNvSpPr/>
              <p:nvPr/>
            </p:nvSpPr>
            <p:spPr>
              <a:xfrm>
                <a:off x="16380919" y="9446418"/>
                <a:ext cx="499562" cy="410009"/>
              </a:xfrm>
              <a:custGeom>
                <a:avLst/>
                <a:gdLst/>
                <a:ahLst/>
                <a:cxnLst/>
                <a:rect l="l" t="t" r="r" b="b"/>
                <a:pathLst>
                  <a:path w="402" h="330" extrusionOk="0">
                    <a:moveTo>
                      <a:pt x="94" y="14"/>
                    </a:moveTo>
                    <a:cubicBezTo>
                      <a:pt x="89" y="14"/>
                      <a:pt x="82" y="14"/>
                      <a:pt x="77" y="16"/>
                    </a:cubicBezTo>
                    <a:cubicBezTo>
                      <a:pt x="52" y="22"/>
                      <a:pt x="33" y="42"/>
                      <a:pt x="22" y="71"/>
                    </a:cubicBezTo>
                    <a:cubicBezTo>
                      <a:pt x="10" y="101"/>
                      <a:pt x="9" y="138"/>
                      <a:pt x="19" y="174"/>
                    </a:cubicBezTo>
                    <a:cubicBezTo>
                      <a:pt x="20" y="176"/>
                      <a:pt x="20" y="179"/>
                      <a:pt x="21" y="181"/>
                    </a:cubicBezTo>
                    <a:cubicBezTo>
                      <a:pt x="38" y="238"/>
                      <a:pt x="81" y="283"/>
                      <a:pt x="138" y="305"/>
                    </a:cubicBezTo>
                    <a:cubicBezTo>
                      <a:pt x="195" y="326"/>
                      <a:pt x="257" y="320"/>
                      <a:pt x="308" y="288"/>
                    </a:cubicBezTo>
                    <a:cubicBezTo>
                      <a:pt x="313" y="285"/>
                      <a:pt x="318" y="282"/>
                      <a:pt x="322" y="279"/>
                    </a:cubicBezTo>
                    <a:cubicBezTo>
                      <a:pt x="383" y="233"/>
                      <a:pt x="406" y="161"/>
                      <a:pt x="374" y="119"/>
                    </a:cubicBezTo>
                    <a:cubicBezTo>
                      <a:pt x="344" y="79"/>
                      <a:pt x="273" y="79"/>
                      <a:pt x="213" y="121"/>
                    </a:cubicBezTo>
                    <a:cubicBezTo>
                      <a:pt x="211" y="122"/>
                      <a:pt x="208" y="123"/>
                      <a:pt x="207" y="121"/>
                    </a:cubicBezTo>
                    <a:cubicBezTo>
                      <a:pt x="205" y="121"/>
                      <a:pt x="203" y="120"/>
                      <a:pt x="202" y="118"/>
                    </a:cubicBezTo>
                    <a:cubicBezTo>
                      <a:pt x="184" y="55"/>
                      <a:pt x="138" y="14"/>
                      <a:pt x="94" y="14"/>
                    </a:cubicBezTo>
                    <a:close/>
                    <a:moveTo>
                      <a:pt x="207" y="330"/>
                    </a:moveTo>
                    <a:cubicBezTo>
                      <a:pt x="182" y="330"/>
                      <a:pt x="157" y="326"/>
                      <a:pt x="133" y="317"/>
                    </a:cubicBezTo>
                    <a:cubicBezTo>
                      <a:pt x="73" y="294"/>
                      <a:pt x="27" y="246"/>
                      <a:pt x="9" y="185"/>
                    </a:cubicBezTo>
                    <a:cubicBezTo>
                      <a:pt x="7" y="182"/>
                      <a:pt x="7" y="179"/>
                      <a:pt x="6" y="177"/>
                    </a:cubicBezTo>
                    <a:cubicBezTo>
                      <a:pt x="-4" y="139"/>
                      <a:pt x="-2" y="99"/>
                      <a:pt x="10" y="66"/>
                    </a:cubicBezTo>
                    <a:cubicBezTo>
                      <a:pt x="23" y="33"/>
                      <a:pt x="45" y="11"/>
                      <a:pt x="74" y="3"/>
                    </a:cubicBezTo>
                    <a:cubicBezTo>
                      <a:pt x="128" y="-11"/>
                      <a:pt x="187" y="34"/>
                      <a:pt x="212" y="105"/>
                    </a:cubicBezTo>
                    <a:cubicBezTo>
                      <a:pt x="276" y="65"/>
                      <a:pt x="351" y="67"/>
                      <a:pt x="385" y="111"/>
                    </a:cubicBezTo>
                    <a:cubicBezTo>
                      <a:pt x="421" y="159"/>
                      <a:pt x="396" y="239"/>
                      <a:pt x="330" y="289"/>
                    </a:cubicBezTo>
                    <a:cubicBezTo>
                      <a:pt x="325" y="293"/>
                      <a:pt x="320" y="296"/>
                      <a:pt x="315" y="299"/>
                    </a:cubicBezTo>
                    <a:cubicBezTo>
                      <a:pt x="282" y="319"/>
                      <a:pt x="245" y="330"/>
                      <a:pt x="207" y="33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7" name="Google Shape;1097;g340da623686_1_1155"/>
              <p:cNvSpPr/>
              <p:nvPr/>
            </p:nvSpPr>
            <p:spPr>
              <a:xfrm>
                <a:off x="16631323" y="8919263"/>
                <a:ext cx="465926" cy="427457"/>
              </a:xfrm>
              <a:custGeom>
                <a:avLst/>
                <a:gdLst/>
                <a:ahLst/>
                <a:cxnLst/>
                <a:rect l="l" t="t" r="r" b="b"/>
                <a:pathLst>
                  <a:path w="375" h="344" extrusionOk="0">
                    <a:moveTo>
                      <a:pt x="370" y="181"/>
                    </a:moveTo>
                    <a:cubicBezTo>
                      <a:pt x="349" y="130"/>
                      <a:pt x="276" y="112"/>
                      <a:pt x="205" y="137"/>
                    </a:cubicBezTo>
                    <a:cubicBezTo>
                      <a:pt x="202" y="61"/>
                      <a:pt x="158" y="0"/>
                      <a:pt x="103" y="0"/>
                    </a:cubicBezTo>
                    <a:cubicBezTo>
                      <a:pt x="46" y="0"/>
                      <a:pt x="0" y="65"/>
                      <a:pt x="0" y="144"/>
                    </a:cubicBezTo>
                    <a:cubicBezTo>
                      <a:pt x="0" y="147"/>
                      <a:pt x="0" y="149"/>
                      <a:pt x="0" y="152"/>
                    </a:cubicBezTo>
                    <a:cubicBezTo>
                      <a:pt x="2" y="217"/>
                      <a:pt x="35" y="273"/>
                      <a:pt x="83" y="307"/>
                    </a:cubicBezTo>
                    <a:cubicBezTo>
                      <a:pt x="132" y="341"/>
                      <a:pt x="195" y="354"/>
                      <a:pt x="258" y="336"/>
                    </a:cubicBezTo>
                    <a:cubicBezTo>
                      <a:pt x="264" y="334"/>
                      <a:pt x="269" y="332"/>
                      <a:pt x="274" y="331"/>
                    </a:cubicBezTo>
                    <a:cubicBezTo>
                      <a:pt x="348" y="300"/>
                      <a:pt x="391" y="233"/>
                      <a:pt x="370" y="181"/>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8" name="Google Shape;1098;g340da623686_1_1155"/>
              <p:cNvSpPr/>
              <p:nvPr/>
            </p:nvSpPr>
            <p:spPr>
              <a:xfrm>
                <a:off x="16622602" y="8910540"/>
                <a:ext cx="483367" cy="444904"/>
              </a:xfrm>
              <a:custGeom>
                <a:avLst/>
                <a:gdLst/>
                <a:ahLst/>
                <a:cxnLst/>
                <a:rect l="l" t="t" r="r" b="b"/>
                <a:pathLst>
                  <a:path w="389" h="358" extrusionOk="0">
                    <a:moveTo>
                      <a:pt x="109" y="13"/>
                    </a:moveTo>
                    <a:cubicBezTo>
                      <a:pt x="57" y="13"/>
                      <a:pt x="13" y="75"/>
                      <a:pt x="13" y="151"/>
                    </a:cubicBezTo>
                    <a:cubicBezTo>
                      <a:pt x="13" y="154"/>
                      <a:pt x="13" y="156"/>
                      <a:pt x="13" y="158"/>
                    </a:cubicBezTo>
                    <a:cubicBezTo>
                      <a:pt x="15" y="218"/>
                      <a:pt x="45" y="273"/>
                      <a:pt x="94" y="308"/>
                    </a:cubicBezTo>
                    <a:cubicBezTo>
                      <a:pt x="144" y="344"/>
                      <a:pt x="205" y="354"/>
                      <a:pt x="263" y="337"/>
                    </a:cubicBezTo>
                    <a:cubicBezTo>
                      <a:pt x="268" y="335"/>
                      <a:pt x="274" y="333"/>
                      <a:pt x="279" y="332"/>
                    </a:cubicBezTo>
                    <a:cubicBezTo>
                      <a:pt x="349" y="303"/>
                      <a:pt x="391" y="239"/>
                      <a:pt x="370" y="190"/>
                    </a:cubicBezTo>
                    <a:cubicBezTo>
                      <a:pt x="351" y="143"/>
                      <a:pt x="282" y="125"/>
                      <a:pt x="214" y="150"/>
                    </a:cubicBezTo>
                    <a:cubicBezTo>
                      <a:pt x="212" y="151"/>
                      <a:pt x="210" y="150"/>
                      <a:pt x="208" y="149"/>
                    </a:cubicBezTo>
                    <a:cubicBezTo>
                      <a:pt x="207" y="148"/>
                      <a:pt x="205" y="146"/>
                      <a:pt x="205" y="144"/>
                    </a:cubicBezTo>
                    <a:cubicBezTo>
                      <a:pt x="203" y="72"/>
                      <a:pt x="161" y="14"/>
                      <a:pt x="110" y="13"/>
                    </a:cubicBezTo>
                    <a:close/>
                    <a:moveTo>
                      <a:pt x="207" y="358"/>
                    </a:moveTo>
                    <a:cubicBezTo>
                      <a:pt x="164" y="358"/>
                      <a:pt x="123" y="344"/>
                      <a:pt x="87" y="319"/>
                    </a:cubicBezTo>
                    <a:cubicBezTo>
                      <a:pt x="34" y="281"/>
                      <a:pt x="2" y="223"/>
                      <a:pt x="0" y="159"/>
                    </a:cubicBezTo>
                    <a:cubicBezTo>
                      <a:pt x="0" y="156"/>
                      <a:pt x="0" y="154"/>
                      <a:pt x="0" y="151"/>
                    </a:cubicBezTo>
                    <a:cubicBezTo>
                      <a:pt x="0" y="68"/>
                      <a:pt x="49" y="0"/>
                      <a:pt x="110" y="0"/>
                    </a:cubicBezTo>
                    <a:cubicBezTo>
                      <a:pt x="166" y="1"/>
                      <a:pt x="212" y="59"/>
                      <a:pt x="218" y="135"/>
                    </a:cubicBezTo>
                    <a:cubicBezTo>
                      <a:pt x="290" y="113"/>
                      <a:pt x="361" y="134"/>
                      <a:pt x="383" y="185"/>
                    </a:cubicBezTo>
                    <a:cubicBezTo>
                      <a:pt x="405" y="241"/>
                      <a:pt x="361" y="312"/>
                      <a:pt x="283" y="343"/>
                    </a:cubicBezTo>
                    <a:cubicBezTo>
                      <a:pt x="278" y="345"/>
                      <a:pt x="272" y="347"/>
                      <a:pt x="266" y="349"/>
                    </a:cubicBezTo>
                    <a:cubicBezTo>
                      <a:pt x="247" y="355"/>
                      <a:pt x="227" y="358"/>
                      <a:pt x="207" y="35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099" name="Google Shape;1099;g340da623686_1_1155"/>
              <p:cNvSpPr/>
              <p:nvPr/>
            </p:nvSpPr>
            <p:spPr>
              <a:xfrm>
                <a:off x="17086037" y="8476852"/>
                <a:ext cx="442256" cy="456120"/>
              </a:xfrm>
              <a:custGeom>
                <a:avLst/>
                <a:gdLst/>
                <a:ahLst/>
                <a:cxnLst/>
                <a:rect l="l" t="t" r="r" b="b"/>
                <a:pathLst>
                  <a:path w="356" h="367" extrusionOk="0">
                    <a:moveTo>
                      <a:pt x="355" y="246"/>
                    </a:moveTo>
                    <a:cubicBezTo>
                      <a:pt x="348" y="192"/>
                      <a:pt x="283" y="155"/>
                      <a:pt x="207" y="162"/>
                    </a:cubicBezTo>
                    <a:cubicBezTo>
                      <a:pt x="224" y="87"/>
                      <a:pt x="197" y="17"/>
                      <a:pt x="145" y="3"/>
                    </a:cubicBezTo>
                    <a:cubicBezTo>
                      <a:pt x="89" y="-12"/>
                      <a:pt x="28" y="38"/>
                      <a:pt x="7" y="115"/>
                    </a:cubicBezTo>
                    <a:cubicBezTo>
                      <a:pt x="6" y="118"/>
                      <a:pt x="6" y="120"/>
                      <a:pt x="5" y="123"/>
                    </a:cubicBezTo>
                    <a:cubicBezTo>
                      <a:pt x="-10" y="186"/>
                      <a:pt x="8" y="248"/>
                      <a:pt x="46" y="294"/>
                    </a:cubicBezTo>
                    <a:cubicBezTo>
                      <a:pt x="84" y="340"/>
                      <a:pt x="141" y="370"/>
                      <a:pt x="207" y="367"/>
                    </a:cubicBezTo>
                    <a:cubicBezTo>
                      <a:pt x="213" y="367"/>
                      <a:pt x="219" y="367"/>
                      <a:pt x="224" y="366"/>
                    </a:cubicBezTo>
                    <a:cubicBezTo>
                      <a:pt x="304" y="356"/>
                      <a:pt x="362" y="303"/>
                      <a:pt x="355" y="246"/>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0" name="Google Shape;1100;g340da623686_1_1155"/>
              <p:cNvSpPr/>
              <p:nvPr/>
            </p:nvSpPr>
            <p:spPr>
              <a:xfrm>
                <a:off x="17078562" y="8468128"/>
                <a:ext cx="457206" cy="472321"/>
              </a:xfrm>
              <a:custGeom>
                <a:avLst/>
                <a:gdLst/>
                <a:ahLst/>
                <a:cxnLst/>
                <a:rect l="l" t="t" r="r" b="b"/>
                <a:pathLst>
                  <a:path w="368" h="380" extrusionOk="0">
                    <a:moveTo>
                      <a:pt x="131" y="13"/>
                    </a:moveTo>
                    <a:cubicBezTo>
                      <a:pt x="112" y="13"/>
                      <a:pt x="92" y="21"/>
                      <a:pt x="74" y="36"/>
                    </a:cubicBezTo>
                    <a:cubicBezTo>
                      <a:pt x="49" y="56"/>
                      <a:pt x="30" y="87"/>
                      <a:pt x="20" y="123"/>
                    </a:cubicBezTo>
                    <a:cubicBezTo>
                      <a:pt x="20" y="126"/>
                      <a:pt x="19" y="128"/>
                      <a:pt x="18" y="131"/>
                    </a:cubicBezTo>
                    <a:cubicBezTo>
                      <a:pt x="5" y="189"/>
                      <a:pt x="20" y="249"/>
                      <a:pt x="58" y="296"/>
                    </a:cubicBezTo>
                    <a:cubicBezTo>
                      <a:pt x="96" y="343"/>
                      <a:pt x="153" y="369"/>
                      <a:pt x="214" y="367"/>
                    </a:cubicBezTo>
                    <a:cubicBezTo>
                      <a:pt x="220" y="367"/>
                      <a:pt x="225" y="367"/>
                      <a:pt x="231" y="366"/>
                    </a:cubicBezTo>
                    <a:cubicBezTo>
                      <a:pt x="306" y="356"/>
                      <a:pt x="362" y="306"/>
                      <a:pt x="356" y="253"/>
                    </a:cubicBezTo>
                    <a:cubicBezTo>
                      <a:pt x="349" y="203"/>
                      <a:pt x="287" y="168"/>
                      <a:pt x="215" y="174"/>
                    </a:cubicBezTo>
                    <a:cubicBezTo>
                      <a:pt x="213" y="174"/>
                      <a:pt x="210" y="173"/>
                      <a:pt x="209" y="172"/>
                    </a:cubicBezTo>
                    <a:cubicBezTo>
                      <a:pt x="208" y="170"/>
                      <a:pt x="207" y="169"/>
                      <a:pt x="208" y="166"/>
                    </a:cubicBezTo>
                    <a:cubicBezTo>
                      <a:pt x="224" y="95"/>
                      <a:pt x="199" y="29"/>
                      <a:pt x="150" y="16"/>
                    </a:cubicBezTo>
                    <a:cubicBezTo>
                      <a:pt x="144" y="14"/>
                      <a:pt x="137" y="13"/>
                      <a:pt x="131" y="13"/>
                    </a:cubicBezTo>
                    <a:close/>
                    <a:moveTo>
                      <a:pt x="208" y="380"/>
                    </a:moveTo>
                    <a:cubicBezTo>
                      <a:pt x="146" y="380"/>
                      <a:pt x="88" y="353"/>
                      <a:pt x="48" y="304"/>
                    </a:cubicBezTo>
                    <a:cubicBezTo>
                      <a:pt x="7" y="254"/>
                      <a:pt x="-9" y="190"/>
                      <a:pt x="6" y="127"/>
                    </a:cubicBezTo>
                    <a:cubicBezTo>
                      <a:pt x="7" y="125"/>
                      <a:pt x="7" y="123"/>
                      <a:pt x="8" y="119"/>
                    </a:cubicBezTo>
                    <a:cubicBezTo>
                      <a:pt x="18" y="81"/>
                      <a:pt x="39" y="48"/>
                      <a:pt x="66" y="26"/>
                    </a:cubicBezTo>
                    <a:cubicBezTo>
                      <a:pt x="94" y="3"/>
                      <a:pt x="125" y="-5"/>
                      <a:pt x="153" y="3"/>
                    </a:cubicBezTo>
                    <a:cubicBezTo>
                      <a:pt x="207" y="17"/>
                      <a:pt x="236" y="86"/>
                      <a:pt x="222" y="160"/>
                    </a:cubicBezTo>
                    <a:cubicBezTo>
                      <a:pt x="298" y="158"/>
                      <a:pt x="361" y="197"/>
                      <a:pt x="368" y="252"/>
                    </a:cubicBezTo>
                    <a:cubicBezTo>
                      <a:pt x="376" y="312"/>
                      <a:pt x="315" y="368"/>
                      <a:pt x="232" y="379"/>
                    </a:cubicBezTo>
                    <a:cubicBezTo>
                      <a:pt x="226" y="379"/>
                      <a:pt x="221" y="380"/>
                      <a:pt x="214" y="380"/>
                    </a:cubicBezTo>
                    <a:cubicBezTo>
                      <a:pt x="212" y="380"/>
                      <a:pt x="210" y="380"/>
                      <a:pt x="208" y="38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1" name="Google Shape;1101;g340da623686_1_1155"/>
              <p:cNvSpPr/>
              <p:nvPr/>
            </p:nvSpPr>
            <p:spPr>
              <a:xfrm>
                <a:off x="14706575" y="9774177"/>
                <a:ext cx="870809" cy="739015"/>
              </a:xfrm>
              <a:custGeom>
                <a:avLst/>
                <a:gdLst/>
                <a:ahLst/>
                <a:cxnLst/>
                <a:rect l="l" t="t" r="r" b="b"/>
                <a:pathLst>
                  <a:path w="700" h="594" extrusionOk="0">
                    <a:moveTo>
                      <a:pt x="694" y="594"/>
                    </a:moveTo>
                    <a:cubicBezTo>
                      <a:pt x="691" y="594"/>
                      <a:pt x="688" y="591"/>
                      <a:pt x="688" y="589"/>
                    </a:cubicBezTo>
                    <a:cubicBezTo>
                      <a:pt x="687" y="588"/>
                      <a:pt x="654" y="468"/>
                      <a:pt x="554" y="337"/>
                    </a:cubicBezTo>
                    <a:cubicBezTo>
                      <a:pt x="462" y="217"/>
                      <a:pt x="292" y="63"/>
                      <a:pt x="5" y="13"/>
                    </a:cubicBezTo>
                    <a:cubicBezTo>
                      <a:pt x="2" y="12"/>
                      <a:pt x="0" y="8"/>
                      <a:pt x="0" y="5"/>
                    </a:cubicBezTo>
                    <a:cubicBezTo>
                      <a:pt x="1" y="2"/>
                      <a:pt x="4" y="-1"/>
                      <a:pt x="8" y="0"/>
                    </a:cubicBezTo>
                    <a:cubicBezTo>
                      <a:pt x="298" y="51"/>
                      <a:pt x="471" y="208"/>
                      <a:pt x="565" y="329"/>
                    </a:cubicBezTo>
                    <a:cubicBezTo>
                      <a:pt x="666" y="462"/>
                      <a:pt x="699" y="584"/>
                      <a:pt x="700" y="585"/>
                    </a:cubicBezTo>
                    <a:cubicBezTo>
                      <a:pt x="701" y="589"/>
                      <a:pt x="699" y="593"/>
                      <a:pt x="696" y="593"/>
                    </a:cubicBezTo>
                    <a:cubicBezTo>
                      <a:pt x="695" y="593"/>
                      <a:pt x="694" y="594"/>
                      <a:pt x="694" y="594"/>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2" name="Google Shape;1102;g340da623686_1_1155"/>
              <p:cNvSpPr/>
              <p:nvPr/>
            </p:nvSpPr>
            <p:spPr>
              <a:xfrm>
                <a:off x="15273410" y="10073272"/>
                <a:ext cx="321414" cy="309065"/>
              </a:xfrm>
              <a:custGeom>
                <a:avLst/>
                <a:gdLst/>
                <a:ahLst/>
                <a:cxnLst/>
                <a:rect l="l" t="t" r="r" b="b"/>
                <a:pathLst>
                  <a:path w="259" h="249" extrusionOk="0">
                    <a:moveTo>
                      <a:pt x="2" y="146"/>
                    </a:moveTo>
                    <a:cubicBezTo>
                      <a:pt x="12" y="109"/>
                      <a:pt x="62" y="91"/>
                      <a:pt x="113" y="103"/>
                    </a:cubicBezTo>
                    <a:cubicBezTo>
                      <a:pt x="109" y="50"/>
                      <a:pt x="136" y="4"/>
                      <a:pt x="174" y="0"/>
                    </a:cubicBezTo>
                    <a:cubicBezTo>
                      <a:pt x="213" y="-5"/>
                      <a:pt x="251" y="36"/>
                      <a:pt x="257" y="92"/>
                    </a:cubicBezTo>
                    <a:cubicBezTo>
                      <a:pt x="258" y="94"/>
                      <a:pt x="258" y="96"/>
                      <a:pt x="258" y="97"/>
                    </a:cubicBezTo>
                    <a:cubicBezTo>
                      <a:pt x="262" y="143"/>
                      <a:pt x="243" y="184"/>
                      <a:pt x="211" y="212"/>
                    </a:cubicBezTo>
                    <a:cubicBezTo>
                      <a:pt x="180" y="240"/>
                      <a:pt x="137" y="255"/>
                      <a:pt x="92" y="246"/>
                    </a:cubicBezTo>
                    <a:cubicBezTo>
                      <a:pt x="88" y="245"/>
                      <a:pt x="84" y="244"/>
                      <a:pt x="80" y="244"/>
                    </a:cubicBezTo>
                    <a:cubicBezTo>
                      <a:pt x="26" y="228"/>
                      <a:pt x="-9" y="185"/>
                      <a:pt x="2" y="146"/>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3" name="Google Shape;1103;g340da623686_1_1155"/>
              <p:cNvSpPr/>
              <p:nvPr/>
            </p:nvSpPr>
            <p:spPr>
              <a:xfrm>
                <a:off x="15265935" y="10064548"/>
                <a:ext cx="336364" cy="325266"/>
              </a:xfrm>
              <a:custGeom>
                <a:avLst/>
                <a:gdLst/>
                <a:ahLst/>
                <a:cxnLst/>
                <a:rect l="l" t="t" r="r" b="b"/>
                <a:pathLst>
                  <a:path w="271" h="262" extrusionOk="0">
                    <a:moveTo>
                      <a:pt x="15" y="155"/>
                    </a:moveTo>
                    <a:cubicBezTo>
                      <a:pt x="10" y="172"/>
                      <a:pt x="15" y="190"/>
                      <a:pt x="29" y="206"/>
                    </a:cubicBezTo>
                    <a:cubicBezTo>
                      <a:pt x="43" y="224"/>
                      <a:pt x="64" y="237"/>
                      <a:pt x="89" y="245"/>
                    </a:cubicBezTo>
                    <a:cubicBezTo>
                      <a:pt x="92" y="245"/>
                      <a:pt x="96" y="246"/>
                      <a:pt x="100" y="247"/>
                    </a:cubicBezTo>
                    <a:cubicBezTo>
                      <a:pt x="141" y="254"/>
                      <a:pt x="183" y="243"/>
                      <a:pt x="214" y="215"/>
                    </a:cubicBezTo>
                    <a:cubicBezTo>
                      <a:pt x="246" y="187"/>
                      <a:pt x="262" y="146"/>
                      <a:pt x="259" y="105"/>
                    </a:cubicBezTo>
                    <a:cubicBezTo>
                      <a:pt x="259" y="103"/>
                      <a:pt x="258" y="101"/>
                      <a:pt x="258" y="100"/>
                    </a:cubicBezTo>
                    <a:cubicBezTo>
                      <a:pt x="252" y="48"/>
                      <a:pt x="218" y="9"/>
                      <a:pt x="182" y="13"/>
                    </a:cubicBezTo>
                    <a:cubicBezTo>
                      <a:pt x="148" y="17"/>
                      <a:pt x="123" y="59"/>
                      <a:pt x="127" y="109"/>
                    </a:cubicBezTo>
                    <a:cubicBezTo>
                      <a:pt x="127" y="112"/>
                      <a:pt x="126" y="114"/>
                      <a:pt x="125" y="115"/>
                    </a:cubicBezTo>
                    <a:cubicBezTo>
                      <a:pt x="123" y="116"/>
                      <a:pt x="121" y="117"/>
                      <a:pt x="119" y="116"/>
                    </a:cubicBezTo>
                    <a:cubicBezTo>
                      <a:pt x="70" y="104"/>
                      <a:pt x="24" y="122"/>
                      <a:pt x="15" y="155"/>
                    </a:cubicBezTo>
                    <a:close/>
                    <a:moveTo>
                      <a:pt x="124" y="262"/>
                    </a:moveTo>
                    <a:cubicBezTo>
                      <a:pt x="116" y="262"/>
                      <a:pt x="106" y="261"/>
                      <a:pt x="98" y="260"/>
                    </a:cubicBezTo>
                    <a:cubicBezTo>
                      <a:pt x="93" y="258"/>
                      <a:pt x="89" y="258"/>
                      <a:pt x="86" y="257"/>
                    </a:cubicBezTo>
                    <a:cubicBezTo>
                      <a:pt x="58" y="249"/>
                      <a:pt x="34" y="234"/>
                      <a:pt x="18" y="215"/>
                    </a:cubicBezTo>
                    <a:cubicBezTo>
                      <a:pt x="2" y="194"/>
                      <a:pt x="-3" y="172"/>
                      <a:pt x="2" y="152"/>
                    </a:cubicBezTo>
                    <a:cubicBezTo>
                      <a:pt x="13" y="114"/>
                      <a:pt x="61" y="93"/>
                      <a:pt x="114" y="102"/>
                    </a:cubicBezTo>
                    <a:cubicBezTo>
                      <a:pt x="113" y="49"/>
                      <a:pt x="141" y="5"/>
                      <a:pt x="180" y="0"/>
                    </a:cubicBezTo>
                    <a:cubicBezTo>
                      <a:pt x="223" y="-5"/>
                      <a:pt x="264" y="39"/>
                      <a:pt x="271" y="98"/>
                    </a:cubicBezTo>
                    <a:cubicBezTo>
                      <a:pt x="271" y="100"/>
                      <a:pt x="271" y="102"/>
                      <a:pt x="271" y="104"/>
                    </a:cubicBezTo>
                    <a:cubicBezTo>
                      <a:pt x="275" y="149"/>
                      <a:pt x="258" y="193"/>
                      <a:pt x="223" y="224"/>
                    </a:cubicBezTo>
                    <a:cubicBezTo>
                      <a:pt x="195" y="249"/>
                      <a:pt x="160" y="262"/>
                      <a:pt x="124" y="262"/>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4" name="Google Shape;1104;g340da623686_1_1155"/>
              <p:cNvSpPr/>
              <p:nvPr/>
            </p:nvSpPr>
            <p:spPr>
              <a:xfrm>
                <a:off x="15005565" y="9789131"/>
                <a:ext cx="301482" cy="327758"/>
              </a:xfrm>
              <a:custGeom>
                <a:avLst/>
                <a:gdLst/>
                <a:ahLst/>
                <a:cxnLst/>
                <a:rect l="l" t="t" r="r" b="b"/>
                <a:pathLst>
                  <a:path w="243" h="264" extrusionOk="0">
                    <a:moveTo>
                      <a:pt x="0" y="190"/>
                    </a:moveTo>
                    <a:cubicBezTo>
                      <a:pt x="1" y="152"/>
                      <a:pt x="43" y="121"/>
                      <a:pt x="97" y="119"/>
                    </a:cubicBezTo>
                    <a:cubicBezTo>
                      <a:pt x="80" y="69"/>
                      <a:pt x="93" y="18"/>
                      <a:pt x="128" y="4"/>
                    </a:cubicBezTo>
                    <a:cubicBezTo>
                      <a:pt x="166" y="-11"/>
                      <a:pt x="212" y="19"/>
                      <a:pt x="233" y="71"/>
                    </a:cubicBezTo>
                    <a:cubicBezTo>
                      <a:pt x="234" y="73"/>
                      <a:pt x="234" y="75"/>
                      <a:pt x="235" y="76"/>
                    </a:cubicBezTo>
                    <a:cubicBezTo>
                      <a:pt x="250" y="119"/>
                      <a:pt x="243" y="164"/>
                      <a:pt x="220" y="199"/>
                    </a:cubicBezTo>
                    <a:cubicBezTo>
                      <a:pt x="197" y="234"/>
                      <a:pt x="159" y="259"/>
                      <a:pt x="113" y="263"/>
                    </a:cubicBezTo>
                    <a:cubicBezTo>
                      <a:pt x="109" y="263"/>
                      <a:pt x="105" y="264"/>
                      <a:pt x="101" y="264"/>
                    </a:cubicBezTo>
                    <a:cubicBezTo>
                      <a:pt x="45" y="263"/>
                      <a:pt x="0" y="230"/>
                      <a:pt x="0" y="190"/>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5" name="Google Shape;1105;g340da623686_1_1155"/>
              <p:cNvSpPr/>
              <p:nvPr/>
            </p:nvSpPr>
            <p:spPr>
              <a:xfrm>
                <a:off x="14998090" y="9781654"/>
                <a:ext cx="316431" cy="342713"/>
              </a:xfrm>
              <a:custGeom>
                <a:avLst/>
                <a:gdLst/>
                <a:ahLst/>
                <a:cxnLst/>
                <a:rect l="l" t="t" r="r" b="b"/>
                <a:pathLst>
                  <a:path w="255" h="276" extrusionOk="0">
                    <a:moveTo>
                      <a:pt x="6" y="196"/>
                    </a:moveTo>
                    <a:lnTo>
                      <a:pt x="7" y="196"/>
                    </a:lnTo>
                    <a:close/>
                    <a:moveTo>
                      <a:pt x="154" y="12"/>
                    </a:moveTo>
                    <a:cubicBezTo>
                      <a:pt x="149" y="12"/>
                      <a:pt x="142" y="13"/>
                      <a:pt x="137" y="15"/>
                    </a:cubicBezTo>
                    <a:cubicBezTo>
                      <a:pt x="105" y="28"/>
                      <a:pt x="92" y="76"/>
                      <a:pt x="110" y="123"/>
                    </a:cubicBezTo>
                    <a:cubicBezTo>
                      <a:pt x="110" y="125"/>
                      <a:pt x="110" y="127"/>
                      <a:pt x="108" y="129"/>
                    </a:cubicBezTo>
                    <a:cubicBezTo>
                      <a:pt x="107" y="130"/>
                      <a:pt x="105" y="132"/>
                      <a:pt x="103" y="132"/>
                    </a:cubicBezTo>
                    <a:cubicBezTo>
                      <a:pt x="53" y="133"/>
                      <a:pt x="13" y="162"/>
                      <a:pt x="13" y="196"/>
                    </a:cubicBezTo>
                    <a:cubicBezTo>
                      <a:pt x="13" y="213"/>
                      <a:pt x="22" y="229"/>
                      <a:pt x="39" y="242"/>
                    </a:cubicBezTo>
                    <a:cubicBezTo>
                      <a:pt x="58" y="256"/>
                      <a:pt x="81" y="263"/>
                      <a:pt x="107" y="263"/>
                    </a:cubicBezTo>
                    <a:cubicBezTo>
                      <a:pt x="111" y="263"/>
                      <a:pt x="115" y="263"/>
                      <a:pt x="119" y="262"/>
                    </a:cubicBezTo>
                    <a:cubicBezTo>
                      <a:pt x="160" y="259"/>
                      <a:pt x="197" y="237"/>
                      <a:pt x="221" y="202"/>
                    </a:cubicBezTo>
                    <a:cubicBezTo>
                      <a:pt x="243" y="166"/>
                      <a:pt x="249" y="123"/>
                      <a:pt x="236" y="84"/>
                    </a:cubicBezTo>
                    <a:cubicBezTo>
                      <a:pt x="235" y="82"/>
                      <a:pt x="234" y="81"/>
                      <a:pt x="234" y="80"/>
                    </a:cubicBezTo>
                    <a:cubicBezTo>
                      <a:pt x="224" y="56"/>
                      <a:pt x="208" y="36"/>
                      <a:pt x="190" y="24"/>
                    </a:cubicBezTo>
                    <a:cubicBezTo>
                      <a:pt x="178" y="16"/>
                      <a:pt x="166" y="12"/>
                      <a:pt x="154" y="12"/>
                    </a:cubicBezTo>
                    <a:close/>
                    <a:moveTo>
                      <a:pt x="109" y="276"/>
                    </a:moveTo>
                    <a:lnTo>
                      <a:pt x="107" y="276"/>
                    </a:lnTo>
                    <a:cubicBezTo>
                      <a:pt x="79" y="276"/>
                      <a:pt x="52" y="267"/>
                      <a:pt x="32" y="253"/>
                    </a:cubicBezTo>
                    <a:cubicBezTo>
                      <a:pt x="11" y="237"/>
                      <a:pt x="-1" y="217"/>
                      <a:pt x="0" y="196"/>
                    </a:cubicBezTo>
                    <a:cubicBezTo>
                      <a:pt x="1" y="157"/>
                      <a:pt x="42" y="123"/>
                      <a:pt x="95" y="119"/>
                    </a:cubicBezTo>
                    <a:cubicBezTo>
                      <a:pt x="80" y="68"/>
                      <a:pt x="95" y="18"/>
                      <a:pt x="132" y="4"/>
                    </a:cubicBezTo>
                    <a:cubicBezTo>
                      <a:pt x="152" y="-4"/>
                      <a:pt x="175" y="-1"/>
                      <a:pt x="196" y="13"/>
                    </a:cubicBezTo>
                    <a:cubicBezTo>
                      <a:pt x="218" y="26"/>
                      <a:pt x="235" y="48"/>
                      <a:pt x="245" y="75"/>
                    </a:cubicBezTo>
                    <a:cubicBezTo>
                      <a:pt x="246" y="76"/>
                      <a:pt x="247" y="78"/>
                      <a:pt x="247" y="80"/>
                    </a:cubicBezTo>
                    <a:cubicBezTo>
                      <a:pt x="262" y="123"/>
                      <a:pt x="257" y="170"/>
                      <a:pt x="231" y="209"/>
                    </a:cubicBezTo>
                    <a:cubicBezTo>
                      <a:pt x="206" y="248"/>
                      <a:pt x="165" y="272"/>
                      <a:pt x="120" y="275"/>
                    </a:cubicBezTo>
                    <a:cubicBezTo>
                      <a:pt x="116" y="276"/>
                      <a:pt x="112" y="276"/>
                      <a:pt x="109" y="27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6" name="Google Shape;1106;g340da623686_1_1155"/>
              <p:cNvSpPr/>
              <p:nvPr/>
            </p:nvSpPr>
            <p:spPr>
              <a:xfrm>
                <a:off x="14626844" y="9622137"/>
                <a:ext cx="276566" cy="340221"/>
              </a:xfrm>
              <a:custGeom>
                <a:avLst/>
                <a:gdLst/>
                <a:ahLst/>
                <a:cxnLst/>
                <a:rect l="l" t="t" r="r" b="b"/>
                <a:pathLst>
                  <a:path w="223" h="274" extrusionOk="0">
                    <a:moveTo>
                      <a:pt x="2" y="223"/>
                    </a:moveTo>
                    <a:cubicBezTo>
                      <a:pt x="-8" y="186"/>
                      <a:pt x="26" y="146"/>
                      <a:pt x="77" y="130"/>
                    </a:cubicBezTo>
                    <a:cubicBezTo>
                      <a:pt x="47" y="86"/>
                      <a:pt x="47" y="33"/>
                      <a:pt x="77" y="10"/>
                    </a:cubicBezTo>
                    <a:cubicBezTo>
                      <a:pt x="110" y="-13"/>
                      <a:pt x="163" y="4"/>
                      <a:pt x="196" y="49"/>
                    </a:cubicBezTo>
                    <a:cubicBezTo>
                      <a:pt x="197" y="50"/>
                      <a:pt x="198" y="51"/>
                      <a:pt x="199" y="54"/>
                    </a:cubicBezTo>
                    <a:cubicBezTo>
                      <a:pt x="225" y="91"/>
                      <a:pt x="229" y="136"/>
                      <a:pt x="216" y="176"/>
                    </a:cubicBezTo>
                    <a:cubicBezTo>
                      <a:pt x="203" y="215"/>
                      <a:pt x="172" y="250"/>
                      <a:pt x="129" y="265"/>
                    </a:cubicBezTo>
                    <a:cubicBezTo>
                      <a:pt x="125" y="266"/>
                      <a:pt x="122" y="267"/>
                      <a:pt x="118" y="269"/>
                    </a:cubicBezTo>
                    <a:cubicBezTo>
                      <a:pt x="64" y="283"/>
                      <a:pt x="12" y="262"/>
                      <a:pt x="2" y="223"/>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7" name="Google Shape;1107;g340da623686_1_1155"/>
              <p:cNvSpPr/>
              <p:nvPr/>
            </p:nvSpPr>
            <p:spPr>
              <a:xfrm>
                <a:off x="14618124" y="9614656"/>
                <a:ext cx="294007" cy="356422"/>
              </a:xfrm>
              <a:custGeom>
                <a:avLst/>
                <a:gdLst/>
                <a:ahLst/>
                <a:cxnLst/>
                <a:rect l="l" t="t" r="r" b="b"/>
                <a:pathLst>
                  <a:path w="237" h="287" extrusionOk="0">
                    <a:moveTo>
                      <a:pt x="118" y="13"/>
                    </a:moveTo>
                    <a:cubicBezTo>
                      <a:pt x="107" y="13"/>
                      <a:pt x="96" y="16"/>
                      <a:pt x="88" y="22"/>
                    </a:cubicBezTo>
                    <a:cubicBezTo>
                      <a:pt x="60" y="43"/>
                      <a:pt x="61" y="92"/>
                      <a:pt x="89" y="134"/>
                    </a:cubicBezTo>
                    <a:cubicBezTo>
                      <a:pt x="90" y="136"/>
                      <a:pt x="91" y="137"/>
                      <a:pt x="89" y="139"/>
                    </a:cubicBezTo>
                    <a:cubicBezTo>
                      <a:pt x="89" y="141"/>
                      <a:pt x="88" y="143"/>
                      <a:pt x="86" y="143"/>
                    </a:cubicBezTo>
                    <a:cubicBezTo>
                      <a:pt x="37" y="158"/>
                      <a:pt x="6" y="195"/>
                      <a:pt x="15" y="229"/>
                    </a:cubicBezTo>
                    <a:cubicBezTo>
                      <a:pt x="19" y="246"/>
                      <a:pt x="32" y="259"/>
                      <a:pt x="52" y="267"/>
                    </a:cubicBezTo>
                    <a:cubicBezTo>
                      <a:pt x="73" y="275"/>
                      <a:pt x="98" y="276"/>
                      <a:pt x="123" y="269"/>
                    </a:cubicBezTo>
                    <a:cubicBezTo>
                      <a:pt x="127" y="268"/>
                      <a:pt x="130" y="268"/>
                      <a:pt x="134" y="266"/>
                    </a:cubicBezTo>
                    <a:cubicBezTo>
                      <a:pt x="174" y="252"/>
                      <a:pt x="204" y="221"/>
                      <a:pt x="217" y="181"/>
                    </a:cubicBezTo>
                    <a:cubicBezTo>
                      <a:pt x="230" y="141"/>
                      <a:pt x="224" y="98"/>
                      <a:pt x="201" y="64"/>
                    </a:cubicBezTo>
                    <a:cubicBezTo>
                      <a:pt x="199" y="62"/>
                      <a:pt x="199" y="61"/>
                      <a:pt x="198" y="60"/>
                    </a:cubicBezTo>
                    <a:cubicBezTo>
                      <a:pt x="182" y="39"/>
                      <a:pt x="162" y="24"/>
                      <a:pt x="141" y="17"/>
                    </a:cubicBezTo>
                    <a:cubicBezTo>
                      <a:pt x="133" y="15"/>
                      <a:pt x="125" y="13"/>
                      <a:pt x="118" y="13"/>
                    </a:cubicBezTo>
                    <a:close/>
                    <a:moveTo>
                      <a:pt x="91" y="287"/>
                    </a:moveTo>
                    <a:cubicBezTo>
                      <a:pt x="75" y="287"/>
                      <a:pt x="61" y="284"/>
                      <a:pt x="48" y="279"/>
                    </a:cubicBezTo>
                    <a:cubicBezTo>
                      <a:pt x="23" y="269"/>
                      <a:pt x="8" y="253"/>
                      <a:pt x="2" y="232"/>
                    </a:cubicBezTo>
                    <a:cubicBezTo>
                      <a:pt x="-8" y="194"/>
                      <a:pt x="23" y="152"/>
                      <a:pt x="73" y="134"/>
                    </a:cubicBezTo>
                    <a:cubicBezTo>
                      <a:pt x="46" y="88"/>
                      <a:pt x="49" y="36"/>
                      <a:pt x="80" y="12"/>
                    </a:cubicBezTo>
                    <a:cubicBezTo>
                      <a:pt x="97" y="-1"/>
                      <a:pt x="121" y="-3"/>
                      <a:pt x="145" y="5"/>
                    </a:cubicBezTo>
                    <a:cubicBezTo>
                      <a:pt x="168" y="12"/>
                      <a:pt x="191" y="29"/>
                      <a:pt x="208" y="52"/>
                    </a:cubicBezTo>
                    <a:cubicBezTo>
                      <a:pt x="209" y="54"/>
                      <a:pt x="210" y="55"/>
                      <a:pt x="211" y="57"/>
                    </a:cubicBezTo>
                    <a:cubicBezTo>
                      <a:pt x="237" y="94"/>
                      <a:pt x="244" y="141"/>
                      <a:pt x="229" y="184"/>
                    </a:cubicBezTo>
                    <a:cubicBezTo>
                      <a:pt x="215" y="229"/>
                      <a:pt x="182" y="263"/>
                      <a:pt x="138" y="278"/>
                    </a:cubicBezTo>
                    <a:cubicBezTo>
                      <a:pt x="134" y="280"/>
                      <a:pt x="130" y="281"/>
                      <a:pt x="127" y="282"/>
                    </a:cubicBezTo>
                    <a:cubicBezTo>
                      <a:pt x="114" y="285"/>
                      <a:pt x="102" y="287"/>
                      <a:pt x="91" y="28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8" name="Google Shape;1108;g340da623686_1_1155"/>
              <p:cNvSpPr/>
              <p:nvPr/>
            </p:nvSpPr>
            <p:spPr>
              <a:xfrm>
                <a:off x="12898931" y="7818839"/>
                <a:ext cx="1229596" cy="2207070"/>
              </a:xfrm>
              <a:custGeom>
                <a:avLst/>
                <a:gdLst/>
                <a:ahLst/>
                <a:cxnLst/>
                <a:rect l="l" t="t" r="r" b="b"/>
                <a:pathLst>
                  <a:path w="988" h="1772" extrusionOk="0">
                    <a:moveTo>
                      <a:pt x="8" y="1772"/>
                    </a:moveTo>
                    <a:cubicBezTo>
                      <a:pt x="4" y="1772"/>
                      <a:pt x="2" y="1769"/>
                      <a:pt x="1" y="1766"/>
                    </a:cubicBezTo>
                    <a:cubicBezTo>
                      <a:pt x="1" y="1763"/>
                      <a:pt x="-16" y="1450"/>
                      <a:pt x="97" y="1078"/>
                    </a:cubicBezTo>
                    <a:cubicBezTo>
                      <a:pt x="162" y="860"/>
                      <a:pt x="259" y="664"/>
                      <a:pt x="383" y="496"/>
                    </a:cubicBezTo>
                    <a:cubicBezTo>
                      <a:pt x="539" y="286"/>
                      <a:pt x="739" y="119"/>
                      <a:pt x="979" y="1"/>
                    </a:cubicBezTo>
                    <a:cubicBezTo>
                      <a:pt x="982" y="-1"/>
                      <a:pt x="986" y="0"/>
                      <a:pt x="988" y="3"/>
                    </a:cubicBezTo>
                    <a:cubicBezTo>
                      <a:pt x="989" y="7"/>
                      <a:pt x="988" y="11"/>
                      <a:pt x="985" y="13"/>
                    </a:cubicBezTo>
                    <a:cubicBezTo>
                      <a:pt x="747" y="130"/>
                      <a:pt x="548" y="295"/>
                      <a:pt x="394" y="503"/>
                    </a:cubicBezTo>
                    <a:cubicBezTo>
                      <a:pt x="270" y="670"/>
                      <a:pt x="174" y="864"/>
                      <a:pt x="109" y="1082"/>
                    </a:cubicBezTo>
                    <a:cubicBezTo>
                      <a:pt x="-3" y="1451"/>
                      <a:pt x="14" y="1761"/>
                      <a:pt x="14" y="1765"/>
                    </a:cubicBezTo>
                    <a:cubicBezTo>
                      <a:pt x="15" y="1768"/>
                      <a:pt x="11" y="1771"/>
                      <a:pt x="8" y="1772"/>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09" name="Google Shape;1109;g340da623686_1_1155"/>
              <p:cNvSpPr/>
              <p:nvPr/>
            </p:nvSpPr>
            <p:spPr>
              <a:xfrm>
                <a:off x="15174992" y="9345474"/>
                <a:ext cx="3742359" cy="1646270"/>
              </a:xfrm>
              <a:custGeom>
                <a:avLst/>
                <a:gdLst/>
                <a:ahLst/>
                <a:cxnLst/>
                <a:rect l="l" t="t" r="r" b="b"/>
                <a:pathLst>
                  <a:path w="3005" h="1322" extrusionOk="0">
                    <a:moveTo>
                      <a:pt x="2974" y="220"/>
                    </a:moveTo>
                    <a:cubicBezTo>
                      <a:pt x="2966" y="198"/>
                      <a:pt x="2962" y="174"/>
                      <a:pt x="2962" y="150"/>
                    </a:cubicBezTo>
                    <a:cubicBezTo>
                      <a:pt x="2962" y="126"/>
                      <a:pt x="2966" y="102"/>
                      <a:pt x="2976" y="80"/>
                    </a:cubicBezTo>
                    <a:cubicBezTo>
                      <a:pt x="2981" y="65"/>
                      <a:pt x="2987" y="50"/>
                      <a:pt x="2991" y="35"/>
                    </a:cubicBezTo>
                    <a:cubicBezTo>
                      <a:pt x="2992" y="31"/>
                      <a:pt x="2993" y="26"/>
                      <a:pt x="2994" y="22"/>
                    </a:cubicBezTo>
                    <a:cubicBezTo>
                      <a:pt x="2763" y="-19"/>
                      <a:pt x="2067" y="-73"/>
                      <a:pt x="1428" y="572"/>
                    </a:cubicBezTo>
                    <a:cubicBezTo>
                      <a:pt x="1428" y="572"/>
                      <a:pt x="833" y="432"/>
                      <a:pt x="521" y="926"/>
                    </a:cubicBezTo>
                    <a:cubicBezTo>
                      <a:pt x="521" y="926"/>
                      <a:pt x="134" y="926"/>
                      <a:pt x="0" y="1322"/>
                    </a:cubicBezTo>
                    <a:cubicBezTo>
                      <a:pt x="7" y="1321"/>
                      <a:pt x="13" y="1320"/>
                      <a:pt x="20" y="1319"/>
                    </a:cubicBezTo>
                    <a:cubicBezTo>
                      <a:pt x="65" y="1310"/>
                      <a:pt x="107" y="1299"/>
                      <a:pt x="149" y="1286"/>
                    </a:cubicBezTo>
                    <a:cubicBezTo>
                      <a:pt x="191" y="1272"/>
                      <a:pt x="230" y="1256"/>
                      <a:pt x="268" y="1239"/>
                    </a:cubicBezTo>
                    <a:cubicBezTo>
                      <a:pt x="291" y="1228"/>
                      <a:pt x="315" y="1221"/>
                      <a:pt x="341" y="1218"/>
                    </a:cubicBezTo>
                    <a:cubicBezTo>
                      <a:pt x="365" y="1215"/>
                      <a:pt x="391" y="1217"/>
                      <a:pt x="416" y="1222"/>
                    </a:cubicBezTo>
                    <a:cubicBezTo>
                      <a:pt x="484" y="1237"/>
                      <a:pt x="557" y="1243"/>
                      <a:pt x="633" y="1237"/>
                    </a:cubicBezTo>
                    <a:cubicBezTo>
                      <a:pt x="709" y="1231"/>
                      <a:pt x="787" y="1215"/>
                      <a:pt x="864" y="1185"/>
                    </a:cubicBezTo>
                    <a:cubicBezTo>
                      <a:pt x="903" y="1171"/>
                      <a:pt x="939" y="1154"/>
                      <a:pt x="974" y="1136"/>
                    </a:cubicBezTo>
                    <a:cubicBezTo>
                      <a:pt x="1009" y="1117"/>
                      <a:pt x="1041" y="1096"/>
                      <a:pt x="1071" y="1074"/>
                    </a:cubicBezTo>
                    <a:cubicBezTo>
                      <a:pt x="1105" y="1049"/>
                      <a:pt x="1144" y="1034"/>
                      <a:pt x="1184" y="1029"/>
                    </a:cubicBezTo>
                    <a:cubicBezTo>
                      <a:pt x="1224" y="1025"/>
                      <a:pt x="1265" y="1032"/>
                      <a:pt x="1302" y="1050"/>
                    </a:cubicBezTo>
                    <a:cubicBezTo>
                      <a:pt x="1334" y="1066"/>
                      <a:pt x="1369" y="1080"/>
                      <a:pt x="1406" y="1092"/>
                    </a:cubicBezTo>
                    <a:cubicBezTo>
                      <a:pt x="1442" y="1104"/>
                      <a:pt x="1480" y="1114"/>
                      <a:pt x="1519" y="1121"/>
                    </a:cubicBezTo>
                    <a:cubicBezTo>
                      <a:pt x="1644" y="1144"/>
                      <a:pt x="1765" y="1139"/>
                      <a:pt x="1873" y="1111"/>
                    </a:cubicBezTo>
                    <a:cubicBezTo>
                      <a:pt x="1979" y="1083"/>
                      <a:pt x="2072" y="1032"/>
                      <a:pt x="2140" y="963"/>
                    </a:cubicBezTo>
                    <a:cubicBezTo>
                      <a:pt x="2162" y="941"/>
                      <a:pt x="2188" y="925"/>
                      <a:pt x="2217" y="915"/>
                    </a:cubicBezTo>
                    <a:cubicBezTo>
                      <a:pt x="2246" y="906"/>
                      <a:pt x="2277" y="903"/>
                      <a:pt x="2308" y="910"/>
                    </a:cubicBezTo>
                    <a:lnTo>
                      <a:pt x="2309" y="910"/>
                    </a:lnTo>
                    <a:cubicBezTo>
                      <a:pt x="2472" y="939"/>
                      <a:pt x="2631" y="907"/>
                      <a:pt x="2756" y="830"/>
                    </a:cubicBezTo>
                    <a:cubicBezTo>
                      <a:pt x="2880" y="753"/>
                      <a:pt x="2971" y="632"/>
                      <a:pt x="2998" y="484"/>
                    </a:cubicBezTo>
                    <a:cubicBezTo>
                      <a:pt x="3006" y="439"/>
                      <a:pt x="3007" y="393"/>
                      <a:pt x="3003" y="349"/>
                    </a:cubicBezTo>
                    <a:cubicBezTo>
                      <a:pt x="3000" y="305"/>
                      <a:pt x="2989" y="262"/>
                      <a:pt x="2974" y="22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0" name="Google Shape;1110;g340da623686_1_1155"/>
              <p:cNvSpPr/>
              <p:nvPr/>
            </p:nvSpPr>
            <p:spPr>
              <a:xfrm>
                <a:off x="15166272" y="9337996"/>
                <a:ext cx="3759802" cy="1663717"/>
              </a:xfrm>
              <a:custGeom>
                <a:avLst/>
                <a:gdLst/>
                <a:ahLst/>
                <a:cxnLst/>
                <a:rect l="l" t="t" r="r" b="b"/>
                <a:pathLst>
                  <a:path w="3019" h="1336" extrusionOk="0">
                    <a:moveTo>
                      <a:pt x="1242" y="567"/>
                    </a:moveTo>
                    <a:cubicBezTo>
                      <a:pt x="1199" y="567"/>
                      <a:pt x="1150" y="570"/>
                      <a:pt x="1099" y="577"/>
                    </a:cubicBezTo>
                    <a:cubicBezTo>
                      <a:pt x="929" y="601"/>
                      <a:pt x="693" y="683"/>
                      <a:pt x="533" y="936"/>
                    </a:cubicBezTo>
                    <a:cubicBezTo>
                      <a:pt x="532" y="938"/>
                      <a:pt x="530" y="939"/>
                      <a:pt x="528" y="939"/>
                    </a:cubicBezTo>
                    <a:cubicBezTo>
                      <a:pt x="527" y="939"/>
                      <a:pt x="431" y="940"/>
                      <a:pt x="320" y="988"/>
                    </a:cubicBezTo>
                    <a:cubicBezTo>
                      <a:pt x="220" y="1032"/>
                      <a:pt x="86" y="1126"/>
                      <a:pt x="16" y="1321"/>
                    </a:cubicBezTo>
                    <a:cubicBezTo>
                      <a:pt x="20" y="1321"/>
                      <a:pt x="23" y="1320"/>
                      <a:pt x="26" y="1319"/>
                    </a:cubicBezTo>
                    <a:cubicBezTo>
                      <a:pt x="69" y="1311"/>
                      <a:pt x="113" y="1300"/>
                      <a:pt x="154" y="1287"/>
                    </a:cubicBezTo>
                    <a:cubicBezTo>
                      <a:pt x="195" y="1274"/>
                      <a:pt x="234" y="1258"/>
                      <a:pt x="272" y="1240"/>
                    </a:cubicBezTo>
                    <a:cubicBezTo>
                      <a:pt x="296" y="1228"/>
                      <a:pt x="321" y="1222"/>
                      <a:pt x="347" y="1219"/>
                    </a:cubicBezTo>
                    <a:cubicBezTo>
                      <a:pt x="373" y="1216"/>
                      <a:pt x="400" y="1217"/>
                      <a:pt x="424" y="1223"/>
                    </a:cubicBezTo>
                    <a:cubicBezTo>
                      <a:pt x="492" y="1238"/>
                      <a:pt x="565" y="1243"/>
                      <a:pt x="639" y="1238"/>
                    </a:cubicBezTo>
                    <a:cubicBezTo>
                      <a:pt x="716" y="1232"/>
                      <a:pt x="794" y="1214"/>
                      <a:pt x="869" y="1187"/>
                    </a:cubicBezTo>
                    <a:cubicBezTo>
                      <a:pt x="906" y="1173"/>
                      <a:pt x="943" y="1156"/>
                      <a:pt x="978" y="1137"/>
                    </a:cubicBezTo>
                    <a:cubicBezTo>
                      <a:pt x="1012" y="1118"/>
                      <a:pt x="1045" y="1098"/>
                      <a:pt x="1075" y="1076"/>
                    </a:cubicBezTo>
                    <a:cubicBezTo>
                      <a:pt x="1109" y="1050"/>
                      <a:pt x="1149" y="1035"/>
                      <a:pt x="1190" y="1030"/>
                    </a:cubicBezTo>
                    <a:cubicBezTo>
                      <a:pt x="1232" y="1025"/>
                      <a:pt x="1274" y="1033"/>
                      <a:pt x="1311" y="1051"/>
                    </a:cubicBezTo>
                    <a:cubicBezTo>
                      <a:pt x="1344" y="1067"/>
                      <a:pt x="1379" y="1081"/>
                      <a:pt x="1415" y="1093"/>
                    </a:cubicBezTo>
                    <a:cubicBezTo>
                      <a:pt x="1451" y="1105"/>
                      <a:pt x="1489" y="1115"/>
                      <a:pt x="1527" y="1122"/>
                    </a:cubicBezTo>
                    <a:cubicBezTo>
                      <a:pt x="1646" y="1144"/>
                      <a:pt x="1768" y="1140"/>
                      <a:pt x="1878" y="1112"/>
                    </a:cubicBezTo>
                    <a:cubicBezTo>
                      <a:pt x="1984" y="1083"/>
                      <a:pt x="2075" y="1033"/>
                      <a:pt x="2142" y="966"/>
                    </a:cubicBezTo>
                    <a:cubicBezTo>
                      <a:pt x="2164" y="943"/>
                      <a:pt x="2192" y="926"/>
                      <a:pt x="2222" y="916"/>
                    </a:cubicBezTo>
                    <a:cubicBezTo>
                      <a:pt x="2253" y="906"/>
                      <a:pt x="2285" y="904"/>
                      <a:pt x="2316" y="910"/>
                    </a:cubicBezTo>
                    <a:lnTo>
                      <a:pt x="2316" y="917"/>
                    </a:lnTo>
                    <a:lnTo>
                      <a:pt x="2317" y="910"/>
                    </a:lnTo>
                    <a:cubicBezTo>
                      <a:pt x="2473" y="939"/>
                      <a:pt x="2630" y="911"/>
                      <a:pt x="2759" y="831"/>
                    </a:cubicBezTo>
                    <a:cubicBezTo>
                      <a:pt x="2887" y="752"/>
                      <a:pt x="2972" y="631"/>
                      <a:pt x="2998" y="490"/>
                    </a:cubicBezTo>
                    <a:cubicBezTo>
                      <a:pt x="3006" y="446"/>
                      <a:pt x="3008" y="401"/>
                      <a:pt x="3004" y="357"/>
                    </a:cubicBezTo>
                    <a:cubicBezTo>
                      <a:pt x="3000" y="313"/>
                      <a:pt x="2990" y="271"/>
                      <a:pt x="2975" y="229"/>
                    </a:cubicBezTo>
                    <a:cubicBezTo>
                      <a:pt x="2966" y="206"/>
                      <a:pt x="2962" y="181"/>
                      <a:pt x="2962" y="157"/>
                    </a:cubicBezTo>
                    <a:cubicBezTo>
                      <a:pt x="2962" y="132"/>
                      <a:pt x="2967" y="107"/>
                      <a:pt x="2977" y="85"/>
                    </a:cubicBezTo>
                    <a:cubicBezTo>
                      <a:pt x="2982" y="70"/>
                      <a:pt x="2988" y="55"/>
                      <a:pt x="2992" y="40"/>
                    </a:cubicBezTo>
                    <a:cubicBezTo>
                      <a:pt x="2993" y="38"/>
                      <a:pt x="2993" y="36"/>
                      <a:pt x="2993" y="34"/>
                    </a:cubicBezTo>
                    <a:cubicBezTo>
                      <a:pt x="2878" y="14"/>
                      <a:pt x="2650" y="-8"/>
                      <a:pt x="2372" y="53"/>
                    </a:cubicBezTo>
                    <a:cubicBezTo>
                      <a:pt x="2027" y="129"/>
                      <a:pt x="1714" y="307"/>
                      <a:pt x="1440" y="583"/>
                    </a:cubicBezTo>
                    <a:cubicBezTo>
                      <a:pt x="1438" y="585"/>
                      <a:pt x="1435" y="586"/>
                      <a:pt x="1434" y="585"/>
                    </a:cubicBezTo>
                    <a:cubicBezTo>
                      <a:pt x="1433" y="585"/>
                      <a:pt x="1355" y="567"/>
                      <a:pt x="1242" y="567"/>
                    </a:cubicBezTo>
                    <a:close/>
                    <a:moveTo>
                      <a:pt x="7" y="1336"/>
                    </a:moveTo>
                    <a:cubicBezTo>
                      <a:pt x="5" y="1336"/>
                      <a:pt x="3" y="1335"/>
                      <a:pt x="2" y="1334"/>
                    </a:cubicBezTo>
                    <a:cubicBezTo>
                      <a:pt x="0" y="1332"/>
                      <a:pt x="-1" y="1329"/>
                      <a:pt x="1" y="1328"/>
                    </a:cubicBezTo>
                    <a:cubicBezTo>
                      <a:pt x="71" y="1120"/>
                      <a:pt x="211" y="1022"/>
                      <a:pt x="315" y="977"/>
                    </a:cubicBezTo>
                    <a:cubicBezTo>
                      <a:pt x="418" y="931"/>
                      <a:pt x="506" y="927"/>
                      <a:pt x="524" y="926"/>
                    </a:cubicBezTo>
                    <a:cubicBezTo>
                      <a:pt x="687" y="671"/>
                      <a:pt x="925" y="589"/>
                      <a:pt x="1097" y="564"/>
                    </a:cubicBezTo>
                    <a:cubicBezTo>
                      <a:pt x="1268" y="540"/>
                      <a:pt x="1409" y="567"/>
                      <a:pt x="1433" y="572"/>
                    </a:cubicBezTo>
                    <a:cubicBezTo>
                      <a:pt x="1708" y="295"/>
                      <a:pt x="2023" y="117"/>
                      <a:pt x="2370" y="41"/>
                    </a:cubicBezTo>
                    <a:cubicBezTo>
                      <a:pt x="2654" y="-22"/>
                      <a:pt x="2888" y="2"/>
                      <a:pt x="3002" y="22"/>
                    </a:cubicBezTo>
                    <a:cubicBezTo>
                      <a:pt x="3004" y="23"/>
                      <a:pt x="3005" y="24"/>
                      <a:pt x="3007" y="26"/>
                    </a:cubicBezTo>
                    <a:cubicBezTo>
                      <a:pt x="3008" y="27"/>
                      <a:pt x="3008" y="29"/>
                      <a:pt x="3007" y="30"/>
                    </a:cubicBezTo>
                    <a:lnTo>
                      <a:pt x="3007" y="35"/>
                    </a:lnTo>
                    <a:cubicBezTo>
                      <a:pt x="3006" y="38"/>
                      <a:pt x="3005" y="41"/>
                      <a:pt x="3004" y="44"/>
                    </a:cubicBezTo>
                    <a:cubicBezTo>
                      <a:pt x="3000" y="59"/>
                      <a:pt x="2994" y="74"/>
                      <a:pt x="2989" y="89"/>
                    </a:cubicBezTo>
                    <a:cubicBezTo>
                      <a:pt x="2980" y="111"/>
                      <a:pt x="2975" y="134"/>
                      <a:pt x="2975" y="157"/>
                    </a:cubicBezTo>
                    <a:cubicBezTo>
                      <a:pt x="2975" y="180"/>
                      <a:pt x="2979" y="203"/>
                      <a:pt x="2987" y="225"/>
                    </a:cubicBezTo>
                    <a:cubicBezTo>
                      <a:pt x="3003" y="268"/>
                      <a:pt x="3013" y="312"/>
                      <a:pt x="3017" y="356"/>
                    </a:cubicBezTo>
                    <a:cubicBezTo>
                      <a:pt x="3021" y="401"/>
                      <a:pt x="3019" y="447"/>
                      <a:pt x="3011" y="492"/>
                    </a:cubicBezTo>
                    <a:cubicBezTo>
                      <a:pt x="2985" y="637"/>
                      <a:pt x="2897" y="761"/>
                      <a:pt x="2766" y="842"/>
                    </a:cubicBezTo>
                    <a:cubicBezTo>
                      <a:pt x="2634" y="924"/>
                      <a:pt x="2474" y="952"/>
                      <a:pt x="2315" y="923"/>
                    </a:cubicBezTo>
                    <a:lnTo>
                      <a:pt x="2314" y="923"/>
                    </a:lnTo>
                    <a:cubicBezTo>
                      <a:pt x="2284" y="917"/>
                      <a:pt x="2254" y="919"/>
                      <a:pt x="2226" y="928"/>
                    </a:cubicBezTo>
                    <a:cubicBezTo>
                      <a:pt x="2198" y="937"/>
                      <a:pt x="2173" y="953"/>
                      <a:pt x="2151" y="975"/>
                    </a:cubicBezTo>
                    <a:cubicBezTo>
                      <a:pt x="2083" y="1044"/>
                      <a:pt x="1990" y="1096"/>
                      <a:pt x="1881" y="1124"/>
                    </a:cubicBezTo>
                    <a:cubicBezTo>
                      <a:pt x="1769" y="1153"/>
                      <a:pt x="1646" y="1157"/>
                      <a:pt x="1525" y="1134"/>
                    </a:cubicBezTo>
                    <a:cubicBezTo>
                      <a:pt x="1486" y="1127"/>
                      <a:pt x="1448" y="1117"/>
                      <a:pt x="1410" y="1105"/>
                    </a:cubicBezTo>
                    <a:cubicBezTo>
                      <a:pt x="1374" y="1093"/>
                      <a:pt x="1339" y="1079"/>
                      <a:pt x="1306" y="1063"/>
                    </a:cubicBezTo>
                    <a:cubicBezTo>
                      <a:pt x="1270" y="1046"/>
                      <a:pt x="1231" y="1039"/>
                      <a:pt x="1192" y="1043"/>
                    </a:cubicBezTo>
                    <a:cubicBezTo>
                      <a:pt x="1152" y="1047"/>
                      <a:pt x="1114" y="1062"/>
                      <a:pt x="1083" y="1086"/>
                    </a:cubicBezTo>
                    <a:cubicBezTo>
                      <a:pt x="1051" y="1109"/>
                      <a:pt x="1018" y="1130"/>
                      <a:pt x="984" y="1148"/>
                    </a:cubicBezTo>
                    <a:cubicBezTo>
                      <a:pt x="949" y="1167"/>
                      <a:pt x="912" y="1185"/>
                      <a:pt x="873" y="1198"/>
                    </a:cubicBezTo>
                    <a:cubicBezTo>
                      <a:pt x="797" y="1227"/>
                      <a:pt x="719" y="1244"/>
                      <a:pt x="641" y="1250"/>
                    </a:cubicBezTo>
                    <a:cubicBezTo>
                      <a:pt x="565" y="1256"/>
                      <a:pt x="491" y="1251"/>
                      <a:pt x="422" y="1235"/>
                    </a:cubicBezTo>
                    <a:cubicBezTo>
                      <a:pt x="398" y="1230"/>
                      <a:pt x="373" y="1228"/>
                      <a:pt x="349" y="1232"/>
                    </a:cubicBezTo>
                    <a:cubicBezTo>
                      <a:pt x="324" y="1234"/>
                      <a:pt x="300" y="1241"/>
                      <a:pt x="277" y="1252"/>
                    </a:cubicBezTo>
                    <a:cubicBezTo>
                      <a:pt x="239" y="1269"/>
                      <a:pt x="199" y="1285"/>
                      <a:pt x="158" y="1299"/>
                    </a:cubicBezTo>
                    <a:cubicBezTo>
                      <a:pt x="116" y="1312"/>
                      <a:pt x="72" y="1324"/>
                      <a:pt x="28" y="1332"/>
                    </a:cubicBezTo>
                    <a:cubicBezTo>
                      <a:pt x="22" y="1333"/>
                      <a:pt x="16" y="1334"/>
                      <a:pt x="10" y="1335"/>
                    </a:cubicBezTo>
                    <a:lnTo>
                      <a:pt x="7" y="1335"/>
                    </a:lnTo>
                    <a:cubicBezTo>
                      <a:pt x="7" y="1336"/>
                      <a:pt x="7" y="1336"/>
                      <a:pt x="7" y="1336"/>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1" name="Google Shape;1111;g340da623686_1_1155"/>
              <p:cNvSpPr/>
              <p:nvPr/>
            </p:nvSpPr>
            <p:spPr>
              <a:xfrm>
                <a:off x="12442971" y="10000987"/>
                <a:ext cx="3885625" cy="1050571"/>
              </a:xfrm>
              <a:custGeom>
                <a:avLst/>
                <a:gdLst/>
                <a:ahLst/>
                <a:cxnLst/>
                <a:rect l="l" t="t" r="r" b="b"/>
                <a:pathLst>
                  <a:path w="3120" h="844" extrusionOk="0">
                    <a:moveTo>
                      <a:pt x="2028" y="470"/>
                    </a:moveTo>
                    <a:cubicBezTo>
                      <a:pt x="1177" y="-140"/>
                      <a:pt x="243" y="-1"/>
                      <a:pt x="0" y="50"/>
                    </a:cubicBezTo>
                    <a:cubicBezTo>
                      <a:pt x="18" y="79"/>
                      <a:pt x="30" y="113"/>
                      <a:pt x="33" y="149"/>
                    </a:cubicBezTo>
                    <a:cubicBezTo>
                      <a:pt x="43" y="271"/>
                      <a:pt x="96" y="386"/>
                      <a:pt x="180" y="476"/>
                    </a:cubicBezTo>
                    <a:cubicBezTo>
                      <a:pt x="264" y="567"/>
                      <a:pt x="379" y="634"/>
                      <a:pt x="512" y="660"/>
                    </a:cubicBezTo>
                    <a:cubicBezTo>
                      <a:pt x="550" y="667"/>
                      <a:pt x="588" y="671"/>
                      <a:pt x="625" y="671"/>
                    </a:cubicBezTo>
                    <a:cubicBezTo>
                      <a:pt x="663" y="672"/>
                      <a:pt x="700" y="669"/>
                      <a:pt x="736" y="663"/>
                    </a:cubicBezTo>
                    <a:cubicBezTo>
                      <a:pt x="764" y="658"/>
                      <a:pt x="792" y="659"/>
                      <a:pt x="819" y="665"/>
                    </a:cubicBezTo>
                    <a:cubicBezTo>
                      <a:pt x="847" y="671"/>
                      <a:pt x="872" y="683"/>
                      <a:pt x="896" y="699"/>
                    </a:cubicBezTo>
                    <a:cubicBezTo>
                      <a:pt x="939" y="730"/>
                      <a:pt x="986" y="757"/>
                      <a:pt x="1036" y="779"/>
                    </a:cubicBezTo>
                    <a:cubicBezTo>
                      <a:pt x="1087" y="801"/>
                      <a:pt x="1141" y="818"/>
                      <a:pt x="1199" y="829"/>
                    </a:cubicBezTo>
                    <a:cubicBezTo>
                      <a:pt x="1276" y="844"/>
                      <a:pt x="1353" y="848"/>
                      <a:pt x="1425" y="840"/>
                    </a:cubicBezTo>
                    <a:cubicBezTo>
                      <a:pt x="1497" y="834"/>
                      <a:pt x="1566" y="817"/>
                      <a:pt x="1630" y="790"/>
                    </a:cubicBezTo>
                    <a:cubicBezTo>
                      <a:pt x="1652" y="781"/>
                      <a:pt x="1676" y="775"/>
                      <a:pt x="1700" y="774"/>
                    </a:cubicBezTo>
                    <a:cubicBezTo>
                      <a:pt x="1723" y="773"/>
                      <a:pt x="1748" y="775"/>
                      <a:pt x="1771" y="781"/>
                    </a:cubicBezTo>
                    <a:cubicBezTo>
                      <a:pt x="1837" y="799"/>
                      <a:pt x="1909" y="809"/>
                      <a:pt x="1983" y="812"/>
                    </a:cubicBezTo>
                    <a:cubicBezTo>
                      <a:pt x="2057" y="814"/>
                      <a:pt x="2135" y="808"/>
                      <a:pt x="2213" y="793"/>
                    </a:cubicBezTo>
                    <a:cubicBezTo>
                      <a:pt x="2258" y="784"/>
                      <a:pt x="2300" y="773"/>
                      <a:pt x="2342" y="760"/>
                    </a:cubicBezTo>
                    <a:cubicBezTo>
                      <a:pt x="2384" y="746"/>
                      <a:pt x="2423" y="730"/>
                      <a:pt x="2461" y="713"/>
                    </a:cubicBezTo>
                    <a:cubicBezTo>
                      <a:pt x="2484" y="702"/>
                      <a:pt x="2508" y="695"/>
                      <a:pt x="2534" y="692"/>
                    </a:cubicBezTo>
                    <a:cubicBezTo>
                      <a:pt x="2558" y="689"/>
                      <a:pt x="2584" y="691"/>
                      <a:pt x="2609" y="696"/>
                    </a:cubicBezTo>
                    <a:cubicBezTo>
                      <a:pt x="2677" y="711"/>
                      <a:pt x="2750" y="717"/>
                      <a:pt x="2826" y="711"/>
                    </a:cubicBezTo>
                    <a:cubicBezTo>
                      <a:pt x="2902" y="705"/>
                      <a:pt x="2980" y="689"/>
                      <a:pt x="3057" y="659"/>
                    </a:cubicBezTo>
                    <a:cubicBezTo>
                      <a:pt x="3079" y="652"/>
                      <a:pt x="3099" y="643"/>
                      <a:pt x="3120" y="634"/>
                    </a:cubicBezTo>
                    <a:cubicBezTo>
                      <a:pt x="2563" y="139"/>
                      <a:pt x="2028" y="470"/>
                      <a:pt x="2028" y="47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2" name="Google Shape;1112;g340da623686_1_1155"/>
              <p:cNvSpPr/>
              <p:nvPr/>
            </p:nvSpPr>
            <p:spPr>
              <a:xfrm>
                <a:off x="12436742" y="9993510"/>
                <a:ext cx="3900577" cy="1066772"/>
              </a:xfrm>
              <a:custGeom>
                <a:avLst/>
                <a:gdLst/>
                <a:ahLst/>
                <a:cxnLst/>
                <a:rect l="l" t="t" r="r" b="b"/>
                <a:pathLst>
                  <a:path w="3132" h="857" extrusionOk="0">
                    <a:moveTo>
                      <a:pt x="779" y="660"/>
                    </a:moveTo>
                    <a:cubicBezTo>
                      <a:pt x="795" y="660"/>
                      <a:pt x="811" y="662"/>
                      <a:pt x="826" y="666"/>
                    </a:cubicBezTo>
                    <a:cubicBezTo>
                      <a:pt x="855" y="672"/>
                      <a:pt x="882" y="683"/>
                      <a:pt x="905" y="701"/>
                    </a:cubicBezTo>
                    <a:cubicBezTo>
                      <a:pt x="948" y="732"/>
                      <a:pt x="995" y="758"/>
                      <a:pt x="1045" y="780"/>
                    </a:cubicBezTo>
                    <a:cubicBezTo>
                      <a:pt x="1096" y="802"/>
                      <a:pt x="1151" y="819"/>
                      <a:pt x="1206" y="830"/>
                    </a:cubicBezTo>
                    <a:cubicBezTo>
                      <a:pt x="1281" y="844"/>
                      <a:pt x="1357" y="848"/>
                      <a:pt x="1430" y="841"/>
                    </a:cubicBezTo>
                    <a:cubicBezTo>
                      <a:pt x="1502" y="834"/>
                      <a:pt x="1570" y="817"/>
                      <a:pt x="1634" y="791"/>
                    </a:cubicBezTo>
                    <a:cubicBezTo>
                      <a:pt x="1656" y="782"/>
                      <a:pt x="1680" y="776"/>
                      <a:pt x="1705" y="775"/>
                    </a:cubicBezTo>
                    <a:cubicBezTo>
                      <a:pt x="1730" y="773"/>
                      <a:pt x="1754" y="775"/>
                      <a:pt x="1779" y="782"/>
                    </a:cubicBezTo>
                    <a:cubicBezTo>
                      <a:pt x="1845" y="800"/>
                      <a:pt x="1916" y="810"/>
                      <a:pt x="1989" y="812"/>
                    </a:cubicBezTo>
                    <a:cubicBezTo>
                      <a:pt x="2064" y="814"/>
                      <a:pt x="2141" y="808"/>
                      <a:pt x="2218" y="793"/>
                    </a:cubicBezTo>
                    <a:cubicBezTo>
                      <a:pt x="2261" y="785"/>
                      <a:pt x="2305" y="774"/>
                      <a:pt x="2346" y="761"/>
                    </a:cubicBezTo>
                    <a:cubicBezTo>
                      <a:pt x="2387" y="748"/>
                      <a:pt x="2426" y="732"/>
                      <a:pt x="2464" y="714"/>
                    </a:cubicBezTo>
                    <a:cubicBezTo>
                      <a:pt x="2488" y="702"/>
                      <a:pt x="2513" y="696"/>
                      <a:pt x="2539" y="693"/>
                    </a:cubicBezTo>
                    <a:cubicBezTo>
                      <a:pt x="2565" y="690"/>
                      <a:pt x="2592" y="691"/>
                      <a:pt x="2616" y="697"/>
                    </a:cubicBezTo>
                    <a:cubicBezTo>
                      <a:pt x="2684" y="712"/>
                      <a:pt x="2757" y="717"/>
                      <a:pt x="2831" y="712"/>
                    </a:cubicBezTo>
                    <a:cubicBezTo>
                      <a:pt x="2908" y="706"/>
                      <a:pt x="2986" y="688"/>
                      <a:pt x="3061" y="660"/>
                    </a:cubicBezTo>
                    <a:cubicBezTo>
                      <a:pt x="3078" y="654"/>
                      <a:pt x="3096" y="647"/>
                      <a:pt x="3114" y="639"/>
                    </a:cubicBezTo>
                    <a:cubicBezTo>
                      <a:pt x="2831" y="391"/>
                      <a:pt x="2555" y="361"/>
                      <a:pt x="2372" y="379"/>
                    </a:cubicBezTo>
                    <a:cubicBezTo>
                      <a:pt x="2172" y="400"/>
                      <a:pt x="2038" y="481"/>
                      <a:pt x="2037" y="482"/>
                    </a:cubicBezTo>
                    <a:cubicBezTo>
                      <a:pt x="2035" y="483"/>
                      <a:pt x="2032" y="483"/>
                      <a:pt x="2030" y="482"/>
                    </a:cubicBezTo>
                    <a:cubicBezTo>
                      <a:pt x="1668" y="222"/>
                      <a:pt x="1251" y="69"/>
                      <a:pt x="792" y="26"/>
                    </a:cubicBezTo>
                    <a:cubicBezTo>
                      <a:pt x="427" y="-9"/>
                      <a:pt x="134" y="37"/>
                      <a:pt x="17" y="61"/>
                    </a:cubicBezTo>
                    <a:cubicBezTo>
                      <a:pt x="32" y="90"/>
                      <a:pt x="42" y="122"/>
                      <a:pt x="45" y="155"/>
                    </a:cubicBezTo>
                    <a:cubicBezTo>
                      <a:pt x="55" y="273"/>
                      <a:pt x="107" y="389"/>
                      <a:pt x="191" y="479"/>
                    </a:cubicBezTo>
                    <a:cubicBezTo>
                      <a:pt x="277" y="573"/>
                      <a:pt x="391" y="636"/>
                      <a:pt x="520" y="661"/>
                    </a:cubicBezTo>
                    <a:cubicBezTo>
                      <a:pt x="556" y="668"/>
                      <a:pt x="594" y="672"/>
                      <a:pt x="632" y="672"/>
                    </a:cubicBezTo>
                    <a:cubicBezTo>
                      <a:pt x="668" y="672"/>
                      <a:pt x="705" y="670"/>
                      <a:pt x="741" y="664"/>
                    </a:cubicBezTo>
                    <a:cubicBezTo>
                      <a:pt x="754" y="661"/>
                      <a:pt x="767" y="660"/>
                      <a:pt x="779" y="660"/>
                    </a:cubicBezTo>
                    <a:close/>
                    <a:moveTo>
                      <a:pt x="1358" y="857"/>
                    </a:moveTo>
                    <a:cubicBezTo>
                      <a:pt x="1307" y="857"/>
                      <a:pt x="1255" y="852"/>
                      <a:pt x="1204" y="843"/>
                    </a:cubicBezTo>
                    <a:cubicBezTo>
                      <a:pt x="1147" y="832"/>
                      <a:pt x="1092" y="814"/>
                      <a:pt x="1040" y="792"/>
                    </a:cubicBezTo>
                    <a:cubicBezTo>
                      <a:pt x="989" y="770"/>
                      <a:pt x="941" y="743"/>
                      <a:pt x="898" y="711"/>
                    </a:cubicBezTo>
                    <a:cubicBezTo>
                      <a:pt x="875" y="695"/>
                      <a:pt x="851" y="684"/>
                      <a:pt x="824" y="678"/>
                    </a:cubicBezTo>
                    <a:cubicBezTo>
                      <a:pt x="797" y="672"/>
                      <a:pt x="770" y="672"/>
                      <a:pt x="743" y="676"/>
                    </a:cubicBezTo>
                    <a:cubicBezTo>
                      <a:pt x="706" y="683"/>
                      <a:pt x="669" y="685"/>
                      <a:pt x="631" y="685"/>
                    </a:cubicBezTo>
                    <a:cubicBezTo>
                      <a:pt x="594" y="685"/>
                      <a:pt x="555" y="681"/>
                      <a:pt x="517" y="673"/>
                    </a:cubicBezTo>
                    <a:cubicBezTo>
                      <a:pt x="386" y="648"/>
                      <a:pt x="270" y="584"/>
                      <a:pt x="181" y="488"/>
                    </a:cubicBezTo>
                    <a:cubicBezTo>
                      <a:pt x="96" y="395"/>
                      <a:pt x="43" y="277"/>
                      <a:pt x="32" y="156"/>
                    </a:cubicBezTo>
                    <a:cubicBezTo>
                      <a:pt x="29" y="122"/>
                      <a:pt x="19" y="88"/>
                      <a:pt x="1" y="60"/>
                    </a:cubicBezTo>
                    <a:cubicBezTo>
                      <a:pt x="0" y="58"/>
                      <a:pt x="0" y="56"/>
                      <a:pt x="1" y="54"/>
                    </a:cubicBezTo>
                    <a:cubicBezTo>
                      <a:pt x="2" y="52"/>
                      <a:pt x="3" y="51"/>
                      <a:pt x="5" y="50"/>
                    </a:cubicBezTo>
                    <a:cubicBezTo>
                      <a:pt x="117" y="27"/>
                      <a:pt x="417" y="-23"/>
                      <a:pt x="793" y="13"/>
                    </a:cubicBezTo>
                    <a:cubicBezTo>
                      <a:pt x="1253" y="56"/>
                      <a:pt x="1671" y="210"/>
                      <a:pt x="2034" y="469"/>
                    </a:cubicBezTo>
                    <a:cubicBezTo>
                      <a:pt x="2057" y="455"/>
                      <a:pt x="2186" y="386"/>
                      <a:pt x="2370" y="367"/>
                    </a:cubicBezTo>
                    <a:cubicBezTo>
                      <a:pt x="2557" y="348"/>
                      <a:pt x="2840" y="378"/>
                      <a:pt x="3130" y="636"/>
                    </a:cubicBezTo>
                    <a:cubicBezTo>
                      <a:pt x="3132" y="637"/>
                      <a:pt x="3132" y="639"/>
                      <a:pt x="3132" y="641"/>
                    </a:cubicBezTo>
                    <a:cubicBezTo>
                      <a:pt x="3132" y="644"/>
                      <a:pt x="3130" y="646"/>
                      <a:pt x="3128" y="646"/>
                    </a:cubicBezTo>
                    <a:cubicBezTo>
                      <a:pt x="3107" y="656"/>
                      <a:pt x="3086" y="665"/>
                      <a:pt x="3065" y="672"/>
                    </a:cubicBezTo>
                    <a:cubicBezTo>
                      <a:pt x="2989" y="701"/>
                      <a:pt x="2911" y="718"/>
                      <a:pt x="2833" y="724"/>
                    </a:cubicBezTo>
                    <a:cubicBezTo>
                      <a:pt x="2757" y="730"/>
                      <a:pt x="2683" y="725"/>
                      <a:pt x="2614" y="709"/>
                    </a:cubicBezTo>
                    <a:cubicBezTo>
                      <a:pt x="2590" y="704"/>
                      <a:pt x="2565" y="702"/>
                      <a:pt x="2541" y="706"/>
                    </a:cubicBezTo>
                    <a:cubicBezTo>
                      <a:pt x="2516" y="708"/>
                      <a:pt x="2492" y="715"/>
                      <a:pt x="2469" y="726"/>
                    </a:cubicBezTo>
                    <a:cubicBezTo>
                      <a:pt x="2431" y="743"/>
                      <a:pt x="2391" y="759"/>
                      <a:pt x="2350" y="773"/>
                    </a:cubicBezTo>
                    <a:cubicBezTo>
                      <a:pt x="2308" y="786"/>
                      <a:pt x="2264" y="798"/>
                      <a:pt x="2220" y="806"/>
                    </a:cubicBezTo>
                    <a:cubicBezTo>
                      <a:pt x="2143" y="821"/>
                      <a:pt x="2065" y="827"/>
                      <a:pt x="1989" y="825"/>
                    </a:cubicBezTo>
                    <a:cubicBezTo>
                      <a:pt x="1915" y="823"/>
                      <a:pt x="1843" y="813"/>
                      <a:pt x="1775" y="794"/>
                    </a:cubicBezTo>
                    <a:cubicBezTo>
                      <a:pt x="1753" y="788"/>
                      <a:pt x="1729" y="786"/>
                      <a:pt x="1706" y="787"/>
                    </a:cubicBezTo>
                    <a:cubicBezTo>
                      <a:pt x="1683" y="789"/>
                      <a:pt x="1660" y="794"/>
                      <a:pt x="1639" y="803"/>
                    </a:cubicBezTo>
                    <a:cubicBezTo>
                      <a:pt x="1574" y="830"/>
                      <a:pt x="1504" y="847"/>
                      <a:pt x="1431" y="854"/>
                    </a:cubicBezTo>
                    <a:cubicBezTo>
                      <a:pt x="1408" y="856"/>
                      <a:pt x="1382" y="857"/>
                      <a:pt x="1358" y="85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3" name="Google Shape;1113;g340da623686_1_1155"/>
              <p:cNvSpPr/>
              <p:nvPr/>
            </p:nvSpPr>
            <p:spPr>
              <a:xfrm>
                <a:off x="13040951" y="8574058"/>
                <a:ext cx="330135" cy="297849"/>
              </a:xfrm>
              <a:custGeom>
                <a:avLst/>
                <a:gdLst/>
                <a:ahLst/>
                <a:cxnLst/>
                <a:rect l="l" t="t" r="r" b="b"/>
                <a:pathLst>
                  <a:path w="266" h="240" extrusionOk="0">
                    <a:moveTo>
                      <a:pt x="69" y="0"/>
                    </a:moveTo>
                    <a:cubicBezTo>
                      <a:pt x="108" y="-1"/>
                      <a:pt x="141" y="41"/>
                      <a:pt x="144" y="94"/>
                    </a:cubicBezTo>
                    <a:cubicBezTo>
                      <a:pt x="194" y="74"/>
                      <a:pt x="245" y="85"/>
                      <a:pt x="261" y="120"/>
                    </a:cubicBezTo>
                    <a:cubicBezTo>
                      <a:pt x="277" y="156"/>
                      <a:pt x="249" y="205"/>
                      <a:pt x="198" y="228"/>
                    </a:cubicBezTo>
                    <a:cubicBezTo>
                      <a:pt x="196" y="228"/>
                      <a:pt x="195" y="229"/>
                      <a:pt x="193" y="230"/>
                    </a:cubicBezTo>
                    <a:cubicBezTo>
                      <a:pt x="151" y="247"/>
                      <a:pt x="106" y="241"/>
                      <a:pt x="69" y="220"/>
                    </a:cubicBezTo>
                    <a:cubicBezTo>
                      <a:pt x="34" y="199"/>
                      <a:pt x="6" y="162"/>
                      <a:pt x="1" y="116"/>
                    </a:cubicBezTo>
                    <a:cubicBezTo>
                      <a:pt x="0" y="112"/>
                      <a:pt x="0" y="108"/>
                      <a:pt x="0" y="104"/>
                    </a:cubicBezTo>
                    <a:cubicBezTo>
                      <a:pt x="-2" y="48"/>
                      <a:pt x="29" y="1"/>
                      <a:pt x="69" y="0"/>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4" name="Google Shape;1114;g340da623686_1_1155"/>
              <p:cNvSpPr/>
              <p:nvPr/>
            </p:nvSpPr>
            <p:spPr>
              <a:xfrm>
                <a:off x="13033476" y="8566580"/>
                <a:ext cx="345084" cy="312804"/>
              </a:xfrm>
              <a:custGeom>
                <a:avLst/>
                <a:gdLst/>
                <a:ahLst/>
                <a:cxnLst/>
                <a:rect l="l" t="t" r="r" b="b"/>
                <a:pathLst>
                  <a:path w="278" h="252" extrusionOk="0">
                    <a:moveTo>
                      <a:pt x="75" y="6"/>
                    </a:moveTo>
                    <a:close/>
                    <a:moveTo>
                      <a:pt x="75" y="13"/>
                    </a:moveTo>
                    <a:cubicBezTo>
                      <a:pt x="39" y="14"/>
                      <a:pt x="11" y="58"/>
                      <a:pt x="12" y="110"/>
                    </a:cubicBezTo>
                    <a:cubicBezTo>
                      <a:pt x="12" y="114"/>
                      <a:pt x="13" y="118"/>
                      <a:pt x="13" y="121"/>
                    </a:cubicBezTo>
                    <a:cubicBezTo>
                      <a:pt x="19" y="163"/>
                      <a:pt x="42" y="199"/>
                      <a:pt x="79" y="220"/>
                    </a:cubicBezTo>
                    <a:cubicBezTo>
                      <a:pt x="115" y="242"/>
                      <a:pt x="158" y="246"/>
                      <a:pt x="197" y="230"/>
                    </a:cubicBezTo>
                    <a:cubicBezTo>
                      <a:pt x="199" y="230"/>
                      <a:pt x="200" y="228"/>
                      <a:pt x="201" y="228"/>
                    </a:cubicBezTo>
                    <a:cubicBezTo>
                      <a:pt x="249" y="206"/>
                      <a:pt x="276" y="162"/>
                      <a:pt x="262" y="129"/>
                    </a:cubicBezTo>
                    <a:cubicBezTo>
                      <a:pt x="247" y="97"/>
                      <a:pt x="199" y="87"/>
                      <a:pt x="153" y="106"/>
                    </a:cubicBezTo>
                    <a:cubicBezTo>
                      <a:pt x="151" y="107"/>
                      <a:pt x="148" y="107"/>
                      <a:pt x="147" y="105"/>
                    </a:cubicBezTo>
                    <a:cubicBezTo>
                      <a:pt x="145" y="104"/>
                      <a:pt x="144" y="102"/>
                      <a:pt x="143" y="100"/>
                    </a:cubicBezTo>
                    <a:cubicBezTo>
                      <a:pt x="140" y="50"/>
                      <a:pt x="110" y="12"/>
                      <a:pt x="75" y="13"/>
                    </a:cubicBezTo>
                    <a:close/>
                    <a:moveTo>
                      <a:pt x="147" y="252"/>
                    </a:moveTo>
                    <a:cubicBezTo>
                      <a:pt x="121" y="252"/>
                      <a:pt x="96" y="246"/>
                      <a:pt x="73" y="232"/>
                    </a:cubicBezTo>
                    <a:cubicBezTo>
                      <a:pt x="33" y="208"/>
                      <a:pt x="6" y="168"/>
                      <a:pt x="1" y="123"/>
                    </a:cubicBezTo>
                    <a:cubicBezTo>
                      <a:pt x="0" y="119"/>
                      <a:pt x="0" y="115"/>
                      <a:pt x="0" y="110"/>
                    </a:cubicBezTo>
                    <a:cubicBezTo>
                      <a:pt x="-2" y="51"/>
                      <a:pt x="32" y="1"/>
                      <a:pt x="75" y="0"/>
                    </a:cubicBezTo>
                    <a:cubicBezTo>
                      <a:pt x="115" y="-2"/>
                      <a:pt x="149" y="38"/>
                      <a:pt x="156" y="91"/>
                    </a:cubicBezTo>
                    <a:cubicBezTo>
                      <a:pt x="206" y="74"/>
                      <a:pt x="257" y="87"/>
                      <a:pt x="273" y="124"/>
                    </a:cubicBezTo>
                    <a:cubicBezTo>
                      <a:pt x="291" y="163"/>
                      <a:pt x="261" y="215"/>
                      <a:pt x="206" y="239"/>
                    </a:cubicBezTo>
                    <a:cubicBezTo>
                      <a:pt x="205" y="241"/>
                      <a:pt x="203" y="241"/>
                      <a:pt x="201" y="242"/>
                    </a:cubicBezTo>
                    <a:cubicBezTo>
                      <a:pt x="184" y="249"/>
                      <a:pt x="166" y="252"/>
                      <a:pt x="147" y="252"/>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5" name="Google Shape;1115;g340da623686_1_1155"/>
              <p:cNvSpPr/>
              <p:nvPr/>
            </p:nvSpPr>
            <p:spPr>
              <a:xfrm>
                <a:off x="13604049" y="7892370"/>
                <a:ext cx="312694" cy="317788"/>
              </a:xfrm>
              <a:custGeom>
                <a:avLst/>
                <a:gdLst/>
                <a:ahLst/>
                <a:cxnLst/>
                <a:rect l="l" t="t" r="r" b="b"/>
                <a:pathLst>
                  <a:path w="252" h="256" extrusionOk="0">
                    <a:moveTo>
                      <a:pt x="97" y="2"/>
                    </a:moveTo>
                    <a:cubicBezTo>
                      <a:pt x="134" y="11"/>
                      <a:pt x="155" y="59"/>
                      <a:pt x="145" y="112"/>
                    </a:cubicBezTo>
                    <a:cubicBezTo>
                      <a:pt x="198" y="105"/>
                      <a:pt x="245" y="129"/>
                      <a:pt x="251" y="168"/>
                    </a:cubicBezTo>
                    <a:cubicBezTo>
                      <a:pt x="257" y="207"/>
                      <a:pt x="218" y="246"/>
                      <a:pt x="162" y="255"/>
                    </a:cubicBezTo>
                    <a:cubicBezTo>
                      <a:pt x="160" y="255"/>
                      <a:pt x="158" y="255"/>
                      <a:pt x="156" y="256"/>
                    </a:cubicBezTo>
                    <a:cubicBezTo>
                      <a:pt x="111" y="261"/>
                      <a:pt x="69" y="244"/>
                      <a:pt x="40" y="214"/>
                    </a:cubicBezTo>
                    <a:cubicBezTo>
                      <a:pt x="11" y="184"/>
                      <a:pt x="-5" y="141"/>
                      <a:pt x="1" y="96"/>
                    </a:cubicBezTo>
                    <a:cubicBezTo>
                      <a:pt x="2" y="92"/>
                      <a:pt x="2" y="88"/>
                      <a:pt x="3" y="84"/>
                    </a:cubicBezTo>
                    <a:cubicBezTo>
                      <a:pt x="16" y="30"/>
                      <a:pt x="58" y="-8"/>
                      <a:pt x="97" y="2"/>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6" name="Google Shape;1116;g340da623686_1_1155"/>
              <p:cNvSpPr/>
              <p:nvPr/>
            </p:nvSpPr>
            <p:spPr>
              <a:xfrm>
                <a:off x="13595329" y="7883647"/>
                <a:ext cx="328889" cy="333989"/>
              </a:xfrm>
              <a:custGeom>
                <a:avLst/>
                <a:gdLst/>
                <a:ahLst/>
                <a:cxnLst/>
                <a:rect l="l" t="t" r="r" b="b"/>
                <a:pathLst>
                  <a:path w="265" h="269" extrusionOk="0">
                    <a:moveTo>
                      <a:pt x="92" y="13"/>
                    </a:moveTo>
                    <a:cubicBezTo>
                      <a:pt x="59" y="13"/>
                      <a:pt x="28" y="46"/>
                      <a:pt x="17" y="91"/>
                    </a:cubicBezTo>
                    <a:cubicBezTo>
                      <a:pt x="15" y="95"/>
                      <a:pt x="15" y="99"/>
                      <a:pt x="14" y="103"/>
                    </a:cubicBezTo>
                    <a:cubicBezTo>
                      <a:pt x="9" y="145"/>
                      <a:pt x="22" y="186"/>
                      <a:pt x="51" y="215"/>
                    </a:cubicBezTo>
                    <a:cubicBezTo>
                      <a:pt x="81" y="246"/>
                      <a:pt x="122" y="260"/>
                      <a:pt x="163" y="255"/>
                    </a:cubicBezTo>
                    <a:cubicBezTo>
                      <a:pt x="164" y="255"/>
                      <a:pt x="166" y="255"/>
                      <a:pt x="168" y="255"/>
                    </a:cubicBezTo>
                    <a:cubicBezTo>
                      <a:pt x="220" y="246"/>
                      <a:pt x="258" y="210"/>
                      <a:pt x="251" y="174"/>
                    </a:cubicBezTo>
                    <a:cubicBezTo>
                      <a:pt x="246" y="140"/>
                      <a:pt x="203" y="118"/>
                      <a:pt x="152" y="124"/>
                    </a:cubicBezTo>
                    <a:cubicBezTo>
                      <a:pt x="151" y="124"/>
                      <a:pt x="149" y="124"/>
                      <a:pt x="147" y="122"/>
                    </a:cubicBezTo>
                    <a:cubicBezTo>
                      <a:pt x="146" y="121"/>
                      <a:pt x="145" y="118"/>
                      <a:pt x="146" y="116"/>
                    </a:cubicBezTo>
                    <a:cubicBezTo>
                      <a:pt x="156" y="67"/>
                      <a:pt x="136" y="22"/>
                      <a:pt x="102" y="14"/>
                    </a:cubicBezTo>
                    <a:cubicBezTo>
                      <a:pt x="99" y="13"/>
                      <a:pt x="95" y="13"/>
                      <a:pt x="92" y="13"/>
                    </a:cubicBezTo>
                    <a:close/>
                    <a:moveTo>
                      <a:pt x="147" y="269"/>
                    </a:moveTo>
                    <a:cubicBezTo>
                      <a:pt x="108" y="269"/>
                      <a:pt x="70" y="254"/>
                      <a:pt x="42" y="225"/>
                    </a:cubicBezTo>
                    <a:cubicBezTo>
                      <a:pt x="10" y="192"/>
                      <a:pt x="-5" y="146"/>
                      <a:pt x="1" y="101"/>
                    </a:cubicBezTo>
                    <a:cubicBezTo>
                      <a:pt x="2" y="97"/>
                      <a:pt x="3" y="93"/>
                      <a:pt x="4" y="89"/>
                    </a:cubicBezTo>
                    <a:cubicBezTo>
                      <a:pt x="18" y="31"/>
                      <a:pt x="63" y="-8"/>
                      <a:pt x="105" y="1"/>
                    </a:cubicBezTo>
                    <a:cubicBezTo>
                      <a:pt x="144" y="11"/>
                      <a:pt x="167" y="58"/>
                      <a:pt x="160" y="110"/>
                    </a:cubicBezTo>
                    <a:cubicBezTo>
                      <a:pt x="213" y="107"/>
                      <a:pt x="258" y="134"/>
                      <a:pt x="264" y="173"/>
                    </a:cubicBezTo>
                    <a:cubicBezTo>
                      <a:pt x="271" y="215"/>
                      <a:pt x="229" y="258"/>
                      <a:pt x="170" y="267"/>
                    </a:cubicBezTo>
                    <a:cubicBezTo>
                      <a:pt x="168" y="267"/>
                      <a:pt x="166" y="268"/>
                      <a:pt x="164" y="268"/>
                    </a:cubicBezTo>
                    <a:cubicBezTo>
                      <a:pt x="158" y="269"/>
                      <a:pt x="153" y="269"/>
                      <a:pt x="147" y="26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7" name="Google Shape;1117;g340da623686_1_1155"/>
              <p:cNvSpPr/>
              <p:nvPr/>
            </p:nvSpPr>
            <p:spPr>
              <a:xfrm>
                <a:off x="13281389" y="8198943"/>
                <a:ext cx="312694" cy="317788"/>
              </a:xfrm>
              <a:custGeom>
                <a:avLst/>
                <a:gdLst/>
                <a:ahLst/>
                <a:cxnLst/>
                <a:rect l="l" t="t" r="r" b="b"/>
                <a:pathLst>
                  <a:path w="252" h="256" extrusionOk="0">
                    <a:moveTo>
                      <a:pt x="97" y="1"/>
                    </a:moveTo>
                    <a:cubicBezTo>
                      <a:pt x="135" y="9"/>
                      <a:pt x="156" y="59"/>
                      <a:pt x="146" y="111"/>
                    </a:cubicBezTo>
                    <a:cubicBezTo>
                      <a:pt x="199" y="104"/>
                      <a:pt x="245" y="129"/>
                      <a:pt x="251" y="167"/>
                    </a:cubicBezTo>
                    <a:cubicBezTo>
                      <a:pt x="258" y="206"/>
                      <a:pt x="218" y="245"/>
                      <a:pt x="163" y="254"/>
                    </a:cubicBezTo>
                    <a:cubicBezTo>
                      <a:pt x="161" y="254"/>
                      <a:pt x="159" y="255"/>
                      <a:pt x="157" y="255"/>
                    </a:cubicBezTo>
                    <a:cubicBezTo>
                      <a:pt x="112" y="260"/>
                      <a:pt x="70" y="243"/>
                      <a:pt x="41" y="213"/>
                    </a:cubicBezTo>
                    <a:cubicBezTo>
                      <a:pt x="12" y="183"/>
                      <a:pt x="-5" y="140"/>
                      <a:pt x="1" y="95"/>
                    </a:cubicBezTo>
                    <a:cubicBezTo>
                      <a:pt x="2" y="91"/>
                      <a:pt x="3" y="87"/>
                      <a:pt x="4" y="83"/>
                    </a:cubicBezTo>
                    <a:cubicBezTo>
                      <a:pt x="17" y="29"/>
                      <a:pt x="59" y="-8"/>
                      <a:pt x="97" y="1"/>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8" name="Google Shape;1118;g340da623686_1_1155"/>
              <p:cNvSpPr/>
              <p:nvPr/>
            </p:nvSpPr>
            <p:spPr>
              <a:xfrm>
                <a:off x="13273914" y="8191465"/>
                <a:ext cx="328889" cy="333989"/>
              </a:xfrm>
              <a:custGeom>
                <a:avLst/>
                <a:gdLst/>
                <a:ahLst/>
                <a:cxnLst/>
                <a:rect l="l" t="t" r="r" b="b"/>
                <a:pathLst>
                  <a:path w="265" h="269" extrusionOk="0">
                    <a:moveTo>
                      <a:pt x="91" y="13"/>
                    </a:moveTo>
                    <a:cubicBezTo>
                      <a:pt x="59" y="13"/>
                      <a:pt x="27" y="46"/>
                      <a:pt x="16" y="92"/>
                    </a:cubicBezTo>
                    <a:cubicBezTo>
                      <a:pt x="15" y="95"/>
                      <a:pt x="15" y="99"/>
                      <a:pt x="14" y="103"/>
                    </a:cubicBezTo>
                    <a:cubicBezTo>
                      <a:pt x="8" y="144"/>
                      <a:pt x="22" y="185"/>
                      <a:pt x="51" y="216"/>
                    </a:cubicBezTo>
                    <a:cubicBezTo>
                      <a:pt x="81" y="246"/>
                      <a:pt x="121" y="261"/>
                      <a:pt x="163" y="256"/>
                    </a:cubicBezTo>
                    <a:cubicBezTo>
                      <a:pt x="164" y="255"/>
                      <a:pt x="166" y="255"/>
                      <a:pt x="168" y="255"/>
                    </a:cubicBezTo>
                    <a:cubicBezTo>
                      <a:pt x="193" y="251"/>
                      <a:pt x="216" y="240"/>
                      <a:pt x="232" y="225"/>
                    </a:cubicBezTo>
                    <a:cubicBezTo>
                      <a:pt x="247" y="209"/>
                      <a:pt x="254" y="192"/>
                      <a:pt x="251" y="175"/>
                    </a:cubicBezTo>
                    <a:cubicBezTo>
                      <a:pt x="246" y="141"/>
                      <a:pt x="202" y="118"/>
                      <a:pt x="152" y="124"/>
                    </a:cubicBezTo>
                    <a:cubicBezTo>
                      <a:pt x="150" y="124"/>
                      <a:pt x="148" y="124"/>
                      <a:pt x="147" y="122"/>
                    </a:cubicBezTo>
                    <a:cubicBezTo>
                      <a:pt x="146" y="120"/>
                      <a:pt x="145" y="119"/>
                      <a:pt x="145" y="117"/>
                    </a:cubicBezTo>
                    <a:cubicBezTo>
                      <a:pt x="155" y="67"/>
                      <a:pt x="136" y="22"/>
                      <a:pt x="102" y="14"/>
                    </a:cubicBezTo>
                    <a:cubicBezTo>
                      <a:pt x="99" y="14"/>
                      <a:pt x="95" y="13"/>
                      <a:pt x="91" y="13"/>
                    </a:cubicBezTo>
                    <a:close/>
                    <a:moveTo>
                      <a:pt x="147" y="269"/>
                    </a:moveTo>
                    <a:cubicBezTo>
                      <a:pt x="108" y="269"/>
                      <a:pt x="70" y="254"/>
                      <a:pt x="42" y="225"/>
                    </a:cubicBezTo>
                    <a:cubicBezTo>
                      <a:pt x="10" y="192"/>
                      <a:pt x="-5" y="147"/>
                      <a:pt x="1" y="101"/>
                    </a:cubicBezTo>
                    <a:cubicBezTo>
                      <a:pt x="2" y="97"/>
                      <a:pt x="2" y="92"/>
                      <a:pt x="4" y="89"/>
                    </a:cubicBezTo>
                    <a:cubicBezTo>
                      <a:pt x="17" y="31"/>
                      <a:pt x="63" y="-9"/>
                      <a:pt x="105" y="2"/>
                    </a:cubicBezTo>
                    <a:cubicBezTo>
                      <a:pt x="144" y="11"/>
                      <a:pt x="166" y="58"/>
                      <a:pt x="159" y="111"/>
                    </a:cubicBezTo>
                    <a:cubicBezTo>
                      <a:pt x="213" y="108"/>
                      <a:pt x="257" y="134"/>
                      <a:pt x="264" y="173"/>
                    </a:cubicBezTo>
                    <a:cubicBezTo>
                      <a:pt x="267" y="194"/>
                      <a:pt x="259" y="215"/>
                      <a:pt x="241" y="234"/>
                    </a:cubicBezTo>
                    <a:cubicBezTo>
                      <a:pt x="223" y="251"/>
                      <a:pt x="197" y="263"/>
                      <a:pt x="169" y="267"/>
                    </a:cubicBezTo>
                    <a:cubicBezTo>
                      <a:pt x="168" y="268"/>
                      <a:pt x="166" y="268"/>
                      <a:pt x="164" y="268"/>
                    </a:cubicBezTo>
                    <a:cubicBezTo>
                      <a:pt x="158" y="269"/>
                      <a:pt x="152" y="269"/>
                      <a:pt x="147" y="26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19" name="Google Shape;1119;g340da623686_1_1155"/>
              <p:cNvSpPr/>
              <p:nvPr/>
            </p:nvSpPr>
            <p:spPr>
              <a:xfrm>
                <a:off x="13935430" y="7674280"/>
                <a:ext cx="291515" cy="332743"/>
              </a:xfrm>
              <a:custGeom>
                <a:avLst/>
                <a:gdLst/>
                <a:ahLst/>
                <a:cxnLst/>
                <a:rect l="l" t="t" r="r" b="b"/>
                <a:pathLst>
                  <a:path w="235" h="268" extrusionOk="0">
                    <a:moveTo>
                      <a:pt x="125" y="5"/>
                    </a:moveTo>
                    <a:cubicBezTo>
                      <a:pt x="159" y="23"/>
                      <a:pt x="168" y="75"/>
                      <a:pt x="145" y="124"/>
                    </a:cubicBezTo>
                    <a:cubicBezTo>
                      <a:pt x="199" y="130"/>
                      <a:pt x="238" y="165"/>
                      <a:pt x="235" y="203"/>
                    </a:cubicBezTo>
                    <a:cubicBezTo>
                      <a:pt x="232" y="243"/>
                      <a:pt x="184" y="272"/>
                      <a:pt x="128" y="267"/>
                    </a:cubicBezTo>
                    <a:cubicBezTo>
                      <a:pt x="126" y="267"/>
                      <a:pt x="125" y="267"/>
                      <a:pt x="123" y="267"/>
                    </a:cubicBezTo>
                    <a:cubicBezTo>
                      <a:pt x="78" y="261"/>
                      <a:pt x="41" y="234"/>
                      <a:pt x="19" y="198"/>
                    </a:cubicBezTo>
                    <a:cubicBezTo>
                      <a:pt x="-2" y="162"/>
                      <a:pt x="-7" y="117"/>
                      <a:pt x="10" y="75"/>
                    </a:cubicBezTo>
                    <a:cubicBezTo>
                      <a:pt x="11" y="70"/>
                      <a:pt x="13" y="67"/>
                      <a:pt x="15" y="64"/>
                    </a:cubicBezTo>
                    <a:cubicBezTo>
                      <a:pt x="40" y="14"/>
                      <a:pt x="90" y="-12"/>
                      <a:pt x="125" y="5"/>
                    </a:cubicBezTo>
                    <a:close/>
                  </a:path>
                </a:pathLst>
              </a:custGeom>
              <a:solidFill>
                <a:srgbClr val="92E3A9"/>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20" name="Google Shape;1120;g340da623686_1_1155"/>
              <p:cNvSpPr/>
              <p:nvPr/>
            </p:nvSpPr>
            <p:spPr>
              <a:xfrm>
                <a:off x="13927955" y="7666803"/>
                <a:ext cx="308956" cy="347698"/>
              </a:xfrm>
              <a:custGeom>
                <a:avLst/>
                <a:gdLst/>
                <a:ahLst/>
                <a:cxnLst/>
                <a:rect l="l" t="t" r="r" b="b"/>
                <a:pathLst>
                  <a:path w="249" h="280" extrusionOk="0">
                    <a:moveTo>
                      <a:pt x="107" y="12"/>
                    </a:moveTo>
                    <a:cubicBezTo>
                      <a:pt x="78" y="12"/>
                      <a:pt x="46" y="35"/>
                      <a:pt x="27" y="72"/>
                    </a:cubicBezTo>
                    <a:cubicBezTo>
                      <a:pt x="26" y="76"/>
                      <a:pt x="24" y="79"/>
                      <a:pt x="23" y="83"/>
                    </a:cubicBezTo>
                    <a:cubicBezTo>
                      <a:pt x="7" y="122"/>
                      <a:pt x="11" y="165"/>
                      <a:pt x="32" y="201"/>
                    </a:cubicBezTo>
                    <a:cubicBezTo>
                      <a:pt x="53" y="237"/>
                      <a:pt x="89" y="261"/>
                      <a:pt x="130" y="266"/>
                    </a:cubicBezTo>
                    <a:cubicBezTo>
                      <a:pt x="132" y="267"/>
                      <a:pt x="134" y="267"/>
                      <a:pt x="136" y="267"/>
                    </a:cubicBezTo>
                    <a:cubicBezTo>
                      <a:pt x="188" y="271"/>
                      <a:pt x="233" y="245"/>
                      <a:pt x="236" y="209"/>
                    </a:cubicBezTo>
                    <a:cubicBezTo>
                      <a:pt x="239" y="174"/>
                      <a:pt x="202" y="142"/>
                      <a:pt x="152" y="136"/>
                    </a:cubicBezTo>
                    <a:cubicBezTo>
                      <a:pt x="150" y="136"/>
                      <a:pt x="148" y="135"/>
                      <a:pt x="147" y="133"/>
                    </a:cubicBezTo>
                    <a:cubicBezTo>
                      <a:pt x="146" y="131"/>
                      <a:pt x="146" y="129"/>
                      <a:pt x="147" y="127"/>
                    </a:cubicBezTo>
                    <a:cubicBezTo>
                      <a:pt x="168" y="81"/>
                      <a:pt x="160" y="33"/>
                      <a:pt x="129" y="18"/>
                    </a:cubicBezTo>
                    <a:cubicBezTo>
                      <a:pt x="122" y="14"/>
                      <a:pt x="115" y="12"/>
                      <a:pt x="107" y="12"/>
                    </a:cubicBezTo>
                    <a:close/>
                    <a:moveTo>
                      <a:pt x="147" y="280"/>
                    </a:moveTo>
                    <a:cubicBezTo>
                      <a:pt x="143" y="280"/>
                      <a:pt x="138" y="280"/>
                      <a:pt x="135" y="279"/>
                    </a:cubicBezTo>
                    <a:cubicBezTo>
                      <a:pt x="133" y="279"/>
                      <a:pt x="131" y="279"/>
                      <a:pt x="129" y="279"/>
                    </a:cubicBezTo>
                    <a:cubicBezTo>
                      <a:pt x="84" y="273"/>
                      <a:pt x="44" y="248"/>
                      <a:pt x="21" y="208"/>
                    </a:cubicBezTo>
                    <a:cubicBezTo>
                      <a:pt x="-2" y="168"/>
                      <a:pt x="-7" y="120"/>
                      <a:pt x="11" y="78"/>
                    </a:cubicBezTo>
                    <a:cubicBezTo>
                      <a:pt x="12" y="74"/>
                      <a:pt x="14" y="70"/>
                      <a:pt x="16" y="67"/>
                    </a:cubicBezTo>
                    <a:cubicBezTo>
                      <a:pt x="43" y="14"/>
                      <a:pt x="97" y="-14"/>
                      <a:pt x="135" y="6"/>
                    </a:cubicBezTo>
                    <a:cubicBezTo>
                      <a:pt x="170" y="24"/>
                      <a:pt x="181" y="75"/>
                      <a:pt x="162" y="125"/>
                    </a:cubicBezTo>
                    <a:cubicBezTo>
                      <a:pt x="214" y="135"/>
                      <a:pt x="252" y="171"/>
                      <a:pt x="249" y="210"/>
                    </a:cubicBezTo>
                    <a:cubicBezTo>
                      <a:pt x="245" y="250"/>
                      <a:pt x="201" y="280"/>
                      <a:pt x="147" y="28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21" name="Google Shape;1121;g340da623686_1_1155"/>
              <p:cNvSpPr/>
              <p:nvPr/>
            </p:nvSpPr>
            <p:spPr>
              <a:xfrm>
                <a:off x="12442971" y="9345474"/>
                <a:ext cx="6474382" cy="1706088"/>
              </a:xfrm>
              <a:custGeom>
                <a:avLst/>
                <a:gdLst/>
                <a:ahLst/>
                <a:cxnLst/>
                <a:rect l="l" t="t" r="r" b="b"/>
                <a:pathLst>
                  <a:path w="5198" h="1370" extrusionOk="0">
                    <a:moveTo>
                      <a:pt x="5196" y="349"/>
                    </a:moveTo>
                    <a:cubicBezTo>
                      <a:pt x="5193" y="305"/>
                      <a:pt x="5182" y="262"/>
                      <a:pt x="5167" y="220"/>
                    </a:cubicBezTo>
                    <a:cubicBezTo>
                      <a:pt x="5159" y="198"/>
                      <a:pt x="5155" y="174"/>
                      <a:pt x="5155" y="150"/>
                    </a:cubicBezTo>
                    <a:cubicBezTo>
                      <a:pt x="5155" y="126"/>
                      <a:pt x="5159" y="102"/>
                      <a:pt x="5169" y="80"/>
                    </a:cubicBezTo>
                    <a:cubicBezTo>
                      <a:pt x="5174" y="65"/>
                      <a:pt x="5180" y="50"/>
                      <a:pt x="5184" y="35"/>
                    </a:cubicBezTo>
                    <a:cubicBezTo>
                      <a:pt x="5185" y="31"/>
                      <a:pt x="5186" y="26"/>
                      <a:pt x="5187" y="22"/>
                    </a:cubicBezTo>
                    <a:cubicBezTo>
                      <a:pt x="4956" y="-19"/>
                      <a:pt x="4260" y="-73"/>
                      <a:pt x="3621" y="572"/>
                    </a:cubicBezTo>
                    <a:cubicBezTo>
                      <a:pt x="3621" y="572"/>
                      <a:pt x="3026" y="432"/>
                      <a:pt x="2714" y="926"/>
                    </a:cubicBezTo>
                    <a:cubicBezTo>
                      <a:pt x="2329" y="809"/>
                      <a:pt x="2028" y="996"/>
                      <a:pt x="2028" y="996"/>
                    </a:cubicBezTo>
                    <a:cubicBezTo>
                      <a:pt x="1177" y="386"/>
                      <a:pt x="243" y="525"/>
                      <a:pt x="0" y="576"/>
                    </a:cubicBezTo>
                    <a:cubicBezTo>
                      <a:pt x="18" y="605"/>
                      <a:pt x="30" y="639"/>
                      <a:pt x="33" y="675"/>
                    </a:cubicBezTo>
                    <a:cubicBezTo>
                      <a:pt x="43" y="797"/>
                      <a:pt x="96" y="912"/>
                      <a:pt x="180" y="1002"/>
                    </a:cubicBezTo>
                    <a:cubicBezTo>
                      <a:pt x="264" y="1093"/>
                      <a:pt x="378" y="1160"/>
                      <a:pt x="512" y="1186"/>
                    </a:cubicBezTo>
                    <a:cubicBezTo>
                      <a:pt x="550" y="1193"/>
                      <a:pt x="588" y="1197"/>
                      <a:pt x="625" y="1197"/>
                    </a:cubicBezTo>
                    <a:cubicBezTo>
                      <a:pt x="663" y="1198"/>
                      <a:pt x="700" y="1195"/>
                      <a:pt x="736" y="1189"/>
                    </a:cubicBezTo>
                    <a:cubicBezTo>
                      <a:pt x="764" y="1184"/>
                      <a:pt x="792" y="1185"/>
                      <a:pt x="819" y="1191"/>
                    </a:cubicBezTo>
                    <a:cubicBezTo>
                      <a:pt x="847" y="1197"/>
                      <a:pt x="872" y="1209"/>
                      <a:pt x="896" y="1225"/>
                    </a:cubicBezTo>
                    <a:cubicBezTo>
                      <a:pt x="939" y="1256"/>
                      <a:pt x="986" y="1283"/>
                      <a:pt x="1036" y="1305"/>
                    </a:cubicBezTo>
                    <a:cubicBezTo>
                      <a:pt x="1087" y="1327"/>
                      <a:pt x="1141" y="1344"/>
                      <a:pt x="1199" y="1355"/>
                    </a:cubicBezTo>
                    <a:cubicBezTo>
                      <a:pt x="1276" y="1370"/>
                      <a:pt x="1353" y="1374"/>
                      <a:pt x="1425" y="1366"/>
                    </a:cubicBezTo>
                    <a:cubicBezTo>
                      <a:pt x="1497" y="1360"/>
                      <a:pt x="1566" y="1343"/>
                      <a:pt x="1630" y="1316"/>
                    </a:cubicBezTo>
                    <a:cubicBezTo>
                      <a:pt x="1652" y="1307"/>
                      <a:pt x="1676" y="1301"/>
                      <a:pt x="1700" y="1300"/>
                    </a:cubicBezTo>
                    <a:cubicBezTo>
                      <a:pt x="1723" y="1299"/>
                      <a:pt x="1748" y="1301"/>
                      <a:pt x="1771" y="1307"/>
                    </a:cubicBezTo>
                    <a:cubicBezTo>
                      <a:pt x="1837" y="1325"/>
                      <a:pt x="1909" y="1335"/>
                      <a:pt x="1983" y="1338"/>
                    </a:cubicBezTo>
                    <a:cubicBezTo>
                      <a:pt x="2051" y="1340"/>
                      <a:pt x="2121" y="1335"/>
                      <a:pt x="2193" y="1322"/>
                    </a:cubicBezTo>
                    <a:cubicBezTo>
                      <a:pt x="2200" y="1321"/>
                      <a:pt x="2206" y="1320"/>
                      <a:pt x="2213" y="1319"/>
                    </a:cubicBezTo>
                    <a:cubicBezTo>
                      <a:pt x="2258" y="1310"/>
                      <a:pt x="2300" y="1299"/>
                      <a:pt x="2342" y="1286"/>
                    </a:cubicBezTo>
                    <a:cubicBezTo>
                      <a:pt x="2384" y="1272"/>
                      <a:pt x="2423" y="1256"/>
                      <a:pt x="2461" y="1239"/>
                    </a:cubicBezTo>
                    <a:cubicBezTo>
                      <a:pt x="2484" y="1228"/>
                      <a:pt x="2508" y="1221"/>
                      <a:pt x="2534" y="1218"/>
                    </a:cubicBezTo>
                    <a:cubicBezTo>
                      <a:pt x="2558" y="1215"/>
                      <a:pt x="2584" y="1217"/>
                      <a:pt x="2609" y="1222"/>
                    </a:cubicBezTo>
                    <a:cubicBezTo>
                      <a:pt x="2677" y="1237"/>
                      <a:pt x="2750" y="1243"/>
                      <a:pt x="2826" y="1237"/>
                    </a:cubicBezTo>
                    <a:cubicBezTo>
                      <a:pt x="2902" y="1231"/>
                      <a:pt x="2980" y="1215"/>
                      <a:pt x="3057" y="1185"/>
                    </a:cubicBezTo>
                    <a:cubicBezTo>
                      <a:pt x="3068" y="1182"/>
                      <a:pt x="3079" y="1178"/>
                      <a:pt x="3089" y="1173"/>
                    </a:cubicBezTo>
                    <a:lnTo>
                      <a:pt x="3090" y="1173"/>
                    </a:lnTo>
                    <a:cubicBezTo>
                      <a:pt x="3100" y="1168"/>
                      <a:pt x="3110" y="1164"/>
                      <a:pt x="3120" y="1160"/>
                    </a:cubicBezTo>
                    <a:cubicBezTo>
                      <a:pt x="3136" y="1152"/>
                      <a:pt x="3152" y="1144"/>
                      <a:pt x="3167" y="1136"/>
                    </a:cubicBezTo>
                    <a:cubicBezTo>
                      <a:pt x="3202" y="1117"/>
                      <a:pt x="3234" y="1096"/>
                      <a:pt x="3265" y="1074"/>
                    </a:cubicBezTo>
                    <a:cubicBezTo>
                      <a:pt x="3298" y="1049"/>
                      <a:pt x="3337" y="1034"/>
                      <a:pt x="3377" y="1029"/>
                    </a:cubicBezTo>
                    <a:cubicBezTo>
                      <a:pt x="3417" y="1025"/>
                      <a:pt x="3458" y="1032"/>
                      <a:pt x="3495" y="1050"/>
                    </a:cubicBezTo>
                    <a:cubicBezTo>
                      <a:pt x="3527" y="1066"/>
                      <a:pt x="3562" y="1080"/>
                      <a:pt x="3599" y="1092"/>
                    </a:cubicBezTo>
                    <a:cubicBezTo>
                      <a:pt x="3635" y="1104"/>
                      <a:pt x="3673" y="1114"/>
                      <a:pt x="3712" y="1121"/>
                    </a:cubicBezTo>
                    <a:cubicBezTo>
                      <a:pt x="3837" y="1144"/>
                      <a:pt x="3958" y="1139"/>
                      <a:pt x="4066" y="1111"/>
                    </a:cubicBezTo>
                    <a:cubicBezTo>
                      <a:pt x="4172" y="1083"/>
                      <a:pt x="4265" y="1032"/>
                      <a:pt x="4333" y="963"/>
                    </a:cubicBezTo>
                    <a:cubicBezTo>
                      <a:pt x="4355" y="941"/>
                      <a:pt x="4381" y="925"/>
                      <a:pt x="4411" y="915"/>
                    </a:cubicBezTo>
                    <a:cubicBezTo>
                      <a:pt x="4439" y="906"/>
                      <a:pt x="4470" y="903"/>
                      <a:pt x="4501" y="910"/>
                    </a:cubicBezTo>
                    <a:lnTo>
                      <a:pt x="4502" y="910"/>
                    </a:lnTo>
                    <a:cubicBezTo>
                      <a:pt x="4665" y="939"/>
                      <a:pt x="4824" y="907"/>
                      <a:pt x="4949" y="830"/>
                    </a:cubicBezTo>
                    <a:cubicBezTo>
                      <a:pt x="5073" y="753"/>
                      <a:pt x="5164" y="632"/>
                      <a:pt x="5191" y="484"/>
                    </a:cubicBezTo>
                    <a:cubicBezTo>
                      <a:pt x="5199" y="439"/>
                      <a:pt x="5200" y="393"/>
                      <a:pt x="5196" y="349"/>
                    </a:cubicBezTo>
                    <a:close/>
                  </a:path>
                </a:pathLst>
              </a:custGeom>
              <a:solidFill>
                <a:srgbClr val="262626">
                  <a:alpha val="20000"/>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nvGrpSpPr>
            <p:cNvPr id="1122" name="Google Shape;1122;g340da623686_1_1155"/>
            <p:cNvGrpSpPr/>
            <p:nvPr/>
          </p:nvGrpSpPr>
          <p:grpSpPr>
            <a:xfrm>
              <a:off x="5459063" y="8479344"/>
              <a:ext cx="9078082" cy="4492654"/>
              <a:chOff x="5459063" y="8479344"/>
              <a:chExt cx="9078082" cy="4492654"/>
            </a:xfrm>
          </p:grpSpPr>
          <p:sp>
            <p:nvSpPr>
              <p:cNvPr id="1123" name="Google Shape;1123;g340da623686_1_1155"/>
              <p:cNvSpPr/>
              <p:nvPr/>
            </p:nvSpPr>
            <p:spPr>
              <a:xfrm>
                <a:off x="7629229" y="8939203"/>
                <a:ext cx="1462558" cy="2103637"/>
              </a:xfrm>
              <a:custGeom>
                <a:avLst/>
                <a:gdLst/>
                <a:ahLst/>
                <a:cxnLst/>
                <a:rect l="l" t="t" r="r" b="b"/>
                <a:pathLst>
                  <a:path w="1175" h="1689" extrusionOk="0">
                    <a:moveTo>
                      <a:pt x="1100" y="353"/>
                    </a:moveTo>
                    <a:cubicBezTo>
                      <a:pt x="1037" y="69"/>
                      <a:pt x="702" y="-65"/>
                      <a:pt x="428" y="31"/>
                    </a:cubicBezTo>
                    <a:cubicBezTo>
                      <a:pt x="154" y="128"/>
                      <a:pt x="43" y="419"/>
                      <a:pt x="106" y="703"/>
                    </a:cubicBezTo>
                    <a:cubicBezTo>
                      <a:pt x="130" y="812"/>
                      <a:pt x="175" y="906"/>
                      <a:pt x="234" y="985"/>
                    </a:cubicBezTo>
                    <a:lnTo>
                      <a:pt x="0" y="1446"/>
                    </a:lnTo>
                    <a:lnTo>
                      <a:pt x="479" y="1689"/>
                    </a:lnTo>
                    <a:lnTo>
                      <a:pt x="687" y="1279"/>
                    </a:lnTo>
                    <a:cubicBezTo>
                      <a:pt x="773" y="1300"/>
                      <a:pt x="857" y="1305"/>
                      <a:pt x="931" y="1294"/>
                    </a:cubicBezTo>
                    <a:cubicBezTo>
                      <a:pt x="1249" y="1248"/>
                      <a:pt x="1199" y="804"/>
                      <a:pt x="1100" y="353"/>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24" name="Google Shape;1124;g340da623686_1_1155"/>
              <p:cNvSpPr/>
              <p:nvPr/>
            </p:nvSpPr>
            <p:spPr>
              <a:xfrm>
                <a:off x="7620511" y="8930479"/>
                <a:ext cx="1478754" cy="2119837"/>
              </a:xfrm>
              <a:custGeom>
                <a:avLst/>
                <a:gdLst/>
                <a:ahLst/>
                <a:cxnLst/>
                <a:rect l="l" t="t" r="r" b="b"/>
                <a:pathLst>
                  <a:path w="1188" h="1702" extrusionOk="0">
                    <a:moveTo>
                      <a:pt x="15" y="1449"/>
                    </a:moveTo>
                    <a:lnTo>
                      <a:pt x="482" y="1686"/>
                    </a:lnTo>
                    <a:lnTo>
                      <a:pt x="688" y="1283"/>
                    </a:lnTo>
                    <a:cubicBezTo>
                      <a:pt x="690" y="1280"/>
                      <a:pt x="692" y="1279"/>
                      <a:pt x="695" y="1279"/>
                    </a:cubicBezTo>
                    <a:cubicBezTo>
                      <a:pt x="780" y="1299"/>
                      <a:pt x="863" y="1304"/>
                      <a:pt x="937" y="1294"/>
                    </a:cubicBezTo>
                    <a:cubicBezTo>
                      <a:pt x="1011" y="1283"/>
                      <a:pt x="1069" y="1249"/>
                      <a:pt x="1108" y="1192"/>
                    </a:cubicBezTo>
                    <a:cubicBezTo>
                      <a:pt x="1226" y="1020"/>
                      <a:pt x="1166" y="657"/>
                      <a:pt x="1101" y="361"/>
                    </a:cubicBezTo>
                    <a:cubicBezTo>
                      <a:pt x="1074" y="243"/>
                      <a:pt x="998" y="143"/>
                      <a:pt x="885" y="80"/>
                    </a:cubicBezTo>
                    <a:cubicBezTo>
                      <a:pt x="751" y="5"/>
                      <a:pt x="583" y="-8"/>
                      <a:pt x="437" y="43"/>
                    </a:cubicBezTo>
                    <a:cubicBezTo>
                      <a:pt x="183" y="133"/>
                      <a:pt x="52" y="405"/>
                      <a:pt x="119" y="707"/>
                    </a:cubicBezTo>
                    <a:cubicBezTo>
                      <a:pt x="142" y="810"/>
                      <a:pt x="185" y="904"/>
                      <a:pt x="246" y="988"/>
                    </a:cubicBezTo>
                    <a:cubicBezTo>
                      <a:pt x="248" y="989"/>
                      <a:pt x="248" y="992"/>
                      <a:pt x="247" y="994"/>
                    </a:cubicBezTo>
                    <a:close/>
                    <a:moveTo>
                      <a:pt x="486" y="1702"/>
                    </a:moveTo>
                    <a:cubicBezTo>
                      <a:pt x="484" y="1702"/>
                      <a:pt x="484" y="1701"/>
                      <a:pt x="482" y="1701"/>
                    </a:cubicBezTo>
                    <a:lnTo>
                      <a:pt x="4" y="1457"/>
                    </a:lnTo>
                    <a:cubicBezTo>
                      <a:pt x="2" y="1457"/>
                      <a:pt x="1" y="1455"/>
                      <a:pt x="0" y="1454"/>
                    </a:cubicBezTo>
                    <a:cubicBezTo>
                      <a:pt x="0" y="1452"/>
                      <a:pt x="0" y="1450"/>
                      <a:pt x="1" y="1449"/>
                    </a:cubicBezTo>
                    <a:lnTo>
                      <a:pt x="234" y="992"/>
                    </a:lnTo>
                    <a:cubicBezTo>
                      <a:pt x="172" y="909"/>
                      <a:pt x="129" y="814"/>
                      <a:pt x="106" y="711"/>
                    </a:cubicBezTo>
                    <a:cubicBezTo>
                      <a:pt x="39" y="402"/>
                      <a:pt x="173" y="123"/>
                      <a:pt x="433" y="31"/>
                    </a:cubicBezTo>
                    <a:cubicBezTo>
                      <a:pt x="583" y="-22"/>
                      <a:pt x="754" y="-7"/>
                      <a:pt x="891" y="69"/>
                    </a:cubicBezTo>
                    <a:cubicBezTo>
                      <a:pt x="1007" y="134"/>
                      <a:pt x="1086" y="237"/>
                      <a:pt x="1113" y="358"/>
                    </a:cubicBezTo>
                    <a:cubicBezTo>
                      <a:pt x="1158" y="561"/>
                      <a:pt x="1182" y="715"/>
                      <a:pt x="1187" y="841"/>
                    </a:cubicBezTo>
                    <a:cubicBezTo>
                      <a:pt x="1194" y="1004"/>
                      <a:pt x="1172" y="1121"/>
                      <a:pt x="1119" y="1199"/>
                    </a:cubicBezTo>
                    <a:cubicBezTo>
                      <a:pt x="1077" y="1259"/>
                      <a:pt x="1017" y="1295"/>
                      <a:pt x="939" y="1306"/>
                    </a:cubicBezTo>
                    <a:cubicBezTo>
                      <a:pt x="865" y="1317"/>
                      <a:pt x="781" y="1312"/>
                      <a:pt x="697" y="1293"/>
                    </a:cubicBezTo>
                    <a:lnTo>
                      <a:pt x="491" y="1698"/>
                    </a:lnTo>
                    <a:cubicBezTo>
                      <a:pt x="490" y="1701"/>
                      <a:pt x="488" y="1702"/>
                      <a:pt x="486" y="1702"/>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25" name="Google Shape;1125;g340da623686_1_1155"/>
              <p:cNvSpPr/>
              <p:nvPr/>
            </p:nvSpPr>
            <p:spPr>
              <a:xfrm>
                <a:off x="7387548" y="8489314"/>
                <a:ext cx="2075490" cy="1866851"/>
              </a:xfrm>
              <a:custGeom>
                <a:avLst/>
                <a:gdLst/>
                <a:ahLst/>
                <a:cxnLst/>
                <a:rect l="l" t="t" r="r" b="b"/>
                <a:pathLst>
                  <a:path w="1667" h="1499" extrusionOk="0">
                    <a:moveTo>
                      <a:pt x="804" y="160"/>
                    </a:moveTo>
                    <a:cubicBezTo>
                      <a:pt x="804" y="160"/>
                      <a:pt x="477" y="101"/>
                      <a:pt x="245" y="299"/>
                    </a:cubicBezTo>
                    <a:cubicBezTo>
                      <a:pt x="-52" y="552"/>
                      <a:pt x="66" y="996"/>
                      <a:pt x="66" y="996"/>
                    </a:cubicBezTo>
                    <a:cubicBezTo>
                      <a:pt x="-97" y="1181"/>
                      <a:pt x="93" y="1311"/>
                      <a:pt x="93" y="1311"/>
                    </a:cubicBezTo>
                    <a:cubicBezTo>
                      <a:pt x="93" y="1311"/>
                      <a:pt x="65" y="1445"/>
                      <a:pt x="180" y="1486"/>
                    </a:cubicBezTo>
                    <a:cubicBezTo>
                      <a:pt x="322" y="1536"/>
                      <a:pt x="385" y="1428"/>
                      <a:pt x="385" y="1428"/>
                    </a:cubicBezTo>
                    <a:cubicBezTo>
                      <a:pt x="585" y="1455"/>
                      <a:pt x="564" y="1235"/>
                      <a:pt x="564" y="1235"/>
                    </a:cubicBezTo>
                    <a:cubicBezTo>
                      <a:pt x="564" y="1235"/>
                      <a:pt x="410" y="1274"/>
                      <a:pt x="402" y="1064"/>
                    </a:cubicBezTo>
                    <a:cubicBezTo>
                      <a:pt x="393" y="833"/>
                      <a:pt x="606" y="794"/>
                      <a:pt x="629" y="972"/>
                    </a:cubicBezTo>
                    <a:cubicBezTo>
                      <a:pt x="629" y="972"/>
                      <a:pt x="703" y="919"/>
                      <a:pt x="698" y="804"/>
                    </a:cubicBezTo>
                    <a:cubicBezTo>
                      <a:pt x="698" y="804"/>
                      <a:pt x="863" y="763"/>
                      <a:pt x="921" y="606"/>
                    </a:cubicBezTo>
                    <a:cubicBezTo>
                      <a:pt x="921" y="606"/>
                      <a:pt x="1099" y="664"/>
                      <a:pt x="1243" y="588"/>
                    </a:cubicBezTo>
                    <a:lnTo>
                      <a:pt x="1306" y="772"/>
                    </a:lnTo>
                    <a:cubicBezTo>
                      <a:pt x="1306" y="772"/>
                      <a:pt x="1797" y="637"/>
                      <a:pt x="1623" y="275"/>
                    </a:cubicBezTo>
                    <a:cubicBezTo>
                      <a:pt x="1623" y="275"/>
                      <a:pt x="1723" y="118"/>
                      <a:pt x="1621" y="47"/>
                    </a:cubicBezTo>
                    <a:cubicBezTo>
                      <a:pt x="1405" y="-104"/>
                      <a:pt x="804" y="160"/>
                      <a:pt x="804" y="16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26" name="Google Shape;1126;g340da623686_1_1155"/>
              <p:cNvSpPr/>
              <p:nvPr/>
            </p:nvSpPr>
            <p:spPr>
              <a:xfrm>
                <a:off x="7378828" y="8479344"/>
                <a:ext cx="2090439" cy="1884298"/>
              </a:xfrm>
              <a:custGeom>
                <a:avLst/>
                <a:gdLst/>
                <a:ahLst/>
                <a:cxnLst/>
                <a:rect l="l" t="t" r="r" b="b"/>
                <a:pathLst>
                  <a:path w="1679" h="1513" extrusionOk="0">
                    <a:moveTo>
                      <a:pt x="697" y="166"/>
                    </a:moveTo>
                    <a:cubicBezTo>
                      <a:pt x="582" y="166"/>
                      <a:pt x="400" y="188"/>
                      <a:pt x="256" y="311"/>
                    </a:cubicBezTo>
                    <a:cubicBezTo>
                      <a:pt x="105" y="440"/>
                      <a:pt x="65" y="621"/>
                      <a:pt x="57" y="749"/>
                    </a:cubicBezTo>
                    <a:cubicBezTo>
                      <a:pt x="50" y="890"/>
                      <a:pt x="79" y="1000"/>
                      <a:pt x="80" y="1001"/>
                    </a:cubicBezTo>
                    <a:cubicBezTo>
                      <a:pt x="80" y="1004"/>
                      <a:pt x="80" y="1006"/>
                      <a:pt x="78" y="1008"/>
                    </a:cubicBezTo>
                    <a:cubicBezTo>
                      <a:pt x="29" y="1062"/>
                      <a:pt x="8" y="1118"/>
                      <a:pt x="14" y="1172"/>
                    </a:cubicBezTo>
                    <a:cubicBezTo>
                      <a:pt x="25" y="1257"/>
                      <a:pt x="103" y="1312"/>
                      <a:pt x="104" y="1312"/>
                    </a:cubicBezTo>
                    <a:cubicBezTo>
                      <a:pt x="106" y="1314"/>
                      <a:pt x="107" y="1317"/>
                      <a:pt x="107" y="1319"/>
                    </a:cubicBezTo>
                    <a:cubicBezTo>
                      <a:pt x="105" y="1324"/>
                      <a:pt x="80" y="1449"/>
                      <a:pt x="190" y="1487"/>
                    </a:cubicBezTo>
                    <a:cubicBezTo>
                      <a:pt x="325" y="1535"/>
                      <a:pt x="384" y="1436"/>
                      <a:pt x="387" y="1431"/>
                    </a:cubicBezTo>
                    <a:cubicBezTo>
                      <a:pt x="388" y="1429"/>
                      <a:pt x="390" y="1428"/>
                      <a:pt x="393" y="1428"/>
                    </a:cubicBezTo>
                    <a:cubicBezTo>
                      <a:pt x="446" y="1436"/>
                      <a:pt x="489" y="1425"/>
                      <a:pt x="517" y="1397"/>
                    </a:cubicBezTo>
                    <a:cubicBezTo>
                      <a:pt x="565" y="1352"/>
                      <a:pt x="565" y="1274"/>
                      <a:pt x="565" y="1250"/>
                    </a:cubicBezTo>
                    <a:cubicBezTo>
                      <a:pt x="547" y="1253"/>
                      <a:pt x="503" y="1255"/>
                      <a:pt x="465" y="1227"/>
                    </a:cubicBezTo>
                    <a:cubicBezTo>
                      <a:pt x="426" y="1197"/>
                      <a:pt x="406" y="1145"/>
                      <a:pt x="402" y="1072"/>
                    </a:cubicBezTo>
                    <a:cubicBezTo>
                      <a:pt x="398" y="941"/>
                      <a:pt x="463" y="867"/>
                      <a:pt x="529" y="862"/>
                    </a:cubicBezTo>
                    <a:cubicBezTo>
                      <a:pt x="576" y="858"/>
                      <a:pt x="626" y="890"/>
                      <a:pt x="640" y="967"/>
                    </a:cubicBezTo>
                    <a:cubicBezTo>
                      <a:pt x="659" y="949"/>
                      <a:pt x="702" y="898"/>
                      <a:pt x="699" y="811"/>
                    </a:cubicBezTo>
                    <a:cubicBezTo>
                      <a:pt x="699" y="808"/>
                      <a:pt x="700" y="805"/>
                      <a:pt x="703" y="805"/>
                    </a:cubicBezTo>
                    <a:cubicBezTo>
                      <a:pt x="705" y="805"/>
                      <a:pt x="866" y="763"/>
                      <a:pt x="922" y="611"/>
                    </a:cubicBezTo>
                    <a:cubicBezTo>
                      <a:pt x="923" y="607"/>
                      <a:pt x="927" y="606"/>
                      <a:pt x="931" y="606"/>
                    </a:cubicBezTo>
                    <a:cubicBezTo>
                      <a:pt x="932" y="607"/>
                      <a:pt x="1108" y="663"/>
                      <a:pt x="1246" y="589"/>
                    </a:cubicBezTo>
                    <a:cubicBezTo>
                      <a:pt x="1248" y="589"/>
                      <a:pt x="1250" y="588"/>
                      <a:pt x="1251" y="589"/>
                    </a:cubicBezTo>
                    <a:cubicBezTo>
                      <a:pt x="1254" y="590"/>
                      <a:pt x="1255" y="591"/>
                      <a:pt x="1255" y="593"/>
                    </a:cubicBezTo>
                    <a:lnTo>
                      <a:pt x="1316" y="771"/>
                    </a:lnTo>
                    <a:cubicBezTo>
                      <a:pt x="1354" y="759"/>
                      <a:pt x="1568" y="688"/>
                      <a:pt x="1638" y="534"/>
                    </a:cubicBezTo>
                    <a:cubicBezTo>
                      <a:pt x="1672" y="460"/>
                      <a:pt x="1667" y="375"/>
                      <a:pt x="1624" y="284"/>
                    </a:cubicBezTo>
                    <a:cubicBezTo>
                      <a:pt x="1623" y="282"/>
                      <a:pt x="1623" y="280"/>
                      <a:pt x="1624" y="278"/>
                    </a:cubicBezTo>
                    <a:cubicBezTo>
                      <a:pt x="1625" y="277"/>
                      <a:pt x="1719" y="125"/>
                      <a:pt x="1623" y="59"/>
                    </a:cubicBezTo>
                    <a:cubicBezTo>
                      <a:pt x="1514" y="-17"/>
                      <a:pt x="1300" y="18"/>
                      <a:pt x="1141" y="60"/>
                    </a:cubicBezTo>
                    <a:cubicBezTo>
                      <a:pt x="966" y="107"/>
                      <a:pt x="815" y="172"/>
                      <a:pt x="813" y="173"/>
                    </a:cubicBezTo>
                    <a:cubicBezTo>
                      <a:pt x="812" y="173"/>
                      <a:pt x="811" y="173"/>
                      <a:pt x="810" y="173"/>
                    </a:cubicBezTo>
                    <a:cubicBezTo>
                      <a:pt x="809" y="173"/>
                      <a:pt x="764" y="166"/>
                      <a:pt x="697" y="166"/>
                    </a:cubicBezTo>
                    <a:close/>
                    <a:moveTo>
                      <a:pt x="259" y="1513"/>
                    </a:moveTo>
                    <a:cubicBezTo>
                      <a:pt x="237" y="1513"/>
                      <a:pt x="212" y="1509"/>
                      <a:pt x="185" y="1499"/>
                    </a:cubicBezTo>
                    <a:cubicBezTo>
                      <a:pt x="77" y="1461"/>
                      <a:pt x="89" y="1344"/>
                      <a:pt x="93" y="1321"/>
                    </a:cubicBezTo>
                    <a:cubicBezTo>
                      <a:pt x="77" y="1309"/>
                      <a:pt x="12" y="1255"/>
                      <a:pt x="2" y="1173"/>
                    </a:cubicBezTo>
                    <a:cubicBezTo>
                      <a:pt x="-6" y="1116"/>
                      <a:pt x="17" y="1058"/>
                      <a:pt x="66" y="1001"/>
                    </a:cubicBezTo>
                    <a:cubicBezTo>
                      <a:pt x="61" y="982"/>
                      <a:pt x="38" y="877"/>
                      <a:pt x="45" y="749"/>
                    </a:cubicBezTo>
                    <a:cubicBezTo>
                      <a:pt x="52" y="618"/>
                      <a:pt x="92" y="433"/>
                      <a:pt x="248" y="301"/>
                    </a:cubicBezTo>
                    <a:cubicBezTo>
                      <a:pt x="470" y="111"/>
                      <a:pt x="782" y="156"/>
                      <a:pt x="810" y="161"/>
                    </a:cubicBezTo>
                    <a:cubicBezTo>
                      <a:pt x="827" y="153"/>
                      <a:pt x="971" y="92"/>
                      <a:pt x="1137" y="47"/>
                    </a:cubicBezTo>
                    <a:cubicBezTo>
                      <a:pt x="1373" y="-16"/>
                      <a:pt x="1540" y="-16"/>
                      <a:pt x="1631" y="48"/>
                    </a:cubicBezTo>
                    <a:cubicBezTo>
                      <a:pt x="1728" y="116"/>
                      <a:pt x="1650" y="259"/>
                      <a:pt x="1637" y="282"/>
                    </a:cubicBezTo>
                    <a:cubicBezTo>
                      <a:pt x="1681" y="375"/>
                      <a:pt x="1685" y="462"/>
                      <a:pt x="1649" y="540"/>
                    </a:cubicBezTo>
                    <a:cubicBezTo>
                      <a:pt x="1607" y="631"/>
                      <a:pt x="1519" y="693"/>
                      <a:pt x="1451" y="728"/>
                    </a:cubicBezTo>
                    <a:cubicBezTo>
                      <a:pt x="1379" y="767"/>
                      <a:pt x="1314" y="785"/>
                      <a:pt x="1314" y="785"/>
                    </a:cubicBezTo>
                    <a:cubicBezTo>
                      <a:pt x="1311" y="786"/>
                      <a:pt x="1307" y="784"/>
                      <a:pt x="1306" y="781"/>
                    </a:cubicBezTo>
                    <a:lnTo>
                      <a:pt x="1245" y="604"/>
                    </a:lnTo>
                    <a:cubicBezTo>
                      <a:pt x="1118" y="668"/>
                      <a:pt x="964" y="630"/>
                      <a:pt x="933" y="621"/>
                    </a:cubicBezTo>
                    <a:cubicBezTo>
                      <a:pt x="878" y="759"/>
                      <a:pt x="739" y="808"/>
                      <a:pt x="711" y="816"/>
                    </a:cubicBezTo>
                    <a:cubicBezTo>
                      <a:pt x="714" y="929"/>
                      <a:pt x="642" y="982"/>
                      <a:pt x="639" y="984"/>
                    </a:cubicBezTo>
                    <a:cubicBezTo>
                      <a:pt x="637" y="986"/>
                      <a:pt x="635" y="986"/>
                      <a:pt x="632" y="985"/>
                    </a:cubicBezTo>
                    <a:cubicBezTo>
                      <a:pt x="631" y="984"/>
                      <a:pt x="629" y="982"/>
                      <a:pt x="629" y="980"/>
                    </a:cubicBezTo>
                    <a:cubicBezTo>
                      <a:pt x="621" y="912"/>
                      <a:pt x="582" y="871"/>
                      <a:pt x="530" y="874"/>
                    </a:cubicBezTo>
                    <a:cubicBezTo>
                      <a:pt x="470" y="879"/>
                      <a:pt x="411" y="948"/>
                      <a:pt x="415" y="1071"/>
                    </a:cubicBezTo>
                    <a:cubicBezTo>
                      <a:pt x="418" y="1141"/>
                      <a:pt x="437" y="1189"/>
                      <a:pt x="472" y="1216"/>
                    </a:cubicBezTo>
                    <a:cubicBezTo>
                      <a:pt x="516" y="1249"/>
                      <a:pt x="568" y="1236"/>
                      <a:pt x="569" y="1236"/>
                    </a:cubicBezTo>
                    <a:cubicBezTo>
                      <a:pt x="571" y="1236"/>
                      <a:pt x="573" y="1236"/>
                      <a:pt x="574" y="1237"/>
                    </a:cubicBezTo>
                    <a:cubicBezTo>
                      <a:pt x="576" y="1238"/>
                      <a:pt x="577" y="1240"/>
                      <a:pt x="577" y="1242"/>
                    </a:cubicBezTo>
                    <a:cubicBezTo>
                      <a:pt x="577" y="1246"/>
                      <a:pt x="586" y="1350"/>
                      <a:pt x="527" y="1407"/>
                    </a:cubicBezTo>
                    <a:cubicBezTo>
                      <a:pt x="495" y="1437"/>
                      <a:pt x="451" y="1449"/>
                      <a:pt x="395" y="1441"/>
                    </a:cubicBezTo>
                    <a:cubicBezTo>
                      <a:pt x="385" y="1456"/>
                      <a:pt x="341" y="1513"/>
                      <a:pt x="259" y="1513"/>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27" name="Google Shape;1127;g340da623686_1_1155"/>
              <p:cNvSpPr/>
              <p:nvPr/>
            </p:nvSpPr>
            <p:spPr>
              <a:xfrm>
                <a:off x="10682667" y="10707602"/>
                <a:ext cx="1124949" cy="984520"/>
              </a:xfrm>
              <a:custGeom>
                <a:avLst/>
                <a:gdLst/>
                <a:ahLst/>
                <a:cxnLst/>
                <a:rect l="l" t="t" r="r" b="b"/>
                <a:pathLst>
                  <a:path w="904" h="791" extrusionOk="0">
                    <a:moveTo>
                      <a:pt x="904" y="510"/>
                    </a:moveTo>
                    <a:lnTo>
                      <a:pt x="636" y="0"/>
                    </a:lnTo>
                    <a:lnTo>
                      <a:pt x="430" y="122"/>
                    </a:lnTo>
                    <a:lnTo>
                      <a:pt x="131" y="333"/>
                    </a:lnTo>
                    <a:lnTo>
                      <a:pt x="0" y="424"/>
                    </a:lnTo>
                    <a:lnTo>
                      <a:pt x="254" y="791"/>
                    </a:lnTo>
                    <a:lnTo>
                      <a:pt x="417" y="686"/>
                    </a:lnTo>
                    <a:cubicBezTo>
                      <a:pt x="417" y="686"/>
                      <a:pt x="690" y="694"/>
                      <a:pt x="904" y="510"/>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28" name="Google Shape;1128;g340da623686_1_1155"/>
              <p:cNvSpPr/>
              <p:nvPr/>
            </p:nvSpPr>
            <p:spPr>
              <a:xfrm>
                <a:off x="10673947" y="10698879"/>
                <a:ext cx="1141145" cy="1001967"/>
              </a:xfrm>
              <a:custGeom>
                <a:avLst/>
                <a:gdLst/>
                <a:ahLst/>
                <a:cxnLst/>
                <a:rect l="l" t="t" r="r" b="b"/>
                <a:pathLst>
                  <a:path w="917" h="805" extrusionOk="0">
                    <a:moveTo>
                      <a:pt x="15" y="433"/>
                    </a:moveTo>
                    <a:lnTo>
                      <a:pt x="262" y="789"/>
                    </a:lnTo>
                    <a:lnTo>
                      <a:pt x="420" y="687"/>
                    </a:lnTo>
                    <a:cubicBezTo>
                      <a:pt x="420" y="686"/>
                      <a:pt x="422" y="686"/>
                      <a:pt x="424" y="686"/>
                    </a:cubicBezTo>
                    <a:cubicBezTo>
                      <a:pt x="426" y="686"/>
                      <a:pt x="693" y="693"/>
                      <a:pt x="902" y="515"/>
                    </a:cubicBezTo>
                    <a:lnTo>
                      <a:pt x="640" y="16"/>
                    </a:lnTo>
                    <a:lnTo>
                      <a:pt x="440" y="135"/>
                    </a:lnTo>
                    <a:lnTo>
                      <a:pt x="140" y="345"/>
                    </a:lnTo>
                    <a:close/>
                    <a:moveTo>
                      <a:pt x="260" y="805"/>
                    </a:moveTo>
                    <a:cubicBezTo>
                      <a:pt x="258" y="805"/>
                      <a:pt x="257" y="803"/>
                      <a:pt x="255" y="801"/>
                    </a:cubicBezTo>
                    <a:lnTo>
                      <a:pt x="0" y="434"/>
                    </a:lnTo>
                    <a:cubicBezTo>
                      <a:pt x="0" y="433"/>
                      <a:pt x="-1" y="431"/>
                      <a:pt x="0" y="430"/>
                    </a:cubicBezTo>
                    <a:cubicBezTo>
                      <a:pt x="0" y="428"/>
                      <a:pt x="1" y="427"/>
                      <a:pt x="2" y="425"/>
                    </a:cubicBezTo>
                    <a:lnTo>
                      <a:pt x="133" y="335"/>
                    </a:lnTo>
                    <a:lnTo>
                      <a:pt x="433" y="124"/>
                    </a:lnTo>
                    <a:lnTo>
                      <a:pt x="639" y="1"/>
                    </a:lnTo>
                    <a:cubicBezTo>
                      <a:pt x="641" y="0"/>
                      <a:pt x="642" y="0"/>
                      <a:pt x="644" y="1"/>
                    </a:cubicBezTo>
                    <a:cubicBezTo>
                      <a:pt x="646" y="1"/>
                      <a:pt x="647" y="2"/>
                      <a:pt x="649" y="4"/>
                    </a:cubicBezTo>
                    <a:lnTo>
                      <a:pt x="916" y="513"/>
                    </a:lnTo>
                    <a:cubicBezTo>
                      <a:pt x="917" y="516"/>
                      <a:pt x="917" y="519"/>
                      <a:pt x="915" y="521"/>
                    </a:cubicBezTo>
                    <a:cubicBezTo>
                      <a:pt x="710" y="697"/>
                      <a:pt x="450" y="699"/>
                      <a:pt x="425" y="699"/>
                    </a:cubicBezTo>
                    <a:lnTo>
                      <a:pt x="264" y="803"/>
                    </a:lnTo>
                    <a:cubicBezTo>
                      <a:pt x="263" y="804"/>
                      <a:pt x="262" y="805"/>
                      <a:pt x="260" y="805"/>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29" name="Google Shape;1129;g340da623686_1_1155"/>
              <p:cNvSpPr/>
              <p:nvPr/>
            </p:nvSpPr>
            <p:spPr>
              <a:xfrm>
                <a:off x="11086304" y="9260730"/>
                <a:ext cx="3442120" cy="2556012"/>
              </a:xfrm>
              <a:custGeom>
                <a:avLst/>
                <a:gdLst/>
                <a:ahLst/>
                <a:cxnLst/>
                <a:rect l="l" t="t" r="r" b="b"/>
                <a:pathLst>
                  <a:path w="2764" h="2052" extrusionOk="0">
                    <a:moveTo>
                      <a:pt x="594" y="1740"/>
                    </a:moveTo>
                    <a:lnTo>
                      <a:pt x="459" y="1425"/>
                    </a:lnTo>
                    <a:lnTo>
                      <a:pt x="324" y="1111"/>
                    </a:lnTo>
                    <a:cubicBezTo>
                      <a:pt x="317" y="1096"/>
                      <a:pt x="317" y="1079"/>
                      <a:pt x="323" y="1064"/>
                    </a:cubicBezTo>
                    <a:cubicBezTo>
                      <a:pt x="329" y="1050"/>
                      <a:pt x="340" y="1038"/>
                      <a:pt x="356" y="1032"/>
                    </a:cubicBezTo>
                    <a:lnTo>
                      <a:pt x="445" y="993"/>
                    </a:lnTo>
                    <a:lnTo>
                      <a:pt x="535" y="955"/>
                    </a:lnTo>
                    <a:cubicBezTo>
                      <a:pt x="550" y="948"/>
                      <a:pt x="566" y="948"/>
                      <a:pt x="581" y="954"/>
                    </a:cubicBezTo>
                    <a:cubicBezTo>
                      <a:pt x="596" y="960"/>
                      <a:pt x="608" y="971"/>
                      <a:pt x="615" y="987"/>
                    </a:cubicBezTo>
                    <a:lnTo>
                      <a:pt x="750" y="1300"/>
                    </a:lnTo>
                    <a:lnTo>
                      <a:pt x="886" y="1614"/>
                    </a:lnTo>
                    <a:cubicBezTo>
                      <a:pt x="892" y="1630"/>
                      <a:pt x="892" y="1647"/>
                      <a:pt x="886" y="1661"/>
                    </a:cubicBezTo>
                    <a:cubicBezTo>
                      <a:pt x="880" y="1676"/>
                      <a:pt x="869" y="1688"/>
                      <a:pt x="853" y="1695"/>
                    </a:cubicBezTo>
                    <a:lnTo>
                      <a:pt x="764" y="1734"/>
                    </a:lnTo>
                    <a:lnTo>
                      <a:pt x="675" y="1772"/>
                    </a:lnTo>
                    <a:cubicBezTo>
                      <a:pt x="659" y="1779"/>
                      <a:pt x="642" y="1778"/>
                      <a:pt x="628" y="1773"/>
                    </a:cubicBezTo>
                    <a:cubicBezTo>
                      <a:pt x="613" y="1766"/>
                      <a:pt x="601" y="1755"/>
                      <a:pt x="594" y="1740"/>
                    </a:cubicBezTo>
                    <a:close/>
                    <a:moveTo>
                      <a:pt x="2734" y="210"/>
                    </a:moveTo>
                    <a:cubicBezTo>
                      <a:pt x="2684" y="90"/>
                      <a:pt x="2604" y="34"/>
                      <a:pt x="2544" y="8"/>
                    </a:cubicBezTo>
                    <a:cubicBezTo>
                      <a:pt x="2522" y="-1"/>
                      <a:pt x="2498" y="-2"/>
                      <a:pt x="2477" y="5"/>
                    </a:cubicBezTo>
                    <a:cubicBezTo>
                      <a:pt x="2456" y="12"/>
                      <a:pt x="2436" y="26"/>
                      <a:pt x="2424" y="47"/>
                    </a:cubicBezTo>
                    <a:lnTo>
                      <a:pt x="1827" y="1013"/>
                    </a:lnTo>
                    <a:lnTo>
                      <a:pt x="1639" y="576"/>
                    </a:lnTo>
                    <a:cubicBezTo>
                      <a:pt x="1605" y="497"/>
                      <a:pt x="1543" y="439"/>
                      <a:pt x="1469" y="409"/>
                    </a:cubicBezTo>
                    <a:cubicBezTo>
                      <a:pt x="1394" y="379"/>
                      <a:pt x="1307" y="377"/>
                      <a:pt x="1226" y="412"/>
                    </a:cubicBezTo>
                    <a:lnTo>
                      <a:pt x="552" y="702"/>
                    </a:lnTo>
                    <a:lnTo>
                      <a:pt x="141" y="878"/>
                    </a:lnTo>
                    <a:cubicBezTo>
                      <a:pt x="86" y="902"/>
                      <a:pt x="45" y="945"/>
                      <a:pt x="22" y="996"/>
                    </a:cubicBezTo>
                    <a:cubicBezTo>
                      <a:pt x="-5" y="1053"/>
                      <a:pt x="-9" y="1122"/>
                      <a:pt x="19" y="1186"/>
                    </a:cubicBezTo>
                    <a:lnTo>
                      <a:pt x="330" y="1909"/>
                    </a:lnTo>
                    <a:cubicBezTo>
                      <a:pt x="356" y="1969"/>
                      <a:pt x="403" y="2013"/>
                      <a:pt x="459" y="2035"/>
                    </a:cubicBezTo>
                    <a:cubicBezTo>
                      <a:pt x="515" y="2057"/>
                      <a:pt x="579" y="2058"/>
                      <a:pt x="639" y="2033"/>
                    </a:cubicBezTo>
                    <a:lnTo>
                      <a:pt x="707" y="2003"/>
                    </a:lnTo>
                    <a:lnTo>
                      <a:pt x="999" y="1877"/>
                    </a:lnTo>
                    <a:lnTo>
                      <a:pt x="2012" y="1441"/>
                    </a:lnTo>
                    <a:lnTo>
                      <a:pt x="2397" y="451"/>
                    </a:lnTo>
                    <a:lnTo>
                      <a:pt x="2629" y="518"/>
                    </a:lnTo>
                    <a:cubicBezTo>
                      <a:pt x="2653" y="524"/>
                      <a:pt x="2676" y="520"/>
                      <a:pt x="2697" y="510"/>
                    </a:cubicBezTo>
                    <a:cubicBezTo>
                      <a:pt x="2717" y="500"/>
                      <a:pt x="2733" y="483"/>
                      <a:pt x="2742" y="460"/>
                    </a:cubicBezTo>
                    <a:cubicBezTo>
                      <a:pt x="2765" y="404"/>
                      <a:pt x="2780" y="318"/>
                      <a:pt x="2734" y="21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0" name="Google Shape;1130;g340da623686_1_1155"/>
              <p:cNvSpPr/>
              <p:nvPr/>
            </p:nvSpPr>
            <p:spPr>
              <a:xfrm>
                <a:off x="11078829" y="9252007"/>
                <a:ext cx="3458316" cy="2572216"/>
              </a:xfrm>
              <a:custGeom>
                <a:avLst/>
                <a:gdLst/>
                <a:ahLst/>
                <a:cxnLst/>
                <a:rect l="l" t="t" r="r" b="b"/>
                <a:pathLst>
                  <a:path w="2777" h="2065" extrusionOk="0">
                    <a:moveTo>
                      <a:pt x="607" y="1744"/>
                    </a:moveTo>
                    <a:cubicBezTo>
                      <a:pt x="612" y="1758"/>
                      <a:pt x="624" y="1768"/>
                      <a:pt x="637" y="1773"/>
                    </a:cubicBezTo>
                    <a:cubicBezTo>
                      <a:pt x="651" y="1779"/>
                      <a:pt x="666" y="1778"/>
                      <a:pt x="679" y="1773"/>
                    </a:cubicBezTo>
                    <a:lnTo>
                      <a:pt x="858" y="1696"/>
                    </a:lnTo>
                    <a:cubicBezTo>
                      <a:pt x="871" y="1690"/>
                      <a:pt x="882" y="1679"/>
                      <a:pt x="887" y="1666"/>
                    </a:cubicBezTo>
                    <a:cubicBezTo>
                      <a:pt x="893" y="1652"/>
                      <a:pt x="892" y="1637"/>
                      <a:pt x="887" y="1624"/>
                    </a:cubicBezTo>
                    <a:lnTo>
                      <a:pt x="616" y="996"/>
                    </a:lnTo>
                    <a:cubicBezTo>
                      <a:pt x="610" y="982"/>
                      <a:pt x="599" y="972"/>
                      <a:pt x="586" y="966"/>
                    </a:cubicBezTo>
                    <a:cubicBezTo>
                      <a:pt x="572" y="961"/>
                      <a:pt x="558" y="961"/>
                      <a:pt x="544" y="967"/>
                    </a:cubicBezTo>
                    <a:lnTo>
                      <a:pt x="365" y="1044"/>
                    </a:lnTo>
                    <a:cubicBezTo>
                      <a:pt x="352" y="1049"/>
                      <a:pt x="341" y="1060"/>
                      <a:pt x="336" y="1074"/>
                    </a:cubicBezTo>
                    <a:cubicBezTo>
                      <a:pt x="331" y="1087"/>
                      <a:pt x="331" y="1102"/>
                      <a:pt x="336" y="1115"/>
                    </a:cubicBezTo>
                    <a:close/>
                    <a:moveTo>
                      <a:pt x="657" y="1790"/>
                    </a:moveTo>
                    <a:cubicBezTo>
                      <a:pt x="649" y="1790"/>
                      <a:pt x="640" y="1789"/>
                      <a:pt x="632" y="1785"/>
                    </a:cubicBezTo>
                    <a:cubicBezTo>
                      <a:pt x="616" y="1779"/>
                      <a:pt x="602" y="1766"/>
                      <a:pt x="595" y="1749"/>
                    </a:cubicBezTo>
                    <a:lnTo>
                      <a:pt x="325" y="1121"/>
                    </a:lnTo>
                    <a:cubicBezTo>
                      <a:pt x="317" y="1104"/>
                      <a:pt x="317" y="1086"/>
                      <a:pt x="324" y="1069"/>
                    </a:cubicBezTo>
                    <a:cubicBezTo>
                      <a:pt x="331" y="1052"/>
                      <a:pt x="343" y="1039"/>
                      <a:pt x="360" y="1032"/>
                    </a:cubicBezTo>
                    <a:lnTo>
                      <a:pt x="539" y="955"/>
                    </a:lnTo>
                    <a:cubicBezTo>
                      <a:pt x="556" y="948"/>
                      <a:pt x="574" y="947"/>
                      <a:pt x="591" y="954"/>
                    </a:cubicBezTo>
                    <a:cubicBezTo>
                      <a:pt x="607" y="961"/>
                      <a:pt x="621" y="973"/>
                      <a:pt x="628" y="990"/>
                    </a:cubicBezTo>
                    <a:lnTo>
                      <a:pt x="898" y="1619"/>
                    </a:lnTo>
                    <a:cubicBezTo>
                      <a:pt x="905" y="1635"/>
                      <a:pt x="905" y="1654"/>
                      <a:pt x="899" y="1671"/>
                    </a:cubicBezTo>
                    <a:cubicBezTo>
                      <a:pt x="892" y="1687"/>
                      <a:pt x="879" y="1701"/>
                      <a:pt x="863" y="1707"/>
                    </a:cubicBezTo>
                    <a:lnTo>
                      <a:pt x="684" y="1784"/>
                    </a:lnTo>
                    <a:cubicBezTo>
                      <a:pt x="675" y="1788"/>
                      <a:pt x="667" y="1790"/>
                      <a:pt x="657" y="1790"/>
                    </a:cubicBezTo>
                    <a:close/>
                    <a:moveTo>
                      <a:pt x="1357" y="398"/>
                    </a:moveTo>
                    <a:cubicBezTo>
                      <a:pt x="1316" y="398"/>
                      <a:pt x="1275" y="407"/>
                      <a:pt x="1236" y="424"/>
                    </a:cubicBezTo>
                    <a:lnTo>
                      <a:pt x="151" y="891"/>
                    </a:lnTo>
                    <a:cubicBezTo>
                      <a:pt x="100" y="913"/>
                      <a:pt x="58" y="954"/>
                      <a:pt x="34" y="1005"/>
                    </a:cubicBezTo>
                    <a:cubicBezTo>
                      <a:pt x="7" y="1064"/>
                      <a:pt x="6" y="1131"/>
                      <a:pt x="32" y="1190"/>
                    </a:cubicBezTo>
                    <a:lnTo>
                      <a:pt x="343" y="1914"/>
                    </a:lnTo>
                    <a:cubicBezTo>
                      <a:pt x="367" y="1971"/>
                      <a:pt x="412" y="2013"/>
                      <a:pt x="468" y="2036"/>
                    </a:cubicBezTo>
                    <a:cubicBezTo>
                      <a:pt x="525" y="2058"/>
                      <a:pt x="587" y="2058"/>
                      <a:pt x="643" y="2034"/>
                    </a:cubicBezTo>
                    <a:lnTo>
                      <a:pt x="2014" y="1443"/>
                    </a:lnTo>
                    <a:lnTo>
                      <a:pt x="2398" y="455"/>
                    </a:lnTo>
                    <a:cubicBezTo>
                      <a:pt x="2400" y="452"/>
                      <a:pt x="2403" y="450"/>
                      <a:pt x="2406" y="451"/>
                    </a:cubicBezTo>
                    <a:lnTo>
                      <a:pt x="2638" y="517"/>
                    </a:lnTo>
                    <a:cubicBezTo>
                      <a:pt x="2659" y="523"/>
                      <a:pt x="2681" y="520"/>
                      <a:pt x="2701" y="511"/>
                    </a:cubicBezTo>
                    <a:cubicBezTo>
                      <a:pt x="2720" y="501"/>
                      <a:pt x="2735" y="484"/>
                      <a:pt x="2743" y="463"/>
                    </a:cubicBezTo>
                    <a:cubicBezTo>
                      <a:pt x="2764" y="411"/>
                      <a:pt x="2780" y="327"/>
                      <a:pt x="2735" y="219"/>
                    </a:cubicBezTo>
                    <a:cubicBezTo>
                      <a:pt x="2685" y="99"/>
                      <a:pt x="2606" y="45"/>
                      <a:pt x="2548" y="20"/>
                    </a:cubicBezTo>
                    <a:cubicBezTo>
                      <a:pt x="2529" y="12"/>
                      <a:pt x="2506" y="10"/>
                      <a:pt x="2486" y="17"/>
                    </a:cubicBezTo>
                    <a:cubicBezTo>
                      <a:pt x="2465" y="24"/>
                      <a:pt x="2447" y="37"/>
                      <a:pt x="2436" y="56"/>
                    </a:cubicBezTo>
                    <a:lnTo>
                      <a:pt x="1840" y="1023"/>
                    </a:lnTo>
                    <a:cubicBezTo>
                      <a:pt x="1839" y="1025"/>
                      <a:pt x="1836" y="1026"/>
                      <a:pt x="1834" y="1025"/>
                    </a:cubicBezTo>
                    <a:cubicBezTo>
                      <a:pt x="1832" y="1025"/>
                      <a:pt x="1830" y="1024"/>
                      <a:pt x="1828" y="1022"/>
                    </a:cubicBezTo>
                    <a:lnTo>
                      <a:pt x="1640" y="585"/>
                    </a:lnTo>
                    <a:cubicBezTo>
                      <a:pt x="1608" y="510"/>
                      <a:pt x="1549" y="452"/>
                      <a:pt x="1474" y="421"/>
                    </a:cubicBezTo>
                    <a:cubicBezTo>
                      <a:pt x="1437" y="406"/>
                      <a:pt x="1397" y="398"/>
                      <a:pt x="1357" y="398"/>
                    </a:cubicBezTo>
                    <a:close/>
                    <a:moveTo>
                      <a:pt x="553" y="2065"/>
                    </a:moveTo>
                    <a:cubicBezTo>
                      <a:pt x="523" y="2065"/>
                      <a:pt x="493" y="2059"/>
                      <a:pt x="464" y="2048"/>
                    </a:cubicBezTo>
                    <a:cubicBezTo>
                      <a:pt x="404" y="2024"/>
                      <a:pt x="357" y="1978"/>
                      <a:pt x="331" y="1919"/>
                    </a:cubicBezTo>
                    <a:lnTo>
                      <a:pt x="20" y="1196"/>
                    </a:lnTo>
                    <a:cubicBezTo>
                      <a:pt x="-7" y="1133"/>
                      <a:pt x="-6" y="1061"/>
                      <a:pt x="22" y="999"/>
                    </a:cubicBezTo>
                    <a:cubicBezTo>
                      <a:pt x="48" y="945"/>
                      <a:pt x="92" y="902"/>
                      <a:pt x="146" y="879"/>
                    </a:cubicBezTo>
                    <a:lnTo>
                      <a:pt x="1231" y="411"/>
                    </a:lnTo>
                    <a:cubicBezTo>
                      <a:pt x="1311" y="377"/>
                      <a:pt x="1398" y="377"/>
                      <a:pt x="1479" y="409"/>
                    </a:cubicBezTo>
                    <a:cubicBezTo>
                      <a:pt x="1557" y="442"/>
                      <a:pt x="1619" y="501"/>
                      <a:pt x="1652" y="579"/>
                    </a:cubicBezTo>
                    <a:lnTo>
                      <a:pt x="1835" y="1005"/>
                    </a:lnTo>
                    <a:lnTo>
                      <a:pt x="2425" y="49"/>
                    </a:lnTo>
                    <a:cubicBezTo>
                      <a:pt x="2438" y="28"/>
                      <a:pt x="2458" y="12"/>
                      <a:pt x="2482" y="5"/>
                    </a:cubicBezTo>
                    <a:cubicBezTo>
                      <a:pt x="2505" y="-3"/>
                      <a:pt x="2530" y="-1"/>
                      <a:pt x="2553" y="8"/>
                    </a:cubicBezTo>
                    <a:cubicBezTo>
                      <a:pt x="2613" y="34"/>
                      <a:pt x="2695" y="90"/>
                      <a:pt x="2747" y="214"/>
                    </a:cubicBezTo>
                    <a:cubicBezTo>
                      <a:pt x="2793" y="325"/>
                      <a:pt x="2776" y="414"/>
                      <a:pt x="2755" y="468"/>
                    </a:cubicBezTo>
                    <a:cubicBezTo>
                      <a:pt x="2746" y="492"/>
                      <a:pt x="2729" y="511"/>
                      <a:pt x="2707" y="522"/>
                    </a:cubicBezTo>
                    <a:cubicBezTo>
                      <a:pt x="2684" y="533"/>
                      <a:pt x="2659" y="536"/>
                      <a:pt x="2634" y="530"/>
                    </a:cubicBezTo>
                    <a:lnTo>
                      <a:pt x="2408" y="465"/>
                    </a:lnTo>
                    <a:lnTo>
                      <a:pt x="2025" y="1450"/>
                    </a:lnTo>
                    <a:cubicBezTo>
                      <a:pt x="2024" y="1452"/>
                      <a:pt x="2023" y="1454"/>
                      <a:pt x="2022" y="1454"/>
                    </a:cubicBezTo>
                    <a:lnTo>
                      <a:pt x="648" y="2045"/>
                    </a:lnTo>
                    <a:cubicBezTo>
                      <a:pt x="617" y="2058"/>
                      <a:pt x="585" y="2065"/>
                      <a:pt x="553" y="2065"/>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1" name="Google Shape;1131;g340da623686_1_1155"/>
              <p:cNvSpPr/>
              <p:nvPr/>
            </p:nvSpPr>
            <p:spPr>
              <a:xfrm>
                <a:off x="14066238" y="9309333"/>
                <a:ext cx="301482" cy="601929"/>
              </a:xfrm>
              <a:custGeom>
                <a:avLst/>
                <a:gdLst/>
                <a:ahLst/>
                <a:cxnLst/>
                <a:rect l="l" t="t" r="r" b="b"/>
                <a:pathLst>
                  <a:path w="243" h="484" extrusionOk="0">
                    <a:moveTo>
                      <a:pt x="237" y="484"/>
                    </a:moveTo>
                    <a:lnTo>
                      <a:pt x="236" y="484"/>
                    </a:lnTo>
                    <a:cubicBezTo>
                      <a:pt x="231" y="483"/>
                      <a:pt x="113" y="459"/>
                      <a:pt x="37" y="284"/>
                    </a:cubicBezTo>
                    <a:cubicBezTo>
                      <a:pt x="-38" y="110"/>
                      <a:pt x="24" y="7"/>
                      <a:pt x="26" y="3"/>
                    </a:cubicBezTo>
                    <a:cubicBezTo>
                      <a:pt x="28" y="0"/>
                      <a:pt x="32" y="-1"/>
                      <a:pt x="35" y="1"/>
                    </a:cubicBezTo>
                    <a:cubicBezTo>
                      <a:pt x="38" y="3"/>
                      <a:pt x="39" y="7"/>
                      <a:pt x="37" y="10"/>
                    </a:cubicBezTo>
                    <a:cubicBezTo>
                      <a:pt x="37" y="10"/>
                      <a:pt x="22" y="35"/>
                      <a:pt x="16" y="81"/>
                    </a:cubicBezTo>
                    <a:cubicBezTo>
                      <a:pt x="10" y="123"/>
                      <a:pt x="11" y="191"/>
                      <a:pt x="49" y="279"/>
                    </a:cubicBezTo>
                    <a:cubicBezTo>
                      <a:pt x="122" y="447"/>
                      <a:pt x="237" y="471"/>
                      <a:pt x="239" y="471"/>
                    </a:cubicBezTo>
                    <a:cubicBezTo>
                      <a:pt x="242" y="472"/>
                      <a:pt x="244" y="476"/>
                      <a:pt x="243" y="479"/>
                    </a:cubicBezTo>
                    <a:cubicBezTo>
                      <a:pt x="243" y="482"/>
                      <a:pt x="240" y="484"/>
                      <a:pt x="237" y="484"/>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2" name="Google Shape;1132;g340da623686_1_1155"/>
              <p:cNvSpPr/>
              <p:nvPr/>
            </p:nvSpPr>
            <p:spPr>
              <a:xfrm>
                <a:off x="14154689" y="9513715"/>
                <a:ext cx="61044" cy="72281"/>
              </a:xfrm>
              <a:custGeom>
                <a:avLst/>
                <a:gdLst/>
                <a:ahLst/>
                <a:cxnLst/>
                <a:rect l="l" t="t" r="r" b="b"/>
                <a:pathLst>
                  <a:path w="50" h="59" extrusionOk="0">
                    <a:moveTo>
                      <a:pt x="20" y="13"/>
                    </a:moveTo>
                    <a:cubicBezTo>
                      <a:pt x="19" y="13"/>
                      <a:pt x="19" y="13"/>
                      <a:pt x="18" y="14"/>
                    </a:cubicBezTo>
                    <a:cubicBezTo>
                      <a:pt x="13" y="16"/>
                      <a:pt x="12" y="25"/>
                      <a:pt x="15" y="34"/>
                    </a:cubicBezTo>
                    <a:cubicBezTo>
                      <a:pt x="18" y="42"/>
                      <a:pt x="26" y="47"/>
                      <a:pt x="32" y="45"/>
                    </a:cubicBezTo>
                    <a:cubicBezTo>
                      <a:pt x="35" y="44"/>
                      <a:pt x="35" y="40"/>
                      <a:pt x="36" y="39"/>
                    </a:cubicBezTo>
                    <a:cubicBezTo>
                      <a:pt x="37" y="34"/>
                      <a:pt x="37" y="29"/>
                      <a:pt x="34" y="25"/>
                    </a:cubicBezTo>
                    <a:cubicBezTo>
                      <a:pt x="32" y="21"/>
                      <a:pt x="29" y="17"/>
                      <a:pt x="26" y="15"/>
                    </a:cubicBezTo>
                    <a:cubicBezTo>
                      <a:pt x="24" y="14"/>
                      <a:pt x="23" y="13"/>
                      <a:pt x="20" y="13"/>
                    </a:cubicBezTo>
                    <a:close/>
                    <a:moveTo>
                      <a:pt x="29" y="59"/>
                    </a:moveTo>
                    <a:cubicBezTo>
                      <a:pt x="19" y="59"/>
                      <a:pt x="8" y="51"/>
                      <a:pt x="3" y="39"/>
                    </a:cubicBezTo>
                    <a:cubicBezTo>
                      <a:pt x="-4" y="23"/>
                      <a:pt x="1" y="7"/>
                      <a:pt x="13" y="2"/>
                    </a:cubicBezTo>
                    <a:cubicBezTo>
                      <a:pt x="19" y="-1"/>
                      <a:pt x="26" y="0"/>
                      <a:pt x="32" y="4"/>
                    </a:cubicBezTo>
                    <a:cubicBezTo>
                      <a:pt x="38" y="7"/>
                      <a:pt x="43" y="13"/>
                      <a:pt x="46" y="20"/>
                    </a:cubicBezTo>
                    <a:cubicBezTo>
                      <a:pt x="49" y="27"/>
                      <a:pt x="50" y="35"/>
                      <a:pt x="49" y="42"/>
                    </a:cubicBezTo>
                    <a:cubicBezTo>
                      <a:pt x="47" y="49"/>
                      <a:pt x="43" y="55"/>
                      <a:pt x="37" y="57"/>
                    </a:cubicBezTo>
                    <a:cubicBezTo>
                      <a:pt x="34" y="58"/>
                      <a:pt x="32" y="59"/>
                      <a:pt x="29" y="5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3" name="Google Shape;1133;g340da623686_1_1155"/>
              <p:cNvSpPr/>
              <p:nvPr/>
            </p:nvSpPr>
            <p:spPr>
              <a:xfrm>
                <a:off x="14251861" y="9471343"/>
                <a:ext cx="59798" cy="71035"/>
              </a:xfrm>
              <a:custGeom>
                <a:avLst/>
                <a:gdLst/>
                <a:ahLst/>
                <a:cxnLst/>
                <a:rect l="l" t="t" r="r" b="b"/>
                <a:pathLst>
                  <a:path w="49" h="58" extrusionOk="0">
                    <a:moveTo>
                      <a:pt x="20" y="13"/>
                    </a:moveTo>
                    <a:cubicBezTo>
                      <a:pt x="19" y="13"/>
                      <a:pt x="18" y="13"/>
                      <a:pt x="17" y="14"/>
                    </a:cubicBezTo>
                    <a:cubicBezTo>
                      <a:pt x="12" y="15"/>
                      <a:pt x="11" y="25"/>
                      <a:pt x="14" y="33"/>
                    </a:cubicBezTo>
                    <a:cubicBezTo>
                      <a:pt x="16" y="38"/>
                      <a:pt x="19" y="42"/>
                      <a:pt x="23" y="44"/>
                    </a:cubicBezTo>
                    <a:cubicBezTo>
                      <a:pt x="25" y="45"/>
                      <a:pt x="28" y="46"/>
                      <a:pt x="31" y="45"/>
                    </a:cubicBezTo>
                    <a:cubicBezTo>
                      <a:pt x="34" y="44"/>
                      <a:pt x="35" y="40"/>
                      <a:pt x="36" y="39"/>
                    </a:cubicBezTo>
                    <a:cubicBezTo>
                      <a:pt x="36" y="34"/>
                      <a:pt x="36" y="29"/>
                      <a:pt x="34" y="25"/>
                    </a:cubicBezTo>
                    <a:cubicBezTo>
                      <a:pt x="32" y="20"/>
                      <a:pt x="29" y="16"/>
                      <a:pt x="25" y="15"/>
                    </a:cubicBezTo>
                    <a:cubicBezTo>
                      <a:pt x="24" y="14"/>
                      <a:pt x="22" y="13"/>
                      <a:pt x="20" y="13"/>
                    </a:cubicBezTo>
                    <a:close/>
                    <a:moveTo>
                      <a:pt x="28" y="58"/>
                    </a:moveTo>
                    <a:cubicBezTo>
                      <a:pt x="24" y="58"/>
                      <a:pt x="20" y="57"/>
                      <a:pt x="16" y="55"/>
                    </a:cubicBezTo>
                    <a:cubicBezTo>
                      <a:pt x="11" y="51"/>
                      <a:pt x="6" y="45"/>
                      <a:pt x="3" y="39"/>
                    </a:cubicBezTo>
                    <a:cubicBezTo>
                      <a:pt x="-4" y="23"/>
                      <a:pt x="0" y="7"/>
                      <a:pt x="12" y="1"/>
                    </a:cubicBezTo>
                    <a:cubicBezTo>
                      <a:pt x="18" y="-1"/>
                      <a:pt x="25" y="-1"/>
                      <a:pt x="32" y="4"/>
                    </a:cubicBezTo>
                    <a:cubicBezTo>
                      <a:pt x="38" y="7"/>
                      <a:pt x="43" y="13"/>
                      <a:pt x="45" y="20"/>
                    </a:cubicBezTo>
                    <a:cubicBezTo>
                      <a:pt x="49" y="27"/>
                      <a:pt x="50" y="34"/>
                      <a:pt x="48" y="41"/>
                    </a:cubicBezTo>
                    <a:cubicBezTo>
                      <a:pt x="46" y="48"/>
                      <a:pt x="42" y="54"/>
                      <a:pt x="36" y="57"/>
                    </a:cubicBezTo>
                    <a:cubicBezTo>
                      <a:pt x="33" y="58"/>
                      <a:pt x="31" y="58"/>
                      <a:pt x="28" y="5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4" name="Google Shape;1134;g340da623686_1_1155"/>
              <p:cNvSpPr/>
              <p:nvPr/>
            </p:nvSpPr>
            <p:spPr>
              <a:xfrm>
                <a:off x="14347787" y="9430217"/>
                <a:ext cx="59798" cy="71035"/>
              </a:xfrm>
              <a:custGeom>
                <a:avLst/>
                <a:gdLst/>
                <a:ahLst/>
                <a:cxnLst/>
                <a:rect l="l" t="t" r="r" b="b"/>
                <a:pathLst>
                  <a:path w="49" h="58" extrusionOk="0">
                    <a:moveTo>
                      <a:pt x="20" y="12"/>
                    </a:moveTo>
                    <a:cubicBezTo>
                      <a:pt x="19" y="12"/>
                      <a:pt x="19" y="13"/>
                      <a:pt x="17" y="13"/>
                    </a:cubicBezTo>
                    <a:cubicBezTo>
                      <a:pt x="13" y="15"/>
                      <a:pt x="11" y="25"/>
                      <a:pt x="14" y="33"/>
                    </a:cubicBezTo>
                    <a:cubicBezTo>
                      <a:pt x="17" y="37"/>
                      <a:pt x="20" y="41"/>
                      <a:pt x="23" y="43"/>
                    </a:cubicBezTo>
                    <a:cubicBezTo>
                      <a:pt x="25" y="45"/>
                      <a:pt x="29" y="46"/>
                      <a:pt x="31" y="45"/>
                    </a:cubicBezTo>
                    <a:cubicBezTo>
                      <a:pt x="34" y="43"/>
                      <a:pt x="35" y="40"/>
                      <a:pt x="36" y="38"/>
                    </a:cubicBezTo>
                    <a:cubicBezTo>
                      <a:pt x="37" y="34"/>
                      <a:pt x="36" y="30"/>
                      <a:pt x="34" y="25"/>
                    </a:cubicBezTo>
                    <a:cubicBezTo>
                      <a:pt x="32" y="20"/>
                      <a:pt x="29" y="17"/>
                      <a:pt x="25" y="14"/>
                    </a:cubicBezTo>
                    <a:cubicBezTo>
                      <a:pt x="24" y="14"/>
                      <a:pt x="22" y="12"/>
                      <a:pt x="20" y="12"/>
                    </a:cubicBezTo>
                    <a:close/>
                    <a:moveTo>
                      <a:pt x="29" y="58"/>
                    </a:moveTo>
                    <a:cubicBezTo>
                      <a:pt x="25" y="58"/>
                      <a:pt x="20" y="57"/>
                      <a:pt x="17" y="54"/>
                    </a:cubicBezTo>
                    <a:cubicBezTo>
                      <a:pt x="11" y="51"/>
                      <a:pt x="6" y="45"/>
                      <a:pt x="3" y="38"/>
                    </a:cubicBezTo>
                    <a:cubicBezTo>
                      <a:pt x="-4" y="23"/>
                      <a:pt x="0" y="6"/>
                      <a:pt x="13" y="1"/>
                    </a:cubicBezTo>
                    <a:cubicBezTo>
                      <a:pt x="19" y="-1"/>
                      <a:pt x="26" y="-1"/>
                      <a:pt x="32" y="3"/>
                    </a:cubicBezTo>
                    <a:cubicBezTo>
                      <a:pt x="38" y="7"/>
                      <a:pt x="43" y="12"/>
                      <a:pt x="46" y="20"/>
                    </a:cubicBezTo>
                    <a:cubicBezTo>
                      <a:pt x="49" y="26"/>
                      <a:pt x="50" y="34"/>
                      <a:pt x="48" y="41"/>
                    </a:cubicBezTo>
                    <a:cubicBezTo>
                      <a:pt x="47" y="48"/>
                      <a:pt x="42" y="54"/>
                      <a:pt x="36" y="56"/>
                    </a:cubicBezTo>
                    <a:cubicBezTo>
                      <a:pt x="34" y="58"/>
                      <a:pt x="31" y="58"/>
                      <a:pt x="29" y="5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5" name="Google Shape;1135;g340da623686_1_1155"/>
              <p:cNvSpPr/>
              <p:nvPr/>
            </p:nvSpPr>
            <p:spPr>
              <a:xfrm>
                <a:off x="14150952" y="9376629"/>
                <a:ext cx="59798" cy="71035"/>
              </a:xfrm>
              <a:custGeom>
                <a:avLst/>
                <a:gdLst/>
                <a:ahLst/>
                <a:cxnLst/>
                <a:rect l="l" t="t" r="r" b="b"/>
                <a:pathLst>
                  <a:path w="49" h="58" extrusionOk="0">
                    <a:moveTo>
                      <a:pt x="21" y="12"/>
                    </a:moveTo>
                    <a:cubicBezTo>
                      <a:pt x="20" y="12"/>
                      <a:pt x="19" y="13"/>
                      <a:pt x="19" y="13"/>
                    </a:cubicBezTo>
                    <a:cubicBezTo>
                      <a:pt x="13" y="16"/>
                      <a:pt x="12" y="25"/>
                      <a:pt x="16" y="33"/>
                    </a:cubicBezTo>
                    <a:cubicBezTo>
                      <a:pt x="17" y="38"/>
                      <a:pt x="21" y="42"/>
                      <a:pt x="24" y="44"/>
                    </a:cubicBezTo>
                    <a:cubicBezTo>
                      <a:pt x="26" y="45"/>
                      <a:pt x="29" y="46"/>
                      <a:pt x="32" y="45"/>
                    </a:cubicBezTo>
                    <a:cubicBezTo>
                      <a:pt x="35" y="44"/>
                      <a:pt x="36" y="40"/>
                      <a:pt x="36" y="38"/>
                    </a:cubicBezTo>
                    <a:cubicBezTo>
                      <a:pt x="38" y="34"/>
                      <a:pt x="37" y="29"/>
                      <a:pt x="35" y="25"/>
                    </a:cubicBezTo>
                    <a:cubicBezTo>
                      <a:pt x="33" y="21"/>
                      <a:pt x="30" y="17"/>
                      <a:pt x="27" y="14"/>
                    </a:cubicBezTo>
                    <a:cubicBezTo>
                      <a:pt x="25" y="14"/>
                      <a:pt x="23" y="12"/>
                      <a:pt x="21" y="12"/>
                    </a:cubicBezTo>
                    <a:close/>
                    <a:moveTo>
                      <a:pt x="30" y="58"/>
                    </a:moveTo>
                    <a:cubicBezTo>
                      <a:pt x="25" y="58"/>
                      <a:pt x="21" y="57"/>
                      <a:pt x="17" y="55"/>
                    </a:cubicBezTo>
                    <a:cubicBezTo>
                      <a:pt x="11" y="51"/>
                      <a:pt x="6" y="45"/>
                      <a:pt x="3" y="38"/>
                    </a:cubicBezTo>
                    <a:cubicBezTo>
                      <a:pt x="-3" y="23"/>
                      <a:pt x="1" y="6"/>
                      <a:pt x="13" y="1"/>
                    </a:cubicBezTo>
                    <a:cubicBezTo>
                      <a:pt x="19" y="-1"/>
                      <a:pt x="27" y="0"/>
                      <a:pt x="33" y="3"/>
                    </a:cubicBezTo>
                    <a:cubicBezTo>
                      <a:pt x="39" y="7"/>
                      <a:pt x="44" y="12"/>
                      <a:pt x="47" y="20"/>
                    </a:cubicBezTo>
                    <a:cubicBezTo>
                      <a:pt x="50" y="27"/>
                      <a:pt x="50" y="34"/>
                      <a:pt x="49" y="41"/>
                    </a:cubicBezTo>
                    <a:cubicBezTo>
                      <a:pt x="47" y="49"/>
                      <a:pt x="43" y="54"/>
                      <a:pt x="37" y="57"/>
                    </a:cubicBezTo>
                    <a:cubicBezTo>
                      <a:pt x="34" y="58"/>
                      <a:pt x="32" y="58"/>
                      <a:pt x="30" y="5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6" name="Google Shape;1136;g340da623686_1_1155"/>
              <p:cNvSpPr/>
              <p:nvPr/>
            </p:nvSpPr>
            <p:spPr>
              <a:xfrm>
                <a:off x="14246878" y="9335504"/>
                <a:ext cx="59798" cy="72281"/>
              </a:xfrm>
              <a:custGeom>
                <a:avLst/>
                <a:gdLst/>
                <a:ahLst/>
                <a:cxnLst/>
                <a:rect l="l" t="t" r="r" b="b"/>
                <a:pathLst>
                  <a:path w="49" h="59" extrusionOk="0">
                    <a:moveTo>
                      <a:pt x="20" y="14"/>
                    </a:moveTo>
                    <a:cubicBezTo>
                      <a:pt x="19" y="14"/>
                      <a:pt x="18" y="14"/>
                      <a:pt x="18" y="14"/>
                    </a:cubicBezTo>
                    <a:cubicBezTo>
                      <a:pt x="13" y="16"/>
                      <a:pt x="11" y="26"/>
                      <a:pt x="15" y="34"/>
                    </a:cubicBezTo>
                    <a:cubicBezTo>
                      <a:pt x="17" y="39"/>
                      <a:pt x="20" y="42"/>
                      <a:pt x="23" y="45"/>
                    </a:cubicBezTo>
                    <a:cubicBezTo>
                      <a:pt x="25" y="45"/>
                      <a:pt x="28" y="47"/>
                      <a:pt x="31" y="46"/>
                    </a:cubicBezTo>
                    <a:cubicBezTo>
                      <a:pt x="34" y="44"/>
                      <a:pt x="35" y="41"/>
                      <a:pt x="36" y="39"/>
                    </a:cubicBezTo>
                    <a:cubicBezTo>
                      <a:pt x="37" y="35"/>
                      <a:pt x="36" y="30"/>
                      <a:pt x="34" y="26"/>
                    </a:cubicBezTo>
                    <a:cubicBezTo>
                      <a:pt x="32" y="21"/>
                      <a:pt x="29" y="17"/>
                      <a:pt x="26" y="15"/>
                    </a:cubicBezTo>
                    <a:cubicBezTo>
                      <a:pt x="24" y="15"/>
                      <a:pt x="23" y="14"/>
                      <a:pt x="20" y="14"/>
                    </a:cubicBezTo>
                    <a:close/>
                    <a:moveTo>
                      <a:pt x="29" y="59"/>
                    </a:moveTo>
                    <a:cubicBezTo>
                      <a:pt x="25" y="59"/>
                      <a:pt x="21" y="57"/>
                      <a:pt x="17" y="56"/>
                    </a:cubicBezTo>
                    <a:cubicBezTo>
                      <a:pt x="11" y="52"/>
                      <a:pt x="6" y="46"/>
                      <a:pt x="3" y="39"/>
                    </a:cubicBezTo>
                    <a:cubicBezTo>
                      <a:pt x="-4" y="24"/>
                      <a:pt x="1" y="7"/>
                      <a:pt x="13" y="2"/>
                    </a:cubicBezTo>
                    <a:cubicBezTo>
                      <a:pt x="19" y="-1"/>
                      <a:pt x="26" y="0"/>
                      <a:pt x="32" y="4"/>
                    </a:cubicBezTo>
                    <a:cubicBezTo>
                      <a:pt x="38" y="7"/>
                      <a:pt x="43" y="14"/>
                      <a:pt x="46" y="20"/>
                    </a:cubicBezTo>
                    <a:cubicBezTo>
                      <a:pt x="49" y="28"/>
                      <a:pt x="50" y="35"/>
                      <a:pt x="48" y="42"/>
                    </a:cubicBezTo>
                    <a:cubicBezTo>
                      <a:pt x="47" y="49"/>
                      <a:pt x="43" y="55"/>
                      <a:pt x="37" y="57"/>
                    </a:cubicBezTo>
                    <a:cubicBezTo>
                      <a:pt x="34" y="58"/>
                      <a:pt x="32" y="59"/>
                      <a:pt x="29" y="5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7" name="Google Shape;1137;g340da623686_1_1155"/>
              <p:cNvSpPr/>
              <p:nvPr/>
            </p:nvSpPr>
            <p:spPr>
              <a:xfrm>
                <a:off x="14314150" y="9755480"/>
                <a:ext cx="59798" cy="72281"/>
              </a:xfrm>
              <a:custGeom>
                <a:avLst/>
                <a:gdLst/>
                <a:ahLst/>
                <a:cxnLst/>
                <a:rect l="l" t="t" r="r" b="b"/>
                <a:pathLst>
                  <a:path w="49" h="59" extrusionOk="0">
                    <a:moveTo>
                      <a:pt x="20" y="13"/>
                    </a:moveTo>
                    <a:lnTo>
                      <a:pt x="18" y="13"/>
                    </a:lnTo>
                    <a:cubicBezTo>
                      <a:pt x="15" y="15"/>
                      <a:pt x="13" y="18"/>
                      <a:pt x="13" y="20"/>
                    </a:cubicBezTo>
                    <a:cubicBezTo>
                      <a:pt x="12" y="24"/>
                      <a:pt x="13" y="29"/>
                      <a:pt x="15" y="34"/>
                    </a:cubicBezTo>
                    <a:cubicBezTo>
                      <a:pt x="17" y="38"/>
                      <a:pt x="20" y="41"/>
                      <a:pt x="23" y="44"/>
                    </a:cubicBezTo>
                    <a:cubicBezTo>
                      <a:pt x="25" y="45"/>
                      <a:pt x="28" y="46"/>
                      <a:pt x="31" y="45"/>
                    </a:cubicBezTo>
                    <a:cubicBezTo>
                      <a:pt x="34" y="44"/>
                      <a:pt x="36" y="40"/>
                      <a:pt x="36" y="39"/>
                    </a:cubicBezTo>
                    <a:cubicBezTo>
                      <a:pt x="37" y="34"/>
                      <a:pt x="36" y="29"/>
                      <a:pt x="34" y="25"/>
                    </a:cubicBezTo>
                    <a:cubicBezTo>
                      <a:pt x="33" y="21"/>
                      <a:pt x="29" y="17"/>
                      <a:pt x="26" y="15"/>
                    </a:cubicBezTo>
                    <a:cubicBezTo>
                      <a:pt x="25" y="14"/>
                      <a:pt x="23" y="13"/>
                      <a:pt x="20" y="13"/>
                    </a:cubicBezTo>
                    <a:close/>
                    <a:moveTo>
                      <a:pt x="29" y="59"/>
                    </a:moveTo>
                    <a:cubicBezTo>
                      <a:pt x="25" y="59"/>
                      <a:pt x="21" y="58"/>
                      <a:pt x="17" y="55"/>
                    </a:cubicBezTo>
                    <a:cubicBezTo>
                      <a:pt x="11" y="51"/>
                      <a:pt x="6" y="46"/>
                      <a:pt x="3" y="39"/>
                    </a:cubicBezTo>
                    <a:cubicBezTo>
                      <a:pt x="0" y="32"/>
                      <a:pt x="0" y="24"/>
                      <a:pt x="1" y="17"/>
                    </a:cubicBezTo>
                    <a:cubicBezTo>
                      <a:pt x="3" y="10"/>
                      <a:pt x="7" y="4"/>
                      <a:pt x="13" y="2"/>
                    </a:cubicBezTo>
                    <a:cubicBezTo>
                      <a:pt x="19" y="-1"/>
                      <a:pt x="26" y="0"/>
                      <a:pt x="33" y="4"/>
                    </a:cubicBezTo>
                    <a:cubicBezTo>
                      <a:pt x="38" y="7"/>
                      <a:pt x="43" y="13"/>
                      <a:pt x="46" y="20"/>
                    </a:cubicBezTo>
                    <a:cubicBezTo>
                      <a:pt x="49" y="27"/>
                      <a:pt x="50" y="35"/>
                      <a:pt x="48" y="41"/>
                    </a:cubicBezTo>
                    <a:cubicBezTo>
                      <a:pt x="47" y="49"/>
                      <a:pt x="42" y="54"/>
                      <a:pt x="37" y="57"/>
                    </a:cubicBezTo>
                    <a:cubicBezTo>
                      <a:pt x="34" y="58"/>
                      <a:pt x="31" y="59"/>
                      <a:pt x="29" y="5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8" name="Google Shape;1138;g340da623686_1_1155"/>
              <p:cNvSpPr/>
              <p:nvPr/>
            </p:nvSpPr>
            <p:spPr>
              <a:xfrm>
                <a:off x="14408831" y="9713111"/>
                <a:ext cx="61044" cy="71035"/>
              </a:xfrm>
              <a:custGeom>
                <a:avLst/>
                <a:gdLst/>
                <a:ahLst/>
                <a:cxnLst/>
                <a:rect l="l" t="t" r="r" b="b"/>
                <a:pathLst>
                  <a:path w="50" h="58" extrusionOk="0">
                    <a:moveTo>
                      <a:pt x="21" y="13"/>
                    </a:moveTo>
                    <a:cubicBezTo>
                      <a:pt x="20" y="13"/>
                      <a:pt x="19" y="13"/>
                      <a:pt x="19" y="13"/>
                    </a:cubicBezTo>
                    <a:cubicBezTo>
                      <a:pt x="15" y="15"/>
                      <a:pt x="14" y="18"/>
                      <a:pt x="14" y="20"/>
                    </a:cubicBezTo>
                    <a:cubicBezTo>
                      <a:pt x="13" y="24"/>
                      <a:pt x="14" y="29"/>
                      <a:pt x="15" y="33"/>
                    </a:cubicBezTo>
                    <a:cubicBezTo>
                      <a:pt x="19" y="41"/>
                      <a:pt x="27" y="47"/>
                      <a:pt x="32" y="45"/>
                    </a:cubicBezTo>
                    <a:cubicBezTo>
                      <a:pt x="35" y="44"/>
                      <a:pt x="36" y="40"/>
                      <a:pt x="36" y="39"/>
                    </a:cubicBezTo>
                    <a:cubicBezTo>
                      <a:pt x="38" y="34"/>
                      <a:pt x="37" y="29"/>
                      <a:pt x="35" y="25"/>
                    </a:cubicBezTo>
                    <a:cubicBezTo>
                      <a:pt x="32" y="18"/>
                      <a:pt x="26" y="13"/>
                      <a:pt x="21" y="13"/>
                    </a:cubicBezTo>
                    <a:close/>
                    <a:moveTo>
                      <a:pt x="30" y="58"/>
                    </a:moveTo>
                    <a:cubicBezTo>
                      <a:pt x="19" y="58"/>
                      <a:pt x="9" y="51"/>
                      <a:pt x="3" y="39"/>
                    </a:cubicBezTo>
                    <a:cubicBezTo>
                      <a:pt x="0" y="31"/>
                      <a:pt x="-1" y="24"/>
                      <a:pt x="1" y="17"/>
                    </a:cubicBezTo>
                    <a:cubicBezTo>
                      <a:pt x="3" y="10"/>
                      <a:pt x="7" y="4"/>
                      <a:pt x="13" y="1"/>
                    </a:cubicBezTo>
                    <a:cubicBezTo>
                      <a:pt x="25" y="-4"/>
                      <a:pt x="40" y="4"/>
                      <a:pt x="47" y="20"/>
                    </a:cubicBezTo>
                    <a:cubicBezTo>
                      <a:pt x="50" y="27"/>
                      <a:pt x="50" y="34"/>
                      <a:pt x="49" y="41"/>
                    </a:cubicBezTo>
                    <a:cubicBezTo>
                      <a:pt x="47" y="48"/>
                      <a:pt x="43" y="54"/>
                      <a:pt x="37" y="57"/>
                    </a:cubicBezTo>
                    <a:cubicBezTo>
                      <a:pt x="34" y="57"/>
                      <a:pt x="32" y="58"/>
                      <a:pt x="30" y="5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39" name="Google Shape;1139;g340da623686_1_1155"/>
              <p:cNvSpPr/>
              <p:nvPr/>
            </p:nvSpPr>
            <p:spPr>
              <a:xfrm>
                <a:off x="14219470" y="9662016"/>
                <a:ext cx="59798" cy="71035"/>
              </a:xfrm>
              <a:custGeom>
                <a:avLst/>
                <a:gdLst/>
                <a:ahLst/>
                <a:cxnLst/>
                <a:rect l="l" t="t" r="r" b="b"/>
                <a:pathLst>
                  <a:path w="49" h="58" extrusionOk="0">
                    <a:moveTo>
                      <a:pt x="20" y="13"/>
                    </a:moveTo>
                    <a:cubicBezTo>
                      <a:pt x="20" y="13"/>
                      <a:pt x="19" y="13"/>
                      <a:pt x="18" y="14"/>
                    </a:cubicBezTo>
                    <a:cubicBezTo>
                      <a:pt x="15" y="15"/>
                      <a:pt x="14" y="18"/>
                      <a:pt x="14" y="20"/>
                    </a:cubicBezTo>
                    <a:cubicBezTo>
                      <a:pt x="13" y="24"/>
                      <a:pt x="13" y="29"/>
                      <a:pt x="15" y="33"/>
                    </a:cubicBezTo>
                    <a:cubicBezTo>
                      <a:pt x="17" y="38"/>
                      <a:pt x="20" y="42"/>
                      <a:pt x="24" y="44"/>
                    </a:cubicBezTo>
                    <a:cubicBezTo>
                      <a:pt x="25" y="45"/>
                      <a:pt x="29" y="47"/>
                      <a:pt x="31" y="45"/>
                    </a:cubicBezTo>
                    <a:cubicBezTo>
                      <a:pt x="35" y="44"/>
                      <a:pt x="36" y="41"/>
                      <a:pt x="36" y="39"/>
                    </a:cubicBezTo>
                    <a:cubicBezTo>
                      <a:pt x="37" y="35"/>
                      <a:pt x="36" y="30"/>
                      <a:pt x="35" y="25"/>
                    </a:cubicBezTo>
                    <a:cubicBezTo>
                      <a:pt x="33" y="20"/>
                      <a:pt x="30" y="17"/>
                      <a:pt x="26" y="15"/>
                    </a:cubicBezTo>
                    <a:cubicBezTo>
                      <a:pt x="25" y="14"/>
                      <a:pt x="23" y="13"/>
                      <a:pt x="20" y="13"/>
                    </a:cubicBezTo>
                    <a:close/>
                    <a:moveTo>
                      <a:pt x="29" y="58"/>
                    </a:moveTo>
                    <a:cubicBezTo>
                      <a:pt x="25" y="58"/>
                      <a:pt x="21" y="57"/>
                      <a:pt x="18" y="55"/>
                    </a:cubicBezTo>
                    <a:cubicBezTo>
                      <a:pt x="11" y="52"/>
                      <a:pt x="7" y="46"/>
                      <a:pt x="3" y="39"/>
                    </a:cubicBezTo>
                    <a:cubicBezTo>
                      <a:pt x="0" y="31"/>
                      <a:pt x="0" y="24"/>
                      <a:pt x="1" y="18"/>
                    </a:cubicBezTo>
                    <a:cubicBezTo>
                      <a:pt x="3" y="10"/>
                      <a:pt x="7" y="5"/>
                      <a:pt x="13" y="2"/>
                    </a:cubicBezTo>
                    <a:cubicBezTo>
                      <a:pt x="19" y="-1"/>
                      <a:pt x="26" y="0"/>
                      <a:pt x="33" y="4"/>
                    </a:cubicBezTo>
                    <a:cubicBezTo>
                      <a:pt x="39" y="7"/>
                      <a:pt x="44" y="13"/>
                      <a:pt x="46" y="20"/>
                    </a:cubicBezTo>
                    <a:cubicBezTo>
                      <a:pt x="49" y="27"/>
                      <a:pt x="50" y="35"/>
                      <a:pt x="49" y="41"/>
                    </a:cubicBezTo>
                    <a:cubicBezTo>
                      <a:pt x="47" y="49"/>
                      <a:pt x="43" y="54"/>
                      <a:pt x="37" y="57"/>
                    </a:cubicBezTo>
                    <a:cubicBezTo>
                      <a:pt x="35" y="58"/>
                      <a:pt x="32" y="58"/>
                      <a:pt x="29" y="5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0" name="Google Shape;1140;g340da623686_1_1155"/>
              <p:cNvSpPr/>
              <p:nvPr/>
            </p:nvSpPr>
            <p:spPr>
              <a:xfrm>
                <a:off x="14315396" y="9619644"/>
                <a:ext cx="59798" cy="71035"/>
              </a:xfrm>
              <a:custGeom>
                <a:avLst/>
                <a:gdLst/>
                <a:ahLst/>
                <a:cxnLst/>
                <a:rect l="l" t="t" r="r" b="b"/>
                <a:pathLst>
                  <a:path w="49" h="58" extrusionOk="0">
                    <a:moveTo>
                      <a:pt x="20" y="12"/>
                    </a:moveTo>
                    <a:cubicBezTo>
                      <a:pt x="19" y="12"/>
                      <a:pt x="18" y="13"/>
                      <a:pt x="18" y="13"/>
                    </a:cubicBezTo>
                    <a:cubicBezTo>
                      <a:pt x="15" y="14"/>
                      <a:pt x="14" y="18"/>
                      <a:pt x="13" y="20"/>
                    </a:cubicBezTo>
                    <a:cubicBezTo>
                      <a:pt x="12" y="24"/>
                      <a:pt x="13" y="29"/>
                      <a:pt x="15" y="33"/>
                    </a:cubicBezTo>
                    <a:cubicBezTo>
                      <a:pt x="16" y="38"/>
                      <a:pt x="20" y="42"/>
                      <a:pt x="23" y="44"/>
                    </a:cubicBezTo>
                    <a:cubicBezTo>
                      <a:pt x="25" y="45"/>
                      <a:pt x="28" y="46"/>
                      <a:pt x="31" y="45"/>
                    </a:cubicBezTo>
                    <a:cubicBezTo>
                      <a:pt x="34" y="44"/>
                      <a:pt x="35" y="40"/>
                      <a:pt x="35" y="38"/>
                    </a:cubicBezTo>
                    <a:cubicBezTo>
                      <a:pt x="37" y="35"/>
                      <a:pt x="36" y="30"/>
                      <a:pt x="34" y="25"/>
                    </a:cubicBezTo>
                    <a:cubicBezTo>
                      <a:pt x="32" y="21"/>
                      <a:pt x="29" y="17"/>
                      <a:pt x="26" y="14"/>
                    </a:cubicBezTo>
                    <a:cubicBezTo>
                      <a:pt x="24" y="14"/>
                      <a:pt x="22" y="12"/>
                      <a:pt x="20" y="12"/>
                    </a:cubicBezTo>
                    <a:close/>
                    <a:moveTo>
                      <a:pt x="29" y="58"/>
                    </a:moveTo>
                    <a:cubicBezTo>
                      <a:pt x="24" y="58"/>
                      <a:pt x="20" y="57"/>
                      <a:pt x="16" y="55"/>
                    </a:cubicBezTo>
                    <a:cubicBezTo>
                      <a:pt x="10" y="51"/>
                      <a:pt x="5" y="46"/>
                      <a:pt x="3" y="38"/>
                    </a:cubicBezTo>
                    <a:cubicBezTo>
                      <a:pt x="-1" y="32"/>
                      <a:pt x="-1" y="23"/>
                      <a:pt x="1" y="17"/>
                    </a:cubicBezTo>
                    <a:cubicBezTo>
                      <a:pt x="2" y="10"/>
                      <a:pt x="6" y="4"/>
                      <a:pt x="12" y="1"/>
                    </a:cubicBezTo>
                    <a:cubicBezTo>
                      <a:pt x="18" y="-1"/>
                      <a:pt x="26" y="0"/>
                      <a:pt x="32" y="4"/>
                    </a:cubicBezTo>
                    <a:cubicBezTo>
                      <a:pt x="38" y="7"/>
                      <a:pt x="43" y="12"/>
                      <a:pt x="46" y="20"/>
                    </a:cubicBezTo>
                    <a:cubicBezTo>
                      <a:pt x="49" y="27"/>
                      <a:pt x="50" y="35"/>
                      <a:pt x="48" y="41"/>
                    </a:cubicBezTo>
                    <a:cubicBezTo>
                      <a:pt x="46" y="49"/>
                      <a:pt x="42" y="54"/>
                      <a:pt x="36" y="57"/>
                    </a:cubicBezTo>
                    <a:cubicBezTo>
                      <a:pt x="34" y="58"/>
                      <a:pt x="31" y="58"/>
                      <a:pt x="29" y="5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1" name="Google Shape;1141;g340da623686_1_1155"/>
              <p:cNvSpPr/>
              <p:nvPr/>
            </p:nvSpPr>
            <p:spPr>
              <a:xfrm>
                <a:off x="14412568" y="9578519"/>
                <a:ext cx="59798" cy="72281"/>
              </a:xfrm>
              <a:custGeom>
                <a:avLst/>
                <a:gdLst/>
                <a:ahLst/>
                <a:cxnLst/>
                <a:rect l="l" t="t" r="r" b="b"/>
                <a:pathLst>
                  <a:path w="49" h="59" extrusionOk="0">
                    <a:moveTo>
                      <a:pt x="20" y="14"/>
                    </a:moveTo>
                    <a:lnTo>
                      <a:pt x="18" y="14"/>
                    </a:lnTo>
                    <a:cubicBezTo>
                      <a:pt x="15" y="15"/>
                      <a:pt x="13" y="19"/>
                      <a:pt x="13" y="21"/>
                    </a:cubicBezTo>
                    <a:cubicBezTo>
                      <a:pt x="12" y="25"/>
                      <a:pt x="13" y="29"/>
                      <a:pt x="15" y="34"/>
                    </a:cubicBezTo>
                    <a:cubicBezTo>
                      <a:pt x="17" y="39"/>
                      <a:pt x="20" y="42"/>
                      <a:pt x="23" y="45"/>
                    </a:cubicBezTo>
                    <a:cubicBezTo>
                      <a:pt x="25" y="45"/>
                      <a:pt x="28" y="47"/>
                      <a:pt x="31" y="46"/>
                    </a:cubicBezTo>
                    <a:cubicBezTo>
                      <a:pt x="34" y="44"/>
                      <a:pt x="36" y="41"/>
                      <a:pt x="36" y="39"/>
                    </a:cubicBezTo>
                    <a:cubicBezTo>
                      <a:pt x="37" y="35"/>
                      <a:pt x="36" y="30"/>
                      <a:pt x="34" y="26"/>
                    </a:cubicBezTo>
                    <a:cubicBezTo>
                      <a:pt x="32" y="21"/>
                      <a:pt x="29" y="17"/>
                      <a:pt x="26" y="15"/>
                    </a:cubicBezTo>
                    <a:cubicBezTo>
                      <a:pt x="25" y="15"/>
                      <a:pt x="23" y="14"/>
                      <a:pt x="20" y="14"/>
                    </a:cubicBezTo>
                    <a:close/>
                    <a:moveTo>
                      <a:pt x="29" y="59"/>
                    </a:moveTo>
                    <a:cubicBezTo>
                      <a:pt x="25" y="59"/>
                      <a:pt x="21" y="57"/>
                      <a:pt x="17" y="56"/>
                    </a:cubicBezTo>
                    <a:cubicBezTo>
                      <a:pt x="11" y="52"/>
                      <a:pt x="6" y="46"/>
                      <a:pt x="3" y="39"/>
                    </a:cubicBezTo>
                    <a:cubicBezTo>
                      <a:pt x="0" y="32"/>
                      <a:pt x="0" y="25"/>
                      <a:pt x="1" y="18"/>
                    </a:cubicBezTo>
                    <a:cubicBezTo>
                      <a:pt x="2" y="10"/>
                      <a:pt x="7" y="5"/>
                      <a:pt x="13" y="3"/>
                    </a:cubicBezTo>
                    <a:cubicBezTo>
                      <a:pt x="19" y="-1"/>
                      <a:pt x="26" y="0"/>
                      <a:pt x="32" y="4"/>
                    </a:cubicBezTo>
                    <a:cubicBezTo>
                      <a:pt x="38" y="7"/>
                      <a:pt x="43" y="14"/>
                      <a:pt x="46" y="20"/>
                    </a:cubicBezTo>
                    <a:cubicBezTo>
                      <a:pt x="49" y="28"/>
                      <a:pt x="50" y="35"/>
                      <a:pt x="48" y="42"/>
                    </a:cubicBezTo>
                    <a:cubicBezTo>
                      <a:pt x="47" y="49"/>
                      <a:pt x="43" y="55"/>
                      <a:pt x="37" y="57"/>
                    </a:cubicBezTo>
                    <a:cubicBezTo>
                      <a:pt x="34" y="59"/>
                      <a:pt x="32" y="59"/>
                      <a:pt x="29" y="59"/>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2" name="Google Shape;1142;g340da623686_1_1155"/>
              <p:cNvSpPr/>
              <p:nvPr/>
            </p:nvSpPr>
            <p:spPr>
              <a:xfrm>
                <a:off x="11301826" y="10658999"/>
                <a:ext cx="657778" cy="739015"/>
              </a:xfrm>
              <a:custGeom>
                <a:avLst/>
                <a:gdLst/>
                <a:ahLst/>
                <a:cxnLst/>
                <a:rect l="l" t="t" r="r" b="b"/>
                <a:pathLst>
                  <a:path w="529" h="594" extrusionOk="0">
                    <a:moveTo>
                      <a:pt x="525" y="391"/>
                    </a:moveTo>
                    <a:cubicBezTo>
                      <a:pt x="520" y="382"/>
                      <a:pt x="515" y="372"/>
                      <a:pt x="507" y="364"/>
                    </a:cubicBezTo>
                    <a:cubicBezTo>
                      <a:pt x="500" y="356"/>
                      <a:pt x="494" y="348"/>
                      <a:pt x="490" y="339"/>
                    </a:cubicBezTo>
                    <a:cubicBezTo>
                      <a:pt x="484" y="328"/>
                      <a:pt x="481" y="315"/>
                      <a:pt x="479" y="302"/>
                    </a:cubicBezTo>
                    <a:cubicBezTo>
                      <a:pt x="478" y="293"/>
                      <a:pt x="474" y="284"/>
                      <a:pt x="469" y="275"/>
                    </a:cubicBezTo>
                    <a:cubicBezTo>
                      <a:pt x="465" y="267"/>
                      <a:pt x="461" y="258"/>
                      <a:pt x="455" y="252"/>
                    </a:cubicBezTo>
                    <a:cubicBezTo>
                      <a:pt x="447" y="243"/>
                      <a:pt x="440" y="233"/>
                      <a:pt x="436" y="223"/>
                    </a:cubicBezTo>
                    <a:cubicBezTo>
                      <a:pt x="429" y="208"/>
                      <a:pt x="426" y="193"/>
                      <a:pt x="428" y="177"/>
                    </a:cubicBezTo>
                    <a:cubicBezTo>
                      <a:pt x="430" y="164"/>
                      <a:pt x="427" y="152"/>
                      <a:pt x="422" y="140"/>
                    </a:cubicBezTo>
                    <a:cubicBezTo>
                      <a:pt x="417" y="130"/>
                      <a:pt x="411" y="120"/>
                      <a:pt x="403" y="113"/>
                    </a:cubicBezTo>
                    <a:cubicBezTo>
                      <a:pt x="395" y="104"/>
                      <a:pt x="387" y="95"/>
                      <a:pt x="381" y="84"/>
                    </a:cubicBezTo>
                    <a:cubicBezTo>
                      <a:pt x="376" y="74"/>
                      <a:pt x="372" y="65"/>
                      <a:pt x="369" y="54"/>
                    </a:cubicBezTo>
                    <a:cubicBezTo>
                      <a:pt x="367" y="46"/>
                      <a:pt x="363" y="39"/>
                      <a:pt x="360" y="31"/>
                    </a:cubicBezTo>
                    <a:cubicBezTo>
                      <a:pt x="338" y="-14"/>
                      <a:pt x="239" y="-10"/>
                      <a:pt x="138" y="39"/>
                    </a:cubicBezTo>
                    <a:cubicBezTo>
                      <a:pt x="38" y="88"/>
                      <a:pt x="-14" y="153"/>
                      <a:pt x="3" y="200"/>
                    </a:cubicBezTo>
                    <a:cubicBezTo>
                      <a:pt x="11" y="223"/>
                      <a:pt x="35" y="240"/>
                      <a:pt x="72" y="240"/>
                    </a:cubicBezTo>
                    <a:cubicBezTo>
                      <a:pt x="45" y="271"/>
                      <a:pt x="50" y="299"/>
                      <a:pt x="57" y="316"/>
                    </a:cubicBezTo>
                    <a:cubicBezTo>
                      <a:pt x="64" y="335"/>
                      <a:pt x="96" y="360"/>
                      <a:pt x="146" y="353"/>
                    </a:cubicBezTo>
                    <a:cubicBezTo>
                      <a:pt x="110" y="389"/>
                      <a:pt x="109" y="420"/>
                      <a:pt x="116" y="440"/>
                    </a:cubicBezTo>
                    <a:cubicBezTo>
                      <a:pt x="122" y="457"/>
                      <a:pt x="148" y="485"/>
                      <a:pt x="189" y="483"/>
                    </a:cubicBezTo>
                    <a:cubicBezTo>
                      <a:pt x="162" y="515"/>
                      <a:pt x="167" y="547"/>
                      <a:pt x="178" y="564"/>
                    </a:cubicBezTo>
                    <a:cubicBezTo>
                      <a:pt x="199" y="598"/>
                      <a:pt x="283" y="610"/>
                      <a:pt x="383" y="561"/>
                    </a:cubicBezTo>
                    <a:cubicBezTo>
                      <a:pt x="483" y="512"/>
                      <a:pt x="547" y="436"/>
                      <a:pt x="525" y="391"/>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3" name="Google Shape;1143;g340da623686_1_1155"/>
              <p:cNvSpPr/>
              <p:nvPr/>
            </p:nvSpPr>
            <p:spPr>
              <a:xfrm>
                <a:off x="11294351" y="10651522"/>
                <a:ext cx="672728" cy="755216"/>
              </a:xfrm>
              <a:custGeom>
                <a:avLst/>
                <a:gdLst/>
                <a:ahLst/>
                <a:cxnLst/>
                <a:rect l="l" t="t" r="r" b="b"/>
                <a:pathLst>
                  <a:path w="541" h="607" extrusionOk="0">
                    <a:moveTo>
                      <a:pt x="195" y="484"/>
                    </a:moveTo>
                    <a:cubicBezTo>
                      <a:pt x="198" y="484"/>
                      <a:pt x="200" y="485"/>
                      <a:pt x="201" y="488"/>
                    </a:cubicBezTo>
                    <a:cubicBezTo>
                      <a:pt x="202" y="489"/>
                      <a:pt x="202" y="493"/>
                      <a:pt x="200" y="494"/>
                    </a:cubicBezTo>
                    <a:cubicBezTo>
                      <a:pt x="176" y="522"/>
                      <a:pt x="179" y="552"/>
                      <a:pt x="189" y="568"/>
                    </a:cubicBezTo>
                    <a:cubicBezTo>
                      <a:pt x="207" y="597"/>
                      <a:pt x="286" y="610"/>
                      <a:pt x="386" y="562"/>
                    </a:cubicBezTo>
                    <a:cubicBezTo>
                      <a:pt x="482" y="515"/>
                      <a:pt x="545" y="442"/>
                      <a:pt x="525" y="401"/>
                    </a:cubicBezTo>
                    <a:cubicBezTo>
                      <a:pt x="520" y="391"/>
                      <a:pt x="516" y="382"/>
                      <a:pt x="509" y="375"/>
                    </a:cubicBezTo>
                    <a:cubicBezTo>
                      <a:pt x="501" y="368"/>
                      <a:pt x="495" y="359"/>
                      <a:pt x="490" y="349"/>
                    </a:cubicBezTo>
                    <a:cubicBezTo>
                      <a:pt x="484" y="337"/>
                      <a:pt x="481" y="324"/>
                      <a:pt x="479" y="310"/>
                    </a:cubicBezTo>
                    <a:cubicBezTo>
                      <a:pt x="478" y="302"/>
                      <a:pt x="474" y="294"/>
                      <a:pt x="470" y="285"/>
                    </a:cubicBezTo>
                    <a:cubicBezTo>
                      <a:pt x="465" y="275"/>
                      <a:pt x="461" y="269"/>
                      <a:pt x="456" y="263"/>
                    </a:cubicBezTo>
                    <a:cubicBezTo>
                      <a:pt x="447" y="253"/>
                      <a:pt x="441" y="243"/>
                      <a:pt x="436" y="232"/>
                    </a:cubicBezTo>
                    <a:cubicBezTo>
                      <a:pt x="428" y="216"/>
                      <a:pt x="426" y="200"/>
                      <a:pt x="428" y="183"/>
                    </a:cubicBezTo>
                    <a:cubicBezTo>
                      <a:pt x="430" y="173"/>
                      <a:pt x="428" y="162"/>
                      <a:pt x="421" y="150"/>
                    </a:cubicBezTo>
                    <a:cubicBezTo>
                      <a:pt x="417" y="140"/>
                      <a:pt x="412" y="131"/>
                      <a:pt x="405" y="124"/>
                    </a:cubicBezTo>
                    <a:cubicBezTo>
                      <a:pt x="396" y="115"/>
                      <a:pt x="388" y="105"/>
                      <a:pt x="382" y="94"/>
                    </a:cubicBezTo>
                    <a:cubicBezTo>
                      <a:pt x="376" y="84"/>
                      <a:pt x="372" y="74"/>
                      <a:pt x="369" y="63"/>
                    </a:cubicBezTo>
                    <a:cubicBezTo>
                      <a:pt x="368" y="56"/>
                      <a:pt x="365" y="50"/>
                      <a:pt x="361" y="44"/>
                    </a:cubicBezTo>
                    <a:lnTo>
                      <a:pt x="360" y="40"/>
                    </a:lnTo>
                    <a:cubicBezTo>
                      <a:pt x="340" y="0"/>
                      <a:pt x="243" y="5"/>
                      <a:pt x="148" y="52"/>
                    </a:cubicBezTo>
                    <a:cubicBezTo>
                      <a:pt x="53" y="97"/>
                      <a:pt x="0" y="160"/>
                      <a:pt x="15" y="205"/>
                    </a:cubicBezTo>
                    <a:cubicBezTo>
                      <a:pt x="23" y="227"/>
                      <a:pt x="47" y="240"/>
                      <a:pt x="77" y="240"/>
                    </a:cubicBezTo>
                    <a:cubicBezTo>
                      <a:pt x="78" y="240"/>
                      <a:pt x="78" y="240"/>
                      <a:pt x="78" y="240"/>
                    </a:cubicBezTo>
                    <a:cubicBezTo>
                      <a:pt x="81" y="240"/>
                      <a:pt x="83" y="242"/>
                      <a:pt x="84" y="244"/>
                    </a:cubicBezTo>
                    <a:cubicBezTo>
                      <a:pt x="85" y="246"/>
                      <a:pt x="85" y="249"/>
                      <a:pt x="83" y="251"/>
                    </a:cubicBezTo>
                    <a:cubicBezTo>
                      <a:pt x="64" y="273"/>
                      <a:pt x="59" y="297"/>
                      <a:pt x="69" y="321"/>
                    </a:cubicBezTo>
                    <a:cubicBezTo>
                      <a:pt x="75" y="337"/>
                      <a:pt x="104" y="360"/>
                      <a:pt x="152" y="354"/>
                    </a:cubicBezTo>
                    <a:cubicBezTo>
                      <a:pt x="154" y="353"/>
                      <a:pt x="157" y="355"/>
                      <a:pt x="159" y="357"/>
                    </a:cubicBezTo>
                    <a:cubicBezTo>
                      <a:pt x="160" y="360"/>
                      <a:pt x="159" y="362"/>
                      <a:pt x="157" y="365"/>
                    </a:cubicBezTo>
                    <a:cubicBezTo>
                      <a:pt x="120" y="401"/>
                      <a:pt x="123" y="431"/>
                      <a:pt x="128" y="445"/>
                    </a:cubicBezTo>
                    <a:cubicBezTo>
                      <a:pt x="133" y="458"/>
                      <a:pt x="156" y="486"/>
                      <a:pt x="195" y="484"/>
                    </a:cubicBezTo>
                    <a:close/>
                    <a:moveTo>
                      <a:pt x="262" y="607"/>
                    </a:moveTo>
                    <a:cubicBezTo>
                      <a:pt x="221" y="607"/>
                      <a:pt x="191" y="595"/>
                      <a:pt x="178" y="574"/>
                    </a:cubicBezTo>
                    <a:cubicBezTo>
                      <a:pt x="167" y="557"/>
                      <a:pt x="162" y="527"/>
                      <a:pt x="182" y="496"/>
                    </a:cubicBezTo>
                    <a:cubicBezTo>
                      <a:pt x="146" y="493"/>
                      <a:pt x="122" y="467"/>
                      <a:pt x="116" y="449"/>
                    </a:cubicBezTo>
                    <a:cubicBezTo>
                      <a:pt x="111" y="434"/>
                      <a:pt x="106" y="404"/>
                      <a:pt x="137" y="367"/>
                    </a:cubicBezTo>
                    <a:lnTo>
                      <a:pt x="136" y="367"/>
                    </a:lnTo>
                    <a:cubicBezTo>
                      <a:pt x="91" y="367"/>
                      <a:pt x="64" y="343"/>
                      <a:pt x="57" y="326"/>
                    </a:cubicBezTo>
                    <a:cubicBezTo>
                      <a:pt x="47" y="300"/>
                      <a:pt x="50" y="275"/>
                      <a:pt x="65" y="252"/>
                    </a:cubicBezTo>
                    <a:cubicBezTo>
                      <a:pt x="35" y="249"/>
                      <a:pt x="12" y="234"/>
                      <a:pt x="3" y="209"/>
                    </a:cubicBezTo>
                    <a:cubicBezTo>
                      <a:pt x="-15" y="157"/>
                      <a:pt x="40" y="90"/>
                      <a:pt x="142" y="40"/>
                    </a:cubicBezTo>
                    <a:cubicBezTo>
                      <a:pt x="247" y="-11"/>
                      <a:pt x="347" y="-13"/>
                      <a:pt x="371" y="35"/>
                    </a:cubicBezTo>
                    <a:lnTo>
                      <a:pt x="373" y="38"/>
                    </a:lnTo>
                    <a:cubicBezTo>
                      <a:pt x="376" y="45"/>
                      <a:pt x="379" y="52"/>
                      <a:pt x="382" y="59"/>
                    </a:cubicBezTo>
                    <a:cubicBezTo>
                      <a:pt x="384" y="69"/>
                      <a:pt x="388" y="79"/>
                      <a:pt x="393" y="87"/>
                    </a:cubicBezTo>
                    <a:cubicBezTo>
                      <a:pt x="398" y="98"/>
                      <a:pt x="406" y="107"/>
                      <a:pt x="414" y="115"/>
                    </a:cubicBezTo>
                    <a:cubicBezTo>
                      <a:pt x="423" y="123"/>
                      <a:pt x="428" y="134"/>
                      <a:pt x="433" y="144"/>
                    </a:cubicBezTo>
                    <a:cubicBezTo>
                      <a:pt x="441" y="159"/>
                      <a:pt x="443" y="171"/>
                      <a:pt x="441" y="185"/>
                    </a:cubicBezTo>
                    <a:cubicBezTo>
                      <a:pt x="439" y="199"/>
                      <a:pt x="441" y="213"/>
                      <a:pt x="447" y="227"/>
                    </a:cubicBezTo>
                    <a:cubicBezTo>
                      <a:pt x="451" y="237"/>
                      <a:pt x="458" y="246"/>
                      <a:pt x="466" y="254"/>
                    </a:cubicBezTo>
                    <a:cubicBezTo>
                      <a:pt x="471" y="261"/>
                      <a:pt x="476" y="269"/>
                      <a:pt x="481" y="279"/>
                    </a:cubicBezTo>
                    <a:cubicBezTo>
                      <a:pt x="486" y="289"/>
                      <a:pt x="490" y="298"/>
                      <a:pt x="491" y="309"/>
                    </a:cubicBezTo>
                    <a:cubicBezTo>
                      <a:pt x="493" y="321"/>
                      <a:pt x="497" y="333"/>
                      <a:pt x="502" y="343"/>
                    </a:cubicBezTo>
                    <a:cubicBezTo>
                      <a:pt x="506" y="352"/>
                      <a:pt x="512" y="360"/>
                      <a:pt x="518" y="367"/>
                    </a:cubicBezTo>
                    <a:cubicBezTo>
                      <a:pt x="526" y="374"/>
                      <a:pt x="532" y="385"/>
                      <a:pt x="536" y="395"/>
                    </a:cubicBezTo>
                    <a:cubicBezTo>
                      <a:pt x="560" y="444"/>
                      <a:pt x="497" y="522"/>
                      <a:pt x="391" y="573"/>
                    </a:cubicBezTo>
                    <a:cubicBezTo>
                      <a:pt x="344" y="597"/>
                      <a:pt x="299" y="607"/>
                      <a:pt x="262" y="607"/>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4" name="Google Shape;1144;g340da623686_1_1155"/>
              <p:cNvSpPr/>
              <p:nvPr/>
            </p:nvSpPr>
            <p:spPr>
              <a:xfrm>
                <a:off x="10863304" y="10524407"/>
                <a:ext cx="417340" cy="594452"/>
              </a:xfrm>
              <a:custGeom>
                <a:avLst/>
                <a:gdLst/>
                <a:ahLst/>
                <a:cxnLst/>
                <a:rect l="l" t="t" r="r" b="b"/>
                <a:pathLst>
                  <a:path w="336" h="478" extrusionOk="0">
                    <a:moveTo>
                      <a:pt x="0" y="478"/>
                    </a:moveTo>
                    <a:cubicBezTo>
                      <a:pt x="0" y="478"/>
                      <a:pt x="-8" y="313"/>
                      <a:pt x="93" y="215"/>
                    </a:cubicBezTo>
                    <a:cubicBezTo>
                      <a:pt x="116" y="193"/>
                      <a:pt x="155" y="167"/>
                      <a:pt x="174" y="141"/>
                    </a:cubicBezTo>
                    <a:cubicBezTo>
                      <a:pt x="225" y="73"/>
                      <a:pt x="250" y="28"/>
                      <a:pt x="272" y="6"/>
                    </a:cubicBezTo>
                    <a:cubicBezTo>
                      <a:pt x="290" y="-13"/>
                      <a:pt x="326" y="17"/>
                      <a:pt x="333" y="54"/>
                    </a:cubicBezTo>
                    <a:cubicBezTo>
                      <a:pt x="344" y="112"/>
                      <a:pt x="321" y="214"/>
                      <a:pt x="251" y="322"/>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5" name="Google Shape;1145;g340da623686_1_1155"/>
              <p:cNvSpPr/>
              <p:nvPr/>
            </p:nvSpPr>
            <p:spPr>
              <a:xfrm>
                <a:off x="10854583" y="10516929"/>
                <a:ext cx="434781" cy="609406"/>
              </a:xfrm>
              <a:custGeom>
                <a:avLst/>
                <a:gdLst/>
                <a:ahLst/>
                <a:cxnLst/>
                <a:rect l="l" t="t" r="r" b="b"/>
                <a:pathLst>
                  <a:path w="350" h="490" extrusionOk="0">
                    <a:moveTo>
                      <a:pt x="7" y="490"/>
                    </a:moveTo>
                    <a:cubicBezTo>
                      <a:pt x="3" y="490"/>
                      <a:pt x="1" y="487"/>
                      <a:pt x="0" y="484"/>
                    </a:cubicBezTo>
                    <a:cubicBezTo>
                      <a:pt x="0" y="477"/>
                      <a:pt x="-7" y="316"/>
                      <a:pt x="95" y="217"/>
                    </a:cubicBezTo>
                    <a:cubicBezTo>
                      <a:pt x="104" y="208"/>
                      <a:pt x="115" y="199"/>
                      <a:pt x="126" y="190"/>
                    </a:cubicBezTo>
                    <a:cubicBezTo>
                      <a:pt x="145" y="175"/>
                      <a:pt x="165" y="159"/>
                      <a:pt x="176" y="144"/>
                    </a:cubicBezTo>
                    <a:cubicBezTo>
                      <a:pt x="198" y="113"/>
                      <a:pt x="216" y="87"/>
                      <a:pt x="230" y="66"/>
                    </a:cubicBezTo>
                    <a:cubicBezTo>
                      <a:pt x="249" y="39"/>
                      <a:pt x="262" y="20"/>
                      <a:pt x="274" y="8"/>
                    </a:cubicBezTo>
                    <a:cubicBezTo>
                      <a:pt x="281" y="0"/>
                      <a:pt x="291" y="-2"/>
                      <a:pt x="301" y="1"/>
                    </a:cubicBezTo>
                    <a:cubicBezTo>
                      <a:pt x="321" y="7"/>
                      <a:pt x="342" y="32"/>
                      <a:pt x="347" y="58"/>
                    </a:cubicBezTo>
                    <a:cubicBezTo>
                      <a:pt x="362" y="142"/>
                      <a:pt x="312" y="257"/>
                      <a:pt x="263" y="331"/>
                    </a:cubicBezTo>
                    <a:cubicBezTo>
                      <a:pt x="261" y="334"/>
                      <a:pt x="257" y="335"/>
                      <a:pt x="255" y="333"/>
                    </a:cubicBezTo>
                    <a:cubicBezTo>
                      <a:pt x="251" y="331"/>
                      <a:pt x="250" y="327"/>
                      <a:pt x="252" y="324"/>
                    </a:cubicBezTo>
                    <a:cubicBezTo>
                      <a:pt x="327" y="209"/>
                      <a:pt x="343" y="110"/>
                      <a:pt x="334" y="61"/>
                    </a:cubicBezTo>
                    <a:cubicBezTo>
                      <a:pt x="329" y="36"/>
                      <a:pt x="312" y="17"/>
                      <a:pt x="297" y="13"/>
                    </a:cubicBezTo>
                    <a:cubicBezTo>
                      <a:pt x="291" y="11"/>
                      <a:pt x="287" y="12"/>
                      <a:pt x="284" y="16"/>
                    </a:cubicBezTo>
                    <a:cubicBezTo>
                      <a:pt x="272" y="28"/>
                      <a:pt x="259" y="47"/>
                      <a:pt x="241" y="73"/>
                    </a:cubicBezTo>
                    <a:cubicBezTo>
                      <a:pt x="227" y="94"/>
                      <a:pt x="209" y="121"/>
                      <a:pt x="186" y="151"/>
                    </a:cubicBezTo>
                    <a:cubicBezTo>
                      <a:pt x="174" y="168"/>
                      <a:pt x="154" y="184"/>
                      <a:pt x="135" y="200"/>
                    </a:cubicBezTo>
                    <a:cubicBezTo>
                      <a:pt x="123" y="209"/>
                      <a:pt x="113" y="218"/>
                      <a:pt x="104" y="226"/>
                    </a:cubicBezTo>
                    <a:cubicBezTo>
                      <a:pt x="7" y="320"/>
                      <a:pt x="13" y="482"/>
                      <a:pt x="13" y="483"/>
                    </a:cubicBezTo>
                    <a:cubicBezTo>
                      <a:pt x="14" y="487"/>
                      <a:pt x="11" y="490"/>
                      <a:pt x="7" y="490"/>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6" name="Google Shape;1146;g340da623686_1_1155"/>
              <p:cNvSpPr/>
              <p:nvPr/>
            </p:nvSpPr>
            <p:spPr>
              <a:xfrm>
                <a:off x="5466538" y="10569267"/>
                <a:ext cx="5607309" cy="2394005"/>
              </a:xfrm>
              <a:custGeom>
                <a:avLst/>
                <a:gdLst/>
                <a:ahLst/>
                <a:cxnLst/>
                <a:rect l="l" t="t" r="r" b="b"/>
                <a:pathLst>
                  <a:path w="4502" h="1922" extrusionOk="0">
                    <a:moveTo>
                      <a:pt x="2323" y="560"/>
                    </a:moveTo>
                    <a:cubicBezTo>
                      <a:pt x="2323" y="560"/>
                      <a:pt x="2414" y="440"/>
                      <a:pt x="2387" y="395"/>
                    </a:cubicBezTo>
                    <a:cubicBezTo>
                      <a:pt x="2331" y="303"/>
                      <a:pt x="1750" y="31"/>
                      <a:pt x="1679" y="4"/>
                    </a:cubicBezTo>
                    <a:cubicBezTo>
                      <a:pt x="1591" y="-30"/>
                      <a:pt x="1506" y="158"/>
                      <a:pt x="1506" y="158"/>
                    </a:cubicBezTo>
                    <a:cubicBezTo>
                      <a:pt x="1506" y="158"/>
                      <a:pt x="1481" y="152"/>
                      <a:pt x="1023" y="152"/>
                    </a:cubicBezTo>
                    <a:cubicBezTo>
                      <a:pt x="566" y="152"/>
                      <a:pt x="341" y="795"/>
                      <a:pt x="133" y="1179"/>
                    </a:cubicBezTo>
                    <a:cubicBezTo>
                      <a:pt x="-76" y="1563"/>
                      <a:pt x="24" y="1922"/>
                      <a:pt x="24" y="1922"/>
                    </a:cubicBezTo>
                    <a:lnTo>
                      <a:pt x="2249" y="1922"/>
                    </a:lnTo>
                    <a:lnTo>
                      <a:pt x="2323" y="1540"/>
                    </a:lnTo>
                    <a:cubicBezTo>
                      <a:pt x="2323" y="1540"/>
                      <a:pt x="2807" y="1749"/>
                      <a:pt x="3095" y="1733"/>
                    </a:cubicBezTo>
                    <a:cubicBezTo>
                      <a:pt x="3381" y="1717"/>
                      <a:pt x="4502" y="916"/>
                      <a:pt x="4502" y="916"/>
                    </a:cubicBezTo>
                    <a:cubicBezTo>
                      <a:pt x="4502" y="916"/>
                      <a:pt x="4466" y="787"/>
                      <a:pt x="4378" y="670"/>
                    </a:cubicBezTo>
                    <a:cubicBezTo>
                      <a:pt x="4239" y="485"/>
                      <a:pt x="4152" y="475"/>
                      <a:pt x="4152" y="475"/>
                    </a:cubicBezTo>
                    <a:lnTo>
                      <a:pt x="3152" y="1041"/>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7" name="Google Shape;1147;g340da623686_1_1155"/>
              <p:cNvSpPr/>
              <p:nvPr/>
            </p:nvSpPr>
            <p:spPr>
              <a:xfrm>
                <a:off x="5459063" y="10561790"/>
                <a:ext cx="5622255" cy="2410207"/>
              </a:xfrm>
              <a:custGeom>
                <a:avLst/>
                <a:gdLst/>
                <a:ahLst/>
                <a:cxnLst/>
                <a:rect l="l" t="t" r="r" b="b"/>
                <a:pathLst>
                  <a:path w="4514" h="1935" extrusionOk="0">
                    <a:moveTo>
                      <a:pt x="35" y="1922"/>
                    </a:moveTo>
                    <a:lnTo>
                      <a:pt x="2250" y="1922"/>
                    </a:lnTo>
                    <a:lnTo>
                      <a:pt x="2323" y="1544"/>
                    </a:lnTo>
                    <a:cubicBezTo>
                      <a:pt x="2323" y="1543"/>
                      <a:pt x="2325" y="1541"/>
                      <a:pt x="2326" y="1540"/>
                    </a:cubicBezTo>
                    <a:cubicBezTo>
                      <a:pt x="2328" y="1539"/>
                      <a:pt x="2330" y="1539"/>
                      <a:pt x="2332" y="1540"/>
                    </a:cubicBezTo>
                    <a:cubicBezTo>
                      <a:pt x="2337" y="1541"/>
                      <a:pt x="2817" y="1749"/>
                      <a:pt x="3100" y="1733"/>
                    </a:cubicBezTo>
                    <a:cubicBezTo>
                      <a:pt x="3374" y="1718"/>
                      <a:pt x="4429" y="970"/>
                      <a:pt x="4501" y="920"/>
                    </a:cubicBezTo>
                    <a:cubicBezTo>
                      <a:pt x="4494" y="896"/>
                      <a:pt x="4456" y="782"/>
                      <a:pt x="4379" y="680"/>
                    </a:cubicBezTo>
                    <a:cubicBezTo>
                      <a:pt x="4255" y="515"/>
                      <a:pt x="4173" y="491"/>
                      <a:pt x="4160" y="488"/>
                    </a:cubicBezTo>
                    <a:lnTo>
                      <a:pt x="3160" y="1053"/>
                    </a:lnTo>
                    <a:cubicBezTo>
                      <a:pt x="3159" y="1054"/>
                      <a:pt x="3156" y="1054"/>
                      <a:pt x="3154" y="1053"/>
                    </a:cubicBezTo>
                    <a:lnTo>
                      <a:pt x="2326" y="571"/>
                    </a:lnTo>
                    <a:cubicBezTo>
                      <a:pt x="2325" y="571"/>
                      <a:pt x="2323" y="569"/>
                      <a:pt x="2323" y="567"/>
                    </a:cubicBezTo>
                    <a:cubicBezTo>
                      <a:pt x="2323" y="565"/>
                      <a:pt x="2323" y="564"/>
                      <a:pt x="2325" y="562"/>
                    </a:cubicBezTo>
                    <a:cubicBezTo>
                      <a:pt x="2349" y="530"/>
                      <a:pt x="2408" y="438"/>
                      <a:pt x="2388" y="404"/>
                    </a:cubicBezTo>
                    <a:cubicBezTo>
                      <a:pt x="2333" y="316"/>
                      <a:pt x="1756" y="45"/>
                      <a:pt x="1683" y="17"/>
                    </a:cubicBezTo>
                    <a:cubicBezTo>
                      <a:pt x="1602" y="-14"/>
                      <a:pt x="1519" y="165"/>
                      <a:pt x="1518" y="167"/>
                    </a:cubicBezTo>
                    <a:cubicBezTo>
                      <a:pt x="1517" y="170"/>
                      <a:pt x="1514" y="171"/>
                      <a:pt x="1511" y="171"/>
                    </a:cubicBezTo>
                    <a:cubicBezTo>
                      <a:pt x="1510" y="170"/>
                      <a:pt x="1471" y="165"/>
                      <a:pt x="1029" y="165"/>
                    </a:cubicBezTo>
                    <a:cubicBezTo>
                      <a:pt x="862" y="165"/>
                      <a:pt x="712" y="252"/>
                      <a:pt x="569" y="430"/>
                    </a:cubicBezTo>
                    <a:cubicBezTo>
                      <a:pt x="444" y="587"/>
                      <a:pt x="343" y="793"/>
                      <a:pt x="253" y="974"/>
                    </a:cubicBezTo>
                    <a:cubicBezTo>
                      <a:pt x="215" y="1051"/>
                      <a:pt x="180" y="1122"/>
                      <a:pt x="144" y="1188"/>
                    </a:cubicBezTo>
                    <a:cubicBezTo>
                      <a:pt x="-49" y="1541"/>
                      <a:pt x="24" y="1878"/>
                      <a:pt x="35" y="1922"/>
                    </a:cubicBezTo>
                    <a:close/>
                    <a:moveTo>
                      <a:pt x="2255" y="1935"/>
                    </a:moveTo>
                    <a:lnTo>
                      <a:pt x="30" y="1935"/>
                    </a:lnTo>
                    <a:cubicBezTo>
                      <a:pt x="27" y="1935"/>
                      <a:pt x="24" y="1933"/>
                      <a:pt x="24" y="1930"/>
                    </a:cubicBezTo>
                    <a:cubicBezTo>
                      <a:pt x="23" y="1927"/>
                      <a:pt x="-75" y="1563"/>
                      <a:pt x="133" y="1182"/>
                    </a:cubicBezTo>
                    <a:cubicBezTo>
                      <a:pt x="168" y="1117"/>
                      <a:pt x="203" y="1045"/>
                      <a:pt x="242" y="969"/>
                    </a:cubicBezTo>
                    <a:cubicBezTo>
                      <a:pt x="331" y="787"/>
                      <a:pt x="434" y="580"/>
                      <a:pt x="559" y="422"/>
                    </a:cubicBezTo>
                    <a:cubicBezTo>
                      <a:pt x="704" y="240"/>
                      <a:pt x="858" y="151"/>
                      <a:pt x="1029" y="151"/>
                    </a:cubicBezTo>
                    <a:cubicBezTo>
                      <a:pt x="1403" y="151"/>
                      <a:pt x="1489" y="156"/>
                      <a:pt x="1509" y="157"/>
                    </a:cubicBezTo>
                    <a:cubicBezTo>
                      <a:pt x="1522" y="129"/>
                      <a:pt x="1602" y="-28"/>
                      <a:pt x="1687" y="5"/>
                    </a:cubicBezTo>
                    <a:cubicBezTo>
                      <a:pt x="1764" y="34"/>
                      <a:pt x="2342" y="305"/>
                      <a:pt x="2399" y="398"/>
                    </a:cubicBezTo>
                    <a:cubicBezTo>
                      <a:pt x="2424" y="440"/>
                      <a:pt x="2358" y="537"/>
                      <a:pt x="2338" y="564"/>
                    </a:cubicBezTo>
                    <a:lnTo>
                      <a:pt x="3158" y="1040"/>
                    </a:lnTo>
                    <a:lnTo>
                      <a:pt x="4156" y="475"/>
                    </a:lnTo>
                    <a:cubicBezTo>
                      <a:pt x="4157" y="475"/>
                      <a:pt x="4158" y="475"/>
                      <a:pt x="4160" y="475"/>
                    </a:cubicBezTo>
                    <a:cubicBezTo>
                      <a:pt x="4163" y="475"/>
                      <a:pt x="4250" y="488"/>
                      <a:pt x="4390" y="672"/>
                    </a:cubicBezTo>
                    <a:cubicBezTo>
                      <a:pt x="4477" y="789"/>
                      <a:pt x="4514" y="919"/>
                      <a:pt x="4514" y="921"/>
                    </a:cubicBezTo>
                    <a:cubicBezTo>
                      <a:pt x="4515" y="923"/>
                      <a:pt x="4514" y="926"/>
                      <a:pt x="4512" y="927"/>
                    </a:cubicBezTo>
                    <a:cubicBezTo>
                      <a:pt x="4509" y="929"/>
                      <a:pt x="4228" y="1130"/>
                      <a:pt x="3915" y="1330"/>
                    </a:cubicBezTo>
                    <a:cubicBezTo>
                      <a:pt x="3495" y="1599"/>
                      <a:pt x="3221" y="1739"/>
                      <a:pt x="3101" y="1746"/>
                    </a:cubicBezTo>
                    <a:cubicBezTo>
                      <a:pt x="2835" y="1761"/>
                      <a:pt x="2396" y="1581"/>
                      <a:pt x="2334" y="1554"/>
                    </a:cubicBezTo>
                    <a:lnTo>
                      <a:pt x="2262" y="1930"/>
                    </a:lnTo>
                    <a:cubicBezTo>
                      <a:pt x="2261" y="1933"/>
                      <a:pt x="2258" y="1935"/>
                      <a:pt x="2255" y="1935"/>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8" name="Google Shape;1148;g340da623686_1_1155"/>
              <p:cNvSpPr/>
              <p:nvPr/>
            </p:nvSpPr>
            <p:spPr>
              <a:xfrm>
                <a:off x="7335225" y="10758698"/>
                <a:ext cx="1032761" cy="515939"/>
              </a:xfrm>
              <a:custGeom>
                <a:avLst/>
                <a:gdLst/>
                <a:ahLst/>
                <a:cxnLst/>
                <a:rect l="l" t="t" r="r" b="b"/>
                <a:pathLst>
                  <a:path w="830" h="415" extrusionOk="0">
                    <a:moveTo>
                      <a:pt x="823" y="415"/>
                    </a:moveTo>
                    <a:lnTo>
                      <a:pt x="822" y="414"/>
                    </a:lnTo>
                    <a:cubicBezTo>
                      <a:pt x="820" y="414"/>
                      <a:pt x="766" y="402"/>
                      <a:pt x="738" y="359"/>
                    </a:cubicBezTo>
                    <a:cubicBezTo>
                      <a:pt x="724" y="338"/>
                      <a:pt x="719" y="313"/>
                      <a:pt x="723" y="285"/>
                    </a:cubicBezTo>
                    <a:cubicBezTo>
                      <a:pt x="694" y="301"/>
                      <a:pt x="615" y="332"/>
                      <a:pt x="515" y="281"/>
                    </a:cubicBezTo>
                    <a:cubicBezTo>
                      <a:pt x="390" y="217"/>
                      <a:pt x="7" y="14"/>
                      <a:pt x="4" y="12"/>
                    </a:cubicBezTo>
                    <a:cubicBezTo>
                      <a:pt x="0" y="10"/>
                      <a:pt x="-1" y="7"/>
                      <a:pt x="1" y="4"/>
                    </a:cubicBezTo>
                    <a:cubicBezTo>
                      <a:pt x="3" y="0"/>
                      <a:pt x="6" y="-1"/>
                      <a:pt x="9" y="0"/>
                    </a:cubicBezTo>
                    <a:cubicBezTo>
                      <a:pt x="14" y="3"/>
                      <a:pt x="396" y="206"/>
                      <a:pt x="521" y="269"/>
                    </a:cubicBezTo>
                    <a:cubicBezTo>
                      <a:pt x="642" y="331"/>
                      <a:pt x="724" y="269"/>
                      <a:pt x="727" y="267"/>
                    </a:cubicBezTo>
                    <a:cubicBezTo>
                      <a:pt x="730" y="265"/>
                      <a:pt x="733" y="265"/>
                      <a:pt x="735" y="266"/>
                    </a:cubicBezTo>
                    <a:cubicBezTo>
                      <a:pt x="737" y="267"/>
                      <a:pt x="738" y="270"/>
                      <a:pt x="738" y="273"/>
                    </a:cubicBezTo>
                    <a:cubicBezTo>
                      <a:pt x="731" y="303"/>
                      <a:pt x="735" y="330"/>
                      <a:pt x="749" y="352"/>
                    </a:cubicBezTo>
                    <a:cubicBezTo>
                      <a:pt x="774" y="391"/>
                      <a:pt x="824" y="402"/>
                      <a:pt x="825" y="402"/>
                    </a:cubicBezTo>
                    <a:cubicBezTo>
                      <a:pt x="828" y="402"/>
                      <a:pt x="831" y="406"/>
                      <a:pt x="830" y="409"/>
                    </a:cubicBezTo>
                    <a:cubicBezTo>
                      <a:pt x="829" y="412"/>
                      <a:pt x="826" y="415"/>
                      <a:pt x="823" y="415"/>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sp>
            <p:nvSpPr>
              <p:cNvPr id="1149" name="Google Shape;1149;g340da623686_1_1155"/>
              <p:cNvSpPr/>
              <p:nvPr/>
            </p:nvSpPr>
            <p:spPr>
              <a:xfrm>
                <a:off x="6324888" y="11717048"/>
                <a:ext cx="464680" cy="1254950"/>
              </a:xfrm>
              <a:custGeom>
                <a:avLst/>
                <a:gdLst/>
                <a:ahLst/>
                <a:cxnLst/>
                <a:rect l="l" t="t" r="r" b="b"/>
                <a:pathLst>
                  <a:path w="374" h="1008" extrusionOk="0">
                    <a:moveTo>
                      <a:pt x="12" y="1008"/>
                    </a:moveTo>
                    <a:cubicBezTo>
                      <a:pt x="9" y="1008"/>
                      <a:pt x="6" y="1005"/>
                      <a:pt x="6" y="1001"/>
                    </a:cubicBezTo>
                    <a:lnTo>
                      <a:pt x="0" y="842"/>
                    </a:lnTo>
                    <a:cubicBezTo>
                      <a:pt x="-1" y="803"/>
                      <a:pt x="3" y="764"/>
                      <a:pt x="11" y="726"/>
                    </a:cubicBezTo>
                    <a:cubicBezTo>
                      <a:pt x="19" y="683"/>
                      <a:pt x="34" y="641"/>
                      <a:pt x="54" y="602"/>
                    </a:cubicBezTo>
                    <a:lnTo>
                      <a:pt x="361" y="4"/>
                    </a:lnTo>
                    <a:cubicBezTo>
                      <a:pt x="363" y="1"/>
                      <a:pt x="367" y="-1"/>
                      <a:pt x="370" y="1"/>
                    </a:cubicBezTo>
                    <a:cubicBezTo>
                      <a:pt x="373" y="3"/>
                      <a:pt x="374" y="6"/>
                      <a:pt x="373" y="10"/>
                    </a:cubicBezTo>
                    <a:lnTo>
                      <a:pt x="66" y="608"/>
                    </a:lnTo>
                    <a:cubicBezTo>
                      <a:pt x="46" y="646"/>
                      <a:pt x="31" y="687"/>
                      <a:pt x="23" y="729"/>
                    </a:cubicBezTo>
                    <a:cubicBezTo>
                      <a:pt x="16" y="765"/>
                      <a:pt x="12" y="804"/>
                      <a:pt x="13" y="841"/>
                    </a:cubicBezTo>
                    <a:lnTo>
                      <a:pt x="19" y="1001"/>
                    </a:lnTo>
                    <a:cubicBezTo>
                      <a:pt x="19" y="1005"/>
                      <a:pt x="16" y="1008"/>
                      <a:pt x="12" y="1008"/>
                    </a:cubicBezTo>
                    <a:close/>
                  </a:path>
                </a:pathLst>
              </a:custGeom>
              <a:solidFill>
                <a:srgbClr val="262626"/>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777777"/>
                  </a:buClr>
                  <a:buSzPts val="1800"/>
                  <a:buFont typeface="Calibri"/>
                  <a:buNone/>
                </a:pPr>
                <a:endParaRPr sz="1800" b="0" i="0" u="none" strike="noStrike" cap="none">
                  <a:solidFill>
                    <a:srgbClr val="777777"/>
                  </a:solidFill>
                  <a:latin typeface="Arial"/>
                  <a:ea typeface="Arial"/>
                  <a:cs typeface="Arial"/>
                  <a:sym typeface="Arial"/>
                </a:endParaRPr>
              </a:p>
            </p:txBody>
          </p:sp>
        </p:grpSp>
      </p:grpSp>
      <p:sp>
        <p:nvSpPr>
          <p:cNvPr id="1150" name="Google Shape;1150;g340da623686_1_11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sz="4400">
                <a:latin typeface="Calibri"/>
                <a:ea typeface="Calibri"/>
                <a:cs typeface="Calibri"/>
                <a:sym typeface="Calibri"/>
              </a:rPr>
              <a:t>Razlika automatskih misli i interpretacija</a:t>
            </a:r>
            <a:endParaRPr>
              <a:solidFill>
                <a:srgbClr val="000000"/>
              </a:solidFill>
            </a:endParaRPr>
          </a:p>
        </p:txBody>
      </p:sp>
      <p:grpSp>
        <p:nvGrpSpPr>
          <p:cNvPr id="1151" name="Google Shape;1151;g340da623686_1_1155"/>
          <p:cNvGrpSpPr/>
          <p:nvPr/>
        </p:nvGrpSpPr>
        <p:grpSpPr>
          <a:xfrm>
            <a:off x="5866762" y="3726295"/>
            <a:ext cx="2946588" cy="1100232"/>
            <a:chOff x="6965917" y="3094455"/>
            <a:chExt cx="2184600" cy="532800"/>
          </a:xfrm>
        </p:grpSpPr>
        <p:sp>
          <p:nvSpPr>
            <p:cNvPr id="1152" name="Google Shape;1152;g340da623686_1_1155"/>
            <p:cNvSpPr/>
            <p:nvPr/>
          </p:nvSpPr>
          <p:spPr>
            <a:xfrm rot="-161292">
              <a:off x="6974958" y="3144015"/>
              <a:ext cx="2123637" cy="433680"/>
            </a:xfrm>
            <a:prstGeom prst="rect">
              <a:avLst/>
            </a:prstGeom>
            <a:solidFill>
              <a:srgbClr val="00968B">
                <a:alpha val="607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1153" name="Google Shape;1153;g340da623686_1_1155"/>
            <p:cNvSpPr txBox="1"/>
            <p:nvPr/>
          </p:nvSpPr>
          <p:spPr>
            <a:xfrm>
              <a:off x="6965917" y="3204405"/>
              <a:ext cx="2184600" cy="312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3600" b="1">
                  <a:solidFill>
                    <a:schemeClr val="dk1"/>
                  </a:solidFill>
                  <a:latin typeface="Calibri"/>
                  <a:ea typeface="Calibri"/>
                  <a:cs typeface="Calibri"/>
                  <a:sym typeface="Calibri"/>
                </a:rPr>
                <a:t>Interpretacija</a:t>
              </a:r>
              <a:endParaRPr sz="2300" b="1"/>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g340da623686_1_28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sz="4400">
                <a:latin typeface="Calibri"/>
                <a:ea typeface="Calibri"/>
                <a:cs typeface="Calibri"/>
                <a:sym typeface="Calibri"/>
              </a:rPr>
              <a:t>Razlika između korisnih i razmjerno manje korisnih automatskih misli</a:t>
            </a:r>
            <a:endParaRPr>
              <a:solidFill>
                <a:srgbClr val="000000"/>
              </a:solidFill>
            </a:endParaRPr>
          </a:p>
        </p:txBody>
      </p:sp>
      <p:sp>
        <p:nvSpPr>
          <p:cNvPr id="1160" name="Google Shape;1160;g340da623686_1_2888"/>
          <p:cNvSpPr/>
          <p:nvPr/>
        </p:nvSpPr>
        <p:spPr>
          <a:xfrm>
            <a:off x="742950" y="2236925"/>
            <a:ext cx="7367100" cy="34500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1161" name="Google Shape;1161;g340da623686_1_2888"/>
          <p:cNvSpPr/>
          <p:nvPr/>
        </p:nvSpPr>
        <p:spPr>
          <a:xfrm>
            <a:off x="984725" y="2236925"/>
            <a:ext cx="7035300" cy="322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sz="2300">
              <a:solidFill>
                <a:schemeClr val="dk1"/>
              </a:solidFill>
              <a:latin typeface="Book Antiqua"/>
              <a:ea typeface="Book Antiqua"/>
              <a:cs typeface="Book Antiqua"/>
              <a:sym typeface="Book Antiqua"/>
            </a:endParaRPr>
          </a:p>
          <a:p>
            <a:pPr marL="0" marR="0" lvl="0" indent="0" algn="l" rtl="0">
              <a:spcBef>
                <a:spcPts val="0"/>
              </a:spcBef>
              <a:spcAft>
                <a:spcPts val="0"/>
              </a:spcAft>
              <a:buNone/>
            </a:pPr>
            <a:r>
              <a:rPr lang="en-US" sz="2300">
                <a:solidFill>
                  <a:schemeClr val="dk1"/>
                </a:solidFill>
                <a:latin typeface="Book Antiqua"/>
                <a:ea typeface="Book Antiqua"/>
                <a:cs typeface="Book Antiqua"/>
                <a:sym typeface="Book Antiqua"/>
              </a:rPr>
              <a:t>Relevantne automatske misli su obično združene s jačom nelagodom.</a:t>
            </a:r>
            <a:endParaRPr sz="23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2300">
              <a:solidFill>
                <a:schemeClr val="dk1"/>
              </a:solidFill>
              <a:latin typeface="Book Antiqua"/>
              <a:ea typeface="Book Antiqua"/>
              <a:cs typeface="Book Antiqua"/>
              <a:sym typeface="Book Antiqua"/>
            </a:endParaRPr>
          </a:p>
          <a:p>
            <a:pPr marL="0" marR="0" lvl="0" indent="0" algn="l" rtl="0">
              <a:spcBef>
                <a:spcPts val="0"/>
              </a:spcBef>
              <a:spcAft>
                <a:spcPts val="0"/>
              </a:spcAft>
              <a:buNone/>
            </a:pPr>
            <a:endParaRPr sz="1700"/>
          </a:p>
          <a:p>
            <a:pPr marL="0" marR="0" lvl="0" indent="0" algn="l" rtl="0">
              <a:spcBef>
                <a:spcPts val="0"/>
              </a:spcBef>
              <a:spcAft>
                <a:spcPts val="0"/>
              </a:spcAft>
              <a:buNone/>
            </a:pPr>
            <a:r>
              <a:rPr lang="en-US" sz="2300">
                <a:solidFill>
                  <a:schemeClr val="dk1"/>
                </a:solidFill>
                <a:latin typeface="Book Antiqua"/>
                <a:ea typeface="Book Antiqua"/>
                <a:cs typeface="Book Antiqua"/>
                <a:sym typeface="Book Antiqua"/>
              </a:rPr>
              <a:t>Terapeut pokušava odrediti na koju misao ili misli je najkorisnije usmjeriti se. </a:t>
            </a:r>
            <a:endParaRPr sz="2300">
              <a:solidFill>
                <a:schemeClr val="dk1"/>
              </a:solidFill>
              <a:latin typeface="Arial"/>
              <a:ea typeface="Arial"/>
              <a:cs typeface="Arial"/>
              <a:sym typeface="Arial"/>
            </a:endParaRPr>
          </a:p>
        </p:txBody>
      </p:sp>
      <p:grpSp>
        <p:nvGrpSpPr>
          <p:cNvPr id="1162" name="Google Shape;1162;g340da623686_1_2888"/>
          <p:cNvGrpSpPr/>
          <p:nvPr/>
        </p:nvGrpSpPr>
        <p:grpSpPr>
          <a:xfrm>
            <a:off x="457203" y="1844390"/>
            <a:ext cx="821745" cy="897894"/>
            <a:chOff x="5805670" y="2850954"/>
            <a:chExt cx="821745" cy="897894"/>
          </a:xfrm>
        </p:grpSpPr>
        <p:sp>
          <p:nvSpPr>
            <p:cNvPr id="1163" name="Google Shape;1163;g340da623686_1_2888"/>
            <p:cNvSpPr/>
            <p:nvPr/>
          </p:nvSpPr>
          <p:spPr>
            <a:xfrm>
              <a:off x="5805670" y="2850954"/>
              <a:ext cx="821745" cy="897894"/>
            </a:xfrm>
            <a:custGeom>
              <a:avLst/>
              <a:gdLst/>
              <a:ahLst/>
              <a:cxnLst/>
              <a:rect l="l" t="t" r="r" b="b"/>
              <a:pathLst>
                <a:path w="821745" h="897894" extrusionOk="0">
                  <a:moveTo>
                    <a:pt x="579704" y="21985"/>
                  </a:moveTo>
                  <a:cubicBezTo>
                    <a:pt x="524093" y="3715"/>
                    <a:pt x="463948" y="-2953"/>
                    <a:pt x="405536" y="1181"/>
                  </a:cubicBezTo>
                  <a:cubicBezTo>
                    <a:pt x="309517" y="8116"/>
                    <a:pt x="214698" y="43190"/>
                    <a:pt x="140816" y="104802"/>
                  </a:cubicBezTo>
                  <a:cubicBezTo>
                    <a:pt x="66801" y="166681"/>
                    <a:pt x="14791" y="255499"/>
                    <a:pt x="2655" y="351118"/>
                  </a:cubicBezTo>
                  <a:cubicBezTo>
                    <a:pt x="-12281" y="469009"/>
                    <a:pt x="36662" y="593033"/>
                    <a:pt x="127880" y="669049"/>
                  </a:cubicBezTo>
                  <a:cubicBezTo>
                    <a:pt x="223766" y="748931"/>
                    <a:pt x="363261" y="773203"/>
                    <a:pt x="480218" y="728794"/>
                  </a:cubicBezTo>
                  <a:cubicBezTo>
                    <a:pt x="582238" y="799475"/>
                    <a:pt x="585706" y="808810"/>
                    <a:pt x="704796" y="897895"/>
                  </a:cubicBezTo>
                  <a:cubicBezTo>
                    <a:pt x="686126" y="722259"/>
                    <a:pt x="687859" y="732128"/>
                    <a:pt x="674790" y="620106"/>
                  </a:cubicBezTo>
                  <a:cubicBezTo>
                    <a:pt x="755606" y="565828"/>
                    <a:pt x="810417" y="474476"/>
                    <a:pt x="820153" y="377523"/>
                  </a:cubicBezTo>
                  <a:cubicBezTo>
                    <a:pt x="829888" y="280704"/>
                    <a:pt x="794548" y="180150"/>
                    <a:pt x="726267" y="110803"/>
                  </a:cubicBezTo>
                  <a:cubicBezTo>
                    <a:pt x="685592" y="69462"/>
                    <a:pt x="634782" y="40122"/>
                    <a:pt x="579704" y="21985"/>
                  </a:cubicBez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164" name="Google Shape;1164;g340da623686_1_2888"/>
            <p:cNvSpPr/>
            <p:nvPr/>
          </p:nvSpPr>
          <p:spPr>
            <a:xfrm>
              <a:off x="5805670" y="2850954"/>
              <a:ext cx="821745" cy="897894"/>
            </a:xfrm>
            <a:custGeom>
              <a:avLst/>
              <a:gdLst/>
              <a:ahLst/>
              <a:cxnLst/>
              <a:rect l="l" t="t" r="r" b="b"/>
              <a:pathLst>
                <a:path w="821745" h="897894" extrusionOk="0">
                  <a:moveTo>
                    <a:pt x="579704" y="21985"/>
                  </a:moveTo>
                  <a:cubicBezTo>
                    <a:pt x="524093" y="3715"/>
                    <a:pt x="463948" y="-2953"/>
                    <a:pt x="405536" y="1181"/>
                  </a:cubicBezTo>
                  <a:cubicBezTo>
                    <a:pt x="309517" y="8116"/>
                    <a:pt x="214698" y="43190"/>
                    <a:pt x="140816" y="104802"/>
                  </a:cubicBezTo>
                  <a:cubicBezTo>
                    <a:pt x="66801" y="166681"/>
                    <a:pt x="14791" y="255499"/>
                    <a:pt x="2655" y="351118"/>
                  </a:cubicBezTo>
                  <a:cubicBezTo>
                    <a:pt x="-12281" y="469009"/>
                    <a:pt x="36662" y="593033"/>
                    <a:pt x="127880" y="669049"/>
                  </a:cubicBezTo>
                  <a:cubicBezTo>
                    <a:pt x="223766" y="748931"/>
                    <a:pt x="363261" y="773203"/>
                    <a:pt x="480218" y="728794"/>
                  </a:cubicBezTo>
                  <a:cubicBezTo>
                    <a:pt x="582238" y="799475"/>
                    <a:pt x="585706" y="808810"/>
                    <a:pt x="704796" y="897895"/>
                  </a:cubicBezTo>
                  <a:cubicBezTo>
                    <a:pt x="686126" y="722259"/>
                    <a:pt x="687859" y="732128"/>
                    <a:pt x="674790" y="620106"/>
                  </a:cubicBezTo>
                  <a:cubicBezTo>
                    <a:pt x="755606" y="565828"/>
                    <a:pt x="810417" y="474476"/>
                    <a:pt x="820153" y="377523"/>
                  </a:cubicBezTo>
                  <a:cubicBezTo>
                    <a:pt x="829888" y="280704"/>
                    <a:pt x="794548" y="180150"/>
                    <a:pt x="726267" y="110803"/>
                  </a:cubicBezTo>
                  <a:cubicBezTo>
                    <a:pt x="685592" y="69462"/>
                    <a:pt x="634782" y="40122"/>
                    <a:pt x="579704" y="21985"/>
                  </a:cubicBezTo>
                  <a:close/>
                </a:path>
              </a:pathLst>
            </a:custGeom>
            <a:noFill/>
            <a:ln w="99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165" name="Google Shape;1165;g340da623686_1_2888"/>
            <p:cNvSpPr/>
            <p:nvPr/>
          </p:nvSpPr>
          <p:spPr>
            <a:xfrm>
              <a:off x="6068658" y="3045625"/>
              <a:ext cx="287619" cy="373824"/>
            </a:xfrm>
            <a:custGeom>
              <a:avLst/>
              <a:gdLst/>
              <a:ahLst/>
              <a:cxnLst/>
              <a:rect l="l" t="t" r="r" b="b"/>
              <a:pathLst>
                <a:path w="287619" h="373824" extrusionOk="0">
                  <a:moveTo>
                    <a:pt x="158685" y="119373"/>
                  </a:moveTo>
                  <a:cubicBezTo>
                    <a:pt x="157351" y="93368"/>
                    <a:pt x="157084" y="66563"/>
                    <a:pt x="167220" y="42558"/>
                  </a:cubicBezTo>
                  <a:cubicBezTo>
                    <a:pt x="178022" y="17086"/>
                    <a:pt x="204560" y="-4118"/>
                    <a:pt x="231899" y="683"/>
                  </a:cubicBezTo>
                  <a:cubicBezTo>
                    <a:pt x="249636" y="3750"/>
                    <a:pt x="264306" y="17220"/>
                    <a:pt x="272841" y="33089"/>
                  </a:cubicBezTo>
                  <a:cubicBezTo>
                    <a:pt x="281376" y="48959"/>
                    <a:pt x="284443" y="67096"/>
                    <a:pt x="286044" y="85100"/>
                  </a:cubicBezTo>
                  <a:cubicBezTo>
                    <a:pt x="294979" y="183120"/>
                    <a:pt x="264306" y="280072"/>
                    <a:pt x="234833" y="373825"/>
                  </a:cubicBezTo>
                  <a:cubicBezTo>
                    <a:pt x="168820" y="329016"/>
                    <a:pt x="102007" y="283940"/>
                    <a:pt x="47062" y="226062"/>
                  </a:cubicBezTo>
                  <a:cubicBezTo>
                    <a:pt x="27592" y="205524"/>
                    <a:pt x="9188" y="182319"/>
                    <a:pt x="2386" y="154847"/>
                  </a:cubicBezTo>
                  <a:cubicBezTo>
                    <a:pt x="-4415" y="127375"/>
                    <a:pt x="3187" y="94435"/>
                    <a:pt x="26925" y="78965"/>
                  </a:cubicBezTo>
                  <a:cubicBezTo>
                    <a:pt x="48662" y="64696"/>
                    <a:pt x="78402" y="68430"/>
                    <a:pt x="100806" y="81633"/>
                  </a:cubicBezTo>
                  <a:cubicBezTo>
                    <a:pt x="123211" y="94835"/>
                    <a:pt x="140281" y="114572"/>
                    <a:pt x="158951" y="133776"/>
                  </a:cubicBezTo>
                  <a:cubicBezTo>
                    <a:pt x="158685" y="131776"/>
                    <a:pt x="158685" y="121107"/>
                    <a:pt x="158685" y="11937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graphicFrame>
        <p:nvGraphicFramePr>
          <p:cNvPr id="1171" name="Google Shape;1171;g340da623686_1_1168"/>
          <p:cNvGraphicFramePr/>
          <p:nvPr/>
        </p:nvGraphicFramePr>
        <p:xfrm>
          <a:off x="584835" y="2121417"/>
          <a:ext cx="3000000" cy="3000000"/>
        </p:xfrm>
        <a:graphic>
          <a:graphicData uri="http://schemas.openxmlformats.org/drawingml/2006/table">
            <a:tbl>
              <a:tblPr firstRow="1" bandRow="1">
                <a:noFill/>
                <a:tableStyleId>{8FF76430-65EF-4E70-97B7-AFA7C87A47F7}</a:tableStyleId>
              </a:tblPr>
              <a:tblGrid>
                <a:gridCol w="4014425">
                  <a:extLst>
                    <a:ext uri="{9D8B030D-6E8A-4147-A177-3AD203B41FA5}">
                      <a16:colId xmlns:a16="http://schemas.microsoft.com/office/drawing/2014/main" val="20000"/>
                    </a:ext>
                  </a:extLst>
                </a:gridCol>
                <a:gridCol w="40144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400" u="none" strike="noStrike" cap="none">
                          <a:latin typeface="Book Antiqua"/>
                          <a:ea typeface="Book Antiqua"/>
                          <a:cs typeface="Book Antiqua"/>
                          <a:sym typeface="Book Antiqua"/>
                        </a:rPr>
                        <a:t>Ugrađeni izrazi</a:t>
                      </a:r>
                      <a:endParaRPr/>
                    </a:p>
                  </a:txBody>
                  <a:tcPr marL="91450" marR="91450" marT="45725" marB="45725"/>
                </a:tc>
                <a:tc>
                  <a:txBody>
                    <a:bodyPr/>
                    <a:lstStyle/>
                    <a:p>
                      <a:pPr marL="0" marR="0" lvl="0" indent="0" algn="l" rtl="0">
                        <a:spcBef>
                          <a:spcPts val="0"/>
                        </a:spcBef>
                        <a:spcAft>
                          <a:spcPts val="0"/>
                        </a:spcAft>
                        <a:buNone/>
                      </a:pPr>
                      <a:r>
                        <a:rPr lang="en-US" sz="2400">
                          <a:latin typeface="Book Antiqua"/>
                          <a:ea typeface="Book Antiqua"/>
                          <a:cs typeface="Book Antiqua"/>
                          <a:sym typeface="Book Antiqua"/>
                        </a:rPr>
                        <a:t>Stvarne automatske misli</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a:latin typeface="Book Antiqua"/>
                          <a:ea typeface="Book Antiqua"/>
                          <a:cs typeface="Book Antiqua"/>
                          <a:sym typeface="Book Antiqua"/>
                        </a:rPr>
                        <a:t>Mislim da sam se pitao sviđam li mu se.</a:t>
                      </a:r>
                      <a:endParaRPr/>
                    </a:p>
                  </a:txBody>
                  <a:tcPr marL="91450" marR="91450" marT="45725" marB="45725"/>
                </a:tc>
                <a:tc>
                  <a:txBody>
                    <a:bodyPr/>
                    <a:lstStyle/>
                    <a:p>
                      <a:pPr marL="0" marR="0" lvl="0" indent="0" algn="l" rtl="0">
                        <a:spcBef>
                          <a:spcPts val="0"/>
                        </a:spcBef>
                        <a:spcAft>
                          <a:spcPts val="0"/>
                        </a:spcAft>
                        <a:buNone/>
                      </a:pPr>
                      <a:r>
                        <a:rPr lang="en-US" sz="2400">
                          <a:latin typeface="Book Antiqua"/>
                          <a:ea typeface="Book Antiqua"/>
                          <a:cs typeface="Book Antiqua"/>
                          <a:sym typeface="Book Antiqua"/>
                        </a:rPr>
                        <a:t>Sviđam li mu se?</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2400">
                          <a:latin typeface="Book Antiqua"/>
                          <a:ea typeface="Book Antiqua"/>
                          <a:cs typeface="Book Antiqua"/>
                          <a:sym typeface="Book Antiqua"/>
                        </a:rPr>
                        <a:t>Ne znam hoće li odlazak profesoru biti gubljenje vremena.</a:t>
                      </a:r>
                      <a:endParaRPr/>
                    </a:p>
                  </a:txBody>
                  <a:tcPr marL="91450" marR="91450" marT="45725" marB="45725"/>
                </a:tc>
                <a:tc>
                  <a:txBody>
                    <a:bodyPr/>
                    <a:lstStyle/>
                    <a:p>
                      <a:pPr marL="0" marR="0" lvl="0" indent="0" algn="l" rtl="0">
                        <a:spcBef>
                          <a:spcPts val="0"/>
                        </a:spcBef>
                        <a:spcAft>
                          <a:spcPts val="0"/>
                        </a:spcAft>
                        <a:buNone/>
                      </a:pPr>
                      <a:r>
                        <a:rPr lang="en-US" sz="2400">
                          <a:latin typeface="Book Antiqua"/>
                          <a:ea typeface="Book Antiqua"/>
                          <a:cs typeface="Book Antiqua"/>
                          <a:sym typeface="Book Antiqua"/>
                        </a:rPr>
                        <a:t>Vjerojatno će biti gubitak vremena ako odem.</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2400">
                          <a:latin typeface="Book Antiqua"/>
                          <a:ea typeface="Book Antiqua"/>
                          <a:cs typeface="Book Antiqua"/>
                          <a:sym typeface="Book Antiqua"/>
                        </a:rPr>
                        <a:t>Ne mogu se natjerati na čitanje.</a:t>
                      </a:r>
                      <a:endParaRPr/>
                    </a:p>
                  </a:txBody>
                  <a:tcPr marL="91450" marR="91450" marT="45725" marB="45725"/>
                </a:tc>
                <a:tc>
                  <a:txBody>
                    <a:bodyPr/>
                    <a:lstStyle/>
                    <a:p>
                      <a:pPr marL="0" marR="0" lvl="0" indent="0" algn="l" rtl="0">
                        <a:spcBef>
                          <a:spcPts val="0"/>
                        </a:spcBef>
                        <a:spcAft>
                          <a:spcPts val="0"/>
                        </a:spcAft>
                        <a:buNone/>
                      </a:pPr>
                      <a:r>
                        <a:rPr lang="en-US" sz="2400">
                          <a:latin typeface="Book Antiqua"/>
                          <a:ea typeface="Book Antiqua"/>
                          <a:cs typeface="Book Antiqua"/>
                          <a:sym typeface="Book Antiqua"/>
                        </a:rPr>
                        <a:t>Ne mogu to napraviti.</a:t>
                      </a:r>
                      <a:endParaRPr/>
                    </a:p>
                  </a:txBody>
                  <a:tcPr marL="91450" marR="91450" marT="45725" marB="45725"/>
                </a:tc>
                <a:extLst>
                  <a:ext uri="{0D108BD9-81ED-4DB2-BD59-A6C34878D82A}">
                    <a16:rowId xmlns:a16="http://schemas.microsoft.com/office/drawing/2014/main" val="10003"/>
                  </a:ext>
                </a:extLst>
              </a:tr>
            </a:tbl>
          </a:graphicData>
        </a:graphic>
      </p:graphicFrame>
      <p:sp>
        <p:nvSpPr>
          <p:cNvPr id="1172" name="Google Shape;1172;g340da623686_1_11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US" sz="4400">
                <a:latin typeface="Calibri"/>
                <a:ea typeface="Calibri"/>
                <a:cs typeface="Calibri"/>
                <a:sym typeface="Calibri"/>
              </a:rPr>
              <a:t>Imenovanje automatskih misli ugrađenih u govor</a:t>
            </a:r>
            <a:endParaRPr sz="44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g340da623686_1_1175"/>
          <p:cNvSpPr txBox="1">
            <a:spLocks noGrp="1"/>
          </p:cNvSpPr>
          <p:nvPr>
            <p:ph type="title"/>
          </p:nvPr>
        </p:nvSpPr>
        <p:spPr>
          <a:xfrm>
            <a:off x="822960" y="263529"/>
            <a:ext cx="7543800" cy="1450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400"/>
              <a:buFont typeface="Book Antiqua"/>
              <a:buNone/>
            </a:pPr>
            <a:endParaRPr>
              <a:latin typeface="Book Antiqua"/>
              <a:ea typeface="Book Antiqua"/>
              <a:cs typeface="Book Antiqua"/>
              <a:sym typeface="Book Antiqua"/>
            </a:endParaRPr>
          </a:p>
        </p:txBody>
      </p:sp>
      <p:sp>
        <p:nvSpPr>
          <p:cNvPr id="1179" name="Google Shape;1179;g340da623686_1_1175"/>
          <p:cNvSpPr txBox="1">
            <a:spLocks noGrp="1"/>
          </p:cNvSpPr>
          <p:nvPr>
            <p:ph type="body" idx="1"/>
          </p:nvPr>
        </p:nvSpPr>
        <p:spPr>
          <a:xfrm>
            <a:off x="549750" y="2272550"/>
            <a:ext cx="6172200" cy="556800"/>
          </a:xfrm>
          <a:prstGeom prst="rect">
            <a:avLst/>
          </a:prstGeom>
          <a:noFill/>
          <a:ln>
            <a:noFill/>
          </a:ln>
        </p:spPr>
        <p:txBody>
          <a:bodyPr spcFirstLastPara="1" wrap="square" lIns="0" tIns="45700" rIns="0" bIns="45700" anchor="t" anchorCtr="0">
            <a:normAutofit/>
          </a:bodyPr>
          <a:lstStyle/>
          <a:p>
            <a:pPr marL="91440" lvl="0" indent="-127000" algn="l" rtl="0">
              <a:lnSpc>
                <a:spcPct val="120000"/>
              </a:lnSpc>
              <a:spcBef>
                <a:spcPts val="0"/>
              </a:spcBef>
              <a:spcAft>
                <a:spcPts val="0"/>
              </a:spcAft>
              <a:buSzPts val="2000"/>
              <a:buChar char="●"/>
            </a:pPr>
            <a:r>
              <a:rPr lang="en-US" sz="2000">
                <a:latin typeface="Book Antiqua"/>
                <a:ea typeface="Book Antiqua"/>
                <a:cs typeface="Book Antiqua"/>
                <a:sym typeface="Book Antiqua"/>
              </a:rPr>
              <a:t>Misli koje nisu potpuno izrečene</a:t>
            </a:r>
            <a:endParaRPr/>
          </a:p>
        </p:txBody>
      </p:sp>
      <p:graphicFrame>
        <p:nvGraphicFramePr>
          <p:cNvPr id="1180" name="Google Shape;1180;g340da623686_1_1175"/>
          <p:cNvGraphicFramePr/>
          <p:nvPr/>
        </p:nvGraphicFramePr>
        <p:xfrm>
          <a:off x="549740" y="3067922"/>
          <a:ext cx="3000000" cy="3000000"/>
        </p:xfrm>
        <a:graphic>
          <a:graphicData uri="http://schemas.openxmlformats.org/drawingml/2006/table">
            <a:tbl>
              <a:tblPr firstRow="1" bandRow="1">
                <a:noFill/>
                <a:tableStyleId>{8FF76430-65EF-4E70-97B7-AFA7C87A47F7}</a:tableStyleId>
              </a:tblPr>
              <a:tblGrid>
                <a:gridCol w="4045100">
                  <a:extLst>
                    <a:ext uri="{9D8B030D-6E8A-4147-A177-3AD203B41FA5}">
                      <a16:colId xmlns:a16="http://schemas.microsoft.com/office/drawing/2014/main" val="20000"/>
                    </a:ext>
                  </a:extLst>
                </a:gridCol>
                <a:gridCol w="4045100">
                  <a:extLst>
                    <a:ext uri="{9D8B030D-6E8A-4147-A177-3AD203B41FA5}">
                      <a16:colId xmlns:a16="http://schemas.microsoft.com/office/drawing/2014/main" val="20001"/>
                    </a:ext>
                  </a:extLst>
                </a:gridCol>
              </a:tblGrid>
              <a:tr h="524975">
                <a:tc>
                  <a:txBody>
                    <a:bodyPr/>
                    <a:lstStyle/>
                    <a:p>
                      <a:pPr marL="0" marR="0" lvl="0" indent="0" algn="l" rtl="0">
                        <a:spcBef>
                          <a:spcPts val="0"/>
                        </a:spcBef>
                        <a:spcAft>
                          <a:spcPts val="0"/>
                        </a:spcAft>
                        <a:buNone/>
                      </a:pPr>
                      <a:r>
                        <a:rPr lang="en-US" sz="1800">
                          <a:latin typeface="Book Antiqua"/>
                          <a:ea typeface="Book Antiqua"/>
                          <a:cs typeface="Book Antiqua"/>
                          <a:sym typeface="Book Antiqua"/>
                        </a:rPr>
                        <a:t>Pitanje</a:t>
                      </a:r>
                      <a:endParaRPr/>
                    </a:p>
                  </a:txBody>
                  <a:tcPr marL="91450" marR="91450" marT="45725" marB="45725"/>
                </a:tc>
                <a:tc>
                  <a:txBody>
                    <a:bodyPr/>
                    <a:lstStyle/>
                    <a:p>
                      <a:pPr marL="0" marR="0" lvl="0" indent="0" algn="l" rtl="0">
                        <a:spcBef>
                          <a:spcPts val="0"/>
                        </a:spcBef>
                        <a:spcAft>
                          <a:spcPts val="0"/>
                        </a:spcAft>
                        <a:buNone/>
                      </a:pPr>
                      <a:r>
                        <a:rPr lang="en-US" sz="1800">
                          <a:latin typeface="Book Antiqua"/>
                          <a:ea typeface="Book Antiqua"/>
                          <a:cs typeface="Book Antiqua"/>
                          <a:sym typeface="Book Antiqua"/>
                        </a:rPr>
                        <a:t>Tvrdnja</a:t>
                      </a:r>
                      <a:endParaRPr/>
                    </a:p>
                  </a:txBody>
                  <a:tcPr marL="91450" marR="91450" marT="45725" marB="45725"/>
                </a:tc>
                <a:extLst>
                  <a:ext uri="{0D108BD9-81ED-4DB2-BD59-A6C34878D82A}">
                    <a16:rowId xmlns:a16="http://schemas.microsoft.com/office/drawing/2014/main" val="10000"/>
                  </a:ext>
                </a:extLst>
              </a:tr>
              <a:tr h="524975">
                <a:tc>
                  <a:txBody>
                    <a:bodyPr/>
                    <a:lstStyle/>
                    <a:p>
                      <a:pPr marL="0" marR="0" lvl="0" indent="0" algn="l" rtl="0">
                        <a:spcBef>
                          <a:spcPts val="0"/>
                        </a:spcBef>
                        <a:spcAft>
                          <a:spcPts val="0"/>
                        </a:spcAft>
                        <a:buNone/>
                      </a:pPr>
                      <a:r>
                        <a:rPr lang="en-US" sz="1800">
                          <a:latin typeface="Book Antiqua"/>
                          <a:ea typeface="Book Antiqua"/>
                          <a:cs typeface="Book Antiqua"/>
                          <a:sym typeface="Book Antiqua"/>
                        </a:rPr>
                        <a:t>Hoću li se moći suočiti?</a:t>
                      </a:r>
                      <a:endParaRPr/>
                    </a:p>
                  </a:txBody>
                  <a:tcPr marL="91450" marR="91450" marT="45725" marB="45725"/>
                </a:tc>
                <a:tc>
                  <a:txBody>
                    <a:bodyPr/>
                    <a:lstStyle/>
                    <a:p>
                      <a:pPr marL="0" marR="0" lvl="0" indent="0" algn="l" rtl="0">
                        <a:spcBef>
                          <a:spcPts val="0"/>
                        </a:spcBef>
                        <a:spcAft>
                          <a:spcPts val="0"/>
                        </a:spcAft>
                        <a:buNone/>
                      </a:pPr>
                      <a:r>
                        <a:rPr lang="en-US" sz="1800">
                          <a:latin typeface="Book Antiqua"/>
                          <a:ea typeface="Book Antiqua"/>
                          <a:cs typeface="Book Antiqua"/>
                          <a:sym typeface="Book Antiqua"/>
                        </a:rPr>
                        <a:t>Neću se moći suočiti.</a:t>
                      </a:r>
                      <a:endParaRPr/>
                    </a:p>
                  </a:txBody>
                  <a:tcPr marL="91450" marR="91450" marT="45725" marB="45725"/>
                </a:tc>
                <a:extLst>
                  <a:ext uri="{0D108BD9-81ED-4DB2-BD59-A6C34878D82A}">
                    <a16:rowId xmlns:a16="http://schemas.microsoft.com/office/drawing/2014/main" val="10001"/>
                  </a:ext>
                </a:extLst>
              </a:tr>
              <a:tr h="906075">
                <a:tc>
                  <a:txBody>
                    <a:bodyPr/>
                    <a:lstStyle/>
                    <a:p>
                      <a:pPr marL="0" marR="0" lvl="0" indent="0" algn="l" rtl="0">
                        <a:spcBef>
                          <a:spcPts val="0"/>
                        </a:spcBef>
                        <a:spcAft>
                          <a:spcPts val="0"/>
                        </a:spcAft>
                        <a:buNone/>
                      </a:pPr>
                      <a:r>
                        <a:rPr lang="en-US" sz="1800">
                          <a:latin typeface="Book Antiqua"/>
                          <a:ea typeface="Book Antiqua"/>
                          <a:cs typeface="Book Antiqua"/>
                          <a:sym typeface="Book Antiqua"/>
                        </a:rPr>
                        <a:t>Što ako to ne mogu napraviti?</a:t>
                      </a:r>
                      <a:endParaRPr/>
                    </a:p>
                  </a:txBody>
                  <a:tcPr marL="91450" marR="91450" marT="45725" marB="45725"/>
                </a:tc>
                <a:tc>
                  <a:txBody>
                    <a:bodyPr/>
                    <a:lstStyle/>
                    <a:p>
                      <a:pPr marL="0" marR="0" lvl="0" indent="0" algn="l" rtl="0">
                        <a:spcBef>
                          <a:spcPts val="0"/>
                        </a:spcBef>
                        <a:spcAft>
                          <a:spcPts val="0"/>
                        </a:spcAft>
                        <a:buNone/>
                      </a:pPr>
                      <a:r>
                        <a:rPr lang="en-US" sz="1800">
                          <a:latin typeface="Book Antiqua"/>
                          <a:ea typeface="Book Antiqua"/>
                          <a:cs typeface="Book Antiqua"/>
                          <a:sym typeface="Book Antiqua"/>
                        </a:rPr>
                        <a:t>Izgubit ću posao ako to ne budem mogla napraviti. </a:t>
                      </a:r>
                      <a:endParaRPr/>
                    </a:p>
                  </a:txBody>
                  <a:tcPr marL="91450" marR="91450" marT="45725" marB="45725"/>
                </a:tc>
                <a:extLst>
                  <a:ext uri="{0D108BD9-81ED-4DB2-BD59-A6C34878D82A}">
                    <a16:rowId xmlns:a16="http://schemas.microsoft.com/office/drawing/2014/main" val="10002"/>
                  </a:ext>
                </a:extLst>
              </a:tr>
              <a:tr h="524975">
                <a:tc>
                  <a:txBody>
                    <a:bodyPr/>
                    <a:lstStyle/>
                    <a:p>
                      <a:pPr marL="0" marR="0" lvl="0" indent="0" algn="l" rtl="0">
                        <a:spcBef>
                          <a:spcPts val="0"/>
                        </a:spcBef>
                        <a:spcAft>
                          <a:spcPts val="0"/>
                        </a:spcAft>
                        <a:buNone/>
                      </a:pPr>
                      <a:r>
                        <a:rPr lang="en-US" sz="1800">
                          <a:latin typeface="Book Antiqua"/>
                          <a:ea typeface="Book Antiqua"/>
                          <a:cs typeface="Book Antiqua"/>
                          <a:sym typeface="Book Antiqua"/>
                        </a:rPr>
                        <a:t>Zašto se to događa meni?</a:t>
                      </a:r>
                      <a:endParaRPr/>
                    </a:p>
                  </a:txBody>
                  <a:tcPr marL="91450" marR="91450" marT="45725" marB="45725"/>
                </a:tc>
                <a:tc>
                  <a:txBody>
                    <a:bodyPr/>
                    <a:lstStyle/>
                    <a:p>
                      <a:pPr marL="0" marR="0" lvl="0" indent="0" algn="l" rtl="0">
                        <a:spcBef>
                          <a:spcPts val="0"/>
                        </a:spcBef>
                        <a:spcAft>
                          <a:spcPts val="0"/>
                        </a:spcAft>
                        <a:buNone/>
                      </a:pPr>
                      <a:r>
                        <a:rPr lang="en-US" sz="1800">
                          <a:latin typeface="Book Antiqua"/>
                          <a:ea typeface="Book Antiqua"/>
                          <a:cs typeface="Book Antiqua"/>
                          <a:sym typeface="Book Antiqua"/>
                        </a:rPr>
                        <a:t>To se ne bi smjelo meni događati.</a:t>
                      </a:r>
                      <a:endParaRPr/>
                    </a:p>
                  </a:txBody>
                  <a:tcPr marL="91450" marR="91450" marT="45725" marB="45725"/>
                </a:tc>
                <a:extLst>
                  <a:ext uri="{0D108BD9-81ED-4DB2-BD59-A6C34878D82A}">
                    <a16:rowId xmlns:a16="http://schemas.microsoft.com/office/drawing/2014/main" val="10003"/>
                  </a:ext>
                </a:extLst>
              </a:tr>
            </a:tbl>
          </a:graphicData>
        </a:graphic>
      </p:graphicFrame>
      <p:sp>
        <p:nvSpPr>
          <p:cNvPr id="1181" name="Google Shape;1181;g340da623686_1_11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US" sz="4400">
                <a:latin typeface="Calibri"/>
                <a:ea typeface="Calibri"/>
                <a:cs typeface="Calibri"/>
                <a:sym typeface="Calibri"/>
              </a:rPr>
              <a:t>Mijenjanje misli koje su iznesene u telegrafskom obliku ili u obliku pitanja</a:t>
            </a:r>
            <a:endParaRPr sz="4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340da623686_1_1457"/>
          <p:cNvSpPr/>
          <p:nvPr/>
        </p:nvSpPr>
        <p:spPr>
          <a:xfrm>
            <a:off x="1260485" y="0"/>
            <a:ext cx="7883516" cy="6858000"/>
          </a:xfrm>
          <a:custGeom>
            <a:avLst/>
            <a:gdLst/>
            <a:ahLst/>
            <a:cxnLst/>
            <a:rect l="l" t="t" r="r" b="b"/>
            <a:pathLst>
              <a:path w="10511355" h="6858000" extrusionOk="0">
                <a:moveTo>
                  <a:pt x="10511355" y="3450129"/>
                </a:moveTo>
                <a:lnTo>
                  <a:pt x="10511355" y="3540470"/>
                </a:lnTo>
                <a:lnTo>
                  <a:pt x="10402980" y="3595949"/>
                </a:lnTo>
                <a:cubicBezTo>
                  <a:pt x="10366580" y="3615326"/>
                  <a:pt x="10335017" y="3632720"/>
                  <a:pt x="10309875" y="3646575"/>
                </a:cubicBezTo>
                <a:cubicBezTo>
                  <a:pt x="10298517" y="3652829"/>
                  <a:pt x="10288243" y="3658444"/>
                  <a:pt x="10279181" y="3663422"/>
                </a:cubicBezTo>
                <a:cubicBezTo>
                  <a:pt x="9642266" y="4010755"/>
                  <a:pt x="9060740" y="4656604"/>
                  <a:pt x="8761585" y="5349037"/>
                </a:cubicBezTo>
                <a:cubicBezTo>
                  <a:pt x="8621005" y="5674419"/>
                  <a:pt x="8536070" y="6022773"/>
                  <a:pt x="8509397" y="6372148"/>
                </a:cubicBezTo>
                <a:cubicBezTo>
                  <a:pt x="9062207" y="6038727"/>
                  <a:pt x="9558798" y="5644490"/>
                  <a:pt x="9976071" y="5291734"/>
                </a:cubicBezTo>
                <a:cubicBezTo>
                  <a:pt x="10042117" y="5235930"/>
                  <a:pt x="10251275" y="5037408"/>
                  <a:pt x="10488809" y="4785493"/>
                </a:cubicBezTo>
                <a:lnTo>
                  <a:pt x="10511355" y="4761191"/>
                </a:lnTo>
                <a:lnTo>
                  <a:pt x="10511355" y="4878628"/>
                </a:lnTo>
                <a:lnTo>
                  <a:pt x="10429846" y="4963774"/>
                </a:lnTo>
                <a:cubicBezTo>
                  <a:pt x="10240346" y="5158864"/>
                  <a:pt x="10083890" y="5306307"/>
                  <a:pt x="10028015" y="5353567"/>
                </a:cubicBezTo>
                <a:cubicBezTo>
                  <a:pt x="9596129" y="5718642"/>
                  <a:pt x="9079819" y="6127873"/>
                  <a:pt x="8503335" y="6469910"/>
                </a:cubicBezTo>
                <a:cubicBezTo>
                  <a:pt x="8498134" y="6585156"/>
                  <a:pt x="8499282" y="6700306"/>
                  <a:pt x="8506884" y="6814563"/>
                </a:cubicBezTo>
                <a:lnTo>
                  <a:pt x="8512295" y="6858000"/>
                </a:lnTo>
                <a:lnTo>
                  <a:pt x="8429466" y="6858000"/>
                </a:lnTo>
                <a:lnTo>
                  <a:pt x="8427884" y="6845832"/>
                </a:lnTo>
                <a:cubicBezTo>
                  <a:pt x="8419580" y="6737398"/>
                  <a:pt x="8416964" y="6628198"/>
                  <a:pt x="8420059" y="6518599"/>
                </a:cubicBezTo>
                <a:cubicBezTo>
                  <a:pt x="8217038" y="6635536"/>
                  <a:pt x="8006822" y="6743667"/>
                  <a:pt x="7790473" y="6838254"/>
                </a:cubicBezTo>
                <a:lnTo>
                  <a:pt x="7740930" y="6858000"/>
                </a:lnTo>
                <a:lnTo>
                  <a:pt x="7523323" y="6858000"/>
                </a:lnTo>
                <a:lnTo>
                  <a:pt x="7782672" y="6753478"/>
                </a:lnTo>
                <a:cubicBezTo>
                  <a:pt x="8003329" y="6655748"/>
                  <a:pt x="8217612" y="6543773"/>
                  <a:pt x="8424334" y="6422752"/>
                </a:cubicBezTo>
                <a:cubicBezTo>
                  <a:pt x="8428036" y="6358620"/>
                  <a:pt x="8433715" y="6294361"/>
                  <a:pt x="8441371" y="6230101"/>
                </a:cubicBezTo>
                <a:cubicBezTo>
                  <a:pt x="8478639" y="5916141"/>
                  <a:pt x="8561469" y="5608947"/>
                  <a:pt x="8687563" y="5317131"/>
                </a:cubicBezTo>
                <a:cubicBezTo>
                  <a:pt x="8837076" y="4971011"/>
                  <a:pt x="9058059" y="4629548"/>
                  <a:pt x="9326457" y="4329692"/>
                </a:cubicBezTo>
                <a:cubicBezTo>
                  <a:pt x="9599319" y="4024858"/>
                  <a:pt x="9915449" y="3769989"/>
                  <a:pt x="10240574" y="3592718"/>
                </a:cubicBezTo>
                <a:cubicBezTo>
                  <a:pt x="10249572" y="3587803"/>
                  <a:pt x="10259718" y="3582189"/>
                  <a:pt x="10270949" y="3575999"/>
                </a:cubicBezTo>
                <a:cubicBezTo>
                  <a:pt x="10330359" y="3543263"/>
                  <a:pt x="10414360" y="3496970"/>
                  <a:pt x="10510943" y="3450314"/>
                </a:cubicBezTo>
                <a:close/>
                <a:moveTo>
                  <a:pt x="8168707" y="270913"/>
                </a:moveTo>
                <a:cubicBezTo>
                  <a:pt x="7704284" y="241741"/>
                  <a:pt x="7042882" y="639152"/>
                  <a:pt x="6690732" y="850744"/>
                </a:cubicBezTo>
                <a:cubicBezTo>
                  <a:pt x="6668844" y="863889"/>
                  <a:pt x="6648105" y="876333"/>
                  <a:pt x="6628641" y="887947"/>
                </a:cubicBezTo>
                <a:cubicBezTo>
                  <a:pt x="5352832" y="1649744"/>
                  <a:pt x="4473491" y="2569096"/>
                  <a:pt x="4085700" y="3546580"/>
                </a:cubicBezTo>
                <a:cubicBezTo>
                  <a:pt x="4054241" y="3625901"/>
                  <a:pt x="4025844" y="3704517"/>
                  <a:pt x="4000447" y="3782561"/>
                </a:cubicBezTo>
                <a:cubicBezTo>
                  <a:pt x="4322320" y="3766863"/>
                  <a:pt x="4626642" y="3705155"/>
                  <a:pt x="4860452" y="3632919"/>
                </a:cubicBezTo>
                <a:cubicBezTo>
                  <a:pt x="5622696" y="3397387"/>
                  <a:pt x="6405553" y="2960524"/>
                  <a:pt x="7324137" y="2258073"/>
                </a:cubicBezTo>
                <a:cubicBezTo>
                  <a:pt x="7767127" y="1919290"/>
                  <a:pt x="8603394" y="1149963"/>
                  <a:pt x="8603394" y="658987"/>
                </a:cubicBezTo>
                <a:cubicBezTo>
                  <a:pt x="8603394" y="658158"/>
                  <a:pt x="8603394" y="657264"/>
                  <a:pt x="8603457" y="656499"/>
                </a:cubicBezTo>
                <a:cubicBezTo>
                  <a:pt x="8602755" y="536849"/>
                  <a:pt x="8553427" y="442086"/>
                  <a:pt x="8452539" y="366787"/>
                </a:cubicBezTo>
                <a:cubicBezTo>
                  <a:pt x="8372566" y="307094"/>
                  <a:pt x="8275881" y="277645"/>
                  <a:pt x="8168707" y="270913"/>
                </a:cubicBezTo>
                <a:close/>
                <a:moveTo>
                  <a:pt x="0" y="0"/>
                </a:moveTo>
                <a:lnTo>
                  <a:pt x="90647" y="0"/>
                </a:lnTo>
                <a:lnTo>
                  <a:pt x="141846" y="103099"/>
                </a:lnTo>
                <a:cubicBezTo>
                  <a:pt x="285802" y="367457"/>
                  <a:pt x="481919" y="608615"/>
                  <a:pt x="724488" y="806075"/>
                </a:cubicBezTo>
                <a:cubicBezTo>
                  <a:pt x="1156310" y="1157683"/>
                  <a:pt x="1693868" y="1302603"/>
                  <a:pt x="2273226" y="1242492"/>
                </a:cubicBezTo>
                <a:cubicBezTo>
                  <a:pt x="2487302" y="816739"/>
                  <a:pt x="2825962" y="378481"/>
                  <a:pt x="3225810" y="7400"/>
                </a:cubicBezTo>
                <a:lnTo>
                  <a:pt x="3234178" y="0"/>
                </a:lnTo>
                <a:lnTo>
                  <a:pt x="3355384" y="0"/>
                </a:lnTo>
                <a:lnTo>
                  <a:pt x="3286198" y="61070"/>
                </a:lnTo>
                <a:cubicBezTo>
                  <a:pt x="2905831" y="412834"/>
                  <a:pt x="2581617" y="826175"/>
                  <a:pt x="2369775" y="1230431"/>
                </a:cubicBezTo>
                <a:cubicBezTo>
                  <a:pt x="2789217" y="1170958"/>
                  <a:pt x="3228440" y="1005554"/>
                  <a:pt x="3663643" y="734988"/>
                </a:cubicBezTo>
                <a:cubicBezTo>
                  <a:pt x="3964920" y="547666"/>
                  <a:pt x="4251695" y="337191"/>
                  <a:pt x="4519580" y="106983"/>
                </a:cubicBezTo>
                <a:lnTo>
                  <a:pt x="4637758" y="0"/>
                </a:lnTo>
                <a:lnTo>
                  <a:pt x="4758029" y="0"/>
                </a:lnTo>
                <a:lnTo>
                  <a:pt x="4572267" y="168159"/>
                </a:lnTo>
                <a:cubicBezTo>
                  <a:pt x="4301229" y="401071"/>
                  <a:pt x="4011105" y="613998"/>
                  <a:pt x="3706334" y="803522"/>
                </a:cubicBezTo>
                <a:cubicBezTo>
                  <a:pt x="3257283" y="1082704"/>
                  <a:pt x="2783473" y="1257998"/>
                  <a:pt x="2327339" y="1314600"/>
                </a:cubicBezTo>
                <a:cubicBezTo>
                  <a:pt x="2322553" y="1324299"/>
                  <a:pt x="2317895" y="1334062"/>
                  <a:pt x="2313300" y="1343763"/>
                </a:cubicBezTo>
                <a:cubicBezTo>
                  <a:pt x="2007510" y="1989803"/>
                  <a:pt x="2001575" y="2567117"/>
                  <a:pt x="2295752" y="3059688"/>
                </a:cubicBezTo>
                <a:cubicBezTo>
                  <a:pt x="2640915" y="3637577"/>
                  <a:pt x="3300931" y="3799470"/>
                  <a:pt x="3915194" y="3785559"/>
                </a:cubicBezTo>
                <a:cubicBezTo>
                  <a:pt x="3943207" y="3696222"/>
                  <a:pt x="3975113" y="3606564"/>
                  <a:pt x="4010721" y="3516779"/>
                </a:cubicBezTo>
                <a:cubicBezTo>
                  <a:pt x="4226345" y="2973349"/>
                  <a:pt x="4585484" y="2450786"/>
                  <a:pt x="5078181" y="1963513"/>
                </a:cubicBezTo>
                <a:cubicBezTo>
                  <a:pt x="5491051" y="1555238"/>
                  <a:pt x="5998810" y="1170064"/>
                  <a:pt x="6587291" y="818647"/>
                </a:cubicBezTo>
                <a:cubicBezTo>
                  <a:pt x="6606690" y="807032"/>
                  <a:pt x="6627365" y="794589"/>
                  <a:pt x="6649189" y="781507"/>
                </a:cubicBezTo>
                <a:cubicBezTo>
                  <a:pt x="6874001" y="646415"/>
                  <a:pt x="7213741" y="442279"/>
                  <a:pt x="7557309" y="312100"/>
                </a:cubicBezTo>
                <a:cubicBezTo>
                  <a:pt x="7978474" y="152504"/>
                  <a:pt x="8295879" y="149058"/>
                  <a:pt x="8500782" y="302018"/>
                </a:cubicBezTo>
                <a:cubicBezTo>
                  <a:pt x="8621580" y="392249"/>
                  <a:pt x="8683286" y="511260"/>
                  <a:pt x="8684117" y="655923"/>
                </a:cubicBezTo>
                <a:cubicBezTo>
                  <a:pt x="8684117" y="656882"/>
                  <a:pt x="8684117" y="657838"/>
                  <a:pt x="8684117" y="658859"/>
                </a:cubicBezTo>
                <a:cubicBezTo>
                  <a:pt x="8684117" y="1311982"/>
                  <a:pt x="7426749" y="2281044"/>
                  <a:pt x="7373145" y="2322013"/>
                </a:cubicBezTo>
                <a:cubicBezTo>
                  <a:pt x="6446775" y="3030462"/>
                  <a:pt x="5655942" y="3471472"/>
                  <a:pt x="4884318" y="3709877"/>
                </a:cubicBezTo>
                <a:cubicBezTo>
                  <a:pt x="4589120" y="3801067"/>
                  <a:pt x="4275226" y="3853967"/>
                  <a:pt x="3974539" y="3865581"/>
                </a:cubicBezTo>
                <a:cubicBezTo>
                  <a:pt x="3650243" y="4948931"/>
                  <a:pt x="3917617" y="5899041"/>
                  <a:pt x="4744186" y="6566331"/>
                </a:cubicBezTo>
                <a:cubicBezTo>
                  <a:pt x="4863320" y="6662517"/>
                  <a:pt x="4990341" y="6746207"/>
                  <a:pt x="5123793" y="6817136"/>
                </a:cubicBezTo>
                <a:lnTo>
                  <a:pt x="5206878" y="6858000"/>
                </a:lnTo>
                <a:lnTo>
                  <a:pt x="5032664" y="6858000"/>
                </a:lnTo>
                <a:lnTo>
                  <a:pt x="4953504" y="6812943"/>
                </a:lnTo>
                <a:cubicBezTo>
                  <a:pt x="4863348" y="6757670"/>
                  <a:pt x="4776586" y="6696413"/>
                  <a:pt x="4693390" y="6629250"/>
                </a:cubicBezTo>
                <a:cubicBezTo>
                  <a:pt x="4213581" y="6241907"/>
                  <a:pt x="3915577" y="5761013"/>
                  <a:pt x="3807669" y="5199843"/>
                </a:cubicBezTo>
                <a:cubicBezTo>
                  <a:pt x="3757193" y="4937253"/>
                  <a:pt x="3749790" y="4658711"/>
                  <a:pt x="3785590" y="4371873"/>
                </a:cubicBezTo>
                <a:cubicBezTo>
                  <a:pt x="3806264" y="4206533"/>
                  <a:pt x="3841298" y="4038003"/>
                  <a:pt x="3890370" y="3867941"/>
                </a:cubicBezTo>
                <a:cubicBezTo>
                  <a:pt x="3733901" y="3869983"/>
                  <a:pt x="3581963" y="3860603"/>
                  <a:pt x="3439021" y="3839353"/>
                </a:cubicBezTo>
                <a:cubicBezTo>
                  <a:pt x="3178090" y="3800556"/>
                  <a:pt x="2946004" y="3723661"/>
                  <a:pt x="2749269" y="3610904"/>
                </a:cubicBezTo>
                <a:cubicBezTo>
                  <a:pt x="2528924" y="3484619"/>
                  <a:pt x="2353055" y="3313090"/>
                  <a:pt x="2226451" y="3101168"/>
                </a:cubicBezTo>
                <a:cubicBezTo>
                  <a:pt x="2076171" y="2849553"/>
                  <a:pt x="2000234" y="2572478"/>
                  <a:pt x="2000234" y="2276642"/>
                </a:cubicBezTo>
                <a:cubicBezTo>
                  <a:pt x="2000234" y="2252967"/>
                  <a:pt x="2000745" y="2229102"/>
                  <a:pt x="2001703" y="2205235"/>
                </a:cubicBezTo>
                <a:cubicBezTo>
                  <a:pt x="2013124" y="1925544"/>
                  <a:pt x="2090976" y="1629388"/>
                  <a:pt x="2233216" y="1324682"/>
                </a:cubicBezTo>
                <a:cubicBezTo>
                  <a:pt x="2219432" y="1325895"/>
                  <a:pt x="2205584" y="1326979"/>
                  <a:pt x="2191865" y="1328000"/>
                </a:cubicBezTo>
                <a:cubicBezTo>
                  <a:pt x="1916001" y="1348038"/>
                  <a:pt x="1651370" y="1322576"/>
                  <a:pt x="1405308" y="1252319"/>
                </a:cubicBezTo>
                <a:cubicBezTo>
                  <a:pt x="1139080" y="1176317"/>
                  <a:pt x="892826" y="1047159"/>
                  <a:pt x="673375" y="868547"/>
                </a:cubicBezTo>
                <a:cubicBezTo>
                  <a:pt x="389041" y="637098"/>
                  <a:pt x="157364" y="336839"/>
                  <a:pt x="555" y="1313"/>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44" name="Google Shape;144;g340da623686_1_1457"/>
          <p:cNvSpPr/>
          <p:nvPr/>
        </p:nvSpPr>
        <p:spPr>
          <a:xfrm>
            <a:off x="10951" y="3095391"/>
            <a:ext cx="2914688" cy="3777634"/>
          </a:xfrm>
          <a:custGeom>
            <a:avLst/>
            <a:gdLst/>
            <a:ahLst/>
            <a:cxnLst/>
            <a:rect l="l" t="t" r="r" b="b"/>
            <a:pathLst>
              <a:path w="3886251" h="3777634" extrusionOk="0">
                <a:moveTo>
                  <a:pt x="836632" y="0"/>
                </a:moveTo>
                <a:cubicBezTo>
                  <a:pt x="2520890" y="0"/>
                  <a:pt x="3886251" y="1365361"/>
                  <a:pt x="3886251" y="3049620"/>
                </a:cubicBezTo>
                <a:cubicBezTo>
                  <a:pt x="3886251" y="3260153"/>
                  <a:pt x="3864918" y="3465702"/>
                  <a:pt x="3824294" y="3664225"/>
                </a:cubicBezTo>
                <a:lnTo>
                  <a:pt x="3795133" y="3777634"/>
                </a:lnTo>
                <a:lnTo>
                  <a:pt x="0" y="3777634"/>
                </a:lnTo>
                <a:lnTo>
                  <a:pt x="0" y="119047"/>
                </a:lnTo>
                <a:lnTo>
                  <a:pt x="222027" y="61958"/>
                </a:lnTo>
                <a:cubicBezTo>
                  <a:pt x="420550" y="21334"/>
                  <a:pt x="626100" y="0"/>
                  <a:pt x="836632" y="0"/>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45" name="Google Shape;145;g340da623686_1_1457"/>
          <p:cNvSpPr/>
          <p:nvPr/>
        </p:nvSpPr>
        <p:spPr>
          <a:xfrm rot="5163830">
            <a:off x="2220823" y="-295555"/>
            <a:ext cx="2156727" cy="1550435"/>
          </a:xfrm>
          <a:custGeom>
            <a:avLst/>
            <a:gdLst/>
            <a:ahLst/>
            <a:cxnLst/>
            <a:rect l="l" t="t" r="r" b="b"/>
            <a:pathLst>
              <a:path w="3947963" h="3776428" extrusionOk="0">
                <a:moveTo>
                  <a:pt x="0" y="471444"/>
                </a:moveTo>
                <a:cubicBezTo>
                  <a:pt x="139351" y="321235"/>
                  <a:pt x="256985" y="198458"/>
                  <a:pt x="447580" y="119591"/>
                </a:cubicBezTo>
                <a:cubicBezTo>
                  <a:pt x="649986" y="35866"/>
                  <a:pt x="887159" y="7386"/>
                  <a:pt x="1103948" y="814"/>
                </a:cubicBezTo>
                <a:cubicBezTo>
                  <a:pt x="1532096" y="-12140"/>
                  <a:pt x="1983962" y="129592"/>
                  <a:pt x="2298383" y="424010"/>
                </a:cubicBezTo>
                <a:cubicBezTo>
                  <a:pt x="2489073" y="602603"/>
                  <a:pt x="2502980" y="810344"/>
                  <a:pt x="2310479" y="981127"/>
                </a:cubicBezTo>
                <a:cubicBezTo>
                  <a:pt x="2117884" y="1152005"/>
                  <a:pt x="1745075" y="1320788"/>
                  <a:pt x="1476566" y="1274402"/>
                </a:cubicBezTo>
                <a:cubicBezTo>
                  <a:pt x="1292066" y="1242588"/>
                  <a:pt x="1378363" y="1141623"/>
                  <a:pt x="1491424" y="1062566"/>
                </a:cubicBezTo>
                <a:cubicBezTo>
                  <a:pt x="1807845" y="841205"/>
                  <a:pt x="2330863" y="802628"/>
                  <a:pt x="2697575" y="892163"/>
                </a:cubicBezTo>
                <a:cubicBezTo>
                  <a:pt x="3150870" y="1002844"/>
                  <a:pt x="3556826" y="1250494"/>
                  <a:pt x="3783235" y="1670451"/>
                </a:cubicBezTo>
                <a:cubicBezTo>
                  <a:pt x="3963543" y="2004874"/>
                  <a:pt x="4004882" y="2387493"/>
                  <a:pt x="3862007" y="2744300"/>
                </a:cubicBezTo>
                <a:cubicBezTo>
                  <a:pt x="3726085" y="3083675"/>
                  <a:pt x="3528632" y="3343994"/>
                  <a:pt x="3234785" y="3558592"/>
                </a:cubicBezTo>
                <a:cubicBezTo>
                  <a:pt x="3128867" y="3635935"/>
                  <a:pt x="2998184" y="3735185"/>
                  <a:pt x="2874550" y="3776429"/>
                </a:cubicBezTo>
              </a:path>
            </a:pathLst>
          </a:custGeom>
          <a:noFill/>
          <a:ln w="20950" cap="rnd" cmpd="sng">
            <a:solidFill>
              <a:srgbClr val="000000"/>
            </a:solidFill>
            <a:prstDash val="lgDash"/>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146" name="Google Shape;146;g340da623686_1_1457"/>
          <p:cNvGrpSpPr/>
          <p:nvPr/>
        </p:nvGrpSpPr>
        <p:grpSpPr>
          <a:xfrm>
            <a:off x="596165" y="1477155"/>
            <a:ext cx="3497063" cy="4184982"/>
            <a:chOff x="703900" y="1223155"/>
            <a:chExt cx="4662750" cy="4184982"/>
          </a:xfrm>
        </p:grpSpPr>
        <p:grpSp>
          <p:nvGrpSpPr>
            <p:cNvPr id="147" name="Google Shape;147;g340da623686_1_1457"/>
            <p:cNvGrpSpPr/>
            <p:nvPr/>
          </p:nvGrpSpPr>
          <p:grpSpPr>
            <a:xfrm>
              <a:off x="703900" y="5138227"/>
              <a:ext cx="4662750" cy="269910"/>
              <a:chOff x="703900" y="5138227"/>
              <a:chExt cx="4662750" cy="269910"/>
            </a:xfrm>
          </p:grpSpPr>
          <p:sp>
            <p:nvSpPr>
              <p:cNvPr id="148" name="Google Shape;148;g340da623686_1_1457"/>
              <p:cNvSpPr/>
              <p:nvPr/>
            </p:nvSpPr>
            <p:spPr>
              <a:xfrm>
                <a:off x="736743" y="5138227"/>
                <a:ext cx="4597015" cy="269910"/>
              </a:xfrm>
              <a:custGeom>
                <a:avLst/>
                <a:gdLst/>
                <a:ahLst/>
                <a:cxnLst/>
                <a:rect l="l" t="t" r="r" b="b"/>
                <a:pathLst>
                  <a:path w="4597015" h="269910" extrusionOk="0">
                    <a:moveTo>
                      <a:pt x="4597016" y="134955"/>
                    </a:moveTo>
                    <a:cubicBezTo>
                      <a:pt x="4597016" y="209489"/>
                      <a:pt x="3567939" y="269910"/>
                      <a:pt x="2298508" y="269910"/>
                    </a:cubicBezTo>
                    <a:cubicBezTo>
                      <a:pt x="1029077" y="269910"/>
                      <a:pt x="0" y="209489"/>
                      <a:pt x="0" y="134955"/>
                    </a:cubicBezTo>
                    <a:cubicBezTo>
                      <a:pt x="0" y="60422"/>
                      <a:pt x="1029077" y="0"/>
                      <a:pt x="2298508" y="0"/>
                    </a:cubicBezTo>
                    <a:cubicBezTo>
                      <a:pt x="3567939" y="0"/>
                      <a:pt x="4597016" y="60422"/>
                      <a:pt x="4597016" y="134955"/>
                    </a:cubicBezTo>
                    <a:close/>
                  </a:path>
                </a:pathLst>
              </a:custGeom>
              <a:solidFill>
                <a:srgbClr val="23232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49" name="Google Shape;149;g340da623686_1_1457"/>
              <p:cNvSpPr/>
              <p:nvPr/>
            </p:nvSpPr>
            <p:spPr>
              <a:xfrm>
                <a:off x="703900" y="5193849"/>
                <a:ext cx="4662750" cy="4909"/>
              </a:xfrm>
              <a:custGeom>
                <a:avLst/>
                <a:gdLst/>
                <a:ahLst/>
                <a:cxnLst/>
                <a:rect l="l" t="t" r="r" b="b"/>
                <a:pathLst>
                  <a:path w="4662750" h="4909" extrusionOk="0">
                    <a:moveTo>
                      <a:pt x="0" y="0"/>
                    </a:moveTo>
                    <a:lnTo>
                      <a:pt x="4662751"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150" name="Google Shape;150;g340da623686_1_1457"/>
            <p:cNvGrpSpPr/>
            <p:nvPr/>
          </p:nvGrpSpPr>
          <p:grpSpPr>
            <a:xfrm>
              <a:off x="924423" y="1223155"/>
              <a:ext cx="4215272" cy="4001376"/>
              <a:chOff x="924423" y="1223155"/>
              <a:chExt cx="4215272" cy="4001376"/>
            </a:xfrm>
          </p:grpSpPr>
          <p:grpSp>
            <p:nvGrpSpPr>
              <p:cNvPr id="151" name="Google Shape;151;g340da623686_1_1457"/>
              <p:cNvGrpSpPr/>
              <p:nvPr/>
            </p:nvGrpSpPr>
            <p:grpSpPr>
              <a:xfrm>
                <a:off x="924423" y="3100499"/>
                <a:ext cx="4173544" cy="2124032"/>
                <a:chOff x="924423" y="3100499"/>
                <a:chExt cx="4173544" cy="2124032"/>
              </a:xfrm>
            </p:grpSpPr>
            <p:sp>
              <p:nvSpPr>
                <p:cNvPr id="152" name="Google Shape;152;g340da623686_1_1457"/>
                <p:cNvSpPr/>
                <p:nvPr/>
              </p:nvSpPr>
              <p:spPr>
                <a:xfrm>
                  <a:off x="924423" y="3100499"/>
                  <a:ext cx="4173544" cy="2117356"/>
                </a:xfrm>
                <a:custGeom>
                  <a:avLst/>
                  <a:gdLst/>
                  <a:ahLst/>
                  <a:cxnLst/>
                  <a:rect l="l" t="t" r="r" b="b"/>
                  <a:pathLst>
                    <a:path w="4173544" h="2117356" extrusionOk="0">
                      <a:moveTo>
                        <a:pt x="284540" y="2117308"/>
                      </a:moveTo>
                      <a:cubicBezTo>
                        <a:pt x="189988" y="2073419"/>
                        <a:pt x="117036" y="2006212"/>
                        <a:pt x="67748" y="1917551"/>
                      </a:cubicBezTo>
                      <a:cubicBezTo>
                        <a:pt x="23417" y="1837874"/>
                        <a:pt x="0" y="1742487"/>
                        <a:pt x="0" y="1641651"/>
                      </a:cubicBezTo>
                      <a:cubicBezTo>
                        <a:pt x="0" y="1544939"/>
                        <a:pt x="21159" y="1448178"/>
                        <a:pt x="61120" y="1361824"/>
                      </a:cubicBezTo>
                      <a:cubicBezTo>
                        <a:pt x="101916" y="1273752"/>
                        <a:pt x="159698" y="1202716"/>
                        <a:pt x="228231" y="1156372"/>
                      </a:cubicBezTo>
                      <a:cubicBezTo>
                        <a:pt x="275163" y="1124659"/>
                        <a:pt x="326268" y="1105120"/>
                        <a:pt x="380074" y="1098394"/>
                      </a:cubicBezTo>
                      <a:cubicBezTo>
                        <a:pt x="383559" y="1097952"/>
                        <a:pt x="386701" y="1096038"/>
                        <a:pt x="388714" y="1093141"/>
                      </a:cubicBezTo>
                      <a:cubicBezTo>
                        <a:pt x="390678" y="1090196"/>
                        <a:pt x="391316" y="1086563"/>
                        <a:pt x="390432" y="1083175"/>
                      </a:cubicBezTo>
                      <a:cubicBezTo>
                        <a:pt x="380123" y="1043116"/>
                        <a:pt x="374919" y="1001731"/>
                        <a:pt x="374919" y="960150"/>
                      </a:cubicBezTo>
                      <a:cubicBezTo>
                        <a:pt x="374919" y="892697"/>
                        <a:pt x="388861" y="825735"/>
                        <a:pt x="415224" y="766529"/>
                      </a:cubicBezTo>
                      <a:cubicBezTo>
                        <a:pt x="477522" y="626616"/>
                        <a:pt x="605555" y="526222"/>
                        <a:pt x="749347" y="504523"/>
                      </a:cubicBezTo>
                      <a:cubicBezTo>
                        <a:pt x="753913" y="503836"/>
                        <a:pt x="757644" y="500694"/>
                        <a:pt x="759165" y="496325"/>
                      </a:cubicBezTo>
                      <a:cubicBezTo>
                        <a:pt x="790437" y="403933"/>
                        <a:pt x="844783" y="326367"/>
                        <a:pt x="916212" y="272070"/>
                      </a:cubicBezTo>
                      <a:cubicBezTo>
                        <a:pt x="990538" y="215663"/>
                        <a:pt x="1086710" y="184538"/>
                        <a:pt x="1187104" y="184538"/>
                      </a:cubicBezTo>
                      <a:cubicBezTo>
                        <a:pt x="1297709" y="184538"/>
                        <a:pt x="1404240" y="222242"/>
                        <a:pt x="1487010" y="290725"/>
                      </a:cubicBezTo>
                      <a:cubicBezTo>
                        <a:pt x="1489219" y="292542"/>
                        <a:pt x="1491968" y="293524"/>
                        <a:pt x="1494816" y="293524"/>
                      </a:cubicBezTo>
                      <a:cubicBezTo>
                        <a:pt x="1498449" y="293524"/>
                        <a:pt x="1501885" y="291904"/>
                        <a:pt x="1504241" y="289155"/>
                      </a:cubicBezTo>
                      <a:cubicBezTo>
                        <a:pt x="1547246" y="237804"/>
                        <a:pt x="1596633" y="198579"/>
                        <a:pt x="1651028" y="172511"/>
                      </a:cubicBezTo>
                      <a:cubicBezTo>
                        <a:pt x="1703360" y="147474"/>
                        <a:pt x="1760062" y="134759"/>
                        <a:pt x="1819513" y="134759"/>
                      </a:cubicBezTo>
                      <a:cubicBezTo>
                        <a:pt x="1886181" y="134759"/>
                        <a:pt x="1953928" y="151303"/>
                        <a:pt x="2015343" y="182526"/>
                      </a:cubicBezTo>
                      <a:cubicBezTo>
                        <a:pt x="2015981" y="182869"/>
                        <a:pt x="2018190" y="184097"/>
                        <a:pt x="2021038" y="185668"/>
                      </a:cubicBezTo>
                      <a:cubicBezTo>
                        <a:pt x="2022903" y="186699"/>
                        <a:pt x="2025014" y="187288"/>
                        <a:pt x="2027125" y="187288"/>
                      </a:cubicBezTo>
                      <a:cubicBezTo>
                        <a:pt x="2030758" y="187288"/>
                        <a:pt x="2034194" y="185668"/>
                        <a:pt x="2036551" y="182918"/>
                      </a:cubicBezTo>
                      <a:cubicBezTo>
                        <a:pt x="2073910" y="138343"/>
                        <a:pt x="2121824" y="98725"/>
                        <a:pt x="2175139" y="68435"/>
                      </a:cubicBezTo>
                      <a:cubicBezTo>
                        <a:pt x="2253932" y="23663"/>
                        <a:pt x="2340580" y="0"/>
                        <a:pt x="2425657" y="0"/>
                      </a:cubicBezTo>
                      <a:cubicBezTo>
                        <a:pt x="2450105" y="0"/>
                        <a:pt x="2474357" y="2013"/>
                        <a:pt x="2497725" y="5989"/>
                      </a:cubicBezTo>
                      <a:cubicBezTo>
                        <a:pt x="2591737" y="21993"/>
                        <a:pt x="2682509" y="69171"/>
                        <a:pt x="2753202" y="138833"/>
                      </a:cubicBezTo>
                      <a:cubicBezTo>
                        <a:pt x="2758013" y="143546"/>
                        <a:pt x="2762923" y="148652"/>
                        <a:pt x="2769108" y="155427"/>
                      </a:cubicBezTo>
                      <a:cubicBezTo>
                        <a:pt x="2771415" y="157930"/>
                        <a:pt x="2774705" y="159403"/>
                        <a:pt x="2778141" y="159403"/>
                      </a:cubicBezTo>
                      <a:cubicBezTo>
                        <a:pt x="2778632" y="159403"/>
                        <a:pt x="2779074" y="159354"/>
                        <a:pt x="2779565" y="159305"/>
                      </a:cubicBezTo>
                      <a:cubicBezTo>
                        <a:pt x="2806320" y="156114"/>
                        <a:pt x="2845496" y="152923"/>
                        <a:pt x="2872889" y="152923"/>
                      </a:cubicBezTo>
                      <a:cubicBezTo>
                        <a:pt x="3004997" y="152923"/>
                        <a:pt x="3137056" y="188613"/>
                        <a:pt x="3244765" y="253464"/>
                      </a:cubicBezTo>
                      <a:cubicBezTo>
                        <a:pt x="3366514" y="326710"/>
                        <a:pt x="3449873" y="432799"/>
                        <a:pt x="3485760" y="560292"/>
                      </a:cubicBezTo>
                      <a:cubicBezTo>
                        <a:pt x="3496265" y="597602"/>
                        <a:pt x="3501616" y="636729"/>
                        <a:pt x="3501616" y="676641"/>
                      </a:cubicBezTo>
                      <a:cubicBezTo>
                        <a:pt x="3501616" y="682139"/>
                        <a:pt x="3501469" y="687981"/>
                        <a:pt x="3501175" y="695051"/>
                      </a:cubicBezTo>
                      <a:cubicBezTo>
                        <a:pt x="3501027" y="698684"/>
                        <a:pt x="3502500" y="702218"/>
                        <a:pt x="3505200" y="704624"/>
                      </a:cubicBezTo>
                      <a:cubicBezTo>
                        <a:pt x="3507458" y="706686"/>
                        <a:pt x="3510404" y="707815"/>
                        <a:pt x="3513448" y="707815"/>
                      </a:cubicBezTo>
                      <a:cubicBezTo>
                        <a:pt x="3513841" y="707815"/>
                        <a:pt x="3514282" y="707815"/>
                        <a:pt x="3514675" y="707766"/>
                      </a:cubicBezTo>
                      <a:cubicBezTo>
                        <a:pt x="3672753" y="725390"/>
                        <a:pt x="3817968" y="832559"/>
                        <a:pt x="3884783" y="980867"/>
                      </a:cubicBezTo>
                      <a:cubicBezTo>
                        <a:pt x="3911931" y="1041201"/>
                        <a:pt x="3926266" y="1109636"/>
                        <a:pt x="3926266" y="1178857"/>
                      </a:cubicBezTo>
                      <a:cubicBezTo>
                        <a:pt x="3926266" y="1220978"/>
                        <a:pt x="3921062" y="1262952"/>
                        <a:pt x="3910753" y="1303601"/>
                      </a:cubicBezTo>
                      <a:cubicBezTo>
                        <a:pt x="3909280" y="1309344"/>
                        <a:pt x="3912127" y="1315285"/>
                        <a:pt x="3917528" y="1317739"/>
                      </a:cubicBezTo>
                      <a:cubicBezTo>
                        <a:pt x="3989595" y="1364770"/>
                        <a:pt x="4054839" y="1441992"/>
                        <a:pt x="4101182" y="1535170"/>
                      </a:cubicBezTo>
                      <a:cubicBezTo>
                        <a:pt x="4147820" y="1628985"/>
                        <a:pt x="4173496" y="1735221"/>
                        <a:pt x="4173544" y="1834339"/>
                      </a:cubicBezTo>
                      <a:cubicBezTo>
                        <a:pt x="4173544" y="1943177"/>
                        <a:pt x="4143254" y="2041018"/>
                        <a:pt x="4085915" y="2117357"/>
                      </a:cubicBezTo>
                      <a:lnTo>
                        <a:pt x="284540" y="2117308"/>
                      </a:lnTo>
                      <a:close/>
                    </a:path>
                  </a:pathLst>
                </a:custGeom>
                <a:solidFill>
                  <a:srgbClr val="FF91A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153" name="Google Shape;153;g340da623686_1_1457"/>
                <p:cNvGrpSpPr/>
                <p:nvPr/>
              </p:nvGrpSpPr>
              <p:grpSpPr>
                <a:xfrm>
                  <a:off x="1228109" y="3252685"/>
                  <a:ext cx="3610257" cy="1971846"/>
                  <a:chOff x="1228109" y="3252685"/>
                  <a:chExt cx="3610257" cy="1971846"/>
                </a:xfrm>
              </p:grpSpPr>
              <p:sp>
                <p:nvSpPr>
                  <p:cNvPr id="154" name="Google Shape;154;g340da623686_1_1457"/>
                  <p:cNvSpPr/>
                  <p:nvPr/>
                </p:nvSpPr>
                <p:spPr>
                  <a:xfrm>
                    <a:off x="2288233" y="3389506"/>
                    <a:ext cx="131693" cy="428527"/>
                  </a:xfrm>
                  <a:custGeom>
                    <a:avLst/>
                    <a:gdLst/>
                    <a:ahLst/>
                    <a:cxnLst/>
                    <a:rect l="l" t="t" r="r" b="b"/>
                    <a:pathLst>
                      <a:path w="131693" h="428527" extrusionOk="0">
                        <a:moveTo>
                          <a:pt x="131693" y="0"/>
                        </a:moveTo>
                        <a:cubicBezTo>
                          <a:pt x="38565" y="113551"/>
                          <a:pt x="-12982" y="273248"/>
                          <a:pt x="2826" y="428528"/>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55" name="Google Shape;155;g340da623686_1_1457"/>
                  <p:cNvSpPr/>
                  <p:nvPr/>
                </p:nvSpPr>
                <p:spPr>
                  <a:xfrm>
                    <a:off x="3699815" y="3252685"/>
                    <a:ext cx="116054" cy="233729"/>
                  </a:xfrm>
                  <a:custGeom>
                    <a:avLst/>
                    <a:gdLst/>
                    <a:ahLst/>
                    <a:cxnLst/>
                    <a:rect l="l" t="t" r="r" b="b"/>
                    <a:pathLst>
                      <a:path w="116054" h="233729" extrusionOk="0">
                        <a:moveTo>
                          <a:pt x="0" y="0"/>
                        </a:moveTo>
                        <a:cubicBezTo>
                          <a:pt x="60433" y="65784"/>
                          <a:pt x="102407" y="146983"/>
                          <a:pt x="116055" y="233729"/>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56" name="Google Shape;156;g340da623686_1_1457"/>
                  <p:cNvSpPr/>
                  <p:nvPr/>
                </p:nvSpPr>
                <p:spPr>
                  <a:xfrm>
                    <a:off x="4311163" y="3804631"/>
                    <a:ext cx="120718" cy="266375"/>
                  </a:xfrm>
                  <a:custGeom>
                    <a:avLst/>
                    <a:gdLst/>
                    <a:ahLst/>
                    <a:cxnLst/>
                    <a:rect l="l" t="t" r="r" b="b"/>
                    <a:pathLst>
                      <a:path w="120718" h="266375" extrusionOk="0">
                        <a:moveTo>
                          <a:pt x="120718" y="0"/>
                        </a:moveTo>
                        <a:cubicBezTo>
                          <a:pt x="114484" y="101229"/>
                          <a:pt x="73835" y="199757"/>
                          <a:pt x="0" y="266376"/>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57" name="Google Shape;157;g340da623686_1_1457"/>
                  <p:cNvSpPr/>
                  <p:nvPr/>
                </p:nvSpPr>
                <p:spPr>
                  <a:xfrm>
                    <a:off x="4777001" y="4418287"/>
                    <a:ext cx="61365" cy="134856"/>
                  </a:xfrm>
                  <a:custGeom>
                    <a:avLst/>
                    <a:gdLst/>
                    <a:ahLst/>
                    <a:cxnLst/>
                    <a:rect l="l" t="t" r="r" b="b"/>
                    <a:pathLst>
                      <a:path w="61365" h="134856" extrusionOk="0">
                        <a:moveTo>
                          <a:pt x="61366" y="0"/>
                        </a:moveTo>
                        <a:cubicBezTo>
                          <a:pt x="47914" y="47914"/>
                          <a:pt x="27393" y="93619"/>
                          <a:pt x="0" y="134857"/>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58" name="Google Shape;158;g340da623686_1_1457"/>
                  <p:cNvSpPr/>
                  <p:nvPr/>
                </p:nvSpPr>
                <p:spPr>
                  <a:xfrm>
                    <a:off x="1833239" y="4556776"/>
                    <a:ext cx="248587" cy="667706"/>
                  </a:xfrm>
                  <a:custGeom>
                    <a:avLst/>
                    <a:gdLst/>
                    <a:ahLst/>
                    <a:cxnLst/>
                    <a:rect l="l" t="t" r="r" b="b"/>
                    <a:pathLst>
                      <a:path w="248587" h="667706" extrusionOk="0">
                        <a:moveTo>
                          <a:pt x="151925" y="667706"/>
                        </a:moveTo>
                        <a:cubicBezTo>
                          <a:pt x="52807" y="582580"/>
                          <a:pt x="-12437" y="430884"/>
                          <a:pt x="1996" y="298973"/>
                        </a:cubicBezTo>
                        <a:cubicBezTo>
                          <a:pt x="17117" y="160827"/>
                          <a:pt x="117413" y="33776"/>
                          <a:pt x="248588"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59" name="Google Shape;159;g340da623686_1_1457"/>
                  <p:cNvSpPr/>
                  <p:nvPr/>
                </p:nvSpPr>
                <p:spPr>
                  <a:xfrm>
                    <a:off x="3332947" y="4679655"/>
                    <a:ext cx="229306" cy="544827"/>
                  </a:xfrm>
                  <a:custGeom>
                    <a:avLst/>
                    <a:gdLst/>
                    <a:ahLst/>
                    <a:cxnLst/>
                    <a:rect l="l" t="t" r="r" b="b"/>
                    <a:pathLst>
                      <a:path w="229306" h="544827" extrusionOk="0">
                        <a:moveTo>
                          <a:pt x="168387" y="0"/>
                        </a:moveTo>
                        <a:cubicBezTo>
                          <a:pt x="259748" y="114533"/>
                          <a:pt x="280220" y="484100"/>
                          <a:pt x="0" y="544828"/>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0" name="Google Shape;160;g340da623686_1_1457"/>
                  <p:cNvSpPr/>
                  <p:nvPr/>
                </p:nvSpPr>
                <p:spPr>
                  <a:xfrm>
                    <a:off x="1852620" y="3761479"/>
                    <a:ext cx="431712" cy="861523"/>
                  </a:xfrm>
                  <a:custGeom>
                    <a:avLst/>
                    <a:gdLst/>
                    <a:ahLst/>
                    <a:cxnLst/>
                    <a:rect l="l" t="t" r="r" b="b"/>
                    <a:pathLst>
                      <a:path w="431712" h="861523" extrusionOk="0">
                        <a:moveTo>
                          <a:pt x="91649" y="861523"/>
                        </a:moveTo>
                        <a:cubicBezTo>
                          <a:pt x="-10022" y="706293"/>
                          <a:pt x="-28726" y="497208"/>
                          <a:pt x="43685" y="325483"/>
                        </a:cubicBezTo>
                        <a:cubicBezTo>
                          <a:pt x="112709" y="161858"/>
                          <a:pt x="262294" y="37163"/>
                          <a:pt x="431712"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1" name="Google Shape;161;g340da623686_1_1457"/>
                  <p:cNvSpPr/>
                  <p:nvPr/>
                </p:nvSpPr>
                <p:spPr>
                  <a:xfrm>
                    <a:off x="2026254" y="4177261"/>
                    <a:ext cx="893040" cy="270579"/>
                  </a:xfrm>
                  <a:custGeom>
                    <a:avLst/>
                    <a:gdLst/>
                    <a:ahLst/>
                    <a:cxnLst/>
                    <a:rect l="l" t="t" r="r" b="b"/>
                    <a:pathLst>
                      <a:path w="893040" h="270579" extrusionOk="0">
                        <a:moveTo>
                          <a:pt x="0" y="92963"/>
                        </a:moveTo>
                        <a:cubicBezTo>
                          <a:pt x="140650" y="9605"/>
                          <a:pt x="312817" y="-19409"/>
                          <a:pt x="475264" y="12894"/>
                        </a:cubicBezTo>
                        <a:cubicBezTo>
                          <a:pt x="637711" y="45197"/>
                          <a:pt x="789014" y="138521"/>
                          <a:pt x="893041" y="27058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2" name="Google Shape;162;g340da623686_1_1457"/>
                  <p:cNvSpPr/>
                  <p:nvPr/>
                </p:nvSpPr>
                <p:spPr>
                  <a:xfrm>
                    <a:off x="2262928" y="4233405"/>
                    <a:ext cx="373476" cy="484002"/>
                  </a:xfrm>
                  <a:custGeom>
                    <a:avLst/>
                    <a:gdLst/>
                    <a:ahLst/>
                    <a:cxnLst/>
                    <a:rect l="l" t="t" r="r" b="b"/>
                    <a:pathLst>
                      <a:path w="373476" h="484002" extrusionOk="0">
                        <a:moveTo>
                          <a:pt x="372219" y="0"/>
                        </a:moveTo>
                        <a:cubicBezTo>
                          <a:pt x="380663" y="111587"/>
                          <a:pt x="346298" y="226660"/>
                          <a:pt x="278060" y="315419"/>
                        </a:cubicBezTo>
                        <a:cubicBezTo>
                          <a:pt x="209821" y="404178"/>
                          <a:pt x="108347" y="465691"/>
                          <a:pt x="0" y="484002"/>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3" name="Google Shape;163;g340da623686_1_1457"/>
                  <p:cNvSpPr/>
                  <p:nvPr/>
                </p:nvSpPr>
                <p:spPr>
                  <a:xfrm>
                    <a:off x="3203770" y="4158244"/>
                    <a:ext cx="233007" cy="591171"/>
                  </a:xfrm>
                  <a:custGeom>
                    <a:avLst/>
                    <a:gdLst/>
                    <a:ahLst/>
                    <a:cxnLst/>
                    <a:rect l="l" t="t" r="r" b="b"/>
                    <a:pathLst>
                      <a:path w="233007" h="591171" extrusionOk="0">
                        <a:moveTo>
                          <a:pt x="13809" y="591171"/>
                        </a:moveTo>
                        <a:cubicBezTo>
                          <a:pt x="-36609" y="373250"/>
                          <a:pt x="54311" y="128131"/>
                          <a:pt x="233007"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4" name="Google Shape;164;g340da623686_1_1457"/>
                  <p:cNvSpPr/>
                  <p:nvPr/>
                </p:nvSpPr>
                <p:spPr>
                  <a:xfrm>
                    <a:off x="2989358" y="4001099"/>
                    <a:ext cx="329351" cy="271732"/>
                  </a:xfrm>
                  <a:custGeom>
                    <a:avLst/>
                    <a:gdLst/>
                    <a:ahLst/>
                    <a:cxnLst/>
                    <a:rect l="l" t="t" r="r" b="b"/>
                    <a:pathLst>
                      <a:path w="329351" h="271732" extrusionOk="0">
                        <a:moveTo>
                          <a:pt x="329352" y="268929"/>
                        </a:moveTo>
                        <a:cubicBezTo>
                          <a:pt x="103968" y="296715"/>
                          <a:pt x="-13117" y="111489"/>
                          <a:pt x="1169"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5" name="Google Shape;165;g340da623686_1_1457"/>
                  <p:cNvSpPr/>
                  <p:nvPr/>
                </p:nvSpPr>
                <p:spPr>
                  <a:xfrm>
                    <a:off x="2773293" y="3537765"/>
                    <a:ext cx="717682" cy="229749"/>
                  </a:xfrm>
                  <a:custGeom>
                    <a:avLst/>
                    <a:gdLst/>
                    <a:ahLst/>
                    <a:cxnLst/>
                    <a:rect l="l" t="t" r="r" b="b"/>
                    <a:pathLst>
                      <a:path w="717682" h="229749" extrusionOk="0">
                        <a:moveTo>
                          <a:pt x="0" y="0"/>
                        </a:moveTo>
                        <a:cubicBezTo>
                          <a:pt x="171431" y="205059"/>
                          <a:pt x="471189" y="284589"/>
                          <a:pt x="717682" y="190479"/>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6" name="Google Shape;166;g340da623686_1_1457"/>
                  <p:cNvSpPr/>
                  <p:nvPr/>
                </p:nvSpPr>
                <p:spPr>
                  <a:xfrm>
                    <a:off x="3302117" y="3453768"/>
                    <a:ext cx="90094" cy="310018"/>
                  </a:xfrm>
                  <a:custGeom>
                    <a:avLst/>
                    <a:gdLst/>
                    <a:ahLst/>
                    <a:cxnLst/>
                    <a:rect l="l" t="t" r="r" b="b"/>
                    <a:pathLst>
                      <a:path w="90094" h="310018" extrusionOk="0">
                        <a:moveTo>
                          <a:pt x="0" y="310019"/>
                        </a:moveTo>
                        <a:cubicBezTo>
                          <a:pt x="72804" y="227740"/>
                          <a:pt x="104813" y="109132"/>
                          <a:pt x="83703"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7" name="Google Shape;167;g340da623686_1_1457"/>
                  <p:cNvSpPr/>
                  <p:nvPr/>
                </p:nvSpPr>
                <p:spPr>
                  <a:xfrm>
                    <a:off x="3959775" y="3583912"/>
                    <a:ext cx="163953" cy="863094"/>
                  </a:xfrm>
                  <a:custGeom>
                    <a:avLst/>
                    <a:gdLst/>
                    <a:ahLst/>
                    <a:cxnLst/>
                    <a:rect l="l" t="t" r="r" b="b"/>
                    <a:pathLst>
                      <a:path w="163953" h="863094" extrusionOk="0">
                        <a:moveTo>
                          <a:pt x="163953" y="0"/>
                        </a:moveTo>
                        <a:cubicBezTo>
                          <a:pt x="14712" y="256115"/>
                          <a:pt x="-35853" y="571240"/>
                          <a:pt x="25512" y="863094"/>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8" name="Google Shape;168;g340da623686_1_1457"/>
                  <p:cNvSpPr/>
                  <p:nvPr/>
                </p:nvSpPr>
                <p:spPr>
                  <a:xfrm>
                    <a:off x="3706786" y="3893832"/>
                    <a:ext cx="269026" cy="107262"/>
                  </a:xfrm>
                  <a:custGeom>
                    <a:avLst/>
                    <a:gdLst/>
                    <a:ahLst/>
                    <a:cxnLst/>
                    <a:rect l="l" t="t" r="r" b="b"/>
                    <a:pathLst>
                      <a:path w="269026" h="107262" extrusionOk="0">
                        <a:moveTo>
                          <a:pt x="269027" y="106334"/>
                        </a:moveTo>
                        <a:cubicBezTo>
                          <a:pt x="167945" y="114140"/>
                          <a:pt x="73049" y="72215"/>
                          <a:pt x="0"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69" name="Google Shape;169;g340da623686_1_1457"/>
                  <p:cNvSpPr/>
                  <p:nvPr/>
                </p:nvSpPr>
                <p:spPr>
                  <a:xfrm>
                    <a:off x="4226331" y="4401350"/>
                    <a:ext cx="423864" cy="461812"/>
                  </a:xfrm>
                  <a:custGeom>
                    <a:avLst/>
                    <a:gdLst/>
                    <a:ahLst/>
                    <a:cxnLst/>
                    <a:rect l="l" t="t" r="r" b="b"/>
                    <a:pathLst>
                      <a:path w="423864" h="461812" extrusionOk="0">
                        <a:moveTo>
                          <a:pt x="423864" y="461813"/>
                        </a:moveTo>
                        <a:cubicBezTo>
                          <a:pt x="362548" y="251550"/>
                          <a:pt x="200592" y="75111"/>
                          <a:pt x="0"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70" name="Google Shape;170;g340da623686_1_1457"/>
                  <p:cNvSpPr/>
                  <p:nvPr/>
                </p:nvSpPr>
                <p:spPr>
                  <a:xfrm>
                    <a:off x="4467277" y="4345384"/>
                    <a:ext cx="96712" cy="212079"/>
                  </a:xfrm>
                  <a:custGeom>
                    <a:avLst/>
                    <a:gdLst/>
                    <a:ahLst/>
                    <a:cxnLst/>
                    <a:rect l="l" t="t" r="r" b="b"/>
                    <a:pathLst>
                      <a:path w="96712" h="212079" extrusionOk="0">
                        <a:moveTo>
                          <a:pt x="0" y="212079"/>
                        </a:moveTo>
                        <a:cubicBezTo>
                          <a:pt x="12666" y="138146"/>
                          <a:pt x="47865" y="55818"/>
                          <a:pt x="96712"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71" name="Google Shape;171;g340da623686_1_1457"/>
                  <p:cNvSpPr/>
                  <p:nvPr/>
                </p:nvSpPr>
                <p:spPr>
                  <a:xfrm>
                    <a:off x="3563731" y="4806909"/>
                    <a:ext cx="464758" cy="72208"/>
                  </a:xfrm>
                  <a:custGeom>
                    <a:avLst/>
                    <a:gdLst/>
                    <a:ahLst/>
                    <a:cxnLst/>
                    <a:rect l="l" t="t" r="r" b="b"/>
                    <a:pathLst>
                      <a:path w="464758" h="72208" extrusionOk="0">
                        <a:moveTo>
                          <a:pt x="0" y="41870"/>
                        </a:moveTo>
                        <a:cubicBezTo>
                          <a:pt x="144135" y="-21312"/>
                          <a:pt x="332699" y="-14390"/>
                          <a:pt x="464758" y="72209"/>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72" name="Google Shape;172;g340da623686_1_1457"/>
                  <p:cNvSpPr/>
                  <p:nvPr/>
                </p:nvSpPr>
                <p:spPr>
                  <a:xfrm>
                    <a:off x="1648999" y="3610814"/>
                    <a:ext cx="44309" cy="357147"/>
                  </a:xfrm>
                  <a:custGeom>
                    <a:avLst/>
                    <a:gdLst/>
                    <a:ahLst/>
                    <a:cxnLst/>
                    <a:rect l="l" t="t" r="r" b="b"/>
                    <a:pathLst>
                      <a:path w="44309" h="357147" extrusionOk="0">
                        <a:moveTo>
                          <a:pt x="22954" y="0"/>
                        </a:moveTo>
                        <a:cubicBezTo>
                          <a:pt x="-12490" y="116889"/>
                          <a:pt x="-8023" y="246886"/>
                          <a:pt x="44309" y="357147"/>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73" name="Google Shape;173;g340da623686_1_1457"/>
                  <p:cNvSpPr/>
                  <p:nvPr/>
                </p:nvSpPr>
                <p:spPr>
                  <a:xfrm>
                    <a:off x="1947083" y="3551265"/>
                    <a:ext cx="63804" cy="357049"/>
                  </a:xfrm>
                  <a:custGeom>
                    <a:avLst/>
                    <a:gdLst/>
                    <a:ahLst/>
                    <a:cxnLst/>
                    <a:rect l="l" t="t" r="r" b="b"/>
                    <a:pathLst>
                      <a:path w="63804" h="357049" extrusionOk="0">
                        <a:moveTo>
                          <a:pt x="63805" y="357049"/>
                        </a:moveTo>
                        <a:cubicBezTo>
                          <a:pt x="-1341" y="252679"/>
                          <a:pt x="-17885" y="117724"/>
                          <a:pt x="20112"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74" name="Google Shape;174;g340da623686_1_1457"/>
                  <p:cNvSpPr/>
                  <p:nvPr/>
                </p:nvSpPr>
                <p:spPr>
                  <a:xfrm>
                    <a:off x="1581492" y="4244794"/>
                    <a:ext cx="264003" cy="547478"/>
                  </a:xfrm>
                  <a:custGeom>
                    <a:avLst/>
                    <a:gdLst/>
                    <a:ahLst/>
                    <a:cxnLst/>
                    <a:rect l="l" t="t" r="r" b="b"/>
                    <a:pathLst>
                      <a:path w="264003" h="547478" extrusionOk="0">
                        <a:moveTo>
                          <a:pt x="264003" y="547479"/>
                        </a:moveTo>
                        <a:cubicBezTo>
                          <a:pt x="93063" y="427546"/>
                          <a:pt x="-10325" y="212472"/>
                          <a:pt x="819"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75" name="Google Shape;175;g340da623686_1_1457"/>
                  <p:cNvSpPr/>
                  <p:nvPr/>
                </p:nvSpPr>
                <p:spPr>
                  <a:xfrm>
                    <a:off x="1228109" y="4498455"/>
                    <a:ext cx="413063" cy="66078"/>
                  </a:xfrm>
                  <a:custGeom>
                    <a:avLst/>
                    <a:gdLst/>
                    <a:ahLst/>
                    <a:cxnLst/>
                    <a:rect l="l" t="t" r="r" b="b"/>
                    <a:pathLst>
                      <a:path w="413063" h="66078" extrusionOk="0">
                        <a:moveTo>
                          <a:pt x="413064" y="49190"/>
                        </a:moveTo>
                        <a:cubicBezTo>
                          <a:pt x="286062" y="-22141"/>
                          <a:pt x="121111" y="-15366"/>
                          <a:pt x="0" y="66078"/>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76" name="Google Shape;176;g340da623686_1_1457"/>
                  <p:cNvSpPr/>
                  <p:nvPr/>
                </p:nvSpPr>
                <p:spPr>
                  <a:xfrm>
                    <a:off x="1311222" y="4196094"/>
                    <a:ext cx="40206" cy="98577"/>
                  </a:xfrm>
                  <a:custGeom>
                    <a:avLst/>
                    <a:gdLst/>
                    <a:ahLst/>
                    <a:cxnLst/>
                    <a:rect l="l" t="t" r="r" b="b"/>
                    <a:pathLst>
                      <a:path w="40206" h="98577" extrusionOk="0">
                        <a:moveTo>
                          <a:pt x="0" y="0"/>
                        </a:moveTo>
                        <a:cubicBezTo>
                          <a:pt x="9671" y="34316"/>
                          <a:pt x="23073" y="67453"/>
                          <a:pt x="40207" y="98578"/>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77" name="Google Shape;177;g340da623686_1_1457"/>
                  <p:cNvSpPr/>
                  <p:nvPr/>
                </p:nvSpPr>
                <p:spPr>
                  <a:xfrm>
                    <a:off x="2656600" y="4712547"/>
                    <a:ext cx="161347" cy="511984"/>
                  </a:xfrm>
                  <a:custGeom>
                    <a:avLst/>
                    <a:gdLst/>
                    <a:ahLst/>
                    <a:cxnLst/>
                    <a:rect l="l" t="t" r="r" b="b"/>
                    <a:pathLst>
                      <a:path w="161347" h="511984" extrusionOk="0">
                        <a:moveTo>
                          <a:pt x="127788" y="0"/>
                        </a:moveTo>
                        <a:cubicBezTo>
                          <a:pt x="232993" y="244775"/>
                          <a:pt x="62888" y="479731"/>
                          <a:pt x="0" y="511985"/>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178" name="Google Shape;178;g340da623686_1_1457"/>
              <p:cNvGrpSpPr/>
              <p:nvPr/>
            </p:nvGrpSpPr>
            <p:grpSpPr>
              <a:xfrm>
                <a:off x="1670726" y="1223155"/>
                <a:ext cx="3468969" cy="3823416"/>
                <a:chOff x="1670726" y="1223155"/>
                <a:chExt cx="3468969" cy="3823416"/>
              </a:xfrm>
            </p:grpSpPr>
            <p:grpSp>
              <p:nvGrpSpPr>
                <p:cNvPr id="179" name="Google Shape;179;g340da623686_1_1457"/>
                <p:cNvGrpSpPr/>
                <p:nvPr/>
              </p:nvGrpSpPr>
              <p:grpSpPr>
                <a:xfrm>
                  <a:off x="1670726" y="3220235"/>
                  <a:ext cx="519299" cy="342419"/>
                  <a:chOff x="1670726" y="3220235"/>
                  <a:chExt cx="519299" cy="342419"/>
                </a:xfrm>
              </p:grpSpPr>
              <p:sp>
                <p:nvSpPr>
                  <p:cNvPr id="180" name="Google Shape;180;g340da623686_1_1457"/>
                  <p:cNvSpPr/>
                  <p:nvPr/>
                </p:nvSpPr>
                <p:spPr>
                  <a:xfrm>
                    <a:off x="1670726" y="3220624"/>
                    <a:ext cx="519299" cy="342030"/>
                  </a:xfrm>
                  <a:custGeom>
                    <a:avLst/>
                    <a:gdLst/>
                    <a:ahLst/>
                    <a:cxnLst/>
                    <a:rect l="l" t="t" r="r" b="b"/>
                    <a:pathLst>
                      <a:path w="519299" h="342030" extrusionOk="0">
                        <a:moveTo>
                          <a:pt x="216252" y="31030"/>
                        </a:moveTo>
                        <a:cubicBezTo>
                          <a:pt x="164460" y="71728"/>
                          <a:pt x="101621" y="123128"/>
                          <a:pt x="49829" y="163825"/>
                        </a:cubicBezTo>
                        <a:cubicBezTo>
                          <a:pt x="46294" y="166623"/>
                          <a:pt x="42563" y="169520"/>
                          <a:pt x="39863" y="173447"/>
                        </a:cubicBezTo>
                        <a:cubicBezTo>
                          <a:pt x="37899" y="176344"/>
                          <a:pt x="36574" y="179780"/>
                          <a:pt x="36574" y="183315"/>
                        </a:cubicBezTo>
                        <a:cubicBezTo>
                          <a:pt x="36574" y="184640"/>
                          <a:pt x="36770" y="185966"/>
                          <a:pt x="37212" y="187291"/>
                        </a:cubicBezTo>
                        <a:cubicBezTo>
                          <a:pt x="38538" y="191415"/>
                          <a:pt x="43349" y="195637"/>
                          <a:pt x="51694" y="195637"/>
                        </a:cubicBezTo>
                        <a:cubicBezTo>
                          <a:pt x="52873" y="195637"/>
                          <a:pt x="54149" y="195539"/>
                          <a:pt x="55474" y="195343"/>
                        </a:cubicBezTo>
                        <a:cubicBezTo>
                          <a:pt x="45509" y="202706"/>
                          <a:pt x="35543" y="210070"/>
                          <a:pt x="25577" y="217434"/>
                        </a:cubicBezTo>
                        <a:cubicBezTo>
                          <a:pt x="22141" y="219987"/>
                          <a:pt x="18508" y="222638"/>
                          <a:pt x="15857" y="226320"/>
                        </a:cubicBezTo>
                        <a:cubicBezTo>
                          <a:pt x="13844" y="229069"/>
                          <a:pt x="12470" y="232506"/>
                          <a:pt x="12470" y="235942"/>
                        </a:cubicBezTo>
                        <a:cubicBezTo>
                          <a:pt x="12470" y="237120"/>
                          <a:pt x="12617" y="238298"/>
                          <a:pt x="12960" y="239428"/>
                        </a:cubicBezTo>
                        <a:cubicBezTo>
                          <a:pt x="14188" y="243551"/>
                          <a:pt x="18901" y="247528"/>
                          <a:pt x="26510" y="247528"/>
                        </a:cubicBezTo>
                        <a:cubicBezTo>
                          <a:pt x="27246" y="247528"/>
                          <a:pt x="28081" y="247430"/>
                          <a:pt x="28866" y="247331"/>
                        </a:cubicBezTo>
                        <a:cubicBezTo>
                          <a:pt x="22779" y="252290"/>
                          <a:pt x="16691" y="257248"/>
                          <a:pt x="10604" y="262256"/>
                        </a:cubicBezTo>
                        <a:cubicBezTo>
                          <a:pt x="7806" y="264563"/>
                          <a:pt x="4811" y="266968"/>
                          <a:pt x="2651" y="270159"/>
                        </a:cubicBezTo>
                        <a:cubicBezTo>
                          <a:pt x="1080" y="272516"/>
                          <a:pt x="0" y="275363"/>
                          <a:pt x="0" y="278309"/>
                        </a:cubicBezTo>
                        <a:cubicBezTo>
                          <a:pt x="0" y="279389"/>
                          <a:pt x="147" y="280420"/>
                          <a:pt x="491" y="281500"/>
                        </a:cubicBezTo>
                        <a:cubicBezTo>
                          <a:pt x="2455" y="287783"/>
                          <a:pt x="10162" y="293086"/>
                          <a:pt x="21355" y="293086"/>
                        </a:cubicBezTo>
                        <a:cubicBezTo>
                          <a:pt x="23024" y="293086"/>
                          <a:pt x="24841" y="292938"/>
                          <a:pt x="26657" y="292644"/>
                        </a:cubicBezTo>
                        <a:cubicBezTo>
                          <a:pt x="24792" y="294362"/>
                          <a:pt x="22926" y="296031"/>
                          <a:pt x="21061" y="297749"/>
                        </a:cubicBezTo>
                        <a:cubicBezTo>
                          <a:pt x="17968" y="300548"/>
                          <a:pt x="16250" y="304524"/>
                          <a:pt x="16250" y="308501"/>
                        </a:cubicBezTo>
                        <a:cubicBezTo>
                          <a:pt x="16250" y="311102"/>
                          <a:pt x="16986" y="313753"/>
                          <a:pt x="18606" y="316012"/>
                        </a:cubicBezTo>
                        <a:cubicBezTo>
                          <a:pt x="23810" y="323327"/>
                          <a:pt x="32843" y="325781"/>
                          <a:pt x="41680" y="325781"/>
                        </a:cubicBezTo>
                        <a:cubicBezTo>
                          <a:pt x="46982" y="325781"/>
                          <a:pt x="52283" y="324898"/>
                          <a:pt x="56898" y="323572"/>
                        </a:cubicBezTo>
                        <a:cubicBezTo>
                          <a:pt x="72215" y="319104"/>
                          <a:pt x="85421" y="309826"/>
                          <a:pt x="98283" y="300793"/>
                        </a:cubicBezTo>
                        <a:cubicBezTo>
                          <a:pt x="142123" y="269865"/>
                          <a:pt x="186011" y="238937"/>
                          <a:pt x="229851" y="208008"/>
                        </a:cubicBezTo>
                        <a:cubicBezTo>
                          <a:pt x="246051" y="196570"/>
                          <a:pt x="263970" y="184837"/>
                          <a:pt x="282920" y="184837"/>
                        </a:cubicBezTo>
                        <a:cubicBezTo>
                          <a:pt x="283656" y="184837"/>
                          <a:pt x="284343" y="184837"/>
                          <a:pt x="285080" y="184886"/>
                        </a:cubicBezTo>
                        <a:cubicBezTo>
                          <a:pt x="288860" y="185082"/>
                          <a:pt x="291855" y="188175"/>
                          <a:pt x="291855" y="191857"/>
                        </a:cubicBezTo>
                        <a:lnTo>
                          <a:pt x="291806" y="192741"/>
                        </a:lnTo>
                        <a:cubicBezTo>
                          <a:pt x="290333" y="204179"/>
                          <a:pt x="284785" y="214881"/>
                          <a:pt x="279287" y="225387"/>
                        </a:cubicBezTo>
                        <a:cubicBezTo>
                          <a:pt x="271236" y="240704"/>
                          <a:pt x="263185" y="256021"/>
                          <a:pt x="255183" y="271338"/>
                        </a:cubicBezTo>
                        <a:cubicBezTo>
                          <a:pt x="250322" y="280665"/>
                          <a:pt x="245266" y="290238"/>
                          <a:pt x="243351" y="300793"/>
                        </a:cubicBezTo>
                        <a:cubicBezTo>
                          <a:pt x="242860" y="303444"/>
                          <a:pt x="242615" y="306193"/>
                          <a:pt x="242615" y="308942"/>
                        </a:cubicBezTo>
                        <a:cubicBezTo>
                          <a:pt x="242615" y="317092"/>
                          <a:pt x="244922" y="325339"/>
                          <a:pt x="250421" y="331476"/>
                        </a:cubicBezTo>
                        <a:cubicBezTo>
                          <a:pt x="256213" y="337907"/>
                          <a:pt x="265247" y="342031"/>
                          <a:pt x="274034" y="342031"/>
                        </a:cubicBezTo>
                        <a:cubicBezTo>
                          <a:pt x="278305" y="342031"/>
                          <a:pt x="282527" y="341049"/>
                          <a:pt x="286209" y="338791"/>
                        </a:cubicBezTo>
                        <a:cubicBezTo>
                          <a:pt x="293376" y="334421"/>
                          <a:pt x="303146" y="324063"/>
                          <a:pt x="314584" y="309973"/>
                        </a:cubicBezTo>
                        <a:cubicBezTo>
                          <a:pt x="348802" y="267803"/>
                          <a:pt x="397354" y="192741"/>
                          <a:pt x="424748" y="153074"/>
                        </a:cubicBezTo>
                        <a:lnTo>
                          <a:pt x="424797" y="153025"/>
                        </a:lnTo>
                        <a:cubicBezTo>
                          <a:pt x="456314" y="102018"/>
                          <a:pt x="487782" y="51011"/>
                          <a:pt x="519300" y="4"/>
                        </a:cubicBezTo>
                        <a:cubicBezTo>
                          <a:pt x="519447" y="-389"/>
                          <a:pt x="216252" y="31030"/>
                          <a:pt x="216252" y="31030"/>
                        </a:cubicBez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181" name="Google Shape;181;g340da623686_1_1457"/>
                  <p:cNvGrpSpPr/>
                  <p:nvPr/>
                </p:nvGrpSpPr>
                <p:grpSpPr>
                  <a:xfrm>
                    <a:off x="1671830" y="3220235"/>
                    <a:ext cx="517116" cy="341458"/>
                    <a:chOff x="1671830" y="3220235"/>
                    <a:chExt cx="517116" cy="341458"/>
                  </a:xfrm>
                </p:grpSpPr>
                <p:sp>
                  <p:nvSpPr>
                    <p:cNvPr id="182" name="Google Shape;182;g340da623686_1_1457"/>
                    <p:cNvSpPr/>
                    <p:nvPr/>
                  </p:nvSpPr>
                  <p:spPr>
                    <a:xfrm>
                      <a:off x="1688042" y="3220235"/>
                      <a:ext cx="500904" cy="341458"/>
                    </a:xfrm>
                    <a:custGeom>
                      <a:avLst/>
                      <a:gdLst/>
                      <a:ahLst/>
                      <a:cxnLst/>
                      <a:rect l="l" t="t" r="r" b="b"/>
                      <a:pathLst>
                        <a:path w="500904" h="341458" extrusionOk="0">
                          <a:moveTo>
                            <a:pt x="135509" y="179727"/>
                          </a:moveTo>
                          <a:cubicBezTo>
                            <a:pt x="90688" y="220720"/>
                            <a:pt x="48959" y="258374"/>
                            <a:pt x="4433" y="299071"/>
                          </a:cubicBezTo>
                          <a:cubicBezTo>
                            <a:pt x="-280" y="303391"/>
                            <a:pt x="-1557" y="310657"/>
                            <a:pt x="2174" y="315910"/>
                          </a:cubicBezTo>
                          <a:cubicBezTo>
                            <a:pt x="9980" y="326907"/>
                            <a:pt x="27261" y="326514"/>
                            <a:pt x="39239" y="323028"/>
                          </a:cubicBezTo>
                          <a:cubicBezTo>
                            <a:pt x="54311" y="318610"/>
                            <a:pt x="67418" y="309430"/>
                            <a:pt x="80280" y="300397"/>
                          </a:cubicBezTo>
                          <a:cubicBezTo>
                            <a:pt x="124120" y="269468"/>
                            <a:pt x="168009" y="238540"/>
                            <a:pt x="211848" y="207612"/>
                          </a:cubicBezTo>
                          <a:cubicBezTo>
                            <a:pt x="228687" y="195732"/>
                            <a:pt x="247489" y="183360"/>
                            <a:pt x="267764" y="184293"/>
                          </a:cubicBezTo>
                          <a:cubicBezTo>
                            <a:pt x="272526" y="184538"/>
                            <a:pt x="276159" y="188711"/>
                            <a:pt x="275521" y="193424"/>
                          </a:cubicBezTo>
                          <a:cubicBezTo>
                            <a:pt x="273999" y="205157"/>
                            <a:pt x="268403" y="215958"/>
                            <a:pt x="262904" y="226463"/>
                          </a:cubicBezTo>
                          <a:cubicBezTo>
                            <a:pt x="254853" y="241780"/>
                            <a:pt x="246802" y="257097"/>
                            <a:pt x="238800" y="272414"/>
                          </a:cubicBezTo>
                          <a:cubicBezTo>
                            <a:pt x="233891" y="281741"/>
                            <a:pt x="228981" y="291216"/>
                            <a:pt x="227067" y="301575"/>
                          </a:cubicBezTo>
                          <a:cubicBezTo>
                            <a:pt x="225201" y="311933"/>
                            <a:pt x="226821" y="323421"/>
                            <a:pt x="233842" y="331276"/>
                          </a:cubicBezTo>
                          <a:cubicBezTo>
                            <a:pt x="242138" y="340505"/>
                            <a:pt x="257602" y="344825"/>
                            <a:pt x="268206" y="338394"/>
                          </a:cubicBezTo>
                          <a:cubicBezTo>
                            <a:pt x="295747" y="321703"/>
                            <a:pt x="369828" y="205943"/>
                            <a:pt x="406401" y="153021"/>
                          </a:cubicBezTo>
                          <a:cubicBezTo>
                            <a:pt x="437919" y="102014"/>
                            <a:pt x="469387" y="51007"/>
                            <a:pt x="500904"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83" name="Google Shape;183;g340da623686_1_1457"/>
                    <p:cNvSpPr/>
                    <p:nvPr/>
                  </p:nvSpPr>
                  <p:spPr>
                    <a:xfrm>
                      <a:off x="1671830" y="3377429"/>
                      <a:ext cx="140478" cy="135200"/>
                    </a:xfrm>
                    <a:custGeom>
                      <a:avLst/>
                      <a:gdLst/>
                      <a:ahLst/>
                      <a:cxnLst/>
                      <a:rect l="l" t="t" r="r" b="b"/>
                      <a:pathLst>
                        <a:path w="140478" h="135200" extrusionOk="0">
                          <a:moveTo>
                            <a:pt x="140479" y="0"/>
                          </a:moveTo>
                          <a:cubicBezTo>
                            <a:pt x="97032" y="35445"/>
                            <a:pt x="53585" y="70939"/>
                            <a:pt x="10187" y="106383"/>
                          </a:cubicBezTo>
                          <a:cubicBezTo>
                            <a:pt x="7389" y="108691"/>
                            <a:pt x="4492" y="111047"/>
                            <a:pt x="2480" y="114042"/>
                          </a:cubicBezTo>
                          <a:cubicBezTo>
                            <a:pt x="467" y="117085"/>
                            <a:pt x="-662" y="120915"/>
                            <a:pt x="418" y="124400"/>
                          </a:cubicBezTo>
                          <a:cubicBezTo>
                            <a:pt x="2480" y="131175"/>
                            <a:pt x="12446" y="137213"/>
                            <a:pt x="27026" y="134562"/>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84" name="Google Shape;184;g340da623686_1_1457"/>
                    <p:cNvSpPr/>
                    <p:nvPr/>
                  </p:nvSpPr>
                  <p:spPr>
                    <a:xfrm>
                      <a:off x="1684269" y="3348955"/>
                      <a:ext cx="134470" cy="118116"/>
                    </a:xfrm>
                    <a:custGeom>
                      <a:avLst/>
                      <a:gdLst/>
                      <a:ahLst/>
                      <a:cxnLst/>
                      <a:rect l="l" t="t" r="r" b="b"/>
                      <a:pathLst>
                        <a:path w="134470" h="118116" extrusionOk="0">
                          <a:moveTo>
                            <a:pt x="134470" y="0"/>
                          </a:moveTo>
                          <a:cubicBezTo>
                            <a:pt x="93871" y="29995"/>
                            <a:pt x="53222" y="60040"/>
                            <a:pt x="12623" y="90036"/>
                          </a:cubicBezTo>
                          <a:cubicBezTo>
                            <a:pt x="9186" y="92588"/>
                            <a:pt x="5652" y="95190"/>
                            <a:pt x="3148" y="98676"/>
                          </a:cubicBezTo>
                          <a:cubicBezTo>
                            <a:pt x="644" y="102161"/>
                            <a:pt x="-779" y="106678"/>
                            <a:pt x="448" y="110802"/>
                          </a:cubicBezTo>
                          <a:cubicBezTo>
                            <a:pt x="1675" y="114925"/>
                            <a:pt x="6977" y="119196"/>
                            <a:pt x="16354" y="117871"/>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85" name="Google Shape;185;g340da623686_1_1457"/>
                    <p:cNvSpPr/>
                    <p:nvPr/>
                  </p:nvSpPr>
                  <p:spPr>
                    <a:xfrm>
                      <a:off x="1708426" y="3251311"/>
                      <a:ext cx="180123" cy="163872"/>
                    </a:xfrm>
                    <a:custGeom>
                      <a:avLst/>
                      <a:gdLst/>
                      <a:ahLst/>
                      <a:cxnLst/>
                      <a:rect l="l" t="t" r="r" b="b"/>
                      <a:pathLst>
                        <a:path w="180123" h="163872" extrusionOk="0">
                          <a:moveTo>
                            <a:pt x="180123" y="0"/>
                          </a:moveTo>
                          <a:cubicBezTo>
                            <a:pt x="128331" y="40698"/>
                            <a:pt x="64609" y="93325"/>
                            <a:pt x="12816" y="134071"/>
                          </a:cubicBezTo>
                          <a:cubicBezTo>
                            <a:pt x="9282" y="136870"/>
                            <a:pt x="5649" y="139717"/>
                            <a:pt x="3096" y="143448"/>
                          </a:cubicBezTo>
                          <a:cubicBezTo>
                            <a:pt x="543" y="147179"/>
                            <a:pt x="-831" y="151990"/>
                            <a:pt x="543" y="156310"/>
                          </a:cubicBezTo>
                          <a:cubicBezTo>
                            <a:pt x="1918" y="160630"/>
                            <a:pt x="7760" y="165442"/>
                            <a:pt x="19002" y="16338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186" name="Google Shape;186;g340da623686_1_1457"/>
                <p:cNvGrpSpPr/>
                <p:nvPr/>
              </p:nvGrpSpPr>
              <p:grpSpPr>
                <a:xfrm>
                  <a:off x="2061846" y="1223155"/>
                  <a:ext cx="814000" cy="726616"/>
                  <a:chOff x="2061846" y="1223155"/>
                  <a:chExt cx="814000" cy="726616"/>
                </a:xfrm>
              </p:grpSpPr>
              <p:grpSp>
                <p:nvGrpSpPr>
                  <p:cNvPr id="187" name="Google Shape;187;g340da623686_1_1457"/>
                  <p:cNvGrpSpPr/>
                  <p:nvPr/>
                </p:nvGrpSpPr>
                <p:grpSpPr>
                  <a:xfrm>
                    <a:off x="2072499" y="1300256"/>
                    <a:ext cx="803347" cy="649515"/>
                    <a:chOff x="2072499" y="1300256"/>
                    <a:chExt cx="803347" cy="649515"/>
                  </a:xfrm>
                </p:grpSpPr>
                <p:sp>
                  <p:nvSpPr>
                    <p:cNvPr id="188" name="Google Shape;188;g340da623686_1_1457"/>
                    <p:cNvSpPr/>
                    <p:nvPr/>
                  </p:nvSpPr>
                  <p:spPr>
                    <a:xfrm>
                      <a:off x="2072499" y="1300256"/>
                      <a:ext cx="803310" cy="649515"/>
                    </a:xfrm>
                    <a:custGeom>
                      <a:avLst/>
                      <a:gdLst/>
                      <a:ahLst/>
                      <a:cxnLst/>
                      <a:rect l="l" t="t" r="r" b="b"/>
                      <a:pathLst>
                        <a:path w="803310" h="649515" extrusionOk="0">
                          <a:moveTo>
                            <a:pt x="764222" y="139445"/>
                          </a:moveTo>
                          <a:cubicBezTo>
                            <a:pt x="732312" y="83186"/>
                            <a:pt x="681158" y="37137"/>
                            <a:pt x="620087" y="15880"/>
                          </a:cubicBezTo>
                          <a:cubicBezTo>
                            <a:pt x="582727" y="2870"/>
                            <a:pt x="542324" y="-3217"/>
                            <a:pt x="502903" y="1692"/>
                          </a:cubicBezTo>
                          <a:cubicBezTo>
                            <a:pt x="479633" y="4589"/>
                            <a:pt x="457591" y="11707"/>
                            <a:pt x="436726" y="22360"/>
                          </a:cubicBezTo>
                          <a:cubicBezTo>
                            <a:pt x="373250" y="54908"/>
                            <a:pt x="323028" y="107928"/>
                            <a:pt x="288320" y="169686"/>
                          </a:cubicBezTo>
                          <a:cubicBezTo>
                            <a:pt x="280465" y="183629"/>
                            <a:pt x="273150" y="197522"/>
                            <a:pt x="266376" y="210973"/>
                          </a:cubicBezTo>
                          <a:cubicBezTo>
                            <a:pt x="231815" y="279408"/>
                            <a:pt x="206630" y="352408"/>
                            <a:pt x="169074" y="419223"/>
                          </a:cubicBezTo>
                          <a:cubicBezTo>
                            <a:pt x="130144" y="488444"/>
                            <a:pt x="75013" y="552657"/>
                            <a:pt x="0" y="579756"/>
                          </a:cubicBezTo>
                          <a:cubicBezTo>
                            <a:pt x="30094" y="617949"/>
                            <a:pt x="78253" y="641072"/>
                            <a:pt x="126855" y="640876"/>
                          </a:cubicBezTo>
                          <a:cubicBezTo>
                            <a:pt x="151401" y="640777"/>
                            <a:pt x="175653" y="635083"/>
                            <a:pt x="200150" y="633414"/>
                          </a:cubicBezTo>
                          <a:cubicBezTo>
                            <a:pt x="224647" y="631744"/>
                            <a:pt x="250862" y="634641"/>
                            <a:pt x="270450" y="649516"/>
                          </a:cubicBezTo>
                          <a:cubicBezTo>
                            <a:pt x="290824" y="595121"/>
                            <a:pt x="311393" y="542593"/>
                            <a:pt x="332012" y="490064"/>
                          </a:cubicBezTo>
                          <a:cubicBezTo>
                            <a:pt x="324403" y="539598"/>
                            <a:pt x="319052" y="589427"/>
                            <a:pt x="315959" y="639452"/>
                          </a:cubicBezTo>
                          <a:cubicBezTo>
                            <a:pt x="359504" y="645932"/>
                            <a:pt x="401871" y="629928"/>
                            <a:pt x="444336" y="618588"/>
                          </a:cubicBezTo>
                          <a:cubicBezTo>
                            <a:pt x="469815" y="611764"/>
                            <a:pt x="496963" y="606707"/>
                            <a:pt x="523080" y="608033"/>
                          </a:cubicBezTo>
                          <a:cubicBezTo>
                            <a:pt x="578603" y="610831"/>
                            <a:pt x="633832" y="595023"/>
                            <a:pt x="676346" y="559137"/>
                          </a:cubicBezTo>
                          <a:cubicBezTo>
                            <a:pt x="746745" y="499735"/>
                            <a:pt x="793825" y="415247"/>
                            <a:pt x="802907" y="325457"/>
                          </a:cubicBezTo>
                          <a:cubicBezTo>
                            <a:pt x="805509" y="261244"/>
                            <a:pt x="795887" y="195362"/>
                            <a:pt x="764222" y="1394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89" name="Google Shape;189;g340da623686_1_1457"/>
                    <p:cNvSpPr/>
                    <p:nvPr/>
                  </p:nvSpPr>
                  <p:spPr>
                    <a:xfrm>
                      <a:off x="2875307" y="1621245"/>
                      <a:ext cx="539" cy="5743"/>
                    </a:xfrm>
                    <a:custGeom>
                      <a:avLst/>
                      <a:gdLst/>
                      <a:ahLst/>
                      <a:cxnLst/>
                      <a:rect l="l" t="t" r="r" b="b"/>
                      <a:pathLst>
                        <a:path w="539" h="5743" extrusionOk="0">
                          <a:moveTo>
                            <a:pt x="540" y="0"/>
                          </a:moveTo>
                          <a:cubicBezTo>
                            <a:pt x="393" y="1522"/>
                            <a:pt x="196" y="2995"/>
                            <a:pt x="49" y="4467"/>
                          </a:cubicBezTo>
                          <a:cubicBezTo>
                            <a:pt x="49" y="4909"/>
                            <a:pt x="49" y="5302"/>
                            <a:pt x="0" y="5744"/>
                          </a:cubicBezTo>
                          <a:lnTo>
                            <a:pt x="540"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190" name="Google Shape;190;g340da623686_1_1457"/>
                  <p:cNvGrpSpPr/>
                  <p:nvPr/>
                </p:nvGrpSpPr>
                <p:grpSpPr>
                  <a:xfrm>
                    <a:off x="2061846" y="1223155"/>
                    <a:ext cx="520188" cy="598436"/>
                    <a:chOff x="2061846" y="1223155"/>
                    <a:chExt cx="520188" cy="598436"/>
                  </a:xfrm>
                </p:grpSpPr>
                <p:sp>
                  <p:nvSpPr>
                    <p:cNvPr id="191" name="Google Shape;191;g340da623686_1_1457"/>
                    <p:cNvSpPr/>
                    <p:nvPr/>
                  </p:nvSpPr>
                  <p:spPr>
                    <a:xfrm>
                      <a:off x="2061846" y="1315939"/>
                      <a:ext cx="462843" cy="505652"/>
                    </a:xfrm>
                    <a:custGeom>
                      <a:avLst/>
                      <a:gdLst/>
                      <a:ahLst/>
                      <a:cxnLst/>
                      <a:rect l="l" t="t" r="r" b="b"/>
                      <a:pathLst>
                        <a:path w="462843" h="505652" extrusionOk="0">
                          <a:moveTo>
                            <a:pt x="462844" y="0"/>
                          </a:moveTo>
                          <a:cubicBezTo>
                            <a:pt x="375803" y="19882"/>
                            <a:pt x="296862" y="102652"/>
                            <a:pt x="259895" y="162889"/>
                          </a:cubicBezTo>
                          <a:cubicBezTo>
                            <a:pt x="221603" y="225236"/>
                            <a:pt x="193522" y="293425"/>
                            <a:pt x="155574" y="355969"/>
                          </a:cubicBezTo>
                          <a:cubicBezTo>
                            <a:pt x="117626" y="418562"/>
                            <a:pt x="67355" y="477129"/>
                            <a:pt x="0" y="505652"/>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192" name="Google Shape;192;g340da623686_1_1457"/>
                    <p:cNvGrpSpPr/>
                    <p:nvPr/>
                  </p:nvGrpSpPr>
                  <p:grpSpPr>
                    <a:xfrm>
                      <a:off x="2476677" y="1223155"/>
                      <a:ext cx="105357" cy="92783"/>
                      <a:chOff x="2476677" y="1223155"/>
                      <a:chExt cx="105357" cy="92783"/>
                    </a:xfrm>
                  </p:grpSpPr>
                  <p:sp>
                    <p:nvSpPr>
                      <p:cNvPr id="193" name="Google Shape;193;g340da623686_1_1457"/>
                      <p:cNvSpPr/>
                      <p:nvPr/>
                    </p:nvSpPr>
                    <p:spPr>
                      <a:xfrm>
                        <a:off x="2476677" y="1249566"/>
                        <a:ext cx="63329" cy="66372"/>
                      </a:xfrm>
                      <a:custGeom>
                        <a:avLst/>
                        <a:gdLst/>
                        <a:ahLst/>
                        <a:cxnLst/>
                        <a:rect l="l" t="t" r="r" b="b"/>
                        <a:pathLst>
                          <a:path w="63329" h="66372" extrusionOk="0">
                            <a:moveTo>
                              <a:pt x="63329" y="66373"/>
                            </a:moveTo>
                            <a:cubicBezTo>
                              <a:pt x="55327" y="35445"/>
                              <a:pt x="30487" y="9426"/>
                              <a:pt x="0"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94" name="Google Shape;194;g340da623686_1_1457"/>
                      <p:cNvSpPr/>
                      <p:nvPr/>
                    </p:nvSpPr>
                    <p:spPr>
                      <a:xfrm>
                        <a:off x="2541773" y="1244363"/>
                        <a:ext cx="13877" cy="62887"/>
                      </a:xfrm>
                      <a:custGeom>
                        <a:avLst/>
                        <a:gdLst/>
                        <a:ahLst/>
                        <a:cxnLst/>
                        <a:rect l="l" t="t" r="r" b="b"/>
                        <a:pathLst>
                          <a:path w="13877" h="62887" extrusionOk="0">
                            <a:moveTo>
                              <a:pt x="11340" y="62887"/>
                            </a:moveTo>
                            <a:cubicBezTo>
                              <a:pt x="17133" y="41630"/>
                              <a:pt x="12862" y="17870"/>
                              <a:pt x="0"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95" name="Google Shape;195;g340da623686_1_1457"/>
                      <p:cNvSpPr/>
                      <p:nvPr/>
                    </p:nvSpPr>
                    <p:spPr>
                      <a:xfrm>
                        <a:off x="2559103" y="1223155"/>
                        <a:ext cx="22931" cy="80413"/>
                      </a:xfrm>
                      <a:custGeom>
                        <a:avLst/>
                        <a:gdLst/>
                        <a:ahLst/>
                        <a:cxnLst/>
                        <a:rect l="l" t="t" r="r" b="b"/>
                        <a:pathLst>
                          <a:path w="22931" h="80413" extrusionOk="0">
                            <a:moveTo>
                              <a:pt x="15611" y="80413"/>
                            </a:moveTo>
                            <a:cubicBezTo>
                              <a:pt x="22337" y="67306"/>
                              <a:pt x="24546" y="51940"/>
                              <a:pt x="21748" y="37507"/>
                            </a:cubicBezTo>
                            <a:cubicBezTo>
                              <a:pt x="18950" y="23073"/>
                              <a:pt x="11144" y="9622"/>
                              <a:pt x="0" y="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grpSp>
              <p:nvGrpSpPr>
                <p:cNvPr id="196" name="Google Shape;196;g340da623686_1_1457"/>
                <p:cNvGrpSpPr/>
                <p:nvPr/>
              </p:nvGrpSpPr>
              <p:grpSpPr>
                <a:xfrm>
                  <a:off x="2587675" y="1848200"/>
                  <a:ext cx="182328" cy="157292"/>
                  <a:chOff x="2587675" y="1848200"/>
                  <a:chExt cx="182328" cy="157292"/>
                </a:xfrm>
              </p:grpSpPr>
              <p:sp>
                <p:nvSpPr>
                  <p:cNvPr id="197" name="Google Shape;197;g340da623686_1_1457"/>
                  <p:cNvSpPr/>
                  <p:nvPr/>
                </p:nvSpPr>
                <p:spPr>
                  <a:xfrm>
                    <a:off x="2590326" y="1848200"/>
                    <a:ext cx="177174" cy="157292"/>
                  </a:xfrm>
                  <a:custGeom>
                    <a:avLst/>
                    <a:gdLst/>
                    <a:ahLst/>
                    <a:cxnLst/>
                    <a:rect l="l" t="t" r="r" b="b"/>
                    <a:pathLst>
                      <a:path w="177174" h="157292" extrusionOk="0">
                        <a:moveTo>
                          <a:pt x="177175" y="0"/>
                        </a:moveTo>
                        <a:lnTo>
                          <a:pt x="177175" y="132304"/>
                        </a:lnTo>
                        <a:cubicBezTo>
                          <a:pt x="177175" y="146148"/>
                          <a:pt x="167651" y="157292"/>
                          <a:pt x="155868" y="157292"/>
                        </a:cubicBezTo>
                        <a:lnTo>
                          <a:pt x="21306" y="157292"/>
                        </a:lnTo>
                        <a:cubicBezTo>
                          <a:pt x="9524" y="157292"/>
                          <a:pt x="0" y="146099"/>
                          <a:pt x="0" y="132304"/>
                        </a:cubicBezTo>
                        <a:lnTo>
                          <a:pt x="0" y="0"/>
                        </a:lnTo>
                        <a:lnTo>
                          <a:pt x="177175" y="0"/>
                        </a:ln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198" name="Google Shape;198;g340da623686_1_1457"/>
                  <p:cNvSpPr/>
                  <p:nvPr/>
                </p:nvSpPr>
                <p:spPr>
                  <a:xfrm>
                    <a:off x="2592829" y="1865922"/>
                    <a:ext cx="177174" cy="49594"/>
                  </a:xfrm>
                  <a:custGeom>
                    <a:avLst/>
                    <a:gdLst/>
                    <a:ahLst/>
                    <a:cxnLst/>
                    <a:rect l="l" t="t" r="r" b="b"/>
                    <a:pathLst>
                      <a:path w="177174" h="49594" extrusionOk="0">
                        <a:moveTo>
                          <a:pt x="177175" y="0"/>
                        </a:moveTo>
                        <a:lnTo>
                          <a:pt x="177175" y="5057"/>
                        </a:lnTo>
                        <a:cubicBezTo>
                          <a:pt x="167111" y="13353"/>
                          <a:pt x="156359" y="20619"/>
                          <a:pt x="144970" y="26706"/>
                        </a:cubicBezTo>
                        <a:cubicBezTo>
                          <a:pt x="100639" y="50418"/>
                          <a:pt x="47963" y="55769"/>
                          <a:pt x="0" y="42465"/>
                        </a:cubicBezTo>
                        <a:lnTo>
                          <a:pt x="0" y="3682"/>
                        </a:lnTo>
                        <a:cubicBezTo>
                          <a:pt x="540" y="3927"/>
                          <a:pt x="1080" y="4173"/>
                          <a:pt x="1620" y="4418"/>
                        </a:cubicBezTo>
                        <a:cubicBezTo>
                          <a:pt x="56800" y="29014"/>
                          <a:pt x="123026" y="27394"/>
                          <a:pt x="176929" y="147"/>
                        </a:cubicBezTo>
                        <a:cubicBezTo>
                          <a:pt x="177027" y="98"/>
                          <a:pt x="177076" y="49"/>
                          <a:pt x="1771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199" name="Google Shape;199;g340da623686_1_1457"/>
                  <p:cNvGrpSpPr/>
                  <p:nvPr/>
                </p:nvGrpSpPr>
                <p:grpSpPr>
                  <a:xfrm>
                    <a:off x="2587675" y="1871077"/>
                    <a:ext cx="179825" cy="123859"/>
                    <a:chOff x="2587675" y="1871077"/>
                    <a:chExt cx="179825" cy="123859"/>
                  </a:xfrm>
                </p:grpSpPr>
                <p:sp>
                  <p:nvSpPr>
                    <p:cNvPr id="200" name="Google Shape;200;g340da623686_1_1457"/>
                    <p:cNvSpPr/>
                    <p:nvPr/>
                  </p:nvSpPr>
                  <p:spPr>
                    <a:xfrm>
                      <a:off x="2764015" y="1875053"/>
                      <a:ext cx="3485" cy="119883"/>
                    </a:xfrm>
                    <a:custGeom>
                      <a:avLst/>
                      <a:gdLst/>
                      <a:ahLst/>
                      <a:cxnLst/>
                      <a:rect l="l" t="t" r="r" b="b"/>
                      <a:pathLst>
                        <a:path w="3485" h="119883" extrusionOk="0">
                          <a:moveTo>
                            <a:pt x="0" y="0"/>
                          </a:moveTo>
                          <a:cubicBezTo>
                            <a:pt x="1620" y="53413"/>
                            <a:pt x="1620" y="77173"/>
                            <a:pt x="3486" y="11988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01" name="Google Shape;201;g340da623686_1_1457"/>
                    <p:cNvSpPr/>
                    <p:nvPr/>
                  </p:nvSpPr>
                  <p:spPr>
                    <a:xfrm>
                      <a:off x="2587675" y="1871077"/>
                      <a:ext cx="2607" cy="106726"/>
                    </a:xfrm>
                    <a:custGeom>
                      <a:avLst/>
                      <a:gdLst/>
                      <a:ahLst/>
                      <a:cxnLst/>
                      <a:rect l="l" t="t" r="r" b="b"/>
                      <a:pathLst>
                        <a:path w="2607" h="106726" extrusionOk="0">
                          <a:moveTo>
                            <a:pt x="0" y="0"/>
                          </a:moveTo>
                          <a:cubicBezTo>
                            <a:pt x="1375" y="35150"/>
                            <a:pt x="2700" y="78450"/>
                            <a:pt x="2602" y="10672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202" name="Google Shape;202;g340da623686_1_1457"/>
                <p:cNvGrpSpPr/>
                <p:nvPr/>
              </p:nvGrpSpPr>
              <p:grpSpPr>
                <a:xfrm>
                  <a:off x="3357669" y="3824192"/>
                  <a:ext cx="1782026" cy="1222379"/>
                  <a:chOff x="3357669" y="3824192"/>
                  <a:chExt cx="1782026" cy="1222379"/>
                </a:xfrm>
              </p:grpSpPr>
              <p:sp>
                <p:nvSpPr>
                  <p:cNvPr id="203" name="Google Shape;203;g340da623686_1_1457"/>
                  <p:cNvSpPr/>
                  <p:nvPr/>
                </p:nvSpPr>
                <p:spPr>
                  <a:xfrm>
                    <a:off x="3357669" y="4400613"/>
                    <a:ext cx="365013" cy="645958"/>
                  </a:xfrm>
                  <a:custGeom>
                    <a:avLst/>
                    <a:gdLst/>
                    <a:ahLst/>
                    <a:cxnLst/>
                    <a:rect l="l" t="t" r="r" b="b"/>
                    <a:pathLst>
                      <a:path w="365013" h="645958" extrusionOk="0">
                        <a:moveTo>
                          <a:pt x="325504" y="0"/>
                        </a:moveTo>
                        <a:cubicBezTo>
                          <a:pt x="337826" y="152776"/>
                          <a:pt x="349657" y="299808"/>
                          <a:pt x="361980" y="452583"/>
                        </a:cubicBezTo>
                        <a:cubicBezTo>
                          <a:pt x="365170" y="492152"/>
                          <a:pt x="368263" y="532653"/>
                          <a:pt x="357757" y="570896"/>
                        </a:cubicBezTo>
                        <a:cubicBezTo>
                          <a:pt x="347203" y="609139"/>
                          <a:pt x="320104" y="645320"/>
                          <a:pt x="272877" y="645958"/>
                        </a:cubicBezTo>
                        <a:cubicBezTo>
                          <a:pt x="182056" y="477031"/>
                          <a:pt x="91235" y="308055"/>
                          <a:pt x="414" y="139128"/>
                        </a:cubicBezTo>
                        <a:cubicBezTo>
                          <a:pt x="-1894" y="119295"/>
                          <a:pt x="5568" y="98627"/>
                          <a:pt x="19854" y="84734"/>
                        </a:cubicBezTo>
                        <a:cubicBezTo>
                          <a:pt x="29624" y="75259"/>
                          <a:pt x="42044" y="69024"/>
                          <a:pt x="54170" y="62887"/>
                        </a:cubicBezTo>
                        <a:cubicBezTo>
                          <a:pt x="66296" y="56751"/>
                          <a:pt x="78618" y="50271"/>
                          <a:pt x="88044" y="40452"/>
                        </a:cubicBezTo>
                        <a:cubicBezTo>
                          <a:pt x="97470" y="30634"/>
                          <a:pt x="104146" y="20177"/>
                          <a:pt x="101299" y="6873"/>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04" name="Google Shape;204;g340da623686_1_1457"/>
                  <p:cNvSpPr/>
                  <p:nvPr/>
                </p:nvSpPr>
                <p:spPr>
                  <a:xfrm>
                    <a:off x="4497720" y="3916218"/>
                    <a:ext cx="641975" cy="338296"/>
                  </a:xfrm>
                  <a:custGeom>
                    <a:avLst/>
                    <a:gdLst/>
                    <a:ahLst/>
                    <a:cxnLst/>
                    <a:rect l="l" t="t" r="r" b="b"/>
                    <a:pathLst>
                      <a:path w="641975" h="338296" extrusionOk="0">
                        <a:moveTo>
                          <a:pt x="270886" y="0"/>
                        </a:moveTo>
                        <a:cubicBezTo>
                          <a:pt x="296856" y="42171"/>
                          <a:pt x="350808" y="79235"/>
                          <a:pt x="397397" y="95976"/>
                        </a:cubicBezTo>
                        <a:cubicBezTo>
                          <a:pt x="443986" y="112765"/>
                          <a:pt x="493128" y="124400"/>
                          <a:pt x="535151" y="150566"/>
                        </a:cubicBezTo>
                        <a:cubicBezTo>
                          <a:pt x="595387" y="188024"/>
                          <a:pt x="636477" y="254888"/>
                          <a:pt x="641976" y="325729"/>
                        </a:cubicBezTo>
                        <a:cubicBezTo>
                          <a:pt x="459352" y="326170"/>
                          <a:pt x="276777" y="330343"/>
                          <a:pt x="94300" y="338296"/>
                        </a:cubicBezTo>
                        <a:cubicBezTo>
                          <a:pt x="37746" y="320868"/>
                          <a:pt x="-13556" y="257834"/>
                          <a:pt x="3234" y="186797"/>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05" name="Google Shape;205;g340da623686_1_1457"/>
                  <p:cNvSpPr/>
                  <p:nvPr/>
                </p:nvSpPr>
                <p:spPr>
                  <a:xfrm>
                    <a:off x="4867412" y="3824192"/>
                    <a:ext cx="220930" cy="194373"/>
                  </a:xfrm>
                  <a:custGeom>
                    <a:avLst/>
                    <a:gdLst/>
                    <a:ahLst/>
                    <a:cxnLst/>
                    <a:rect l="l" t="t" r="r" b="b"/>
                    <a:pathLst>
                      <a:path w="220930" h="194373" extrusionOk="0">
                        <a:moveTo>
                          <a:pt x="18574" y="193550"/>
                        </a:moveTo>
                        <a:cubicBezTo>
                          <a:pt x="-1259" y="149956"/>
                          <a:pt x="-9359" y="92371"/>
                          <a:pt x="15384" y="27912"/>
                        </a:cubicBezTo>
                        <a:cubicBezTo>
                          <a:pt x="18034" y="20990"/>
                          <a:pt x="21373" y="13626"/>
                          <a:pt x="26871" y="8030"/>
                        </a:cubicBezTo>
                        <a:cubicBezTo>
                          <a:pt x="33302" y="1550"/>
                          <a:pt x="41403" y="-954"/>
                          <a:pt x="47195" y="322"/>
                        </a:cubicBezTo>
                        <a:cubicBezTo>
                          <a:pt x="52988" y="1599"/>
                          <a:pt x="56818" y="6017"/>
                          <a:pt x="59714" y="11024"/>
                        </a:cubicBezTo>
                        <a:cubicBezTo>
                          <a:pt x="69925" y="28698"/>
                          <a:pt x="70367" y="54766"/>
                          <a:pt x="64967" y="82012"/>
                        </a:cubicBezTo>
                        <a:cubicBezTo>
                          <a:pt x="59567" y="109209"/>
                          <a:pt x="48668" y="137732"/>
                          <a:pt x="36690" y="165911"/>
                        </a:cubicBezTo>
                        <a:cubicBezTo>
                          <a:pt x="33106" y="174355"/>
                          <a:pt x="28933" y="183486"/>
                          <a:pt x="21962" y="189966"/>
                        </a:cubicBezTo>
                        <a:cubicBezTo>
                          <a:pt x="39193" y="169544"/>
                          <a:pt x="59027" y="152165"/>
                          <a:pt x="78958" y="135916"/>
                        </a:cubicBezTo>
                        <a:cubicBezTo>
                          <a:pt x="115778" y="105871"/>
                          <a:pt x="155739" y="77839"/>
                          <a:pt x="192411" y="70721"/>
                        </a:cubicBezTo>
                        <a:cubicBezTo>
                          <a:pt x="204291" y="68414"/>
                          <a:pt x="216613" y="69101"/>
                          <a:pt x="220050" y="79214"/>
                        </a:cubicBezTo>
                        <a:cubicBezTo>
                          <a:pt x="222505" y="86479"/>
                          <a:pt x="219608" y="97427"/>
                          <a:pt x="214061" y="107246"/>
                        </a:cubicBezTo>
                        <a:cubicBezTo>
                          <a:pt x="208464" y="117064"/>
                          <a:pt x="200511" y="125852"/>
                          <a:pt x="192263" y="133510"/>
                        </a:cubicBezTo>
                        <a:cubicBezTo>
                          <a:pt x="174541" y="149858"/>
                          <a:pt x="154953" y="161689"/>
                          <a:pt x="135807" y="170771"/>
                        </a:cubicBezTo>
                        <a:cubicBezTo>
                          <a:pt x="97319" y="188985"/>
                          <a:pt x="59321" y="196937"/>
                          <a:pt x="26577" y="193648"/>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06" name="Google Shape;206;g340da623686_1_1457"/>
                  <p:cNvSpPr/>
                  <p:nvPr/>
                </p:nvSpPr>
                <p:spPr>
                  <a:xfrm>
                    <a:off x="3682043" y="4485097"/>
                    <a:ext cx="195367" cy="217690"/>
                  </a:xfrm>
                  <a:custGeom>
                    <a:avLst/>
                    <a:gdLst/>
                    <a:ahLst/>
                    <a:cxnLst/>
                    <a:rect l="l" t="t" r="r" b="b"/>
                    <a:pathLst>
                      <a:path w="195367" h="217690" extrusionOk="0">
                        <a:moveTo>
                          <a:pt x="0" y="32995"/>
                        </a:moveTo>
                        <a:cubicBezTo>
                          <a:pt x="40256" y="7025"/>
                          <a:pt x="96025" y="-9323"/>
                          <a:pt x="163380" y="5798"/>
                        </a:cubicBezTo>
                        <a:cubicBezTo>
                          <a:pt x="170596" y="7418"/>
                          <a:pt x="178402" y="9627"/>
                          <a:pt x="184735" y="14291"/>
                        </a:cubicBezTo>
                        <a:cubicBezTo>
                          <a:pt x="192099" y="19691"/>
                          <a:pt x="195732" y="27349"/>
                          <a:pt x="195339" y="33290"/>
                        </a:cubicBezTo>
                        <a:cubicBezTo>
                          <a:pt x="194946" y="39230"/>
                          <a:pt x="191117" y="43648"/>
                          <a:pt x="186551" y="47232"/>
                        </a:cubicBezTo>
                        <a:cubicBezTo>
                          <a:pt x="170547" y="59898"/>
                          <a:pt x="144823" y="64120"/>
                          <a:pt x="117086" y="62696"/>
                        </a:cubicBezTo>
                        <a:cubicBezTo>
                          <a:pt x="89348" y="61321"/>
                          <a:pt x="59598" y="54645"/>
                          <a:pt x="29947" y="46888"/>
                        </a:cubicBezTo>
                        <a:cubicBezTo>
                          <a:pt x="21061" y="44581"/>
                          <a:pt x="11439" y="41733"/>
                          <a:pt x="3976" y="35793"/>
                        </a:cubicBezTo>
                        <a:cubicBezTo>
                          <a:pt x="26706" y="49883"/>
                          <a:pt x="46736" y="66967"/>
                          <a:pt x="65735" y="84346"/>
                        </a:cubicBezTo>
                        <a:cubicBezTo>
                          <a:pt x="100836" y="116403"/>
                          <a:pt x="134366" y="151897"/>
                          <a:pt x="146688" y="187096"/>
                        </a:cubicBezTo>
                        <a:cubicBezTo>
                          <a:pt x="150714" y="198535"/>
                          <a:pt x="151794" y="210808"/>
                          <a:pt x="142270" y="215668"/>
                        </a:cubicBezTo>
                        <a:cubicBezTo>
                          <a:pt x="135446" y="219154"/>
                          <a:pt x="124204" y="217877"/>
                          <a:pt x="113698" y="213802"/>
                        </a:cubicBezTo>
                        <a:cubicBezTo>
                          <a:pt x="103192" y="209728"/>
                          <a:pt x="93325" y="203100"/>
                          <a:pt x="84537" y="196031"/>
                        </a:cubicBezTo>
                        <a:cubicBezTo>
                          <a:pt x="65784" y="180862"/>
                          <a:pt x="51253" y="163237"/>
                          <a:pt x="39471" y="145564"/>
                        </a:cubicBezTo>
                        <a:cubicBezTo>
                          <a:pt x="15857" y="110168"/>
                          <a:pt x="2455" y="73693"/>
                          <a:pt x="982" y="40850"/>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207" name="Google Shape;207;g340da623686_1_1457"/>
                <p:cNvSpPr/>
                <p:nvPr/>
              </p:nvSpPr>
              <p:spPr>
                <a:xfrm>
                  <a:off x="2853805" y="1977804"/>
                  <a:ext cx="927601" cy="947189"/>
                </a:xfrm>
                <a:custGeom>
                  <a:avLst/>
                  <a:gdLst/>
                  <a:ahLst/>
                  <a:cxnLst/>
                  <a:rect l="l" t="t" r="r" b="b"/>
                  <a:pathLst>
                    <a:path w="927601" h="947189" extrusionOk="0">
                      <a:moveTo>
                        <a:pt x="0" y="0"/>
                      </a:moveTo>
                      <a:lnTo>
                        <a:pt x="297844" y="717781"/>
                      </a:lnTo>
                      <a:cubicBezTo>
                        <a:pt x="363235" y="791763"/>
                        <a:pt x="441145" y="879393"/>
                        <a:pt x="501774" y="947189"/>
                      </a:cubicBezTo>
                      <a:lnTo>
                        <a:pt x="927602" y="937420"/>
                      </a:lnTo>
                      <a:cubicBezTo>
                        <a:pt x="627107" y="641785"/>
                        <a:pt x="246248" y="271874"/>
                        <a:pt x="0" y="0"/>
                      </a:cubicBezTo>
                      <a:close/>
                    </a:path>
                  </a:pathLst>
                </a:custGeom>
                <a:solidFill>
                  <a:srgbClr val="CDB8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208" name="Google Shape;208;g340da623686_1_1457"/>
                <p:cNvGrpSpPr/>
                <p:nvPr/>
              </p:nvGrpSpPr>
              <p:grpSpPr>
                <a:xfrm>
                  <a:off x="2458807" y="2722094"/>
                  <a:ext cx="2382505" cy="1684607"/>
                  <a:chOff x="2458807" y="2722094"/>
                  <a:chExt cx="2382505" cy="1684607"/>
                </a:xfrm>
              </p:grpSpPr>
              <p:sp>
                <p:nvSpPr>
                  <p:cNvPr id="209" name="Google Shape;209;g340da623686_1_1457"/>
                  <p:cNvSpPr/>
                  <p:nvPr/>
                </p:nvSpPr>
                <p:spPr>
                  <a:xfrm>
                    <a:off x="2458807" y="2722094"/>
                    <a:ext cx="2382505" cy="1684607"/>
                  </a:xfrm>
                  <a:custGeom>
                    <a:avLst/>
                    <a:gdLst/>
                    <a:ahLst/>
                    <a:cxnLst/>
                    <a:rect l="l" t="t" r="r" b="b"/>
                    <a:pathLst>
                      <a:path w="2382505" h="1684607" extrusionOk="0">
                        <a:moveTo>
                          <a:pt x="2382211" y="1144050"/>
                        </a:moveTo>
                        <a:cubicBezTo>
                          <a:pt x="2134539" y="862014"/>
                          <a:pt x="1877344" y="588373"/>
                          <a:pt x="1611165" y="323765"/>
                        </a:cubicBezTo>
                        <a:cubicBezTo>
                          <a:pt x="1557359" y="268290"/>
                          <a:pt x="1487256" y="222291"/>
                          <a:pt x="1421570" y="203390"/>
                        </a:cubicBezTo>
                        <a:cubicBezTo>
                          <a:pt x="1370023" y="188613"/>
                          <a:pt x="1316217" y="184538"/>
                          <a:pt x="1262510" y="184538"/>
                        </a:cubicBezTo>
                        <a:cubicBezTo>
                          <a:pt x="1249648" y="184538"/>
                          <a:pt x="1236835" y="184784"/>
                          <a:pt x="1224022" y="185128"/>
                        </a:cubicBezTo>
                        <a:cubicBezTo>
                          <a:pt x="1157698" y="187042"/>
                          <a:pt x="1092700" y="189988"/>
                          <a:pt x="1021859" y="193228"/>
                        </a:cubicBezTo>
                        <a:cubicBezTo>
                          <a:pt x="998786" y="187238"/>
                          <a:pt x="975319" y="182722"/>
                          <a:pt x="951902" y="179727"/>
                        </a:cubicBezTo>
                        <a:cubicBezTo>
                          <a:pt x="920385" y="175653"/>
                          <a:pt x="888720" y="173984"/>
                          <a:pt x="857056" y="173984"/>
                        </a:cubicBezTo>
                        <a:cubicBezTo>
                          <a:pt x="823526" y="173984"/>
                          <a:pt x="789995" y="175898"/>
                          <a:pt x="756465" y="179040"/>
                        </a:cubicBezTo>
                        <a:lnTo>
                          <a:pt x="754354" y="174524"/>
                        </a:lnTo>
                        <a:cubicBezTo>
                          <a:pt x="725243" y="105156"/>
                          <a:pt x="707520" y="69318"/>
                          <a:pt x="678457" y="0"/>
                        </a:cubicBezTo>
                        <a:lnTo>
                          <a:pt x="677917" y="196"/>
                        </a:lnTo>
                        <a:lnTo>
                          <a:pt x="677377" y="393"/>
                        </a:lnTo>
                        <a:cubicBezTo>
                          <a:pt x="485230" y="7315"/>
                          <a:pt x="51056" y="19392"/>
                          <a:pt x="51056" y="19392"/>
                        </a:cubicBezTo>
                        <a:cubicBezTo>
                          <a:pt x="51056" y="19342"/>
                          <a:pt x="51105" y="19244"/>
                          <a:pt x="51105" y="19195"/>
                        </a:cubicBezTo>
                        <a:lnTo>
                          <a:pt x="50565" y="19048"/>
                        </a:lnTo>
                        <a:lnTo>
                          <a:pt x="50025" y="18901"/>
                        </a:lnTo>
                        <a:lnTo>
                          <a:pt x="50025" y="18901"/>
                        </a:lnTo>
                        <a:cubicBezTo>
                          <a:pt x="31026" y="84243"/>
                          <a:pt x="11389" y="157538"/>
                          <a:pt x="3731" y="225187"/>
                        </a:cubicBezTo>
                        <a:cubicBezTo>
                          <a:pt x="1325" y="246199"/>
                          <a:pt x="0" y="267407"/>
                          <a:pt x="0" y="288614"/>
                        </a:cubicBezTo>
                        <a:cubicBezTo>
                          <a:pt x="0" y="334958"/>
                          <a:pt x="6333" y="381203"/>
                          <a:pt x="21846" y="424797"/>
                        </a:cubicBezTo>
                        <a:cubicBezTo>
                          <a:pt x="43398" y="485279"/>
                          <a:pt x="108740" y="557985"/>
                          <a:pt x="165982" y="587096"/>
                        </a:cubicBezTo>
                        <a:lnTo>
                          <a:pt x="166080" y="587146"/>
                        </a:lnTo>
                        <a:lnTo>
                          <a:pt x="166080" y="587146"/>
                        </a:lnTo>
                        <a:cubicBezTo>
                          <a:pt x="212128" y="610513"/>
                          <a:pt x="261221" y="627500"/>
                          <a:pt x="311933" y="637122"/>
                        </a:cubicBezTo>
                        <a:cubicBezTo>
                          <a:pt x="396029" y="653126"/>
                          <a:pt x="482137" y="658722"/>
                          <a:pt x="568785" y="658722"/>
                        </a:cubicBezTo>
                        <a:cubicBezTo>
                          <a:pt x="670603" y="658722"/>
                          <a:pt x="773206" y="650917"/>
                          <a:pt x="874287" y="642964"/>
                        </a:cubicBezTo>
                        <a:lnTo>
                          <a:pt x="874238" y="642424"/>
                        </a:lnTo>
                        <a:lnTo>
                          <a:pt x="874189" y="641884"/>
                        </a:lnTo>
                        <a:lnTo>
                          <a:pt x="879147" y="641687"/>
                        </a:lnTo>
                        <a:cubicBezTo>
                          <a:pt x="855288" y="987053"/>
                          <a:pt x="831380" y="1332467"/>
                          <a:pt x="807521" y="1677832"/>
                        </a:cubicBezTo>
                        <a:lnTo>
                          <a:pt x="807472" y="1678421"/>
                        </a:lnTo>
                        <a:lnTo>
                          <a:pt x="808061" y="1678471"/>
                        </a:lnTo>
                        <a:cubicBezTo>
                          <a:pt x="871980" y="1682447"/>
                          <a:pt x="936095" y="1684607"/>
                          <a:pt x="1000602" y="1684607"/>
                        </a:cubicBezTo>
                        <a:cubicBezTo>
                          <a:pt x="1125051" y="1684607"/>
                          <a:pt x="1251072" y="1676556"/>
                          <a:pt x="1380479" y="1658048"/>
                        </a:cubicBezTo>
                        <a:lnTo>
                          <a:pt x="1380970" y="1657999"/>
                        </a:lnTo>
                        <a:lnTo>
                          <a:pt x="1380970" y="1657508"/>
                        </a:lnTo>
                        <a:cubicBezTo>
                          <a:pt x="1370366" y="1357848"/>
                          <a:pt x="1355540" y="1043803"/>
                          <a:pt x="1344593" y="742916"/>
                        </a:cubicBezTo>
                        <a:lnTo>
                          <a:pt x="1350140" y="752391"/>
                        </a:lnTo>
                        <a:lnTo>
                          <a:pt x="1349748" y="752783"/>
                        </a:lnTo>
                        <a:cubicBezTo>
                          <a:pt x="1561925" y="974190"/>
                          <a:pt x="1774152" y="1195597"/>
                          <a:pt x="1986329" y="1417053"/>
                        </a:cubicBezTo>
                        <a:lnTo>
                          <a:pt x="1986673" y="1417397"/>
                        </a:lnTo>
                        <a:lnTo>
                          <a:pt x="1987066" y="1417102"/>
                        </a:lnTo>
                        <a:cubicBezTo>
                          <a:pt x="2118682" y="1326330"/>
                          <a:pt x="2250348" y="1235558"/>
                          <a:pt x="2381965" y="1144787"/>
                        </a:cubicBezTo>
                        <a:lnTo>
                          <a:pt x="2382505" y="1144443"/>
                        </a:lnTo>
                        <a:lnTo>
                          <a:pt x="2382211" y="1144050"/>
                        </a:lnTo>
                        <a:close/>
                      </a:path>
                    </a:pathLst>
                  </a:custGeom>
                  <a:solidFill>
                    <a:srgbClr val="0096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210" name="Google Shape;210;g340da623686_1_1457"/>
                  <p:cNvGrpSpPr/>
                  <p:nvPr/>
                </p:nvGrpSpPr>
                <p:grpSpPr>
                  <a:xfrm>
                    <a:off x="3046984" y="2896696"/>
                    <a:ext cx="756268" cy="577051"/>
                    <a:chOff x="3046984" y="2896696"/>
                    <a:chExt cx="756268" cy="577051"/>
                  </a:xfrm>
                </p:grpSpPr>
                <p:sp>
                  <p:nvSpPr>
                    <p:cNvPr id="211" name="Google Shape;211;g340da623686_1_1457"/>
                    <p:cNvSpPr/>
                    <p:nvPr/>
                  </p:nvSpPr>
                  <p:spPr>
                    <a:xfrm>
                      <a:off x="3338593" y="3195689"/>
                      <a:ext cx="11732" cy="169957"/>
                    </a:xfrm>
                    <a:custGeom>
                      <a:avLst/>
                      <a:gdLst/>
                      <a:ahLst/>
                      <a:cxnLst/>
                      <a:rect l="l" t="t" r="r" b="b"/>
                      <a:pathLst>
                        <a:path w="11732" h="169957" extrusionOk="0">
                          <a:moveTo>
                            <a:pt x="0" y="169958"/>
                          </a:moveTo>
                          <a:cubicBezTo>
                            <a:pt x="3927" y="113305"/>
                            <a:pt x="7855" y="56653"/>
                            <a:pt x="11733"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12" name="Google Shape;212;g340da623686_1_1457"/>
                    <p:cNvSpPr/>
                    <p:nvPr/>
                  </p:nvSpPr>
                  <p:spPr>
                    <a:xfrm>
                      <a:off x="3046984" y="2896696"/>
                      <a:ext cx="756268" cy="577051"/>
                    </a:xfrm>
                    <a:custGeom>
                      <a:avLst/>
                      <a:gdLst/>
                      <a:ahLst/>
                      <a:cxnLst/>
                      <a:rect l="l" t="t" r="r" b="b"/>
                      <a:pathLst>
                        <a:path w="756268" h="577051" extrusionOk="0">
                          <a:moveTo>
                            <a:pt x="0" y="27610"/>
                          </a:moveTo>
                          <a:cubicBezTo>
                            <a:pt x="120473" y="8954"/>
                            <a:pt x="242811" y="-9750"/>
                            <a:pt x="363726" y="5763"/>
                          </a:cubicBezTo>
                          <a:cubicBezTo>
                            <a:pt x="484640" y="21277"/>
                            <a:pt x="605997" y="75916"/>
                            <a:pt x="674726" y="176556"/>
                          </a:cubicBezTo>
                          <a:cubicBezTo>
                            <a:pt x="743603" y="277392"/>
                            <a:pt x="750231" y="406750"/>
                            <a:pt x="754551" y="528794"/>
                          </a:cubicBezTo>
                          <a:cubicBezTo>
                            <a:pt x="755140" y="544847"/>
                            <a:pt x="755680" y="560901"/>
                            <a:pt x="756269" y="577052"/>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213" name="Google Shape;213;g340da623686_1_1457"/>
                <p:cNvSpPr/>
                <p:nvPr/>
              </p:nvSpPr>
              <p:spPr>
                <a:xfrm>
                  <a:off x="2415507" y="1953896"/>
                  <a:ext cx="739675" cy="789160"/>
                </a:xfrm>
                <a:custGeom>
                  <a:avLst/>
                  <a:gdLst/>
                  <a:ahLst/>
                  <a:cxnLst/>
                  <a:rect l="l" t="t" r="r" b="b"/>
                  <a:pathLst>
                    <a:path w="739675" h="789160" extrusionOk="0">
                      <a:moveTo>
                        <a:pt x="0" y="789161"/>
                      </a:moveTo>
                      <a:cubicBezTo>
                        <a:pt x="37163" y="532653"/>
                        <a:pt x="87728" y="273592"/>
                        <a:pt x="111145" y="16151"/>
                      </a:cubicBezTo>
                      <a:cubicBezTo>
                        <a:pt x="237067" y="42318"/>
                        <a:pt x="319445" y="30388"/>
                        <a:pt x="423668" y="0"/>
                      </a:cubicBezTo>
                      <a:cubicBezTo>
                        <a:pt x="571829" y="185913"/>
                        <a:pt x="705900" y="508941"/>
                        <a:pt x="739676" y="767609"/>
                      </a:cubicBezTo>
                      <a:cubicBezTo>
                        <a:pt x="433781" y="778410"/>
                        <a:pt x="362204" y="782435"/>
                        <a:pt x="0" y="789161"/>
                      </a:cubicBezTo>
                    </a:path>
                  </a:pathLst>
                </a:custGeom>
                <a:solidFill>
                  <a:srgbClr val="CDB8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14" name="Google Shape;214;g340da623686_1_1457"/>
                <p:cNvSpPr/>
                <p:nvPr/>
              </p:nvSpPr>
              <p:spPr>
                <a:xfrm>
                  <a:off x="1730324" y="1998177"/>
                  <a:ext cx="848969" cy="1263001"/>
                </a:xfrm>
                <a:custGeom>
                  <a:avLst/>
                  <a:gdLst/>
                  <a:ahLst/>
                  <a:cxnLst/>
                  <a:rect l="l" t="t" r="r" b="b"/>
                  <a:pathLst>
                    <a:path w="848969" h="1263001" extrusionOk="0">
                      <a:moveTo>
                        <a:pt x="139226" y="1257405"/>
                      </a:moveTo>
                      <a:cubicBezTo>
                        <a:pt x="92981" y="1256472"/>
                        <a:pt x="46589" y="1255294"/>
                        <a:pt x="0" y="1253723"/>
                      </a:cubicBezTo>
                      <a:cubicBezTo>
                        <a:pt x="340947" y="715228"/>
                        <a:pt x="462795" y="526909"/>
                        <a:pt x="815082" y="0"/>
                      </a:cubicBezTo>
                      <a:cubicBezTo>
                        <a:pt x="856614" y="134562"/>
                        <a:pt x="860050" y="280612"/>
                        <a:pt x="824949" y="416991"/>
                      </a:cubicBezTo>
                      <a:cubicBezTo>
                        <a:pt x="666774" y="779932"/>
                        <a:pt x="652684" y="814493"/>
                        <a:pt x="458523" y="1263001"/>
                      </a:cubicBezTo>
                      <a:cubicBezTo>
                        <a:pt x="361860" y="1262412"/>
                        <a:pt x="238491" y="1259368"/>
                        <a:pt x="139226" y="1257405"/>
                      </a:cubicBezTo>
                      <a:close/>
                    </a:path>
                  </a:pathLst>
                </a:custGeom>
                <a:solidFill>
                  <a:srgbClr val="CDB8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215" name="Google Shape;215;g340da623686_1_1457"/>
                <p:cNvGrpSpPr/>
                <p:nvPr/>
              </p:nvGrpSpPr>
              <p:grpSpPr>
                <a:xfrm>
                  <a:off x="1870532" y="1983646"/>
                  <a:ext cx="1758834" cy="1230501"/>
                  <a:chOff x="1870532" y="1983646"/>
                  <a:chExt cx="1758834" cy="1230501"/>
                </a:xfrm>
              </p:grpSpPr>
              <p:grpSp>
                <p:nvGrpSpPr>
                  <p:cNvPr id="216" name="Google Shape;216;g340da623686_1_1457"/>
                  <p:cNvGrpSpPr/>
                  <p:nvPr/>
                </p:nvGrpSpPr>
                <p:grpSpPr>
                  <a:xfrm>
                    <a:off x="1870532" y="2048104"/>
                    <a:ext cx="1758834" cy="1166043"/>
                    <a:chOff x="1870532" y="2048104"/>
                    <a:chExt cx="1758834" cy="1166043"/>
                  </a:xfrm>
                </p:grpSpPr>
                <p:sp>
                  <p:nvSpPr>
                    <p:cNvPr id="217" name="Google Shape;217;g340da623686_1_1457"/>
                    <p:cNvSpPr/>
                    <p:nvPr/>
                  </p:nvSpPr>
                  <p:spPr>
                    <a:xfrm>
                      <a:off x="2228809" y="2971189"/>
                      <a:ext cx="54983" cy="34364"/>
                    </a:xfrm>
                    <a:custGeom>
                      <a:avLst/>
                      <a:gdLst/>
                      <a:ahLst/>
                      <a:cxnLst/>
                      <a:rect l="l" t="t" r="r" b="b"/>
                      <a:pathLst>
                        <a:path w="54983" h="34364" extrusionOk="0">
                          <a:moveTo>
                            <a:pt x="0" y="34365"/>
                          </a:moveTo>
                          <a:lnTo>
                            <a:pt x="54984"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18" name="Google Shape;218;g340da623686_1_1457"/>
                    <p:cNvSpPr/>
                    <p:nvPr/>
                  </p:nvSpPr>
                  <p:spPr>
                    <a:xfrm>
                      <a:off x="2632594" y="2130579"/>
                      <a:ext cx="52430" cy="38095"/>
                    </a:xfrm>
                    <a:custGeom>
                      <a:avLst/>
                      <a:gdLst/>
                      <a:ahLst/>
                      <a:cxnLst/>
                      <a:rect l="l" t="t" r="r" b="b"/>
                      <a:pathLst>
                        <a:path w="52430" h="38095" extrusionOk="0">
                          <a:moveTo>
                            <a:pt x="0" y="0"/>
                          </a:moveTo>
                          <a:lnTo>
                            <a:pt x="52431" y="38096"/>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19" name="Google Shape;219;g340da623686_1_1457"/>
                    <p:cNvSpPr/>
                    <p:nvPr/>
                  </p:nvSpPr>
                  <p:spPr>
                    <a:xfrm>
                      <a:off x="3382874" y="2581493"/>
                      <a:ext cx="13991" cy="66274"/>
                    </a:xfrm>
                    <a:custGeom>
                      <a:avLst/>
                      <a:gdLst/>
                      <a:ahLst/>
                      <a:cxnLst/>
                      <a:rect l="l" t="t" r="r" b="b"/>
                      <a:pathLst>
                        <a:path w="13991" h="66274" extrusionOk="0">
                          <a:moveTo>
                            <a:pt x="0" y="0"/>
                          </a:moveTo>
                          <a:lnTo>
                            <a:pt x="13991" y="66275"/>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0" name="Google Shape;220;g340da623686_1_1457"/>
                    <p:cNvSpPr/>
                    <p:nvPr/>
                  </p:nvSpPr>
                  <p:spPr>
                    <a:xfrm>
                      <a:off x="2570492" y="2516102"/>
                      <a:ext cx="36524" cy="56259"/>
                    </a:xfrm>
                    <a:custGeom>
                      <a:avLst/>
                      <a:gdLst/>
                      <a:ahLst/>
                      <a:cxnLst/>
                      <a:rect l="l" t="t" r="r" b="b"/>
                      <a:pathLst>
                        <a:path w="36524" h="56259" extrusionOk="0">
                          <a:moveTo>
                            <a:pt x="36525" y="56260"/>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1" name="Google Shape;221;g340da623686_1_1457"/>
                    <p:cNvSpPr/>
                    <p:nvPr/>
                  </p:nvSpPr>
                  <p:spPr>
                    <a:xfrm>
                      <a:off x="2722679" y="2547521"/>
                      <a:ext cx="57781" cy="29455"/>
                    </a:xfrm>
                    <a:custGeom>
                      <a:avLst/>
                      <a:gdLst/>
                      <a:ahLst/>
                      <a:cxnLst/>
                      <a:rect l="l" t="t" r="r" b="b"/>
                      <a:pathLst>
                        <a:path w="57781" h="29455" extrusionOk="0">
                          <a:moveTo>
                            <a:pt x="57782" y="0"/>
                          </a:moveTo>
                          <a:lnTo>
                            <a:pt x="0" y="29455"/>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2" name="Google Shape;222;g340da623686_1_1457"/>
                    <p:cNvSpPr/>
                    <p:nvPr/>
                  </p:nvSpPr>
                  <p:spPr>
                    <a:xfrm>
                      <a:off x="3088565" y="2316100"/>
                      <a:ext cx="33088" cy="81935"/>
                    </a:xfrm>
                    <a:custGeom>
                      <a:avLst/>
                      <a:gdLst/>
                      <a:ahLst/>
                      <a:cxnLst/>
                      <a:rect l="l" t="t" r="r" b="b"/>
                      <a:pathLst>
                        <a:path w="33088" h="81935" extrusionOk="0">
                          <a:moveTo>
                            <a:pt x="0" y="0"/>
                          </a:moveTo>
                          <a:lnTo>
                            <a:pt x="33088" y="81935"/>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3" name="Google Shape;223;g340da623686_1_1457"/>
                    <p:cNvSpPr/>
                    <p:nvPr/>
                  </p:nvSpPr>
                  <p:spPr>
                    <a:xfrm>
                      <a:off x="2035876" y="2862891"/>
                      <a:ext cx="65145" cy="12665"/>
                    </a:xfrm>
                    <a:custGeom>
                      <a:avLst/>
                      <a:gdLst/>
                      <a:ahLst/>
                      <a:cxnLst/>
                      <a:rect l="l" t="t" r="r" b="b"/>
                      <a:pathLst>
                        <a:path w="65145" h="12665" extrusionOk="0">
                          <a:moveTo>
                            <a:pt x="65146" y="12666"/>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4" name="Google Shape;224;g340da623686_1_1457"/>
                    <p:cNvSpPr/>
                    <p:nvPr/>
                  </p:nvSpPr>
                  <p:spPr>
                    <a:xfrm>
                      <a:off x="3572616" y="2782183"/>
                      <a:ext cx="56750" cy="31419"/>
                    </a:xfrm>
                    <a:custGeom>
                      <a:avLst/>
                      <a:gdLst/>
                      <a:ahLst/>
                      <a:cxnLst/>
                      <a:rect l="l" t="t" r="r" b="b"/>
                      <a:pathLst>
                        <a:path w="56750" h="31419" extrusionOk="0">
                          <a:moveTo>
                            <a:pt x="56751" y="0"/>
                          </a:moveTo>
                          <a:lnTo>
                            <a:pt x="0" y="31419"/>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5" name="Google Shape;225;g340da623686_1_1457"/>
                    <p:cNvSpPr/>
                    <p:nvPr/>
                  </p:nvSpPr>
                  <p:spPr>
                    <a:xfrm>
                      <a:off x="3490337" y="2826366"/>
                      <a:ext cx="36328" cy="53903"/>
                    </a:xfrm>
                    <a:custGeom>
                      <a:avLst/>
                      <a:gdLst/>
                      <a:ahLst/>
                      <a:cxnLst/>
                      <a:rect l="l" t="t" r="r" b="b"/>
                      <a:pathLst>
                        <a:path w="36328" h="53903" extrusionOk="0">
                          <a:moveTo>
                            <a:pt x="36329" y="0"/>
                          </a:moveTo>
                          <a:lnTo>
                            <a:pt x="0" y="53904"/>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6" name="Google Shape;226;g340da623686_1_1457"/>
                    <p:cNvSpPr/>
                    <p:nvPr/>
                  </p:nvSpPr>
                  <p:spPr>
                    <a:xfrm>
                      <a:off x="2791114" y="2115803"/>
                      <a:ext cx="27393" cy="58763"/>
                    </a:xfrm>
                    <a:custGeom>
                      <a:avLst/>
                      <a:gdLst/>
                      <a:ahLst/>
                      <a:cxnLst/>
                      <a:rect l="l" t="t" r="r" b="b"/>
                      <a:pathLst>
                        <a:path w="27393" h="58763" extrusionOk="0">
                          <a:moveTo>
                            <a:pt x="0" y="58764"/>
                          </a:moveTo>
                          <a:lnTo>
                            <a:pt x="27394"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7" name="Google Shape;227;g340da623686_1_1457"/>
                    <p:cNvSpPr/>
                    <p:nvPr/>
                  </p:nvSpPr>
                  <p:spPr>
                    <a:xfrm>
                      <a:off x="2330185" y="2419537"/>
                      <a:ext cx="21109" cy="61316"/>
                    </a:xfrm>
                    <a:custGeom>
                      <a:avLst/>
                      <a:gdLst/>
                      <a:ahLst/>
                      <a:cxnLst/>
                      <a:rect l="l" t="t" r="r" b="b"/>
                      <a:pathLst>
                        <a:path w="21109" h="61316" extrusionOk="0">
                          <a:moveTo>
                            <a:pt x="0" y="0"/>
                          </a:moveTo>
                          <a:lnTo>
                            <a:pt x="21110" y="61316"/>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8" name="Google Shape;228;g340da623686_1_1457"/>
                    <p:cNvSpPr/>
                    <p:nvPr/>
                  </p:nvSpPr>
                  <p:spPr>
                    <a:xfrm>
                      <a:off x="2484826" y="2662987"/>
                      <a:ext cx="48306" cy="43250"/>
                    </a:xfrm>
                    <a:custGeom>
                      <a:avLst/>
                      <a:gdLst/>
                      <a:ahLst/>
                      <a:cxnLst/>
                      <a:rect l="l" t="t" r="r" b="b"/>
                      <a:pathLst>
                        <a:path w="48306" h="43250" extrusionOk="0">
                          <a:moveTo>
                            <a:pt x="48307" y="0"/>
                          </a:moveTo>
                          <a:lnTo>
                            <a:pt x="0" y="4325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29" name="Google Shape;229;g340da623686_1_1457"/>
                    <p:cNvSpPr/>
                    <p:nvPr/>
                  </p:nvSpPr>
                  <p:spPr>
                    <a:xfrm>
                      <a:off x="3465595" y="2657194"/>
                      <a:ext cx="52921" cy="54836"/>
                    </a:xfrm>
                    <a:custGeom>
                      <a:avLst/>
                      <a:gdLst/>
                      <a:ahLst/>
                      <a:cxnLst/>
                      <a:rect l="l" t="t" r="r" b="b"/>
                      <a:pathLst>
                        <a:path w="52921" h="54836" extrusionOk="0">
                          <a:moveTo>
                            <a:pt x="0" y="0"/>
                          </a:moveTo>
                          <a:lnTo>
                            <a:pt x="52922" y="54836"/>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0" name="Google Shape;230;g340da623686_1_1457"/>
                    <p:cNvSpPr/>
                    <p:nvPr/>
                  </p:nvSpPr>
                  <p:spPr>
                    <a:xfrm>
                      <a:off x="3214929" y="2543005"/>
                      <a:ext cx="52528" cy="67207"/>
                    </a:xfrm>
                    <a:custGeom>
                      <a:avLst/>
                      <a:gdLst/>
                      <a:ahLst/>
                      <a:cxnLst/>
                      <a:rect l="l" t="t" r="r" b="b"/>
                      <a:pathLst>
                        <a:path w="52528" h="67207" extrusionOk="0">
                          <a:moveTo>
                            <a:pt x="52529" y="67208"/>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1" name="Google Shape;231;g340da623686_1_1457"/>
                    <p:cNvSpPr/>
                    <p:nvPr/>
                  </p:nvSpPr>
                  <p:spPr>
                    <a:xfrm>
                      <a:off x="2352326" y="2632059"/>
                      <a:ext cx="29455" cy="57781"/>
                    </a:xfrm>
                    <a:custGeom>
                      <a:avLst/>
                      <a:gdLst/>
                      <a:ahLst/>
                      <a:cxnLst/>
                      <a:rect l="l" t="t" r="r" b="b"/>
                      <a:pathLst>
                        <a:path w="29455" h="57781" extrusionOk="0">
                          <a:moveTo>
                            <a:pt x="0" y="0"/>
                          </a:moveTo>
                          <a:lnTo>
                            <a:pt x="29455" y="57782"/>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2" name="Google Shape;232;g340da623686_1_1457"/>
                    <p:cNvSpPr/>
                    <p:nvPr/>
                  </p:nvSpPr>
                  <p:spPr>
                    <a:xfrm>
                      <a:off x="2507998" y="2170786"/>
                      <a:ext cx="13402" cy="63427"/>
                    </a:xfrm>
                    <a:custGeom>
                      <a:avLst/>
                      <a:gdLst/>
                      <a:ahLst/>
                      <a:cxnLst/>
                      <a:rect l="l" t="t" r="r" b="b"/>
                      <a:pathLst>
                        <a:path w="13402" h="63427" extrusionOk="0">
                          <a:moveTo>
                            <a:pt x="13402" y="63427"/>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3" name="Google Shape;233;g340da623686_1_1457"/>
                    <p:cNvSpPr/>
                    <p:nvPr/>
                  </p:nvSpPr>
                  <p:spPr>
                    <a:xfrm>
                      <a:off x="2960630" y="2610998"/>
                      <a:ext cx="34757" cy="68189"/>
                    </a:xfrm>
                    <a:custGeom>
                      <a:avLst/>
                      <a:gdLst/>
                      <a:ahLst/>
                      <a:cxnLst/>
                      <a:rect l="l" t="t" r="r" b="b"/>
                      <a:pathLst>
                        <a:path w="34757" h="68189" extrusionOk="0">
                          <a:moveTo>
                            <a:pt x="0" y="68189"/>
                          </a:moveTo>
                          <a:lnTo>
                            <a:pt x="34757"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4" name="Google Shape;234;g340da623686_1_1457"/>
                    <p:cNvSpPr/>
                    <p:nvPr/>
                  </p:nvSpPr>
                  <p:spPr>
                    <a:xfrm>
                      <a:off x="2849436" y="2187134"/>
                      <a:ext cx="28424" cy="58321"/>
                    </a:xfrm>
                    <a:custGeom>
                      <a:avLst/>
                      <a:gdLst/>
                      <a:ahLst/>
                      <a:cxnLst/>
                      <a:rect l="l" t="t" r="r" b="b"/>
                      <a:pathLst>
                        <a:path w="28424" h="58321" extrusionOk="0">
                          <a:moveTo>
                            <a:pt x="0" y="58322"/>
                          </a:moveTo>
                          <a:lnTo>
                            <a:pt x="28424"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5" name="Google Shape;235;g340da623686_1_1457"/>
                    <p:cNvSpPr/>
                    <p:nvPr/>
                  </p:nvSpPr>
                  <p:spPr>
                    <a:xfrm>
                      <a:off x="2437157" y="2434707"/>
                      <a:ext cx="44232" cy="50859"/>
                    </a:xfrm>
                    <a:custGeom>
                      <a:avLst/>
                      <a:gdLst/>
                      <a:ahLst/>
                      <a:cxnLst/>
                      <a:rect l="l" t="t" r="r" b="b"/>
                      <a:pathLst>
                        <a:path w="44232" h="50859" extrusionOk="0">
                          <a:moveTo>
                            <a:pt x="0" y="50860"/>
                          </a:moveTo>
                          <a:lnTo>
                            <a:pt x="44232"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6" name="Google Shape;236;g340da623686_1_1457"/>
                    <p:cNvSpPr/>
                    <p:nvPr/>
                  </p:nvSpPr>
                  <p:spPr>
                    <a:xfrm>
                      <a:off x="2866716" y="2327735"/>
                      <a:ext cx="73000" cy="5105"/>
                    </a:xfrm>
                    <a:custGeom>
                      <a:avLst/>
                      <a:gdLst/>
                      <a:ahLst/>
                      <a:cxnLst/>
                      <a:rect l="l" t="t" r="r" b="b"/>
                      <a:pathLst>
                        <a:path w="73000" h="5105" extrusionOk="0">
                          <a:moveTo>
                            <a:pt x="73000" y="5106"/>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7" name="Google Shape;237;g340da623686_1_1457"/>
                    <p:cNvSpPr/>
                    <p:nvPr/>
                  </p:nvSpPr>
                  <p:spPr>
                    <a:xfrm>
                      <a:off x="2024290" y="2971680"/>
                      <a:ext cx="3387" cy="64752"/>
                    </a:xfrm>
                    <a:custGeom>
                      <a:avLst/>
                      <a:gdLst/>
                      <a:ahLst/>
                      <a:cxnLst/>
                      <a:rect l="l" t="t" r="r" b="b"/>
                      <a:pathLst>
                        <a:path w="3387" h="64752" extrusionOk="0">
                          <a:moveTo>
                            <a:pt x="0" y="0"/>
                          </a:moveTo>
                          <a:lnTo>
                            <a:pt x="3387" y="64753"/>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8" name="Google Shape;238;g340da623686_1_1457"/>
                    <p:cNvSpPr/>
                    <p:nvPr/>
                  </p:nvSpPr>
                  <p:spPr>
                    <a:xfrm>
                      <a:off x="3269520" y="2710312"/>
                      <a:ext cx="57781" cy="29455"/>
                    </a:xfrm>
                    <a:custGeom>
                      <a:avLst/>
                      <a:gdLst/>
                      <a:ahLst/>
                      <a:cxnLst/>
                      <a:rect l="l" t="t" r="r" b="b"/>
                      <a:pathLst>
                        <a:path w="57781" h="29455" extrusionOk="0">
                          <a:moveTo>
                            <a:pt x="0" y="0"/>
                          </a:moveTo>
                          <a:lnTo>
                            <a:pt x="57782" y="29456"/>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39" name="Google Shape;239;g340da623686_1_1457"/>
                    <p:cNvSpPr/>
                    <p:nvPr/>
                  </p:nvSpPr>
                  <p:spPr>
                    <a:xfrm>
                      <a:off x="2145892" y="2708201"/>
                      <a:ext cx="26706" cy="66127"/>
                    </a:xfrm>
                    <a:custGeom>
                      <a:avLst/>
                      <a:gdLst/>
                      <a:ahLst/>
                      <a:cxnLst/>
                      <a:rect l="l" t="t" r="r" b="b"/>
                      <a:pathLst>
                        <a:path w="26706" h="66127" extrusionOk="0">
                          <a:moveTo>
                            <a:pt x="26706" y="66127"/>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0" name="Google Shape;240;g340da623686_1_1457"/>
                    <p:cNvSpPr/>
                    <p:nvPr/>
                  </p:nvSpPr>
                  <p:spPr>
                    <a:xfrm>
                      <a:off x="3351897" y="2788811"/>
                      <a:ext cx="67551" cy="47325"/>
                    </a:xfrm>
                    <a:custGeom>
                      <a:avLst/>
                      <a:gdLst/>
                      <a:ahLst/>
                      <a:cxnLst/>
                      <a:rect l="l" t="t" r="r" b="b"/>
                      <a:pathLst>
                        <a:path w="67551" h="47325" extrusionOk="0">
                          <a:moveTo>
                            <a:pt x="0" y="47325"/>
                          </a:moveTo>
                          <a:lnTo>
                            <a:pt x="67551"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1" name="Google Shape;241;g340da623686_1_1457"/>
                    <p:cNvSpPr/>
                    <p:nvPr/>
                  </p:nvSpPr>
                  <p:spPr>
                    <a:xfrm>
                      <a:off x="2805645" y="2655132"/>
                      <a:ext cx="46785" cy="46785"/>
                    </a:xfrm>
                    <a:custGeom>
                      <a:avLst/>
                      <a:gdLst/>
                      <a:ahLst/>
                      <a:cxnLst/>
                      <a:rect l="l" t="t" r="r" b="b"/>
                      <a:pathLst>
                        <a:path w="46785" h="46785" extrusionOk="0">
                          <a:moveTo>
                            <a:pt x="46785" y="46785"/>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2" name="Google Shape;242;g340da623686_1_1457"/>
                    <p:cNvSpPr/>
                    <p:nvPr/>
                  </p:nvSpPr>
                  <p:spPr>
                    <a:xfrm>
                      <a:off x="2892048" y="2492636"/>
                      <a:ext cx="13304" cy="68336"/>
                    </a:xfrm>
                    <a:custGeom>
                      <a:avLst/>
                      <a:gdLst/>
                      <a:ahLst/>
                      <a:cxnLst/>
                      <a:rect l="l" t="t" r="r" b="b"/>
                      <a:pathLst>
                        <a:path w="13304" h="68336" extrusionOk="0">
                          <a:moveTo>
                            <a:pt x="13304" y="0"/>
                          </a:moveTo>
                          <a:lnTo>
                            <a:pt x="0" y="68337"/>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3" name="Google Shape;243;g340da623686_1_1457"/>
                    <p:cNvSpPr/>
                    <p:nvPr/>
                  </p:nvSpPr>
                  <p:spPr>
                    <a:xfrm>
                      <a:off x="2193217" y="2564704"/>
                      <a:ext cx="34364" cy="57241"/>
                    </a:xfrm>
                    <a:custGeom>
                      <a:avLst/>
                      <a:gdLst/>
                      <a:ahLst/>
                      <a:cxnLst/>
                      <a:rect l="l" t="t" r="r" b="b"/>
                      <a:pathLst>
                        <a:path w="34364" h="57241" extrusionOk="0">
                          <a:moveTo>
                            <a:pt x="0" y="57242"/>
                          </a:moveTo>
                          <a:lnTo>
                            <a:pt x="34365"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4" name="Google Shape;244;g340da623686_1_1457"/>
                    <p:cNvSpPr/>
                    <p:nvPr/>
                  </p:nvSpPr>
                  <p:spPr>
                    <a:xfrm>
                      <a:off x="2160227" y="3080420"/>
                      <a:ext cx="35493" cy="76142"/>
                    </a:xfrm>
                    <a:custGeom>
                      <a:avLst/>
                      <a:gdLst/>
                      <a:ahLst/>
                      <a:cxnLst/>
                      <a:rect l="l" t="t" r="r" b="b"/>
                      <a:pathLst>
                        <a:path w="35493" h="76142" extrusionOk="0">
                          <a:moveTo>
                            <a:pt x="0" y="0"/>
                          </a:moveTo>
                          <a:lnTo>
                            <a:pt x="35494" y="76142"/>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5" name="Google Shape;245;g340da623686_1_1457"/>
                    <p:cNvSpPr/>
                    <p:nvPr/>
                  </p:nvSpPr>
                  <p:spPr>
                    <a:xfrm>
                      <a:off x="2939962" y="2432056"/>
                      <a:ext cx="59254" cy="26362"/>
                    </a:xfrm>
                    <a:custGeom>
                      <a:avLst/>
                      <a:gdLst/>
                      <a:ahLst/>
                      <a:cxnLst/>
                      <a:rect l="l" t="t" r="r" b="b"/>
                      <a:pathLst>
                        <a:path w="59254" h="26362" extrusionOk="0">
                          <a:moveTo>
                            <a:pt x="59255" y="0"/>
                          </a:moveTo>
                          <a:lnTo>
                            <a:pt x="0" y="26363"/>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6" name="Google Shape;246;g340da623686_1_1457"/>
                    <p:cNvSpPr/>
                    <p:nvPr/>
                  </p:nvSpPr>
                  <p:spPr>
                    <a:xfrm>
                      <a:off x="2679625" y="2266467"/>
                      <a:ext cx="68974" cy="8492"/>
                    </a:xfrm>
                    <a:custGeom>
                      <a:avLst/>
                      <a:gdLst/>
                      <a:ahLst/>
                      <a:cxnLst/>
                      <a:rect l="l" t="t" r="r" b="b"/>
                      <a:pathLst>
                        <a:path w="68974" h="8492" extrusionOk="0">
                          <a:moveTo>
                            <a:pt x="68975" y="8493"/>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7" name="Google Shape;247;g340da623686_1_1457"/>
                    <p:cNvSpPr/>
                    <p:nvPr/>
                  </p:nvSpPr>
                  <p:spPr>
                    <a:xfrm>
                      <a:off x="2755865" y="2415119"/>
                      <a:ext cx="40157" cy="57389"/>
                    </a:xfrm>
                    <a:custGeom>
                      <a:avLst/>
                      <a:gdLst/>
                      <a:ahLst/>
                      <a:cxnLst/>
                      <a:rect l="l" t="t" r="r" b="b"/>
                      <a:pathLst>
                        <a:path w="40157" h="57389" extrusionOk="0">
                          <a:moveTo>
                            <a:pt x="0" y="57389"/>
                          </a:moveTo>
                          <a:lnTo>
                            <a:pt x="40158"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8" name="Google Shape;248;g340da623686_1_1457"/>
                    <p:cNvSpPr/>
                    <p:nvPr/>
                  </p:nvSpPr>
                  <p:spPr>
                    <a:xfrm>
                      <a:off x="2678545" y="2048104"/>
                      <a:ext cx="78204" cy="20913"/>
                    </a:xfrm>
                    <a:custGeom>
                      <a:avLst/>
                      <a:gdLst/>
                      <a:ahLst/>
                      <a:cxnLst/>
                      <a:rect l="l" t="t" r="r" b="b"/>
                      <a:pathLst>
                        <a:path w="78204" h="20913" extrusionOk="0">
                          <a:moveTo>
                            <a:pt x="78204" y="20913"/>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49" name="Google Shape;249;g340da623686_1_1457"/>
                    <p:cNvSpPr/>
                    <p:nvPr/>
                  </p:nvSpPr>
                  <p:spPr>
                    <a:xfrm>
                      <a:off x="2419189" y="2284484"/>
                      <a:ext cx="41728" cy="49779"/>
                    </a:xfrm>
                    <a:custGeom>
                      <a:avLst/>
                      <a:gdLst/>
                      <a:ahLst/>
                      <a:cxnLst/>
                      <a:rect l="l" t="t" r="r" b="b"/>
                      <a:pathLst>
                        <a:path w="41728" h="49779" extrusionOk="0">
                          <a:moveTo>
                            <a:pt x="41729" y="0"/>
                          </a:moveTo>
                          <a:lnTo>
                            <a:pt x="0" y="4978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50" name="Google Shape;250;g340da623686_1_1457"/>
                    <p:cNvSpPr/>
                    <p:nvPr/>
                  </p:nvSpPr>
                  <p:spPr>
                    <a:xfrm>
                      <a:off x="2625672" y="2378349"/>
                      <a:ext cx="9327" cy="66127"/>
                    </a:xfrm>
                    <a:custGeom>
                      <a:avLst/>
                      <a:gdLst/>
                      <a:ahLst/>
                      <a:cxnLst/>
                      <a:rect l="l" t="t" r="r" b="b"/>
                      <a:pathLst>
                        <a:path w="9327" h="66127" extrusionOk="0">
                          <a:moveTo>
                            <a:pt x="0" y="66128"/>
                          </a:moveTo>
                          <a:lnTo>
                            <a:pt x="9328"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51" name="Google Shape;251;g340da623686_1_1457"/>
                    <p:cNvSpPr/>
                    <p:nvPr/>
                  </p:nvSpPr>
                  <p:spPr>
                    <a:xfrm>
                      <a:off x="1870532" y="3125241"/>
                      <a:ext cx="65882" cy="11634"/>
                    </a:xfrm>
                    <a:custGeom>
                      <a:avLst/>
                      <a:gdLst/>
                      <a:ahLst/>
                      <a:cxnLst/>
                      <a:rect l="l" t="t" r="r" b="b"/>
                      <a:pathLst>
                        <a:path w="65882" h="11634" extrusionOk="0">
                          <a:moveTo>
                            <a:pt x="0" y="0"/>
                          </a:moveTo>
                          <a:lnTo>
                            <a:pt x="65882" y="11635"/>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52" name="Google Shape;252;g340da623686_1_1457"/>
                    <p:cNvSpPr/>
                    <p:nvPr/>
                  </p:nvSpPr>
                  <p:spPr>
                    <a:xfrm>
                      <a:off x="3117677" y="2458370"/>
                      <a:ext cx="86500" cy="12174"/>
                    </a:xfrm>
                    <a:custGeom>
                      <a:avLst/>
                      <a:gdLst/>
                      <a:ahLst/>
                      <a:cxnLst/>
                      <a:rect l="l" t="t" r="r" b="b"/>
                      <a:pathLst>
                        <a:path w="86500" h="12174" extrusionOk="0">
                          <a:moveTo>
                            <a:pt x="0" y="12175"/>
                          </a:moveTo>
                          <a:lnTo>
                            <a:pt x="86501"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53" name="Google Shape;253;g340da623686_1_1457"/>
                    <p:cNvSpPr/>
                    <p:nvPr/>
                  </p:nvSpPr>
                  <p:spPr>
                    <a:xfrm>
                      <a:off x="2666812" y="2650321"/>
                      <a:ext cx="42170" cy="42219"/>
                    </a:xfrm>
                    <a:custGeom>
                      <a:avLst/>
                      <a:gdLst/>
                      <a:ahLst/>
                      <a:cxnLst/>
                      <a:rect l="l" t="t" r="r" b="b"/>
                      <a:pathLst>
                        <a:path w="42170" h="42219" extrusionOk="0">
                          <a:moveTo>
                            <a:pt x="0" y="0"/>
                          </a:moveTo>
                          <a:lnTo>
                            <a:pt x="42170" y="4222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54" name="Google Shape;254;g340da623686_1_1457"/>
                    <p:cNvSpPr/>
                    <p:nvPr/>
                  </p:nvSpPr>
                  <p:spPr>
                    <a:xfrm>
                      <a:off x="2267788" y="2779729"/>
                      <a:ext cx="36524" cy="56210"/>
                    </a:xfrm>
                    <a:custGeom>
                      <a:avLst/>
                      <a:gdLst/>
                      <a:ahLst/>
                      <a:cxnLst/>
                      <a:rect l="l" t="t" r="r" b="b"/>
                      <a:pathLst>
                        <a:path w="36524" h="56210" extrusionOk="0">
                          <a:moveTo>
                            <a:pt x="36525" y="56211"/>
                          </a:moveTo>
                          <a:lnTo>
                            <a:pt x="0" y="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55" name="Google Shape;255;g340da623686_1_1457"/>
                    <p:cNvSpPr/>
                    <p:nvPr/>
                  </p:nvSpPr>
                  <p:spPr>
                    <a:xfrm>
                      <a:off x="2152519" y="2915518"/>
                      <a:ext cx="48306" cy="43250"/>
                    </a:xfrm>
                    <a:custGeom>
                      <a:avLst/>
                      <a:gdLst/>
                      <a:ahLst/>
                      <a:cxnLst/>
                      <a:rect l="l" t="t" r="r" b="b"/>
                      <a:pathLst>
                        <a:path w="48306" h="43250" extrusionOk="0">
                          <a:moveTo>
                            <a:pt x="48307" y="0"/>
                          </a:moveTo>
                          <a:lnTo>
                            <a:pt x="0" y="43250"/>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56" name="Google Shape;256;g340da623686_1_1457"/>
                    <p:cNvSpPr/>
                    <p:nvPr/>
                  </p:nvSpPr>
                  <p:spPr>
                    <a:xfrm>
                      <a:off x="2032832" y="3184692"/>
                      <a:ext cx="57781" cy="29455"/>
                    </a:xfrm>
                    <a:custGeom>
                      <a:avLst/>
                      <a:gdLst/>
                      <a:ahLst/>
                      <a:cxnLst/>
                      <a:rect l="l" t="t" r="r" b="b"/>
                      <a:pathLst>
                        <a:path w="57781" h="29455" extrusionOk="0">
                          <a:moveTo>
                            <a:pt x="0" y="0"/>
                          </a:moveTo>
                          <a:lnTo>
                            <a:pt x="57782" y="29456"/>
                          </a:ln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257" name="Google Shape;257;g340da623686_1_1457"/>
                  <p:cNvGrpSpPr/>
                  <p:nvPr/>
                </p:nvGrpSpPr>
                <p:grpSpPr>
                  <a:xfrm>
                    <a:off x="2418306" y="1983646"/>
                    <a:ext cx="735846" cy="751702"/>
                    <a:chOff x="2418306" y="1983646"/>
                    <a:chExt cx="735846" cy="751702"/>
                  </a:xfrm>
                </p:grpSpPr>
                <p:sp>
                  <p:nvSpPr>
                    <p:cNvPr id="258" name="Google Shape;258;g340da623686_1_1457"/>
                    <p:cNvSpPr/>
                    <p:nvPr/>
                  </p:nvSpPr>
                  <p:spPr>
                    <a:xfrm>
                      <a:off x="2859107" y="1983646"/>
                      <a:ext cx="295045" cy="711054"/>
                    </a:xfrm>
                    <a:custGeom>
                      <a:avLst/>
                      <a:gdLst/>
                      <a:ahLst/>
                      <a:cxnLst/>
                      <a:rect l="l" t="t" r="r" b="b"/>
                      <a:pathLst>
                        <a:path w="295045" h="711054" extrusionOk="0">
                          <a:moveTo>
                            <a:pt x="0" y="0"/>
                          </a:moveTo>
                          <a:lnTo>
                            <a:pt x="295046" y="711055"/>
                          </a:ln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59" name="Google Shape;259;g340da623686_1_1457"/>
                    <p:cNvSpPr/>
                    <p:nvPr/>
                  </p:nvSpPr>
                  <p:spPr>
                    <a:xfrm>
                      <a:off x="2418306" y="2004117"/>
                      <a:ext cx="163548" cy="731231"/>
                    </a:xfrm>
                    <a:custGeom>
                      <a:avLst/>
                      <a:gdLst/>
                      <a:ahLst/>
                      <a:cxnLst/>
                      <a:rect l="l" t="t" r="r" b="b"/>
                      <a:pathLst>
                        <a:path w="163548" h="731231" extrusionOk="0">
                          <a:moveTo>
                            <a:pt x="0" y="731232"/>
                          </a:moveTo>
                          <a:cubicBezTo>
                            <a:pt x="37359" y="644927"/>
                            <a:pt x="77271" y="552977"/>
                            <a:pt x="139472" y="410265"/>
                          </a:cubicBezTo>
                          <a:cubicBezTo>
                            <a:pt x="174033" y="276194"/>
                            <a:pt x="171333" y="132697"/>
                            <a:pt x="131715"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260" name="Google Shape;260;g340da623686_1_1457"/>
                <p:cNvGrpSpPr/>
                <p:nvPr/>
              </p:nvGrpSpPr>
              <p:grpSpPr>
                <a:xfrm>
                  <a:off x="2410718" y="1347847"/>
                  <a:ext cx="468651" cy="540732"/>
                  <a:chOff x="2410718" y="1347847"/>
                  <a:chExt cx="468651" cy="540732"/>
                </a:xfrm>
              </p:grpSpPr>
              <p:grpSp>
                <p:nvGrpSpPr>
                  <p:cNvPr id="261" name="Google Shape;261;g340da623686_1_1457"/>
                  <p:cNvGrpSpPr/>
                  <p:nvPr/>
                </p:nvGrpSpPr>
                <p:grpSpPr>
                  <a:xfrm>
                    <a:off x="2410726" y="1376323"/>
                    <a:ext cx="468627" cy="512219"/>
                    <a:chOff x="2410726" y="1376323"/>
                    <a:chExt cx="468627" cy="512219"/>
                  </a:xfrm>
                </p:grpSpPr>
                <p:sp>
                  <p:nvSpPr>
                    <p:cNvPr id="262" name="Google Shape;262;g340da623686_1_1457"/>
                    <p:cNvSpPr/>
                    <p:nvPr/>
                  </p:nvSpPr>
                  <p:spPr>
                    <a:xfrm>
                      <a:off x="2410726" y="1376323"/>
                      <a:ext cx="468627" cy="512219"/>
                    </a:xfrm>
                    <a:custGeom>
                      <a:avLst/>
                      <a:gdLst/>
                      <a:ahLst/>
                      <a:cxnLst/>
                      <a:rect l="l" t="t" r="r" b="b"/>
                      <a:pathLst>
                        <a:path w="468627" h="512219" extrusionOk="0">
                          <a:moveTo>
                            <a:pt x="463747" y="351846"/>
                          </a:moveTo>
                          <a:cubicBezTo>
                            <a:pt x="450934" y="410904"/>
                            <a:pt x="410433" y="463285"/>
                            <a:pt x="356529" y="490581"/>
                          </a:cubicBezTo>
                          <a:cubicBezTo>
                            <a:pt x="302626" y="517827"/>
                            <a:pt x="236400" y="519447"/>
                            <a:pt x="181220" y="494852"/>
                          </a:cubicBezTo>
                          <a:cubicBezTo>
                            <a:pt x="127022" y="470698"/>
                            <a:pt x="80040" y="414487"/>
                            <a:pt x="63594" y="357147"/>
                          </a:cubicBezTo>
                          <a:cubicBezTo>
                            <a:pt x="35072" y="358424"/>
                            <a:pt x="4585" y="346102"/>
                            <a:pt x="314" y="308546"/>
                          </a:cubicBezTo>
                          <a:cubicBezTo>
                            <a:pt x="-3515" y="274427"/>
                            <a:pt x="28297" y="246149"/>
                            <a:pt x="60354" y="243302"/>
                          </a:cubicBezTo>
                          <a:lnTo>
                            <a:pt x="158637" y="0"/>
                          </a:lnTo>
                          <a:lnTo>
                            <a:pt x="375380" y="63575"/>
                          </a:lnTo>
                          <a:cubicBezTo>
                            <a:pt x="402725" y="107316"/>
                            <a:pt x="429922" y="151647"/>
                            <a:pt x="448037" y="200003"/>
                          </a:cubicBezTo>
                          <a:cubicBezTo>
                            <a:pt x="466152" y="248310"/>
                            <a:pt x="474744" y="301428"/>
                            <a:pt x="463747" y="351846"/>
                          </a:cubicBez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63" name="Google Shape;263;g340da623686_1_1457"/>
                    <p:cNvSpPr/>
                    <p:nvPr/>
                  </p:nvSpPr>
                  <p:spPr>
                    <a:xfrm>
                      <a:off x="2598306" y="1676936"/>
                      <a:ext cx="78444" cy="55764"/>
                    </a:xfrm>
                    <a:custGeom>
                      <a:avLst/>
                      <a:gdLst/>
                      <a:ahLst/>
                      <a:cxnLst/>
                      <a:rect l="l" t="t" r="r" b="b"/>
                      <a:pathLst>
                        <a:path w="78444" h="55764" extrusionOk="0">
                          <a:moveTo>
                            <a:pt x="77146" y="10486"/>
                          </a:moveTo>
                          <a:cubicBezTo>
                            <a:pt x="82644" y="22513"/>
                            <a:pt x="70175" y="40088"/>
                            <a:pt x="49212" y="49661"/>
                          </a:cubicBezTo>
                          <a:cubicBezTo>
                            <a:pt x="28250" y="59283"/>
                            <a:pt x="6796" y="57320"/>
                            <a:pt x="1298" y="45243"/>
                          </a:cubicBezTo>
                          <a:cubicBezTo>
                            <a:pt x="-4200" y="33215"/>
                            <a:pt x="8269" y="15640"/>
                            <a:pt x="29232" y="6067"/>
                          </a:cubicBezTo>
                          <a:cubicBezTo>
                            <a:pt x="50194" y="-3506"/>
                            <a:pt x="71647" y="-1542"/>
                            <a:pt x="77146" y="10486"/>
                          </a:cubicBezTo>
                          <a:close/>
                        </a:path>
                      </a:pathLst>
                    </a:custGeom>
                    <a:solidFill>
                      <a:srgbClr val="EFD9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64" name="Google Shape;264;g340da623686_1_1457"/>
                    <p:cNvSpPr/>
                    <p:nvPr/>
                  </p:nvSpPr>
                  <p:spPr>
                    <a:xfrm>
                      <a:off x="2787078" y="1599039"/>
                      <a:ext cx="62466" cy="49014"/>
                    </a:xfrm>
                    <a:custGeom>
                      <a:avLst/>
                      <a:gdLst/>
                      <a:ahLst/>
                      <a:cxnLst/>
                      <a:rect l="l" t="t" r="r" b="b"/>
                      <a:pathLst>
                        <a:path w="62466" h="49014" extrusionOk="0">
                          <a:moveTo>
                            <a:pt x="61032" y="10817"/>
                          </a:moveTo>
                          <a:cubicBezTo>
                            <a:pt x="66187" y="22059"/>
                            <a:pt x="57007" y="37278"/>
                            <a:pt x="40561" y="44838"/>
                          </a:cubicBezTo>
                          <a:cubicBezTo>
                            <a:pt x="24115" y="52398"/>
                            <a:pt x="6589" y="49404"/>
                            <a:pt x="1434" y="38211"/>
                          </a:cubicBezTo>
                          <a:cubicBezTo>
                            <a:pt x="-3720" y="26969"/>
                            <a:pt x="5460" y="11750"/>
                            <a:pt x="21906" y="4190"/>
                          </a:cubicBezTo>
                          <a:cubicBezTo>
                            <a:pt x="38352" y="-3371"/>
                            <a:pt x="55878" y="-425"/>
                            <a:pt x="61032" y="10817"/>
                          </a:cubicBezTo>
                          <a:close/>
                        </a:path>
                      </a:pathLst>
                    </a:custGeom>
                    <a:solidFill>
                      <a:srgbClr val="EFD9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65" name="Google Shape;265;g340da623686_1_1457"/>
                    <p:cNvSpPr/>
                    <p:nvPr/>
                  </p:nvSpPr>
                  <p:spPr>
                    <a:xfrm>
                      <a:off x="2441379" y="1666509"/>
                      <a:ext cx="57929" cy="20864"/>
                    </a:xfrm>
                    <a:custGeom>
                      <a:avLst/>
                      <a:gdLst/>
                      <a:ahLst/>
                      <a:cxnLst/>
                      <a:rect l="l" t="t" r="r" b="b"/>
                      <a:pathLst>
                        <a:path w="57929" h="20864" extrusionOk="0">
                          <a:moveTo>
                            <a:pt x="57929" y="0"/>
                          </a:moveTo>
                          <a:cubicBezTo>
                            <a:pt x="39176" y="8346"/>
                            <a:pt x="19784" y="15317"/>
                            <a:pt x="0" y="20864"/>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66" name="Google Shape;266;g340da623686_1_1457"/>
                    <p:cNvSpPr/>
                    <p:nvPr/>
                  </p:nvSpPr>
                  <p:spPr>
                    <a:xfrm>
                      <a:off x="2740205" y="1528755"/>
                      <a:ext cx="63574" cy="245"/>
                    </a:xfrm>
                    <a:custGeom>
                      <a:avLst/>
                      <a:gdLst/>
                      <a:ahLst/>
                      <a:cxnLst/>
                      <a:rect l="l" t="t" r="r" b="b"/>
                      <a:pathLst>
                        <a:path w="63574" h="245" extrusionOk="0">
                          <a:moveTo>
                            <a:pt x="63575" y="0"/>
                          </a:moveTo>
                          <a:cubicBezTo>
                            <a:pt x="42367" y="98"/>
                            <a:pt x="21159" y="196"/>
                            <a:pt x="0" y="245"/>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67" name="Google Shape;267;g340da623686_1_1457"/>
                    <p:cNvSpPr/>
                    <p:nvPr/>
                  </p:nvSpPr>
                  <p:spPr>
                    <a:xfrm>
                      <a:off x="2605986" y="1573135"/>
                      <a:ext cx="44379" cy="44821"/>
                    </a:xfrm>
                    <a:custGeom>
                      <a:avLst/>
                      <a:gdLst/>
                      <a:ahLst/>
                      <a:cxnLst/>
                      <a:rect l="l" t="t" r="r" b="b"/>
                      <a:pathLst>
                        <a:path w="44379" h="44821" extrusionOk="0">
                          <a:moveTo>
                            <a:pt x="44380" y="0"/>
                          </a:moveTo>
                          <a:cubicBezTo>
                            <a:pt x="29603" y="14924"/>
                            <a:pt x="14777" y="29848"/>
                            <a:pt x="0" y="448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68" name="Google Shape;268;g340da623686_1_1457"/>
                    <p:cNvSpPr/>
                    <p:nvPr/>
                  </p:nvSpPr>
                  <p:spPr>
                    <a:xfrm>
                      <a:off x="2732841" y="1583591"/>
                      <a:ext cx="31440" cy="80954"/>
                    </a:xfrm>
                    <a:custGeom>
                      <a:avLst/>
                      <a:gdLst/>
                      <a:ahLst/>
                      <a:cxnLst/>
                      <a:rect l="l" t="t" r="r" b="b"/>
                      <a:pathLst>
                        <a:path w="31440" h="80954" extrusionOk="0">
                          <a:moveTo>
                            <a:pt x="2798" y="0"/>
                          </a:moveTo>
                          <a:cubicBezTo>
                            <a:pt x="2995" y="9377"/>
                            <a:pt x="8051" y="17968"/>
                            <a:pt x="13648" y="25528"/>
                          </a:cubicBezTo>
                          <a:cubicBezTo>
                            <a:pt x="19244" y="33088"/>
                            <a:pt x="25626" y="40305"/>
                            <a:pt x="29112" y="48994"/>
                          </a:cubicBezTo>
                          <a:cubicBezTo>
                            <a:pt x="32597" y="57733"/>
                            <a:pt x="32597" y="68680"/>
                            <a:pt x="26166" y="75553"/>
                          </a:cubicBezTo>
                          <a:cubicBezTo>
                            <a:pt x="19539" y="82672"/>
                            <a:pt x="6775" y="82770"/>
                            <a:pt x="0" y="75750"/>
                          </a:cubicBez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69" name="Google Shape;269;g340da623686_1_1457"/>
                    <p:cNvSpPr/>
                    <p:nvPr/>
                  </p:nvSpPr>
                  <p:spPr>
                    <a:xfrm>
                      <a:off x="2653508" y="1631506"/>
                      <a:ext cx="16004" cy="16004"/>
                    </a:xfrm>
                    <a:custGeom>
                      <a:avLst/>
                      <a:gdLst/>
                      <a:ahLst/>
                      <a:cxnLst/>
                      <a:rect l="l" t="t" r="r" b="b"/>
                      <a:pathLst>
                        <a:path w="16004" h="16004" extrusionOk="0">
                          <a:moveTo>
                            <a:pt x="16004" y="8002"/>
                          </a:moveTo>
                          <a:cubicBezTo>
                            <a:pt x="16004" y="12420"/>
                            <a:pt x="12420" y="16004"/>
                            <a:pt x="8002" y="16004"/>
                          </a:cubicBezTo>
                          <a:cubicBezTo>
                            <a:pt x="3584" y="16004"/>
                            <a:pt x="0" y="12420"/>
                            <a:pt x="0" y="8002"/>
                          </a:cubicBezTo>
                          <a:cubicBezTo>
                            <a:pt x="0" y="3584"/>
                            <a:pt x="3584" y="0"/>
                            <a:pt x="8002" y="0"/>
                          </a:cubicBezTo>
                          <a:cubicBezTo>
                            <a:pt x="12420" y="0"/>
                            <a:pt x="16004" y="3584"/>
                            <a:pt x="16004" y="800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70" name="Google Shape;270;g340da623686_1_1457"/>
                    <p:cNvSpPr/>
                    <p:nvPr/>
                  </p:nvSpPr>
                  <p:spPr>
                    <a:xfrm>
                      <a:off x="2782523" y="1569109"/>
                      <a:ext cx="16004" cy="16004"/>
                    </a:xfrm>
                    <a:custGeom>
                      <a:avLst/>
                      <a:gdLst/>
                      <a:ahLst/>
                      <a:cxnLst/>
                      <a:rect l="l" t="t" r="r" b="b"/>
                      <a:pathLst>
                        <a:path w="16004" h="16004" extrusionOk="0">
                          <a:moveTo>
                            <a:pt x="16004" y="8002"/>
                          </a:moveTo>
                          <a:cubicBezTo>
                            <a:pt x="16004" y="12420"/>
                            <a:pt x="12420" y="16004"/>
                            <a:pt x="8002" y="16004"/>
                          </a:cubicBezTo>
                          <a:cubicBezTo>
                            <a:pt x="3584" y="16004"/>
                            <a:pt x="0" y="12420"/>
                            <a:pt x="0" y="8002"/>
                          </a:cubicBezTo>
                          <a:cubicBezTo>
                            <a:pt x="0" y="3584"/>
                            <a:pt x="3584" y="0"/>
                            <a:pt x="8002" y="0"/>
                          </a:cubicBezTo>
                          <a:cubicBezTo>
                            <a:pt x="12420" y="49"/>
                            <a:pt x="16004" y="3584"/>
                            <a:pt x="16004" y="800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271" name="Google Shape;271;g340da623686_1_1457"/>
                  <p:cNvGrpSpPr/>
                  <p:nvPr/>
                </p:nvGrpSpPr>
                <p:grpSpPr>
                  <a:xfrm>
                    <a:off x="2410718" y="1439898"/>
                    <a:ext cx="468651" cy="448681"/>
                    <a:chOff x="2410718" y="1439898"/>
                    <a:chExt cx="468651" cy="448681"/>
                  </a:xfrm>
                </p:grpSpPr>
                <p:sp>
                  <p:nvSpPr>
                    <p:cNvPr id="272" name="Google Shape;272;g340da623686_1_1457"/>
                    <p:cNvSpPr/>
                    <p:nvPr/>
                  </p:nvSpPr>
                  <p:spPr>
                    <a:xfrm>
                      <a:off x="2478100" y="1439898"/>
                      <a:ext cx="401269" cy="448681"/>
                    </a:xfrm>
                    <a:custGeom>
                      <a:avLst/>
                      <a:gdLst/>
                      <a:ahLst/>
                      <a:cxnLst/>
                      <a:rect l="l" t="t" r="r" b="b"/>
                      <a:pathLst>
                        <a:path w="401269" h="448681" extrusionOk="0">
                          <a:moveTo>
                            <a:pt x="308006" y="0"/>
                          </a:moveTo>
                          <a:cubicBezTo>
                            <a:pt x="335350" y="43790"/>
                            <a:pt x="362548" y="88072"/>
                            <a:pt x="380663" y="136428"/>
                          </a:cubicBezTo>
                          <a:cubicBezTo>
                            <a:pt x="398778" y="184735"/>
                            <a:pt x="407369" y="237902"/>
                            <a:pt x="396421" y="288320"/>
                          </a:cubicBezTo>
                          <a:cubicBezTo>
                            <a:pt x="383559" y="347329"/>
                            <a:pt x="343058" y="399760"/>
                            <a:pt x="289154" y="427006"/>
                          </a:cubicBezTo>
                          <a:cubicBezTo>
                            <a:pt x="235251" y="454301"/>
                            <a:pt x="169025" y="455921"/>
                            <a:pt x="113895" y="431277"/>
                          </a:cubicBezTo>
                          <a:cubicBezTo>
                            <a:pt x="58715" y="406682"/>
                            <a:pt x="15710" y="356313"/>
                            <a:pt x="0" y="29799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273" name="Google Shape;273;g340da623686_1_1457"/>
                    <p:cNvGrpSpPr/>
                    <p:nvPr/>
                  </p:nvGrpSpPr>
                  <p:grpSpPr>
                    <a:xfrm>
                      <a:off x="2410718" y="1528755"/>
                      <a:ext cx="393061" cy="204783"/>
                      <a:chOff x="2410718" y="1528755"/>
                      <a:chExt cx="393061" cy="204783"/>
                    </a:xfrm>
                  </p:grpSpPr>
                  <p:sp>
                    <p:nvSpPr>
                      <p:cNvPr id="274" name="Google Shape;274;g340da623686_1_1457"/>
                      <p:cNvSpPr/>
                      <p:nvPr/>
                    </p:nvSpPr>
                    <p:spPr>
                      <a:xfrm>
                        <a:off x="2410718" y="1619625"/>
                        <a:ext cx="105084" cy="113913"/>
                      </a:xfrm>
                      <a:custGeom>
                        <a:avLst/>
                        <a:gdLst/>
                        <a:ahLst/>
                        <a:cxnLst/>
                        <a:rect l="l" t="t" r="r" b="b"/>
                        <a:pathLst>
                          <a:path w="105084" h="113913" extrusionOk="0">
                            <a:moveTo>
                              <a:pt x="60362" y="0"/>
                            </a:moveTo>
                            <a:cubicBezTo>
                              <a:pt x="28304" y="2847"/>
                              <a:pt x="-3557" y="31125"/>
                              <a:pt x="322" y="65195"/>
                            </a:cubicBezTo>
                            <a:cubicBezTo>
                              <a:pt x="5722" y="112962"/>
                              <a:pt x="53587" y="119933"/>
                              <a:pt x="85792" y="110016"/>
                            </a:cubicBezTo>
                            <a:cubicBezTo>
                              <a:pt x="92566" y="107954"/>
                              <a:pt x="99194" y="105205"/>
                              <a:pt x="105085" y="10118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75" name="Google Shape;275;g340da623686_1_1457"/>
                      <p:cNvSpPr/>
                      <p:nvPr/>
                    </p:nvSpPr>
                    <p:spPr>
                      <a:xfrm>
                        <a:off x="2441379" y="1666509"/>
                        <a:ext cx="57929" cy="20864"/>
                      </a:xfrm>
                      <a:custGeom>
                        <a:avLst/>
                        <a:gdLst/>
                        <a:ahLst/>
                        <a:cxnLst/>
                        <a:rect l="l" t="t" r="r" b="b"/>
                        <a:pathLst>
                          <a:path w="57929" h="20864" extrusionOk="0">
                            <a:moveTo>
                              <a:pt x="57929" y="0"/>
                            </a:moveTo>
                            <a:cubicBezTo>
                              <a:pt x="39176" y="8346"/>
                              <a:pt x="19784" y="15317"/>
                              <a:pt x="0" y="2086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76" name="Google Shape;276;g340da623686_1_1457"/>
                      <p:cNvSpPr/>
                      <p:nvPr/>
                    </p:nvSpPr>
                    <p:spPr>
                      <a:xfrm>
                        <a:off x="2740205" y="1528755"/>
                        <a:ext cx="63574" cy="245"/>
                      </a:xfrm>
                      <a:custGeom>
                        <a:avLst/>
                        <a:gdLst/>
                        <a:ahLst/>
                        <a:cxnLst/>
                        <a:rect l="l" t="t" r="r" b="b"/>
                        <a:pathLst>
                          <a:path w="63574" h="245" extrusionOk="0">
                            <a:moveTo>
                              <a:pt x="63575" y="0"/>
                            </a:moveTo>
                            <a:cubicBezTo>
                              <a:pt x="42367" y="98"/>
                              <a:pt x="21159" y="196"/>
                              <a:pt x="0" y="245"/>
                            </a:cubicBezTo>
                          </a:path>
                        </a:pathLst>
                      </a:custGeom>
                      <a:noFill/>
                      <a:ln w="107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77" name="Google Shape;277;g340da623686_1_1457"/>
                      <p:cNvSpPr/>
                      <p:nvPr/>
                    </p:nvSpPr>
                    <p:spPr>
                      <a:xfrm>
                        <a:off x="2605986" y="1573135"/>
                        <a:ext cx="44379" cy="44821"/>
                      </a:xfrm>
                      <a:custGeom>
                        <a:avLst/>
                        <a:gdLst/>
                        <a:ahLst/>
                        <a:cxnLst/>
                        <a:rect l="l" t="t" r="r" b="b"/>
                        <a:pathLst>
                          <a:path w="44379" h="44821" extrusionOk="0">
                            <a:moveTo>
                              <a:pt x="44380" y="0"/>
                            </a:moveTo>
                            <a:cubicBezTo>
                              <a:pt x="29603" y="14924"/>
                              <a:pt x="14777" y="29848"/>
                              <a:pt x="0" y="4482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78" name="Google Shape;278;g340da623686_1_1457"/>
                      <p:cNvSpPr/>
                      <p:nvPr/>
                    </p:nvSpPr>
                    <p:spPr>
                      <a:xfrm>
                        <a:off x="2732841" y="1583591"/>
                        <a:ext cx="31440" cy="80954"/>
                      </a:xfrm>
                      <a:custGeom>
                        <a:avLst/>
                        <a:gdLst/>
                        <a:ahLst/>
                        <a:cxnLst/>
                        <a:rect l="l" t="t" r="r" b="b"/>
                        <a:pathLst>
                          <a:path w="31440" h="80954" extrusionOk="0">
                            <a:moveTo>
                              <a:pt x="2798" y="0"/>
                            </a:moveTo>
                            <a:cubicBezTo>
                              <a:pt x="2995" y="9377"/>
                              <a:pt x="8051" y="17968"/>
                              <a:pt x="13648" y="25528"/>
                            </a:cubicBezTo>
                            <a:cubicBezTo>
                              <a:pt x="19244" y="33088"/>
                              <a:pt x="25626" y="40305"/>
                              <a:pt x="29112" y="48994"/>
                            </a:cubicBezTo>
                            <a:cubicBezTo>
                              <a:pt x="32597" y="57733"/>
                              <a:pt x="32597" y="68680"/>
                              <a:pt x="26166" y="75553"/>
                            </a:cubicBezTo>
                            <a:cubicBezTo>
                              <a:pt x="19539" y="82672"/>
                              <a:pt x="6775" y="82770"/>
                              <a:pt x="0" y="7575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79" name="Google Shape;279;g340da623686_1_1457"/>
                      <p:cNvSpPr/>
                      <p:nvPr/>
                    </p:nvSpPr>
                    <p:spPr>
                      <a:xfrm>
                        <a:off x="2696267" y="1707403"/>
                        <a:ext cx="48405" cy="19385"/>
                      </a:xfrm>
                      <a:custGeom>
                        <a:avLst/>
                        <a:gdLst/>
                        <a:ahLst/>
                        <a:cxnLst/>
                        <a:rect l="l" t="t" r="r" b="b"/>
                        <a:pathLst>
                          <a:path w="48405" h="19385" extrusionOk="0">
                            <a:moveTo>
                              <a:pt x="0" y="0"/>
                            </a:moveTo>
                            <a:cubicBezTo>
                              <a:pt x="3829" y="8788"/>
                              <a:pt x="11782" y="15710"/>
                              <a:pt x="21012" y="18262"/>
                            </a:cubicBezTo>
                            <a:cubicBezTo>
                              <a:pt x="30241" y="20815"/>
                              <a:pt x="40649" y="18950"/>
                              <a:pt x="48405" y="13353"/>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80" name="Google Shape;280;g340da623686_1_1457"/>
                      <p:cNvSpPr/>
                      <p:nvPr/>
                    </p:nvSpPr>
                    <p:spPr>
                      <a:xfrm>
                        <a:off x="2653508" y="1631506"/>
                        <a:ext cx="16004" cy="16004"/>
                      </a:xfrm>
                      <a:custGeom>
                        <a:avLst/>
                        <a:gdLst/>
                        <a:ahLst/>
                        <a:cxnLst/>
                        <a:rect l="l" t="t" r="r" b="b"/>
                        <a:pathLst>
                          <a:path w="16004" h="16004" extrusionOk="0">
                            <a:moveTo>
                              <a:pt x="16004" y="8002"/>
                            </a:moveTo>
                            <a:cubicBezTo>
                              <a:pt x="16004" y="12420"/>
                              <a:pt x="12420" y="16004"/>
                              <a:pt x="8002" y="16004"/>
                            </a:cubicBezTo>
                            <a:cubicBezTo>
                              <a:pt x="3584" y="16004"/>
                              <a:pt x="0" y="12420"/>
                              <a:pt x="0" y="8002"/>
                            </a:cubicBezTo>
                            <a:cubicBezTo>
                              <a:pt x="0" y="3584"/>
                              <a:pt x="3584" y="0"/>
                              <a:pt x="8002" y="0"/>
                            </a:cubicBezTo>
                            <a:cubicBezTo>
                              <a:pt x="12420" y="0"/>
                              <a:pt x="16004" y="3584"/>
                              <a:pt x="16004" y="800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81" name="Google Shape;281;g340da623686_1_1457"/>
                      <p:cNvSpPr/>
                      <p:nvPr/>
                    </p:nvSpPr>
                    <p:spPr>
                      <a:xfrm>
                        <a:off x="2782523" y="1569109"/>
                        <a:ext cx="16004" cy="16004"/>
                      </a:xfrm>
                      <a:custGeom>
                        <a:avLst/>
                        <a:gdLst/>
                        <a:ahLst/>
                        <a:cxnLst/>
                        <a:rect l="l" t="t" r="r" b="b"/>
                        <a:pathLst>
                          <a:path w="16004" h="16004" extrusionOk="0">
                            <a:moveTo>
                              <a:pt x="16004" y="8002"/>
                            </a:moveTo>
                            <a:cubicBezTo>
                              <a:pt x="16004" y="12420"/>
                              <a:pt x="12420" y="16004"/>
                              <a:pt x="8002" y="16004"/>
                            </a:cubicBezTo>
                            <a:cubicBezTo>
                              <a:pt x="3584" y="16004"/>
                              <a:pt x="0" y="12420"/>
                              <a:pt x="0" y="8002"/>
                            </a:cubicBezTo>
                            <a:cubicBezTo>
                              <a:pt x="0" y="3584"/>
                              <a:pt x="3584" y="0"/>
                              <a:pt x="8002" y="0"/>
                            </a:cubicBezTo>
                            <a:cubicBezTo>
                              <a:pt x="12420" y="49"/>
                              <a:pt x="16004" y="3584"/>
                              <a:pt x="16004" y="800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282" name="Google Shape;282;g340da623686_1_1457"/>
                  <p:cNvSpPr/>
                  <p:nvPr/>
                </p:nvSpPr>
                <p:spPr>
                  <a:xfrm>
                    <a:off x="2422446" y="1347847"/>
                    <a:ext cx="375442" cy="274773"/>
                  </a:xfrm>
                  <a:custGeom>
                    <a:avLst/>
                    <a:gdLst/>
                    <a:ahLst/>
                    <a:cxnLst/>
                    <a:rect l="l" t="t" r="r" b="b"/>
                    <a:pathLst>
                      <a:path w="375442" h="274773" extrusionOk="0">
                        <a:moveTo>
                          <a:pt x="7053" y="258131"/>
                        </a:moveTo>
                        <a:cubicBezTo>
                          <a:pt x="573" y="227448"/>
                          <a:pt x="-2029" y="195832"/>
                          <a:pt x="1751" y="164757"/>
                        </a:cubicBezTo>
                        <a:cubicBezTo>
                          <a:pt x="5924" y="130589"/>
                          <a:pt x="18049" y="97009"/>
                          <a:pt x="39159" y="69861"/>
                        </a:cubicBezTo>
                        <a:cubicBezTo>
                          <a:pt x="78482" y="19345"/>
                          <a:pt x="146181" y="-4121"/>
                          <a:pt x="210001" y="592"/>
                        </a:cubicBezTo>
                        <a:cubicBezTo>
                          <a:pt x="275294" y="5403"/>
                          <a:pt x="324533" y="40995"/>
                          <a:pt x="375442" y="82036"/>
                        </a:cubicBezTo>
                        <a:cubicBezTo>
                          <a:pt x="298760" y="123421"/>
                          <a:pt x="196599" y="103588"/>
                          <a:pt x="149323" y="35447"/>
                        </a:cubicBezTo>
                        <a:cubicBezTo>
                          <a:pt x="167732" y="87436"/>
                          <a:pt x="160319" y="147427"/>
                          <a:pt x="130667" y="193771"/>
                        </a:cubicBezTo>
                        <a:cubicBezTo>
                          <a:pt x="103961" y="235499"/>
                          <a:pt x="59582" y="265544"/>
                          <a:pt x="10931" y="274773"/>
                        </a:cubicBezTo>
                        <a:cubicBezTo>
                          <a:pt x="9507" y="269226"/>
                          <a:pt x="8231" y="263678"/>
                          <a:pt x="7053" y="2581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grpSp>
      <p:sp>
        <p:nvSpPr>
          <p:cNvPr id="283" name="Google Shape;283;g340da623686_1_1457"/>
          <p:cNvSpPr txBox="1"/>
          <p:nvPr/>
        </p:nvSpPr>
        <p:spPr>
          <a:xfrm>
            <a:off x="4572000" y="3618850"/>
            <a:ext cx="4003200" cy="19026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1200"/>
              </a:spcBef>
              <a:spcAft>
                <a:spcPts val="0"/>
              </a:spcAft>
              <a:buClr>
                <a:srgbClr val="000000"/>
              </a:buClr>
              <a:buFont typeface="Arial"/>
              <a:buNone/>
            </a:pPr>
            <a:r>
              <a:rPr lang="en-US" sz="2400">
                <a:solidFill>
                  <a:srgbClr val="262626"/>
                </a:solidFill>
                <a:latin typeface="Lato"/>
                <a:ea typeface="Lato"/>
                <a:cs typeface="Lato"/>
                <a:sym typeface="Lato"/>
              </a:rPr>
              <a:t>Automatske misli su tijek mišljenja koji istodobno postoji uz manifestniji tijek misli.</a:t>
            </a:r>
            <a:endParaRPr sz="2600"/>
          </a:p>
        </p:txBody>
      </p:sp>
      <p:sp>
        <p:nvSpPr>
          <p:cNvPr id="284" name="Google Shape;284;g340da623686_1_1457"/>
          <p:cNvSpPr txBox="1"/>
          <p:nvPr/>
        </p:nvSpPr>
        <p:spPr>
          <a:xfrm>
            <a:off x="4463950" y="1477150"/>
            <a:ext cx="4776000" cy="2832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500" b="1">
                <a:solidFill>
                  <a:srgbClr val="262626"/>
                </a:solidFill>
                <a:latin typeface="Lato"/>
                <a:ea typeface="Lato"/>
                <a:cs typeface="Lato"/>
                <a:sym typeface="Lato"/>
              </a:rPr>
              <a:t>Što su automatske misli</a:t>
            </a:r>
            <a:endParaRPr sz="4500" b="1">
              <a:solidFill>
                <a:srgbClr val="26262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400" b="1">
              <a:solidFill>
                <a:srgbClr val="262626"/>
              </a:solidFill>
              <a:latin typeface="Lato"/>
              <a:ea typeface="Lato"/>
              <a:cs typeface="Lato"/>
              <a:sym typeface="Lato"/>
            </a:endParaRPr>
          </a:p>
          <a:p>
            <a:pPr marL="0" marR="0" lvl="0" indent="0" algn="l" rtl="0">
              <a:spcBef>
                <a:spcPts val="0"/>
              </a:spcBef>
              <a:spcAft>
                <a:spcPts val="0"/>
              </a:spcAft>
              <a:buNone/>
            </a:pPr>
            <a:endParaRPr sz="4400" b="1">
              <a:solidFill>
                <a:srgbClr val="262626"/>
              </a:solidFill>
              <a:latin typeface="Lato"/>
              <a:ea typeface="Lato"/>
              <a:cs typeface="Lato"/>
              <a:sym typeface="Lato"/>
            </a:endParaRPr>
          </a:p>
        </p:txBody>
      </p:sp>
      <p:grpSp>
        <p:nvGrpSpPr>
          <p:cNvPr id="285" name="Google Shape;285;g340da623686_1_1457"/>
          <p:cNvGrpSpPr/>
          <p:nvPr/>
        </p:nvGrpSpPr>
        <p:grpSpPr>
          <a:xfrm>
            <a:off x="4679754" y="1161355"/>
            <a:ext cx="311598" cy="105900"/>
            <a:chOff x="6239672" y="1104900"/>
            <a:chExt cx="415464" cy="105900"/>
          </a:xfrm>
        </p:grpSpPr>
        <p:sp>
          <p:nvSpPr>
            <p:cNvPr id="286" name="Google Shape;286;g340da623686_1_1457"/>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287" name="Google Shape;287;g340da623686_1_1457"/>
            <p:cNvSpPr/>
            <p:nvPr/>
          </p:nvSpPr>
          <p:spPr>
            <a:xfrm>
              <a:off x="6394454"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288" name="Google Shape;288;g340da623686_1_1457"/>
            <p:cNvSpPr/>
            <p:nvPr/>
          </p:nvSpPr>
          <p:spPr>
            <a:xfrm>
              <a:off x="6549236"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grpSp>
      <p:grpSp>
        <p:nvGrpSpPr>
          <p:cNvPr id="289" name="Google Shape;289;g340da623686_1_1457"/>
          <p:cNvGrpSpPr/>
          <p:nvPr/>
        </p:nvGrpSpPr>
        <p:grpSpPr>
          <a:xfrm rot="-4798695">
            <a:off x="936525" y="807871"/>
            <a:ext cx="1063536" cy="719155"/>
            <a:chOff x="5558789" y="2958464"/>
            <a:chExt cx="1076039" cy="939832"/>
          </a:xfrm>
        </p:grpSpPr>
        <p:sp>
          <p:nvSpPr>
            <p:cNvPr id="290" name="Google Shape;290;g340da623686_1_1457"/>
            <p:cNvSpPr/>
            <p:nvPr/>
          </p:nvSpPr>
          <p:spPr>
            <a:xfrm>
              <a:off x="5898355" y="3162680"/>
              <a:ext cx="296798" cy="479488"/>
            </a:xfrm>
            <a:custGeom>
              <a:avLst/>
              <a:gdLst/>
              <a:ahLst/>
              <a:cxnLst/>
              <a:rect l="l" t="t" r="r" b="b"/>
              <a:pathLst>
                <a:path w="296798" h="479488" extrusionOk="0">
                  <a:moveTo>
                    <a:pt x="296799" y="0"/>
                  </a:moveTo>
                  <a:lnTo>
                    <a:pt x="0" y="47948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91" name="Google Shape;291;g340da623686_1_1457"/>
            <p:cNvSpPr/>
            <p:nvPr/>
          </p:nvSpPr>
          <p:spPr>
            <a:xfrm>
              <a:off x="6178105" y="3567588"/>
              <a:ext cx="456723" cy="330708"/>
            </a:xfrm>
            <a:custGeom>
              <a:avLst/>
              <a:gdLst/>
              <a:ahLst/>
              <a:cxnLst/>
              <a:rect l="l" t="t" r="r" b="b"/>
              <a:pathLst>
                <a:path w="456723" h="330708" extrusionOk="0">
                  <a:moveTo>
                    <a:pt x="456724" y="0"/>
                  </a:moveTo>
                  <a:lnTo>
                    <a:pt x="0" y="3307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92" name="Google Shape;292;g340da623686_1_1457"/>
            <p:cNvSpPr/>
            <p:nvPr/>
          </p:nvSpPr>
          <p:spPr>
            <a:xfrm>
              <a:off x="5558789" y="2958464"/>
              <a:ext cx="127730" cy="549211"/>
            </a:xfrm>
            <a:custGeom>
              <a:avLst/>
              <a:gdLst/>
              <a:ahLst/>
              <a:cxnLst/>
              <a:rect l="l" t="t" r="r" b="b"/>
              <a:pathLst>
                <a:path w="127730" h="549211" extrusionOk="0">
                  <a:moveTo>
                    <a:pt x="127730" y="0"/>
                  </a:moveTo>
                  <a:lnTo>
                    <a:pt x="0" y="549212"/>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293" name="Google Shape;293;g340da623686_1_1457"/>
          <p:cNvSpPr/>
          <p:nvPr/>
        </p:nvSpPr>
        <p:spPr>
          <a:xfrm>
            <a:off x="3455292" y="3016324"/>
            <a:ext cx="422975" cy="79083"/>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294" name="Google Shape;294;g340da623686_1_1457"/>
          <p:cNvGrpSpPr/>
          <p:nvPr/>
        </p:nvGrpSpPr>
        <p:grpSpPr>
          <a:xfrm>
            <a:off x="7560064" y="393060"/>
            <a:ext cx="298479" cy="397969"/>
            <a:chOff x="4840847" y="3640644"/>
            <a:chExt cx="782383" cy="782479"/>
          </a:xfrm>
        </p:grpSpPr>
        <p:sp>
          <p:nvSpPr>
            <p:cNvPr id="295" name="Google Shape;295;g340da623686_1_1457"/>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96" name="Google Shape;296;g340da623686_1_1457"/>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97" name="Google Shape;297;g340da623686_1_1457"/>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98" name="Google Shape;298;g340da623686_1_1457"/>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299" name="Google Shape;299;g340da623686_1_1457"/>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00" name="Google Shape;300;g340da623686_1_1457"/>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01" name="Google Shape;301;g340da623686_1_1457"/>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02" name="Google Shape;302;g340da623686_1_1457"/>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g340da623686_1_11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ts val="990"/>
              <a:buFont typeface="Arial"/>
              <a:buNone/>
            </a:pPr>
            <a:r>
              <a:rPr lang="en-US" sz="4400">
                <a:latin typeface="Calibri"/>
                <a:ea typeface="Calibri"/>
                <a:cs typeface="Calibri"/>
                <a:sym typeface="Calibri"/>
              </a:rPr>
              <a:t>Podučavanje pacijenta kako identificirati vlastite automatske misli</a:t>
            </a:r>
            <a:endParaRPr sz="4400">
              <a:latin typeface="Calibri"/>
              <a:ea typeface="Calibri"/>
              <a:cs typeface="Calibri"/>
              <a:sym typeface="Calibri"/>
            </a:endParaRPr>
          </a:p>
        </p:txBody>
      </p:sp>
      <p:sp>
        <p:nvSpPr>
          <p:cNvPr id="1188" name="Google Shape;1188;g340da623686_1_1182"/>
          <p:cNvSpPr/>
          <p:nvPr/>
        </p:nvSpPr>
        <p:spPr>
          <a:xfrm>
            <a:off x="742950" y="2042600"/>
            <a:ext cx="7367100" cy="34500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grpSp>
        <p:nvGrpSpPr>
          <p:cNvPr id="1189" name="Google Shape;1189;g340da623686_1_1182"/>
          <p:cNvGrpSpPr/>
          <p:nvPr/>
        </p:nvGrpSpPr>
        <p:grpSpPr>
          <a:xfrm>
            <a:off x="208128" y="1580040"/>
            <a:ext cx="821745" cy="897894"/>
            <a:chOff x="5805670" y="2850954"/>
            <a:chExt cx="821745" cy="897894"/>
          </a:xfrm>
        </p:grpSpPr>
        <p:sp>
          <p:nvSpPr>
            <p:cNvPr id="1190" name="Google Shape;1190;g340da623686_1_1182"/>
            <p:cNvSpPr/>
            <p:nvPr/>
          </p:nvSpPr>
          <p:spPr>
            <a:xfrm>
              <a:off x="5805670" y="2850954"/>
              <a:ext cx="821745" cy="897894"/>
            </a:xfrm>
            <a:custGeom>
              <a:avLst/>
              <a:gdLst/>
              <a:ahLst/>
              <a:cxnLst/>
              <a:rect l="l" t="t" r="r" b="b"/>
              <a:pathLst>
                <a:path w="821745" h="897894" extrusionOk="0">
                  <a:moveTo>
                    <a:pt x="579704" y="21985"/>
                  </a:moveTo>
                  <a:cubicBezTo>
                    <a:pt x="524093" y="3715"/>
                    <a:pt x="463948" y="-2953"/>
                    <a:pt x="405536" y="1181"/>
                  </a:cubicBezTo>
                  <a:cubicBezTo>
                    <a:pt x="309517" y="8116"/>
                    <a:pt x="214698" y="43190"/>
                    <a:pt x="140816" y="104802"/>
                  </a:cubicBezTo>
                  <a:cubicBezTo>
                    <a:pt x="66801" y="166681"/>
                    <a:pt x="14791" y="255499"/>
                    <a:pt x="2655" y="351118"/>
                  </a:cubicBezTo>
                  <a:cubicBezTo>
                    <a:pt x="-12281" y="469009"/>
                    <a:pt x="36662" y="593033"/>
                    <a:pt x="127880" y="669049"/>
                  </a:cubicBezTo>
                  <a:cubicBezTo>
                    <a:pt x="223766" y="748931"/>
                    <a:pt x="363261" y="773203"/>
                    <a:pt x="480218" y="728794"/>
                  </a:cubicBezTo>
                  <a:cubicBezTo>
                    <a:pt x="582238" y="799475"/>
                    <a:pt x="585706" y="808810"/>
                    <a:pt x="704796" y="897895"/>
                  </a:cubicBezTo>
                  <a:cubicBezTo>
                    <a:pt x="686126" y="722259"/>
                    <a:pt x="687859" y="732128"/>
                    <a:pt x="674790" y="620106"/>
                  </a:cubicBezTo>
                  <a:cubicBezTo>
                    <a:pt x="755606" y="565828"/>
                    <a:pt x="810417" y="474476"/>
                    <a:pt x="820153" y="377523"/>
                  </a:cubicBezTo>
                  <a:cubicBezTo>
                    <a:pt x="829888" y="280704"/>
                    <a:pt x="794548" y="180150"/>
                    <a:pt x="726267" y="110803"/>
                  </a:cubicBezTo>
                  <a:cubicBezTo>
                    <a:pt x="685592" y="69462"/>
                    <a:pt x="634782" y="40122"/>
                    <a:pt x="579704" y="21985"/>
                  </a:cubicBez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191" name="Google Shape;1191;g340da623686_1_1182"/>
            <p:cNvSpPr/>
            <p:nvPr/>
          </p:nvSpPr>
          <p:spPr>
            <a:xfrm>
              <a:off x="5805670" y="2850954"/>
              <a:ext cx="821745" cy="897894"/>
            </a:xfrm>
            <a:custGeom>
              <a:avLst/>
              <a:gdLst/>
              <a:ahLst/>
              <a:cxnLst/>
              <a:rect l="l" t="t" r="r" b="b"/>
              <a:pathLst>
                <a:path w="821745" h="897894" extrusionOk="0">
                  <a:moveTo>
                    <a:pt x="579704" y="21985"/>
                  </a:moveTo>
                  <a:cubicBezTo>
                    <a:pt x="524093" y="3715"/>
                    <a:pt x="463948" y="-2953"/>
                    <a:pt x="405536" y="1181"/>
                  </a:cubicBezTo>
                  <a:cubicBezTo>
                    <a:pt x="309517" y="8116"/>
                    <a:pt x="214698" y="43190"/>
                    <a:pt x="140816" y="104802"/>
                  </a:cubicBezTo>
                  <a:cubicBezTo>
                    <a:pt x="66801" y="166681"/>
                    <a:pt x="14791" y="255499"/>
                    <a:pt x="2655" y="351118"/>
                  </a:cubicBezTo>
                  <a:cubicBezTo>
                    <a:pt x="-12281" y="469009"/>
                    <a:pt x="36662" y="593033"/>
                    <a:pt x="127880" y="669049"/>
                  </a:cubicBezTo>
                  <a:cubicBezTo>
                    <a:pt x="223766" y="748931"/>
                    <a:pt x="363261" y="773203"/>
                    <a:pt x="480218" y="728794"/>
                  </a:cubicBezTo>
                  <a:cubicBezTo>
                    <a:pt x="582238" y="799475"/>
                    <a:pt x="585706" y="808810"/>
                    <a:pt x="704796" y="897895"/>
                  </a:cubicBezTo>
                  <a:cubicBezTo>
                    <a:pt x="686126" y="722259"/>
                    <a:pt x="687859" y="732128"/>
                    <a:pt x="674790" y="620106"/>
                  </a:cubicBezTo>
                  <a:cubicBezTo>
                    <a:pt x="755606" y="565828"/>
                    <a:pt x="810417" y="474476"/>
                    <a:pt x="820153" y="377523"/>
                  </a:cubicBezTo>
                  <a:cubicBezTo>
                    <a:pt x="829888" y="280704"/>
                    <a:pt x="794548" y="180150"/>
                    <a:pt x="726267" y="110803"/>
                  </a:cubicBezTo>
                  <a:cubicBezTo>
                    <a:pt x="685592" y="69462"/>
                    <a:pt x="634782" y="40122"/>
                    <a:pt x="579704" y="21985"/>
                  </a:cubicBezTo>
                  <a:close/>
                </a:path>
              </a:pathLst>
            </a:custGeom>
            <a:noFill/>
            <a:ln w="99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1192" name="Google Shape;1192;g340da623686_1_1182"/>
            <p:cNvSpPr/>
            <p:nvPr/>
          </p:nvSpPr>
          <p:spPr>
            <a:xfrm>
              <a:off x="6068658" y="3045625"/>
              <a:ext cx="287619" cy="373824"/>
            </a:xfrm>
            <a:custGeom>
              <a:avLst/>
              <a:gdLst/>
              <a:ahLst/>
              <a:cxnLst/>
              <a:rect l="l" t="t" r="r" b="b"/>
              <a:pathLst>
                <a:path w="287619" h="373824" extrusionOk="0">
                  <a:moveTo>
                    <a:pt x="158685" y="119373"/>
                  </a:moveTo>
                  <a:cubicBezTo>
                    <a:pt x="157351" y="93368"/>
                    <a:pt x="157084" y="66563"/>
                    <a:pt x="167220" y="42558"/>
                  </a:cubicBezTo>
                  <a:cubicBezTo>
                    <a:pt x="178022" y="17086"/>
                    <a:pt x="204560" y="-4118"/>
                    <a:pt x="231899" y="683"/>
                  </a:cubicBezTo>
                  <a:cubicBezTo>
                    <a:pt x="249636" y="3750"/>
                    <a:pt x="264306" y="17220"/>
                    <a:pt x="272841" y="33089"/>
                  </a:cubicBezTo>
                  <a:cubicBezTo>
                    <a:pt x="281376" y="48959"/>
                    <a:pt x="284443" y="67096"/>
                    <a:pt x="286044" y="85100"/>
                  </a:cubicBezTo>
                  <a:cubicBezTo>
                    <a:pt x="294979" y="183120"/>
                    <a:pt x="264306" y="280072"/>
                    <a:pt x="234833" y="373825"/>
                  </a:cubicBezTo>
                  <a:cubicBezTo>
                    <a:pt x="168820" y="329016"/>
                    <a:pt x="102007" y="283940"/>
                    <a:pt x="47062" y="226062"/>
                  </a:cubicBezTo>
                  <a:cubicBezTo>
                    <a:pt x="27592" y="205524"/>
                    <a:pt x="9188" y="182319"/>
                    <a:pt x="2386" y="154847"/>
                  </a:cubicBezTo>
                  <a:cubicBezTo>
                    <a:pt x="-4415" y="127375"/>
                    <a:pt x="3187" y="94435"/>
                    <a:pt x="26925" y="78965"/>
                  </a:cubicBezTo>
                  <a:cubicBezTo>
                    <a:pt x="48662" y="64696"/>
                    <a:pt x="78402" y="68430"/>
                    <a:pt x="100806" y="81633"/>
                  </a:cubicBezTo>
                  <a:cubicBezTo>
                    <a:pt x="123211" y="94835"/>
                    <a:pt x="140281" y="114572"/>
                    <a:pt x="158951" y="133776"/>
                  </a:cubicBezTo>
                  <a:cubicBezTo>
                    <a:pt x="158685" y="131776"/>
                    <a:pt x="158685" y="121107"/>
                    <a:pt x="158685" y="11937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sp>
        <p:nvSpPr>
          <p:cNvPr id="1193" name="Google Shape;1193;g340da623686_1_1182"/>
          <p:cNvSpPr txBox="1">
            <a:spLocks noGrp="1"/>
          </p:cNvSpPr>
          <p:nvPr>
            <p:ph type="body" idx="1"/>
          </p:nvPr>
        </p:nvSpPr>
        <p:spPr>
          <a:xfrm>
            <a:off x="1029875" y="2409225"/>
            <a:ext cx="6912300" cy="29415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None/>
            </a:pPr>
            <a:endParaRPr sz="2400">
              <a:latin typeface="Book Antiqua"/>
              <a:ea typeface="Book Antiqua"/>
              <a:cs typeface="Book Antiqua"/>
              <a:sym typeface="Book Antiqua"/>
            </a:endParaRPr>
          </a:p>
          <a:p>
            <a:pPr marL="0" lvl="0" indent="0" algn="l" rtl="0">
              <a:lnSpc>
                <a:spcPct val="120000"/>
              </a:lnSpc>
              <a:spcBef>
                <a:spcPts val="0"/>
              </a:spcBef>
              <a:spcAft>
                <a:spcPts val="0"/>
              </a:spcAft>
              <a:buNone/>
            </a:pPr>
            <a:r>
              <a:rPr lang="en-US" sz="2400">
                <a:latin typeface="Book Antiqua"/>
                <a:ea typeface="Book Antiqua"/>
                <a:cs typeface="Book Antiqua"/>
                <a:sym typeface="Book Antiqua"/>
              </a:rPr>
              <a:t>Podučavanje počinje već na prvoj seansi.</a:t>
            </a:r>
            <a:endParaRPr sz="2400">
              <a:latin typeface="Book Antiqua"/>
              <a:ea typeface="Book Antiqua"/>
              <a:cs typeface="Book Antiqua"/>
              <a:sym typeface="Book Antiqua"/>
            </a:endParaRPr>
          </a:p>
          <a:p>
            <a:pPr marL="0" lvl="0" indent="0" algn="l" rtl="0">
              <a:lnSpc>
                <a:spcPct val="120000"/>
              </a:lnSpc>
              <a:spcBef>
                <a:spcPts val="0"/>
              </a:spcBef>
              <a:spcAft>
                <a:spcPts val="0"/>
              </a:spcAft>
              <a:buNone/>
            </a:pPr>
            <a:endParaRPr sz="2400">
              <a:latin typeface="Book Antiqua"/>
              <a:ea typeface="Book Antiqua"/>
              <a:cs typeface="Book Antiqua"/>
              <a:sym typeface="Book Antiqua"/>
            </a:endParaRPr>
          </a:p>
          <a:p>
            <a:pPr marL="0" lvl="0" indent="0" algn="l" rtl="0">
              <a:lnSpc>
                <a:spcPct val="120000"/>
              </a:lnSpc>
              <a:spcBef>
                <a:spcPts val="0"/>
              </a:spcBef>
              <a:spcAft>
                <a:spcPts val="0"/>
              </a:spcAft>
              <a:buNone/>
            </a:pPr>
            <a:r>
              <a:rPr lang="en-US" sz="2400">
                <a:latin typeface="Book Antiqua"/>
                <a:ea typeface="Book Antiqua"/>
                <a:cs typeface="Book Antiqua"/>
                <a:sym typeface="Book Antiqua"/>
              </a:rPr>
              <a:t>Automatske misli predvidljive kad se ustanove bazična vjerovanja</a:t>
            </a:r>
            <a:r>
              <a:rPr lang="en-US" sz="1800">
                <a:latin typeface="Book Antiqua"/>
                <a:ea typeface="Book Antiqua"/>
                <a:cs typeface="Book Antiqua"/>
                <a:sym typeface="Book Antiqua"/>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Google Shape;307;g340da623686_1_1778"/>
          <p:cNvGrpSpPr/>
          <p:nvPr/>
        </p:nvGrpSpPr>
        <p:grpSpPr>
          <a:xfrm>
            <a:off x="5008601" y="2260100"/>
            <a:ext cx="4670480" cy="1754445"/>
            <a:chOff x="6239672" y="1104900"/>
            <a:chExt cx="415464" cy="105900"/>
          </a:xfrm>
        </p:grpSpPr>
        <p:sp>
          <p:nvSpPr>
            <p:cNvPr id="308" name="Google Shape;308;g340da623686_1_1778"/>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a:ea typeface="Lato"/>
                <a:cs typeface="Lato"/>
                <a:sym typeface="Lato"/>
              </a:endParaRPr>
            </a:p>
          </p:txBody>
        </p:sp>
        <p:sp>
          <p:nvSpPr>
            <p:cNvPr id="309" name="Google Shape;309;g340da623686_1_1778"/>
            <p:cNvSpPr/>
            <p:nvPr/>
          </p:nvSpPr>
          <p:spPr>
            <a:xfrm>
              <a:off x="6394454"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sp>
          <p:nvSpPr>
            <p:cNvPr id="310" name="Google Shape;310;g340da623686_1_1778"/>
            <p:cNvSpPr/>
            <p:nvPr/>
          </p:nvSpPr>
          <p:spPr>
            <a:xfrm>
              <a:off x="6549236"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grpSp>
      <p:sp>
        <p:nvSpPr>
          <p:cNvPr id="311" name="Google Shape;311;g340da623686_1_1778"/>
          <p:cNvSpPr/>
          <p:nvPr/>
        </p:nvSpPr>
        <p:spPr>
          <a:xfrm>
            <a:off x="1" y="0"/>
            <a:ext cx="7476889" cy="6858000"/>
          </a:xfrm>
          <a:custGeom>
            <a:avLst/>
            <a:gdLst/>
            <a:ahLst/>
            <a:cxnLst/>
            <a:rect l="l" t="t" r="r" b="b"/>
            <a:pathLst>
              <a:path w="9969185" h="6858000" extrusionOk="0">
                <a:moveTo>
                  <a:pt x="0" y="4174082"/>
                </a:moveTo>
                <a:lnTo>
                  <a:pt x="82538" y="4235039"/>
                </a:lnTo>
                <a:cubicBezTo>
                  <a:pt x="236319" y="4359019"/>
                  <a:pt x="383567" y="4498945"/>
                  <a:pt x="519998" y="4651362"/>
                </a:cubicBezTo>
                <a:cubicBezTo>
                  <a:pt x="788396" y="4951218"/>
                  <a:pt x="1009379" y="5292681"/>
                  <a:pt x="1158892" y="5638801"/>
                </a:cubicBezTo>
                <a:cubicBezTo>
                  <a:pt x="1284987" y="5930617"/>
                  <a:pt x="1367816" y="6237811"/>
                  <a:pt x="1405084" y="6551771"/>
                </a:cubicBezTo>
                <a:cubicBezTo>
                  <a:pt x="1412740" y="6616031"/>
                  <a:pt x="1418419" y="6680290"/>
                  <a:pt x="1422121" y="6744422"/>
                </a:cubicBezTo>
                <a:lnTo>
                  <a:pt x="1628017" y="6858000"/>
                </a:lnTo>
                <a:lnTo>
                  <a:pt x="1459053" y="6858000"/>
                </a:lnTo>
                <a:lnTo>
                  <a:pt x="1426396" y="6840269"/>
                </a:lnTo>
                <a:lnTo>
                  <a:pt x="1425972" y="6858000"/>
                </a:lnTo>
                <a:lnTo>
                  <a:pt x="1342437" y="6858000"/>
                </a:lnTo>
                <a:lnTo>
                  <a:pt x="1343121" y="6791580"/>
                </a:lnTo>
                <a:cubicBezTo>
                  <a:pt x="910757" y="6535052"/>
                  <a:pt x="512242" y="6240728"/>
                  <a:pt x="157805" y="5955583"/>
                </a:cubicBezTo>
                <a:lnTo>
                  <a:pt x="0" y="5825222"/>
                </a:lnTo>
                <a:lnTo>
                  <a:pt x="0" y="5720569"/>
                </a:lnTo>
                <a:lnTo>
                  <a:pt x="197850" y="5884150"/>
                </a:lnTo>
                <a:cubicBezTo>
                  <a:pt x="539466" y="6159478"/>
                  <a:pt x="922451" y="6443752"/>
                  <a:pt x="1337059" y="6693818"/>
                </a:cubicBezTo>
                <a:cubicBezTo>
                  <a:pt x="1310385" y="6344443"/>
                  <a:pt x="1225451" y="5996089"/>
                  <a:pt x="1084870" y="5670707"/>
                </a:cubicBezTo>
                <a:cubicBezTo>
                  <a:pt x="860504" y="5151383"/>
                  <a:pt x="477304" y="4658261"/>
                  <a:pt x="31029" y="4297627"/>
                </a:cubicBezTo>
                <a:lnTo>
                  <a:pt x="0" y="4274652"/>
                </a:lnTo>
                <a:close/>
                <a:moveTo>
                  <a:pt x="1677748" y="592583"/>
                </a:moveTo>
                <a:cubicBezTo>
                  <a:pt x="1570574" y="599315"/>
                  <a:pt x="1473890" y="628764"/>
                  <a:pt x="1393916" y="688457"/>
                </a:cubicBezTo>
                <a:cubicBezTo>
                  <a:pt x="1293028" y="763756"/>
                  <a:pt x="1243700" y="858519"/>
                  <a:pt x="1242999" y="978169"/>
                </a:cubicBezTo>
                <a:cubicBezTo>
                  <a:pt x="1243061" y="978934"/>
                  <a:pt x="1243061" y="979828"/>
                  <a:pt x="1243061" y="980657"/>
                </a:cubicBezTo>
                <a:cubicBezTo>
                  <a:pt x="1243061" y="1471633"/>
                  <a:pt x="2079329" y="2240960"/>
                  <a:pt x="2522318" y="2579743"/>
                </a:cubicBezTo>
                <a:cubicBezTo>
                  <a:pt x="3440903" y="3282194"/>
                  <a:pt x="4223759" y="3719057"/>
                  <a:pt x="4986004" y="3954589"/>
                </a:cubicBezTo>
                <a:cubicBezTo>
                  <a:pt x="5219814" y="4026825"/>
                  <a:pt x="5524136" y="4088533"/>
                  <a:pt x="5846009" y="4104231"/>
                </a:cubicBezTo>
                <a:cubicBezTo>
                  <a:pt x="5820612" y="4026187"/>
                  <a:pt x="5792215" y="3947571"/>
                  <a:pt x="5760756" y="3868250"/>
                </a:cubicBezTo>
                <a:cubicBezTo>
                  <a:pt x="5372965" y="2890766"/>
                  <a:pt x="4493623" y="1971414"/>
                  <a:pt x="3217814" y="1209617"/>
                </a:cubicBezTo>
                <a:cubicBezTo>
                  <a:pt x="3198350" y="1198003"/>
                  <a:pt x="3177611" y="1185559"/>
                  <a:pt x="3155724" y="1172414"/>
                </a:cubicBezTo>
                <a:cubicBezTo>
                  <a:pt x="2803573" y="960822"/>
                  <a:pt x="2142171" y="563411"/>
                  <a:pt x="1677748" y="592583"/>
                </a:cubicBezTo>
                <a:close/>
                <a:moveTo>
                  <a:pt x="4778220" y="0"/>
                </a:moveTo>
                <a:lnTo>
                  <a:pt x="4883715" y="0"/>
                </a:lnTo>
                <a:lnTo>
                  <a:pt x="4928684" y="53257"/>
                </a:lnTo>
                <a:cubicBezTo>
                  <a:pt x="4969815" y="98077"/>
                  <a:pt x="5015246" y="144118"/>
                  <a:pt x="5065450" y="191994"/>
                </a:cubicBezTo>
                <a:cubicBezTo>
                  <a:pt x="5405189" y="515972"/>
                  <a:pt x="5781110" y="806895"/>
                  <a:pt x="6182812" y="1056658"/>
                </a:cubicBezTo>
                <a:cubicBezTo>
                  <a:pt x="6618016" y="1327224"/>
                  <a:pt x="7057239" y="1492628"/>
                  <a:pt x="7476681" y="1552101"/>
                </a:cubicBezTo>
                <a:cubicBezTo>
                  <a:pt x="7234576" y="1090095"/>
                  <a:pt x="6845699" y="616222"/>
                  <a:pt x="6393969" y="235960"/>
                </a:cubicBezTo>
                <a:cubicBezTo>
                  <a:pt x="6302652" y="159066"/>
                  <a:pt x="6211210" y="88235"/>
                  <a:pt x="6122190" y="25443"/>
                </a:cubicBezTo>
                <a:lnTo>
                  <a:pt x="6084316" y="0"/>
                </a:lnTo>
                <a:lnTo>
                  <a:pt x="6223009" y="0"/>
                </a:lnTo>
                <a:lnTo>
                  <a:pt x="6306307" y="61680"/>
                </a:lnTo>
                <a:cubicBezTo>
                  <a:pt x="6352619" y="97551"/>
                  <a:pt x="6399202" y="135200"/>
                  <a:pt x="6445721" y="174381"/>
                </a:cubicBezTo>
                <a:cubicBezTo>
                  <a:pt x="6921191" y="574679"/>
                  <a:pt x="7328572" y="1077588"/>
                  <a:pt x="7573230" y="1564162"/>
                </a:cubicBezTo>
                <a:cubicBezTo>
                  <a:pt x="8152588" y="1624273"/>
                  <a:pt x="8690146" y="1479353"/>
                  <a:pt x="9121968" y="1127745"/>
                </a:cubicBezTo>
                <a:cubicBezTo>
                  <a:pt x="9461563" y="851300"/>
                  <a:pt x="9710114" y="489209"/>
                  <a:pt x="9851953" y="97715"/>
                </a:cubicBezTo>
                <a:lnTo>
                  <a:pt x="9883219" y="0"/>
                </a:lnTo>
                <a:lnTo>
                  <a:pt x="9969185" y="0"/>
                </a:lnTo>
                <a:lnTo>
                  <a:pt x="9917964" y="152437"/>
                </a:lnTo>
                <a:cubicBezTo>
                  <a:pt x="9764854" y="556511"/>
                  <a:pt x="9504803" y="920193"/>
                  <a:pt x="9173080" y="1190217"/>
                </a:cubicBezTo>
                <a:cubicBezTo>
                  <a:pt x="8953630" y="1368829"/>
                  <a:pt x="8707376" y="1497987"/>
                  <a:pt x="8441148" y="1573989"/>
                </a:cubicBezTo>
                <a:cubicBezTo>
                  <a:pt x="8195086" y="1644246"/>
                  <a:pt x="7930455" y="1669708"/>
                  <a:pt x="7654591" y="1649670"/>
                </a:cubicBezTo>
                <a:cubicBezTo>
                  <a:pt x="7640872" y="1648649"/>
                  <a:pt x="7627024" y="1647565"/>
                  <a:pt x="7613240" y="1646352"/>
                </a:cubicBezTo>
                <a:cubicBezTo>
                  <a:pt x="7755480" y="1951058"/>
                  <a:pt x="7833332" y="2247214"/>
                  <a:pt x="7844753" y="2526905"/>
                </a:cubicBezTo>
                <a:cubicBezTo>
                  <a:pt x="7845711" y="2550772"/>
                  <a:pt x="7846222" y="2574637"/>
                  <a:pt x="7846222" y="2598312"/>
                </a:cubicBezTo>
                <a:cubicBezTo>
                  <a:pt x="7846222" y="2894148"/>
                  <a:pt x="7770285" y="3171223"/>
                  <a:pt x="7620005" y="3422838"/>
                </a:cubicBezTo>
                <a:cubicBezTo>
                  <a:pt x="7493401" y="3634760"/>
                  <a:pt x="7317532" y="3806289"/>
                  <a:pt x="7097187" y="3932574"/>
                </a:cubicBezTo>
                <a:cubicBezTo>
                  <a:pt x="6900452" y="4045331"/>
                  <a:pt x="6668365" y="4122226"/>
                  <a:pt x="6407434" y="4161023"/>
                </a:cubicBezTo>
                <a:cubicBezTo>
                  <a:pt x="6264493" y="4182273"/>
                  <a:pt x="6112554" y="4191653"/>
                  <a:pt x="5956085" y="4189611"/>
                </a:cubicBezTo>
                <a:cubicBezTo>
                  <a:pt x="6005158" y="4359673"/>
                  <a:pt x="6040191" y="4528203"/>
                  <a:pt x="6060865" y="4693543"/>
                </a:cubicBezTo>
                <a:cubicBezTo>
                  <a:pt x="6096666" y="4980381"/>
                  <a:pt x="6089263" y="5258923"/>
                  <a:pt x="6038787" y="5521513"/>
                </a:cubicBezTo>
                <a:cubicBezTo>
                  <a:pt x="5944367" y="6012537"/>
                  <a:pt x="5704406" y="6442099"/>
                  <a:pt x="5324456" y="6801307"/>
                </a:cubicBezTo>
                <a:lnTo>
                  <a:pt x="5259511" y="6858000"/>
                </a:lnTo>
                <a:lnTo>
                  <a:pt x="5136950" y="6858000"/>
                </a:lnTo>
                <a:lnTo>
                  <a:pt x="5250691" y="6759606"/>
                </a:lnTo>
                <a:cubicBezTo>
                  <a:pt x="5959949" y="6101427"/>
                  <a:pt x="6175944" y="5202892"/>
                  <a:pt x="5871916" y="4187251"/>
                </a:cubicBezTo>
                <a:cubicBezTo>
                  <a:pt x="5571230" y="4175637"/>
                  <a:pt x="5257336" y="4122737"/>
                  <a:pt x="4962137" y="4031547"/>
                </a:cubicBezTo>
                <a:cubicBezTo>
                  <a:pt x="4190513" y="3793142"/>
                  <a:pt x="3399680" y="3352132"/>
                  <a:pt x="2473310" y="2643683"/>
                </a:cubicBezTo>
                <a:cubicBezTo>
                  <a:pt x="2419706" y="2602714"/>
                  <a:pt x="1162339" y="1633652"/>
                  <a:pt x="1162339" y="980529"/>
                </a:cubicBezTo>
                <a:cubicBezTo>
                  <a:pt x="1162339" y="979508"/>
                  <a:pt x="1162339" y="978552"/>
                  <a:pt x="1162339" y="977593"/>
                </a:cubicBezTo>
                <a:cubicBezTo>
                  <a:pt x="1163169" y="832930"/>
                  <a:pt x="1224876" y="713919"/>
                  <a:pt x="1345674" y="623688"/>
                </a:cubicBezTo>
                <a:cubicBezTo>
                  <a:pt x="1550576" y="470728"/>
                  <a:pt x="1867982" y="474174"/>
                  <a:pt x="2289146" y="633770"/>
                </a:cubicBezTo>
                <a:cubicBezTo>
                  <a:pt x="2632715" y="763949"/>
                  <a:pt x="2972454" y="968085"/>
                  <a:pt x="3197266" y="1103177"/>
                </a:cubicBezTo>
                <a:cubicBezTo>
                  <a:pt x="3219091" y="1116259"/>
                  <a:pt x="3239765" y="1128702"/>
                  <a:pt x="3259165" y="1140317"/>
                </a:cubicBezTo>
                <a:cubicBezTo>
                  <a:pt x="3847646" y="1491734"/>
                  <a:pt x="4355405" y="1876908"/>
                  <a:pt x="4768275" y="2285183"/>
                </a:cubicBezTo>
                <a:cubicBezTo>
                  <a:pt x="5260972" y="2772456"/>
                  <a:pt x="5620111" y="3295019"/>
                  <a:pt x="5835735" y="3838449"/>
                </a:cubicBezTo>
                <a:cubicBezTo>
                  <a:pt x="5871343" y="3928234"/>
                  <a:pt x="5903249" y="4017892"/>
                  <a:pt x="5931262" y="4107229"/>
                </a:cubicBezTo>
                <a:cubicBezTo>
                  <a:pt x="6545525" y="4121140"/>
                  <a:pt x="7205541" y="3959247"/>
                  <a:pt x="7550704" y="3381358"/>
                </a:cubicBezTo>
                <a:cubicBezTo>
                  <a:pt x="7844881" y="2888787"/>
                  <a:pt x="7838946" y="2311473"/>
                  <a:pt x="7533156" y="1665433"/>
                </a:cubicBezTo>
                <a:cubicBezTo>
                  <a:pt x="7528561" y="1655732"/>
                  <a:pt x="7523903" y="1645969"/>
                  <a:pt x="7519117" y="1636270"/>
                </a:cubicBezTo>
                <a:cubicBezTo>
                  <a:pt x="7062983" y="1579668"/>
                  <a:pt x="6589172" y="1404374"/>
                  <a:pt x="6140121" y="1125192"/>
                </a:cubicBezTo>
                <a:cubicBezTo>
                  <a:pt x="5733761" y="872493"/>
                  <a:pt x="5353437" y="578189"/>
                  <a:pt x="5009677" y="250383"/>
                </a:cubicBezTo>
                <a:cubicBezTo>
                  <a:pt x="4957526" y="200657"/>
                  <a:pt x="4910293" y="152745"/>
                  <a:pt x="4867483" y="106006"/>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12" name="Google Shape;312;g340da623686_1_1778"/>
          <p:cNvSpPr/>
          <p:nvPr/>
        </p:nvSpPr>
        <p:spPr>
          <a:xfrm>
            <a:off x="664750" y="1189500"/>
            <a:ext cx="7201500" cy="49287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313" name="Google Shape;313;g340da623686_1_1778"/>
          <p:cNvSpPr txBox="1"/>
          <p:nvPr/>
        </p:nvSpPr>
        <p:spPr>
          <a:xfrm>
            <a:off x="1749741" y="1670143"/>
            <a:ext cx="5644500" cy="280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400">
                <a:solidFill>
                  <a:srgbClr val="262626"/>
                </a:solidFill>
                <a:latin typeface="Lato"/>
                <a:ea typeface="Lato"/>
                <a:cs typeface="Lato"/>
                <a:sym typeface="Lato"/>
              </a:rPr>
              <a:t>Karakteristike automatskih misli</a:t>
            </a:r>
            <a:endParaRPr sz="4400">
              <a:solidFill>
                <a:srgbClr val="26262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400">
              <a:solidFill>
                <a:srgbClr val="262626"/>
              </a:solidFill>
              <a:latin typeface="Lato"/>
              <a:ea typeface="Lato"/>
              <a:cs typeface="Lato"/>
              <a:sym typeface="Lato"/>
            </a:endParaRPr>
          </a:p>
          <a:p>
            <a:pPr marL="0" marR="0" lvl="0" indent="0" algn="l" rtl="0">
              <a:spcBef>
                <a:spcPts val="0"/>
              </a:spcBef>
              <a:spcAft>
                <a:spcPts val="0"/>
              </a:spcAft>
              <a:buNone/>
            </a:pPr>
            <a:endParaRPr sz="4400">
              <a:solidFill>
                <a:srgbClr val="262626"/>
              </a:solidFill>
              <a:latin typeface="Lato"/>
              <a:ea typeface="Lato"/>
              <a:cs typeface="Lato"/>
              <a:sym typeface="Lato"/>
            </a:endParaRPr>
          </a:p>
        </p:txBody>
      </p:sp>
      <p:grpSp>
        <p:nvGrpSpPr>
          <p:cNvPr id="314" name="Google Shape;314;g340da623686_1_1778"/>
          <p:cNvGrpSpPr/>
          <p:nvPr/>
        </p:nvGrpSpPr>
        <p:grpSpPr>
          <a:xfrm>
            <a:off x="1226576" y="872935"/>
            <a:ext cx="1681924" cy="659020"/>
            <a:chOff x="7274720" y="3152778"/>
            <a:chExt cx="2184600" cy="532800"/>
          </a:xfrm>
        </p:grpSpPr>
        <p:sp>
          <p:nvSpPr>
            <p:cNvPr id="315" name="Google Shape;315;g340da623686_1_1778"/>
            <p:cNvSpPr/>
            <p:nvPr/>
          </p:nvSpPr>
          <p:spPr>
            <a:xfrm rot="-161292">
              <a:off x="7294928" y="3202338"/>
              <a:ext cx="2123637" cy="4336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316" name="Google Shape;316;g340da623686_1_1778"/>
            <p:cNvSpPr txBox="1"/>
            <p:nvPr/>
          </p:nvSpPr>
          <p:spPr>
            <a:xfrm>
              <a:off x="7274720" y="3216275"/>
              <a:ext cx="2184600" cy="24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grpSp>
      <p:sp>
        <p:nvSpPr>
          <p:cNvPr id="317" name="Google Shape;317;g340da623686_1_1778"/>
          <p:cNvSpPr txBox="1"/>
          <p:nvPr/>
        </p:nvSpPr>
        <p:spPr>
          <a:xfrm>
            <a:off x="1210650" y="3312675"/>
            <a:ext cx="6052200" cy="2518200"/>
          </a:xfrm>
          <a:prstGeom prst="rect">
            <a:avLst/>
          </a:prstGeom>
          <a:noFill/>
          <a:ln>
            <a:noFill/>
          </a:ln>
        </p:spPr>
        <p:txBody>
          <a:bodyPr spcFirstLastPara="1" wrap="square" lIns="91425" tIns="45700" rIns="91425" bIns="45700" anchor="t" anchorCtr="0">
            <a:spAutoFit/>
          </a:bodyPr>
          <a:lstStyle/>
          <a:p>
            <a:pPr marL="457200" lvl="0" indent="-355600" algn="l" rtl="0">
              <a:lnSpc>
                <a:spcPct val="130000"/>
              </a:lnSpc>
              <a:spcBef>
                <a:spcPts val="0"/>
              </a:spcBef>
              <a:spcAft>
                <a:spcPts val="0"/>
              </a:spcAft>
              <a:buClr>
                <a:srgbClr val="262626"/>
              </a:buClr>
              <a:buSzPts val="2000"/>
              <a:buFont typeface="Lato"/>
              <a:buChar char="●"/>
            </a:pPr>
            <a:r>
              <a:rPr lang="en-US" sz="2000">
                <a:solidFill>
                  <a:srgbClr val="262626"/>
                </a:solidFill>
                <a:latin typeface="Lato"/>
                <a:ea typeface="Lato"/>
                <a:cs typeface="Lato"/>
                <a:sym typeface="Lato"/>
              </a:rPr>
              <a:t>Prisutne kod svih ljudi</a:t>
            </a:r>
            <a:endParaRPr sz="2000">
              <a:solidFill>
                <a:srgbClr val="262626"/>
              </a:solidFill>
              <a:latin typeface="Lato"/>
              <a:ea typeface="Lato"/>
              <a:cs typeface="Lato"/>
              <a:sym typeface="Lato"/>
            </a:endParaRPr>
          </a:p>
          <a:p>
            <a:pPr marL="457200" lvl="0" indent="-355600" algn="l" rtl="0">
              <a:lnSpc>
                <a:spcPct val="130000"/>
              </a:lnSpc>
              <a:spcBef>
                <a:spcPts val="0"/>
              </a:spcBef>
              <a:spcAft>
                <a:spcPts val="0"/>
              </a:spcAft>
              <a:buClr>
                <a:srgbClr val="262626"/>
              </a:buClr>
              <a:buSzPts val="2000"/>
              <a:buFont typeface="Lato"/>
              <a:buChar char="●"/>
            </a:pPr>
            <a:r>
              <a:rPr lang="en-US" sz="2000">
                <a:solidFill>
                  <a:srgbClr val="262626"/>
                </a:solidFill>
                <a:latin typeface="Lato"/>
                <a:ea typeface="Lato"/>
                <a:cs typeface="Lato"/>
                <a:sym typeface="Lato"/>
              </a:rPr>
              <a:t>Pojavljuju se brzo i spontano.</a:t>
            </a:r>
            <a:endParaRPr sz="2000">
              <a:solidFill>
                <a:srgbClr val="262626"/>
              </a:solidFill>
              <a:latin typeface="Lato"/>
              <a:ea typeface="Lato"/>
              <a:cs typeface="Lato"/>
              <a:sym typeface="Lato"/>
            </a:endParaRPr>
          </a:p>
          <a:p>
            <a:pPr marL="457200" lvl="0" indent="-355600" algn="l" rtl="0">
              <a:lnSpc>
                <a:spcPct val="130000"/>
              </a:lnSpc>
              <a:spcBef>
                <a:spcPts val="0"/>
              </a:spcBef>
              <a:spcAft>
                <a:spcPts val="0"/>
              </a:spcAft>
              <a:buClr>
                <a:srgbClr val="262626"/>
              </a:buClr>
              <a:buSzPts val="2000"/>
              <a:buFont typeface="Lato"/>
              <a:buChar char="●"/>
            </a:pPr>
            <a:r>
              <a:rPr lang="en-US" sz="2000">
                <a:solidFill>
                  <a:srgbClr val="262626"/>
                </a:solidFill>
                <a:latin typeface="Lato"/>
                <a:ea typeface="Lato"/>
                <a:cs typeface="Lato"/>
                <a:sym typeface="Lato"/>
              </a:rPr>
              <a:t>Mogu biti pozitivne, neutralne ili negativne.</a:t>
            </a:r>
            <a:endParaRPr sz="2000">
              <a:solidFill>
                <a:srgbClr val="262626"/>
              </a:solidFill>
              <a:latin typeface="Lato"/>
              <a:ea typeface="Lato"/>
              <a:cs typeface="Lato"/>
              <a:sym typeface="Lato"/>
            </a:endParaRPr>
          </a:p>
          <a:p>
            <a:pPr marL="457200" lvl="0" indent="-355600" algn="l" rtl="0">
              <a:lnSpc>
                <a:spcPct val="130000"/>
              </a:lnSpc>
              <a:spcBef>
                <a:spcPts val="0"/>
              </a:spcBef>
              <a:spcAft>
                <a:spcPts val="0"/>
              </a:spcAft>
              <a:buClr>
                <a:srgbClr val="262626"/>
              </a:buClr>
              <a:buSzPts val="2000"/>
              <a:buFont typeface="Lato"/>
              <a:buChar char="●"/>
            </a:pPr>
            <a:r>
              <a:rPr lang="en-US" sz="2000">
                <a:solidFill>
                  <a:srgbClr val="262626"/>
                </a:solidFill>
                <a:latin typeface="Lato"/>
                <a:ea typeface="Lato"/>
                <a:cs typeface="Lato"/>
                <a:sym typeface="Lato"/>
              </a:rPr>
              <a:t>Često vlastite misli automatski provjeravamo</a:t>
            </a:r>
            <a:endParaRPr sz="2000">
              <a:solidFill>
                <a:srgbClr val="262626"/>
              </a:solidFill>
              <a:latin typeface="Lato"/>
              <a:ea typeface="Lato"/>
              <a:cs typeface="Lato"/>
              <a:sym typeface="Lato"/>
            </a:endParaRPr>
          </a:p>
          <a:p>
            <a:pPr marL="457200" lvl="0" indent="-355600" algn="l" rtl="0">
              <a:lnSpc>
                <a:spcPct val="130000"/>
              </a:lnSpc>
              <a:spcBef>
                <a:spcPts val="0"/>
              </a:spcBef>
              <a:spcAft>
                <a:spcPts val="0"/>
              </a:spcAft>
              <a:buClr>
                <a:srgbClr val="262626"/>
              </a:buClr>
              <a:buSzPts val="2000"/>
              <a:buFont typeface="Lato"/>
              <a:buChar char="●"/>
            </a:pPr>
            <a:r>
              <a:rPr lang="en-US" sz="2000">
                <a:solidFill>
                  <a:srgbClr val="262626"/>
                </a:solidFill>
                <a:latin typeface="Lato"/>
                <a:ea typeface="Lato"/>
                <a:cs typeface="Lato"/>
                <a:sym typeface="Lato"/>
              </a:rPr>
              <a:t>Uz vježbu ih možemo osvijestiti</a:t>
            </a: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endParaRPr sz="12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200">
              <a:solidFill>
                <a:srgbClr val="262626"/>
              </a:solidFill>
              <a:latin typeface="Lato"/>
              <a:ea typeface="Lato"/>
              <a:cs typeface="Lato"/>
              <a:sym typeface="Lato"/>
            </a:endParaRPr>
          </a:p>
        </p:txBody>
      </p:sp>
      <p:grpSp>
        <p:nvGrpSpPr>
          <p:cNvPr id="318" name="Google Shape;318;g340da623686_1_1778"/>
          <p:cNvGrpSpPr/>
          <p:nvPr/>
        </p:nvGrpSpPr>
        <p:grpSpPr>
          <a:xfrm>
            <a:off x="5867383" y="1531940"/>
            <a:ext cx="548565" cy="638804"/>
            <a:chOff x="5558789" y="2958464"/>
            <a:chExt cx="1076039" cy="939832"/>
          </a:xfrm>
        </p:grpSpPr>
        <p:sp>
          <p:nvSpPr>
            <p:cNvPr id="319" name="Google Shape;319;g340da623686_1_1778"/>
            <p:cNvSpPr/>
            <p:nvPr/>
          </p:nvSpPr>
          <p:spPr>
            <a:xfrm>
              <a:off x="5898355" y="3162680"/>
              <a:ext cx="296798" cy="479488"/>
            </a:xfrm>
            <a:custGeom>
              <a:avLst/>
              <a:gdLst/>
              <a:ahLst/>
              <a:cxnLst/>
              <a:rect l="l" t="t" r="r" b="b"/>
              <a:pathLst>
                <a:path w="296798" h="479488" extrusionOk="0">
                  <a:moveTo>
                    <a:pt x="296799" y="0"/>
                  </a:moveTo>
                  <a:lnTo>
                    <a:pt x="0" y="47948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20" name="Google Shape;320;g340da623686_1_1778"/>
            <p:cNvSpPr/>
            <p:nvPr/>
          </p:nvSpPr>
          <p:spPr>
            <a:xfrm>
              <a:off x="6178105" y="3567588"/>
              <a:ext cx="456723" cy="330708"/>
            </a:xfrm>
            <a:custGeom>
              <a:avLst/>
              <a:gdLst/>
              <a:ahLst/>
              <a:cxnLst/>
              <a:rect l="l" t="t" r="r" b="b"/>
              <a:pathLst>
                <a:path w="456723" h="330708" extrusionOk="0">
                  <a:moveTo>
                    <a:pt x="456724" y="0"/>
                  </a:moveTo>
                  <a:lnTo>
                    <a:pt x="0" y="3307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21" name="Google Shape;321;g340da623686_1_1778"/>
            <p:cNvSpPr/>
            <p:nvPr/>
          </p:nvSpPr>
          <p:spPr>
            <a:xfrm>
              <a:off x="5558789" y="2958464"/>
              <a:ext cx="127730" cy="549211"/>
            </a:xfrm>
            <a:custGeom>
              <a:avLst/>
              <a:gdLst/>
              <a:ahLst/>
              <a:cxnLst/>
              <a:rect l="l" t="t" r="r" b="b"/>
              <a:pathLst>
                <a:path w="127730" h="549211" extrusionOk="0">
                  <a:moveTo>
                    <a:pt x="127730" y="0"/>
                  </a:moveTo>
                  <a:lnTo>
                    <a:pt x="0" y="549212"/>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322" name="Google Shape;322;g340da623686_1_1778"/>
          <p:cNvSpPr/>
          <p:nvPr/>
        </p:nvSpPr>
        <p:spPr>
          <a:xfrm>
            <a:off x="7262702" y="6305711"/>
            <a:ext cx="422975" cy="79083"/>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323" name="Google Shape;323;g340da623686_1_1778"/>
          <p:cNvGrpSpPr/>
          <p:nvPr/>
        </p:nvGrpSpPr>
        <p:grpSpPr>
          <a:xfrm>
            <a:off x="426910" y="617530"/>
            <a:ext cx="298479" cy="397969"/>
            <a:chOff x="4840847" y="3640644"/>
            <a:chExt cx="782383" cy="782479"/>
          </a:xfrm>
        </p:grpSpPr>
        <p:sp>
          <p:nvSpPr>
            <p:cNvPr id="324" name="Google Shape;324;g340da623686_1_1778"/>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25" name="Google Shape;325;g340da623686_1_1778"/>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26" name="Google Shape;326;g340da623686_1_1778"/>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27" name="Google Shape;327;g340da623686_1_1778"/>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28" name="Google Shape;328;g340da623686_1_1778"/>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29" name="Google Shape;329;g340da623686_1_1778"/>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30" name="Google Shape;330;g340da623686_1_1778"/>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31" name="Google Shape;331;g340da623686_1_1778"/>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340da623686_1_1838"/>
          <p:cNvSpPr/>
          <p:nvPr/>
        </p:nvSpPr>
        <p:spPr>
          <a:xfrm>
            <a:off x="1918535" y="0"/>
            <a:ext cx="7225466" cy="6858000"/>
          </a:xfrm>
          <a:custGeom>
            <a:avLst/>
            <a:gdLst/>
            <a:ahLst/>
            <a:cxnLst/>
            <a:rect l="l" t="t" r="r" b="b"/>
            <a:pathLst>
              <a:path w="9633954" h="6858000" extrusionOk="0">
                <a:moveTo>
                  <a:pt x="299943" y="3845425"/>
                </a:moveTo>
                <a:cubicBezTo>
                  <a:pt x="596535" y="3831453"/>
                  <a:pt x="996092" y="4051667"/>
                  <a:pt x="1174321" y="4149876"/>
                </a:cubicBezTo>
                <a:cubicBezTo>
                  <a:pt x="1185552" y="4156066"/>
                  <a:pt x="1195699" y="4161680"/>
                  <a:pt x="1204696" y="4166595"/>
                </a:cubicBezTo>
                <a:cubicBezTo>
                  <a:pt x="1529822" y="4343866"/>
                  <a:pt x="1845951" y="4598735"/>
                  <a:pt x="2118813" y="4903569"/>
                </a:cubicBezTo>
                <a:cubicBezTo>
                  <a:pt x="2387211" y="5203425"/>
                  <a:pt x="2608194" y="5544888"/>
                  <a:pt x="2757708" y="5891008"/>
                </a:cubicBezTo>
                <a:cubicBezTo>
                  <a:pt x="2883802" y="6182824"/>
                  <a:pt x="2966631" y="6490018"/>
                  <a:pt x="3003899" y="6803978"/>
                </a:cubicBezTo>
                <a:lnTo>
                  <a:pt x="3008677" y="6858000"/>
                </a:lnTo>
                <a:lnTo>
                  <a:pt x="2925476" y="6858000"/>
                </a:lnTo>
                <a:lnTo>
                  <a:pt x="2904986" y="6684528"/>
                </a:lnTo>
                <a:cubicBezTo>
                  <a:pt x="2863255" y="6423909"/>
                  <a:pt x="2789121" y="6166951"/>
                  <a:pt x="2683685" y="5922914"/>
                </a:cubicBezTo>
                <a:cubicBezTo>
                  <a:pt x="2384531" y="5230481"/>
                  <a:pt x="1803004" y="4584632"/>
                  <a:pt x="1166090" y="4237299"/>
                </a:cubicBezTo>
                <a:cubicBezTo>
                  <a:pt x="1157027" y="4232321"/>
                  <a:pt x="1146753" y="4226707"/>
                  <a:pt x="1135395" y="4220452"/>
                </a:cubicBezTo>
                <a:cubicBezTo>
                  <a:pt x="934257" y="4109610"/>
                  <a:pt x="322228" y="3772294"/>
                  <a:pt x="109220" y="4005020"/>
                </a:cubicBezTo>
                <a:cubicBezTo>
                  <a:pt x="90078" y="4026079"/>
                  <a:pt x="80697" y="4054347"/>
                  <a:pt x="80697" y="4091359"/>
                </a:cubicBezTo>
                <a:cubicBezTo>
                  <a:pt x="80697" y="4096337"/>
                  <a:pt x="80888" y="4101441"/>
                  <a:pt x="81208" y="4106737"/>
                </a:cubicBezTo>
                <a:cubicBezTo>
                  <a:pt x="93204" y="4294284"/>
                  <a:pt x="311954" y="4635300"/>
                  <a:pt x="713720" y="5092966"/>
                </a:cubicBezTo>
                <a:cubicBezTo>
                  <a:pt x="1038654" y="5463080"/>
                  <a:pt x="1381139" y="5791205"/>
                  <a:pt x="1469200" y="5865611"/>
                </a:cubicBezTo>
                <a:cubicBezTo>
                  <a:pt x="1782154" y="6130178"/>
                  <a:pt x="2139725" y="6418078"/>
                  <a:pt x="2532168" y="6686155"/>
                </a:cubicBezTo>
                <a:lnTo>
                  <a:pt x="2799128" y="6858000"/>
                </a:lnTo>
                <a:lnTo>
                  <a:pt x="2649622" y="6858000"/>
                </a:lnTo>
                <a:lnTo>
                  <a:pt x="2521234" y="6776400"/>
                </a:lnTo>
                <a:cubicBezTo>
                  <a:pt x="2112573" y="6499894"/>
                  <a:pt x="1741170" y="6201251"/>
                  <a:pt x="1417255" y="5927445"/>
                </a:cubicBezTo>
                <a:cubicBezTo>
                  <a:pt x="1327855" y="5851827"/>
                  <a:pt x="980968" y="5519745"/>
                  <a:pt x="653225" y="5146377"/>
                </a:cubicBezTo>
                <a:cubicBezTo>
                  <a:pt x="233528" y="4668355"/>
                  <a:pt x="14013" y="4320384"/>
                  <a:pt x="676" y="4111907"/>
                </a:cubicBezTo>
                <a:cubicBezTo>
                  <a:pt x="-3664" y="4045031"/>
                  <a:pt x="12927" y="3990854"/>
                  <a:pt x="49684" y="3950651"/>
                </a:cubicBezTo>
                <a:cubicBezTo>
                  <a:pt x="113656" y="3880760"/>
                  <a:pt x="201080" y="3850082"/>
                  <a:pt x="299943" y="3845425"/>
                </a:cubicBezTo>
                <a:close/>
                <a:moveTo>
                  <a:pt x="3276564" y="844790"/>
                </a:moveTo>
                <a:cubicBezTo>
                  <a:pt x="3169389" y="851522"/>
                  <a:pt x="3072705" y="880971"/>
                  <a:pt x="2992731" y="940664"/>
                </a:cubicBezTo>
                <a:cubicBezTo>
                  <a:pt x="2891843" y="1015963"/>
                  <a:pt x="2842515" y="1110726"/>
                  <a:pt x="2841813" y="1230376"/>
                </a:cubicBezTo>
                <a:cubicBezTo>
                  <a:pt x="2841876" y="1231141"/>
                  <a:pt x="2841876" y="1232035"/>
                  <a:pt x="2841876" y="1232864"/>
                </a:cubicBezTo>
                <a:cubicBezTo>
                  <a:pt x="2841876" y="1723840"/>
                  <a:pt x="3678144" y="2493167"/>
                  <a:pt x="4121133" y="2831950"/>
                </a:cubicBezTo>
                <a:cubicBezTo>
                  <a:pt x="5039718" y="3534401"/>
                  <a:pt x="5822574" y="3971264"/>
                  <a:pt x="6584818" y="4206796"/>
                </a:cubicBezTo>
                <a:cubicBezTo>
                  <a:pt x="6818629" y="4279032"/>
                  <a:pt x="7122950" y="4340740"/>
                  <a:pt x="7444824" y="4356438"/>
                </a:cubicBezTo>
                <a:cubicBezTo>
                  <a:pt x="7419426" y="4278394"/>
                  <a:pt x="7391030" y="4199778"/>
                  <a:pt x="7359570" y="4120457"/>
                </a:cubicBezTo>
                <a:cubicBezTo>
                  <a:pt x="6971780" y="3142973"/>
                  <a:pt x="6092438" y="2223621"/>
                  <a:pt x="4816629" y="1461824"/>
                </a:cubicBezTo>
                <a:cubicBezTo>
                  <a:pt x="4797165" y="1450210"/>
                  <a:pt x="4776426" y="1437766"/>
                  <a:pt x="4754539" y="1424621"/>
                </a:cubicBezTo>
                <a:cubicBezTo>
                  <a:pt x="4402388" y="1213029"/>
                  <a:pt x="3740987" y="815618"/>
                  <a:pt x="3276564" y="844790"/>
                </a:cubicBezTo>
                <a:close/>
                <a:moveTo>
                  <a:pt x="6212633" y="0"/>
                </a:moveTo>
                <a:lnTo>
                  <a:pt x="6303958" y="0"/>
                </a:lnTo>
                <a:lnTo>
                  <a:pt x="6328532" y="46272"/>
                </a:lnTo>
                <a:cubicBezTo>
                  <a:pt x="6406002" y="173459"/>
                  <a:pt x="6513651" y="300574"/>
                  <a:pt x="6664265" y="444201"/>
                </a:cubicBezTo>
                <a:cubicBezTo>
                  <a:pt x="7004004" y="768179"/>
                  <a:pt x="7379925" y="1059102"/>
                  <a:pt x="7781627" y="1308865"/>
                </a:cubicBezTo>
                <a:cubicBezTo>
                  <a:pt x="8216830" y="1579431"/>
                  <a:pt x="8656054" y="1744835"/>
                  <a:pt x="9075496" y="1804308"/>
                </a:cubicBezTo>
                <a:cubicBezTo>
                  <a:pt x="8833390" y="1342302"/>
                  <a:pt x="8444514" y="868429"/>
                  <a:pt x="7992784" y="488167"/>
                </a:cubicBezTo>
                <a:cubicBezTo>
                  <a:pt x="7901467" y="411273"/>
                  <a:pt x="7810024" y="340442"/>
                  <a:pt x="7721005" y="277650"/>
                </a:cubicBezTo>
                <a:cubicBezTo>
                  <a:pt x="7622096" y="207870"/>
                  <a:pt x="7522627" y="141058"/>
                  <a:pt x="7423295" y="77660"/>
                </a:cubicBezTo>
                <a:lnTo>
                  <a:pt x="7294848" y="0"/>
                </a:lnTo>
                <a:lnTo>
                  <a:pt x="7450335" y="0"/>
                </a:lnTo>
                <a:lnTo>
                  <a:pt x="7466416" y="9723"/>
                </a:lnTo>
                <a:cubicBezTo>
                  <a:pt x="7566833" y="73815"/>
                  <a:pt x="7667370" y="141345"/>
                  <a:pt x="7767333" y="211858"/>
                </a:cubicBezTo>
                <a:cubicBezTo>
                  <a:pt x="7858202" y="275991"/>
                  <a:pt x="7951498" y="348226"/>
                  <a:pt x="8044536" y="426588"/>
                </a:cubicBezTo>
                <a:cubicBezTo>
                  <a:pt x="8520006" y="826886"/>
                  <a:pt x="8927386" y="1329795"/>
                  <a:pt x="9172044" y="1816369"/>
                </a:cubicBezTo>
                <a:cubicBezTo>
                  <a:pt x="9316883" y="1831397"/>
                  <a:pt x="9459110" y="1833610"/>
                  <a:pt x="9597726" y="1822983"/>
                </a:cubicBezTo>
                <a:lnTo>
                  <a:pt x="9633954" y="1818465"/>
                </a:lnTo>
                <a:lnTo>
                  <a:pt x="9633954" y="1899152"/>
                </a:lnTo>
                <a:lnTo>
                  <a:pt x="9458083" y="1908385"/>
                </a:lnTo>
                <a:cubicBezTo>
                  <a:pt x="9390636" y="1909052"/>
                  <a:pt x="9322372" y="1906887"/>
                  <a:pt x="9253406" y="1901877"/>
                </a:cubicBezTo>
                <a:cubicBezTo>
                  <a:pt x="9239686" y="1900856"/>
                  <a:pt x="9225838" y="1899772"/>
                  <a:pt x="9212054" y="1898559"/>
                </a:cubicBezTo>
                <a:cubicBezTo>
                  <a:pt x="9354294" y="2203265"/>
                  <a:pt x="9432146" y="2499421"/>
                  <a:pt x="9443568" y="2779112"/>
                </a:cubicBezTo>
                <a:cubicBezTo>
                  <a:pt x="9444526" y="2802979"/>
                  <a:pt x="9445036" y="2826844"/>
                  <a:pt x="9445036" y="2850519"/>
                </a:cubicBezTo>
                <a:cubicBezTo>
                  <a:pt x="9445036" y="3146355"/>
                  <a:pt x="9369100" y="3423430"/>
                  <a:pt x="9218820" y="3675045"/>
                </a:cubicBezTo>
                <a:cubicBezTo>
                  <a:pt x="9092216" y="3886967"/>
                  <a:pt x="8916346" y="4058496"/>
                  <a:pt x="8696002" y="4184781"/>
                </a:cubicBezTo>
                <a:cubicBezTo>
                  <a:pt x="8499266" y="4297538"/>
                  <a:pt x="8267180" y="4374433"/>
                  <a:pt x="8006249" y="4413230"/>
                </a:cubicBezTo>
                <a:cubicBezTo>
                  <a:pt x="7863308" y="4434480"/>
                  <a:pt x="7711369" y="4443860"/>
                  <a:pt x="7554900" y="4441818"/>
                </a:cubicBezTo>
                <a:cubicBezTo>
                  <a:pt x="7603973" y="4611880"/>
                  <a:pt x="7639006" y="4780410"/>
                  <a:pt x="7659680" y="4945750"/>
                </a:cubicBezTo>
                <a:cubicBezTo>
                  <a:pt x="7695480" y="5232588"/>
                  <a:pt x="7688078" y="5511130"/>
                  <a:pt x="7637602" y="5773720"/>
                </a:cubicBezTo>
                <a:cubicBezTo>
                  <a:pt x="7570160" y="6124452"/>
                  <a:pt x="7428461" y="6443825"/>
                  <a:pt x="7214530" y="6728599"/>
                </a:cubicBezTo>
                <a:lnTo>
                  <a:pt x="7108167" y="6858000"/>
                </a:lnTo>
                <a:lnTo>
                  <a:pt x="7001229" y="6858000"/>
                </a:lnTo>
                <a:lnTo>
                  <a:pt x="7106838" y="6736015"/>
                </a:lnTo>
                <a:cubicBezTo>
                  <a:pt x="7607118" y="6111943"/>
                  <a:pt x="7734222" y="5319680"/>
                  <a:pt x="7470731" y="4439458"/>
                </a:cubicBezTo>
                <a:cubicBezTo>
                  <a:pt x="7170044" y="4427844"/>
                  <a:pt x="6856150" y="4374944"/>
                  <a:pt x="6560952" y="4283754"/>
                </a:cubicBezTo>
                <a:cubicBezTo>
                  <a:pt x="5789328" y="4045349"/>
                  <a:pt x="4998495" y="3604339"/>
                  <a:pt x="4072125" y="2895890"/>
                </a:cubicBezTo>
                <a:cubicBezTo>
                  <a:pt x="4018521" y="2854921"/>
                  <a:pt x="2761154" y="1885859"/>
                  <a:pt x="2761154" y="1232736"/>
                </a:cubicBezTo>
                <a:cubicBezTo>
                  <a:pt x="2761154" y="1231715"/>
                  <a:pt x="2761154" y="1230759"/>
                  <a:pt x="2761154" y="1229800"/>
                </a:cubicBezTo>
                <a:cubicBezTo>
                  <a:pt x="2761984" y="1085137"/>
                  <a:pt x="2823691" y="966126"/>
                  <a:pt x="2944489" y="875895"/>
                </a:cubicBezTo>
                <a:cubicBezTo>
                  <a:pt x="3149391" y="722935"/>
                  <a:pt x="3466797" y="726381"/>
                  <a:pt x="3887962" y="885977"/>
                </a:cubicBezTo>
                <a:cubicBezTo>
                  <a:pt x="4231530" y="1016156"/>
                  <a:pt x="4571269" y="1220292"/>
                  <a:pt x="4796081" y="1355384"/>
                </a:cubicBezTo>
                <a:cubicBezTo>
                  <a:pt x="4817906" y="1368466"/>
                  <a:pt x="4838580" y="1380909"/>
                  <a:pt x="4857980" y="1392524"/>
                </a:cubicBezTo>
                <a:cubicBezTo>
                  <a:pt x="5446461" y="1743941"/>
                  <a:pt x="5954220" y="2129115"/>
                  <a:pt x="6367090" y="2537390"/>
                </a:cubicBezTo>
                <a:cubicBezTo>
                  <a:pt x="6859786" y="3024663"/>
                  <a:pt x="7218926" y="3547226"/>
                  <a:pt x="7434550" y="4090656"/>
                </a:cubicBezTo>
                <a:cubicBezTo>
                  <a:pt x="7470158" y="4180441"/>
                  <a:pt x="7502064" y="4270099"/>
                  <a:pt x="7530076" y="4359436"/>
                </a:cubicBezTo>
                <a:cubicBezTo>
                  <a:pt x="8144340" y="4373347"/>
                  <a:pt x="8804356" y="4211454"/>
                  <a:pt x="9149518" y="3633565"/>
                </a:cubicBezTo>
                <a:cubicBezTo>
                  <a:pt x="9443696" y="3140994"/>
                  <a:pt x="9437760" y="2563680"/>
                  <a:pt x="9131970" y="1917640"/>
                </a:cubicBezTo>
                <a:cubicBezTo>
                  <a:pt x="9127376" y="1907939"/>
                  <a:pt x="9122718" y="1898176"/>
                  <a:pt x="9117932" y="1888477"/>
                </a:cubicBezTo>
                <a:cubicBezTo>
                  <a:pt x="8661798" y="1831875"/>
                  <a:pt x="8187987" y="1656581"/>
                  <a:pt x="7738936" y="1377399"/>
                </a:cubicBezTo>
                <a:cubicBezTo>
                  <a:pt x="7332576" y="1124700"/>
                  <a:pt x="6952252" y="830396"/>
                  <a:pt x="6608492" y="502590"/>
                </a:cubicBezTo>
                <a:cubicBezTo>
                  <a:pt x="6452039" y="353411"/>
                  <a:pt x="6339845" y="220565"/>
                  <a:pt x="6258582" y="86713"/>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337" name="Google Shape;337;g340da623686_1_1838"/>
          <p:cNvGrpSpPr/>
          <p:nvPr/>
        </p:nvGrpSpPr>
        <p:grpSpPr>
          <a:xfrm>
            <a:off x="4632021" y="1825971"/>
            <a:ext cx="2421379" cy="3258785"/>
            <a:chOff x="5218385" y="2730970"/>
            <a:chExt cx="2258117" cy="2279349"/>
          </a:xfrm>
        </p:grpSpPr>
        <p:grpSp>
          <p:nvGrpSpPr>
            <p:cNvPr id="338" name="Google Shape;338;g340da623686_1_1838"/>
            <p:cNvGrpSpPr/>
            <p:nvPr/>
          </p:nvGrpSpPr>
          <p:grpSpPr>
            <a:xfrm>
              <a:off x="5651175" y="2730970"/>
              <a:ext cx="1104121" cy="2089748"/>
              <a:chOff x="5651175" y="2730970"/>
              <a:chExt cx="1104121" cy="2089748"/>
            </a:xfrm>
          </p:grpSpPr>
          <p:sp>
            <p:nvSpPr>
              <p:cNvPr id="339" name="Google Shape;339;g340da623686_1_1838"/>
              <p:cNvSpPr/>
              <p:nvPr/>
            </p:nvSpPr>
            <p:spPr>
              <a:xfrm>
                <a:off x="6322095" y="3578573"/>
                <a:ext cx="144586" cy="1242145"/>
              </a:xfrm>
              <a:custGeom>
                <a:avLst/>
                <a:gdLst/>
                <a:ahLst/>
                <a:cxnLst/>
                <a:rect l="l" t="t" r="r" b="b"/>
                <a:pathLst>
                  <a:path w="144586" h="1242145" extrusionOk="0">
                    <a:moveTo>
                      <a:pt x="137022" y="1242145"/>
                    </a:moveTo>
                    <a:cubicBezTo>
                      <a:pt x="165431" y="818523"/>
                      <a:pt x="112537" y="409340"/>
                      <a:pt x="0" y="0"/>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40" name="Google Shape;340;g340da623686_1_1838"/>
              <p:cNvSpPr/>
              <p:nvPr/>
            </p:nvSpPr>
            <p:spPr>
              <a:xfrm>
                <a:off x="5651175" y="2730970"/>
                <a:ext cx="992424" cy="870491"/>
              </a:xfrm>
              <a:custGeom>
                <a:avLst/>
                <a:gdLst/>
                <a:ahLst/>
                <a:cxnLst/>
                <a:rect l="l" t="t" r="r" b="b"/>
                <a:pathLst>
                  <a:path w="992424" h="870491" extrusionOk="0">
                    <a:moveTo>
                      <a:pt x="636234" y="370144"/>
                    </a:moveTo>
                    <a:cubicBezTo>
                      <a:pt x="740452" y="345345"/>
                      <a:pt x="872295" y="372499"/>
                      <a:pt x="961131" y="450192"/>
                    </a:cubicBezTo>
                    <a:cubicBezTo>
                      <a:pt x="984518" y="470753"/>
                      <a:pt x="1004608" y="507637"/>
                      <a:pt x="983576" y="530710"/>
                    </a:cubicBezTo>
                    <a:cubicBezTo>
                      <a:pt x="970392" y="545150"/>
                      <a:pt x="947947" y="545150"/>
                      <a:pt x="928328" y="543580"/>
                    </a:cubicBezTo>
                    <a:cubicBezTo>
                      <a:pt x="826935" y="535575"/>
                      <a:pt x="726326" y="516741"/>
                      <a:pt x="628857" y="487547"/>
                    </a:cubicBezTo>
                    <a:cubicBezTo>
                      <a:pt x="664486" y="499633"/>
                      <a:pt x="686773" y="535105"/>
                      <a:pt x="700115" y="570263"/>
                    </a:cubicBezTo>
                    <a:cubicBezTo>
                      <a:pt x="727582" y="643090"/>
                      <a:pt x="728837" y="725492"/>
                      <a:pt x="703254" y="799104"/>
                    </a:cubicBezTo>
                    <a:cubicBezTo>
                      <a:pt x="694464" y="824688"/>
                      <a:pt x="677827" y="852468"/>
                      <a:pt x="650987" y="854980"/>
                    </a:cubicBezTo>
                    <a:cubicBezTo>
                      <a:pt x="624462" y="857334"/>
                      <a:pt x="603430" y="833948"/>
                      <a:pt x="588676" y="811817"/>
                    </a:cubicBezTo>
                    <a:cubicBezTo>
                      <a:pt x="539392" y="737577"/>
                      <a:pt x="507687" y="651723"/>
                      <a:pt x="496700" y="563200"/>
                    </a:cubicBezTo>
                    <a:cubicBezTo>
                      <a:pt x="470489" y="655332"/>
                      <a:pt x="424658" y="741658"/>
                      <a:pt x="363131" y="815113"/>
                    </a:cubicBezTo>
                    <a:cubicBezTo>
                      <a:pt x="347279" y="834105"/>
                      <a:pt x="329700" y="852626"/>
                      <a:pt x="307255" y="862984"/>
                    </a:cubicBezTo>
                    <a:cubicBezTo>
                      <a:pt x="284810" y="873344"/>
                      <a:pt x="256402" y="873972"/>
                      <a:pt x="236939" y="858590"/>
                    </a:cubicBezTo>
                    <a:cubicBezTo>
                      <a:pt x="205077" y="833320"/>
                      <a:pt x="213239" y="783408"/>
                      <a:pt x="227051" y="745111"/>
                    </a:cubicBezTo>
                    <a:cubicBezTo>
                      <a:pt x="252007" y="676208"/>
                      <a:pt x="285281" y="610286"/>
                      <a:pt x="326090" y="549388"/>
                    </a:cubicBezTo>
                    <a:cubicBezTo>
                      <a:pt x="241962" y="595689"/>
                      <a:pt x="150614" y="643404"/>
                      <a:pt x="55342" y="631632"/>
                    </a:cubicBezTo>
                    <a:cubicBezTo>
                      <a:pt x="42157" y="630063"/>
                      <a:pt x="28816" y="626924"/>
                      <a:pt x="18300" y="618919"/>
                    </a:cubicBezTo>
                    <a:cubicBezTo>
                      <a:pt x="-535" y="604165"/>
                      <a:pt x="-4144" y="575913"/>
                      <a:pt x="4331" y="553625"/>
                    </a:cubicBezTo>
                    <a:cubicBezTo>
                      <a:pt x="12807" y="531338"/>
                      <a:pt x="30700" y="514073"/>
                      <a:pt x="49534" y="499319"/>
                    </a:cubicBezTo>
                    <a:cubicBezTo>
                      <a:pt x="107608" y="453645"/>
                      <a:pt x="178552" y="424765"/>
                      <a:pt x="251850" y="416760"/>
                    </a:cubicBezTo>
                    <a:cubicBezTo>
                      <a:pt x="145748" y="400280"/>
                      <a:pt x="51732" y="321331"/>
                      <a:pt x="17044" y="219624"/>
                    </a:cubicBezTo>
                    <a:cubicBezTo>
                      <a:pt x="11394" y="202987"/>
                      <a:pt x="7156" y="184780"/>
                      <a:pt x="12807" y="168143"/>
                    </a:cubicBezTo>
                    <a:cubicBezTo>
                      <a:pt x="23794" y="134868"/>
                      <a:pt x="66642" y="124823"/>
                      <a:pt x="101330" y="129061"/>
                    </a:cubicBezTo>
                    <a:cubicBezTo>
                      <a:pt x="203037" y="141460"/>
                      <a:pt x="279317" y="224490"/>
                      <a:pt x="346023" y="302183"/>
                    </a:cubicBezTo>
                    <a:cubicBezTo>
                      <a:pt x="290147" y="221979"/>
                      <a:pt x="294385" y="104890"/>
                      <a:pt x="355754" y="28923"/>
                    </a:cubicBezTo>
                    <a:cubicBezTo>
                      <a:pt x="364073" y="18721"/>
                      <a:pt x="373490" y="8990"/>
                      <a:pt x="385733" y="3811"/>
                    </a:cubicBezTo>
                    <a:cubicBezTo>
                      <a:pt x="423402" y="-11885"/>
                      <a:pt x="462484" y="23744"/>
                      <a:pt x="483045" y="58902"/>
                    </a:cubicBezTo>
                    <a:cubicBezTo>
                      <a:pt x="520558" y="122626"/>
                      <a:pt x="538764" y="197493"/>
                      <a:pt x="534841" y="271263"/>
                    </a:cubicBezTo>
                    <a:cubicBezTo>
                      <a:pt x="543316" y="193727"/>
                      <a:pt x="587107" y="120585"/>
                      <a:pt x="651615" y="76795"/>
                    </a:cubicBezTo>
                    <a:cubicBezTo>
                      <a:pt x="684890" y="54193"/>
                      <a:pt x="742807" y="34888"/>
                      <a:pt x="769018" y="78364"/>
                    </a:cubicBezTo>
                    <a:cubicBezTo>
                      <a:pt x="806530" y="139106"/>
                      <a:pt x="695406" y="319605"/>
                      <a:pt x="636234" y="370144"/>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41" name="Google Shape;341;g340da623686_1_1838"/>
              <p:cNvSpPr/>
              <p:nvPr/>
            </p:nvSpPr>
            <p:spPr>
              <a:xfrm>
                <a:off x="6463344" y="3651003"/>
                <a:ext cx="291952" cy="843090"/>
              </a:xfrm>
              <a:custGeom>
                <a:avLst/>
                <a:gdLst/>
                <a:ahLst/>
                <a:cxnLst/>
                <a:rect l="l" t="t" r="r" b="b"/>
                <a:pathLst>
                  <a:path w="291952" h="843090" extrusionOk="0">
                    <a:moveTo>
                      <a:pt x="5661" y="843091"/>
                    </a:moveTo>
                    <a:cubicBezTo>
                      <a:pt x="104857" y="688803"/>
                      <a:pt x="206564" y="519449"/>
                      <a:pt x="261185" y="344129"/>
                    </a:cubicBezTo>
                    <a:cubicBezTo>
                      <a:pt x="290535" y="249956"/>
                      <a:pt x="306545" y="146679"/>
                      <a:pt x="273741" y="53605"/>
                    </a:cubicBezTo>
                    <a:cubicBezTo>
                      <a:pt x="266364" y="32573"/>
                      <a:pt x="254593" y="10599"/>
                      <a:pt x="233718" y="2908"/>
                    </a:cubicBezTo>
                    <a:cubicBezTo>
                      <a:pt x="194008" y="-11846"/>
                      <a:pt x="158693" y="32416"/>
                      <a:pt x="140800" y="70870"/>
                    </a:cubicBezTo>
                    <a:cubicBezTo>
                      <a:pt x="42075" y="281190"/>
                      <a:pt x="-3128" y="510345"/>
                      <a:pt x="168" y="742639"/>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42" name="Google Shape;342;g340da623686_1_1838"/>
              <p:cNvSpPr/>
              <p:nvPr/>
            </p:nvSpPr>
            <p:spPr>
              <a:xfrm>
                <a:off x="5969779" y="3923811"/>
                <a:ext cx="497814" cy="686115"/>
              </a:xfrm>
              <a:custGeom>
                <a:avLst/>
                <a:gdLst/>
                <a:ahLst/>
                <a:cxnLst/>
                <a:rect l="l" t="t" r="r" b="b"/>
                <a:pathLst>
                  <a:path w="497814" h="686115" extrusionOk="0">
                    <a:moveTo>
                      <a:pt x="494361" y="686116"/>
                    </a:moveTo>
                    <a:cubicBezTo>
                      <a:pt x="321710" y="574207"/>
                      <a:pt x="162557" y="414269"/>
                      <a:pt x="51276" y="241147"/>
                    </a:cubicBezTo>
                    <a:cubicBezTo>
                      <a:pt x="29616" y="207402"/>
                      <a:pt x="8898" y="171773"/>
                      <a:pt x="2149" y="132377"/>
                    </a:cubicBezTo>
                    <a:cubicBezTo>
                      <a:pt x="-4757" y="92824"/>
                      <a:pt x="4660" y="48406"/>
                      <a:pt x="35109" y="22351"/>
                    </a:cubicBezTo>
                    <a:cubicBezTo>
                      <a:pt x="74348" y="-11394"/>
                      <a:pt x="136973" y="-4174"/>
                      <a:pt x="179351" y="25648"/>
                    </a:cubicBezTo>
                    <a:cubicBezTo>
                      <a:pt x="221886" y="55312"/>
                      <a:pt x="248569" y="102085"/>
                      <a:pt x="272897" y="147916"/>
                    </a:cubicBezTo>
                    <a:cubicBezTo>
                      <a:pt x="357025" y="306912"/>
                      <a:pt x="442880" y="492433"/>
                      <a:pt x="497814" y="663828"/>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343" name="Google Shape;343;g340da623686_1_1838"/>
            <p:cNvGrpSpPr/>
            <p:nvPr/>
          </p:nvGrpSpPr>
          <p:grpSpPr>
            <a:xfrm>
              <a:off x="5218385" y="3699742"/>
              <a:ext cx="705828" cy="1310577"/>
              <a:chOff x="5218385" y="3699742"/>
              <a:chExt cx="705828" cy="1310577"/>
            </a:xfrm>
          </p:grpSpPr>
          <p:sp>
            <p:nvSpPr>
              <p:cNvPr id="344" name="Google Shape;344;g340da623686_1_1838"/>
              <p:cNvSpPr/>
              <p:nvPr/>
            </p:nvSpPr>
            <p:spPr>
              <a:xfrm>
                <a:off x="5566252" y="4080045"/>
                <a:ext cx="98043" cy="930274"/>
              </a:xfrm>
              <a:custGeom>
                <a:avLst/>
                <a:gdLst/>
                <a:ahLst/>
                <a:cxnLst/>
                <a:rect l="l" t="t" r="r" b="b"/>
                <a:pathLst>
                  <a:path w="98043" h="930274" extrusionOk="0">
                    <a:moveTo>
                      <a:pt x="98044" y="930275"/>
                    </a:moveTo>
                    <a:cubicBezTo>
                      <a:pt x="6539" y="630333"/>
                      <a:pt x="-21399" y="311243"/>
                      <a:pt x="16270" y="0"/>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45" name="Google Shape;345;g340da623686_1_1838"/>
              <p:cNvSpPr/>
              <p:nvPr/>
            </p:nvSpPr>
            <p:spPr>
              <a:xfrm>
                <a:off x="5447210" y="3699742"/>
                <a:ext cx="402135" cy="380647"/>
              </a:xfrm>
              <a:custGeom>
                <a:avLst/>
                <a:gdLst/>
                <a:ahLst/>
                <a:cxnLst/>
                <a:rect l="l" t="t" r="r" b="b"/>
                <a:pathLst>
                  <a:path w="402135" h="380647" extrusionOk="0">
                    <a:moveTo>
                      <a:pt x="402135" y="69846"/>
                    </a:moveTo>
                    <a:cubicBezTo>
                      <a:pt x="397427" y="160252"/>
                      <a:pt x="353950" y="252699"/>
                      <a:pt x="289284" y="315952"/>
                    </a:cubicBezTo>
                    <a:cubicBezTo>
                      <a:pt x="240157" y="363980"/>
                      <a:pt x="166231" y="398354"/>
                      <a:pt x="103292" y="370886"/>
                    </a:cubicBezTo>
                    <a:cubicBezTo>
                      <a:pt x="58089" y="351110"/>
                      <a:pt x="30465" y="304337"/>
                      <a:pt x="15240" y="257408"/>
                    </a:cubicBezTo>
                    <a:cubicBezTo>
                      <a:pt x="-6890" y="188661"/>
                      <a:pt x="-7518" y="109399"/>
                      <a:pt x="30779" y="48343"/>
                    </a:cubicBezTo>
                    <a:cubicBezTo>
                      <a:pt x="47259" y="21974"/>
                      <a:pt x="82103" y="-1412"/>
                      <a:pt x="107530" y="16324"/>
                    </a:cubicBezTo>
                    <a:cubicBezTo>
                      <a:pt x="116006" y="22288"/>
                      <a:pt x="121499" y="31863"/>
                      <a:pt x="125580" y="41437"/>
                    </a:cubicBezTo>
                    <a:cubicBezTo>
                      <a:pt x="139549" y="73299"/>
                      <a:pt x="143473" y="109399"/>
                      <a:pt x="136881" y="143615"/>
                    </a:cubicBezTo>
                    <a:cubicBezTo>
                      <a:pt x="134840" y="102179"/>
                      <a:pt x="147240" y="60115"/>
                      <a:pt x="171254" y="26212"/>
                    </a:cubicBezTo>
                    <a:cubicBezTo>
                      <a:pt x="180671" y="13028"/>
                      <a:pt x="193699" y="1"/>
                      <a:pt x="209865" y="1"/>
                    </a:cubicBezTo>
                    <a:cubicBezTo>
                      <a:pt x="232780" y="-156"/>
                      <a:pt x="247220" y="24957"/>
                      <a:pt x="252714" y="47244"/>
                    </a:cubicBezTo>
                    <a:cubicBezTo>
                      <a:pt x="260719" y="80205"/>
                      <a:pt x="260091" y="115049"/>
                      <a:pt x="251144" y="147853"/>
                    </a:cubicBezTo>
                    <a:cubicBezTo>
                      <a:pt x="259306" y="91506"/>
                      <a:pt x="293993" y="39710"/>
                      <a:pt x="342963" y="10674"/>
                    </a:cubicBezTo>
                    <a:cubicBezTo>
                      <a:pt x="349085" y="7064"/>
                      <a:pt x="355677" y="3611"/>
                      <a:pt x="362740" y="3140"/>
                    </a:cubicBezTo>
                    <a:cubicBezTo>
                      <a:pt x="377336" y="2041"/>
                      <a:pt x="390521" y="13342"/>
                      <a:pt x="396328" y="26840"/>
                    </a:cubicBezTo>
                    <a:cubicBezTo>
                      <a:pt x="402135" y="40024"/>
                      <a:pt x="402135" y="55249"/>
                      <a:pt x="402135" y="69846"/>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46" name="Google Shape;346;g340da623686_1_1838"/>
              <p:cNvSpPr/>
              <p:nvPr/>
            </p:nvSpPr>
            <p:spPr>
              <a:xfrm>
                <a:off x="5574517" y="4216392"/>
                <a:ext cx="349696" cy="332950"/>
              </a:xfrm>
              <a:custGeom>
                <a:avLst/>
                <a:gdLst/>
                <a:ahLst/>
                <a:cxnLst/>
                <a:rect l="l" t="t" r="r" b="b"/>
                <a:pathLst>
                  <a:path w="349696" h="332950" extrusionOk="0">
                    <a:moveTo>
                      <a:pt x="0" y="327457"/>
                    </a:moveTo>
                    <a:cubicBezTo>
                      <a:pt x="8633" y="239719"/>
                      <a:pt x="74240" y="153864"/>
                      <a:pt x="133569" y="88728"/>
                    </a:cubicBezTo>
                    <a:cubicBezTo>
                      <a:pt x="161507" y="58121"/>
                      <a:pt x="192427" y="29085"/>
                      <a:pt x="230411" y="12604"/>
                    </a:cubicBezTo>
                    <a:cubicBezTo>
                      <a:pt x="268394" y="-3876"/>
                      <a:pt x="314696" y="-5759"/>
                      <a:pt x="349697" y="16371"/>
                    </a:cubicBezTo>
                    <a:cubicBezTo>
                      <a:pt x="340436" y="100185"/>
                      <a:pt x="300256" y="180233"/>
                      <a:pt x="238729" y="237835"/>
                    </a:cubicBezTo>
                    <a:cubicBezTo>
                      <a:pt x="177203" y="295438"/>
                      <a:pt x="86953" y="329340"/>
                      <a:pt x="2825" y="332950"/>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47" name="Google Shape;347;g340da623686_1_1838"/>
              <p:cNvSpPr/>
              <p:nvPr/>
            </p:nvSpPr>
            <p:spPr>
              <a:xfrm>
                <a:off x="5218385" y="4404023"/>
                <a:ext cx="375594" cy="322553"/>
              </a:xfrm>
              <a:custGeom>
                <a:avLst/>
                <a:gdLst/>
                <a:ahLst/>
                <a:cxnLst/>
                <a:rect l="l" t="t" r="r" b="b"/>
                <a:pathLst>
                  <a:path w="375594" h="322553" extrusionOk="0">
                    <a:moveTo>
                      <a:pt x="373868" y="309180"/>
                    </a:moveTo>
                    <a:cubicBezTo>
                      <a:pt x="309202" y="336648"/>
                      <a:pt x="233079" y="318598"/>
                      <a:pt x="171866" y="284068"/>
                    </a:cubicBezTo>
                    <a:cubicBezTo>
                      <a:pt x="114577" y="251735"/>
                      <a:pt x="64823" y="204491"/>
                      <a:pt x="35786" y="145476"/>
                    </a:cubicBezTo>
                    <a:cubicBezTo>
                      <a:pt x="22445" y="118165"/>
                      <a:pt x="13655" y="88972"/>
                      <a:pt x="5023" y="59935"/>
                    </a:cubicBezTo>
                    <a:cubicBezTo>
                      <a:pt x="-314" y="42199"/>
                      <a:pt x="-4395" y="20225"/>
                      <a:pt x="9103" y="7826"/>
                    </a:cubicBezTo>
                    <a:cubicBezTo>
                      <a:pt x="19306" y="-1434"/>
                      <a:pt x="34844" y="-650"/>
                      <a:pt x="48499" y="1077"/>
                    </a:cubicBezTo>
                    <a:cubicBezTo>
                      <a:pt x="123053" y="11122"/>
                      <a:pt x="196979" y="36392"/>
                      <a:pt x="255367" y="83792"/>
                    </a:cubicBezTo>
                    <a:cubicBezTo>
                      <a:pt x="313754" y="131193"/>
                      <a:pt x="367276" y="211868"/>
                      <a:pt x="375594" y="301804"/>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348" name="Google Shape;348;g340da623686_1_1838"/>
            <p:cNvGrpSpPr/>
            <p:nvPr/>
          </p:nvGrpSpPr>
          <p:grpSpPr>
            <a:xfrm>
              <a:off x="6794853" y="3304437"/>
              <a:ext cx="681649" cy="1594445"/>
              <a:chOff x="6794853" y="3304437"/>
              <a:chExt cx="681649" cy="1594445"/>
            </a:xfrm>
          </p:grpSpPr>
          <p:sp>
            <p:nvSpPr>
              <p:cNvPr id="349" name="Google Shape;349;g340da623686_1_1838"/>
              <p:cNvSpPr/>
              <p:nvPr/>
            </p:nvSpPr>
            <p:spPr>
              <a:xfrm>
                <a:off x="7001085" y="3730977"/>
                <a:ext cx="138934" cy="1167905"/>
              </a:xfrm>
              <a:custGeom>
                <a:avLst/>
                <a:gdLst/>
                <a:ahLst/>
                <a:cxnLst/>
                <a:rect l="l" t="t" r="r" b="b"/>
                <a:pathLst>
                  <a:path w="138934" h="1167905" extrusionOk="0">
                    <a:moveTo>
                      <a:pt x="0" y="1167905"/>
                    </a:moveTo>
                    <a:cubicBezTo>
                      <a:pt x="111124" y="790114"/>
                      <a:pt x="156328" y="393173"/>
                      <a:pt x="132941" y="0"/>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50" name="Google Shape;350;g340da623686_1_1838"/>
              <p:cNvSpPr/>
              <p:nvPr/>
            </p:nvSpPr>
            <p:spPr>
              <a:xfrm>
                <a:off x="7105146" y="3996231"/>
                <a:ext cx="371356" cy="447008"/>
              </a:xfrm>
              <a:custGeom>
                <a:avLst/>
                <a:gdLst/>
                <a:ahLst/>
                <a:cxnLst/>
                <a:rect l="l" t="t" r="r" b="b"/>
                <a:pathLst>
                  <a:path w="371356" h="447008" extrusionOk="0">
                    <a:moveTo>
                      <a:pt x="1413" y="414049"/>
                    </a:moveTo>
                    <a:cubicBezTo>
                      <a:pt x="21189" y="315951"/>
                      <a:pt x="54934" y="218639"/>
                      <a:pt x="116775" y="140004"/>
                    </a:cubicBezTo>
                    <a:cubicBezTo>
                      <a:pt x="178615" y="61370"/>
                      <a:pt x="271376" y="3139"/>
                      <a:pt x="371357" y="0"/>
                    </a:cubicBezTo>
                    <a:cubicBezTo>
                      <a:pt x="364137" y="102963"/>
                      <a:pt x="339181" y="207024"/>
                      <a:pt x="281264" y="292565"/>
                    </a:cubicBezTo>
                    <a:cubicBezTo>
                      <a:pt x="223348" y="378106"/>
                      <a:pt x="103120" y="441673"/>
                      <a:pt x="0" y="447009"/>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51" name="Google Shape;351;g340da623686_1_1838"/>
              <p:cNvSpPr/>
              <p:nvPr/>
            </p:nvSpPr>
            <p:spPr>
              <a:xfrm>
                <a:off x="6812798" y="4182813"/>
                <a:ext cx="269324" cy="415341"/>
              </a:xfrm>
              <a:custGeom>
                <a:avLst/>
                <a:gdLst/>
                <a:ahLst/>
                <a:cxnLst/>
                <a:rect l="l" t="t" r="r" b="b"/>
                <a:pathLst>
                  <a:path w="269324" h="415341" extrusionOk="0">
                    <a:moveTo>
                      <a:pt x="253894" y="415342"/>
                    </a:moveTo>
                    <a:cubicBezTo>
                      <a:pt x="167882" y="410633"/>
                      <a:pt x="85637" y="360407"/>
                      <a:pt x="42475" y="285854"/>
                    </a:cubicBezTo>
                    <a:cubicBezTo>
                      <a:pt x="-6652" y="201255"/>
                      <a:pt x="-4455" y="97193"/>
                      <a:pt x="6375" y="38"/>
                    </a:cubicBezTo>
                    <a:cubicBezTo>
                      <a:pt x="59740" y="-1218"/>
                      <a:pt x="109338" y="29075"/>
                      <a:pt x="147478" y="66587"/>
                    </a:cubicBezTo>
                    <a:cubicBezTo>
                      <a:pt x="228781" y="146948"/>
                      <a:pt x="280576" y="275495"/>
                      <a:pt x="267235" y="388973"/>
                    </a:cubicBezTo>
                  </a:path>
                </a:pathLst>
              </a:custGeom>
              <a:noFill/>
              <a:ln w="136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352" name="Google Shape;352;g340da623686_1_1838"/>
              <p:cNvGrpSpPr/>
              <p:nvPr/>
            </p:nvGrpSpPr>
            <p:grpSpPr>
              <a:xfrm>
                <a:off x="6910835" y="3433389"/>
                <a:ext cx="475418" cy="253169"/>
                <a:chOff x="6910835" y="3433389"/>
                <a:chExt cx="475418" cy="253169"/>
              </a:xfrm>
            </p:grpSpPr>
            <p:sp>
              <p:nvSpPr>
                <p:cNvPr id="353" name="Google Shape;353;g340da623686_1_1838"/>
                <p:cNvSpPr/>
                <p:nvPr/>
              </p:nvSpPr>
              <p:spPr>
                <a:xfrm>
                  <a:off x="7104675" y="3433389"/>
                  <a:ext cx="281578" cy="253169"/>
                </a:xfrm>
                <a:custGeom>
                  <a:avLst/>
                  <a:gdLst/>
                  <a:ahLst/>
                  <a:cxnLst/>
                  <a:rect l="l" t="t" r="r" b="b"/>
                  <a:pathLst>
                    <a:path w="281578" h="253169" extrusionOk="0">
                      <a:moveTo>
                        <a:pt x="281578" y="0"/>
                      </a:moveTo>
                      <a:cubicBezTo>
                        <a:pt x="223348" y="26996"/>
                        <a:pt x="164489" y="54307"/>
                        <a:pt x="113165" y="94330"/>
                      </a:cubicBezTo>
                      <a:cubicBezTo>
                        <a:pt x="61683" y="134197"/>
                        <a:pt x="17579" y="188347"/>
                        <a:pt x="0" y="253169"/>
                      </a:cubicBezTo>
                    </a:path>
                  </a:pathLst>
                </a:custGeom>
                <a:noFill/>
                <a:ln w="132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54" name="Google Shape;354;g340da623686_1_1838"/>
                <p:cNvSpPr/>
                <p:nvPr/>
              </p:nvSpPr>
              <p:spPr>
                <a:xfrm>
                  <a:off x="6910835" y="3518202"/>
                  <a:ext cx="232294" cy="82030"/>
                </a:xfrm>
                <a:custGeom>
                  <a:avLst/>
                  <a:gdLst/>
                  <a:ahLst/>
                  <a:cxnLst/>
                  <a:rect l="l" t="t" r="r" b="b"/>
                  <a:pathLst>
                    <a:path w="232294" h="82030" extrusionOk="0">
                      <a:moveTo>
                        <a:pt x="232294" y="82030"/>
                      </a:moveTo>
                      <a:cubicBezTo>
                        <a:pt x="171238" y="31491"/>
                        <a:pt x="78164" y="-3353"/>
                        <a:pt x="0" y="257"/>
                      </a:cubicBezTo>
                    </a:path>
                  </a:pathLst>
                </a:custGeom>
                <a:noFill/>
                <a:ln w="132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355" name="Google Shape;355;g340da623686_1_1838"/>
              <p:cNvSpPr/>
              <p:nvPr/>
            </p:nvSpPr>
            <p:spPr>
              <a:xfrm>
                <a:off x="7005917" y="3387693"/>
                <a:ext cx="215207" cy="111686"/>
              </a:xfrm>
              <a:custGeom>
                <a:avLst/>
                <a:gdLst/>
                <a:ahLst/>
                <a:cxnLst/>
                <a:rect l="l" t="t" r="r" b="b"/>
                <a:pathLst>
                  <a:path w="215207" h="111686" extrusionOk="0">
                    <a:moveTo>
                      <a:pt x="102211" y="46481"/>
                    </a:moveTo>
                    <a:cubicBezTo>
                      <a:pt x="92637" y="52759"/>
                      <a:pt x="87614" y="59979"/>
                      <a:pt x="92166" y="67984"/>
                    </a:cubicBezTo>
                    <a:cubicBezTo>
                      <a:pt x="102996" y="86661"/>
                      <a:pt x="191519" y="69239"/>
                      <a:pt x="209098" y="47423"/>
                    </a:cubicBezTo>
                    <a:cubicBezTo>
                      <a:pt x="227461" y="24664"/>
                      <a:pt x="200465" y="9596"/>
                      <a:pt x="180375" y="5202"/>
                    </a:cubicBezTo>
                    <a:cubicBezTo>
                      <a:pt x="142234" y="-3274"/>
                      <a:pt x="102054" y="-606"/>
                      <a:pt x="64228" y="7556"/>
                    </a:cubicBezTo>
                    <a:cubicBezTo>
                      <a:pt x="38330" y="13206"/>
                      <a:pt x="1288" y="27960"/>
                      <a:pt x="33" y="59508"/>
                    </a:cubicBezTo>
                    <a:cubicBezTo>
                      <a:pt x="-909" y="84464"/>
                      <a:pt x="18554" y="97648"/>
                      <a:pt x="40057" y="106124"/>
                    </a:cubicBezTo>
                    <a:cubicBezTo>
                      <a:pt x="73488" y="119308"/>
                      <a:pt x="159970" y="105653"/>
                      <a:pt x="172998" y="100003"/>
                    </a:cubicBezTo>
                  </a:path>
                </a:pathLst>
              </a:custGeom>
              <a:noFill/>
              <a:ln w="132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56" name="Google Shape;356;g340da623686_1_1838"/>
              <p:cNvSpPr/>
              <p:nvPr/>
            </p:nvSpPr>
            <p:spPr>
              <a:xfrm rot="-249423">
                <a:off x="6808443" y="3327330"/>
                <a:ext cx="646083" cy="398386"/>
              </a:xfrm>
              <a:custGeom>
                <a:avLst/>
                <a:gdLst/>
                <a:ahLst/>
                <a:cxnLst/>
                <a:rect l="l" t="t" r="r" b="b"/>
                <a:pathLst>
                  <a:path w="645998" h="398334" extrusionOk="0">
                    <a:moveTo>
                      <a:pt x="645999" y="199167"/>
                    </a:moveTo>
                    <a:cubicBezTo>
                      <a:pt x="645999" y="309164"/>
                      <a:pt x="501387" y="398335"/>
                      <a:pt x="322999" y="398335"/>
                    </a:cubicBezTo>
                    <a:cubicBezTo>
                      <a:pt x="144612" y="398335"/>
                      <a:pt x="0" y="309164"/>
                      <a:pt x="0" y="199167"/>
                    </a:cubicBezTo>
                    <a:cubicBezTo>
                      <a:pt x="0" y="89170"/>
                      <a:pt x="144612" y="0"/>
                      <a:pt x="322999" y="0"/>
                    </a:cubicBezTo>
                    <a:cubicBezTo>
                      <a:pt x="501387" y="0"/>
                      <a:pt x="645999" y="89170"/>
                      <a:pt x="645999" y="199167"/>
                    </a:cubicBezTo>
                    <a:close/>
                  </a:path>
                </a:pathLst>
              </a:custGeom>
              <a:noFill/>
              <a:ln w="131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357" name="Google Shape;357;g340da623686_1_1838"/>
          <p:cNvGrpSpPr/>
          <p:nvPr/>
        </p:nvGrpSpPr>
        <p:grpSpPr>
          <a:xfrm>
            <a:off x="4120108" y="4584284"/>
            <a:ext cx="3345895" cy="2285801"/>
            <a:chOff x="4165133" y="4584284"/>
            <a:chExt cx="4461193" cy="2285801"/>
          </a:xfrm>
        </p:grpSpPr>
        <p:sp>
          <p:nvSpPr>
            <p:cNvPr id="358" name="Google Shape;358;g340da623686_1_1838"/>
            <p:cNvSpPr/>
            <p:nvPr/>
          </p:nvSpPr>
          <p:spPr>
            <a:xfrm>
              <a:off x="4184205" y="4603178"/>
              <a:ext cx="4423318" cy="2232220"/>
            </a:xfrm>
            <a:custGeom>
              <a:avLst/>
              <a:gdLst/>
              <a:ahLst/>
              <a:cxnLst/>
              <a:rect l="l" t="t" r="r" b="b"/>
              <a:pathLst>
                <a:path w="4423318" h="2232220" extrusionOk="0">
                  <a:moveTo>
                    <a:pt x="293978" y="2232220"/>
                  </a:moveTo>
                  <a:cubicBezTo>
                    <a:pt x="107044" y="2144482"/>
                    <a:pt x="0" y="1964454"/>
                    <a:pt x="0" y="1737340"/>
                  </a:cubicBezTo>
                  <a:cubicBezTo>
                    <a:pt x="0" y="1602672"/>
                    <a:pt x="40495" y="1465179"/>
                    <a:pt x="111281" y="1360019"/>
                  </a:cubicBezTo>
                  <a:cubicBezTo>
                    <a:pt x="184737" y="1250935"/>
                    <a:pt x="285816" y="1183444"/>
                    <a:pt x="396156" y="1170103"/>
                  </a:cubicBezTo>
                  <a:cubicBezTo>
                    <a:pt x="402905" y="1169318"/>
                    <a:pt x="409026" y="1165551"/>
                    <a:pt x="412793" y="1160058"/>
                  </a:cubicBezTo>
                  <a:cubicBezTo>
                    <a:pt x="416560" y="1154408"/>
                    <a:pt x="417815" y="1147501"/>
                    <a:pt x="416089" y="1140909"/>
                  </a:cubicBezTo>
                  <a:cubicBezTo>
                    <a:pt x="404945" y="1098374"/>
                    <a:pt x="399452" y="1054741"/>
                    <a:pt x="399452" y="1011264"/>
                  </a:cubicBezTo>
                  <a:cubicBezTo>
                    <a:pt x="399452" y="941105"/>
                    <a:pt x="413891" y="871416"/>
                    <a:pt x="441359" y="809733"/>
                  </a:cubicBezTo>
                  <a:cubicBezTo>
                    <a:pt x="506181" y="664078"/>
                    <a:pt x="639437" y="559703"/>
                    <a:pt x="789015" y="537415"/>
                  </a:cubicBezTo>
                  <a:cubicBezTo>
                    <a:pt x="797804" y="536160"/>
                    <a:pt x="805024" y="530038"/>
                    <a:pt x="807850" y="521720"/>
                  </a:cubicBezTo>
                  <a:cubicBezTo>
                    <a:pt x="840339" y="425192"/>
                    <a:pt x="897000" y="344203"/>
                    <a:pt x="971397" y="287542"/>
                  </a:cubicBezTo>
                  <a:cubicBezTo>
                    <a:pt x="1048462" y="228998"/>
                    <a:pt x="1148443" y="196665"/>
                    <a:pt x="1252818" y="196665"/>
                  </a:cubicBezTo>
                  <a:cubicBezTo>
                    <a:pt x="1368494" y="196665"/>
                    <a:pt x="1479619" y="236218"/>
                    <a:pt x="1565787" y="307947"/>
                  </a:cubicBezTo>
                  <a:cubicBezTo>
                    <a:pt x="1570182" y="311557"/>
                    <a:pt x="1575519" y="313440"/>
                    <a:pt x="1580855" y="313440"/>
                  </a:cubicBezTo>
                  <a:cubicBezTo>
                    <a:pt x="1587604" y="313440"/>
                    <a:pt x="1594353" y="310615"/>
                    <a:pt x="1598905" y="304965"/>
                  </a:cubicBezTo>
                  <a:cubicBezTo>
                    <a:pt x="1643794" y="251129"/>
                    <a:pt x="1695433" y="210006"/>
                    <a:pt x="1752251" y="182696"/>
                  </a:cubicBezTo>
                  <a:cubicBezTo>
                    <a:pt x="1806400" y="156799"/>
                    <a:pt x="1865101" y="143614"/>
                    <a:pt x="1926628" y="143614"/>
                  </a:cubicBezTo>
                  <a:cubicBezTo>
                    <a:pt x="1995845" y="143614"/>
                    <a:pt x="2066004" y="160722"/>
                    <a:pt x="2129885" y="193212"/>
                  </a:cubicBezTo>
                  <a:cubicBezTo>
                    <a:pt x="2129728" y="193055"/>
                    <a:pt x="2129572" y="193055"/>
                    <a:pt x="2129572" y="193055"/>
                  </a:cubicBezTo>
                  <a:cubicBezTo>
                    <a:pt x="2129414" y="193055"/>
                    <a:pt x="2129885" y="193369"/>
                    <a:pt x="2130199" y="193683"/>
                  </a:cubicBezTo>
                  <a:cubicBezTo>
                    <a:pt x="2134594" y="198078"/>
                    <a:pt x="2141029" y="200903"/>
                    <a:pt x="2147307" y="200903"/>
                  </a:cubicBezTo>
                  <a:cubicBezTo>
                    <a:pt x="2147621" y="200903"/>
                    <a:pt x="2147935" y="200903"/>
                    <a:pt x="2148249" y="200903"/>
                  </a:cubicBezTo>
                  <a:cubicBezTo>
                    <a:pt x="2154841" y="200589"/>
                    <a:pt x="2161433" y="197921"/>
                    <a:pt x="2165671" y="192741"/>
                  </a:cubicBezTo>
                  <a:cubicBezTo>
                    <a:pt x="2264082" y="73926"/>
                    <a:pt x="2420096" y="0"/>
                    <a:pt x="2572657" y="0"/>
                  </a:cubicBezTo>
                  <a:cubicBezTo>
                    <a:pt x="2598083" y="0"/>
                    <a:pt x="2623196" y="2040"/>
                    <a:pt x="2647367" y="6278"/>
                  </a:cubicBezTo>
                  <a:cubicBezTo>
                    <a:pt x="2755039" y="24642"/>
                    <a:pt x="2856432" y="81146"/>
                    <a:pt x="2932869" y="165117"/>
                  </a:cubicBezTo>
                  <a:cubicBezTo>
                    <a:pt x="2937578" y="170297"/>
                    <a:pt x="2943856" y="172808"/>
                    <a:pt x="2950291" y="172808"/>
                  </a:cubicBezTo>
                  <a:cubicBezTo>
                    <a:pt x="2955314" y="172808"/>
                    <a:pt x="2960337" y="171238"/>
                    <a:pt x="2964731" y="167942"/>
                  </a:cubicBezTo>
                  <a:cubicBezTo>
                    <a:pt x="2992198" y="164646"/>
                    <a:pt x="3020607" y="163077"/>
                    <a:pt x="3049330" y="163077"/>
                  </a:cubicBezTo>
                  <a:cubicBezTo>
                    <a:pt x="3187922" y="163077"/>
                    <a:pt x="3326514" y="200589"/>
                    <a:pt x="3439365" y="268394"/>
                  </a:cubicBezTo>
                  <a:cubicBezTo>
                    <a:pt x="3566499" y="344831"/>
                    <a:pt x="3653452" y="455484"/>
                    <a:pt x="3690807" y="588269"/>
                  </a:cubicBezTo>
                  <a:cubicBezTo>
                    <a:pt x="3701637" y="627037"/>
                    <a:pt x="3707287" y="667689"/>
                    <a:pt x="3707287" y="708968"/>
                  </a:cubicBezTo>
                  <a:cubicBezTo>
                    <a:pt x="3707287" y="716031"/>
                    <a:pt x="3707131" y="723094"/>
                    <a:pt x="3706817" y="730157"/>
                  </a:cubicBezTo>
                  <a:cubicBezTo>
                    <a:pt x="3706346" y="738946"/>
                    <a:pt x="3710898" y="747265"/>
                    <a:pt x="3718588" y="751660"/>
                  </a:cubicBezTo>
                  <a:cubicBezTo>
                    <a:pt x="3722198" y="753700"/>
                    <a:pt x="3726279" y="754799"/>
                    <a:pt x="3730360" y="754799"/>
                  </a:cubicBezTo>
                  <a:cubicBezTo>
                    <a:pt x="3731773" y="754799"/>
                    <a:pt x="3733185" y="754642"/>
                    <a:pt x="3734755" y="754328"/>
                  </a:cubicBezTo>
                  <a:cubicBezTo>
                    <a:pt x="3898145" y="773633"/>
                    <a:pt x="4047567" y="884601"/>
                    <a:pt x="4116784" y="1038103"/>
                  </a:cubicBezTo>
                  <a:cubicBezTo>
                    <a:pt x="4145036" y="1100886"/>
                    <a:pt x="4159947" y="1172143"/>
                    <a:pt x="4159947" y="1244186"/>
                  </a:cubicBezTo>
                  <a:cubicBezTo>
                    <a:pt x="4159947" y="1288447"/>
                    <a:pt x="4154454" y="1332709"/>
                    <a:pt x="4143466" y="1375401"/>
                  </a:cubicBezTo>
                  <a:cubicBezTo>
                    <a:pt x="4141740" y="1381836"/>
                    <a:pt x="4142996" y="1388742"/>
                    <a:pt x="4146606" y="1394235"/>
                  </a:cubicBezTo>
                  <a:cubicBezTo>
                    <a:pt x="4149274" y="1398159"/>
                    <a:pt x="4153041" y="1401298"/>
                    <a:pt x="4157436" y="1403025"/>
                  </a:cubicBezTo>
                  <a:cubicBezTo>
                    <a:pt x="4311409" y="1504418"/>
                    <a:pt x="4423318" y="1730905"/>
                    <a:pt x="4423318" y="1942637"/>
                  </a:cubicBezTo>
                  <a:cubicBezTo>
                    <a:pt x="4423318" y="2053762"/>
                    <a:pt x="4393183" y="2153743"/>
                    <a:pt x="4335894" y="2232220"/>
                  </a:cubicBezTo>
                  <a:lnTo>
                    <a:pt x="293978" y="2232220"/>
                  </a:lnTo>
                  <a:close/>
                </a:path>
              </a:pathLst>
            </a:custGeom>
            <a:solidFill>
              <a:srgbClr val="FF91A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359" name="Google Shape;359;g340da623686_1_1838"/>
            <p:cNvGrpSpPr/>
            <p:nvPr/>
          </p:nvGrpSpPr>
          <p:grpSpPr>
            <a:xfrm>
              <a:off x="4165133" y="4584284"/>
              <a:ext cx="4461193" cy="2285801"/>
              <a:chOff x="4165133" y="4584284"/>
              <a:chExt cx="4461193" cy="2285801"/>
            </a:xfrm>
          </p:grpSpPr>
          <p:sp>
            <p:nvSpPr>
              <p:cNvPr id="360" name="Google Shape;360;g340da623686_1_1838"/>
              <p:cNvSpPr/>
              <p:nvPr/>
            </p:nvSpPr>
            <p:spPr>
              <a:xfrm>
                <a:off x="5625526" y="4727760"/>
                <a:ext cx="697354" cy="628176"/>
              </a:xfrm>
              <a:custGeom>
                <a:avLst/>
                <a:gdLst/>
                <a:ahLst/>
                <a:cxnLst/>
                <a:rect l="l" t="t" r="r" b="b"/>
                <a:pathLst>
                  <a:path w="697354" h="628176" extrusionOk="0">
                    <a:moveTo>
                      <a:pt x="697355" y="51679"/>
                    </a:moveTo>
                    <a:cubicBezTo>
                      <a:pt x="573830" y="-11260"/>
                      <a:pt x="428019" y="-18951"/>
                      <a:pt x="302925" y="41006"/>
                    </a:cubicBezTo>
                    <a:cubicBezTo>
                      <a:pt x="107045" y="134865"/>
                      <a:pt x="-21501" y="386465"/>
                      <a:pt x="2984" y="628176"/>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1" name="Google Shape;361;g340da623686_1_1838"/>
              <p:cNvSpPr/>
              <p:nvPr/>
            </p:nvSpPr>
            <p:spPr>
              <a:xfrm>
                <a:off x="6288821" y="4584284"/>
                <a:ext cx="964177" cy="418344"/>
              </a:xfrm>
              <a:custGeom>
                <a:avLst/>
                <a:gdLst/>
                <a:ahLst/>
                <a:cxnLst/>
                <a:rect l="l" t="t" r="r" b="b"/>
                <a:pathLst>
                  <a:path w="964177" h="418344" extrusionOk="0">
                    <a:moveTo>
                      <a:pt x="0" y="265784"/>
                    </a:moveTo>
                    <a:cubicBezTo>
                      <a:pt x="102492" y="86384"/>
                      <a:pt x="335885" y="-29292"/>
                      <a:pt x="545891" y="6494"/>
                    </a:cubicBezTo>
                    <a:cubicBezTo>
                      <a:pt x="756055" y="42280"/>
                      <a:pt x="932472" y="216029"/>
                      <a:pt x="964177" y="418345"/>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2" name="Google Shape;362;g340da623686_1_1838"/>
              <p:cNvSpPr/>
              <p:nvPr/>
            </p:nvSpPr>
            <p:spPr>
              <a:xfrm>
                <a:off x="7143600" y="4747036"/>
                <a:ext cx="766588" cy="878393"/>
              </a:xfrm>
              <a:custGeom>
                <a:avLst/>
                <a:gdLst/>
                <a:ahLst/>
                <a:cxnLst/>
                <a:rect l="l" t="t" r="r" b="b"/>
                <a:pathLst>
                  <a:path w="766588" h="878393" extrusionOk="0">
                    <a:moveTo>
                      <a:pt x="0" y="5407"/>
                    </a:moveTo>
                    <a:cubicBezTo>
                      <a:pt x="288327" y="-30065"/>
                      <a:pt x="656388" y="108370"/>
                      <a:pt x="749462" y="439232"/>
                    </a:cubicBezTo>
                    <a:cubicBezTo>
                      <a:pt x="792625" y="592734"/>
                      <a:pt x="753857" y="772919"/>
                      <a:pt x="637082" y="878393"/>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3" name="Google Shape;363;g340da623686_1_1838"/>
              <p:cNvSpPr/>
              <p:nvPr/>
            </p:nvSpPr>
            <p:spPr>
              <a:xfrm>
                <a:off x="7916606" y="5338043"/>
                <a:ext cx="446164" cy="800943"/>
              </a:xfrm>
              <a:custGeom>
                <a:avLst/>
                <a:gdLst/>
                <a:ahLst/>
                <a:cxnLst/>
                <a:rect l="l" t="t" r="r" b="b"/>
                <a:pathLst>
                  <a:path w="446164" h="800943" extrusionOk="0">
                    <a:moveTo>
                      <a:pt x="0" y="0"/>
                    </a:moveTo>
                    <a:cubicBezTo>
                      <a:pt x="171081" y="18521"/>
                      <a:pt x="329135" y="134825"/>
                      <a:pt x="401335" y="295233"/>
                    </a:cubicBezTo>
                    <a:cubicBezTo>
                      <a:pt x="473535" y="455799"/>
                      <a:pt x="457525" y="654818"/>
                      <a:pt x="360526" y="800944"/>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4" name="Google Shape;364;g340da623686_1_1838"/>
              <p:cNvSpPr/>
              <p:nvPr/>
            </p:nvSpPr>
            <p:spPr>
              <a:xfrm>
                <a:off x="8349489" y="5988780"/>
                <a:ext cx="276837" cy="865609"/>
              </a:xfrm>
              <a:custGeom>
                <a:avLst/>
                <a:gdLst/>
                <a:ahLst/>
                <a:cxnLst/>
                <a:rect l="l" t="t" r="r" b="b"/>
                <a:pathLst>
                  <a:path w="276837" h="865609" extrusionOk="0">
                    <a:moveTo>
                      <a:pt x="0" y="0"/>
                    </a:moveTo>
                    <a:cubicBezTo>
                      <a:pt x="243124" y="157897"/>
                      <a:pt x="381402" y="601924"/>
                      <a:pt x="179871" y="865609"/>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5" name="Google Shape;365;g340da623686_1_1838"/>
              <p:cNvSpPr/>
              <p:nvPr/>
            </p:nvSpPr>
            <p:spPr>
              <a:xfrm>
                <a:off x="5140605" y="6142911"/>
                <a:ext cx="264870" cy="711478"/>
              </a:xfrm>
              <a:custGeom>
                <a:avLst/>
                <a:gdLst/>
                <a:ahLst/>
                <a:cxnLst/>
                <a:rect l="l" t="t" r="r" b="b"/>
                <a:pathLst>
                  <a:path w="264870" h="711478" extrusionOk="0">
                    <a:moveTo>
                      <a:pt x="161908" y="711479"/>
                    </a:moveTo>
                    <a:cubicBezTo>
                      <a:pt x="56277" y="620759"/>
                      <a:pt x="-13254" y="459095"/>
                      <a:pt x="2128" y="318619"/>
                    </a:cubicBezTo>
                    <a:cubicBezTo>
                      <a:pt x="18294" y="171395"/>
                      <a:pt x="125024" y="36100"/>
                      <a:pt x="264871"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6" name="Google Shape;366;g340da623686_1_1838"/>
              <p:cNvSpPr/>
              <p:nvPr/>
            </p:nvSpPr>
            <p:spPr>
              <a:xfrm>
                <a:off x="6738498" y="6273968"/>
                <a:ext cx="244288" cy="580577"/>
              </a:xfrm>
              <a:custGeom>
                <a:avLst/>
                <a:gdLst/>
                <a:ahLst/>
                <a:cxnLst/>
                <a:rect l="l" t="t" r="r" b="b"/>
                <a:pathLst>
                  <a:path w="244288" h="580577" extrusionOk="0">
                    <a:moveTo>
                      <a:pt x="179400" y="0"/>
                    </a:moveTo>
                    <a:cubicBezTo>
                      <a:pt x="276713" y="121954"/>
                      <a:pt x="298529" y="515755"/>
                      <a:pt x="0" y="580578"/>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7" name="Google Shape;367;g340da623686_1_1838"/>
              <p:cNvSpPr/>
              <p:nvPr/>
            </p:nvSpPr>
            <p:spPr>
              <a:xfrm>
                <a:off x="5161235" y="5295508"/>
                <a:ext cx="459897" cy="918032"/>
              </a:xfrm>
              <a:custGeom>
                <a:avLst/>
                <a:gdLst/>
                <a:ahLst/>
                <a:cxnLst/>
                <a:rect l="l" t="t" r="r" b="b"/>
                <a:pathLst>
                  <a:path w="459897" h="918032" extrusionOk="0">
                    <a:moveTo>
                      <a:pt x="97645" y="918032"/>
                    </a:moveTo>
                    <a:cubicBezTo>
                      <a:pt x="-10655" y="752601"/>
                      <a:pt x="-30588" y="529881"/>
                      <a:pt x="46477" y="346871"/>
                    </a:cubicBezTo>
                    <a:cubicBezTo>
                      <a:pt x="119932" y="172494"/>
                      <a:pt x="279399" y="39710"/>
                      <a:pt x="459898"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8" name="Google Shape;368;g340da623686_1_1838"/>
              <p:cNvSpPr/>
              <p:nvPr/>
            </p:nvSpPr>
            <p:spPr>
              <a:xfrm>
                <a:off x="5346303" y="5738601"/>
                <a:ext cx="951463" cy="288319"/>
              </a:xfrm>
              <a:custGeom>
                <a:avLst/>
                <a:gdLst/>
                <a:ahLst/>
                <a:cxnLst/>
                <a:rect l="l" t="t" r="r" b="b"/>
                <a:pathLst>
                  <a:path w="951463" h="288319" extrusionOk="0">
                    <a:moveTo>
                      <a:pt x="0" y="99031"/>
                    </a:moveTo>
                    <a:cubicBezTo>
                      <a:pt x="149892" y="10195"/>
                      <a:pt x="333373" y="-20726"/>
                      <a:pt x="506338" y="13805"/>
                    </a:cubicBezTo>
                    <a:cubicBezTo>
                      <a:pt x="679460" y="48178"/>
                      <a:pt x="840653" y="147688"/>
                      <a:pt x="951464" y="28832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69" name="Google Shape;369;g340da623686_1_1838"/>
              <p:cNvSpPr/>
              <p:nvPr/>
            </p:nvSpPr>
            <p:spPr>
              <a:xfrm>
                <a:off x="5598531" y="5798393"/>
                <a:ext cx="397797" cy="515598"/>
              </a:xfrm>
              <a:custGeom>
                <a:avLst/>
                <a:gdLst/>
                <a:ahLst/>
                <a:cxnLst/>
                <a:rect l="l" t="t" r="r" b="b"/>
                <a:pathLst>
                  <a:path w="397797" h="515598" extrusionOk="0">
                    <a:moveTo>
                      <a:pt x="396469" y="0"/>
                    </a:moveTo>
                    <a:cubicBezTo>
                      <a:pt x="405416" y="118815"/>
                      <a:pt x="368845" y="241555"/>
                      <a:pt x="296175" y="336042"/>
                    </a:cubicBezTo>
                    <a:cubicBezTo>
                      <a:pt x="223505" y="430529"/>
                      <a:pt x="115362" y="496136"/>
                      <a:pt x="0" y="515599"/>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0" name="Google Shape;370;g340da623686_1_1838"/>
              <p:cNvSpPr/>
              <p:nvPr/>
            </p:nvSpPr>
            <p:spPr>
              <a:xfrm>
                <a:off x="6600904" y="5718346"/>
                <a:ext cx="248247" cy="629861"/>
              </a:xfrm>
              <a:custGeom>
                <a:avLst/>
                <a:gdLst/>
                <a:ahLst/>
                <a:cxnLst/>
                <a:rect l="l" t="t" r="r" b="b"/>
                <a:pathLst>
                  <a:path w="248247" h="629861" extrusionOk="0">
                    <a:moveTo>
                      <a:pt x="14698" y="629862"/>
                    </a:moveTo>
                    <a:cubicBezTo>
                      <a:pt x="-38981" y="397725"/>
                      <a:pt x="57861" y="136551"/>
                      <a:pt x="248248"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1" name="Google Shape;371;g340da623686_1_1838"/>
              <p:cNvSpPr/>
              <p:nvPr/>
            </p:nvSpPr>
            <p:spPr>
              <a:xfrm>
                <a:off x="6372488" y="5550875"/>
                <a:ext cx="350942" cy="289598"/>
              </a:xfrm>
              <a:custGeom>
                <a:avLst/>
                <a:gdLst/>
                <a:ahLst/>
                <a:cxnLst/>
                <a:rect l="l" t="t" r="r" b="b"/>
                <a:pathLst>
                  <a:path w="350942" h="289598" extrusionOk="0">
                    <a:moveTo>
                      <a:pt x="350942" y="286601"/>
                    </a:moveTo>
                    <a:cubicBezTo>
                      <a:pt x="110801" y="316265"/>
                      <a:pt x="-13979" y="118815"/>
                      <a:pt x="1246"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2" name="Google Shape;372;g340da623686_1_1838"/>
              <p:cNvSpPr/>
              <p:nvPr/>
            </p:nvSpPr>
            <p:spPr>
              <a:xfrm>
                <a:off x="6142224" y="5057250"/>
                <a:ext cx="764686" cy="244795"/>
              </a:xfrm>
              <a:custGeom>
                <a:avLst/>
                <a:gdLst/>
                <a:ahLst/>
                <a:cxnLst/>
                <a:rect l="l" t="t" r="r" b="b"/>
                <a:pathLst>
                  <a:path w="764686" h="244795" extrusionOk="0">
                    <a:moveTo>
                      <a:pt x="0" y="0"/>
                    </a:moveTo>
                    <a:cubicBezTo>
                      <a:pt x="182696" y="218482"/>
                      <a:pt x="502101" y="303238"/>
                      <a:pt x="764687" y="202944"/>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3" name="Google Shape;373;g340da623686_1_1838"/>
              <p:cNvSpPr/>
              <p:nvPr/>
            </p:nvSpPr>
            <p:spPr>
              <a:xfrm>
                <a:off x="6705695" y="4967942"/>
                <a:ext cx="96003" cy="330234"/>
              </a:xfrm>
              <a:custGeom>
                <a:avLst/>
                <a:gdLst/>
                <a:ahLst/>
                <a:cxnLst/>
                <a:rect l="l" t="t" r="r" b="b"/>
                <a:pathLst>
                  <a:path w="96003" h="330234" extrusionOk="0">
                    <a:moveTo>
                      <a:pt x="0" y="330234"/>
                    </a:moveTo>
                    <a:cubicBezTo>
                      <a:pt x="77536" y="242496"/>
                      <a:pt x="111752" y="116147"/>
                      <a:pt x="89151"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4" name="Google Shape;374;g340da623686_1_1838"/>
              <p:cNvSpPr/>
              <p:nvPr/>
            </p:nvSpPr>
            <p:spPr>
              <a:xfrm>
                <a:off x="7406362" y="5106377"/>
                <a:ext cx="174672" cy="919601"/>
              </a:xfrm>
              <a:custGeom>
                <a:avLst/>
                <a:gdLst/>
                <a:ahLst/>
                <a:cxnLst/>
                <a:rect l="l" t="t" r="r" b="b"/>
                <a:pathLst>
                  <a:path w="174672" h="919601" extrusionOk="0">
                    <a:moveTo>
                      <a:pt x="174673" y="0"/>
                    </a:moveTo>
                    <a:cubicBezTo>
                      <a:pt x="15677" y="272946"/>
                      <a:pt x="-38159" y="608673"/>
                      <a:pt x="27135" y="919602"/>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5" name="Google Shape;375;g340da623686_1_1838"/>
              <p:cNvSpPr/>
              <p:nvPr/>
            </p:nvSpPr>
            <p:spPr>
              <a:xfrm>
                <a:off x="7137008" y="5436611"/>
                <a:ext cx="286600" cy="114310"/>
              </a:xfrm>
              <a:custGeom>
                <a:avLst/>
                <a:gdLst/>
                <a:ahLst/>
                <a:cxnLst/>
                <a:rect l="l" t="t" r="r" b="b"/>
                <a:pathLst>
                  <a:path w="286600" h="114310" extrusionOk="0">
                    <a:moveTo>
                      <a:pt x="286601" y="113322"/>
                    </a:moveTo>
                    <a:cubicBezTo>
                      <a:pt x="178929" y="121640"/>
                      <a:pt x="77850" y="76908"/>
                      <a:pt x="0"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6" name="Google Shape;376;g340da623686_1_1838"/>
              <p:cNvSpPr/>
              <p:nvPr/>
            </p:nvSpPr>
            <p:spPr>
              <a:xfrm>
                <a:off x="7690433" y="5977479"/>
                <a:ext cx="451560" cy="492055"/>
              </a:xfrm>
              <a:custGeom>
                <a:avLst/>
                <a:gdLst/>
                <a:ahLst/>
                <a:cxnLst/>
                <a:rect l="l" t="t" r="r" b="b"/>
                <a:pathLst>
                  <a:path w="451560" h="492055" extrusionOk="0">
                    <a:moveTo>
                      <a:pt x="451561" y="492055"/>
                    </a:moveTo>
                    <a:cubicBezTo>
                      <a:pt x="386267" y="268080"/>
                      <a:pt x="213616" y="80047"/>
                      <a:pt x="0"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7" name="Google Shape;377;g340da623686_1_1838"/>
              <p:cNvSpPr/>
              <p:nvPr/>
            </p:nvSpPr>
            <p:spPr>
              <a:xfrm>
                <a:off x="7947212" y="5917679"/>
                <a:ext cx="103119" cy="226015"/>
              </a:xfrm>
              <a:custGeom>
                <a:avLst/>
                <a:gdLst/>
                <a:ahLst/>
                <a:cxnLst/>
                <a:rect l="l" t="t" r="r" b="b"/>
                <a:pathLst>
                  <a:path w="103119" h="226015" extrusionOk="0">
                    <a:moveTo>
                      <a:pt x="0" y="226016"/>
                    </a:moveTo>
                    <a:cubicBezTo>
                      <a:pt x="13498" y="147224"/>
                      <a:pt x="51011" y="59486"/>
                      <a:pt x="103120"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8" name="Google Shape;378;g340da623686_1_1838"/>
              <p:cNvSpPr/>
              <p:nvPr/>
            </p:nvSpPr>
            <p:spPr>
              <a:xfrm>
                <a:off x="6984447" y="6409532"/>
                <a:ext cx="495194" cy="76953"/>
              </a:xfrm>
              <a:custGeom>
                <a:avLst/>
                <a:gdLst/>
                <a:ahLst/>
                <a:cxnLst/>
                <a:rect l="l" t="t" r="r" b="b"/>
                <a:pathLst>
                  <a:path w="495194" h="76953" extrusionOk="0">
                    <a:moveTo>
                      <a:pt x="0" y="44621"/>
                    </a:moveTo>
                    <a:cubicBezTo>
                      <a:pt x="153502" y="-22713"/>
                      <a:pt x="354405" y="-15336"/>
                      <a:pt x="495194" y="76954"/>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79" name="Google Shape;379;g340da623686_1_1838"/>
              <p:cNvSpPr/>
              <p:nvPr/>
            </p:nvSpPr>
            <p:spPr>
              <a:xfrm>
                <a:off x="4944341" y="4780804"/>
                <a:ext cx="819934" cy="734755"/>
              </a:xfrm>
              <a:custGeom>
                <a:avLst/>
                <a:gdLst/>
                <a:ahLst/>
                <a:cxnLst/>
                <a:rect l="l" t="t" r="r" b="b"/>
                <a:pathLst>
                  <a:path w="819934" h="734755" extrusionOk="0">
                    <a:moveTo>
                      <a:pt x="819935" y="117293"/>
                    </a:moveTo>
                    <a:cubicBezTo>
                      <a:pt x="638494" y="-35267"/>
                      <a:pt x="370415" y="-34954"/>
                      <a:pt x="199804" y="94692"/>
                    </a:cubicBezTo>
                    <a:cubicBezTo>
                      <a:pt x="13341" y="236265"/>
                      <a:pt x="-54464" y="520512"/>
                      <a:pt x="47243" y="734756"/>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80" name="Google Shape;380;g340da623686_1_1838"/>
              <p:cNvSpPr/>
              <p:nvPr/>
            </p:nvSpPr>
            <p:spPr>
              <a:xfrm>
                <a:off x="5262028" y="5071533"/>
                <a:ext cx="67952" cy="380460"/>
              </a:xfrm>
              <a:custGeom>
                <a:avLst/>
                <a:gdLst/>
                <a:ahLst/>
                <a:cxnLst/>
                <a:rect l="l" t="t" r="r" b="b"/>
                <a:pathLst>
                  <a:path w="67952" h="380460" extrusionOk="0">
                    <a:moveTo>
                      <a:pt x="67952" y="380460"/>
                    </a:moveTo>
                    <a:cubicBezTo>
                      <a:pt x="-1422" y="269178"/>
                      <a:pt x="-19001" y="125408"/>
                      <a:pt x="21337"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81" name="Google Shape;381;g340da623686_1_1838"/>
              <p:cNvSpPr/>
              <p:nvPr/>
            </p:nvSpPr>
            <p:spPr>
              <a:xfrm>
                <a:off x="4872382" y="5810636"/>
                <a:ext cx="281337" cy="583246"/>
              </a:xfrm>
              <a:custGeom>
                <a:avLst/>
                <a:gdLst/>
                <a:ahLst/>
                <a:cxnLst/>
                <a:rect l="l" t="t" r="r" b="b"/>
                <a:pathLst>
                  <a:path w="281337" h="583246" extrusionOk="0">
                    <a:moveTo>
                      <a:pt x="281337" y="583246"/>
                    </a:moveTo>
                    <a:cubicBezTo>
                      <a:pt x="99269" y="455485"/>
                      <a:pt x="-10914" y="226330"/>
                      <a:pt x="858" y="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82" name="Google Shape;382;g340da623686_1_1838"/>
              <p:cNvSpPr/>
              <p:nvPr/>
            </p:nvSpPr>
            <p:spPr>
              <a:xfrm>
                <a:off x="4495919" y="6080958"/>
                <a:ext cx="440103" cy="70428"/>
              </a:xfrm>
              <a:custGeom>
                <a:avLst/>
                <a:gdLst/>
                <a:ahLst/>
                <a:cxnLst/>
                <a:rect l="l" t="t" r="r" b="b"/>
                <a:pathLst>
                  <a:path w="440103" h="70428" extrusionOk="0">
                    <a:moveTo>
                      <a:pt x="440103" y="52379"/>
                    </a:moveTo>
                    <a:cubicBezTo>
                      <a:pt x="304807" y="-23588"/>
                      <a:pt x="129017" y="-16368"/>
                      <a:pt x="0" y="70429"/>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83" name="Google Shape;383;g340da623686_1_1838"/>
              <p:cNvSpPr/>
              <p:nvPr/>
            </p:nvSpPr>
            <p:spPr>
              <a:xfrm>
                <a:off x="4564569" y="5121288"/>
                <a:ext cx="408651" cy="742556"/>
              </a:xfrm>
              <a:custGeom>
                <a:avLst/>
                <a:gdLst/>
                <a:ahLst/>
                <a:cxnLst/>
                <a:rect l="l" t="t" r="r" b="b"/>
                <a:pathLst>
                  <a:path w="408651" h="742556" extrusionOk="0">
                    <a:moveTo>
                      <a:pt x="408652" y="0"/>
                    </a:moveTo>
                    <a:cubicBezTo>
                      <a:pt x="242436" y="23700"/>
                      <a:pt x="107925" y="139377"/>
                      <a:pt x="43573" y="283932"/>
                    </a:cubicBezTo>
                    <a:cubicBezTo>
                      <a:pt x="-20779" y="428332"/>
                      <a:pt x="-13402" y="604278"/>
                      <a:pt x="62722" y="742556"/>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84" name="Google Shape;384;g340da623686_1_1838"/>
              <p:cNvSpPr/>
              <p:nvPr/>
            </p:nvSpPr>
            <p:spPr>
              <a:xfrm>
                <a:off x="4165133" y="5753661"/>
                <a:ext cx="417896" cy="1100728"/>
              </a:xfrm>
              <a:custGeom>
                <a:avLst/>
                <a:gdLst/>
                <a:ahLst/>
                <a:cxnLst/>
                <a:rect l="l" t="t" r="r" b="b"/>
                <a:pathLst>
                  <a:path w="417896" h="1100728" extrusionOk="0">
                    <a:moveTo>
                      <a:pt x="417897" y="0"/>
                    </a:moveTo>
                    <a:cubicBezTo>
                      <a:pt x="-21579" y="46930"/>
                      <a:pt x="-199409" y="866865"/>
                      <a:pt x="308813" y="1100728"/>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85" name="Google Shape;385;g340da623686_1_1838"/>
              <p:cNvSpPr/>
              <p:nvPr/>
            </p:nvSpPr>
            <p:spPr>
              <a:xfrm>
                <a:off x="4473945" y="6854390"/>
                <a:ext cx="4055414" cy="15695"/>
              </a:xfrm>
              <a:custGeom>
                <a:avLst/>
                <a:gdLst/>
                <a:ahLst/>
                <a:cxnLst/>
                <a:rect l="l" t="t" r="r" b="b"/>
                <a:pathLst>
                  <a:path w="4055414" h="15695" extrusionOk="0">
                    <a:moveTo>
                      <a:pt x="0" y="0"/>
                    </a:moveTo>
                    <a:lnTo>
                      <a:pt x="4055415" y="0"/>
                    </a:ln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86" name="Google Shape;386;g340da623686_1_1838"/>
              <p:cNvSpPr/>
              <p:nvPr/>
            </p:nvSpPr>
            <p:spPr>
              <a:xfrm>
                <a:off x="6017916" y="6308969"/>
                <a:ext cx="171993" cy="545420"/>
              </a:xfrm>
              <a:custGeom>
                <a:avLst/>
                <a:gdLst/>
                <a:ahLst/>
                <a:cxnLst/>
                <a:rect l="l" t="t" r="r" b="b"/>
                <a:pathLst>
                  <a:path w="171993" h="545420" extrusionOk="0">
                    <a:moveTo>
                      <a:pt x="136237" y="0"/>
                    </a:moveTo>
                    <a:cubicBezTo>
                      <a:pt x="248304" y="260860"/>
                      <a:pt x="67177" y="511204"/>
                      <a:pt x="0" y="545420"/>
                    </a:cubicBezTo>
                  </a:path>
                </a:pathLst>
              </a:custGeom>
              <a:solidFill>
                <a:srgbClr val="FF91AA"/>
              </a:solidFill>
              <a:ln w="118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387" name="Google Shape;387;g340da623686_1_1838"/>
          <p:cNvGrpSpPr/>
          <p:nvPr/>
        </p:nvGrpSpPr>
        <p:grpSpPr>
          <a:xfrm>
            <a:off x="6478457" y="417269"/>
            <a:ext cx="2706441" cy="3229639"/>
            <a:chOff x="7763391" y="993707"/>
            <a:chExt cx="3608588" cy="3229639"/>
          </a:xfrm>
        </p:grpSpPr>
        <p:sp>
          <p:nvSpPr>
            <p:cNvPr id="388" name="Google Shape;388;g340da623686_1_1838"/>
            <p:cNvSpPr/>
            <p:nvPr/>
          </p:nvSpPr>
          <p:spPr>
            <a:xfrm>
              <a:off x="9547060" y="993707"/>
              <a:ext cx="1824919" cy="1044247"/>
            </a:xfrm>
            <a:custGeom>
              <a:avLst/>
              <a:gdLst/>
              <a:ahLst/>
              <a:cxnLst/>
              <a:rect l="l" t="t" r="r" b="b"/>
              <a:pathLst>
                <a:path w="1824919" h="1044247" extrusionOk="0">
                  <a:moveTo>
                    <a:pt x="1654937" y="81427"/>
                  </a:moveTo>
                  <a:cubicBezTo>
                    <a:pt x="1011106" y="-136898"/>
                    <a:pt x="780538" y="134007"/>
                    <a:pt x="257562" y="306972"/>
                  </a:cubicBezTo>
                  <a:cubicBezTo>
                    <a:pt x="191955" y="328632"/>
                    <a:pt x="127447" y="353588"/>
                    <a:pt x="64350" y="381526"/>
                  </a:cubicBezTo>
                  <a:cubicBezTo>
                    <a:pt x="38139" y="393141"/>
                    <a:pt x="9416" y="408679"/>
                    <a:pt x="1882" y="436303"/>
                  </a:cubicBezTo>
                  <a:cubicBezTo>
                    <a:pt x="-1571" y="448860"/>
                    <a:pt x="156" y="462201"/>
                    <a:pt x="3609" y="474757"/>
                  </a:cubicBezTo>
                  <a:cubicBezTo>
                    <a:pt x="20246" y="535185"/>
                    <a:pt x="76907" y="576621"/>
                    <a:pt x="138433" y="592003"/>
                  </a:cubicBezTo>
                  <a:lnTo>
                    <a:pt x="138433" y="592003"/>
                  </a:lnTo>
                  <a:cubicBezTo>
                    <a:pt x="124150" y="615860"/>
                    <a:pt x="102647" y="656355"/>
                    <a:pt x="97625" y="683665"/>
                  </a:cubicBezTo>
                  <a:cubicBezTo>
                    <a:pt x="91033" y="720236"/>
                    <a:pt x="102805" y="758847"/>
                    <a:pt x="125406" y="788197"/>
                  </a:cubicBezTo>
                  <a:cubicBezTo>
                    <a:pt x="148008" y="817548"/>
                    <a:pt x="180811" y="838266"/>
                    <a:pt x="215812" y="850509"/>
                  </a:cubicBezTo>
                  <a:cubicBezTo>
                    <a:pt x="262114" y="866675"/>
                    <a:pt x="312340" y="868088"/>
                    <a:pt x="360682" y="858513"/>
                  </a:cubicBezTo>
                  <a:cubicBezTo>
                    <a:pt x="369001" y="906699"/>
                    <a:pt x="412477" y="943740"/>
                    <a:pt x="460192" y="955512"/>
                  </a:cubicBezTo>
                  <a:cubicBezTo>
                    <a:pt x="508534" y="967440"/>
                    <a:pt x="559702" y="957395"/>
                    <a:pt x="606474" y="940758"/>
                  </a:cubicBezTo>
                  <a:cubicBezTo>
                    <a:pt x="611183" y="939032"/>
                    <a:pt x="615892" y="937148"/>
                    <a:pt x="620600" y="935265"/>
                  </a:cubicBezTo>
                  <a:lnTo>
                    <a:pt x="620600" y="935265"/>
                  </a:lnTo>
                  <a:cubicBezTo>
                    <a:pt x="673023" y="1031478"/>
                    <a:pt x="753385" y="1020334"/>
                    <a:pt x="799844" y="1006051"/>
                  </a:cubicBezTo>
                  <a:cubicBezTo>
                    <a:pt x="821503" y="999459"/>
                    <a:pt x="841437" y="989100"/>
                    <a:pt x="860271" y="976701"/>
                  </a:cubicBezTo>
                  <a:cubicBezTo>
                    <a:pt x="867491" y="1005424"/>
                    <a:pt x="917560" y="1043250"/>
                    <a:pt x="947067" y="1044192"/>
                  </a:cubicBezTo>
                  <a:cubicBezTo>
                    <a:pt x="974535" y="1044976"/>
                    <a:pt x="1009222" y="1037443"/>
                    <a:pt x="1046107" y="1022846"/>
                  </a:cubicBezTo>
                  <a:cubicBezTo>
                    <a:pt x="1124270" y="1020491"/>
                    <a:pt x="1197725" y="986275"/>
                    <a:pt x="1267728" y="951117"/>
                  </a:cubicBezTo>
                  <a:cubicBezTo>
                    <a:pt x="1431118" y="869343"/>
                    <a:pt x="1668749" y="734676"/>
                    <a:pt x="1824920" y="639718"/>
                  </a:cubicBezTo>
                  <a:lnTo>
                    <a:pt x="1788663" y="121922"/>
                  </a:lnTo>
                  <a:lnTo>
                    <a:pt x="1654937" y="81427"/>
                  </a:lnTo>
                  <a:close/>
                </a:path>
              </a:pathLst>
            </a:custGeom>
            <a:solidFill>
              <a:srgbClr val="FDFA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389" name="Google Shape;389;g340da623686_1_1838"/>
            <p:cNvGrpSpPr/>
            <p:nvPr/>
          </p:nvGrpSpPr>
          <p:grpSpPr>
            <a:xfrm>
              <a:off x="9546903" y="993788"/>
              <a:ext cx="1824919" cy="1023235"/>
              <a:chOff x="9546903" y="993788"/>
              <a:chExt cx="1824919" cy="1023235"/>
            </a:xfrm>
          </p:grpSpPr>
          <p:sp>
            <p:nvSpPr>
              <p:cNvPr id="390" name="Google Shape;390;g340da623686_1_1838"/>
              <p:cNvSpPr/>
              <p:nvPr/>
            </p:nvSpPr>
            <p:spPr>
              <a:xfrm>
                <a:off x="10621576" y="1469249"/>
                <a:ext cx="394742" cy="113321"/>
              </a:xfrm>
              <a:custGeom>
                <a:avLst/>
                <a:gdLst/>
                <a:ahLst/>
                <a:cxnLst/>
                <a:rect l="l" t="t" r="r" b="b"/>
                <a:pathLst>
                  <a:path w="394742" h="113321" extrusionOk="0">
                    <a:moveTo>
                      <a:pt x="0" y="113322"/>
                    </a:moveTo>
                    <a:cubicBezTo>
                      <a:pt x="137493" y="103434"/>
                      <a:pt x="273102" y="65136"/>
                      <a:pt x="394743" y="0"/>
                    </a:cubicBezTo>
                  </a:path>
                </a:pathLst>
              </a:custGeom>
              <a:noFill/>
              <a:ln w="117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91" name="Google Shape;391;g340da623686_1_1838"/>
              <p:cNvSpPr/>
              <p:nvPr/>
            </p:nvSpPr>
            <p:spPr>
              <a:xfrm>
                <a:off x="9546903" y="993788"/>
                <a:ext cx="1784425" cy="598956"/>
              </a:xfrm>
              <a:custGeom>
                <a:avLst/>
                <a:gdLst/>
                <a:ahLst/>
                <a:cxnLst/>
                <a:rect l="l" t="t" r="r" b="b"/>
                <a:pathLst>
                  <a:path w="1784425" h="598956" extrusionOk="0">
                    <a:moveTo>
                      <a:pt x="1784425" y="126392"/>
                    </a:moveTo>
                    <a:cubicBezTo>
                      <a:pt x="1778304" y="124351"/>
                      <a:pt x="1643008" y="77422"/>
                      <a:pt x="1637044" y="75381"/>
                    </a:cubicBezTo>
                    <a:cubicBezTo>
                      <a:pt x="1006868" y="-131800"/>
                      <a:pt x="775672" y="135652"/>
                      <a:pt x="257563" y="306891"/>
                    </a:cubicBezTo>
                    <a:cubicBezTo>
                      <a:pt x="191955" y="328550"/>
                      <a:pt x="127447" y="353506"/>
                      <a:pt x="64350" y="381444"/>
                    </a:cubicBezTo>
                    <a:cubicBezTo>
                      <a:pt x="38139" y="393059"/>
                      <a:pt x="9416" y="408598"/>
                      <a:pt x="1882" y="436222"/>
                    </a:cubicBezTo>
                    <a:cubicBezTo>
                      <a:pt x="-1571" y="448778"/>
                      <a:pt x="156" y="462120"/>
                      <a:pt x="3609" y="474676"/>
                    </a:cubicBezTo>
                    <a:cubicBezTo>
                      <a:pt x="22443" y="543109"/>
                      <a:pt x="92916" y="587527"/>
                      <a:pt x="163390" y="596630"/>
                    </a:cubicBezTo>
                    <a:cubicBezTo>
                      <a:pt x="233862" y="605734"/>
                      <a:pt x="304649" y="586585"/>
                      <a:pt x="372454" y="565710"/>
                    </a:cubicBezTo>
                    <a:cubicBezTo>
                      <a:pt x="374965" y="564925"/>
                      <a:pt x="377319" y="564141"/>
                      <a:pt x="379831" y="563513"/>
                    </a:cubicBezTo>
                  </a:path>
                </a:pathLst>
              </a:custGeom>
              <a:noFill/>
              <a:ln w="117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92" name="Google Shape;392;g340da623686_1_1838"/>
              <p:cNvSpPr/>
              <p:nvPr/>
            </p:nvSpPr>
            <p:spPr>
              <a:xfrm>
                <a:off x="10587673" y="1633581"/>
                <a:ext cx="784149" cy="383442"/>
              </a:xfrm>
              <a:custGeom>
                <a:avLst/>
                <a:gdLst/>
                <a:ahLst/>
                <a:cxnLst/>
                <a:rect l="l" t="t" r="r" b="b"/>
                <a:pathLst>
                  <a:path w="784149" h="383442" extrusionOk="0">
                    <a:moveTo>
                      <a:pt x="0" y="383442"/>
                    </a:moveTo>
                    <a:cubicBezTo>
                      <a:pt x="80047" y="382500"/>
                      <a:pt x="155229" y="347342"/>
                      <a:pt x="226957" y="311400"/>
                    </a:cubicBezTo>
                    <a:cubicBezTo>
                      <a:pt x="387052" y="231352"/>
                      <a:pt x="543851" y="144870"/>
                      <a:pt x="696882" y="52266"/>
                    </a:cubicBezTo>
                    <a:cubicBezTo>
                      <a:pt x="700178" y="50226"/>
                      <a:pt x="780853" y="2040"/>
                      <a:pt x="784149" y="0"/>
                    </a:cubicBezTo>
                  </a:path>
                </a:pathLst>
              </a:custGeom>
              <a:noFill/>
              <a:ln w="117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393" name="Google Shape;393;g340da623686_1_1838"/>
            <p:cNvGrpSpPr/>
            <p:nvPr/>
          </p:nvGrpSpPr>
          <p:grpSpPr>
            <a:xfrm>
              <a:off x="7763391" y="1487613"/>
              <a:ext cx="3104290" cy="2735733"/>
              <a:chOff x="7763391" y="1487613"/>
              <a:chExt cx="3104290" cy="2735733"/>
            </a:xfrm>
          </p:grpSpPr>
          <p:sp>
            <p:nvSpPr>
              <p:cNvPr id="394" name="Google Shape;394;g340da623686_1_1838"/>
              <p:cNvSpPr/>
              <p:nvPr/>
            </p:nvSpPr>
            <p:spPr>
              <a:xfrm>
                <a:off x="7763391" y="1487613"/>
                <a:ext cx="3104290" cy="2735733"/>
              </a:xfrm>
              <a:custGeom>
                <a:avLst/>
                <a:gdLst/>
                <a:ahLst/>
                <a:cxnLst/>
                <a:rect l="l" t="t" r="r" b="b"/>
                <a:pathLst>
                  <a:path w="3104290" h="2735733" extrusionOk="0">
                    <a:moveTo>
                      <a:pt x="3104290" y="672083"/>
                    </a:moveTo>
                    <a:cubicBezTo>
                      <a:pt x="3104290" y="589368"/>
                      <a:pt x="3095815" y="505867"/>
                      <a:pt x="3070702" y="424094"/>
                    </a:cubicBezTo>
                    <a:cubicBezTo>
                      <a:pt x="3045589" y="342320"/>
                      <a:pt x="3002897" y="262900"/>
                      <a:pt x="2937447" y="192270"/>
                    </a:cubicBezTo>
                    <a:cubicBezTo>
                      <a:pt x="2873566" y="123210"/>
                      <a:pt x="2795088" y="74554"/>
                      <a:pt x="2710960" y="43948"/>
                    </a:cubicBezTo>
                    <a:cubicBezTo>
                      <a:pt x="2626675" y="13341"/>
                      <a:pt x="2536897" y="0"/>
                      <a:pt x="2446647" y="0"/>
                    </a:cubicBezTo>
                    <a:cubicBezTo>
                      <a:pt x="2336464" y="0"/>
                      <a:pt x="2225497" y="19776"/>
                      <a:pt x="2122534" y="54464"/>
                    </a:cubicBezTo>
                    <a:cubicBezTo>
                      <a:pt x="2019728" y="89308"/>
                      <a:pt x="1924456" y="138749"/>
                      <a:pt x="1845978" y="200589"/>
                    </a:cubicBezTo>
                    <a:cubicBezTo>
                      <a:pt x="1764676" y="264470"/>
                      <a:pt x="1704719" y="342163"/>
                      <a:pt x="1660928" y="425506"/>
                    </a:cubicBezTo>
                    <a:cubicBezTo>
                      <a:pt x="1617138" y="509006"/>
                      <a:pt x="1600500" y="578538"/>
                      <a:pt x="1579782" y="669572"/>
                    </a:cubicBezTo>
                    <a:cubicBezTo>
                      <a:pt x="1543683" y="648226"/>
                      <a:pt x="1507583" y="627194"/>
                      <a:pt x="1471640" y="605534"/>
                    </a:cubicBezTo>
                    <a:cubicBezTo>
                      <a:pt x="1471640" y="605848"/>
                      <a:pt x="1471797" y="606790"/>
                      <a:pt x="1471483" y="606790"/>
                    </a:cubicBezTo>
                    <a:cubicBezTo>
                      <a:pt x="1454689" y="605691"/>
                      <a:pt x="1345291" y="679774"/>
                      <a:pt x="1253629" y="769082"/>
                    </a:cubicBezTo>
                    <a:cubicBezTo>
                      <a:pt x="1193044" y="828097"/>
                      <a:pt x="1135128" y="915207"/>
                      <a:pt x="1135128" y="915207"/>
                    </a:cubicBezTo>
                    <a:cubicBezTo>
                      <a:pt x="1135128" y="915207"/>
                      <a:pt x="1064341" y="854152"/>
                      <a:pt x="1002500" y="856663"/>
                    </a:cubicBezTo>
                    <a:cubicBezTo>
                      <a:pt x="956512" y="858546"/>
                      <a:pt x="912564" y="880363"/>
                      <a:pt x="881330" y="914108"/>
                    </a:cubicBezTo>
                    <a:cubicBezTo>
                      <a:pt x="850096" y="947854"/>
                      <a:pt x="830006" y="990703"/>
                      <a:pt x="813996" y="1033865"/>
                    </a:cubicBezTo>
                    <a:cubicBezTo>
                      <a:pt x="808032" y="1050032"/>
                      <a:pt x="802539" y="1066512"/>
                      <a:pt x="797673" y="1082992"/>
                    </a:cubicBezTo>
                    <a:cubicBezTo>
                      <a:pt x="795790" y="1089428"/>
                      <a:pt x="794063" y="1095706"/>
                      <a:pt x="792180" y="1102298"/>
                    </a:cubicBezTo>
                    <a:cubicBezTo>
                      <a:pt x="789826" y="1110146"/>
                      <a:pt x="787942" y="1117837"/>
                      <a:pt x="786058" y="1125841"/>
                    </a:cubicBezTo>
                    <a:cubicBezTo>
                      <a:pt x="785431" y="1128196"/>
                      <a:pt x="784803" y="1130236"/>
                      <a:pt x="784489" y="1132433"/>
                    </a:cubicBezTo>
                    <a:cubicBezTo>
                      <a:pt x="782920" y="1138869"/>
                      <a:pt x="781350" y="1145618"/>
                      <a:pt x="779937" y="1152053"/>
                    </a:cubicBezTo>
                    <a:cubicBezTo>
                      <a:pt x="779780" y="1152681"/>
                      <a:pt x="779623" y="1153309"/>
                      <a:pt x="779623" y="1153936"/>
                    </a:cubicBezTo>
                    <a:cubicBezTo>
                      <a:pt x="759690" y="1247011"/>
                      <a:pt x="752784" y="1342911"/>
                      <a:pt x="751058" y="1439438"/>
                    </a:cubicBezTo>
                    <a:cubicBezTo>
                      <a:pt x="750430" y="1480247"/>
                      <a:pt x="750743" y="1521212"/>
                      <a:pt x="751214" y="1562020"/>
                    </a:cubicBezTo>
                    <a:cubicBezTo>
                      <a:pt x="751528" y="1586192"/>
                      <a:pt x="751842" y="1610363"/>
                      <a:pt x="752470" y="1634534"/>
                    </a:cubicBezTo>
                    <a:cubicBezTo>
                      <a:pt x="941601" y="1795884"/>
                      <a:pt x="1131831" y="1956763"/>
                      <a:pt x="1322375" y="2117015"/>
                    </a:cubicBezTo>
                    <a:cubicBezTo>
                      <a:pt x="1073601" y="2139146"/>
                      <a:pt x="825141" y="2165043"/>
                      <a:pt x="577308" y="2195179"/>
                    </a:cubicBezTo>
                    <a:cubicBezTo>
                      <a:pt x="527396" y="2195022"/>
                      <a:pt x="476229" y="2187959"/>
                      <a:pt x="435420" y="2160021"/>
                    </a:cubicBezTo>
                    <a:cubicBezTo>
                      <a:pt x="413132" y="2144639"/>
                      <a:pt x="395553" y="2123921"/>
                      <a:pt x="377817" y="2103517"/>
                    </a:cubicBezTo>
                    <a:cubicBezTo>
                      <a:pt x="356315" y="2078247"/>
                      <a:pt x="334027" y="2053134"/>
                      <a:pt x="312053" y="2028021"/>
                    </a:cubicBezTo>
                    <a:cubicBezTo>
                      <a:pt x="303892" y="2017348"/>
                      <a:pt x="295416" y="2007460"/>
                      <a:pt x="286469" y="1998827"/>
                    </a:cubicBezTo>
                    <a:cubicBezTo>
                      <a:pt x="283958" y="1996002"/>
                      <a:pt x="281604" y="1993177"/>
                      <a:pt x="279093" y="1990352"/>
                    </a:cubicBezTo>
                    <a:lnTo>
                      <a:pt x="279249" y="1991921"/>
                    </a:lnTo>
                    <a:cubicBezTo>
                      <a:pt x="247544" y="1963355"/>
                      <a:pt x="212543" y="1948288"/>
                      <a:pt x="176601" y="1951113"/>
                    </a:cubicBezTo>
                    <a:lnTo>
                      <a:pt x="140972" y="1954252"/>
                    </a:lnTo>
                    <a:cubicBezTo>
                      <a:pt x="138460" y="1954252"/>
                      <a:pt x="135949" y="1954252"/>
                      <a:pt x="133438" y="1954409"/>
                    </a:cubicBezTo>
                    <a:cubicBezTo>
                      <a:pt x="44758" y="1961315"/>
                      <a:pt x="-13472" y="2139930"/>
                      <a:pt x="2694" y="2353547"/>
                    </a:cubicBezTo>
                    <a:cubicBezTo>
                      <a:pt x="19174" y="2566849"/>
                      <a:pt x="104244" y="2734635"/>
                      <a:pt x="192924" y="2727729"/>
                    </a:cubicBezTo>
                    <a:cubicBezTo>
                      <a:pt x="195435" y="2727571"/>
                      <a:pt x="197633" y="2727258"/>
                      <a:pt x="200144" y="2726630"/>
                    </a:cubicBezTo>
                    <a:lnTo>
                      <a:pt x="200144" y="2726787"/>
                    </a:lnTo>
                    <a:cubicBezTo>
                      <a:pt x="204852" y="2726944"/>
                      <a:pt x="231378" y="2724746"/>
                      <a:pt x="236087" y="2724118"/>
                    </a:cubicBezTo>
                    <a:cubicBezTo>
                      <a:pt x="266850" y="2721764"/>
                      <a:pt x="294945" y="2706540"/>
                      <a:pt x="319273" y="2681427"/>
                    </a:cubicBezTo>
                    <a:lnTo>
                      <a:pt x="319744" y="2680956"/>
                    </a:lnTo>
                    <a:cubicBezTo>
                      <a:pt x="326022" y="2674521"/>
                      <a:pt x="331986" y="2667458"/>
                      <a:pt x="337794" y="2659767"/>
                    </a:cubicBezTo>
                    <a:cubicBezTo>
                      <a:pt x="381898" y="2604048"/>
                      <a:pt x="410150" y="2545346"/>
                      <a:pt x="453941" y="2488842"/>
                    </a:cubicBezTo>
                    <a:lnTo>
                      <a:pt x="455197" y="2487430"/>
                    </a:lnTo>
                    <a:cubicBezTo>
                      <a:pt x="510759" y="2416015"/>
                      <a:pt x="596927" y="2375677"/>
                      <a:pt x="687334" y="2377718"/>
                    </a:cubicBezTo>
                    <a:cubicBezTo>
                      <a:pt x="1003128" y="2385566"/>
                      <a:pt x="1319236" y="2387763"/>
                      <a:pt x="1635187" y="2384781"/>
                    </a:cubicBezTo>
                    <a:lnTo>
                      <a:pt x="1635187" y="2385095"/>
                    </a:lnTo>
                    <a:cubicBezTo>
                      <a:pt x="1747097" y="2478326"/>
                      <a:pt x="1953022" y="2643130"/>
                      <a:pt x="2065245" y="2735733"/>
                    </a:cubicBezTo>
                    <a:cubicBezTo>
                      <a:pt x="2743136" y="2554136"/>
                      <a:pt x="3045746" y="1632494"/>
                      <a:pt x="3000700" y="1490763"/>
                    </a:cubicBezTo>
                    <a:cubicBezTo>
                      <a:pt x="2992067" y="1485583"/>
                      <a:pt x="2983435" y="1480404"/>
                      <a:pt x="2974802" y="1475224"/>
                    </a:cubicBezTo>
                    <a:cubicBezTo>
                      <a:pt x="3031934" y="1280913"/>
                      <a:pt x="3073370" y="1049875"/>
                      <a:pt x="3093931" y="850384"/>
                    </a:cubicBezTo>
                    <a:cubicBezTo>
                      <a:pt x="3099896" y="791369"/>
                      <a:pt x="3104290" y="732040"/>
                      <a:pt x="3104290" y="672083"/>
                    </a:cubicBezTo>
                    <a:close/>
                    <a:moveTo>
                      <a:pt x="2932738" y="833433"/>
                    </a:moveTo>
                    <a:cubicBezTo>
                      <a:pt x="2913433" y="1022094"/>
                      <a:pt x="2880786" y="1207301"/>
                      <a:pt x="2828049" y="1387800"/>
                    </a:cubicBezTo>
                    <a:cubicBezTo>
                      <a:pt x="2461558" y="1172457"/>
                      <a:pt x="2091614" y="967944"/>
                      <a:pt x="1724495" y="754171"/>
                    </a:cubicBezTo>
                    <a:cubicBezTo>
                      <a:pt x="1743644" y="672711"/>
                      <a:pt x="1772366" y="561587"/>
                      <a:pt x="1804385" y="500688"/>
                    </a:cubicBezTo>
                    <a:cubicBezTo>
                      <a:pt x="1839387" y="434139"/>
                      <a:pt x="1884276" y="376536"/>
                      <a:pt x="1946116" y="327566"/>
                    </a:cubicBezTo>
                    <a:cubicBezTo>
                      <a:pt x="2007486" y="279224"/>
                      <a:pt x="2087062" y="237003"/>
                      <a:pt x="2174330" y="207809"/>
                    </a:cubicBezTo>
                    <a:cubicBezTo>
                      <a:pt x="2261440" y="178301"/>
                      <a:pt x="2355927" y="161664"/>
                      <a:pt x="2446490" y="161664"/>
                    </a:cubicBezTo>
                    <a:cubicBezTo>
                      <a:pt x="2520573" y="161664"/>
                      <a:pt x="2591988" y="172808"/>
                      <a:pt x="2655241" y="196037"/>
                    </a:cubicBezTo>
                    <a:cubicBezTo>
                      <a:pt x="2718494" y="219110"/>
                      <a:pt x="2773585" y="253797"/>
                      <a:pt x="2818475" y="302139"/>
                    </a:cubicBezTo>
                    <a:cubicBezTo>
                      <a:pt x="2866817" y="354562"/>
                      <a:pt x="2896795" y="410281"/>
                      <a:pt x="2915944" y="471651"/>
                    </a:cubicBezTo>
                    <a:cubicBezTo>
                      <a:pt x="2935093" y="532864"/>
                      <a:pt x="2942469" y="600041"/>
                      <a:pt x="2942469" y="671926"/>
                    </a:cubicBezTo>
                    <a:cubicBezTo>
                      <a:pt x="2942469" y="724035"/>
                      <a:pt x="2938546" y="778185"/>
                      <a:pt x="2932738" y="833433"/>
                    </a:cubicBezTo>
                    <a:close/>
                  </a:path>
                </a:pathLst>
              </a:custGeom>
              <a:solidFill>
                <a:srgbClr val="CDB8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395" name="Google Shape;395;g340da623686_1_1838"/>
              <p:cNvGrpSpPr/>
              <p:nvPr/>
            </p:nvGrpSpPr>
            <p:grpSpPr>
              <a:xfrm>
                <a:off x="7913309" y="2091092"/>
                <a:ext cx="2850938" cy="2116714"/>
                <a:chOff x="7913309" y="2091092"/>
                <a:chExt cx="2850938" cy="2116714"/>
              </a:xfrm>
            </p:grpSpPr>
            <p:sp>
              <p:nvSpPr>
                <p:cNvPr id="396" name="Google Shape;396;g340da623686_1_1838"/>
                <p:cNvSpPr/>
                <p:nvPr/>
              </p:nvSpPr>
              <p:spPr>
                <a:xfrm>
                  <a:off x="8896949" y="2091092"/>
                  <a:ext cx="338082" cy="379061"/>
                </a:xfrm>
                <a:custGeom>
                  <a:avLst/>
                  <a:gdLst/>
                  <a:ahLst/>
                  <a:cxnLst/>
                  <a:rect l="l" t="t" r="r" b="b"/>
                  <a:pathLst>
                    <a:path w="338082" h="379061" extrusionOk="0">
                      <a:moveTo>
                        <a:pt x="338082" y="1898"/>
                      </a:moveTo>
                      <a:cubicBezTo>
                        <a:pt x="338082" y="2212"/>
                        <a:pt x="338082" y="2839"/>
                        <a:pt x="337925" y="3310"/>
                      </a:cubicBezTo>
                      <a:cubicBezTo>
                        <a:pt x="279695" y="110825"/>
                        <a:pt x="211576" y="213317"/>
                        <a:pt x="134825" y="308902"/>
                      </a:cubicBezTo>
                      <a:cubicBezTo>
                        <a:pt x="111595" y="337468"/>
                        <a:pt x="86953" y="366348"/>
                        <a:pt x="51324" y="379062"/>
                      </a:cubicBezTo>
                      <a:cubicBezTo>
                        <a:pt x="35472" y="359128"/>
                        <a:pt x="18521" y="338567"/>
                        <a:pt x="0" y="320203"/>
                      </a:cubicBezTo>
                      <a:cubicBezTo>
                        <a:pt x="19462" y="289440"/>
                        <a:pt x="46145" y="254282"/>
                        <a:pt x="70159" y="224931"/>
                      </a:cubicBezTo>
                      <a:cubicBezTo>
                        <a:pt x="80361" y="212375"/>
                        <a:pt x="90877" y="200132"/>
                        <a:pt x="101864" y="188204"/>
                      </a:cubicBezTo>
                      <a:cubicBezTo>
                        <a:pt x="105631" y="183966"/>
                        <a:pt x="109555" y="179885"/>
                        <a:pt x="113165" y="175804"/>
                      </a:cubicBezTo>
                      <a:cubicBezTo>
                        <a:pt x="129959" y="158068"/>
                        <a:pt x="147381" y="140803"/>
                        <a:pt x="165431" y="124323"/>
                      </a:cubicBezTo>
                      <a:cubicBezTo>
                        <a:pt x="169041" y="120870"/>
                        <a:pt x="172651" y="117574"/>
                        <a:pt x="176418" y="114278"/>
                      </a:cubicBezTo>
                      <a:cubicBezTo>
                        <a:pt x="187405" y="104233"/>
                        <a:pt x="198391" y="94815"/>
                        <a:pt x="209849" y="85869"/>
                      </a:cubicBezTo>
                      <a:cubicBezTo>
                        <a:pt x="215500" y="81160"/>
                        <a:pt x="221150" y="76608"/>
                        <a:pt x="227115" y="72214"/>
                      </a:cubicBezTo>
                      <a:cubicBezTo>
                        <a:pt x="232765" y="67819"/>
                        <a:pt x="238258" y="63424"/>
                        <a:pt x="244066" y="59343"/>
                      </a:cubicBezTo>
                      <a:cubicBezTo>
                        <a:pt x="273573" y="37527"/>
                        <a:pt x="304023" y="17750"/>
                        <a:pt x="335257" y="171"/>
                      </a:cubicBezTo>
                      <a:cubicBezTo>
                        <a:pt x="335885" y="-143"/>
                        <a:pt x="336669" y="14"/>
                        <a:pt x="336983" y="328"/>
                      </a:cubicBezTo>
                      <a:cubicBezTo>
                        <a:pt x="337140" y="328"/>
                        <a:pt x="337297" y="485"/>
                        <a:pt x="337454" y="642"/>
                      </a:cubicBezTo>
                      <a:cubicBezTo>
                        <a:pt x="337768" y="956"/>
                        <a:pt x="338082" y="1427"/>
                        <a:pt x="338082" y="1898"/>
                      </a:cubicBezTo>
                      <a:close/>
                    </a:path>
                  </a:pathLst>
                </a:custGeom>
                <a:solidFill>
                  <a:srgbClr val="222221"/>
                </a:solidFill>
                <a:ln w="15725" cap="flat" cmpd="sng">
                  <a:solidFill>
                    <a:srgbClr val="2222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397" name="Google Shape;397;g340da623686_1_1838"/>
                <p:cNvSpPr/>
                <p:nvPr/>
              </p:nvSpPr>
              <p:spPr>
                <a:xfrm>
                  <a:off x="9232049" y="2091263"/>
                  <a:ext cx="1532198" cy="886641"/>
                </a:xfrm>
                <a:custGeom>
                  <a:avLst/>
                  <a:gdLst/>
                  <a:ahLst/>
                  <a:cxnLst/>
                  <a:rect l="l" t="t" r="r" b="b"/>
                  <a:pathLst>
                    <a:path w="1532198" h="886641" extrusionOk="0">
                      <a:moveTo>
                        <a:pt x="0" y="0"/>
                      </a:moveTo>
                      <a:cubicBezTo>
                        <a:pt x="507908" y="304650"/>
                        <a:pt x="1024291" y="581991"/>
                        <a:pt x="1532199" y="886641"/>
                      </a:cubicBezTo>
                    </a:path>
                  </a:pathLst>
                </a:custGeom>
                <a:noFill/>
                <a:ln w="11750"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398" name="Google Shape;398;g340da623686_1_1838"/>
                <p:cNvGrpSpPr/>
                <p:nvPr/>
              </p:nvGrpSpPr>
              <p:grpSpPr>
                <a:xfrm>
                  <a:off x="7913309" y="3442492"/>
                  <a:ext cx="1786412" cy="765314"/>
                  <a:chOff x="7913309" y="3442492"/>
                  <a:chExt cx="1786412" cy="765314"/>
                </a:xfrm>
              </p:grpSpPr>
              <p:sp>
                <p:nvSpPr>
                  <p:cNvPr id="399" name="Google Shape;399;g340da623686_1_1838"/>
                  <p:cNvSpPr/>
                  <p:nvPr/>
                </p:nvSpPr>
                <p:spPr>
                  <a:xfrm>
                    <a:off x="7913309" y="3442492"/>
                    <a:ext cx="176356" cy="765314"/>
                  </a:xfrm>
                  <a:custGeom>
                    <a:avLst/>
                    <a:gdLst/>
                    <a:ahLst/>
                    <a:cxnLst/>
                    <a:rect l="l" t="t" r="r" b="b"/>
                    <a:pathLst>
                      <a:path w="176356" h="765314" extrusionOk="0">
                        <a:moveTo>
                          <a:pt x="0" y="0"/>
                        </a:moveTo>
                        <a:cubicBezTo>
                          <a:pt x="82402" y="13498"/>
                          <a:pt x="158211" y="173279"/>
                          <a:pt x="173593" y="373554"/>
                        </a:cubicBezTo>
                        <a:cubicBezTo>
                          <a:pt x="188347" y="565354"/>
                          <a:pt x="142673" y="729058"/>
                          <a:pt x="68904" y="765315"/>
                        </a:cubicBezTo>
                      </a:path>
                    </a:pathLst>
                  </a:custGeom>
                  <a:noFill/>
                  <a:ln w="157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00" name="Google Shape;400;g340da623686_1_1838"/>
                  <p:cNvSpPr/>
                  <p:nvPr/>
                </p:nvSpPr>
                <p:spPr>
                  <a:xfrm>
                    <a:off x="8089413" y="3535253"/>
                    <a:ext cx="86184" cy="561429"/>
                  </a:xfrm>
                  <a:custGeom>
                    <a:avLst/>
                    <a:gdLst/>
                    <a:ahLst/>
                    <a:cxnLst/>
                    <a:rect l="l" t="t" r="r" b="b"/>
                    <a:pathLst>
                      <a:path w="86184" h="561429" extrusionOk="0">
                        <a:moveTo>
                          <a:pt x="0" y="0"/>
                        </a:moveTo>
                        <a:cubicBezTo>
                          <a:pt x="43948" y="67334"/>
                          <a:pt x="75496" y="164489"/>
                          <a:pt x="83971" y="273887"/>
                        </a:cubicBezTo>
                        <a:cubicBezTo>
                          <a:pt x="92604" y="385483"/>
                          <a:pt x="75496" y="487818"/>
                          <a:pt x="41122" y="561430"/>
                        </a:cubicBezTo>
                      </a:path>
                    </a:pathLst>
                  </a:custGeom>
                  <a:noFill/>
                  <a:ln w="157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01" name="Google Shape;401;g340da623686_1_1838"/>
                  <p:cNvSpPr/>
                  <p:nvPr/>
                </p:nvSpPr>
                <p:spPr>
                  <a:xfrm>
                    <a:off x="9089691" y="3574301"/>
                    <a:ext cx="610030" cy="298249"/>
                  </a:xfrm>
                  <a:custGeom>
                    <a:avLst/>
                    <a:gdLst/>
                    <a:ahLst/>
                    <a:cxnLst/>
                    <a:rect l="l" t="t" r="r" b="b"/>
                    <a:pathLst>
                      <a:path w="610030" h="298249" extrusionOk="0">
                        <a:moveTo>
                          <a:pt x="0" y="29542"/>
                        </a:moveTo>
                        <a:cubicBezTo>
                          <a:pt x="118815" y="19026"/>
                          <a:pt x="237787" y="9295"/>
                          <a:pt x="356759" y="662"/>
                        </a:cubicBezTo>
                        <a:cubicBezTo>
                          <a:pt x="437435" y="-5302"/>
                          <a:pt x="534590" y="29228"/>
                          <a:pt x="583246" y="96248"/>
                        </a:cubicBezTo>
                        <a:cubicBezTo>
                          <a:pt x="638181" y="171587"/>
                          <a:pt x="607417" y="294012"/>
                          <a:pt x="501943" y="295738"/>
                        </a:cubicBezTo>
                        <a:cubicBezTo>
                          <a:pt x="438376" y="296837"/>
                          <a:pt x="374653" y="297622"/>
                          <a:pt x="311086" y="298249"/>
                        </a:cubicBezTo>
                      </a:path>
                    </a:pathLst>
                  </a:custGeom>
                  <a:noFill/>
                  <a:ln w="15725" cap="rnd" cmpd="sng">
                    <a:solidFill>
                      <a:srgbClr val="2222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grpSp>
          <p:nvGrpSpPr>
            <p:cNvPr id="402" name="Google Shape;402;g340da623686_1_1838"/>
            <p:cNvGrpSpPr/>
            <p:nvPr/>
          </p:nvGrpSpPr>
          <p:grpSpPr>
            <a:xfrm>
              <a:off x="9702131" y="1490430"/>
              <a:ext cx="1309316" cy="547674"/>
              <a:chOff x="9702131" y="1490430"/>
              <a:chExt cx="1309316" cy="547674"/>
            </a:xfrm>
          </p:grpSpPr>
          <p:sp>
            <p:nvSpPr>
              <p:cNvPr id="403" name="Google Shape;403;g340da623686_1_1838"/>
              <p:cNvSpPr/>
              <p:nvPr/>
            </p:nvSpPr>
            <p:spPr>
              <a:xfrm>
                <a:off x="9707900" y="1491296"/>
                <a:ext cx="1303547" cy="546653"/>
              </a:xfrm>
              <a:custGeom>
                <a:avLst/>
                <a:gdLst/>
                <a:ahLst/>
                <a:cxnLst/>
                <a:rect l="l" t="t" r="r" b="b"/>
                <a:pathLst>
                  <a:path w="1303547" h="546653" extrusionOk="0">
                    <a:moveTo>
                      <a:pt x="1285032" y="121724"/>
                    </a:moveTo>
                    <a:cubicBezTo>
                      <a:pt x="1226801" y="65534"/>
                      <a:pt x="1081618" y="129572"/>
                      <a:pt x="946008" y="194238"/>
                    </a:cubicBezTo>
                    <a:cubicBezTo>
                      <a:pt x="952129" y="167712"/>
                      <a:pt x="949775" y="138204"/>
                      <a:pt x="934550" y="115760"/>
                    </a:cubicBezTo>
                    <a:cubicBezTo>
                      <a:pt x="911949" y="82171"/>
                      <a:pt x="838808" y="53762"/>
                      <a:pt x="737728" y="140716"/>
                    </a:cubicBezTo>
                    <a:cubicBezTo>
                      <a:pt x="739455" y="119213"/>
                      <a:pt x="734119" y="96454"/>
                      <a:pt x="719521" y="80445"/>
                    </a:cubicBezTo>
                    <a:cubicBezTo>
                      <a:pt x="671493" y="27865"/>
                      <a:pt x="578889" y="52507"/>
                      <a:pt x="485344" y="137577"/>
                    </a:cubicBezTo>
                    <a:lnTo>
                      <a:pt x="483304" y="139146"/>
                    </a:lnTo>
                    <a:cubicBezTo>
                      <a:pt x="486443" y="133025"/>
                      <a:pt x="489111" y="126747"/>
                      <a:pt x="490838" y="119998"/>
                    </a:cubicBezTo>
                    <a:cubicBezTo>
                      <a:pt x="501040" y="80131"/>
                      <a:pt x="477496" y="36497"/>
                      <a:pt x="441710" y="16250"/>
                    </a:cubicBezTo>
                    <a:cubicBezTo>
                      <a:pt x="405925" y="-4154"/>
                      <a:pt x="361192" y="-3840"/>
                      <a:pt x="322111" y="8873"/>
                    </a:cubicBezTo>
                    <a:cubicBezTo>
                      <a:pt x="304688" y="14524"/>
                      <a:pt x="287266" y="22685"/>
                      <a:pt x="270315" y="32103"/>
                    </a:cubicBezTo>
                    <a:cubicBezTo>
                      <a:pt x="251166" y="42933"/>
                      <a:pt x="147733" y="106342"/>
                      <a:pt x="111633" y="148720"/>
                    </a:cubicBezTo>
                    <a:cubicBezTo>
                      <a:pt x="42573" y="230023"/>
                      <a:pt x="14478" y="295631"/>
                      <a:pt x="195" y="315407"/>
                    </a:cubicBezTo>
                    <a:cubicBezTo>
                      <a:pt x="-2317" y="318860"/>
                      <a:pt x="19657" y="340677"/>
                      <a:pt x="54815" y="352919"/>
                    </a:cubicBezTo>
                    <a:cubicBezTo>
                      <a:pt x="101117" y="369086"/>
                      <a:pt x="151343" y="370498"/>
                      <a:pt x="199528" y="360924"/>
                    </a:cubicBezTo>
                    <a:cubicBezTo>
                      <a:pt x="207847" y="409110"/>
                      <a:pt x="251323" y="446151"/>
                      <a:pt x="299038" y="457923"/>
                    </a:cubicBezTo>
                    <a:cubicBezTo>
                      <a:pt x="347380" y="469851"/>
                      <a:pt x="398548" y="459963"/>
                      <a:pt x="445321" y="443169"/>
                    </a:cubicBezTo>
                    <a:cubicBezTo>
                      <a:pt x="450029" y="441442"/>
                      <a:pt x="454738" y="439559"/>
                      <a:pt x="459447" y="437675"/>
                    </a:cubicBezTo>
                    <a:lnTo>
                      <a:pt x="459447" y="437675"/>
                    </a:lnTo>
                    <a:cubicBezTo>
                      <a:pt x="511870" y="533889"/>
                      <a:pt x="592231" y="522745"/>
                      <a:pt x="638689" y="508462"/>
                    </a:cubicBezTo>
                    <a:cubicBezTo>
                      <a:pt x="660349" y="501870"/>
                      <a:pt x="680282" y="491511"/>
                      <a:pt x="699117" y="479112"/>
                    </a:cubicBezTo>
                    <a:cubicBezTo>
                      <a:pt x="706337" y="507834"/>
                      <a:pt x="756406" y="545661"/>
                      <a:pt x="785914" y="546603"/>
                    </a:cubicBezTo>
                    <a:cubicBezTo>
                      <a:pt x="901590" y="550056"/>
                      <a:pt x="1112695" y="376777"/>
                      <a:pt x="1224918" y="270989"/>
                    </a:cubicBezTo>
                    <a:cubicBezTo>
                      <a:pt x="1225232" y="270989"/>
                      <a:pt x="1225703" y="271146"/>
                      <a:pt x="1226017" y="271146"/>
                    </a:cubicBezTo>
                    <a:lnTo>
                      <a:pt x="1233865" y="262356"/>
                    </a:lnTo>
                    <a:cubicBezTo>
                      <a:pt x="1272476" y="225472"/>
                      <a:pt x="1297431" y="198318"/>
                      <a:pt x="1299472" y="192511"/>
                    </a:cubicBezTo>
                    <a:cubicBezTo>
                      <a:pt x="1307948" y="168968"/>
                      <a:pt x="1303239" y="139146"/>
                      <a:pt x="1285032" y="121724"/>
                    </a:cubicBezTo>
                    <a:close/>
                  </a:path>
                </a:pathLst>
              </a:custGeom>
              <a:solidFill>
                <a:srgbClr val="FDFAF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04" name="Google Shape;404;g340da623686_1_1838"/>
              <p:cNvSpPr/>
              <p:nvPr/>
            </p:nvSpPr>
            <p:spPr>
              <a:xfrm>
                <a:off x="10167347" y="1574164"/>
                <a:ext cx="489851" cy="434977"/>
              </a:xfrm>
              <a:custGeom>
                <a:avLst/>
                <a:gdLst/>
                <a:ahLst/>
                <a:cxnLst/>
                <a:rect l="l" t="t" r="r" b="b"/>
                <a:pathLst>
                  <a:path w="489851" h="434977" extrusionOk="0">
                    <a:moveTo>
                      <a:pt x="0" y="354807"/>
                    </a:moveTo>
                    <a:cubicBezTo>
                      <a:pt x="52423" y="451021"/>
                      <a:pt x="132784" y="439877"/>
                      <a:pt x="179243" y="425594"/>
                    </a:cubicBezTo>
                    <a:cubicBezTo>
                      <a:pt x="225702" y="411311"/>
                      <a:pt x="264784" y="380234"/>
                      <a:pt x="301198" y="348058"/>
                    </a:cubicBezTo>
                    <a:cubicBezTo>
                      <a:pt x="356917" y="298931"/>
                      <a:pt x="409810" y="245880"/>
                      <a:pt x="451404" y="184353"/>
                    </a:cubicBezTo>
                    <a:cubicBezTo>
                      <a:pt x="466628" y="161752"/>
                      <a:pt x="480597" y="137738"/>
                      <a:pt x="486718" y="111212"/>
                    </a:cubicBezTo>
                    <a:cubicBezTo>
                      <a:pt x="492840" y="84687"/>
                      <a:pt x="490486" y="55179"/>
                      <a:pt x="475261" y="32734"/>
                    </a:cubicBezTo>
                    <a:cubicBezTo>
                      <a:pt x="452659" y="-854"/>
                      <a:pt x="379518" y="-29263"/>
                      <a:pt x="278439" y="57690"/>
                    </a:cubicBezTo>
                  </a:path>
                </a:pathLst>
              </a:custGeom>
              <a:noFill/>
              <a:ln w="117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05" name="Google Shape;405;g340da623686_1_1838"/>
              <p:cNvSpPr/>
              <p:nvPr/>
            </p:nvSpPr>
            <p:spPr>
              <a:xfrm>
                <a:off x="10406860" y="1591378"/>
                <a:ext cx="604518" cy="446726"/>
              </a:xfrm>
              <a:custGeom>
                <a:avLst/>
                <a:gdLst/>
                <a:ahLst/>
                <a:cxnLst/>
                <a:rect l="l" t="t" r="r" b="b"/>
                <a:pathLst>
                  <a:path w="604518" h="446726" extrusionOk="0">
                    <a:moveTo>
                      <a:pt x="247048" y="94155"/>
                    </a:moveTo>
                    <a:cubicBezTo>
                      <a:pt x="382657" y="29490"/>
                      <a:pt x="527841" y="-34705"/>
                      <a:pt x="586072" y="21642"/>
                    </a:cubicBezTo>
                    <a:cubicBezTo>
                      <a:pt x="604278" y="39221"/>
                      <a:pt x="608830" y="68886"/>
                      <a:pt x="600512" y="92586"/>
                    </a:cubicBezTo>
                    <a:cubicBezTo>
                      <a:pt x="592664" y="114873"/>
                      <a:pt x="247676" y="451386"/>
                      <a:pt x="86796" y="446677"/>
                    </a:cubicBezTo>
                    <a:cubicBezTo>
                      <a:pt x="57289" y="445735"/>
                      <a:pt x="7220" y="407909"/>
                      <a:pt x="0" y="379186"/>
                    </a:cubicBezTo>
                  </a:path>
                </a:pathLst>
              </a:custGeom>
              <a:noFill/>
              <a:ln w="117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06" name="Google Shape;406;g340da623686_1_1838"/>
              <p:cNvSpPr/>
              <p:nvPr/>
            </p:nvSpPr>
            <p:spPr>
              <a:xfrm>
                <a:off x="9907114" y="1544030"/>
                <a:ext cx="538826" cy="410280"/>
              </a:xfrm>
              <a:custGeom>
                <a:avLst/>
                <a:gdLst/>
                <a:ahLst/>
                <a:cxnLst/>
                <a:rect l="l" t="t" r="r" b="b"/>
                <a:pathLst>
                  <a:path w="538826" h="410280" extrusionOk="0">
                    <a:moveTo>
                      <a:pt x="0" y="305993"/>
                    </a:moveTo>
                    <a:cubicBezTo>
                      <a:pt x="7377" y="355120"/>
                      <a:pt x="51481" y="393103"/>
                      <a:pt x="99824" y="405031"/>
                    </a:cubicBezTo>
                    <a:cubicBezTo>
                      <a:pt x="148166" y="416960"/>
                      <a:pt x="199334" y="407072"/>
                      <a:pt x="246106" y="390278"/>
                    </a:cubicBezTo>
                    <a:cubicBezTo>
                      <a:pt x="363352" y="348371"/>
                      <a:pt x="465059" y="261417"/>
                      <a:pt x="519365" y="149194"/>
                    </a:cubicBezTo>
                    <a:cubicBezTo>
                      <a:pt x="528783" y="129732"/>
                      <a:pt x="536788" y="109327"/>
                      <a:pt x="538514" y="87824"/>
                    </a:cubicBezTo>
                    <a:cubicBezTo>
                      <a:pt x="540241" y="66322"/>
                      <a:pt x="534904" y="43563"/>
                      <a:pt x="520307" y="27554"/>
                    </a:cubicBezTo>
                    <a:cubicBezTo>
                      <a:pt x="472279" y="-25026"/>
                      <a:pt x="379675" y="-384"/>
                      <a:pt x="286130" y="84685"/>
                    </a:cubicBezTo>
                  </a:path>
                </a:pathLst>
              </a:custGeom>
              <a:noFill/>
              <a:ln w="117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07" name="Google Shape;407;g340da623686_1_1838"/>
              <p:cNvSpPr/>
              <p:nvPr/>
            </p:nvSpPr>
            <p:spPr>
              <a:xfrm>
                <a:off x="9702131" y="1490430"/>
                <a:ext cx="494590" cy="368611"/>
              </a:xfrm>
              <a:custGeom>
                <a:avLst/>
                <a:gdLst/>
                <a:ahLst/>
                <a:cxnLst/>
                <a:rect l="l" t="t" r="r" b="b"/>
                <a:pathLst>
                  <a:path w="494590" h="368611" extrusionOk="0">
                    <a:moveTo>
                      <a:pt x="5964" y="329300"/>
                    </a:moveTo>
                    <a:cubicBezTo>
                      <a:pt x="21660" y="339973"/>
                      <a:pt x="38925" y="348292"/>
                      <a:pt x="56661" y="354570"/>
                    </a:cubicBezTo>
                    <a:cubicBezTo>
                      <a:pt x="132784" y="381095"/>
                      <a:pt x="219110" y="368225"/>
                      <a:pt x="290838" y="331184"/>
                    </a:cubicBezTo>
                    <a:cubicBezTo>
                      <a:pt x="362410" y="294142"/>
                      <a:pt x="420641" y="234813"/>
                      <a:pt x="467570" y="169206"/>
                    </a:cubicBezTo>
                    <a:cubicBezTo>
                      <a:pt x="478086" y="154609"/>
                      <a:pt x="488132" y="139227"/>
                      <a:pt x="492683" y="121648"/>
                    </a:cubicBezTo>
                    <a:cubicBezTo>
                      <a:pt x="502885" y="81781"/>
                      <a:pt x="470553" y="32341"/>
                      <a:pt x="433982" y="13506"/>
                    </a:cubicBezTo>
                    <a:cubicBezTo>
                      <a:pt x="327095" y="-41899"/>
                      <a:pt x="158682" y="75346"/>
                      <a:pt x="0" y="325062"/>
                    </a:cubicBezTo>
                  </a:path>
                </a:pathLst>
              </a:custGeom>
              <a:noFill/>
              <a:ln w="117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408" name="Google Shape;408;g340da623686_1_1838"/>
          <p:cNvSpPr txBox="1"/>
          <p:nvPr/>
        </p:nvSpPr>
        <p:spPr>
          <a:xfrm>
            <a:off x="685076" y="864000"/>
            <a:ext cx="4455600" cy="2124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400">
                <a:solidFill>
                  <a:srgbClr val="262626"/>
                </a:solidFill>
                <a:latin typeface="Lato"/>
                <a:ea typeface="Lato"/>
                <a:cs typeface="Lato"/>
                <a:sym typeface="Lato"/>
              </a:rPr>
              <a:t>Primjer iz prakse</a:t>
            </a:r>
            <a:endParaRPr sz="4400">
              <a:solidFill>
                <a:srgbClr val="26262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400">
              <a:solidFill>
                <a:srgbClr val="262626"/>
              </a:solidFill>
              <a:latin typeface="Lato"/>
              <a:ea typeface="Lato"/>
              <a:cs typeface="Lato"/>
              <a:sym typeface="Lato"/>
            </a:endParaRPr>
          </a:p>
          <a:p>
            <a:pPr marL="0" marR="0" lvl="0" indent="0" algn="l" rtl="0">
              <a:spcBef>
                <a:spcPts val="0"/>
              </a:spcBef>
              <a:spcAft>
                <a:spcPts val="0"/>
              </a:spcAft>
              <a:buNone/>
            </a:pPr>
            <a:endParaRPr sz="4400">
              <a:solidFill>
                <a:srgbClr val="262626"/>
              </a:solidFill>
              <a:latin typeface="Lato"/>
              <a:ea typeface="Lato"/>
              <a:cs typeface="Lato"/>
              <a:sym typeface="Lato"/>
            </a:endParaRPr>
          </a:p>
        </p:txBody>
      </p:sp>
      <p:grpSp>
        <p:nvGrpSpPr>
          <p:cNvPr id="409" name="Google Shape;409;g340da623686_1_1838"/>
          <p:cNvGrpSpPr/>
          <p:nvPr/>
        </p:nvGrpSpPr>
        <p:grpSpPr>
          <a:xfrm>
            <a:off x="782378" y="758148"/>
            <a:ext cx="311598" cy="105900"/>
            <a:chOff x="6239672" y="1104900"/>
            <a:chExt cx="415464" cy="105900"/>
          </a:xfrm>
        </p:grpSpPr>
        <p:sp>
          <p:nvSpPr>
            <p:cNvPr id="410" name="Google Shape;410;g340da623686_1_1838"/>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411" name="Google Shape;411;g340da623686_1_1838"/>
            <p:cNvSpPr/>
            <p:nvPr/>
          </p:nvSpPr>
          <p:spPr>
            <a:xfrm>
              <a:off x="6394454"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412" name="Google Shape;412;g340da623686_1_1838"/>
            <p:cNvSpPr/>
            <p:nvPr/>
          </p:nvSpPr>
          <p:spPr>
            <a:xfrm>
              <a:off x="6549236"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grpSp>
      <p:sp>
        <p:nvSpPr>
          <p:cNvPr id="413" name="Google Shape;413;g340da623686_1_1838"/>
          <p:cNvSpPr txBox="1"/>
          <p:nvPr/>
        </p:nvSpPr>
        <p:spPr>
          <a:xfrm>
            <a:off x="1087150" y="3854750"/>
            <a:ext cx="2949600" cy="12375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Clr>
                <a:schemeClr val="dk1"/>
              </a:buClr>
              <a:buSzPts val="1100"/>
              <a:buFont typeface="Arial"/>
              <a:buNone/>
            </a:pPr>
            <a:r>
              <a:rPr lang="en-US" sz="1800">
                <a:solidFill>
                  <a:srgbClr val="262626"/>
                </a:solidFill>
                <a:latin typeface="Lato"/>
                <a:ea typeface="Lato"/>
                <a:cs typeface="Lato"/>
                <a:sym typeface="Lato"/>
              </a:rPr>
              <a:t>Produktivna reakcija: “Moram pročitati ponovno”</a:t>
            </a:r>
            <a:endParaRPr sz="1800">
              <a:solidFill>
                <a:srgbClr val="262626"/>
              </a:solidFill>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endParaRPr sz="12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200">
              <a:solidFill>
                <a:srgbClr val="262626"/>
              </a:solidFill>
              <a:latin typeface="Lato"/>
              <a:ea typeface="Lato"/>
              <a:cs typeface="Lato"/>
              <a:sym typeface="Lato"/>
            </a:endParaRPr>
          </a:p>
        </p:txBody>
      </p:sp>
      <p:sp>
        <p:nvSpPr>
          <p:cNvPr id="414" name="Google Shape;414;g340da623686_1_1838"/>
          <p:cNvSpPr/>
          <p:nvPr/>
        </p:nvSpPr>
        <p:spPr>
          <a:xfrm>
            <a:off x="742939" y="3854745"/>
            <a:ext cx="264900" cy="353100"/>
          </a:xfrm>
          <a:prstGeom prst="ellipse">
            <a:avLst/>
          </a:prstGeom>
          <a:solidFill>
            <a:schemeClr val="accent1"/>
          </a:solidFill>
          <a:ln>
            <a:noFill/>
          </a:ln>
          <a:effectLst>
            <a:outerShdw blurRad="241300" dist="38100" dir="5400000" algn="t" rotWithShape="0">
              <a:srgbClr val="000000">
                <a:alpha val="1098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US" sz="1000">
                <a:solidFill>
                  <a:schemeClr val="lt1"/>
                </a:solidFill>
                <a:latin typeface="Lato"/>
                <a:ea typeface="Lato"/>
                <a:cs typeface="Lato"/>
                <a:sym typeface="Lato"/>
              </a:rPr>
              <a:t>01</a:t>
            </a:r>
            <a:endParaRPr/>
          </a:p>
        </p:txBody>
      </p:sp>
      <p:sp>
        <p:nvSpPr>
          <p:cNvPr id="415" name="Google Shape;415;g340da623686_1_1838"/>
          <p:cNvSpPr txBox="1"/>
          <p:nvPr/>
        </p:nvSpPr>
        <p:spPr>
          <a:xfrm>
            <a:off x="1087150" y="4793375"/>
            <a:ext cx="2823900" cy="9975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SzPts val="1100"/>
              <a:buNone/>
            </a:pPr>
            <a:r>
              <a:rPr lang="en-US" sz="1800">
                <a:solidFill>
                  <a:srgbClr val="262626"/>
                </a:solidFill>
                <a:latin typeface="Lato"/>
                <a:ea typeface="Lato"/>
                <a:cs typeface="Lato"/>
                <a:sym typeface="Lato"/>
              </a:rPr>
              <a:t>Disfunkcionalna reakcija: “Nikad ovo neću naučiti”</a:t>
            </a:r>
            <a:endParaRPr sz="18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200">
              <a:solidFill>
                <a:srgbClr val="262626"/>
              </a:solidFill>
              <a:latin typeface="Lato"/>
              <a:ea typeface="Lato"/>
              <a:cs typeface="Lato"/>
              <a:sym typeface="Lato"/>
            </a:endParaRPr>
          </a:p>
        </p:txBody>
      </p:sp>
      <p:sp>
        <p:nvSpPr>
          <p:cNvPr id="416" name="Google Shape;416;g340da623686_1_1838"/>
          <p:cNvSpPr/>
          <p:nvPr/>
        </p:nvSpPr>
        <p:spPr>
          <a:xfrm>
            <a:off x="742939" y="4793368"/>
            <a:ext cx="264900" cy="353100"/>
          </a:xfrm>
          <a:prstGeom prst="ellipse">
            <a:avLst/>
          </a:prstGeom>
          <a:solidFill>
            <a:schemeClr val="accent2"/>
          </a:solidFill>
          <a:ln>
            <a:noFill/>
          </a:ln>
          <a:effectLst>
            <a:outerShdw blurRad="241300" dist="38100" dir="5400000" algn="t" rotWithShape="0">
              <a:srgbClr val="000000">
                <a:alpha val="1098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US" sz="1000">
                <a:solidFill>
                  <a:schemeClr val="lt1"/>
                </a:solidFill>
                <a:latin typeface="Lato"/>
                <a:ea typeface="Lato"/>
                <a:cs typeface="Lato"/>
                <a:sym typeface="Lato"/>
              </a:rPr>
              <a:t>02</a:t>
            </a:r>
            <a:endParaRPr/>
          </a:p>
        </p:txBody>
      </p:sp>
      <p:sp>
        <p:nvSpPr>
          <p:cNvPr id="417" name="Google Shape;417;g340da623686_1_1838"/>
          <p:cNvSpPr/>
          <p:nvPr/>
        </p:nvSpPr>
        <p:spPr>
          <a:xfrm>
            <a:off x="5549287" y="637576"/>
            <a:ext cx="422975" cy="79083"/>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18" name="Google Shape;418;g340da623686_1_1838"/>
          <p:cNvSpPr/>
          <p:nvPr/>
        </p:nvSpPr>
        <p:spPr>
          <a:xfrm rot="-2285326">
            <a:off x="8325134" y="5534155"/>
            <a:ext cx="253735" cy="290509"/>
          </a:xfrm>
          <a:custGeom>
            <a:avLst/>
            <a:gdLst/>
            <a:ahLst/>
            <a:cxnLst/>
            <a:rect l="l" t="t" r="r" b="b"/>
            <a:pathLst>
              <a:path w="308422" h="308232" extrusionOk="0">
                <a:moveTo>
                  <a:pt x="308423" y="154116"/>
                </a:moveTo>
                <a:cubicBezTo>
                  <a:pt x="308423" y="239232"/>
                  <a:pt x="239380" y="308232"/>
                  <a:pt x="154211" y="308232"/>
                </a:cubicBezTo>
                <a:cubicBezTo>
                  <a:pt x="69043" y="308232"/>
                  <a:pt x="0" y="239232"/>
                  <a:pt x="0" y="154116"/>
                </a:cubicBezTo>
                <a:cubicBezTo>
                  <a:pt x="0" y="69000"/>
                  <a:pt x="69043" y="0"/>
                  <a:pt x="154211" y="0"/>
                </a:cubicBezTo>
                <a:cubicBezTo>
                  <a:pt x="239380" y="0"/>
                  <a:pt x="308423" y="69000"/>
                  <a:pt x="308423" y="154116"/>
                </a:cubicBezTo>
                <a:close/>
              </a:path>
            </a:pathLst>
          </a:custGeom>
          <a:noFill/>
          <a:ln w="142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419" name="Google Shape;419;g340da623686_1_1838"/>
          <p:cNvGrpSpPr/>
          <p:nvPr/>
        </p:nvGrpSpPr>
        <p:grpSpPr>
          <a:xfrm rot="-885578">
            <a:off x="3225065" y="347252"/>
            <a:ext cx="566393" cy="659628"/>
            <a:chOff x="5558789" y="2958464"/>
            <a:chExt cx="1076039" cy="939832"/>
          </a:xfrm>
        </p:grpSpPr>
        <p:sp>
          <p:nvSpPr>
            <p:cNvPr id="420" name="Google Shape;420;g340da623686_1_1838"/>
            <p:cNvSpPr/>
            <p:nvPr/>
          </p:nvSpPr>
          <p:spPr>
            <a:xfrm>
              <a:off x="5898355" y="3162680"/>
              <a:ext cx="296798" cy="479488"/>
            </a:xfrm>
            <a:custGeom>
              <a:avLst/>
              <a:gdLst/>
              <a:ahLst/>
              <a:cxnLst/>
              <a:rect l="l" t="t" r="r" b="b"/>
              <a:pathLst>
                <a:path w="296798" h="479488" extrusionOk="0">
                  <a:moveTo>
                    <a:pt x="296799" y="0"/>
                  </a:moveTo>
                  <a:lnTo>
                    <a:pt x="0" y="47948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21" name="Google Shape;421;g340da623686_1_1838"/>
            <p:cNvSpPr/>
            <p:nvPr/>
          </p:nvSpPr>
          <p:spPr>
            <a:xfrm>
              <a:off x="6178105" y="3567588"/>
              <a:ext cx="456723" cy="330708"/>
            </a:xfrm>
            <a:custGeom>
              <a:avLst/>
              <a:gdLst/>
              <a:ahLst/>
              <a:cxnLst/>
              <a:rect l="l" t="t" r="r" b="b"/>
              <a:pathLst>
                <a:path w="456723" h="330708" extrusionOk="0">
                  <a:moveTo>
                    <a:pt x="456724" y="0"/>
                  </a:moveTo>
                  <a:lnTo>
                    <a:pt x="0" y="3307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22" name="Google Shape;422;g340da623686_1_1838"/>
            <p:cNvSpPr/>
            <p:nvPr/>
          </p:nvSpPr>
          <p:spPr>
            <a:xfrm>
              <a:off x="5558789" y="2958464"/>
              <a:ext cx="127730" cy="549211"/>
            </a:xfrm>
            <a:custGeom>
              <a:avLst/>
              <a:gdLst/>
              <a:ahLst/>
              <a:cxnLst/>
              <a:rect l="l" t="t" r="r" b="b"/>
              <a:pathLst>
                <a:path w="127730" h="549211" extrusionOk="0">
                  <a:moveTo>
                    <a:pt x="127730" y="0"/>
                  </a:moveTo>
                  <a:lnTo>
                    <a:pt x="0" y="549212"/>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423" name="Google Shape;423;g340da623686_1_1838"/>
          <p:cNvGrpSpPr/>
          <p:nvPr/>
        </p:nvGrpSpPr>
        <p:grpSpPr>
          <a:xfrm>
            <a:off x="160598" y="1704051"/>
            <a:ext cx="4677010" cy="1100232"/>
            <a:chOff x="7029741" y="2850254"/>
            <a:chExt cx="2184600" cy="532800"/>
          </a:xfrm>
        </p:grpSpPr>
        <p:sp>
          <p:nvSpPr>
            <p:cNvPr id="424" name="Google Shape;424;g340da623686_1_1838"/>
            <p:cNvSpPr/>
            <p:nvPr/>
          </p:nvSpPr>
          <p:spPr>
            <a:xfrm rot="-161292">
              <a:off x="7060219" y="2899814"/>
              <a:ext cx="2123637" cy="433680"/>
            </a:xfrm>
            <a:prstGeom prst="rect">
              <a:avLst/>
            </a:prstGeom>
            <a:solidFill>
              <a:srgbClr val="00968B">
                <a:alpha val="607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425" name="Google Shape;425;g340da623686_1_1838"/>
            <p:cNvSpPr txBox="1"/>
            <p:nvPr/>
          </p:nvSpPr>
          <p:spPr>
            <a:xfrm>
              <a:off x="7029741" y="2930362"/>
              <a:ext cx="2184600" cy="3726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Nakon pročitanog odlomka teksta: “Ja ovo ne razumijem”</a:t>
              </a:r>
              <a:endParaRPr sz="900"/>
            </a:p>
          </p:txBody>
        </p:sp>
      </p:grpSp>
      <p:sp>
        <p:nvSpPr>
          <p:cNvPr id="426" name="Google Shape;426;g340da623686_1_1838"/>
          <p:cNvSpPr txBox="1"/>
          <p:nvPr/>
        </p:nvSpPr>
        <p:spPr>
          <a:xfrm>
            <a:off x="56800" y="3029363"/>
            <a:ext cx="4780800" cy="6003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2700" b="1">
                <a:solidFill>
                  <a:schemeClr val="dk1"/>
                </a:solidFill>
                <a:latin typeface="Calibri"/>
                <a:ea typeface="Calibri"/>
                <a:cs typeface="Calibri"/>
                <a:sym typeface="Calibri"/>
              </a:rPr>
              <a:t>Provjeravanje vlastitih misli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1" name="Google Shape;431;g340da623686_1_1972"/>
          <p:cNvGrpSpPr/>
          <p:nvPr/>
        </p:nvGrpSpPr>
        <p:grpSpPr>
          <a:xfrm>
            <a:off x="5008601" y="2260100"/>
            <a:ext cx="4670480" cy="1754445"/>
            <a:chOff x="6239672" y="1104900"/>
            <a:chExt cx="415464" cy="105900"/>
          </a:xfrm>
        </p:grpSpPr>
        <p:sp>
          <p:nvSpPr>
            <p:cNvPr id="432" name="Google Shape;432;g340da623686_1_1972"/>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a:ea typeface="Lato"/>
                <a:cs typeface="Lato"/>
                <a:sym typeface="Lato"/>
              </a:endParaRPr>
            </a:p>
          </p:txBody>
        </p:sp>
        <p:sp>
          <p:nvSpPr>
            <p:cNvPr id="433" name="Google Shape;433;g340da623686_1_1972"/>
            <p:cNvSpPr/>
            <p:nvPr/>
          </p:nvSpPr>
          <p:spPr>
            <a:xfrm>
              <a:off x="6394454"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sp>
          <p:nvSpPr>
            <p:cNvPr id="434" name="Google Shape;434;g340da623686_1_1972"/>
            <p:cNvSpPr/>
            <p:nvPr/>
          </p:nvSpPr>
          <p:spPr>
            <a:xfrm>
              <a:off x="6549236"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grpSp>
      <p:sp>
        <p:nvSpPr>
          <p:cNvPr id="435" name="Google Shape;435;g340da623686_1_1972"/>
          <p:cNvSpPr/>
          <p:nvPr/>
        </p:nvSpPr>
        <p:spPr>
          <a:xfrm>
            <a:off x="1" y="0"/>
            <a:ext cx="7476889" cy="6858000"/>
          </a:xfrm>
          <a:custGeom>
            <a:avLst/>
            <a:gdLst/>
            <a:ahLst/>
            <a:cxnLst/>
            <a:rect l="l" t="t" r="r" b="b"/>
            <a:pathLst>
              <a:path w="9969185" h="6858000" extrusionOk="0">
                <a:moveTo>
                  <a:pt x="0" y="4174082"/>
                </a:moveTo>
                <a:lnTo>
                  <a:pt x="82538" y="4235039"/>
                </a:lnTo>
                <a:cubicBezTo>
                  <a:pt x="236319" y="4359019"/>
                  <a:pt x="383567" y="4498945"/>
                  <a:pt x="519998" y="4651362"/>
                </a:cubicBezTo>
                <a:cubicBezTo>
                  <a:pt x="788396" y="4951218"/>
                  <a:pt x="1009379" y="5292681"/>
                  <a:pt x="1158892" y="5638801"/>
                </a:cubicBezTo>
                <a:cubicBezTo>
                  <a:pt x="1284987" y="5930617"/>
                  <a:pt x="1367816" y="6237811"/>
                  <a:pt x="1405084" y="6551771"/>
                </a:cubicBezTo>
                <a:cubicBezTo>
                  <a:pt x="1412740" y="6616031"/>
                  <a:pt x="1418419" y="6680290"/>
                  <a:pt x="1422121" y="6744422"/>
                </a:cubicBezTo>
                <a:lnTo>
                  <a:pt x="1628017" y="6858000"/>
                </a:lnTo>
                <a:lnTo>
                  <a:pt x="1459053" y="6858000"/>
                </a:lnTo>
                <a:lnTo>
                  <a:pt x="1426396" y="6840269"/>
                </a:lnTo>
                <a:lnTo>
                  <a:pt x="1425972" y="6858000"/>
                </a:lnTo>
                <a:lnTo>
                  <a:pt x="1342437" y="6858000"/>
                </a:lnTo>
                <a:lnTo>
                  <a:pt x="1343121" y="6791580"/>
                </a:lnTo>
                <a:cubicBezTo>
                  <a:pt x="910757" y="6535052"/>
                  <a:pt x="512242" y="6240728"/>
                  <a:pt x="157805" y="5955583"/>
                </a:cubicBezTo>
                <a:lnTo>
                  <a:pt x="0" y="5825222"/>
                </a:lnTo>
                <a:lnTo>
                  <a:pt x="0" y="5720569"/>
                </a:lnTo>
                <a:lnTo>
                  <a:pt x="197850" y="5884150"/>
                </a:lnTo>
                <a:cubicBezTo>
                  <a:pt x="539466" y="6159478"/>
                  <a:pt x="922451" y="6443752"/>
                  <a:pt x="1337059" y="6693818"/>
                </a:cubicBezTo>
                <a:cubicBezTo>
                  <a:pt x="1310385" y="6344443"/>
                  <a:pt x="1225451" y="5996089"/>
                  <a:pt x="1084870" y="5670707"/>
                </a:cubicBezTo>
                <a:cubicBezTo>
                  <a:pt x="860504" y="5151383"/>
                  <a:pt x="477304" y="4658261"/>
                  <a:pt x="31029" y="4297627"/>
                </a:cubicBezTo>
                <a:lnTo>
                  <a:pt x="0" y="4274652"/>
                </a:lnTo>
                <a:close/>
                <a:moveTo>
                  <a:pt x="1677748" y="592583"/>
                </a:moveTo>
                <a:cubicBezTo>
                  <a:pt x="1570574" y="599315"/>
                  <a:pt x="1473890" y="628764"/>
                  <a:pt x="1393916" y="688457"/>
                </a:cubicBezTo>
                <a:cubicBezTo>
                  <a:pt x="1293028" y="763756"/>
                  <a:pt x="1243700" y="858519"/>
                  <a:pt x="1242999" y="978169"/>
                </a:cubicBezTo>
                <a:cubicBezTo>
                  <a:pt x="1243061" y="978934"/>
                  <a:pt x="1243061" y="979828"/>
                  <a:pt x="1243061" y="980657"/>
                </a:cubicBezTo>
                <a:cubicBezTo>
                  <a:pt x="1243061" y="1471633"/>
                  <a:pt x="2079329" y="2240960"/>
                  <a:pt x="2522318" y="2579743"/>
                </a:cubicBezTo>
                <a:cubicBezTo>
                  <a:pt x="3440903" y="3282194"/>
                  <a:pt x="4223759" y="3719057"/>
                  <a:pt x="4986004" y="3954589"/>
                </a:cubicBezTo>
                <a:cubicBezTo>
                  <a:pt x="5219814" y="4026825"/>
                  <a:pt x="5524136" y="4088533"/>
                  <a:pt x="5846009" y="4104231"/>
                </a:cubicBezTo>
                <a:cubicBezTo>
                  <a:pt x="5820612" y="4026187"/>
                  <a:pt x="5792215" y="3947571"/>
                  <a:pt x="5760756" y="3868250"/>
                </a:cubicBezTo>
                <a:cubicBezTo>
                  <a:pt x="5372965" y="2890766"/>
                  <a:pt x="4493623" y="1971414"/>
                  <a:pt x="3217814" y="1209617"/>
                </a:cubicBezTo>
                <a:cubicBezTo>
                  <a:pt x="3198350" y="1198003"/>
                  <a:pt x="3177611" y="1185559"/>
                  <a:pt x="3155724" y="1172414"/>
                </a:cubicBezTo>
                <a:cubicBezTo>
                  <a:pt x="2803573" y="960822"/>
                  <a:pt x="2142171" y="563411"/>
                  <a:pt x="1677748" y="592583"/>
                </a:cubicBezTo>
                <a:close/>
                <a:moveTo>
                  <a:pt x="4778220" y="0"/>
                </a:moveTo>
                <a:lnTo>
                  <a:pt x="4883715" y="0"/>
                </a:lnTo>
                <a:lnTo>
                  <a:pt x="4928684" y="53257"/>
                </a:lnTo>
                <a:cubicBezTo>
                  <a:pt x="4969815" y="98077"/>
                  <a:pt x="5015246" y="144118"/>
                  <a:pt x="5065450" y="191994"/>
                </a:cubicBezTo>
                <a:cubicBezTo>
                  <a:pt x="5405189" y="515972"/>
                  <a:pt x="5781110" y="806895"/>
                  <a:pt x="6182812" y="1056658"/>
                </a:cubicBezTo>
                <a:cubicBezTo>
                  <a:pt x="6618016" y="1327224"/>
                  <a:pt x="7057239" y="1492628"/>
                  <a:pt x="7476681" y="1552101"/>
                </a:cubicBezTo>
                <a:cubicBezTo>
                  <a:pt x="7234576" y="1090095"/>
                  <a:pt x="6845699" y="616222"/>
                  <a:pt x="6393969" y="235960"/>
                </a:cubicBezTo>
                <a:cubicBezTo>
                  <a:pt x="6302652" y="159066"/>
                  <a:pt x="6211210" y="88235"/>
                  <a:pt x="6122190" y="25443"/>
                </a:cubicBezTo>
                <a:lnTo>
                  <a:pt x="6084316" y="0"/>
                </a:lnTo>
                <a:lnTo>
                  <a:pt x="6223009" y="0"/>
                </a:lnTo>
                <a:lnTo>
                  <a:pt x="6306307" y="61680"/>
                </a:lnTo>
                <a:cubicBezTo>
                  <a:pt x="6352619" y="97551"/>
                  <a:pt x="6399202" y="135200"/>
                  <a:pt x="6445721" y="174381"/>
                </a:cubicBezTo>
                <a:cubicBezTo>
                  <a:pt x="6921191" y="574679"/>
                  <a:pt x="7328572" y="1077588"/>
                  <a:pt x="7573230" y="1564162"/>
                </a:cubicBezTo>
                <a:cubicBezTo>
                  <a:pt x="8152588" y="1624273"/>
                  <a:pt x="8690146" y="1479353"/>
                  <a:pt x="9121968" y="1127745"/>
                </a:cubicBezTo>
                <a:cubicBezTo>
                  <a:pt x="9461563" y="851300"/>
                  <a:pt x="9710114" y="489209"/>
                  <a:pt x="9851953" y="97715"/>
                </a:cubicBezTo>
                <a:lnTo>
                  <a:pt x="9883219" y="0"/>
                </a:lnTo>
                <a:lnTo>
                  <a:pt x="9969185" y="0"/>
                </a:lnTo>
                <a:lnTo>
                  <a:pt x="9917964" y="152437"/>
                </a:lnTo>
                <a:cubicBezTo>
                  <a:pt x="9764854" y="556511"/>
                  <a:pt x="9504803" y="920193"/>
                  <a:pt x="9173080" y="1190217"/>
                </a:cubicBezTo>
                <a:cubicBezTo>
                  <a:pt x="8953630" y="1368829"/>
                  <a:pt x="8707376" y="1497987"/>
                  <a:pt x="8441148" y="1573989"/>
                </a:cubicBezTo>
                <a:cubicBezTo>
                  <a:pt x="8195086" y="1644246"/>
                  <a:pt x="7930455" y="1669708"/>
                  <a:pt x="7654591" y="1649670"/>
                </a:cubicBezTo>
                <a:cubicBezTo>
                  <a:pt x="7640872" y="1648649"/>
                  <a:pt x="7627024" y="1647565"/>
                  <a:pt x="7613240" y="1646352"/>
                </a:cubicBezTo>
                <a:cubicBezTo>
                  <a:pt x="7755480" y="1951058"/>
                  <a:pt x="7833332" y="2247214"/>
                  <a:pt x="7844753" y="2526905"/>
                </a:cubicBezTo>
                <a:cubicBezTo>
                  <a:pt x="7845711" y="2550772"/>
                  <a:pt x="7846222" y="2574637"/>
                  <a:pt x="7846222" y="2598312"/>
                </a:cubicBezTo>
                <a:cubicBezTo>
                  <a:pt x="7846222" y="2894148"/>
                  <a:pt x="7770285" y="3171223"/>
                  <a:pt x="7620005" y="3422838"/>
                </a:cubicBezTo>
                <a:cubicBezTo>
                  <a:pt x="7493401" y="3634760"/>
                  <a:pt x="7317532" y="3806289"/>
                  <a:pt x="7097187" y="3932574"/>
                </a:cubicBezTo>
                <a:cubicBezTo>
                  <a:pt x="6900452" y="4045331"/>
                  <a:pt x="6668365" y="4122226"/>
                  <a:pt x="6407434" y="4161023"/>
                </a:cubicBezTo>
                <a:cubicBezTo>
                  <a:pt x="6264493" y="4182273"/>
                  <a:pt x="6112554" y="4191653"/>
                  <a:pt x="5956085" y="4189611"/>
                </a:cubicBezTo>
                <a:cubicBezTo>
                  <a:pt x="6005158" y="4359673"/>
                  <a:pt x="6040191" y="4528203"/>
                  <a:pt x="6060865" y="4693543"/>
                </a:cubicBezTo>
                <a:cubicBezTo>
                  <a:pt x="6096666" y="4980381"/>
                  <a:pt x="6089263" y="5258923"/>
                  <a:pt x="6038787" y="5521513"/>
                </a:cubicBezTo>
                <a:cubicBezTo>
                  <a:pt x="5944367" y="6012537"/>
                  <a:pt x="5704406" y="6442099"/>
                  <a:pt x="5324456" y="6801307"/>
                </a:cubicBezTo>
                <a:lnTo>
                  <a:pt x="5259511" y="6858000"/>
                </a:lnTo>
                <a:lnTo>
                  <a:pt x="5136950" y="6858000"/>
                </a:lnTo>
                <a:lnTo>
                  <a:pt x="5250691" y="6759606"/>
                </a:lnTo>
                <a:cubicBezTo>
                  <a:pt x="5959949" y="6101427"/>
                  <a:pt x="6175944" y="5202892"/>
                  <a:pt x="5871916" y="4187251"/>
                </a:cubicBezTo>
                <a:cubicBezTo>
                  <a:pt x="5571230" y="4175637"/>
                  <a:pt x="5257336" y="4122737"/>
                  <a:pt x="4962137" y="4031547"/>
                </a:cubicBezTo>
                <a:cubicBezTo>
                  <a:pt x="4190513" y="3793142"/>
                  <a:pt x="3399680" y="3352132"/>
                  <a:pt x="2473310" y="2643683"/>
                </a:cubicBezTo>
                <a:cubicBezTo>
                  <a:pt x="2419706" y="2602714"/>
                  <a:pt x="1162339" y="1633652"/>
                  <a:pt x="1162339" y="980529"/>
                </a:cubicBezTo>
                <a:cubicBezTo>
                  <a:pt x="1162339" y="979508"/>
                  <a:pt x="1162339" y="978552"/>
                  <a:pt x="1162339" y="977593"/>
                </a:cubicBezTo>
                <a:cubicBezTo>
                  <a:pt x="1163169" y="832930"/>
                  <a:pt x="1224876" y="713919"/>
                  <a:pt x="1345674" y="623688"/>
                </a:cubicBezTo>
                <a:cubicBezTo>
                  <a:pt x="1550576" y="470728"/>
                  <a:pt x="1867982" y="474174"/>
                  <a:pt x="2289146" y="633770"/>
                </a:cubicBezTo>
                <a:cubicBezTo>
                  <a:pt x="2632715" y="763949"/>
                  <a:pt x="2972454" y="968085"/>
                  <a:pt x="3197266" y="1103177"/>
                </a:cubicBezTo>
                <a:cubicBezTo>
                  <a:pt x="3219091" y="1116259"/>
                  <a:pt x="3239765" y="1128702"/>
                  <a:pt x="3259165" y="1140317"/>
                </a:cubicBezTo>
                <a:cubicBezTo>
                  <a:pt x="3847646" y="1491734"/>
                  <a:pt x="4355405" y="1876908"/>
                  <a:pt x="4768275" y="2285183"/>
                </a:cubicBezTo>
                <a:cubicBezTo>
                  <a:pt x="5260972" y="2772456"/>
                  <a:pt x="5620111" y="3295019"/>
                  <a:pt x="5835735" y="3838449"/>
                </a:cubicBezTo>
                <a:cubicBezTo>
                  <a:pt x="5871343" y="3928234"/>
                  <a:pt x="5903249" y="4017892"/>
                  <a:pt x="5931262" y="4107229"/>
                </a:cubicBezTo>
                <a:cubicBezTo>
                  <a:pt x="6545525" y="4121140"/>
                  <a:pt x="7205541" y="3959247"/>
                  <a:pt x="7550704" y="3381358"/>
                </a:cubicBezTo>
                <a:cubicBezTo>
                  <a:pt x="7844881" y="2888787"/>
                  <a:pt x="7838946" y="2311473"/>
                  <a:pt x="7533156" y="1665433"/>
                </a:cubicBezTo>
                <a:cubicBezTo>
                  <a:pt x="7528561" y="1655732"/>
                  <a:pt x="7523903" y="1645969"/>
                  <a:pt x="7519117" y="1636270"/>
                </a:cubicBezTo>
                <a:cubicBezTo>
                  <a:pt x="7062983" y="1579668"/>
                  <a:pt x="6589172" y="1404374"/>
                  <a:pt x="6140121" y="1125192"/>
                </a:cubicBezTo>
                <a:cubicBezTo>
                  <a:pt x="5733761" y="872493"/>
                  <a:pt x="5353437" y="578189"/>
                  <a:pt x="5009677" y="250383"/>
                </a:cubicBezTo>
                <a:cubicBezTo>
                  <a:pt x="4957526" y="200657"/>
                  <a:pt x="4910293" y="152745"/>
                  <a:pt x="4867483" y="106006"/>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36" name="Google Shape;436;g340da623686_1_1972"/>
          <p:cNvSpPr/>
          <p:nvPr/>
        </p:nvSpPr>
        <p:spPr>
          <a:xfrm>
            <a:off x="664750" y="1189500"/>
            <a:ext cx="7201500" cy="50703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437" name="Google Shape;437;g340da623686_1_1972"/>
          <p:cNvSpPr txBox="1"/>
          <p:nvPr/>
        </p:nvSpPr>
        <p:spPr>
          <a:xfrm>
            <a:off x="1749741" y="1670143"/>
            <a:ext cx="5644500" cy="2801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4400">
                <a:solidFill>
                  <a:srgbClr val="262626"/>
                </a:solidFill>
                <a:latin typeface="Lato"/>
                <a:ea typeface="Lato"/>
                <a:cs typeface="Lato"/>
                <a:sym typeface="Lato"/>
              </a:rPr>
              <a:t>Karakteristike automatskih misli</a:t>
            </a:r>
            <a:endParaRPr sz="4400">
              <a:solidFill>
                <a:srgbClr val="262626"/>
              </a:solidFill>
              <a:latin typeface="Lato"/>
              <a:ea typeface="Lato"/>
              <a:cs typeface="Lato"/>
              <a:sym typeface="Lato"/>
            </a:endParaRPr>
          </a:p>
          <a:p>
            <a:pPr marL="0" lvl="0" indent="0" algn="l" rtl="0">
              <a:spcBef>
                <a:spcPts val="0"/>
              </a:spcBef>
              <a:spcAft>
                <a:spcPts val="0"/>
              </a:spcAft>
              <a:buSzPts val="1100"/>
              <a:buNone/>
            </a:pPr>
            <a:endParaRPr sz="4400">
              <a:solidFill>
                <a:srgbClr val="262626"/>
              </a:solidFill>
              <a:latin typeface="Lato"/>
              <a:ea typeface="Lato"/>
              <a:cs typeface="Lato"/>
              <a:sym typeface="Lato"/>
            </a:endParaRPr>
          </a:p>
          <a:p>
            <a:pPr marL="0" marR="0" lvl="0" indent="0" algn="l" rtl="0">
              <a:spcBef>
                <a:spcPts val="0"/>
              </a:spcBef>
              <a:spcAft>
                <a:spcPts val="0"/>
              </a:spcAft>
              <a:buNone/>
            </a:pPr>
            <a:endParaRPr sz="4400">
              <a:solidFill>
                <a:srgbClr val="262626"/>
              </a:solidFill>
              <a:latin typeface="Lato"/>
              <a:ea typeface="Lato"/>
              <a:cs typeface="Lato"/>
              <a:sym typeface="Lato"/>
            </a:endParaRPr>
          </a:p>
        </p:txBody>
      </p:sp>
      <p:grpSp>
        <p:nvGrpSpPr>
          <p:cNvPr id="438" name="Google Shape;438;g340da623686_1_1972"/>
          <p:cNvGrpSpPr/>
          <p:nvPr/>
        </p:nvGrpSpPr>
        <p:grpSpPr>
          <a:xfrm>
            <a:off x="1226576" y="872935"/>
            <a:ext cx="1681924" cy="659020"/>
            <a:chOff x="7274720" y="3152778"/>
            <a:chExt cx="2184600" cy="532800"/>
          </a:xfrm>
        </p:grpSpPr>
        <p:sp>
          <p:nvSpPr>
            <p:cNvPr id="439" name="Google Shape;439;g340da623686_1_1972"/>
            <p:cNvSpPr/>
            <p:nvPr/>
          </p:nvSpPr>
          <p:spPr>
            <a:xfrm rot="-161292">
              <a:off x="7294928" y="3202338"/>
              <a:ext cx="2123637" cy="4336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440" name="Google Shape;440;g340da623686_1_1972"/>
            <p:cNvSpPr txBox="1"/>
            <p:nvPr/>
          </p:nvSpPr>
          <p:spPr>
            <a:xfrm>
              <a:off x="7274720" y="3216275"/>
              <a:ext cx="2184600" cy="24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grpSp>
      <p:sp>
        <p:nvSpPr>
          <p:cNvPr id="441" name="Google Shape;441;g340da623686_1_1972"/>
          <p:cNvSpPr txBox="1"/>
          <p:nvPr/>
        </p:nvSpPr>
        <p:spPr>
          <a:xfrm>
            <a:off x="1210650" y="3312675"/>
            <a:ext cx="6052200" cy="3438600"/>
          </a:xfrm>
          <a:prstGeom prst="rect">
            <a:avLst/>
          </a:prstGeom>
          <a:noFill/>
          <a:ln>
            <a:noFill/>
          </a:ln>
        </p:spPr>
        <p:txBody>
          <a:bodyPr spcFirstLastPara="1" wrap="square" lIns="91425" tIns="45700" rIns="91425" bIns="45700" anchor="t" anchorCtr="0">
            <a:spAutoFit/>
          </a:bodyPr>
          <a:lstStyle/>
          <a:p>
            <a:pPr marL="457200" lvl="0" indent="-342900" algn="l" rtl="0">
              <a:lnSpc>
                <a:spcPct val="130000"/>
              </a:lnSpc>
              <a:spcBef>
                <a:spcPts val="0"/>
              </a:spcBef>
              <a:spcAft>
                <a:spcPts val="0"/>
              </a:spcAft>
              <a:buClr>
                <a:srgbClr val="262626"/>
              </a:buClr>
              <a:buSzPts val="1800"/>
              <a:buFont typeface="Lato"/>
              <a:buChar char="●"/>
            </a:pPr>
            <a:r>
              <a:rPr lang="en-US" sz="1800">
                <a:solidFill>
                  <a:srgbClr val="262626"/>
                </a:solidFill>
                <a:latin typeface="Lato"/>
                <a:ea typeface="Lato"/>
                <a:cs typeface="Lato"/>
                <a:sym typeface="Lato"/>
              </a:rPr>
              <a:t>Automatske misli su kratke i brze.</a:t>
            </a:r>
            <a:endParaRPr sz="1800">
              <a:solidFill>
                <a:srgbClr val="262626"/>
              </a:solidFill>
              <a:latin typeface="Lato"/>
              <a:ea typeface="Lato"/>
              <a:cs typeface="Lato"/>
              <a:sym typeface="Lato"/>
            </a:endParaRPr>
          </a:p>
          <a:p>
            <a:pPr marL="457200" lvl="0" indent="-342900" algn="l" rtl="0">
              <a:lnSpc>
                <a:spcPct val="130000"/>
              </a:lnSpc>
              <a:spcBef>
                <a:spcPts val="0"/>
              </a:spcBef>
              <a:spcAft>
                <a:spcPts val="0"/>
              </a:spcAft>
              <a:buClr>
                <a:srgbClr val="262626"/>
              </a:buClr>
              <a:buSzPts val="1800"/>
              <a:buFont typeface="Lato"/>
              <a:buChar char="●"/>
            </a:pPr>
            <a:r>
              <a:rPr lang="en-US" sz="1800">
                <a:solidFill>
                  <a:srgbClr val="262626"/>
                </a:solidFill>
                <a:latin typeface="Lato"/>
                <a:ea typeface="Lato"/>
                <a:cs typeface="Lato"/>
                <a:sym typeface="Lato"/>
              </a:rPr>
              <a:t>Mogu biti iskrivljene ili iracionalne - disfunkcionalne</a:t>
            </a:r>
            <a:endParaRPr sz="1800">
              <a:solidFill>
                <a:srgbClr val="262626"/>
              </a:solidFill>
              <a:latin typeface="Lato"/>
              <a:ea typeface="Lato"/>
              <a:cs typeface="Lato"/>
              <a:sym typeface="Lato"/>
            </a:endParaRPr>
          </a:p>
          <a:p>
            <a:pPr marL="457200" lvl="0" indent="-342900" algn="l" rtl="0">
              <a:lnSpc>
                <a:spcPct val="130000"/>
              </a:lnSpc>
              <a:spcBef>
                <a:spcPts val="0"/>
              </a:spcBef>
              <a:spcAft>
                <a:spcPts val="0"/>
              </a:spcAft>
              <a:buClr>
                <a:srgbClr val="262626"/>
              </a:buClr>
              <a:buSzPts val="1800"/>
              <a:buFont typeface="Lato"/>
              <a:buChar char="●"/>
            </a:pPr>
            <a:r>
              <a:rPr lang="en-US" sz="1800">
                <a:solidFill>
                  <a:srgbClr val="262626"/>
                </a:solidFill>
                <a:latin typeface="Lato"/>
                <a:ea typeface="Lato"/>
                <a:cs typeface="Lato"/>
                <a:sym typeface="Lato"/>
              </a:rPr>
              <a:t>Svjesniji smo emocija koje ih prate.</a:t>
            </a:r>
            <a:endParaRPr sz="1800">
              <a:solidFill>
                <a:srgbClr val="262626"/>
              </a:solidFill>
              <a:latin typeface="Lato"/>
              <a:ea typeface="Lato"/>
              <a:cs typeface="Lato"/>
              <a:sym typeface="Lato"/>
            </a:endParaRPr>
          </a:p>
          <a:p>
            <a:pPr marL="457200" lvl="0" indent="-342900" algn="l" rtl="0">
              <a:lnSpc>
                <a:spcPct val="130000"/>
              </a:lnSpc>
              <a:spcBef>
                <a:spcPts val="0"/>
              </a:spcBef>
              <a:spcAft>
                <a:spcPts val="0"/>
              </a:spcAft>
              <a:buClr>
                <a:srgbClr val="262626"/>
              </a:buClr>
              <a:buSzPts val="1800"/>
              <a:buFont typeface="Lato"/>
              <a:buChar char="●"/>
            </a:pPr>
            <a:r>
              <a:rPr lang="en-US" sz="1800">
                <a:solidFill>
                  <a:srgbClr val="262626"/>
                </a:solidFill>
                <a:latin typeface="Lato"/>
                <a:ea typeface="Lato"/>
                <a:cs typeface="Lato"/>
                <a:sym typeface="Lato"/>
              </a:rPr>
              <a:t>Često su u stenografskoj formi.</a:t>
            </a:r>
            <a:endParaRPr sz="1800">
              <a:solidFill>
                <a:srgbClr val="262626"/>
              </a:solidFill>
              <a:latin typeface="Lato"/>
              <a:ea typeface="Lato"/>
              <a:cs typeface="Lato"/>
              <a:sym typeface="Lato"/>
            </a:endParaRPr>
          </a:p>
          <a:p>
            <a:pPr marL="457200" lvl="0" indent="-342900" algn="l" rtl="0">
              <a:lnSpc>
                <a:spcPct val="130000"/>
              </a:lnSpc>
              <a:spcBef>
                <a:spcPts val="0"/>
              </a:spcBef>
              <a:spcAft>
                <a:spcPts val="0"/>
              </a:spcAft>
              <a:buClr>
                <a:srgbClr val="262626"/>
              </a:buClr>
              <a:buSzPts val="1800"/>
              <a:buFont typeface="Lato"/>
              <a:buChar char="●"/>
            </a:pPr>
            <a:r>
              <a:rPr lang="en-US" sz="1800">
                <a:solidFill>
                  <a:srgbClr val="262626"/>
                </a:solidFill>
                <a:latin typeface="Lato"/>
                <a:ea typeface="Lato"/>
                <a:cs typeface="Lato"/>
                <a:sym typeface="Lato"/>
              </a:rPr>
              <a:t>Mogu se pojaviti u verbalnoj, vizualnoj ili obje forme istovremeno.</a:t>
            </a:r>
            <a:endParaRPr sz="1800">
              <a:solidFill>
                <a:srgbClr val="262626"/>
              </a:solidFill>
              <a:latin typeface="Lato"/>
              <a:ea typeface="Lato"/>
              <a:cs typeface="Lato"/>
              <a:sym typeface="Lato"/>
            </a:endParaRPr>
          </a:p>
          <a:p>
            <a:pPr marL="457200" lvl="0" indent="-342900" algn="l" rtl="0">
              <a:lnSpc>
                <a:spcPct val="130000"/>
              </a:lnSpc>
              <a:spcBef>
                <a:spcPts val="0"/>
              </a:spcBef>
              <a:spcAft>
                <a:spcPts val="0"/>
              </a:spcAft>
              <a:buClr>
                <a:srgbClr val="262626"/>
              </a:buClr>
              <a:buSzPts val="1800"/>
              <a:buFont typeface="Lato"/>
              <a:buChar char="●"/>
            </a:pPr>
            <a:r>
              <a:rPr lang="en-US" sz="1800">
                <a:solidFill>
                  <a:srgbClr val="262626"/>
                </a:solidFill>
                <a:latin typeface="Lato"/>
                <a:ea typeface="Lato"/>
                <a:cs typeface="Lato"/>
                <a:sym typeface="Lato"/>
              </a:rPr>
              <a:t>Mogu se vrednovati u odnosu na valjanost i korisnost.</a:t>
            </a:r>
            <a:endParaRPr sz="1800">
              <a:solidFill>
                <a:srgbClr val="262626"/>
              </a:solidFill>
              <a:latin typeface="Lato"/>
              <a:ea typeface="Lato"/>
              <a:cs typeface="Lato"/>
              <a:sym typeface="Lato"/>
            </a:endParaRPr>
          </a:p>
          <a:p>
            <a:pPr marL="457200" lvl="0" indent="0" algn="l" rtl="0">
              <a:lnSpc>
                <a:spcPct val="130000"/>
              </a:lnSpc>
              <a:spcBef>
                <a:spcPts val="0"/>
              </a:spcBef>
              <a:spcAft>
                <a:spcPts val="0"/>
              </a:spcAft>
              <a:buNone/>
            </a:pP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12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200">
              <a:solidFill>
                <a:srgbClr val="262626"/>
              </a:solidFill>
              <a:latin typeface="Lato"/>
              <a:ea typeface="Lato"/>
              <a:cs typeface="Lato"/>
              <a:sym typeface="Lato"/>
            </a:endParaRPr>
          </a:p>
        </p:txBody>
      </p:sp>
      <p:grpSp>
        <p:nvGrpSpPr>
          <p:cNvPr id="442" name="Google Shape;442;g340da623686_1_1972"/>
          <p:cNvGrpSpPr/>
          <p:nvPr/>
        </p:nvGrpSpPr>
        <p:grpSpPr>
          <a:xfrm>
            <a:off x="5867383" y="1531940"/>
            <a:ext cx="548565" cy="638804"/>
            <a:chOff x="5558789" y="2958464"/>
            <a:chExt cx="1076039" cy="939832"/>
          </a:xfrm>
        </p:grpSpPr>
        <p:sp>
          <p:nvSpPr>
            <p:cNvPr id="443" name="Google Shape;443;g340da623686_1_1972"/>
            <p:cNvSpPr/>
            <p:nvPr/>
          </p:nvSpPr>
          <p:spPr>
            <a:xfrm>
              <a:off x="5898355" y="3162680"/>
              <a:ext cx="296798" cy="479488"/>
            </a:xfrm>
            <a:custGeom>
              <a:avLst/>
              <a:gdLst/>
              <a:ahLst/>
              <a:cxnLst/>
              <a:rect l="l" t="t" r="r" b="b"/>
              <a:pathLst>
                <a:path w="296798" h="479488" extrusionOk="0">
                  <a:moveTo>
                    <a:pt x="296799" y="0"/>
                  </a:moveTo>
                  <a:lnTo>
                    <a:pt x="0" y="47948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44" name="Google Shape;444;g340da623686_1_1972"/>
            <p:cNvSpPr/>
            <p:nvPr/>
          </p:nvSpPr>
          <p:spPr>
            <a:xfrm>
              <a:off x="6178105" y="3567588"/>
              <a:ext cx="456723" cy="330708"/>
            </a:xfrm>
            <a:custGeom>
              <a:avLst/>
              <a:gdLst/>
              <a:ahLst/>
              <a:cxnLst/>
              <a:rect l="l" t="t" r="r" b="b"/>
              <a:pathLst>
                <a:path w="456723" h="330708" extrusionOk="0">
                  <a:moveTo>
                    <a:pt x="456724" y="0"/>
                  </a:moveTo>
                  <a:lnTo>
                    <a:pt x="0" y="3307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45" name="Google Shape;445;g340da623686_1_1972"/>
            <p:cNvSpPr/>
            <p:nvPr/>
          </p:nvSpPr>
          <p:spPr>
            <a:xfrm>
              <a:off x="5558789" y="2958464"/>
              <a:ext cx="127730" cy="549211"/>
            </a:xfrm>
            <a:custGeom>
              <a:avLst/>
              <a:gdLst/>
              <a:ahLst/>
              <a:cxnLst/>
              <a:rect l="l" t="t" r="r" b="b"/>
              <a:pathLst>
                <a:path w="127730" h="549211" extrusionOk="0">
                  <a:moveTo>
                    <a:pt x="127730" y="0"/>
                  </a:moveTo>
                  <a:lnTo>
                    <a:pt x="0" y="549212"/>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446" name="Google Shape;446;g340da623686_1_1972"/>
          <p:cNvSpPr/>
          <p:nvPr/>
        </p:nvSpPr>
        <p:spPr>
          <a:xfrm>
            <a:off x="8049325" y="6500347"/>
            <a:ext cx="422975" cy="39736"/>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447" name="Google Shape;447;g340da623686_1_1972"/>
          <p:cNvGrpSpPr/>
          <p:nvPr/>
        </p:nvGrpSpPr>
        <p:grpSpPr>
          <a:xfrm>
            <a:off x="426910" y="617530"/>
            <a:ext cx="298479" cy="397969"/>
            <a:chOff x="4840847" y="3640644"/>
            <a:chExt cx="782383" cy="782479"/>
          </a:xfrm>
        </p:grpSpPr>
        <p:sp>
          <p:nvSpPr>
            <p:cNvPr id="448" name="Google Shape;448;g340da623686_1_1972"/>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49" name="Google Shape;449;g340da623686_1_1972"/>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50" name="Google Shape;450;g340da623686_1_1972"/>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51" name="Google Shape;451;g340da623686_1_1972"/>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52" name="Google Shape;452;g340da623686_1_1972"/>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53" name="Google Shape;453;g340da623686_1_1972"/>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54" name="Google Shape;454;g340da623686_1_1972"/>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55" name="Google Shape;455;g340da623686_1_1972"/>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340da623686_1_2007"/>
          <p:cNvSpPr/>
          <p:nvPr/>
        </p:nvSpPr>
        <p:spPr>
          <a:xfrm>
            <a:off x="3184048" y="4203162"/>
            <a:ext cx="3446397" cy="2654838"/>
          </a:xfrm>
          <a:custGeom>
            <a:avLst/>
            <a:gdLst/>
            <a:ahLst/>
            <a:cxnLst/>
            <a:rect l="l" t="t" r="r" b="b"/>
            <a:pathLst>
              <a:path w="4595196" h="2654838" extrusionOk="0">
                <a:moveTo>
                  <a:pt x="2297598" y="0"/>
                </a:moveTo>
                <a:cubicBezTo>
                  <a:pt x="3566526" y="0"/>
                  <a:pt x="4595196" y="1028670"/>
                  <a:pt x="4595196" y="2297598"/>
                </a:cubicBezTo>
                <a:cubicBezTo>
                  <a:pt x="4595196" y="2376906"/>
                  <a:pt x="4591178" y="2455276"/>
                  <a:pt x="4583334" y="2532514"/>
                </a:cubicBezTo>
                <a:lnTo>
                  <a:pt x="4564665" y="2654838"/>
                </a:lnTo>
                <a:lnTo>
                  <a:pt x="30531" y="2654838"/>
                </a:lnTo>
                <a:lnTo>
                  <a:pt x="11863" y="2532514"/>
                </a:lnTo>
                <a:cubicBezTo>
                  <a:pt x="4019" y="2455276"/>
                  <a:pt x="0" y="2376906"/>
                  <a:pt x="0" y="2297598"/>
                </a:cubicBezTo>
                <a:cubicBezTo>
                  <a:pt x="0" y="1028670"/>
                  <a:pt x="1028670" y="0"/>
                  <a:pt x="2297598" y="0"/>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61" name="Google Shape;461;g340da623686_1_2007"/>
          <p:cNvSpPr/>
          <p:nvPr/>
        </p:nvSpPr>
        <p:spPr>
          <a:xfrm>
            <a:off x="1" y="0"/>
            <a:ext cx="2454563" cy="3731470"/>
          </a:xfrm>
          <a:custGeom>
            <a:avLst/>
            <a:gdLst/>
            <a:ahLst/>
            <a:cxnLst/>
            <a:rect l="l" t="t" r="r" b="b"/>
            <a:pathLst>
              <a:path w="3272751" h="3731470" extrusionOk="0">
                <a:moveTo>
                  <a:pt x="0" y="0"/>
                </a:moveTo>
                <a:lnTo>
                  <a:pt x="2768741" y="0"/>
                </a:lnTo>
                <a:lnTo>
                  <a:pt x="2880358" y="149263"/>
                </a:lnTo>
                <a:cubicBezTo>
                  <a:pt x="3128095" y="515962"/>
                  <a:pt x="3272751" y="958024"/>
                  <a:pt x="3272751" y="1433872"/>
                </a:cubicBezTo>
                <a:cubicBezTo>
                  <a:pt x="3272751" y="2702800"/>
                  <a:pt x="2244082" y="3731470"/>
                  <a:pt x="975154" y="3731470"/>
                </a:cubicBezTo>
                <a:cubicBezTo>
                  <a:pt x="657921" y="3731470"/>
                  <a:pt x="355705" y="3667178"/>
                  <a:pt x="80824" y="3550913"/>
                </a:cubicBezTo>
                <a:lnTo>
                  <a:pt x="0" y="3511978"/>
                </a:ln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62" name="Google Shape;462;g340da623686_1_2007"/>
          <p:cNvSpPr/>
          <p:nvPr/>
        </p:nvSpPr>
        <p:spPr>
          <a:xfrm rot="6455009">
            <a:off x="6788708" y="3890739"/>
            <a:ext cx="2940437" cy="2308124"/>
          </a:xfrm>
          <a:custGeom>
            <a:avLst/>
            <a:gdLst/>
            <a:ahLst/>
            <a:cxnLst/>
            <a:rect l="l" t="t" r="r" b="b"/>
            <a:pathLst>
              <a:path w="3947963" h="3776428" extrusionOk="0">
                <a:moveTo>
                  <a:pt x="0" y="471444"/>
                </a:moveTo>
                <a:cubicBezTo>
                  <a:pt x="139351" y="321235"/>
                  <a:pt x="256985" y="198458"/>
                  <a:pt x="447580" y="119591"/>
                </a:cubicBezTo>
                <a:cubicBezTo>
                  <a:pt x="649986" y="35866"/>
                  <a:pt x="887159" y="7386"/>
                  <a:pt x="1103948" y="814"/>
                </a:cubicBezTo>
                <a:cubicBezTo>
                  <a:pt x="1532096" y="-12140"/>
                  <a:pt x="1983962" y="129592"/>
                  <a:pt x="2298383" y="424010"/>
                </a:cubicBezTo>
                <a:cubicBezTo>
                  <a:pt x="2489073" y="602603"/>
                  <a:pt x="2502980" y="810344"/>
                  <a:pt x="2310479" y="981127"/>
                </a:cubicBezTo>
                <a:cubicBezTo>
                  <a:pt x="2117884" y="1152005"/>
                  <a:pt x="1745075" y="1320788"/>
                  <a:pt x="1476566" y="1274402"/>
                </a:cubicBezTo>
                <a:cubicBezTo>
                  <a:pt x="1292066" y="1242588"/>
                  <a:pt x="1378363" y="1141623"/>
                  <a:pt x="1491424" y="1062566"/>
                </a:cubicBezTo>
                <a:cubicBezTo>
                  <a:pt x="1807845" y="841205"/>
                  <a:pt x="2330863" y="802628"/>
                  <a:pt x="2697575" y="892163"/>
                </a:cubicBezTo>
                <a:cubicBezTo>
                  <a:pt x="3150870" y="1002844"/>
                  <a:pt x="3556826" y="1250494"/>
                  <a:pt x="3783235" y="1670451"/>
                </a:cubicBezTo>
                <a:cubicBezTo>
                  <a:pt x="3963543" y="2004874"/>
                  <a:pt x="4004882" y="2387493"/>
                  <a:pt x="3862007" y="2744300"/>
                </a:cubicBezTo>
                <a:cubicBezTo>
                  <a:pt x="3726085" y="3083675"/>
                  <a:pt x="3528632" y="3343994"/>
                  <a:pt x="3234785" y="3558592"/>
                </a:cubicBezTo>
                <a:cubicBezTo>
                  <a:pt x="3128867" y="3635935"/>
                  <a:pt x="2998184" y="3735185"/>
                  <a:pt x="2874550" y="3776429"/>
                </a:cubicBezTo>
              </a:path>
            </a:pathLst>
          </a:custGeom>
          <a:noFill/>
          <a:ln w="20950" cap="rnd" cmpd="sng">
            <a:solidFill>
              <a:srgbClr val="00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63" name="Google Shape;463;g340da623686_1_2007"/>
          <p:cNvSpPr/>
          <p:nvPr/>
        </p:nvSpPr>
        <p:spPr>
          <a:xfrm>
            <a:off x="4936234" y="873125"/>
            <a:ext cx="3464700" cy="15624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464" name="Google Shape;464;g340da623686_1_2007"/>
          <p:cNvSpPr/>
          <p:nvPr/>
        </p:nvSpPr>
        <p:spPr>
          <a:xfrm>
            <a:off x="4936234" y="2630393"/>
            <a:ext cx="3464700" cy="15624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465" name="Google Shape;465;g340da623686_1_2007"/>
          <p:cNvSpPr/>
          <p:nvPr/>
        </p:nvSpPr>
        <p:spPr>
          <a:xfrm>
            <a:off x="4936234" y="4387660"/>
            <a:ext cx="3464700" cy="15624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grpSp>
        <p:nvGrpSpPr>
          <p:cNvPr id="466" name="Google Shape;466;g340da623686_1_2007"/>
          <p:cNvGrpSpPr/>
          <p:nvPr/>
        </p:nvGrpSpPr>
        <p:grpSpPr>
          <a:xfrm>
            <a:off x="517778" y="2828194"/>
            <a:ext cx="4054194" cy="3427892"/>
            <a:chOff x="690373" y="12"/>
            <a:chExt cx="10808301" cy="6854414"/>
          </a:xfrm>
        </p:grpSpPr>
        <p:sp>
          <p:nvSpPr>
            <p:cNvPr id="467" name="Google Shape;467;g340da623686_1_2007"/>
            <p:cNvSpPr/>
            <p:nvPr/>
          </p:nvSpPr>
          <p:spPr>
            <a:xfrm>
              <a:off x="690373" y="4627868"/>
              <a:ext cx="10808301" cy="1321427"/>
            </a:xfrm>
            <a:custGeom>
              <a:avLst/>
              <a:gdLst/>
              <a:ahLst/>
              <a:cxnLst/>
              <a:rect l="l" t="t" r="r" b="b"/>
              <a:pathLst>
                <a:path w="10808301" h="1321427" extrusionOk="0">
                  <a:moveTo>
                    <a:pt x="10808302" y="660714"/>
                  </a:moveTo>
                  <a:cubicBezTo>
                    <a:pt x="10808302" y="1025615"/>
                    <a:pt x="8388781" y="1321427"/>
                    <a:pt x="5404151" y="1321427"/>
                  </a:cubicBezTo>
                  <a:cubicBezTo>
                    <a:pt x="2419521" y="1321427"/>
                    <a:pt x="0" y="1025615"/>
                    <a:pt x="0" y="660714"/>
                  </a:cubicBezTo>
                  <a:cubicBezTo>
                    <a:pt x="0" y="295812"/>
                    <a:pt x="2419521" y="0"/>
                    <a:pt x="5404151" y="0"/>
                  </a:cubicBezTo>
                  <a:cubicBezTo>
                    <a:pt x="8388781" y="0"/>
                    <a:pt x="10808302" y="295812"/>
                    <a:pt x="10808302" y="660714"/>
                  </a:cubicBezTo>
                  <a:close/>
                </a:path>
              </a:pathLst>
            </a:custGeom>
            <a:solidFill>
              <a:srgbClr val="232323">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468" name="Google Shape;468;g340da623686_1_2007"/>
            <p:cNvGrpSpPr/>
            <p:nvPr/>
          </p:nvGrpSpPr>
          <p:grpSpPr>
            <a:xfrm>
              <a:off x="924411" y="12"/>
              <a:ext cx="9334332" cy="6854414"/>
              <a:chOff x="924411" y="12"/>
              <a:chExt cx="9334332" cy="6854414"/>
            </a:xfrm>
          </p:grpSpPr>
          <p:grpSp>
            <p:nvGrpSpPr>
              <p:cNvPr id="469" name="Google Shape;469;g340da623686_1_2007"/>
              <p:cNvGrpSpPr/>
              <p:nvPr/>
            </p:nvGrpSpPr>
            <p:grpSpPr>
              <a:xfrm>
                <a:off x="924411" y="1126412"/>
                <a:ext cx="9256098" cy="5728014"/>
                <a:chOff x="924411" y="1126412"/>
                <a:chExt cx="9256098" cy="5728014"/>
              </a:xfrm>
            </p:grpSpPr>
            <p:sp>
              <p:nvSpPr>
                <p:cNvPr id="470" name="Google Shape;470;g340da623686_1_2007"/>
                <p:cNvSpPr/>
                <p:nvPr/>
              </p:nvSpPr>
              <p:spPr>
                <a:xfrm>
                  <a:off x="2467705" y="1614481"/>
                  <a:ext cx="6968341" cy="3873208"/>
                </a:xfrm>
                <a:custGeom>
                  <a:avLst/>
                  <a:gdLst/>
                  <a:ahLst/>
                  <a:cxnLst/>
                  <a:rect l="l" t="t" r="r" b="b"/>
                  <a:pathLst>
                    <a:path w="6968341" h="3873208" extrusionOk="0">
                      <a:moveTo>
                        <a:pt x="3646623" y="4488"/>
                      </a:moveTo>
                      <a:lnTo>
                        <a:pt x="1507828" y="903018"/>
                      </a:lnTo>
                      <a:cubicBezTo>
                        <a:pt x="768360" y="1316362"/>
                        <a:pt x="93511" y="2125032"/>
                        <a:pt x="0" y="2891527"/>
                      </a:cubicBezTo>
                      <a:lnTo>
                        <a:pt x="0" y="2891527"/>
                      </a:lnTo>
                      <a:cubicBezTo>
                        <a:pt x="560989" y="3694372"/>
                        <a:pt x="1569263" y="4053271"/>
                        <a:pt x="2511286" y="3785553"/>
                      </a:cubicBezTo>
                      <a:lnTo>
                        <a:pt x="5787826" y="2854481"/>
                      </a:lnTo>
                      <a:cubicBezTo>
                        <a:pt x="6742432" y="2583189"/>
                        <a:pt x="7232434" y="1526607"/>
                        <a:pt x="6822895" y="622640"/>
                      </a:cubicBezTo>
                      <a:lnTo>
                        <a:pt x="6822895" y="622640"/>
                      </a:lnTo>
                      <a:cubicBezTo>
                        <a:pt x="6146881" y="191666"/>
                        <a:pt x="5031893" y="-35355"/>
                        <a:pt x="3646623" y="4488"/>
                      </a:cubicBezTo>
                      <a:close/>
                    </a:path>
                  </a:pathLst>
                </a:custGeom>
                <a:solidFill>
                  <a:srgbClr val="0096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71" name="Google Shape;471;g340da623686_1_2007"/>
                <p:cNvSpPr/>
                <p:nvPr/>
              </p:nvSpPr>
              <p:spPr>
                <a:xfrm>
                  <a:off x="924411" y="1126412"/>
                  <a:ext cx="9256098" cy="5728014"/>
                </a:xfrm>
                <a:custGeom>
                  <a:avLst/>
                  <a:gdLst/>
                  <a:ahLst/>
                  <a:cxnLst/>
                  <a:rect l="l" t="t" r="r" b="b"/>
                  <a:pathLst>
                    <a:path w="9256098" h="5728014" extrusionOk="0">
                      <a:moveTo>
                        <a:pt x="4794670" y="3733680"/>
                      </a:moveTo>
                      <a:cubicBezTo>
                        <a:pt x="4684616" y="3738418"/>
                        <a:pt x="4575183" y="3718380"/>
                        <a:pt x="4465129" y="3728399"/>
                      </a:cubicBezTo>
                      <a:cubicBezTo>
                        <a:pt x="4357948" y="3738107"/>
                        <a:pt x="4252243" y="3766455"/>
                        <a:pt x="4150655" y="3801173"/>
                      </a:cubicBezTo>
                      <a:cubicBezTo>
                        <a:pt x="3846899" y="3905014"/>
                        <a:pt x="3577084" y="4111375"/>
                        <a:pt x="3394721" y="4375210"/>
                      </a:cubicBezTo>
                      <a:cubicBezTo>
                        <a:pt x="3267270" y="4559591"/>
                        <a:pt x="3164982" y="4798806"/>
                        <a:pt x="3187428" y="5029322"/>
                      </a:cubicBezTo>
                      <a:cubicBezTo>
                        <a:pt x="3212748" y="5289196"/>
                        <a:pt x="3451108" y="5464024"/>
                        <a:pt x="3700807" y="5477306"/>
                      </a:cubicBezTo>
                      <a:cubicBezTo>
                        <a:pt x="4030814" y="5494858"/>
                        <a:pt x="4227545" y="5232188"/>
                        <a:pt x="4335658" y="4950956"/>
                      </a:cubicBezTo>
                      <a:cubicBezTo>
                        <a:pt x="4342803" y="4932316"/>
                        <a:pt x="4349638" y="4913598"/>
                        <a:pt x="4356162" y="4894725"/>
                      </a:cubicBezTo>
                      <a:cubicBezTo>
                        <a:pt x="4529127" y="4396258"/>
                        <a:pt x="4526330" y="3300842"/>
                        <a:pt x="3758358" y="3315055"/>
                      </a:cubicBezTo>
                      <a:cubicBezTo>
                        <a:pt x="3416313" y="3321423"/>
                        <a:pt x="3099276" y="3521106"/>
                        <a:pt x="2803753" y="3671702"/>
                      </a:cubicBezTo>
                      <a:cubicBezTo>
                        <a:pt x="2439883" y="3857093"/>
                        <a:pt x="2107079" y="4099259"/>
                        <a:pt x="1789421" y="4354317"/>
                      </a:cubicBezTo>
                      <a:cubicBezTo>
                        <a:pt x="1474326" y="4607279"/>
                        <a:pt x="1116591" y="4876318"/>
                        <a:pt x="936870" y="5249275"/>
                      </a:cubicBezTo>
                      <a:cubicBezTo>
                        <a:pt x="895085" y="5336029"/>
                        <a:pt x="863397" y="5429540"/>
                        <a:pt x="851048" y="5525304"/>
                      </a:cubicBezTo>
                      <a:cubicBezTo>
                        <a:pt x="843203" y="5586272"/>
                        <a:pt x="843281" y="5665648"/>
                        <a:pt x="899745" y="5704792"/>
                      </a:cubicBezTo>
                      <a:cubicBezTo>
                        <a:pt x="961257" y="5747509"/>
                        <a:pt x="1052827" y="5722655"/>
                        <a:pt x="1116281" y="5698889"/>
                      </a:cubicBezTo>
                      <a:cubicBezTo>
                        <a:pt x="1210879" y="5663395"/>
                        <a:pt x="1294138" y="5601728"/>
                        <a:pt x="1367223" y="5532993"/>
                      </a:cubicBezTo>
                      <a:cubicBezTo>
                        <a:pt x="1519140" y="5390086"/>
                        <a:pt x="1642475" y="5213238"/>
                        <a:pt x="1748180" y="5034370"/>
                      </a:cubicBezTo>
                      <a:cubicBezTo>
                        <a:pt x="2067469" y="4494118"/>
                        <a:pt x="2202377" y="3859811"/>
                        <a:pt x="2214803" y="3237310"/>
                      </a:cubicBezTo>
                      <a:cubicBezTo>
                        <a:pt x="2217367" y="3110091"/>
                        <a:pt x="2210532" y="2947457"/>
                        <a:pt x="2082459" y="2880119"/>
                      </a:cubicBezTo>
                      <a:cubicBezTo>
                        <a:pt x="2000753" y="2837169"/>
                        <a:pt x="1898077" y="2842528"/>
                        <a:pt x="1809848" y="2856819"/>
                      </a:cubicBezTo>
                      <a:cubicBezTo>
                        <a:pt x="1692260" y="2875770"/>
                        <a:pt x="1580341" y="2918720"/>
                        <a:pt x="1468035" y="2957088"/>
                      </a:cubicBezTo>
                      <a:cubicBezTo>
                        <a:pt x="1150454" y="3065666"/>
                        <a:pt x="831476" y="3166555"/>
                        <a:pt x="543952" y="3344724"/>
                      </a:cubicBezTo>
                      <a:cubicBezTo>
                        <a:pt x="277943" y="3509533"/>
                        <a:pt x="16593" y="3761562"/>
                        <a:pt x="516" y="4094444"/>
                      </a:cubicBezTo>
                      <a:cubicBezTo>
                        <a:pt x="-5076" y="4210012"/>
                        <a:pt x="34534" y="4320377"/>
                        <a:pt x="131929" y="4387870"/>
                      </a:cubicBezTo>
                      <a:cubicBezTo>
                        <a:pt x="225983" y="4453032"/>
                        <a:pt x="346911" y="4471129"/>
                        <a:pt x="458985" y="4471206"/>
                      </a:cubicBezTo>
                      <a:cubicBezTo>
                        <a:pt x="778118" y="4471595"/>
                        <a:pt x="1071700" y="4324726"/>
                        <a:pt x="1322720" y="4137937"/>
                      </a:cubicBezTo>
                      <a:cubicBezTo>
                        <a:pt x="1852564" y="3743621"/>
                        <a:pt x="2212629" y="3170206"/>
                        <a:pt x="2591178" y="2640439"/>
                      </a:cubicBezTo>
                      <a:cubicBezTo>
                        <a:pt x="2812063" y="2331324"/>
                        <a:pt x="3013687" y="2005666"/>
                        <a:pt x="3161487" y="1655232"/>
                      </a:cubicBezTo>
                      <a:cubicBezTo>
                        <a:pt x="3210573" y="1538965"/>
                        <a:pt x="3256629" y="1418037"/>
                        <a:pt x="3284978" y="1294624"/>
                      </a:cubicBezTo>
                      <a:cubicBezTo>
                        <a:pt x="3297172" y="1241422"/>
                        <a:pt x="3351771" y="1065040"/>
                        <a:pt x="3328549" y="1024110"/>
                      </a:cubicBezTo>
                      <a:cubicBezTo>
                        <a:pt x="3213679" y="821244"/>
                        <a:pt x="2759327" y="1576711"/>
                        <a:pt x="2728493" y="1634806"/>
                      </a:cubicBezTo>
                      <a:cubicBezTo>
                        <a:pt x="2492774" y="2078673"/>
                        <a:pt x="2541704" y="2845325"/>
                        <a:pt x="3101839" y="3026056"/>
                      </a:cubicBezTo>
                      <a:cubicBezTo>
                        <a:pt x="3487067" y="3150323"/>
                        <a:pt x="3902974" y="2890449"/>
                        <a:pt x="4205177" y="2672671"/>
                      </a:cubicBezTo>
                      <a:cubicBezTo>
                        <a:pt x="4507069" y="2455048"/>
                        <a:pt x="4744264" y="2166592"/>
                        <a:pt x="4988993" y="1889787"/>
                      </a:cubicBezTo>
                      <a:cubicBezTo>
                        <a:pt x="5411502" y="1411902"/>
                        <a:pt x="5882630" y="827690"/>
                        <a:pt x="6032993" y="191675"/>
                      </a:cubicBezTo>
                      <a:cubicBezTo>
                        <a:pt x="6149261" y="-299880"/>
                        <a:pt x="5501906" y="296214"/>
                        <a:pt x="5408861" y="406346"/>
                      </a:cubicBezTo>
                      <a:cubicBezTo>
                        <a:pt x="5101144" y="770760"/>
                        <a:pt x="4867056" y="1179056"/>
                        <a:pt x="4732847" y="1639078"/>
                      </a:cubicBezTo>
                      <a:cubicBezTo>
                        <a:pt x="4626987" y="2001938"/>
                        <a:pt x="4365948" y="3172458"/>
                        <a:pt x="5127318" y="3002756"/>
                      </a:cubicBezTo>
                      <a:cubicBezTo>
                        <a:pt x="5618717" y="2893167"/>
                        <a:pt x="6038042" y="2390584"/>
                        <a:pt x="6336749" y="2044810"/>
                      </a:cubicBezTo>
                      <a:cubicBezTo>
                        <a:pt x="6509403" y="1844895"/>
                        <a:pt x="6668465" y="1633563"/>
                        <a:pt x="6811373" y="1411358"/>
                      </a:cubicBezTo>
                      <a:cubicBezTo>
                        <a:pt x="6919097" y="1243908"/>
                        <a:pt x="7029617" y="1066050"/>
                        <a:pt x="7116060" y="886484"/>
                      </a:cubicBezTo>
                      <a:cubicBezTo>
                        <a:pt x="7159554" y="796079"/>
                        <a:pt x="7192873" y="493489"/>
                        <a:pt x="7009734" y="608591"/>
                      </a:cubicBezTo>
                      <a:cubicBezTo>
                        <a:pt x="6972609" y="631891"/>
                        <a:pt x="6956066" y="675152"/>
                        <a:pt x="6937348" y="712898"/>
                      </a:cubicBezTo>
                      <a:cubicBezTo>
                        <a:pt x="6735492" y="1120106"/>
                        <a:pt x="6655262" y="1587895"/>
                        <a:pt x="6648660" y="2039373"/>
                      </a:cubicBezTo>
                      <a:cubicBezTo>
                        <a:pt x="6645631" y="2245580"/>
                        <a:pt x="6595147" y="2784744"/>
                        <a:pt x="6858594" y="2863421"/>
                      </a:cubicBezTo>
                      <a:cubicBezTo>
                        <a:pt x="7061305" y="2924001"/>
                        <a:pt x="7336713" y="2756706"/>
                        <a:pt x="7488086" y="2633915"/>
                      </a:cubicBezTo>
                      <a:cubicBezTo>
                        <a:pt x="7892808" y="2305461"/>
                        <a:pt x="8144761" y="1756122"/>
                        <a:pt x="8278503" y="1261849"/>
                      </a:cubicBezTo>
                      <a:cubicBezTo>
                        <a:pt x="8313298" y="1133232"/>
                        <a:pt x="8361451" y="628241"/>
                        <a:pt x="8094976" y="867222"/>
                      </a:cubicBezTo>
                      <a:cubicBezTo>
                        <a:pt x="7848616" y="1088108"/>
                        <a:pt x="7695379" y="1387747"/>
                        <a:pt x="7547967" y="1678532"/>
                      </a:cubicBezTo>
                      <a:cubicBezTo>
                        <a:pt x="7254618" y="2257230"/>
                        <a:pt x="7103323" y="2962369"/>
                        <a:pt x="7171592" y="3609335"/>
                      </a:cubicBezTo>
                      <a:cubicBezTo>
                        <a:pt x="7200640" y="3884354"/>
                        <a:pt x="7219823" y="4286437"/>
                        <a:pt x="7439000" y="4489458"/>
                      </a:cubicBezTo>
                      <a:cubicBezTo>
                        <a:pt x="7798365" y="4822261"/>
                        <a:pt x="8062278" y="4256923"/>
                        <a:pt x="8169614" y="3984467"/>
                      </a:cubicBezTo>
                      <a:cubicBezTo>
                        <a:pt x="8537600" y="3050288"/>
                        <a:pt x="8946983" y="2136846"/>
                        <a:pt x="9256098" y="1179988"/>
                      </a:cubicBezTo>
                    </a:path>
                  </a:pathLst>
                </a:custGeom>
                <a:noFill/>
                <a:ln w="9525" cap="flat" cmpd="sng">
                  <a:solidFill>
                    <a:srgbClr val="21B7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472" name="Google Shape;472;g340da623686_1_2007"/>
              <p:cNvGrpSpPr/>
              <p:nvPr/>
            </p:nvGrpSpPr>
            <p:grpSpPr>
              <a:xfrm>
                <a:off x="3427782" y="2340556"/>
                <a:ext cx="6196944" cy="3317956"/>
                <a:chOff x="3427782" y="2340556"/>
                <a:chExt cx="6196944" cy="3317956"/>
              </a:xfrm>
            </p:grpSpPr>
            <p:sp>
              <p:nvSpPr>
                <p:cNvPr id="473" name="Google Shape;473;g340da623686_1_2007"/>
                <p:cNvSpPr/>
                <p:nvPr/>
              </p:nvSpPr>
              <p:spPr>
                <a:xfrm>
                  <a:off x="3427782" y="2340556"/>
                  <a:ext cx="6196944" cy="3317956"/>
                </a:xfrm>
                <a:custGeom>
                  <a:avLst/>
                  <a:gdLst/>
                  <a:ahLst/>
                  <a:cxnLst/>
                  <a:rect l="l" t="t" r="r" b="b"/>
                  <a:pathLst>
                    <a:path w="6196944" h="3317956" extrusionOk="0">
                      <a:moveTo>
                        <a:pt x="5967203" y="2164055"/>
                      </a:moveTo>
                      <a:lnTo>
                        <a:pt x="5954154" y="2179821"/>
                      </a:lnTo>
                      <a:cubicBezTo>
                        <a:pt x="6013414" y="2012526"/>
                        <a:pt x="6014735" y="1823174"/>
                        <a:pt x="5951203" y="1657665"/>
                      </a:cubicBezTo>
                      <a:cubicBezTo>
                        <a:pt x="5861654" y="1424199"/>
                        <a:pt x="5646982" y="1246652"/>
                        <a:pt x="5405825" y="1206653"/>
                      </a:cubicBezTo>
                      <a:lnTo>
                        <a:pt x="5396039" y="1204323"/>
                      </a:lnTo>
                      <a:cubicBezTo>
                        <a:pt x="5403806" y="1132636"/>
                        <a:pt x="5400311" y="1059474"/>
                        <a:pt x="5384778" y="989574"/>
                      </a:cubicBezTo>
                      <a:cubicBezTo>
                        <a:pt x="5279305" y="513009"/>
                        <a:pt x="4768412" y="287153"/>
                        <a:pt x="4356776" y="314181"/>
                      </a:cubicBezTo>
                      <a:lnTo>
                        <a:pt x="4358175" y="316278"/>
                      </a:lnTo>
                      <a:cubicBezTo>
                        <a:pt x="4256120" y="169720"/>
                        <a:pt x="4105213" y="58579"/>
                        <a:pt x="3934190" y="17182"/>
                      </a:cubicBezTo>
                      <a:cubicBezTo>
                        <a:pt x="3639366" y="-54116"/>
                        <a:pt x="3298641" y="103004"/>
                        <a:pt x="3137715" y="367538"/>
                      </a:cubicBezTo>
                      <a:lnTo>
                        <a:pt x="3134297" y="372354"/>
                      </a:lnTo>
                      <a:cubicBezTo>
                        <a:pt x="2983313" y="310298"/>
                        <a:pt x="2811358" y="300900"/>
                        <a:pt x="2657499" y="356898"/>
                      </a:cubicBezTo>
                      <a:cubicBezTo>
                        <a:pt x="2582550" y="384159"/>
                        <a:pt x="2513660" y="426410"/>
                        <a:pt x="2453545" y="479457"/>
                      </a:cubicBezTo>
                      <a:lnTo>
                        <a:pt x="2453545" y="479379"/>
                      </a:lnTo>
                      <a:cubicBezTo>
                        <a:pt x="2215807" y="184399"/>
                        <a:pt x="1787395" y="141993"/>
                        <a:pt x="1511600" y="327928"/>
                      </a:cubicBezTo>
                      <a:cubicBezTo>
                        <a:pt x="1392691" y="408080"/>
                        <a:pt x="1302986" y="527610"/>
                        <a:pt x="1249551" y="662673"/>
                      </a:cubicBezTo>
                      <a:lnTo>
                        <a:pt x="1249551" y="662596"/>
                      </a:lnTo>
                      <a:cubicBezTo>
                        <a:pt x="1011890" y="682789"/>
                        <a:pt x="811897" y="836181"/>
                        <a:pt x="709066" y="1035786"/>
                      </a:cubicBezTo>
                      <a:cubicBezTo>
                        <a:pt x="632020" y="1185372"/>
                        <a:pt x="610662" y="1363308"/>
                        <a:pt x="645457" y="1528117"/>
                      </a:cubicBezTo>
                      <a:lnTo>
                        <a:pt x="645457" y="1528117"/>
                      </a:lnTo>
                      <a:cubicBezTo>
                        <a:pt x="-33975" y="1561902"/>
                        <a:pt x="-358002" y="2880145"/>
                        <a:pt x="593963" y="3133262"/>
                      </a:cubicBezTo>
                      <a:cubicBezTo>
                        <a:pt x="859196" y="3203783"/>
                        <a:pt x="1171884" y="3174814"/>
                        <a:pt x="1448223" y="2959831"/>
                      </a:cubicBezTo>
                      <a:lnTo>
                        <a:pt x="1448301" y="2959754"/>
                      </a:lnTo>
                      <a:cubicBezTo>
                        <a:pt x="1484338" y="3028178"/>
                        <a:pt x="1532414" y="3090079"/>
                        <a:pt x="1589965" y="3140485"/>
                      </a:cubicBezTo>
                      <a:cubicBezTo>
                        <a:pt x="1745533" y="3276713"/>
                        <a:pt x="1962146" y="3330536"/>
                        <a:pt x="2164624" y="3299159"/>
                      </a:cubicBezTo>
                      <a:cubicBezTo>
                        <a:pt x="2367102" y="3267781"/>
                        <a:pt x="2554124" y="3155630"/>
                        <a:pt x="2693615" y="3001228"/>
                      </a:cubicBezTo>
                      <a:cubicBezTo>
                        <a:pt x="2853142" y="3144135"/>
                        <a:pt x="3052436" y="3256364"/>
                        <a:pt x="3268894" y="3283159"/>
                      </a:cubicBezTo>
                      <a:cubicBezTo>
                        <a:pt x="3485275" y="3309955"/>
                        <a:pt x="3719441" y="3241297"/>
                        <a:pt x="3864445" y="3073458"/>
                      </a:cubicBezTo>
                      <a:cubicBezTo>
                        <a:pt x="3892095" y="3041460"/>
                        <a:pt x="3915628" y="3005655"/>
                        <a:pt x="3934812" y="2967520"/>
                      </a:cubicBezTo>
                      <a:lnTo>
                        <a:pt x="3940559" y="2975909"/>
                      </a:lnTo>
                      <a:cubicBezTo>
                        <a:pt x="4108242" y="3200211"/>
                        <a:pt x="4386834" y="3331856"/>
                        <a:pt x="4662086" y="3316789"/>
                      </a:cubicBezTo>
                      <a:cubicBezTo>
                        <a:pt x="4889029" y="3304362"/>
                        <a:pt x="5108438" y="3192444"/>
                        <a:pt x="5259734" y="3018237"/>
                      </a:cubicBezTo>
                      <a:lnTo>
                        <a:pt x="5258336" y="3019868"/>
                      </a:lnTo>
                      <a:cubicBezTo>
                        <a:pt x="5395107" y="3161455"/>
                        <a:pt x="5677971" y="3186153"/>
                        <a:pt x="5857925" y="3115088"/>
                      </a:cubicBezTo>
                      <a:cubicBezTo>
                        <a:pt x="6037880" y="3044022"/>
                        <a:pt x="6172787" y="2864223"/>
                        <a:pt x="6193835" y="2667337"/>
                      </a:cubicBezTo>
                      <a:cubicBezTo>
                        <a:pt x="6214883" y="2470296"/>
                        <a:pt x="6127973" y="2272556"/>
                        <a:pt x="5967203" y="2164055"/>
                      </a:cubicBezTo>
                      <a:close/>
                    </a:path>
                  </a:pathLst>
                </a:custGeom>
                <a:solidFill>
                  <a:srgbClr val="FF91A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474" name="Google Shape;474;g340da623686_1_2007"/>
                <p:cNvGrpSpPr/>
                <p:nvPr/>
              </p:nvGrpSpPr>
              <p:grpSpPr>
                <a:xfrm>
                  <a:off x="3427782" y="2340628"/>
                  <a:ext cx="6196944" cy="3317807"/>
                  <a:chOff x="3427782" y="2340628"/>
                  <a:chExt cx="6196944" cy="3317807"/>
                </a:xfrm>
              </p:grpSpPr>
              <p:sp>
                <p:nvSpPr>
                  <p:cNvPr id="475" name="Google Shape;475;g340da623686_1_2007"/>
                  <p:cNvSpPr/>
                  <p:nvPr/>
                </p:nvSpPr>
                <p:spPr>
                  <a:xfrm>
                    <a:off x="5634805" y="2660360"/>
                    <a:ext cx="1222952" cy="731980"/>
                  </a:xfrm>
                  <a:custGeom>
                    <a:avLst/>
                    <a:gdLst/>
                    <a:ahLst/>
                    <a:cxnLst/>
                    <a:rect l="l" t="t" r="r" b="b"/>
                    <a:pathLst>
                      <a:path w="1222952" h="731980" extrusionOk="0">
                        <a:moveTo>
                          <a:pt x="1222952" y="287259"/>
                        </a:moveTo>
                        <a:cubicBezTo>
                          <a:pt x="1055191" y="44705"/>
                          <a:pt x="724019" y="-62553"/>
                          <a:pt x="450476" y="37016"/>
                        </a:cubicBezTo>
                        <a:cubicBezTo>
                          <a:pt x="176855" y="136585"/>
                          <a:pt x="-15759" y="434438"/>
                          <a:pt x="1016" y="73198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76" name="Google Shape;476;g340da623686_1_2007"/>
                  <p:cNvSpPr/>
                  <p:nvPr/>
                </p:nvSpPr>
                <p:spPr>
                  <a:xfrm>
                    <a:off x="6565574" y="2340628"/>
                    <a:ext cx="1354124" cy="677046"/>
                  </a:xfrm>
                  <a:custGeom>
                    <a:avLst/>
                    <a:gdLst/>
                    <a:ahLst/>
                    <a:cxnLst/>
                    <a:rect l="l" t="t" r="r" b="b"/>
                    <a:pathLst>
                      <a:path w="1354124" h="677046" extrusionOk="0">
                        <a:moveTo>
                          <a:pt x="0" y="367544"/>
                        </a:moveTo>
                        <a:cubicBezTo>
                          <a:pt x="160848" y="102932"/>
                          <a:pt x="501651" y="-54111"/>
                          <a:pt x="796476" y="17188"/>
                        </a:cubicBezTo>
                        <a:cubicBezTo>
                          <a:pt x="1091299" y="88486"/>
                          <a:pt x="1326553" y="366845"/>
                          <a:pt x="1354125" y="67704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77" name="Google Shape;477;g340da623686_1_2007"/>
                  <p:cNvSpPr/>
                  <p:nvPr/>
                </p:nvSpPr>
                <p:spPr>
                  <a:xfrm>
                    <a:off x="7784558" y="2652570"/>
                    <a:ext cx="1043294" cy="1291206"/>
                  </a:xfrm>
                  <a:custGeom>
                    <a:avLst/>
                    <a:gdLst/>
                    <a:ahLst/>
                    <a:cxnLst/>
                    <a:rect l="l" t="t" r="r" b="b"/>
                    <a:pathLst>
                      <a:path w="1043294" h="1291206" extrusionOk="0">
                        <a:moveTo>
                          <a:pt x="0" y="2167"/>
                        </a:moveTo>
                        <a:cubicBezTo>
                          <a:pt x="411635" y="-24861"/>
                          <a:pt x="922529" y="200995"/>
                          <a:pt x="1028001" y="677559"/>
                        </a:cubicBezTo>
                        <a:cubicBezTo>
                          <a:pt x="1076931" y="898678"/>
                          <a:pt x="1007497" y="1151173"/>
                          <a:pt x="833368" y="129120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78" name="Google Shape;478;g340da623686_1_2007"/>
                  <p:cNvSpPr/>
                  <p:nvPr/>
                </p:nvSpPr>
                <p:spPr>
                  <a:xfrm>
                    <a:off x="8833607" y="3547209"/>
                    <a:ext cx="593034" cy="1164772"/>
                  </a:xfrm>
                  <a:custGeom>
                    <a:avLst/>
                    <a:gdLst/>
                    <a:ahLst/>
                    <a:cxnLst/>
                    <a:rect l="l" t="t" r="r" b="b"/>
                    <a:pathLst>
                      <a:path w="593034" h="1164772" extrusionOk="0">
                        <a:moveTo>
                          <a:pt x="0" y="0"/>
                        </a:moveTo>
                        <a:cubicBezTo>
                          <a:pt x="241157" y="39998"/>
                          <a:pt x="455828" y="217545"/>
                          <a:pt x="545378" y="451012"/>
                        </a:cubicBezTo>
                        <a:cubicBezTo>
                          <a:pt x="634928" y="684479"/>
                          <a:pt x="596172" y="965479"/>
                          <a:pt x="446819" y="1164773"/>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79" name="Google Shape;479;g340da623686_1_2007"/>
                  <p:cNvSpPr/>
                  <p:nvPr/>
                </p:nvSpPr>
                <p:spPr>
                  <a:xfrm>
                    <a:off x="8686117" y="4504610"/>
                    <a:ext cx="938609" cy="989412"/>
                  </a:xfrm>
                  <a:custGeom>
                    <a:avLst/>
                    <a:gdLst/>
                    <a:ahLst/>
                    <a:cxnLst/>
                    <a:rect l="l" t="t" r="r" b="b"/>
                    <a:pathLst>
                      <a:path w="938609" h="989412" extrusionOk="0">
                        <a:moveTo>
                          <a:pt x="708867" y="0"/>
                        </a:moveTo>
                        <a:cubicBezTo>
                          <a:pt x="869638" y="108501"/>
                          <a:pt x="956548" y="306241"/>
                          <a:pt x="935499" y="503127"/>
                        </a:cubicBezTo>
                        <a:cubicBezTo>
                          <a:pt x="914452" y="700013"/>
                          <a:pt x="779544" y="879813"/>
                          <a:pt x="599589" y="950878"/>
                        </a:cubicBezTo>
                        <a:cubicBezTo>
                          <a:pt x="419635" y="1021943"/>
                          <a:pt x="136772" y="997245"/>
                          <a:pt x="0" y="855658"/>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0" name="Google Shape;480;g340da623686_1_2007"/>
                  <p:cNvSpPr/>
                  <p:nvPr/>
                </p:nvSpPr>
                <p:spPr>
                  <a:xfrm>
                    <a:off x="7368341" y="5239341"/>
                    <a:ext cx="1406006" cy="419094"/>
                  </a:xfrm>
                  <a:custGeom>
                    <a:avLst/>
                    <a:gdLst/>
                    <a:ahLst/>
                    <a:cxnLst/>
                    <a:rect l="l" t="t" r="r" b="b"/>
                    <a:pathLst>
                      <a:path w="1406006" h="419094" extrusionOk="0">
                        <a:moveTo>
                          <a:pt x="1406006" y="0"/>
                        </a:moveTo>
                        <a:cubicBezTo>
                          <a:pt x="1261080" y="241467"/>
                          <a:pt x="996779" y="402859"/>
                          <a:pt x="721527" y="417926"/>
                        </a:cubicBezTo>
                        <a:cubicBezTo>
                          <a:pt x="446275" y="432994"/>
                          <a:pt x="167683" y="301426"/>
                          <a:pt x="0" y="77046"/>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1" name="Google Shape;481;g340da623686_1_2007"/>
                  <p:cNvSpPr/>
                  <p:nvPr/>
                </p:nvSpPr>
                <p:spPr>
                  <a:xfrm>
                    <a:off x="4802316" y="4486669"/>
                    <a:ext cx="2619708" cy="1161651"/>
                  </a:xfrm>
                  <a:custGeom>
                    <a:avLst/>
                    <a:gdLst/>
                    <a:ahLst/>
                    <a:cxnLst/>
                    <a:rect l="l" t="t" r="r" b="b"/>
                    <a:pathLst>
                      <a:path w="2619708" h="1161651" extrusionOk="0">
                        <a:moveTo>
                          <a:pt x="2539928" y="307251"/>
                        </a:moveTo>
                        <a:cubicBezTo>
                          <a:pt x="2668156" y="488138"/>
                          <a:pt x="2634837" y="759429"/>
                          <a:pt x="2489833" y="927267"/>
                        </a:cubicBezTo>
                        <a:cubicBezTo>
                          <a:pt x="2344829" y="1095183"/>
                          <a:pt x="2110662" y="1163763"/>
                          <a:pt x="1894282" y="1136968"/>
                        </a:cubicBezTo>
                        <a:cubicBezTo>
                          <a:pt x="1677901" y="1110173"/>
                          <a:pt x="1478530" y="997944"/>
                          <a:pt x="1319002" y="855037"/>
                        </a:cubicBezTo>
                        <a:cubicBezTo>
                          <a:pt x="1179512" y="1009439"/>
                          <a:pt x="992490" y="1121590"/>
                          <a:pt x="790012" y="1152967"/>
                        </a:cubicBezTo>
                        <a:cubicBezTo>
                          <a:pt x="587534" y="1184345"/>
                          <a:pt x="370921" y="1130522"/>
                          <a:pt x="215353" y="994294"/>
                        </a:cubicBezTo>
                        <a:cubicBezTo>
                          <a:pt x="59786" y="858065"/>
                          <a:pt x="-27123" y="638035"/>
                          <a:pt x="7594" y="430586"/>
                        </a:cubicBezTo>
                        <a:cubicBezTo>
                          <a:pt x="42234" y="223137"/>
                          <a:pt x="204636" y="39843"/>
                          <a:pt x="405715"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2" name="Google Shape;482;g340da623686_1_2007"/>
                  <p:cNvSpPr/>
                  <p:nvPr/>
                </p:nvSpPr>
                <p:spPr>
                  <a:xfrm>
                    <a:off x="4881668" y="3297276"/>
                    <a:ext cx="739163" cy="1277700"/>
                  </a:xfrm>
                  <a:custGeom>
                    <a:avLst/>
                    <a:gdLst/>
                    <a:ahLst/>
                    <a:cxnLst/>
                    <a:rect l="l" t="t" r="r" b="b"/>
                    <a:pathLst>
                      <a:path w="739163" h="1277700" extrusionOk="0">
                        <a:moveTo>
                          <a:pt x="112935" y="1277700"/>
                        </a:moveTo>
                        <a:cubicBezTo>
                          <a:pt x="-27410" y="1034447"/>
                          <a:pt x="-37740" y="716944"/>
                          <a:pt x="86373" y="463750"/>
                        </a:cubicBezTo>
                        <a:cubicBezTo>
                          <a:pt x="210484" y="210478"/>
                          <a:pt x="465077" y="29669"/>
                          <a:pt x="739164"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3" name="Google Shape;483;g340da623686_1_2007"/>
                  <p:cNvSpPr/>
                  <p:nvPr/>
                </p:nvSpPr>
                <p:spPr>
                  <a:xfrm>
                    <a:off x="5339910" y="3739279"/>
                    <a:ext cx="949712" cy="998332"/>
                  </a:xfrm>
                  <a:custGeom>
                    <a:avLst/>
                    <a:gdLst/>
                    <a:ahLst/>
                    <a:cxnLst/>
                    <a:rect l="l" t="t" r="r" b="b"/>
                    <a:pathLst>
                      <a:path w="949712" h="998332" extrusionOk="0">
                        <a:moveTo>
                          <a:pt x="0" y="0"/>
                        </a:moveTo>
                        <a:cubicBezTo>
                          <a:pt x="246670" y="19572"/>
                          <a:pt x="484875" y="133743"/>
                          <a:pt x="657685" y="315406"/>
                        </a:cubicBezTo>
                        <a:cubicBezTo>
                          <a:pt x="830416" y="496991"/>
                          <a:pt x="936198" y="744361"/>
                          <a:pt x="949712" y="998332"/>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4" name="Google Shape;484;g340da623686_1_2007"/>
                  <p:cNvSpPr/>
                  <p:nvPr/>
                </p:nvSpPr>
                <p:spPr>
                  <a:xfrm>
                    <a:off x="5574154" y="3995969"/>
                    <a:ext cx="401199" cy="848590"/>
                  </a:xfrm>
                  <a:custGeom>
                    <a:avLst/>
                    <a:gdLst/>
                    <a:ahLst/>
                    <a:cxnLst/>
                    <a:rect l="l" t="t" r="r" b="b"/>
                    <a:pathLst>
                      <a:path w="401199" h="848590" extrusionOk="0">
                        <a:moveTo>
                          <a:pt x="365501" y="0"/>
                        </a:moveTo>
                        <a:cubicBezTo>
                          <a:pt x="419480" y="160460"/>
                          <a:pt x="411946" y="342123"/>
                          <a:pt x="344919" y="497691"/>
                        </a:cubicBezTo>
                        <a:cubicBezTo>
                          <a:pt x="277893" y="653257"/>
                          <a:pt x="152072" y="781330"/>
                          <a:pt x="0" y="84859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5" name="Google Shape;485;g340da623686_1_2007"/>
                  <p:cNvSpPr/>
                  <p:nvPr/>
                </p:nvSpPr>
                <p:spPr>
                  <a:xfrm>
                    <a:off x="6806435" y="4080548"/>
                    <a:ext cx="393446" cy="874375"/>
                  </a:xfrm>
                  <a:custGeom>
                    <a:avLst/>
                    <a:gdLst/>
                    <a:ahLst/>
                    <a:cxnLst/>
                    <a:rect l="l" t="t" r="r" b="b"/>
                    <a:pathLst>
                      <a:path w="393446" h="874375" extrusionOk="0">
                        <a:moveTo>
                          <a:pt x="11712" y="874375"/>
                        </a:moveTo>
                        <a:cubicBezTo>
                          <a:pt x="-45761" y="540873"/>
                          <a:pt x="112524" y="178246"/>
                          <a:pt x="393446"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6" name="Google Shape;486;g340da623686_1_2007"/>
                  <p:cNvSpPr/>
                  <p:nvPr/>
                </p:nvSpPr>
                <p:spPr>
                  <a:xfrm>
                    <a:off x="6535393" y="3804908"/>
                    <a:ext cx="476611" cy="435647"/>
                  </a:xfrm>
                  <a:custGeom>
                    <a:avLst/>
                    <a:gdLst/>
                    <a:ahLst/>
                    <a:cxnLst/>
                    <a:rect l="l" t="t" r="r" b="b"/>
                    <a:pathLst>
                      <a:path w="476611" h="435647" extrusionOk="0">
                        <a:moveTo>
                          <a:pt x="476611" y="434392"/>
                        </a:moveTo>
                        <a:cubicBezTo>
                          <a:pt x="133711" y="457071"/>
                          <a:pt x="-27293" y="167217"/>
                          <a:pt x="3774"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7" name="Google Shape;487;g340da623686_1_2007"/>
                  <p:cNvSpPr/>
                  <p:nvPr/>
                </p:nvSpPr>
                <p:spPr>
                  <a:xfrm>
                    <a:off x="6340106" y="3006413"/>
                    <a:ext cx="1067999" cy="391518"/>
                  </a:xfrm>
                  <a:custGeom>
                    <a:avLst/>
                    <a:gdLst/>
                    <a:ahLst/>
                    <a:cxnLst/>
                    <a:rect l="l" t="t" r="r" b="b"/>
                    <a:pathLst>
                      <a:path w="1067999" h="391518" extrusionOk="0">
                        <a:moveTo>
                          <a:pt x="0" y="0"/>
                        </a:moveTo>
                        <a:cubicBezTo>
                          <a:pt x="241467" y="324493"/>
                          <a:pt x="687509" y="470352"/>
                          <a:pt x="1068000" y="34919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8" name="Google Shape;488;g340da623686_1_2007"/>
                  <p:cNvSpPr/>
                  <p:nvPr/>
                </p:nvSpPr>
                <p:spPr>
                  <a:xfrm>
                    <a:off x="7119651" y="2932008"/>
                    <a:ext cx="157787" cy="461186"/>
                  </a:xfrm>
                  <a:custGeom>
                    <a:avLst/>
                    <a:gdLst/>
                    <a:ahLst/>
                    <a:cxnLst/>
                    <a:rect l="l" t="t" r="r" b="b"/>
                    <a:pathLst>
                      <a:path w="157787" h="461186" extrusionOk="0">
                        <a:moveTo>
                          <a:pt x="0" y="461187"/>
                        </a:moveTo>
                        <a:cubicBezTo>
                          <a:pt x="117044" y="343055"/>
                          <a:pt x="175605" y="166673"/>
                          <a:pt x="153004"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89" name="Google Shape;489;g340da623686_1_2007"/>
                  <p:cNvSpPr/>
                  <p:nvPr/>
                </p:nvSpPr>
                <p:spPr>
                  <a:xfrm>
                    <a:off x="8073042" y="3191727"/>
                    <a:ext cx="303416" cy="1292146"/>
                  </a:xfrm>
                  <a:custGeom>
                    <a:avLst/>
                    <a:gdLst/>
                    <a:ahLst/>
                    <a:cxnLst/>
                    <a:rect l="l" t="t" r="r" b="b"/>
                    <a:pathLst>
                      <a:path w="303416" h="1292146" extrusionOk="0">
                        <a:moveTo>
                          <a:pt x="303417" y="0"/>
                        </a:moveTo>
                        <a:cubicBezTo>
                          <a:pt x="55969" y="374200"/>
                          <a:pt x="-47405" y="845949"/>
                          <a:pt x="20320" y="129214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0" name="Google Shape;490;g340da623686_1_2007"/>
                  <p:cNvSpPr/>
                  <p:nvPr/>
                </p:nvSpPr>
                <p:spPr>
                  <a:xfrm>
                    <a:off x="7720017" y="3624332"/>
                    <a:ext cx="397344" cy="183779"/>
                  </a:xfrm>
                  <a:custGeom>
                    <a:avLst/>
                    <a:gdLst/>
                    <a:ahLst/>
                    <a:cxnLst/>
                    <a:rect l="l" t="t" r="r" b="b"/>
                    <a:pathLst>
                      <a:path w="397344" h="183779" extrusionOk="0">
                        <a:moveTo>
                          <a:pt x="397345" y="183683"/>
                        </a:moveTo>
                        <a:cubicBezTo>
                          <a:pt x="243952" y="186789"/>
                          <a:pt x="104230" y="115336"/>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1" name="Google Shape;491;g340da623686_1_2007"/>
                  <p:cNvSpPr/>
                  <p:nvPr/>
                </p:nvSpPr>
                <p:spPr>
                  <a:xfrm>
                    <a:off x="8461427" y="4435564"/>
                    <a:ext cx="600832" cy="734031"/>
                  </a:xfrm>
                  <a:custGeom>
                    <a:avLst/>
                    <a:gdLst/>
                    <a:ahLst/>
                    <a:cxnLst/>
                    <a:rect l="l" t="t" r="r" b="b"/>
                    <a:pathLst>
                      <a:path w="600832" h="734031" extrusionOk="0">
                        <a:moveTo>
                          <a:pt x="600833" y="734031"/>
                        </a:moveTo>
                        <a:cubicBezTo>
                          <a:pt x="526195" y="411092"/>
                          <a:pt x="296610" y="130636"/>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2" name="Google Shape;492;g340da623686_1_2007"/>
                  <p:cNvSpPr/>
                  <p:nvPr/>
                </p:nvSpPr>
                <p:spPr>
                  <a:xfrm>
                    <a:off x="8812093" y="4379877"/>
                    <a:ext cx="164343" cy="312143"/>
                  </a:xfrm>
                  <a:custGeom>
                    <a:avLst/>
                    <a:gdLst/>
                    <a:ahLst/>
                    <a:cxnLst/>
                    <a:rect l="l" t="t" r="r" b="b"/>
                    <a:pathLst>
                      <a:path w="164343" h="312143" extrusionOk="0">
                        <a:moveTo>
                          <a:pt x="0" y="312144"/>
                        </a:moveTo>
                        <a:cubicBezTo>
                          <a:pt x="25475" y="201468"/>
                          <a:pt x="85745" y="80152"/>
                          <a:pt x="164344"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3" name="Google Shape;493;g340da623686_1_2007"/>
                  <p:cNvSpPr/>
                  <p:nvPr/>
                </p:nvSpPr>
                <p:spPr>
                  <a:xfrm>
                    <a:off x="7422086" y="5007893"/>
                    <a:ext cx="699624" cy="132577"/>
                  </a:xfrm>
                  <a:custGeom>
                    <a:avLst/>
                    <a:gdLst/>
                    <a:ahLst/>
                    <a:cxnLst/>
                    <a:rect l="l" t="t" r="r" b="b"/>
                    <a:pathLst>
                      <a:path w="699624" h="132577" extrusionOk="0">
                        <a:moveTo>
                          <a:pt x="0" y="46911"/>
                        </a:moveTo>
                        <a:cubicBezTo>
                          <a:pt x="223137" y="-36193"/>
                          <a:pt x="507477" y="-9631"/>
                          <a:pt x="699625" y="132578"/>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4" name="Google Shape;494;g340da623686_1_2007"/>
                  <p:cNvSpPr/>
                  <p:nvPr/>
                </p:nvSpPr>
                <p:spPr>
                  <a:xfrm>
                    <a:off x="4620798" y="2556515"/>
                    <a:ext cx="1260529" cy="1007391"/>
                  </a:xfrm>
                  <a:custGeom>
                    <a:avLst/>
                    <a:gdLst/>
                    <a:ahLst/>
                    <a:cxnLst/>
                    <a:rect l="l" t="t" r="r" b="b"/>
                    <a:pathLst>
                      <a:path w="1260529" h="1007391" extrusionOk="0">
                        <a:moveTo>
                          <a:pt x="1260529" y="263419"/>
                        </a:moveTo>
                        <a:cubicBezTo>
                          <a:pt x="1022790" y="-31560"/>
                          <a:pt x="594379" y="-73966"/>
                          <a:pt x="318583" y="111968"/>
                        </a:cubicBezTo>
                        <a:cubicBezTo>
                          <a:pt x="42788" y="297826"/>
                          <a:pt x="-76121" y="695403"/>
                          <a:pt x="50787" y="1007392"/>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5" name="Google Shape;495;g340da623686_1_2007"/>
                  <p:cNvSpPr/>
                  <p:nvPr/>
                </p:nvSpPr>
                <p:spPr>
                  <a:xfrm>
                    <a:off x="5078453" y="2957716"/>
                    <a:ext cx="78008" cy="543203"/>
                  </a:xfrm>
                  <a:custGeom>
                    <a:avLst/>
                    <a:gdLst/>
                    <a:ahLst/>
                    <a:cxnLst/>
                    <a:rect l="l" t="t" r="r" b="b"/>
                    <a:pathLst>
                      <a:path w="78008" h="543203" extrusionOk="0">
                        <a:moveTo>
                          <a:pt x="78008" y="543203"/>
                        </a:moveTo>
                        <a:cubicBezTo>
                          <a:pt x="-11464" y="379947"/>
                          <a:pt x="-24901" y="174595"/>
                          <a:pt x="42514"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6" name="Google Shape;496;g340da623686_1_2007"/>
                  <p:cNvSpPr/>
                  <p:nvPr/>
                </p:nvSpPr>
                <p:spPr>
                  <a:xfrm>
                    <a:off x="4474822" y="3972591"/>
                    <a:ext cx="356136" cy="849677"/>
                  </a:xfrm>
                  <a:custGeom>
                    <a:avLst/>
                    <a:gdLst/>
                    <a:ahLst/>
                    <a:cxnLst/>
                    <a:rect l="l" t="t" r="r" b="b"/>
                    <a:pathLst>
                      <a:path w="356136" h="849677" extrusionOk="0">
                        <a:moveTo>
                          <a:pt x="356136" y="849678"/>
                        </a:moveTo>
                        <a:cubicBezTo>
                          <a:pt x="108146" y="653879"/>
                          <a:pt x="-29636" y="320066"/>
                          <a:pt x="5392"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7" name="Google Shape;497;g340da623686_1_2007"/>
                  <p:cNvSpPr/>
                  <p:nvPr/>
                </p:nvSpPr>
                <p:spPr>
                  <a:xfrm>
                    <a:off x="3917671" y="4343510"/>
                    <a:ext cx="625530" cy="91743"/>
                  </a:xfrm>
                  <a:custGeom>
                    <a:avLst/>
                    <a:gdLst/>
                    <a:ahLst/>
                    <a:cxnLst/>
                    <a:rect l="l" t="t" r="r" b="b"/>
                    <a:pathLst>
                      <a:path w="625530" h="91743" extrusionOk="0">
                        <a:moveTo>
                          <a:pt x="625530" y="91744"/>
                        </a:moveTo>
                        <a:cubicBezTo>
                          <a:pt x="439751" y="-26854"/>
                          <a:pt x="189974" y="-30814"/>
                          <a:pt x="0" y="8188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8" name="Google Shape;498;g340da623686_1_2007"/>
                  <p:cNvSpPr/>
                  <p:nvPr/>
                </p:nvSpPr>
                <p:spPr>
                  <a:xfrm>
                    <a:off x="4057028" y="3003073"/>
                    <a:ext cx="620304" cy="1025049"/>
                  </a:xfrm>
                  <a:custGeom>
                    <a:avLst/>
                    <a:gdLst/>
                    <a:ahLst/>
                    <a:cxnLst/>
                    <a:rect l="l" t="t" r="r" b="b"/>
                    <a:pathLst>
                      <a:path w="620304" h="1025049" extrusionOk="0">
                        <a:moveTo>
                          <a:pt x="620305" y="0"/>
                        </a:moveTo>
                        <a:cubicBezTo>
                          <a:pt x="382643" y="20193"/>
                          <a:pt x="182651" y="173586"/>
                          <a:pt x="79820" y="373190"/>
                        </a:cubicBezTo>
                        <a:cubicBezTo>
                          <a:pt x="-23011" y="572872"/>
                          <a:pt x="-26740" y="822960"/>
                          <a:pt x="70111" y="102505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499" name="Google Shape;499;g340da623686_1_2007"/>
                  <p:cNvSpPr/>
                  <p:nvPr/>
                </p:nvSpPr>
                <p:spPr>
                  <a:xfrm>
                    <a:off x="3427782" y="3868673"/>
                    <a:ext cx="1448223" cy="1639470"/>
                  </a:xfrm>
                  <a:custGeom>
                    <a:avLst/>
                    <a:gdLst/>
                    <a:ahLst/>
                    <a:cxnLst/>
                    <a:rect l="l" t="t" r="r" b="b"/>
                    <a:pathLst>
                      <a:path w="1448223" h="1639470" extrusionOk="0">
                        <a:moveTo>
                          <a:pt x="645457" y="0"/>
                        </a:moveTo>
                        <a:cubicBezTo>
                          <a:pt x="-33975" y="33785"/>
                          <a:pt x="-358002" y="1352028"/>
                          <a:pt x="593963" y="1605145"/>
                        </a:cubicBezTo>
                        <a:cubicBezTo>
                          <a:pt x="859196" y="1675667"/>
                          <a:pt x="1171884" y="1646697"/>
                          <a:pt x="1448223" y="1431715"/>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500" name="Google Shape;500;g340da623686_1_2007"/>
              <p:cNvGrpSpPr/>
              <p:nvPr/>
            </p:nvGrpSpPr>
            <p:grpSpPr>
              <a:xfrm>
                <a:off x="5424502" y="3031958"/>
                <a:ext cx="1780194" cy="1348243"/>
                <a:chOff x="5424502" y="3031958"/>
                <a:chExt cx="1780194" cy="1348243"/>
              </a:xfrm>
            </p:grpSpPr>
            <p:sp>
              <p:nvSpPr>
                <p:cNvPr id="501" name="Google Shape;501;g340da623686_1_2007"/>
                <p:cNvSpPr/>
                <p:nvPr/>
              </p:nvSpPr>
              <p:spPr>
                <a:xfrm>
                  <a:off x="5424580" y="3031958"/>
                  <a:ext cx="1780116" cy="1348243"/>
                </a:xfrm>
                <a:custGeom>
                  <a:avLst/>
                  <a:gdLst/>
                  <a:ahLst/>
                  <a:cxnLst/>
                  <a:rect l="l" t="t" r="r" b="b"/>
                  <a:pathLst>
                    <a:path w="1780116" h="1348243" extrusionOk="0">
                      <a:moveTo>
                        <a:pt x="1702683" y="422749"/>
                      </a:moveTo>
                      <a:cubicBezTo>
                        <a:pt x="1623074" y="378168"/>
                        <a:pt x="1545795" y="329238"/>
                        <a:pt x="1471390" y="276347"/>
                      </a:cubicBezTo>
                      <a:cubicBezTo>
                        <a:pt x="1440945" y="254678"/>
                        <a:pt x="1410888" y="232309"/>
                        <a:pt x="1377956" y="214679"/>
                      </a:cubicBezTo>
                      <a:cubicBezTo>
                        <a:pt x="1341764" y="195262"/>
                        <a:pt x="1302697" y="181981"/>
                        <a:pt x="1263786" y="168778"/>
                      </a:cubicBezTo>
                      <a:cubicBezTo>
                        <a:pt x="1093928" y="111071"/>
                        <a:pt x="923993" y="53365"/>
                        <a:pt x="750484" y="7929"/>
                      </a:cubicBezTo>
                      <a:cubicBezTo>
                        <a:pt x="722136" y="551"/>
                        <a:pt x="690060" y="-6051"/>
                        <a:pt x="665206" y="9405"/>
                      </a:cubicBezTo>
                      <a:cubicBezTo>
                        <a:pt x="643537" y="22841"/>
                        <a:pt x="633751" y="50569"/>
                        <a:pt x="636236" y="75966"/>
                      </a:cubicBezTo>
                      <a:cubicBezTo>
                        <a:pt x="638721" y="101363"/>
                        <a:pt x="651537" y="124585"/>
                        <a:pt x="666760" y="145012"/>
                      </a:cubicBezTo>
                      <a:cubicBezTo>
                        <a:pt x="726641" y="225319"/>
                        <a:pt x="825666" y="271997"/>
                        <a:pt x="919643" y="309045"/>
                      </a:cubicBezTo>
                      <a:lnTo>
                        <a:pt x="923682" y="309666"/>
                      </a:lnTo>
                      <a:cubicBezTo>
                        <a:pt x="782250" y="321238"/>
                        <a:pt x="641440" y="341043"/>
                        <a:pt x="502416" y="369159"/>
                      </a:cubicBezTo>
                      <a:cubicBezTo>
                        <a:pt x="469175" y="375916"/>
                        <a:pt x="436554" y="385624"/>
                        <a:pt x="404788" y="397585"/>
                      </a:cubicBezTo>
                      <a:lnTo>
                        <a:pt x="133420" y="499639"/>
                      </a:lnTo>
                      <a:cubicBezTo>
                        <a:pt x="102742" y="511212"/>
                        <a:pt x="71208" y="523250"/>
                        <a:pt x="47287" y="545618"/>
                      </a:cubicBezTo>
                      <a:cubicBezTo>
                        <a:pt x="23288" y="567986"/>
                        <a:pt x="8531" y="603480"/>
                        <a:pt x="19870" y="634236"/>
                      </a:cubicBezTo>
                      <a:cubicBezTo>
                        <a:pt x="30356" y="662663"/>
                        <a:pt x="60491" y="679982"/>
                        <a:pt x="90548" y="684099"/>
                      </a:cubicBezTo>
                      <a:cubicBezTo>
                        <a:pt x="120527" y="688215"/>
                        <a:pt x="150895" y="681536"/>
                        <a:pt x="180486" y="675089"/>
                      </a:cubicBezTo>
                      <a:cubicBezTo>
                        <a:pt x="366732" y="634469"/>
                        <a:pt x="554763" y="602005"/>
                        <a:pt x="730369" y="586316"/>
                      </a:cubicBezTo>
                      <a:cubicBezTo>
                        <a:pt x="507853" y="629188"/>
                        <a:pt x="288365" y="687516"/>
                        <a:pt x="73927" y="760678"/>
                      </a:cubicBezTo>
                      <a:cubicBezTo>
                        <a:pt x="51947" y="768212"/>
                        <a:pt x="28880" y="776600"/>
                        <a:pt x="14279" y="794619"/>
                      </a:cubicBezTo>
                      <a:cubicBezTo>
                        <a:pt x="-7468" y="821336"/>
                        <a:pt x="-3041" y="863121"/>
                        <a:pt x="18550" y="889916"/>
                      </a:cubicBezTo>
                      <a:cubicBezTo>
                        <a:pt x="40141" y="916711"/>
                        <a:pt x="75092" y="929915"/>
                        <a:pt x="109343" y="932711"/>
                      </a:cubicBezTo>
                      <a:cubicBezTo>
                        <a:pt x="143672" y="935507"/>
                        <a:pt x="177923" y="929138"/>
                        <a:pt x="211786" y="923002"/>
                      </a:cubicBezTo>
                      <a:cubicBezTo>
                        <a:pt x="410070" y="887276"/>
                        <a:pt x="610062" y="860636"/>
                        <a:pt x="804075" y="846733"/>
                      </a:cubicBezTo>
                      <a:cubicBezTo>
                        <a:pt x="583268" y="894654"/>
                        <a:pt x="364246" y="950497"/>
                        <a:pt x="147400" y="1014028"/>
                      </a:cubicBezTo>
                      <a:cubicBezTo>
                        <a:pt x="140177" y="1016125"/>
                        <a:pt x="132876" y="1018300"/>
                        <a:pt x="126818" y="1022727"/>
                      </a:cubicBezTo>
                      <a:cubicBezTo>
                        <a:pt x="109343" y="1035464"/>
                        <a:pt x="108799" y="1062182"/>
                        <a:pt x="117653" y="1081909"/>
                      </a:cubicBezTo>
                      <a:cubicBezTo>
                        <a:pt x="131167" y="1111966"/>
                        <a:pt x="161225" y="1132005"/>
                        <a:pt x="192835" y="1141247"/>
                      </a:cubicBezTo>
                      <a:cubicBezTo>
                        <a:pt x="224446" y="1150489"/>
                        <a:pt x="257998" y="1150334"/>
                        <a:pt x="290929" y="1149790"/>
                      </a:cubicBezTo>
                      <a:cubicBezTo>
                        <a:pt x="494727" y="1146373"/>
                        <a:pt x="698059" y="1130218"/>
                        <a:pt x="901314" y="1114063"/>
                      </a:cubicBezTo>
                      <a:lnTo>
                        <a:pt x="903023" y="1115461"/>
                      </a:lnTo>
                      <a:lnTo>
                        <a:pt x="898130" y="1114296"/>
                      </a:lnTo>
                      <a:cubicBezTo>
                        <a:pt x="750950" y="1135500"/>
                        <a:pt x="591189" y="1161596"/>
                        <a:pt x="448204" y="1202681"/>
                      </a:cubicBezTo>
                      <a:cubicBezTo>
                        <a:pt x="420865" y="1210526"/>
                        <a:pt x="391430" y="1220778"/>
                        <a:pt x="376051" y="1244777"/>
                      </a:cubicBezTo>
                      <a:cubicBezTo>
                        <a:pt x="357489" y="1273747"/>
                        <a:pt x="369605" y="1317629"/>
                        <a:pt x="400361" y="1332929"/>
                      </a:cubicBezTo>
                      <a:cubicBezTo>
                        <a:pt x="418768" y="1342094"/>
                        <a:pt x="440282" y="1341550"/>
                        <a:pt x="460786" y="1340308"/>
                      </a:cubicBezTo>
                      <a:cubicBezTo>
                        <a:pt x="513212" y="1337123"/>
                        <a:pt x="565404" y="1330987"/>
                        <a:pt x="617518" y="1324774"/>
                      </a:cubicBezTo>
                      <a:cubicBezTo>
                        <a:pt x="732932" y="1311105"/>
                        <a:pt x="848345" y="1297435"/>
                        <a:pt x="962127" y="1285707"/>
                      </a:cubicBezTo>
                      <a:cubicBezTo>
                        <a:pt x="1099598" y="1280737"/>
                        <a:pt x="1235515" y="1310561"/>
                        <a:pt x="1371510" y="1330754"/>
                      </a:cubicBezTo>
                      <a:cubicBezTo>
                        <a:pt x="1507583" y="1350948"/>
                        <a:pt x="1649325" y="1361200"/>
                        <a:pt x="1780117" y="1318716"/>
                      </a:cubicBezTo>
                      <a:lnTo>
                        <a:pt x="1702683" y="422749"/>
                      </a:ln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02" name="Google Shape;502;g340da623686_1_2007"/>
                <p:cNvGrpSpPr/>
                <p:nvPr/>
              </p:nvGrpSpPr>
              <p:grpSpPr>
                <a:xfrm>
                  <a:off x="5424502" y="3031958"/>
                  <a:ext cx="1780038" cy="1348243"/>
                  <a:chOff x="5424502" y="3031958"/>
                  <a:chExt cx="1780038" cy="1348243"/>
                </a:xfrm>
              </p:grpSpPr>
              <p:sp>
                <p:nvSpPr>
                  <p:cNvPr id="503" name="Google Shape;503;g340da623686_1_2007"/>
                  <p:cNvSpPr/>
                  <p:nvPr/>
                </p:nvSpPr>
                <p:spPr>
                  <a:xfrm>
                    <a:off x="5424502" y="3330052"/>
                    <a:ext cx="1152799" cy="851904"/>
                  </a:xfrm>
                  <a:custGeom>
                    <a:avLst/>
                    <a:gdLst/>
                    <a:ahLst/>
                    <a:cxnLst/>
                    <a:rect l="l" t="t" r="r" b="b"/>
                    <a:pathLst>
                      <a:path w="1152799" h="851904" extrusionOk="0">
                        <a:moveTo>
                          <a:pt x="901314" y="815970"/>
                        </a:moveTo>
                        <a:cubicBezTo>
                          <a:pt x="698137" y="832125"/>
                          <a:pt x="494727" y="848279"/>
                          <a:pt x="290928" y="851697"/>
                        </a:cubicBezTo>
                        <a:cubicBezTo>
                          <a:pt x="257998" y="852240"/>
                          <a:pt x="224445" y="852396"/>
                          <a:pt x="192835" y="843153"/>
                        </a:cubicBezTo>
                        <a:cubicBezTo>
                          <a:pt x="161224" y="833911"/>
                          <a:pt x="131167" y="813795"/>
                          <a:pt x="117653" y="783816"/>
                        </a:cubicBezTo>
                        <a:cubicBezTo>
                          <a:pt x="108799" y="764088"/>
                          <a:pt x="109343" y="737371"/>
                          <a:pt x="126818" y="724633"/>
                        </a:cubicBezTo>
                        <a:cubicBezTo>
                          <a:pt x="132876" y="720206"/>
                          <a:pt x="140254" y="718032"/>
                          <a:pt x="147400" y="715935"/>
                        </a:cubicBezTo>
                        <a:cubicBezTo>
                          <a:pt x="364246" y="652403"/>
                          <a:pt x="583267" y="596638"/>
                          <a:pt x="804075" y="548640"/>
                        </a:cubicBezTo>
                        <a:cubicBezTo>
                          <a:pt x="610063" y="562620"/>
                          <a:pt x="410147" y="589260"/>
                          <a:pt x="211786" y="624909"/>
                        </a:cubicBezTo>
                        <a:cubicBezTo>
                          <a:pt x="177923" y="630967"/>
                          <a:pt x="143594" y="637413"/>
                          <a:pt x="109343" y="634617"/>
                        </a:cubicBezTo>
                        <a:cubicBezTo>
                          <a:pt x="75014" y="631821"/>
                          <a:pt x="40142" y="618618"/>
                          <a:pt x="18550" y="591823"/>
                        </a:cubicBezTo>
                        <a:cubicBezTo>
                          <a:pt x="-3041" y="565028"/>
                          <a:pt x="-7468" y="523165"/>
                          <a:pt x="14278" y="496525"/>
                        </a:cubicBezTo>
                        <a:cubicBezTo>
                          <a:pt x="28958" y="478507"/>
                          <a:pt x="52025" y="470041"/>
                          <a:pt x="73927" y="462585"/>
                        </a:cubicBezTo>
                        <a:cubicBezTo>
                          <a:pt x="288365" y="389422"/>
                          <a:pt x="507852" y="331095"/>
                          <a:pt x="730369" y="288222"/>
                        </a:cubicBezTo>
                        <a:cubicBezTo>
                          <a:pt x="554763" y="303911"/>
                          <a:pt x="366732" y="336376"/>
                          <a:pt x="180486" y="376996"/>
                        </a:cubicBezTo>
                        <a:cubicBezTo>
                          <a:pt x="150895" y="383442"/>
                          <a:pt x="120605" y="390121"/>
                          <a:pt x="90625" y="386005"/>
                        </a:cubicBezTo>
                        <a:cubicBezTo>
                          <a:pt x="60645" y="381889"/>
                          <a:pt x="30511" y="364569"/>
                          <a:pt x="19948" y="336143"/>
                        </a:cubicBezTo>
                        <a:cubicBezTo>
                          <a:pt x="8609" y="305387"/>
                          <a:pt x="23365" y="269893"/>
                          <a:pt x="47365" y="247525"/>
                        </a:cubicBezTo>
                        <a:cubicBezTo>
                          <a:pt x="71286" y="225157"/>
                          <a:pt x="102819" y="213118"/>
                          <a:pt x="133497" y="201546"/>
                        </a:cubicBezTo>
                        <a:lnTo>
                          <a:pt x="404866" y="99491"/>
                        </a:lnTo>
                        <a:cubicBezTo>
                          <a:pt x="436632" y="87531"/>
                          <a:pt x="469252" y="77822"/>
                          <a:pt x="502493" y="71065"/>
                        </a:cubicBezTo>
                        <a:cubicBezTo>
                          <a:pt x="716544" y="27805"/>
                          <a:pt x="934478" y="3961"/>
                          <a:pt x="115280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04" name="Google Shape;504;g340da623686_1_2007"/>
                  <p:cNvSpPr/>
                  <p:nvPr/>
                </p:nvSpPr>
                <p:spPr>
                  <a:xfrm>
                    <a:off x="5791685" y="4146254"/>
                    <a:ext cx="1412855" cy="233947"/>
                  </a:xfrm>
                  <a:custGeom>
                    <a:avLst/>
                    <a:gdLst/>
                    <a:ahLst/>
                    <a:cxnLst/>
                    <a:rect l="l" t="t" r="r" b="b"/>
                    <a:pathLst>
                      <a:path w="1412855" h="233947" extrusionOk="0">
                        <a:moveTo>
                          <a:pt x="530868" y="0"/>
                        </a:moveTo>
                        <a:cubicBezTo>
                          <a:pt x="383689" y="21203"/>
                          <a:pt x="223929" y="47299"/>
                          <a:pt x="80943" y="88385"/>
                        </a:cubicBezTo>
                        <a:cubicBezTo>
                          <a:pt x="53604" y="96230"/>
                          <a:pt x="24169" y="106482"/>
                          <a:pt x="8791" y="130481"/>
                        </a:cubicBezTo>
                        <a:cubicBezTo>
                          <a:pt x="-9772" y="159451"/>
                          <a:pt x="2344" y="203333"/>
                          <a:pt x="33101" y="218633"/>
                        </a:cubicBezTo>
                        <a:cubicBezTo>
                          <a:pt x="51508" y="227798"/>
                          <a:pt x="73021" y="227254"/>
                          <a:pt x="93525" y="226011"/>
                        </a:cubicBezTo>
                        <a:cubicBezTo>
                          <a:pt x="145951" y="222827"/>
                          <a:pt x="198143" y="216691"/>
                          <a:pt x="250257" y="210478"/>
                        </a:cubicBezTo>
                        <a:cubicBezTo>
                          <a:pt x="365671" y="196809"/>
                          <a:pt x="481084" y="183139"/>
                          <a:pt x="594866" y="171411"/>
                        </a:cubicBezTo>
                        <a:cubicBezTo>
                          <a:pt x="732337" y="166441"/>
                          <a:pt x="868254" y="196265"/>
                          <a:pt x="1004249" y="216458"/>
                        </a:cubicBezTo>
                        <a:cubicBezTo>
                          <a:pt x="1140322" y="236652"/>
                          <a:pt x="1282064" y="246904"/>
                          <a:pt x="1412855" y="20442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05" name="Google Shape;505;g340da623686_1_2007"/>
                  <p:cNvSpPr/>
                  <p:nvPr/>
                </p:nvSpPr>
                <p:spPr>
                  <a:xfrm>
                    <a:off x="6060438" y="3031958"/>
                    <a:ext cx="1066824" cy="422748"/>
                  </a:xfrm>
                  <a:custGeom>
                    <a:avLst/>
                    <a:gdLst/>
                    <a:ahLst/>
                    <a:cxnLst/>
                    <a:rect l="l" t="t" r="r" b="b"/>
                    <a:pathLst>
                      <a:path w="1066824" h="422748" extrusionOk="0">
                        <a:moveTo>
                          <a:pt x="1066825" y="422749"/>
                        </a:moveTo>
                        <a:cubicBezTo>
                          <a:pt x="987216" y="378168"/>
                          <a:pt x="909937" y="329238"/>
                          <a:pt x="835532" y="276347"/>
                        </a:cubicBezTo>
                        <a:cubicBezTo>
                          <a:pt x="805086" y="254678"/>
                          <a:pt x="775029" y="232309"/>
                          <a:pt x="742098" y="214679"/>
                        </a:cubicBezTo>
                        <a:cubicBezTo>
                          <a:pt x="705906" y="195262"/>
                          <a:pt x="666839" y="181981"/>
                          <a:pt x="627928" y="168778"/>
                        </a:cubicBezTo>
                        <a:cubicBezTo>
                          <a:pt x="458070" y="111071"/>
                          <a:pt x="288135" y="53365"/>
                          <a:pt x="114626" y="7929"/>
                        </a:cubicBezTo>
                        <a:cubicBezTo>
                          <a:pt x="86278" y="551"/>
                          <a:pt x="54202" y="-6051"/>
                          <a:pt x="29348" y="9405"/>
                        </a:cubicBezTo>
                        <a:cubicBezTo>
                          <a:pt x="7679" y="22841"/>
                          <a:pt x="-2107" y="50569"/>
                          <a:pt x="378" y="75966"/>
                        </a:cubicBezTo>
                        <a:cubicBezTo>
                          <a:pt x="2863" y="101363"/>
                          <a:pt x="15678" y="124585"/>
                          <a:pt x="30901" y="145012"/>
                        </a:cubicBezTo>
                        <a:cubicBezTo>
                          <a:pt x="90782" y="225319"/>
                          <a:pt x="189808" y="271997"/>
                          <a:pt x="283785" y="309045"/>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506" name="Google Shape;506;g340da623686_1_2007"/>
              <p:cNvGrpSpPr/>
              <p:nvPr/>
            </p:nvGrpSpPr>
            <p:grpSpPr>
              <a:xfrm>
                <a:off x="5682266" y="4647081"/>
                <a:ext cx="1738166" cy="1555860"/>
                <a:chOff x="5682266" y="4647081"/>
                <a:chExt cx="1738166" cy="1555860"/>
              </a:xfrm>
            </p:grpSpPr>
            <p:sp>
              <p:nvSpPr>
                <p:cNvPr id="507" name="Google Shape;507;g340da623686_1_2007"/>
                <p:cNvSpPr/>
                <p:nvPr/>
              </p:nvSpPr>
              <p:spPr>
                <a:xfrm>
                  <a:off x="5682266" y="4647236"/>
                  <a:ext cx="1738127" cy="1555705"/>
                </a:xfrm>
                <a:custGeom>
                  <a:avLst/>
                  <a:gdLst/>
                  <a:ahLst/>
                  <a:cxnLst/>
                  <a:rect l="l" t="t" r="r" b="b"/>
                  <a:pathLst>
                    <a:path w="1738127" h="1555705" extrusionOk="0">
                      <a:moveTo>
                        <a:pt x="1722267" y="805612"/>
                      </a:moveTo>
                      <a:cubicBezTo>
                        <a:pt x="1697258" y="775243"/>
                        <a:pt x="1655240" y="772292"/>
                        <a:pt x="1592951" y="774156"/>
                      </a:cubicBezTo>
                      <a:cubicBezTo>
                        <a:pt x="1380687" y="793262"/>
                        <a:pt x="1168345" y="812369"/>
                        <a:pt x="956082" y="831552"/>
                      </a:cubicBezTo>
                      <a:lnTo>
                        <a:pt x="956082" y="831319"/>
                      </a:lnTo>
                      <a:cubicBezTo>
                        <a:pt x="1149628" y="799243"/>
                        <a:pt x="1343795" y="770428"/>
                        <a:pt x="1538351" y="744954"/>
                      </a:cubicBezTo>
                      <a:cubicBezTo>
                        <a:pt x="1570661" y="738352"/>
                        <a:pt x="1606155" y="736255"/>
                        <a:pt x="1636289" y="720877"/>
                      </a:cubicBezTo>
                      <a:cubicBezTo>
                        <a:pt x="1658114" y="709770"/>
                        <a:pt x="1677142" y="690431"/>
                        <a:pt x="1681569" y="666355"/>
                      </a:cubicBezTo>
                      <a:cubicBezTo>
                        <a:pt x="1687938" y="631870"/>
                        <a:pt x="1662386" y="597930"/>
                        <a:pt x="1630698" y="582940"/>
                      </a:cubicBezTo>
                      <a:cubicBezTo>
                        <a:pt x="1609339" y="572843"/>
                        <a:pt x="1585806" y="569348"/>
                        <a:pt x="1561962" y="568106"/>
                      </a:cubicBezTo>
                      <a:lnTo>
                        <a:pt x="1562739" y="568106"/>
                      </a:lnTo>
                      <a:cubicBezTo>
                        <a:pt x="1593495" y="565620"/>
                        <a:pt x="1614543" y="527253"/>
                        <a:pt x="1616329" y="496497"/>
                      </a:cubicBezTo>
                      <a:cubicBezTo>
                        <a:pt x="1617727" y="473119"/>
                        <a:pt x="1610737" y="449353"/>
                        <a:pt x="1596913" y="430402"/>
                      </a:cubicBezTo>
                      <a:cubicBezTo>
                        <a:pt x="1563826" y="385044"/>
                        <a:pt x="1501382" y="374948"/>
                        <a:pt x="1445539" y="370288"/>
                      </a:cubicBezTo>
                      <a:cubicBezTo>
                        <a:pt x="1170598" y="347454"/>
                        <a:pt x="894647" y="368812"/>
                        <a:pt x="619861" y="398170"/>
                      </a:cubicBezTo>
                      <a:lnTo>
                        <a:pt x="619861" y="398170"/>
                      </a:lnTo>
                      <a:cubicBezTo>
                        <a:pt x="685723" y="334638"/>
                        <a:pt x="760205" y="249981"/>
                        <a:pt x="792670" y="194605"/>
                      </a:cubicBezTo>
                      <a:cubicBezTo>
                        <a:pt x="823116" y="142723"/>
                        <a:pt x="840979" y="80279"/>
                        <a:pt x="802922" y="33679"/>
                      </a:cubicBezTo>
                      <a:cubicBezTo>
                        <a:pt x="783893" y="10301"/>
                        <a:pt x="752749" y="-2592"/>
                        <a:pt x="722847" y="437"/>
                      </a:cubicBezTo>
                      <a:cubicBezTo>
                        <a:pt x="691082" y="3622"/>
                        <a:pt x="663510" y="22961"/>
                        <a:pt x="637725" y="41834"/>
                      </a:cubicBezTo>
                      <a:cubicBezTo>
                        <a:pt x="429033" y="194682"/>
                        <a:pt x="187799" y="414403"/>
                        <a:pt x="0" y="592260"/>
                      </a:cubicBezTo>
                      <a:lnTo>
                        <a:pt x="6990" y="1549739"/>
                      </a:lnTo>
                      <a:cubicBezTo>
                        <a:pt x="155878" y="1566360"/>
                        <a:pt x="351754" y="1547021"/>
                        <a:pt x="496137" y="1507023"/>
                      </a:cubicBezTo>
                      <a:cubicBezTo>
                        <a:pt x="636948" y="1468034"/>
                        <a:pt x="771622" y="1409783"/>
                        <a:pt x="902879" y="1345630"/>
                      </a:cubicBezTo>
                      <a:cubicBezTo>
                        <a:pt x="923384" y="1335611"/>
                        <a:pt x="945519" y="1329243"/>
                        <a:pt x="968198" y="1326757"/>
                      </a:cubicBezTo>
                      <a:cubicBezTo>
                        <a:pt x="1108775" y="1311224"/>
                        <a:pt x="1248420" y="1286759"/>
                        <a:pt x="1385891" y="1253440"/>
                      </a:cubicBezTo>
                      <a:cubicBezTo>
                        <a:pt x="1411521" y="1247226"/>
                        <a:pt x="1437772" y="1240392"/>
                        <a:pt x="1459286" y="1225091"/>
                      </a:cubicBezTo>
                      <a:cubicBezTo>
                        <a:pt x="1480800" y="1209791"/>
                        <a:pt x="1496800" y="1183927"/>
                        <a:pt x="1492916" y="1157831"/>
                      </a:cubicBezTo>
                      <a:cubicBezTo>
                        <a:pt x="1489111" y="1131891"/>
                        <a:pt x="1466587" y="1111853"/>
                        <a:pt x="1441889" y="1103154"/>
                      </a:cubicBezTo>
                      <a:cubicBezTo>
                        <a:pt x="1417191" y="1094533"/>
                        <a:pt x="1390240" y="1095154"/>
                        <a:pt x="1364066" y="1096086"/>
                      </a:cubicBezTo>
                      <a:cubicBezTo>
                        <a:pt x="1183413" y="1102610"/>
                        <a:pt x="1003070" y="1118299"/>
                        <a:pt x="824048" y="1143075"/>
                      </a:cubicBezTo>
                      <a:cubicBezTo>
                        <a:pt x="1009283" y="1101911"/>
                        <a:pt x="1201043" y="1055932"/>
                        <a:pt x="1392493" y="1010031"/>
                      </a:cubicBezTo>
                      <a:cubicBezTo>
                        <a:pt x="1471402" y="991080"/>
                        <a:pt x="1550390" y="972207"/>
                        <a:pt x="1628057" y="948674"/>
                      </a:cubicBezTo>
                      <a:cubicBezTo>
                        <a:pt x="1674735" y="934539"/>
                        <a:pt x="1727859" y="911549"/>
                        <a:pt x="1736946" y="862852"/>
                      </a:cubicBezTo>
                      <a:cubicBezTo>
                        <a:pt x="1740752" y="842736"/>
                        <a:pt x="1735238" y="821378"/>
                        <a:pt x="1722267" y="805612"/>
                      </a:cubicBez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08" name="Google Shape;508;g340da623686_1_2007"/>
                <p:cNvSpPr/>
                <p:nvPr/>
              </p:nvSpPr>
              <p:spPr>
                <a:xfrm>
                  <a:off x="6115726" y="5007780"/>
                  <a:ext cx="1183045" cy="207405"/>
                </a:xfrm>
                <a:custGeom>
                  <a:avLst/>
                  <a:gdLst/>
                  <a:ahLst/>
                  <a:cxnLst/>
                  <a:rect l="l" t="t" r="r" b="b"/>
                  <a:pathLst>
                    <a:path w="1183045" h="207405" extrusionOk="0">
                      <a:moveTo>
                        <a:pt x="0" y="58285"/>
                      </a:moveTo>
                      <a:cubicBezTo>
                        <a:pt x="336143" y="19995"/>
                        <a:pt x="674927" y="-18372"/>
                        <a:pt x="1012079" y="9588"/>
                      </a:cubicBezTo>
                      <a:cubicBezTo>
                        <a:pt x="1068000" y="14248"/>
                        <a:pt x="1130444" y="24345"/>
                        <a:pt x="1163453" y="69702"/>
                      </a:cubicBezTo>
                      <a:cubicBezTo>
                        <a:pt x="1177277" y="88653"/>
                        <a:pt x="1184268" y="112419"/>
                        <a:pt x="1182870" y="135797"/>
                      </a:cubicBezTo>
                      <a:cubicBezTo>
                        <a:pt x="1181083" y="166631"/>
                        <a:pt x="1160035" y="204920"/>
                        <a:pt x="1129279" y="207406"/>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09" name="Google Shape;509;g340da623686_1_2007"/>
                <p:cNvSpPr/>
                <p:nvPr/>
              </p:nvSpPr>
              <p:spPr>
                <a:xfrm>
                  <a:off x="6573496" y="5211691"/>
                  <a:ext cx="791242" cy="270281"/>
                </a:xfrm>
                <a:custGeom>
                  <a:avLst/>
                  <a:gdLst/>
                  <a:ahLst/>
                  <a:cxnLst/>
                  <a:rect l="l" t="t" r="r" b="b"/>
                  <a:pathLst>
                    <a:path w="791242" h="270281" extrusionOk="0">
                      <a:moveTo>
                        <a:pt x="43106" y="270281"/>
                      </a:moveTo>
                      <a:cubicBezTo>
                        <a:pt x="243875" y="236729"/>
                        <a:pt x="445265" y="206827"/>
                        <a:pt x="647044" y="180420"/>
                      </a:cubicBezTo>
                      <a:cubicBezTo>
                        <a:pt x="679354" y="173818"/>
                        <a:pt x="714848" y="171722"/>
                        <a:pt x="744983" y="156343"/>
                      </a:cubicBezTo>
                      <a:cubicBezTo>
                        <a:pt x="766807" y="145237"/>
                        <a:pt x="785835" y="125898"/>
                        <a:pt x="790262" y="101821"/>
                      </a:cubicBezTo>
                      <a:cubicBezTo>
                        <a:pt x="796631" y="67337"/>
                        <a:pt x="771079" y="33397"/>
                        <a:pt x="739390" y="18407"/>
                      </a:cubicBezTo>
                      <a:cubicBezTo>
                        <a:pt x="707702" y="3417"/>
                        <a:pt x="671354" y="2951"/>
                        <a:pt x="636249" y="2796"/>
                      </a:cubicBezTo>
                      <a:cubicBezTo>
                        <a:pt x="424140" y="1864"/>
                        <a:pt x="212109" y="932"/>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10" name="Google Shape;510;g340da623686_1_2007"/>
                <p:cNvSpPr/>
                <p:nvPr/>
              </p:nvSpPr>
              <p:spPr>
                <a:xfrm>
                  <a:off x="5689334" y="5420799"/>
                  <a:ext cx="1731098" cy="781987"/>
                </a:xfrm>
                <a:custGeom>
                  <a:avLst/>
                  <a:gdLst/>
                  <a:ahLst/>
                  <a:cxnLst/>
                  <a:rect l="l" t="t" r="r" b="b"/>
                  <a:pathLst>
                    <a:path w="1731098" h="781987" extrusionOk="0">
                      <a:moveTo>
                        <a:pt x="0" y="776021"/>
                      </a:moveTo>
                      <a:cubicBezTo>
                        <a:pt x="148888" y="792642"/>
                        <a:pt x="344764" y="773303"/>
                        <a:pt x="489147" y="733304"/>
                      </a:cubicBezTo>
                      <a:cubicBezTo>
                        <a:pt x="629957" y="694315"/>
                        <a:pt x="764632" y="636065"/>
                        <a:pt x="895889" y="571912"/>
                      </a:cubicBezTo>
                      <a:cubicBezTo>
                        <a:pt x="916393" y="561893"/>
                        <a:pt x="938451" y="555524"/>
                        <a:pt x="961207" y="553039"/>
                      </a:cubicBezTo>
                      <a:cubicBezTo>
                        <a:pt x="1101785" y="537506"/>
                        <a:pt x="1241430" y="513041"/>
                        <a:pt x="1378901" y="479721"/>
                      </a:cubicBezTo>
                      <a:cubicBezTo>
                        <a:pt x="1404531" y="473508"/>
                        <a:pt x="1430782" y="466673"/>
                        <a:pt x="1452296" y="451373"/>
                      </a:cubicBezTo>
                      <a:cubicBezTo>
                        <a:pt x="1473810" y="436072"/>
                        <a:pt x="1489809" y="410210"/>
                        <a:pt x="1485926" y="384113"/>
                      </a:cubicBezTo>
                      <a:cubicBezTo>
                        <a:pt x="1482120" y="358173"/>
                        <a:pt x="1459597" y="338134"/>
                        <a:pt x="1434899" y="329436"/>
                      </a:cubicBezTo>
                      <a:cubicBezTo>
                        <a:pt x="1410123" y="320815"/>
                        <a:pt x="1383250" y="321436"/>
                        <a:pt x="1357076" y="322368"/>
                      </a:cubicBezTo>
                      <a:cubicBezTo>
                        <a:pt x="1176423" y="328892"/>
                        <a:pt x="996080" y="344581"/>
                        <a:pt x="817057" y="369357"/>
                      </a:cubicBezTo>
                      <a:cubicBezTo>
                        <a:pt x="1002293" y="328193"/>
                        <a:pt x="1194053" y="282214"/>
                        <a:pt x="1385503" y="236313"/>
                      </a:cubicBezTo>
                      <a:cubicBezTo>
                        <a:pt x="1464412" y="217362"/>
                        <a:pt x="1543399" y="198489"/>
                        <a:pt x="1621066" y="174956"/>
                      </a:cubicBezTo>
                      <a:cubicBezTo>
                        <a:pt x="1667744" y="160820"/>
                        <a:pt x="1720869" y="137831"/>
                        <a:pt x="1729956" y="89134"/>
                      </a:cubicBezTo>
                      <a:cubicBezTo>
                        <a:pt x="1733684" y="69018"/>
                        <a:pt x="1728170" y="47660"/>
                        <a:pt x="1715199" y="31893"/>
                      </a:cubicBezTo>
                      <a:cubicBezTo>
                        <a:pt x="1690190" y="1526"/>
                        <a:pt x="1648172" y="-1426"/>
                        <a:pt x="1585961" y="438"/>
                      </a:cubicBezTo>
                      <a:cubicBezTo>
                        <a:pt x="1373697" y="19544"/>
                        <a:pt x="1161355" y="38650"/>
                        <a:pt x="949091" y="5783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11" name="Google Shape;511;g340da623686_1_2007"/>
                <p:cNvSpPr/>
                <p:nvPr/>
              </p:nvSpPr>
              <p:spPr>
                <a:xfrm>
                  <a:off x="5682266" y="4647081"/>
                  <a:ext cx="824490" cy="592259"/>
                </a:xfrm>
                <a:custGeom>
                  <a:avLst/>
                  <a:gdLst/>
                  <a:ahLst/>
                  <a:cxnLst/>
                  <a:rect l="l" t="t" r="r" b="b"/>
                  <a:pathLst>
                    <a:path w="824490" h="592259" extrusionOk="0">
                      <a:moveTo>
                        <a:pt x="0" y="592260"/>
                      </a:moveTo>
                      <a:cubicBezTo>
                        <a:pt x="187799" y="414480"/>
                        <a:pt x="429033" y="194682"/>
                        <a:pt x="637725" y="41833"/>
                      </a:cubicBezTo>
                      <a:cubicBezTo>
                        <a:pt x="663510" y="22960"/>
                        <a:pt x="691004" y="3621"/>
                        <a:pt x="722847" y="437"/>
                      </a:cubicBezTo>
                      <a:cubicBezTo>
                        <a:pt x="752827" y="-2592"/>
                        <a:pt x="783893" y="10300"/>
                        <a:pt x="802922" y="33678"/>
                      </a:cubicBezTo>
                      <a:cubicBezTo>
                        <a:pt x="840901" y="80278"/>
                        <a:pt x="823116" y="142723"/>
                        <a:pt x="792670" y="194605"/>
                      </a:cubicBezTo>
                      <a:cubicBezTo>
                        <a:pt x="760205" y="249981"/>
                        <a:pt x="685723" y="334638"/>
                        <a:pt x="619861" y="39817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512" name="Google Shape;512;g340da623686_1_2007"/>
              <p:cNvGrpSpPr/>
              <p:nvPr/>
            </p:nvGrpSpPr>
            <p:grpSpPr>
              <a:xfrm>
                <a:off x="1500051" y="12"/>
                <a:ext cx="4669679" cy="3192102"/>
                <a:chOff x="1500051" y="12"/>
                <a:chExt cx="4669679" cy="3192102"/>
              </a:xfrm>
            </p:grpSpPr>
            <p:grpSp>
              <p:nvGrpSpPr>
                <p:cNvPr id="513" name="Google Shape;513;g340da623686_1_2007"/>
                <p:cNvGrpSpPr/>
                <p:nvPr/>
              </p:nvGrpSpPr>
              <p:grpSpPr>
                <a:xfrm>
                  <a:off x="1500051" y="12"/>
                  <a:ext cx="2696833" cy="3192102"/>
                  <a:chOff x="1500051" y="12"/>
                  <a:chExt cx="2696833" cy="3192102"/>
                </a:xfrm>
              </p:grpSpPr>
              <p:sp>
                <p:nvSpPr>
                  <p:cNvPr id="514" name="Google Shape;514;g340da623686_1_2007"/>
                  <p:cNvSpPr/>
                  <p:nvPr/>
                </p:nvSpPr>
                <p:spPr>
                  <a:xfrm>
                    <a:off x="1533448" y="12"/>
                    <a:ext cx="2663436" cy="3192102"/>
                  </a:xfrm>
                  <a:custGeom>
                    <a:avLst/>
                    <a:gdLst/>
                    <a:ahLst/>
                    <a:cxnLst/>
                    <a:rect l="l" t="t" r="r" b="b"/>
                    <a:pathLst>
                      <a:path w="2663436" h="3192102" extrusionOk="0">
                        <a:moveTo>
                          <a:pt x="2234481" y="27249"/>
                        </a:moveTo>
                        <a:cubicBezTo>
                          <a:pt x="2020508" y="-33332"/>
                          <a:pt x="1785488" y="11482"/>
                          <a:pt x="1590466" y="118352"/>
                        </a:cubicBezTo>
                        <a:cubicBezTo>
                          <a:pt x="1395444" y="225222"/>
                          <a:pt x="1237081" y="389643"/>
                          <a:pt x="1107221" y="570141"/>
                        </a:cubicBezTo>
                        <a:cubicBezTo>
                          <a:pt x="987381" y="736659"/>
                          <a:pt x="889288" y="918711"/>
                          <a:pt x="816048" y="1110316"/>
                        </a:cubicBezTo>
                        <a:cubicBezTo>
                          <a:pt x="732478" y="1328871"/>
                          <a:pt x="681062" y="1560085"/>
                          <a:pt x="577998" y="1770175"/>
                        </a:cubicBezTo>
                        <a:cubicBezTo>
                          <a:pt x="451556" y="2027952"/>
                          <a:pt x="247758" y="2247128"/>
                          <a:pt x="0" y="2392055"/>
                        </a:cubicBezTo>
                        <a:lnTo>
                          <a:pt x="7611" y="2398424"/>
                        </a:lnTo>
                        <a:cubicBezTo>
                          <a:pt x="52503" y="2451625"/>
                          <a:pt x="404645" y="2676394"/>
                          <a:pt x="537223" y="2739693"/>
                        </a:cubicBezTo>
                        <a:cubicBezTo>
                          <a:pt x="750497" y="2625289"/>
                          <a:pt x="921287" y="2456441"/>
                          <a:pt x="1046952" y="2258701"/>
                        </a:cubicBezTo>
                        <a:cubicBezTo>
                          <a:pt x="969518" y="2476945"/>
                          <a:pt x="852939" y="2677792"/>
                          <a:pt x="703663" y="2850446"/>
                        </a:cubicBezTo>
                        <a:cubicBezTo>
                          <a:pt x="855813" y="3017507"/>
                          <a:pt x="1053864" y="3106514"/>
                          <a:pt x="1247022" y="3192103"/>
                        </a:cubicBezTo>
                        <a:cubicBezTo>
                          <a:pt x="1529187" y="2945044"/>
                          <a:pt x="1786808" y="2657055"/>
                          <a:pt x="1870456" y="2301340"/>
                        </a:cubicBezTo>
                        <a:cubicBezTo>
                          <a:pt x="1984005" y="1818406"/>
                          <a:pt x="1872941" y="999407"/>
                          <a:pt x="2404184" y="1042668"/>
                        </a:cubicBezTo>
                        <a:lnTo>
                          <a:pt x="2663436" y="622256"/>
                        </a:lnTo>
                        <a:cubicBezTo>
                          <a:pt x="2639670" y="300947"/>
                          <a:pt x="2448454" y="87751"/>
                          <a:pt x="2234481" y="2724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15" name="Google Shape;515;g340da623686_1_2007"/>
                  <p:cNvSpPr/>
                  <p:nvPr/>
                </p:nvSpPr>
                <p:spPr>
                  <a:xfrm>
                    <a:off x="1500051" y="200846"/>
                    <a:ext cx="1624872" cy="2024313"/>
                  </a:xfrm>
                  <a:custGeom>
                    <a:avLst/>
                    <a:gdLst/>
                    <a:ahLst/>
                    <a:cxnLst/>
                    <a:rect l="l" t="t" r="r" b="b"/>
                    <a:pathLst>
                      <a:path w="1624872" h="2024313" extrusionOk="0">
                        <a:moveTo>
                          <a:pt x="0" y="2024314"/>
                        </a:moveTo>
                        <a:cubicBezTo>
                          <a:pt x="258631" y="1881174"/>
                          <a:pt x="439673" y="1629532"/>
                          <a:pt x="577765" y="1368183"/>
                        </a:cubicBezTo>
                        <a:cubicBezTo>
                          <a:pt x="715857" y="1106833"/>
                          <a:pt x="820319" y="827698"/>
                          <a:pt x="974488" y="575435"/>
                        </a:cubicBezTo>
                        <a:cubicBezTo>
                          <a:pt x="1128658" y="323173"/>
                          <a:pt x="1344184" y="92579"/>
                          <a:pt x="1624872"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516" name="Google Shape;516;g340da623686_1_2007"/>
                <p:cNvGrpSpPr/>
                <p:nvPr/>
              </p:nvGrpSpPr>
              <p:grpSpPr>
                <a:xfrm>
                  <a:off x="3955340" y="693023"/>
                  <a:ext cx="2214390" cy="2171229"/>
                  <a:chOff x="3955340" y="693023"/>
                  <a:chExt cx="2214390" cy="2171229"/>
                </a:xfrm>
              </p:grpSpPr>
              <p:grpSp>
                <p:nvGrpSpPr>
                  <p:cNvPr id="517" name="Google Shape;517;g340da623686_1_2007"/>
                  <p:cNvGrpSpPr/>
                  <p:nvPr/>
                </p:nvGrpSpPr>
                <p:grpSpPr>
                  <a:xfrm>
                    <a:off x="3955340" y="693023"/>
                    <a:ext cx="2214390" cy="2171074"/>
                    <a:chOff x="3955340" y="693023"/>
                    <a:chExt cx="2214390" cy="2171074"/>
                  </a:xfrm>
                </p:grpSpPr>
                <p:sp>
                  <p:nvSpPr>
                    <p:cNvPr id="518" name="Google Shape;518;g340da623686_1_2007"/>
                    <p:cNvSpPr/>
                    <p:nvPr/>
                  </p:nvSpPr>
                  <p:spPr>
                    <a:xfrm>
                      <a:off x="3955340" y="693023"/>
                      <a:ext cx="2214390" cy="2171074"/>
                    </a:xfrm>
                    <a:custGeom>
                      <a:avLst/>
                      <a:gdLst/>
                      <a:ahLst/>
                      <a:cxnLst/>
                      <a:rect l="l" t="t" r="r" b="b"/>
                      <a:pathLst>
                        <a:path w="2214390" h="2171074" extrusionOk="0">
                          <a:moveTo>
                            <a:pt x="2094137" y="761292"/>
                          </a:moveTo>
                          <a:cubicBezTo>
                            <a:pt x="1954880" y="469342"/>
                            <a:pt x="1652755" y="171100"/>
                            <a:pt x="1370124" y="0"/>
                          </a:cubicBezTo>
                          <a:lnTo>
                            <a:pt x="775039" y="122792"/>
                          </a:lnTo>
                          <a:cubicBezTo>
                            <a:pt x="477186" y="184226"/>
                            <a:pt x="240146" y="409616"/>
                            <a:pt x="163722" y="703896"/>
                          </a:cubicBezTo>
                          <a:lnTo>
                            <a:pt x="0" y="1334398"/>
                          </a:lnTo>
                          <a:cubicBezTo>
                            <a:pt x="160848" y="1549225"/>
                            <a:pt x="460566" y="1901289"/>
                            <a:pt x="697062" y="2028275"/>
                          </a:cubicBezTo>
                          <a:cubicBezTo>
                            <a:pt x="1090834" y="2239607"/>
                            <a:pt x="1771352" y="2281081"/>
                            <a:pt x="2107884" y="1695239"/>
                          </a:cubicBezTo>
                          <a:cubicBezTo>
                            <a:pt x="2268965" y="1414861"/>
                            <a:pt x="2233394" y="1053321"/>
                            <a:pt x="2094137" y="761292"/>
                          </a:cubicBezTo>
                          <a:close/>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19" name="Google Shape;519;g340da623686_1_2007"/>
                    <p:cNvSpPr/>
                    <p:nvPr/>
                  </p:nvSpPr>
                  <p:spPr>
                    <a:xfrm rot="-2475194">
                      <a:off x="4530374" y="2161036"/>
                      <a:ext cx="486471" cy="269433"/>
                    </a:xfrm>
                    <a:custGeom>
                      <a:avLst/>
                      <a:gdLst/>
                      <a:ahLst/>
                      <a:cxnLst/>
                      <a:rect l="l" t="t" r="r" b="b"/>
                      <a:pathLst>
                        <a:path w="486020" h="269183" extrusionOk="0">
                          <a:moveTo>
                            <a:pt x="486021" y="134592"/>
                          </a:moveTo>
                          <a:cubicBezTo>
                            <a:pt x="486021" y="208925"/>
                            <a:pt x="377221" y="269183"/>
                            <a:pt x="243011" y="269183"/>
                          </a:cubicBezTo>
                          <a:cubicBezTo>
                            <a:pt x="108800" y="269183"/>
                            <a:pt x="0" y="208924"/>
                            <a:pt x="0" y="134592"/>
                          </a:cubicBezTo>
                          <a:cubicBezTo>
                            <a:pt x="0" y="60259"/>
                            <a:pt x="108800" y="0"/>
                            <a:pt x="243011" y="0"/>
                          </a:cubicBezTo>
                          <a:cubicBezTo>
                            <a:pt x="377222" y="0"/>
                            <a:pt x="486021" y="60259"/>
                            <a:pt x="486021" y="134592"/>
                          </a:cubicBezTo>
                          <a:close/>
                        </a:path>
                      </a:pathLst>
                    </a:custGeom>
                    <a:solidFill>
                      <a:srgbClr val="EFE2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20" name="Google Shape;520;g340da623686_1_2007"/>
                    <p:cNvSpPr/>
                    <p:nvPr/>
                  </p:nvSpPr>
                  <p:spPr>
                    <a:xfrm rot="-2475194">
                      <a:off x="5390207" y="1403679"/>
                      <a:ext cx="486471" cy="269433"/>
                    </a:xfrm>
                    <a:custGeom>
                      <a:avLst/>
                      <a:gdLst/>
                      <a:ahLst/>
                      <a:cxnLst/>
                      <a:rect l="l" t="t" r="r" b="b"/>
                      <a:pathLst>
                        <a:path w="486020" h="269183" extrusionOk="0">
                          <a:moveTo>
                            <a:pt x="486021" y="134592"/>
                          </a:moveTo>
                          <a:cubicBezTo>
                            <a:pt x="486021" y="208924"/>
                            <a:pt x="377221" y="269183"/>
                            <a:pt x="243010" y="269183"/>
                          </a:cubicBezTo>
                          <a:cubicBezTo>
                            <a:pt x="108799" y="269183"/>
                            <a:pt x="0" y="208924"/>
                            <a:pt x="0" y="134592"/>
                          </a:cubicBezTo>
                          <a:cubicBezTo>
                            <a:pt x="0" y="60259"/>
                            <a:pt x="108800" y="0"/>
                            <a:pt x="243010" y="0"/>
                          </a:cubicBezTo>
                          <a:cubicBezTo>
                            <a:pt x="377221" y="0"/>
                            <a:pt x="486021" y="60259"/>
                            <a:pt x="486021" y="134592"/>
                          </a:cubicBezTo>
                          <a:close/>
                        </a:path>
                      </a:pathLst>
                    </a:custGeom>
                    <a:solidFill>
                      <a:srgbClr val="EFE2D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21" name="Google Shape;521;g340da623686_1_2007"/>
                    <p:cNvSpPr/>
                    <p:nvPr/>
                  </p:nvSpPr>
                  <p:spPr>
                    <a:xfrm>
                      <a:off x="5616172" y="798975"/>
                      <a:ext cx="440397" cy="423814"/>
                    </a:xfrm>
                    <a:custGeom>
                      <a:avLst/>
                      <a:gdLst/>
                      <a:ahLst/>
                      <a:cxnLst/>
                      <a:rect l="l" t="t" r="r" b="b"/>
                      <a:pathLst>
                        <a:path w="440397" h="423814" extrusionOk="0">
                          <a:moveTo>
                            <a:pt x="0" y="101496"/>
                          </a:moveTo>
                          <a:cubicBezTo>
                            <a:pt x="69590" y="37964"/>
                            <a:pt x="176304" y="-15470"/>
                            <a:pt x="268418" y="4102"/>
                          </a:cubicBezTo>
                          <a:cubicBezTo>
                            <a:pt x="357036" y="22897"/>
                            <a:pt x="429188" y="102506"/>
                            <a:pt x="439285" y="192522"/>
                          </a:cubicBezTo>
                          <a:cubicBezTo>
                            <a:pt x="449382" y="282538"/>
                            <a:pt x="389578" y="385835"/>
                            <a:pt x="307329" y="423814"/>
                          </a:cubicBezTo>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22" name="Google Shape;522;g340da623686_1_2007"/>
                    <p:cNvSpPr/>
                    <p:nvPr/>
                  </p:nvSpPr>
                  <p:spPr>
                    <a:xfrm>
                      <a:off x="3963533" y="2225160"/>
                      <a:ext cx="426897" cy="435928"/>
                    </a:xfrm>
                    <a:custGeom>
                      <a:avLst/>
                      <a:gdLst/>
                      <a:ahLst/>
                      <a:cxnLst/>
                      <a:rect l="l" t="t" r="r" b="b"/>
                      <a:pathLst>
                        <a:path w="426897" h="435928" extrusionOk="0">
                          <a:moveTo>
                            <a:pt x="116773" y="0"/>
                          </a:moveTo>
                          <a:cubicBezTo>
                            <a:pt x="38873" y="46367"/>
                            <a:pt x="-17824" y="183683"/>
                            <a:pt x="5165" y="271369"/>
                          </a:cubicBezTo>
                          <a:cubicBezTo>
                            <a:pt x="28155" y="359055"/>
                            <a:pt x="110715" y="427014"/>
                            <a:pt x="201042" y="435091"/>
                          </a:cubicBezTo>
                          <a:cubicBezTo>
                            <a:pt x="291369" y="443168"/>
                            <a:pt x="383559" y="392141"/>
                            <a:pt x="426897" y="312532"/>
                          </a:cubicBezTo>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523" name="Google Shape;523;g340da623686_1_2007"/>
                  <p:cNvGrpSpPr/>
                  <p:nvPr/>
                </p:nvGrpSpPr>
                <p:grpSpPr>
                  <a:xfrm>
                    <a:off x="5616172" y="798975"/>
                    <a:ext cx="440397" cy="423814"/>
                    <a:chOff x="5616172" y="798975"/>
                    <a:chExt cx="440397" cy="423814"/>
                  </a:xfrm>
                </p:grpSpPr>
                <p:sp>
                  <p:nvSpPr>
                    <p:cNvPr id="524" name="Google Shape;524;g340da623686_1_2007"/>
                    <p:cNvSpPr/>
                    <p:nvPr/>
                  </p:nvSpPr>
                  <p:spPr>
                    <a:xfrm>
                      <a:off x="5616172" y="798975"/>
                      <a:ext cx="440397" cy="423814"/>
                    </a:xfrm>
                    <a:custGeom>
                      <a:avLst/>
                      <a:gdLst/>
                      <a:ahLst/>
                      <a:cxnLst/>
                      <a:rect l="l" t="t" r="r" b="b"/>
                      <a:pathLst>
                        <a:path w="440397" h="423814" extrusionOk="0">
                          <a:moveTo>
                            <a:pt x="0" y="101496"/>
                          </a:moveTo>
                          <a:cubicBezTo>
                            <a:pt x="69590" y="37964"/>
                            <a:pt x="176304" y="-15470"/>
                            <a:pt x="268418" y="4102"/>
                          </a:cubicBezTo>
                          <a:cubicBezTo>
                            <a:pt x="357036" y="22897"/>
                            <a:pt x="429188" y="102506"/>
                            <a:pt x="439285" y="192522"/>
                          </a:cubicBezTo>
                          <a:cubicBezTo>
                            <a:pt x="449382" y="282538"/>
                            <a:pt x="389578" y="385835"/>
                            <a:pt x="307329" y="42381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25" name="Google Shape;525;g340da623686_1_2007"/>
                    <p:cNvSpPr/>
                    <p:nvPr/>
                  </p:nvSpPr>
                  <p:spPr>
                    <a:xfrm>
                      <a:off x="5785952" y="942178"/>
                      <a:ext cx="135529" cy="111995"/>
                    </a:xfrm>
                    <a:custGeom>
                      <a:avLst/>
                      <a:gdLst/>
                      <a:ahLst/>
                      <a:cxnLst/>
                      <a:rect l="l" t="t" r="r" b="b"/>
                      <a:pathLst>
                        <a:path w="135529" h="111995" extrusionOk="0">
                          <a:moveTo>
                            <a:pt x="135529" y="0"/>
                          </a:moveTo>
                          <a:cubicBezTo>
                            <a:pt x="93123" y="40542"/>
                            <a:pt x="47765" y="77978"/>
                            <a:pt x="0" y="111996"/>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526" name="Google Shape;526;g340da623686_1_2007"/>
                  <p:cNvSpPr/>
                  <p:nvPr/>
                </p:nvSpPr>
                <p:spPr>
                  <a:xfrm>
                    <a:off x="4046987" y="779388"/>
                    <a:ext cx="2122699" cy="2084864"/>
                  </a:xfrm>
                  <a:custGeom>
                    <a:avLst/>
                    <a:gdLst/>
                    <a:ahLst/>
                    <a:cxnLst/>
                    <a:rect l="l" t="t" r="r" b="b"/>
                    <a:pathLst>
                      <a:path w="2122699" h="2084864" extrusionOk="0">
                        <a:moveTo>
                          <a:pt x="1419831" y="0"/>
                        </a:moveTo>
                        <a:cubicBezTo>
                          <a:pt x="1666191" y="209623"/>
                          <a:pt x="1863233" y="382976"/>
                          <a:pt x="2002490" y="675004"/>
                        </a:cubicBezTo>
                        <a:cubicBezTo>
                          <a:pt x="2141747" y="966955"/>
                          <a:pt x="2177241" y="1328573"/>
                          <a:pt x="2016159" y="1609028"/>
                        </a:cubicBezTo>
                        <a:cubicBezTo>
                          <a:pt x="1679705" y="2194871"/>
                          <a:pt x="999109" y="2153396"/>
                          <a:pt x="605337" y="1942064"/>
                        </a:cubicBezTo>
                        <a:cubicBezTo>
                          <a:pt x="368841" y="1815157"/>
                          <a:pt x="160849" y="1589534"/>
                          <a:pt x="0" y="137470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27" name="Google Shape;527;g340da623686_1_2007"/>
                  <p:cNvGrpSpPr/>
                  <p:nvPr/>
                </p:nvGrpSpPr>
                <p:grpSpPr>
                  <a:xfrm>
                    <a:off x="3963533" y="2225160"/>
                    <a:ext cx="426897" cy="435928"/>
                    <a:chOff x="3963533" y="2225160"/>
                    <a:chExt cx="426897" cy="435928"/>
                  </a:xfrm>
                </p:grpSpPr>
                <p:sp>
                  <p:nvSpPr>
                    <p:cNvPr id="528" name="Google Shape;528;g340da623686_1_2007"/>
                    <p:cNvSpPr/>
                    <p:nvPr/>
                  </p:nvSpPr>
                  <p:spPr>
                    <a:xfrm>
                      <a:off x="3963533" y="2225160"/>
                      <a:ext cx="426897" cy="435928"/>
                    </a:xfrm>
                    <a:custGeom>
                      <a:avLst/>
                      <a:gdLst/>
                      <a:ahLst/>
                      <a:cxnLst/>
                      <a:rect l="l" t="t" r="r" b="b"/>
                      <a:pathLst>
                        <a:path w="426897" h="435928" extrusionOk="0">
                          <a:moveTo>
                            <a:pt x="116773" y="0"/>
                          </a:moveTo>
                          <a:cubicBezTo>
                            <a:pt x="38873" y="46367"/>
                            <a:pt x="-17824" y="183683"/>
                            <a:pt x="5165" y="271369"/>
                          </a:cubicBezTo>
                          <a:cubicBezTo>
                            <a:pt x="28155" y="359055"/>
                            <a:pt x="110715" y="427014"/>
                            <a:pt x="201042" y="435091"/>
                          </a:cubicBezTo>
                          <a:cubicBezTo>
                            <a:pt x="291369" y="443168"/>
                            <a:pt x="383559" y="392141"/>
                            <a:pt x="426897" y="312532"/>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29" name="Google Shape;529;g340da623686_1_2007"/>
                    <p:cNvSpPr/>
                    <p:nvPr/>
                  </p:nvSpPr>
                  <p:spPr>
                    <a:xfrm>
                      <a:off x="4141974" y="2410552"/>
                      <a:ext cx="109510" cy="106947"/>
                    </a:xfrm>
                    <a:custGeom>
                      <a:avLst/>
                      <a:gdLst/>
                      <a:ahLst/>
                      <a:cxnLst/>
                      <a:rect l="l" t="t" r="r" b="b"/>
                      <a:pathLst>
                        <a:path w="109510" h="106947" extrusionOk="0">
                          <a:moveTo>
                            <a:pt x="109511" y="0"/>
                          </a:moveTo>
                          <a:cubicBezTo>
                            <a:pt x="58483" y="50251"/>
                            <a:pt x="51105" y="56775"/>
                            <a:pt x="0" y="106948"/>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nvGrpSpPr>
                <p:cNvPr id="530" name="Google Shape;530;g340da623686_1_2007"/>
                <p:cNvGrpSpPr/>
                <p:nvPr/>
              </p:nvGrpSpPr>
              <p:grpSpPr>
                <a:xfrm>
                  <a:off x="3776622" y="501348"/>
                  <a:ext cx="1721418" cy="1709132"/>
                  <a:chOff x="3776622" y="501348"/>
                  <a:chExt cx="1721418" cy="1709132"/>
                </a:xfrm>
              </p:grpSpPr>
              <p:sp>
                <p:nvSpPr>
                  <p:cNvPr id="531" name="Google Shape;531;g340da623686_1_2007"/>
                  <p:cNvSpPr/>
                  <p:nvPr/>
                </p:nvSpPr>
                <p:spPr>
                  <a:xfrm>
                    <a:off x="3776622" y="501348"/>
                    <a:ext cx="1721418" cy="1709132"/>
                  </a:xfrm>
                  <a:custGeom>
                    <a:avLst/>
                    <a:gdLst/>
                    <a:ahLst/>
                    <a:cxnLst/>
                    <a:rect l="l" t="t" r="r" b="b"/>
                    <a:pathLst>
                      <a:path w="1721418" h="1709132" extrusionOk="0">
                        <a:moveTo>
                          <a:pt x="689767" y="653094"/>
                        </a:moveTo>
                        <a:cubicBezTo>
                          <a:pt x="738153" y="993120"/>
                          <a:pt x="614119" y="1433648"/>
                          <a:pt x="297004" y="1709133"/>
                        </a:cubicBezTo>
                        <a:cubicBezTo>
                          <a:pt x="-74632" y="1294857"/>
                          <a:pt x="5054" y="971063"/>
                          <a:pt x="11500" y="877163"/>
                        </a:cubicBezTo>
                        <a:cubicBezTo>
                          <a:pt x="24238" y="696976"/>
                          <a:pt x="86294" y="543273"/>
                          <a:pt x="200620" y="403627"/>
                        </a:cubicBezTo>
                        <a:cubicBezTo>
                          <a:pt x="249394" y="343824"/>
                          <a:pt x="287684" y="275632"/>
                          <a:pt x="344847" y="223751"/>
                        </a:cubicBezTo>
                        <a:cubicBezTo>
                          <a:pt x="485192" y="96299"/>
                          <a:pt x="824674" y="-65715"/>
                          <a:pt x="1205398" y="27797"/>
                        </a:cubicBezTo>
                        <a:cubicBezTo>
                          <a:pt x="1393275" y="73931"/>
                          <a:pt x="1562201" y="175131"/>
                          <a:pt x="1721418" y="285418"/>
                        </a:cubicBezTo>
                        <a:cubicBezTo>
                          <a:pt x="1377974" y="571932"/>
                          <a:pt x="1057365" y="681753"/>
                          <a:pt x="689767" y="65309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32" name="Google Shape;532;g340da623686_1_2007"/>
                  <p:cNvSpPr/>
                  <p:nvPr/>
                </p:nvSpPr>
                <p:spPr>
                  <a:xfrm>
                    <a:off x="4220573" y="1131220"/>
                    <a:ext cx="271826" cy="1049980"/>
                  </a:xfrm>
                  <a:custGeom>
                    <a:avLst/>
                    <a:gdLst/>
                    <a:ahLst/>
                    <a:cxnLst/>
                    <a:rect l="l" t="t" r="r" b="b"/>
                    <a:pathLst>
                      <a:path w="271826" h="1049980" extrusionOk="0">
                        <a:moveTo>
                          <a:pt x="247991" y="0"/>
                        </a:moveTo>
                        <a:cubicBezTo>
                          <a:pt x="319833" y="363793"/>
                          <a:pt x="227021" y="756788"/>
                          <a:pt x="0" y="1049981"/>
                        </a:cubicBezTo>
                      </a:path>
                    </a:pathLst>
                  </a:custGeom>
                  <a:no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533" name="Google Shape;533;g340da623686_1_2007"/>
                <p:cNvGrpSpPr/>
                <p:nvPr/>
              </p:nvGrpSpPr>
              <p:grpSpPr>
                <a:xfrm>
                  <a:off x="3646866" y="384680"/>
                  <a:ext cx="636958" cy="683603"/>
                  <a:chOff x="3646866" y="384680"/>
                  <a:chExt cx="636958" cy="683603"/>
                </a:xfrm>
              </p:grpSpPr>
              <p:sp>
                <p:nvSpPr>
                  <p:cNvPr id="534" name="Google Shape;534;g340da623686_1_2007"/>
                  <p:cNvSpPr/>
                  <p:nvPr/>
                </p:nvSpPr>
                <p:spPr>
                  <a:xfrm>
                    <a:off x="3646866" y="384680"/>
                    <a:ext cx="636958" cy="683603"/>
                  </a:xfrm>
                  <a:custGeom>
                    <a:avLst/>
                    <a:gdLst/>
                    <a:ahLst/>
                    <a:cxnLst/>
                    <a:rect l="l" t="t" r="r" b="b"/>
                    <a:pathLst>
                      <a:path w="636958" h="683603" extrusionOk="0">
                        <a:moveTo>
                          <a:pt x="218303" y="680911"/>
                        </a:moveTo>
                        <a:cubicBezTo>
                          <a:pt x="142577" y="671669"/>
                          <a:pt x="75551" y="619787"/>
                          <a:pt x="38814" y="552916"/>
                        </a:cubicBezTo>
                        <a:cubicBezTo>
                          <a:pt x="2000" y="486044"/>
                          <a:pt x="-6621" y="406125"/>
                          <a:pt x="4563" y="330633"/>
                        </a:cubicBezTo>
                        <a:cubicBezTo>
                          <a:pt x="19398" y="231064"/>
                          <a:pt x="69337" y="135611"/>
                          <a:pt x="148247" y="73089"/>
                        </a:cubicBezTo>
                        <a:cubicBezTo>
                          <a:pt x="227157" y="10567"/>
                          <a:pt x="335269" y="-16228"/>
                          <a:pt x="432431" y="10023"/>
                        </a:cubicBezTo>
                        <a:cubicBezTo>
                          <a:pt x="529592" y="36352"/>
                          <a:pt x="611609" y="118136"/>
                          <a:pt x="636851" y="222132"/>
                        </a:cubicBezTo>
                        <a:cubicBezTo>
                          <a:pt x="638870" y="254208"/>
                          <a:pt x="612075" y="279838"/>
                          <a:pt x="588386" y="301508"/>
                        </a:cubicBezTo>
                        <a:cubicBezTo>
                          <a:pt x="470643" y="409232"/>
                          <a:pt x="375501" y="539091"/>
                          <a:pt x="281602" y="670581"/>
                        </a:cubicBezTo>
                        <a:cubicBezTo>
                          <a:pt x="273602" y="678892"/>
                          <a:pt x="261796" y="682775"/>
                          <a:pt x="250302" y="683474"/>
                        </a:cubicBezTo>
                        <a:cubicBezTo>
                          <a:pt x="238807" y="684173"/>
                          <a:pt x="227312" y="681921"/>
                          <a:pt x="215973" y="679746"/>
                        </a:cubicBezTo>
                      </a:path>
                    </a:pathLst>
                  </a:custGeom>
                  <a:solidFill>
                    <a:srgbClr val="FAF2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35" name="Google Shape;535;g340da623686_1_2007"/>
                  <p:cNvSpPr/>
                  <p:nvPr/>
                </p:nvSpPr>
                <p:spPr>
                  <a:xfrm>
                    <a:off x="3646866" y="384680"/>
                    <a:ext cx="636958" cy="683603"/>
                  </a:xfrm>
                  <a:custGeom>
                    <a:avLst/>
                    <a:gdLst/>
                    <a:ahLst/>
                    <a:cxnLst/>
                    <a:rect l="l" t="t" r="r" b="b"/>
                    <a:pathLst>
                      <a:path w="636958" h="683603" extrusionOk="0">
                        <a:moveTo>
                          <a:pt x="218303" y="680911"/>
                        </a:moveTo>
                        <a:cubicBezTo>
                          <a:pt x="142577" y="671669"/>
                          <a:pt x="75551" y="619787"/>
                          <a:pt x="38814" y="552916"/>
                        </a:cubicBezTo>
                        <a:cubicBezTo>
                          <a:pt x="2000" y="486044"/>
                          <a:pt x="-6621" y="406125"/>
                          <a:pt x="4563" y="330633"/>
                        </a:cubicBezTo>
                        <a:cubicBezTo>
                          <a:pt x="19398" y="231064"/>
                          <a:pt x="69337" y="135611"/>
                          <a:pt x="148247" y="73089"/>
                        </a:cubicBezTo>
                        <a:cubicBezTo>
                          <a:pt x="227157" y="10567"/>
                          <a:pt x="335269" y="-16228"/>
                          <a:pt x="432431" y="10023"/>
                        </a:cubicBezTo>
                        <a:cubicBezTo>
                          <a:pt x="529592" y="36352"/>
                          <a:pt x="611609" y="118136"/>
                          <a:pt x="636851" y="222132"/>
                        </a:cubicBezTo>
                        <a:cubicBezTo>
                          <a:pt x="638870" y="254208"/>
                          <a:pt x="612075" y="279838"/>
                          <a:pt x="588386" y="301508"/>
                        </a:cubicBezTo>
                        <a:cubicBezTo>
                          <a:pt x="470643" y="409232"/>
                          <a:pt x="375501" y="539091"/>
                          <a:pt x="281602" y="670581"/>
                        </a:cubicBezTo>
                        <a:cubicBezTo>
                          <a:pt x="273602" y="678892"/>
                          <a:pt x="261796" y="682775"/>
                          <a:pt x="250302" y="683474"/>
                        </a:cubicBezTo>
                        <a:cubicBezTo>
                          <a:pt x="238807" y="684173"/>
                          <a:pt x="227312" y="681921"/>
                          <a:pt x="215973" y="679746"/>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536" name="Google Shape;536;g340da623686_1_2007"/>
                <p:cNvGrpSpPr/>
                <p:nvPr/>
              </p:nvGrpSpPr>
              <p:grpSpPr>
                <a:xfrm>
                  <a:off x="4390800" y="1105461"/>
                  <a:ext cx="1005843" cy="1065927"/>
                  <a:chOff x="4390800" y="1105461"/>
                  <a:chExt cx="1005843" cy="1065927"/>
                </a:xfrm>
              </p:grpSpPr>
              <p:sp>
                <p:nvSpPr>
                  <p:cNvPr id="537" name="Google Shape;537;g340da623686_1_2007"/>
                  <p:cNvSpPr/>
                  <p:nvPr/>
                </p:nvSpPr>
                <p:spPr>
                  <a:xfrm>
                    <a:off x="5129122" y="1332145"/>
                    <a:ext cx="205444" cy="209432"/>
                  </a:xfrm>
                  <a:custGeom>
                    <a:avLst/>
                    <a:gdLst/>
                    <a:ahLst/>
                    <a:cxnLst/>
                    <a:rect l="l" t="t" r="r" b="b"/>
                    <a:pathLst>
                      <a:path w="205444" h="209432" extrusionOk="0">
                        <a:moveTo>
                          <a:pt x="192304" y="0"/>
                        </a:moveTo>
                        <a:cubicBezTo>
                          <a:pt x="217390" y="53823"/>
                          <a:pt x="205740" y="122636"/>
                          <a:pt x="164343" y="165275"/>
                        </a:cubicBezTo>
                        <a:cubicBezTo>
                          <a:pt x="122947" y="207915"/>
                          <a:pt x="54522" y="221506"/>
                          <a:pt x="0" y="197973"/>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38" name="Google Shape;538;g340da623686_1_2007"/>
                  <p:cNvSpPr/>
                  <p:nvPr/>
                </p:nvSpPr>
                <p:spPr>
                  <a:xfrm>
                    <a:off x="4652402" y="1835349"/>
                    <a:ext cx="217180" cy="198921"/>
                  </a:xfrm>
                  <a:custGeom>
                    <a:avLst/>
                    <a:gdLst/>
                    <a:ahLst/>
                    <a:cxnLst/>
                    <a:rect l="l" t="t" r="r" b="b"/>
                    <a:pathLst>
                      <a:path w="217180" h="198921" extrusionOk="0">
                        <a:moveTo>
                          <a:pt x="214750" y="0"/>
                        </a:moveTo>
                        <a:cubicBezTo>
                          <a:pt x="224691" y="56542"/>
                          <a:pt x="203643" y="117588"/>
                          <a:pt x="160849" y="155878"/>
                        </a:cubicBezTo>
                        <a:cubicBezTo>
                          <a:pt x="118054" y="194168"/>
                          <a:pt x="55143" y="208536"/>
                          <a:pt x="0" y="19238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39" name="Google Shape;539;g340da623686_1_2007"/>
                  <p:cNvSpPr/>
                  <p:nvPr/>
                </p:nvSpPr>
                <p:spPr>
                  <a:xfrm>
                    <a:off x="5107372" y="1782070"/>
                    <a:ext cx="144786" cy="106576"/>
                  </a:xfrm>
                  <a:custGeom>
                    <a:avLst/>
                    <a:gdLst/>
                    <a:ahLst/>
                    <a:cxnLst/>
                    <a:rect l="l" t="t" r="r" b="b"/>
                    <a:pathLst>
                      <a:path w="144786" h="106576" extrusionOk="0">
                        <a:moveTo>
                          <a:pt x="143298" y="27183"/>
                        </a:moveTo>
                        <a:cubicBezTo>
                          <a:pt x="150133" y="56386"/>
                          <a:pt x="132736" y="88773"/>
                          <a:pt x="105397" y="100890"/>
                        </a:cubicBezTo>
                        <a:cubicBezTo>
                          <a:pt x="77980" y="113006"/>
                          <a:pt x="43574" y="105084"/>
                          <a:pt x="22759" y="83570"/>
                        </a:cubicBezTo>
                        <a:cubicBezTo>
                          <a:pt x="1945" y="61978"/>
                          <a:pt x="-4968" y="28659"/>
                          <a:pt x="3575"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40" name="Google Shape;540;g340da623686_1_2007"/>
                  <p:cNvGrpSpPr/>
                  <p:nvPr/>
                </p:nvGrpSpPr>
                <p:grpSpPr>
                  <a:xfrm>
                    <a:off x="4390800" y="1105461"/>
                    <a:ext cx="1005843" cy="1065927"/>
                    <a:chOff x="4390800" y="1105461"/>
                    <a:chExt cx="1005843" cy="1065927"/>
                  </a:xfrm>
                </p:grpSpPr>
                <p:sp>
                  <p:nvSpPr>
                    <p:cNvPr id="541" name="Google Shape;541;g340da623686_1_2007"/>
                    <p:cNvSpPr/>
                    <p:nvPr/>
                  </p:nvSpPr>
                  <p:spPr>
                    <a:xfrm>
                      <a:off x="5004313" y="1105461"/>
                      <a:ext cx="352373" cy="215205"/>
                    </a:xfrm>
                    <a:custGeom>
                      <a:avLst/>
                      <a:gdLst/>
                      <a:ahLst/>
                      <a:cxnLst/>
                      <a:rect l="l" t="t" r="r" b="b"/>
                      <a:pathLst>
                        <a:path w="352373" h="215205" extrusionOk="0">
                          <a:moveTo>
                            <a:pt x="352373" y="38342"/>
                          </a:moveTo>
                          <a:cubicBezTo>
                            <a:pt x="332646" y="-83751"/>
                            <a:pt x="57472" y="121290"/>
                            <a:pt x="6988" y="160745"/>
                          </a:cubicBezTo>
                          <a:cubicBezTo>
                            <a:pt x="-56466" y="320661"/>
                            <a:pt x="332568" y="81757"/>
                            <a:pt x="352373" y="3834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42" name="Google Shape;542;g340da623686_1_2007"/>
                    <p:cNvSpPr/>
                    <p:nvPr/>
                  </p:nvSpPr>
                  <p:spPr>
                    <a:xfrm>
                      <a:off x="4390800" y="1690155"/>
                      <a:ext cx="201851" cy="355982"/>
                    </a:xfrm>
                    <a:custGeom>
                      <a:avLst/>
                      <a:gdLst/>
                      <a:ahLst/>
                      <a:cxnLst/>
                      <a:rect l="l" t="t" r="r" b="b"/>
                      <a:pathLst>
                        <a:path w="201851" h="355982" extrusionOk="0">
                          <a:moveTo>
                            <a:pt x="171897" y="578"/>
                          </a:moveTo>
                          <a:cubicBezTo>
                            <a:pt x="83279" y="12694"/>
                            <a:pt x="47396" y="203833"/>
                            <a:pt x="9262" y="277539"/>
                          </a:cubicBezTo>
                          <a:cubicBezTo>
                            <a:pt x="-15281" y="315518"/>
                            <a:pt x="11514" y="382312"/>
                            <a:pt x="59512" y="345032"/>
                          </a:cubicBezTo>
                          <a:cubicBezTo>
                            <a:pt x="87162" y="311868"/>
                            <a:pt x="273252" y="-15577"/>
                            <a:pt x="171897" y="57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43" name="Google Shape;543;g340da623686_1_2007"/>
                    <p:cNvSpPr/>
                    <p:nvPr/>
                  </p:nvSpPr>
                  <p:spPr>
                    <a:xfrm>
                      <a:off x="5149393" y="1999382"/>
                      <a:ext cx="247250" cy="172006"/>
                    </a:xfrm>
                    <a:custGeom>
                      <a:avLst/>
                      <a:gdLst/>
                      <a:ahLst/>
                      <a:cxnLst/>
                      <a:rect l="l" t="t" r="r" b="b"/>
                      <a:pathLst>
                        <a:path w="247250" h="172006" extrusionOk="0">
                          <a:moveTo>
                            <a:pt x="243564" y="0"/>
                          </a:moveTo>
                          <a:cubicBezTo>
                            <a:pt x="155334" y="58250"/>
                            <a:pt x="95530" y="74250"/>
                            <a:pt x="0" y="35106"/>
                          </a:cubicBezTo>
                          <a:cubicBezTo>
                            <a:pt x="42639" y="238049"/>
                            <a:pt x="279446" y="206206"/>
                            <a:pt x="243564"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grpSp>
            <p:nvGrpSpPr>
              <p:cNvPr id="544" name="Google Shape;544;g340da623686_1_2007"/>
              <p:cNvGrpSpPr/>
              <p:nvPr/>
            </p:nvGrpSpPr>
            <p:grpSpPr>
              <a:xfrm>
                <a:off x="924411" y="1126412"/>
                <a:ext cx="9334332" cy="5728014"/>
                <a:chOff x="924411" y="1126412"/>
                <a:chExt cx="9334332" cy="5728014"/>
              </a:xfrm>
            </p:grpSpPr>
            <p:sp>
              <p:nvSpPr>
                <p:cNvPr id="545" name="Google Shape;545;g340da623686_1_2007"/>
                <p:cNvSpPr/>
                <p:nvPr/>
              </p:nvSpPr>
              <p:spPr>
                <a:xfrm>
                  <a:off x="7008121" y="2221743"/>
                  <a:ext cx="3250622" cy="2528671"/>
                </a:xfrm>
                <a:custGeom>
                  <a:avLst/>
                  <a:gdLst/>
                  <a:ahLst/>
                  <a:cxnLst/>
                  <a:rect l="l" t="t" r="r" b="b"/>
                  <a:pathLst>
                    <a:path w="3250622" h="2528671" extrusionOk="0">
                      <a:moveTo>
                        <a:pt x="2258247" y="0"/>
                      </a:moveTo>
                      <a:lnTo>
                        <a:pt x="2008626" y="1030409"/>
                      </a:lnTo>
                      <a:cubicBezTo>
                        <a:pt x="1277778" y="1018060"/>
                        <a:pt x="762457" y="1011458"/>
                        <a:pt x="17165" y="975187"/>
                      </a:cubicBezTo>
                      <a:cubicBezTo>
                        <a:pt x="38678" y="1456879"/>
                        <a:pt x="23611" y="1965753"/>
                        <a:pt x="0" y="2447288"/>
                      </a:cubicBezTo>
                      <a:cubicBezTo>
                        <a:pt x="3396069" y="2946455"/>
                        <a:pt x="4099656" y="1027846"/>
                        <a:pt x="2258247" y="0"/>
                      </a:cubicBezTo>
                      <a:close/>
                    </a:path>
                  </a:pathLst>
                </a:custGeom>
                <a:solidFill>
                  <a:srgbClr val="0096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46" name="Google Shape;546;g340da623686_1_2007"/>
                <p:cNvSpPr/>
                <p:nvPr/>
              </p:nvSpPr>
              <p:spPr>
                <a:xfrm>
                  <a:off x="2456757" y="3569732"/>
                  <a:ext cx="3277579" cy="2758500"/>
                </a:xfrm>
                <a:custGeom>
                  <a:avLst/>
                  <a:gdLst/>
                  <a:ahLst/>
                  <a:cxnLst/>
                  <a:rect l="l" t="t" r="r" b="b"/>
                  <a:pathLst>
                    <a:path w="3277579" h="2758500" extrusionOk="0">
                      <a:moveTo>
                        <a:pt x="3269392" y="1392726"/>
                      </a:moveTo>
                      <a:cubicBezTo>
                        <a:pt x="2156268" y="1392726"/>
                        <a:pt x="1589920" y="1233586"/>
                        <a:pt x="1109393" y="654034"/>
                      </a:cubicBezTo>
                      <a:lnTo>
                        <a:pt x="385148" y="0"/>
                      </a:lnTo>
                      <a:cubicBezTo>
                        <a:pt x="-409541" y="1193743"/>
                        <a:pt x="-210170" y="2758500"/>
                        <a:pt x="3268460" y="2758500"/>
                      </a:cubicBezTo>
                      <a:cubicBezTo>
                        <a:pt x="3288420" y="2367991"/>
                        <a:pt x="3269392" y="1794264"/>
                        <a:pt x="3269392" y="1392726"/>
                      </a:cubicBezTo>
                      <a:close/>
                    </a:path>
                  </a:pathLst>
                </a:custGeom>
                <a:solidFill>
                  <a:srgbClr val="0096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47" name="Google Shape;547;g340da623686_1_2007"/>
                <p:cNvGrpSpPr/>
                <p:nvPr/>
              </p:nvGrpSpPr>
              <p:grpSpPr>
                <a:xfrm>
                  <a:off x="924411" y="1126412"/>
                  <a:ext cx="9256098" cy="5728014"/>
                  <a:chOff x="924411" y="1126412"/>
                  <a:chExt cx="9256098" cy="5728014"/>
                </a:xfrm>
              </p:grpSpPr>
              <p:sp>
                <p:nvSpPr>
                  <p:cNvPr id="548" name="Google Shape;548;g340da623686_1_2007"/>
                  <p:cNvSpPr/>
                  <p:nvPr/>
                </p:nvSpPr>
                <p:spPr>
                  <a:xfrm>
                    <a:off x="924411" y="1126412"/>
                    <a:ext cx="9256098" cy="5728014"/>
                  </a:xfrm>
                  <a:custGeom>
                    <a:avLst/>
                    <a:gdLst/>
                    <a:ahLst/>
                    <a:cxnLst/>
                    <a:rect l="l" t="t" r="r" b="b"/>
                    <a:pathLst>
                      <a:path w="9256098" h="5728014" extrusionOk="0">
                        <a:moveTo>
                          <a:pt x="4794670" y="3733680"/>
                        </a:moveTo>
                        <a:cubicBezTo>
                          <a:pt x="4684616" y="3738418"/>
                          <a:pt x="4575183" y="3718380"/>
                          <a:pt x="4465129" y="3728399"/>
                        </a:cubicBezTo>
                        <a:cubicBezTo>
                          <a:pt x="4357948" y="3738107"/>
                          <a:pt x="4252243" y="3766455"/>
                          <a:pt x="4150655" y="3801173"/>
                        </a:cubicBezTo>
                        <a:cubicBezTo>
                          <a:pt x="3846899" y="3905014"/>
                          <a:pt x="3577084" y="4111375"/>
                          <a:pt x="3394721" y="4375210"/>
                        </a:cubicBezTo>
                        <a:cubicBezTo>
                          <a:pt x="3267270" y="4559591"/>
                          <a:pt x="3164982" y="4798806"/>
                          <a:pt x="3187428" y="5029322"/>
                        </a:cubicBezTo>
                        <a:cubicBezTo>
                          <a:pt x="3212748" y="5289196"/>
                          <a:pt x="3451108" y="5464024"/>
                          <a:pt x="3700807" y="5477306"/>
                        </a:cubicBezTo>
                        <a:cubicBezTo>
                          <a:pt x="4030814" y="5494858"/>
                          <a:pt x="4227545" y="5232188"/>
                          <a:pt x="4335658" y="4950956"/>
                        </a:cubicBezTo>
                        <a:cubicBezTo>
                          <a:pt x="4342803" y="4932316"/>
                          <a:pt x="4349638" y="4913598"/>
                          <a:pt x="4356162" y="4894725"/>
                        </a:cubicBezTo>
                        <a:cubicBezTo>
                          <a:pt x="4529127" y="4396258"/>
                          <a:pt x="4526330" y="3300842"/>
                          <a:pt x="3758358" y="3315055"/>
                        </a:cubicBezTo>
                        <a:cubicBezTo>
                          <a:pt x="3416313" y="3321423"/>
                          <a:pt x="3099276" y="3521106"/>
                          <a:pt x="2803753" y="3671702"/>
                        </a:cubicBezTo>
                        <a:cubicBezTo>
                          <a:pt x="2439883" y="3857093"/>
                          <a:pt x="2107079" y="4099259"/>
                          <a:pt x="1789421" y="4354317"/>
                        </a:cubicBezTo>
                        <a:cubicBezTo>
                          <a:pt x="1474326" y="4607279"/>
                          <a:pt x="1116591" y="4876318"/>
                          <a:pt x="936870" y="5249275"/>
                        </a:cubicBezTo>
                        <a:cubicBezTo>
                          <a:pt x="895085" y="5336029"/>
                          <a:pt x="863397" y="5429540"/>
                          <a:pt x="851048" y="5525304"/>
                        </a:cubicBezTo>
                        <a:cubicBezTo>
                          <a:pt x="843203" y="5586272"/>
                          <a:pt x="843281" y="5665648"/>
                          <a:pt x="899745" y="5704792"/>
                        </a:cubicBezTo>
                        <a:cubicBezTo>
                          <a:pt x="961257" y="5747509"/>
                          <a:pt x="1052827" y="5722655"/>
                          <a:pt x="1116281" y="5698889"/>
                        </a:cubicBezTo>
                        <a:cubicBezTo>
                          <a:pt x="1210879" y="5663395"/>
                          <a:pt x="1294138" y="5601728"/>
                          <a:pt x="1367223" y="5532993"/>
                        </a:cubicBezTo>
                        <a:cubicBezTo>
                          <a:pt x="1519140" y="5390086"/>
                          <a:pt x="1642475" y="5213238"/>
                          <a:pt x="1748180" y="5034370"/>
                        </a:cubicBezTo>
                        <a:cubicBezTo>
                          <a:pt x="2067469" y="4494118"/>
                          <a:pt x="2202377" y="3859811"/>
                          <a:pt x="2214803" y="3237310"/>
                        </a:cubicBezTo>
                        <a:cubicBezTo>
                          <a:pt x="2217367" y="3110091"/>
                          <a:pt x="2210532" y="2947457"/>
                          <a:pt x="2082459" y="2880119"/>
                        </a:cubicBezTo>
                        <a:cubicBezTo>
                          <a:pt x="2000753" y="2837169"/>
                          <a:pt x="1898077" y="2842528"/>
                          <a:pt x="1809848" y="2856819"/>
                        </a:cubicBezTo>
                        <a:cubicBezTo>
                          <a:pt x="1692260" y="2875770"/>
                          <a:pt x="1580341" y="2918720"/>
                          <a:pt x="1468035" y="2957088"/>
                        </a:cubicBezTo>
                        <a:cubicBezTo>
                          <a:pt x="1150454" y="3065666"/>
                          <a:pt x="831476" y="3166555"/>
                          <a:pt x="543952" y="3344724"/>
                        </a:cubicBezTo>
                        <a:cubicBezTo>
                          <a:pt x="277943" y="3509533"/>
                          <a:pt x="16593" y="3761562"/>
                          <a:pt x="516" y="4094444"/>
                        </a:cubicBezTo>
                        <a:cubicBezTo>
                          <a:pt x="-5076" y="4210012"/>
                          <a:pt x="34534" y="4320377"/>
                          <a:pt x="131929" y="4387870"/>
                        </a:cubicBezTo>
                        <a:cubicBezTo>
                          <a:pt x="225983" y="4453032"/>
                          <a:pt x="346911" y="4471129"/>
                          <a:pt x="458985" y="4471206"/>
                        </a:cubicBezTo>
                        <a:cubicBezTo>
                          <a:pt x="778118" y="4471595"/>
                          <a:pt x="1071700" y="4324726"/>
                          <a:pt x="1322720" y="4137937"/>
                        </a:cubicBezTo>
                        <a:cubicBezTo>
                          <a:pt x="1852564" y="3743621"/>
                          <a:pt x="2212629" y="3170206"/>
                          <a:pt x="2591178" y="2640439"/>
                        </a:cubicBezTo>
                        <a:cubicBezTo>
                          <a:pt x="2812063" y="2331324"/>
                          <a:pt x="3013687" y="2005666"/>
                          <a:pt x="3161487" y="1655232"/>
                        </a:cubicBezTo>
                        <a:cubicBezTo>
                          <a:pt x="3210573" y="1538965"/>
                          <a:pt x="3256629" y="1418037"/>
                          <a:pt x="3284978" y="1294624"/>
                        </a:cubicBezTo>
                        <a:cubicBezTo>
                          <a:pt x="3297172" y="1241422"/>
                          <a:pt x="3351771" y="1065040"/>
                          <a:pt x="3328549" y="1024110"/>
                        </a:cubicBezTo>
                        <a:cubicBezTo>
                          <a:pt x="3213679" y="821244"/>
                          <a:pt x="2759327" y="1576711"/>
                          <a:pt x="2728493" y="1634806"/>
                        </a:cubicBezTo>
                        <a:cubicBezTo>
                          <a:pt x="2492774" y="2078673"/>
                          <a:pt x="2541704" y="2845325"/>
                          <a:pt x="3101839" y="3026056"/>
                        </a:cubicBezTo>
                        <a:cubicBezTo>
                          <a:pt x="3487067" y="3150323"/>
                          <a:pt x="3902974" y="2890449"/>
                          <a:pt x="4205177" y="2672671"/>
                        </a:cubicBezTo>
                        <a:cubicBezTo>
                          <a:pt x="4507069" y="2455048"/>
                          <a:pt x="4744264" y="2166592"/>
                          <a:pt x="4988993" y="1889787"/>
                        </a:cubicBezTo>
                        <a:cubicBezTo>
                          <a:pt x="5411502" y="1411902"/>
                          <a:pt x="5882630" y="827690"/>
                          <a:pt x="6032993" y="191675"/>
                        </a:cubicBezTo>
                        <a:cubicBezTo>
                          <a:pt x="6149261" y="-299880"/>
                          <a:pt x="5501906" y="296214"/>
                          <a:pt x="5408861" y="406346"/>
                        </a:cubicBezTo>
                        <a:cubicBezTo>
                          <a:pt x="5101144" y="770760"/>
                          <a:pt x="4867056" y="1179056"/>
                          <a:pt x="4732847" y="1639078"/>
                        </a:cubicBezTo>
                        <a:cubicBezTo>
                          <a:pt x="4626987" y="2001938"/>
                          <a:pt x="4365948" y="3172458"/>
                          <a:pt x="5127318" y="3002756"/>
                        </a:cubicBezTo>
                        <a:cubicBezTo>
                          <a:pt x="5618717" y="2893167"/>
                          <a:pt x="6038042" y="2390584"/>
                          <a:pt x="6336749" y="2044810"/>
                        </a:cubicBezTo>
                        <a:cubicBezTo>
                          <a:pt x="6509403" y="1844895"/>
                          <a:pt x="6668465" y="1633563"/>
                          <a:pt x="6811373" y="1411358"/>
                        </a:cubicBezTo>
                        <a:cubicBezTo>
                          <a:pt x="6919097" y="1243908"/>
                          <a:pt x="7029617" y="1066050"/>
                          <a:pt x="7116060" y="886484"/>
                        </a:cubicBezTo>
                        <a:cubicBezTo>
                          <a:pt x="7159554" y="796079"/>
                          <a:pt x="7192873" y="493489"/>
                          <a:pt x="7009734" y="608591"/>
                        </a:cubicBezTo>
                        <a:cubicBezTo>
                          <a:pt x="6972609" y="631891"/>
                          <a:pt x="6956066" y="675152"/>
                          <a:pt x="6937348" y="712898"/>
                        </a:cubicBezTo>
                        <a:cubicBezTo>
                          <a:pt x="6735492" y="1120106"/>
                          <a:pt x="6655262" y="1587895"/>
                          <a:pt x="6648660" y="2039373"/>
                        </a:cubicBezTo>
                        <a:cubicBezTo>
                          <a:pt x="6645631" y="2245580"/>
                          <a:pt x="6595147" y="2784744"/>
                          <a:pt x="6858594" y="2863421"/>
                        </a:cubicBezTo>
                        <a:cubicBezTo>
                          <a:pt x="7061305" y="2924001"/>
                          <a:pt x="7336713" y="2756706"/>
                          <a:pt x="7488086" y="2633915"/>
                        </a:cubicBezTo>
                        <a:cubicBezTo>
                          <a:pt x="7892808" y="2305461"/>
                          <a:pt x="8144761" y="1756122"/>
                          <a:pt x="8278503" y="1261849"/>
                        </a:cubicBezTo>
                        <a:cubicBezTo>
                          <a:pt x="8313298" y="1133232"/>
                          <a:pt x="8361451" y="628241"/>
                          <a:pt x="8094976" y="867222"/>
                        </a:cubicBezTo>
                        <a:cubicBezTo>
                          <a:pt x="7848616" y="1088108"/>
                          <a:pt x="7695379" y="1387747"/>
                          <a:pt x="7547967" y="1678532"/>
                        </a:cubicBezTo>
                        <a:cubicBezTo>
                          <a:pt x="7254618" y="2257230"/>
                          <a:pt x="7103323" y="2962369"/>
                          <a:pt x="7171592" y="3609335"/>
                        </a:cubicBezTo>
                        <a:cubicBezTo>
                          <a:pt x="7200640" y="3884354"/>
                          <a:pt x="7219823" y="4286437"/>
                          <a:pt x="7439000" y="4489458"/>
                        </a:cubicBezTo>
                        <a:cubicBezTo>
                          <a:pt x="7798365" y="4822261"/>
                          <a:pt x="8062278" y="4256923"/>
                          <a:pt x="8169614" y="3984467"/>
                        </a:cubicBezTo>
                        <a:cubicBezTo>
                          <a:pt x="8537600" y="3050288"/>
                          <a:pt x="8946983" y="2136846"/>
                          <a:pt x="9256098" y="1179988"/>
                        </a:cubicBezTo>
                      </a:path>
                    </a:pathLst>
                  </a:custGeom>
                  <a:noFill/>
                  <a:ln w="9525" cap="flat" cmpd="sng">
                    <a:solidFill>
                      <a:srgbClr val="21B7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49" name="Google Shape;549;g340da623686_1_2007"/>
                  <p:cNvSpPr/>
                  <p:nvPr/>
                </p:nvSpPr>
                <p:spPr>
                  <a:xfrm>
                    <a:off x="924411" y="1126412"/>
                    <a:ext cx="9256098" cy="5728014"/>
                  </a:xfrm>
                  <a:custGeom>
                    <a:avLst/>
                    <a:gdLst/>
                    <a:ahLst/>
                    <a:cxnLst/>
                    <a:rect l="l" t="t" r="r" b="b"/>
                    <a:pathLst>
                      <a:path w="9256098" h="5728014" extrusionOk="0">
                        <a:moveTo>
                          <a:pt x="4794670" y="3733680"/>
                        </a:moveTo>
                        <a:cubicBezTo>
                          <a:pt x="4684616" y="3738418"/>
                          <a:pt x="4575183" y="3718380"/>
                          <a:pt x="4465129" y="3728399"/>
                        </a:cubicBezTo>
                        <a:cubicBezTo>
                          <a:pt x="4357948" y="3738107"/>
                          <a:pt x="4252243" y="3766455"/>
                          <a:pt x="4150655" y="3801173"/>
                        </a:cubicBezTo>
                        <a:cubicBezTo>
                          <a:pt x="3846899" y="3905014"/>
                          <a:pt x="3577084" y="4111375"/>
                          <a:pt x="3394721" y="4375210"/>
                        </a:cubicBezTo>
                        <a:cubicBezTo>
                          <a:pt x="3267270" y="4559591"/>
                          <a:pt x="3164982" y="4798806"/>
                          <a:pt x="3187428" y="5029322"/>
                        </a:cubicBezTo>
                        <a:cubicBezTo>
                          <a:pt x="3212748" y="5289196"/>
                          <a:pt x="3451108" y="5464024"/>
                          <a:pt x="3700807" y="5477306"/>
                        </a:cubicBezTo>
                        <a:cubicBezTo>
                          <a:pt x="4030814" y="5494858"/>
                          <a:pt x="4227545" y="5232188"/>
                          <a:pt x="4335658" y="4950956"/>
                        </a:cubicBezTo>
                        <a:cubicBezTo>
                          <a:pt x="4342803" y="4932316"/>
                          <a:pt x="4349638" y="4913598"/>
                          <a:pt x="4356162" y="4894725"/>
                        </a:cubicBezTo>
                        <a:cubicBezTo>
                          <a:pt x="4529127" y="4396258"/>
                          <a:pt x="4526330" y="3300842"/>
                          <a:pt x="3758358" y="3315055"/>
                        </a:cubicBezTo>
                        <a:cubicBezTo>
                          <a:pt x="3416313" y="3321423"/>
                          <a:pt x="3099276" y="3521106"/>
                          <a:pt x="2803753" y="3671702"/>
                        </a:cubicBezTo>
                        <a:cubicBezTo>
                          <a:pt x="2439883" y="3857093"/>
                          <a:pt x="2107079" y="4099259"/>
                          <a:pt x="1789421" y="4354317"/>
                        </a:cubicBezTo>
                        <a:cubicBezTo>
                          <a:pt x="1474326" y="4607279"/>
                          <a:pt x="1116591" y="4876318"/>
                          <a:pt x="936870" y="5249275"/>
                        </a:cubicBezTo>
                        <a:cubicBezTo>
                          <a:pt x="895085" y="5336029"/>
                          <a:pt x="863397" y="5429540"/>
                          <a:pt x="851048" y="5525304"/>
                        </a:cubicBezTo>
                        <a:cubicBezTo>
                          <a:pt x="843203" y="5586272"/>
                          <a:pt x="843281" y="5665648"/>
                          <a:pt x="899745" y="5704792"/>
                        </a:cubicBezTo>
                        <a:cubicBezTo>
                          <a:pt x="961257" y="5747509"/>
                          <a:pt x="1052827" y="5722655"/>
                          <a:pt x="1116281" y="5698889"/>
                        </a:cubicBezTo>
                        <a:cubicBezTo>
                          <a:pt x="1210879" y="5663395"/>
                          <a:pt x="1294138" y="5601728"/>
                          <a:pt x="1367223" y="5532993"/>
                        </a:cubicBezTo>
                        <a:cubicBezTo>
                          <a:pt x="1519140" y="5390086"/>
                          <a:pt x="1642475" y="5213238"/>
                          <a:pt x="1748180" y="5034370"/>
                        </a:cubicBezTo>
                        <a:cubicBezTo>
                          <a:pt x="2067469" y="4494118"/>
                          <a:pt x="2202377" y="3859811"/>
                          <a:pt x="2214803" y="3237310"/>
                        </a:cubicBezTo>
                        <a:cubicBezTo>
                          <a:pt x="2217367" y="3110091"/>
                          <a:pt x="2210532" y="2947457"/>
                          <a:pt x="2082459" y="2880119"/>
                        </a:cubicBezTo>
                        <a:cubicBezTo>
                          <a:pt x="2000753" y="2837169"/>
                          <a:pt x="1898077" y="2842528"/>
                          <a:pt x="1809848" y="2856819"/>
                        </a:cubicBezTo>
                        <a:cubicBezTo>
                          <a:pt x="1692260" y="2875770"/>
                          <a:pt x="1580341" y="2918720"/>
                          <a:pt x="1468035" y="2957088"/>
                        </a:cubicBezTo>
                        <a:cubicBezTo>
                          <a:pt x="1150454" y="3065666"/>
                          <a:pt x="831476" y="3166555"/>
                          <a:pt x="543952" y="3344724"/>
                        </a:cubicBezTo>
                        <a:cubicBezTo>
                          <a:pt x="277943" y="3509533"/>
                          <a:pt x="16593" y="3761562"/>
                          <a:pt x="516" y="4094444"/>
                        </a:cubicBezTo>
                        <a:cubicBezTo>
                          <a:pt x="-5076" y="4210012"/>
                          <a:pt x="34534" y="4320377"/>
                          <a:pt x="131929" y="4387870"/>
                        </a:cubicBezTo>
                        <a:cubicBezTo>
                          <a:pt x="225983" y="4453032"/>
                          <a:pt x="346911" y="4471129"/>
                          <a:pt x="458985" y="4471206"/>
                        </a:cubicBezTo>
                        <a:cubicBezTo>
                          <a:pt x="778118" y="4471595"/>
                          <a:pt x="1071700" y="4324726"/>
                          <a:pt x="1322720" y="4137937"/>
                        </a:cubicBezTo>
                        <a:cubicBezTo>
                          <a:pt x="1852564" y="3743621"/>
                          <a:pt x="2212629" y="3170206"/>
                          <a:pt x="2591178" y="2640439"/>
                        </a:cubicBezTo>
                        <a:cubicBezTo>
                          <a:pt x="2812063" y="2331324"/>
                          <a:pt x="3013687" y="2005666"/>
                          <a:pt x="3161487" y="1655232"/>
                        </a:cubicBezTo>
                        <a:cubicBezTo>
                          <a:pt x="3210573" y="1538965"/>
                          <a:pt x="3256629" y="1418037"/>
                          <a:pt x="3284978" y="1294624"/>
                        </a:cubicBezTo>
                        <a:cubicBezTo>
                          <a:pt x="3297172" y="1241422"/>
                          <a:pt x="3351771" y="1065040"/>
                          <a:pt x="3328549" y="1024110"/>
                        </a:cubicBezTo>
                        <a:cubicBezTo>
                          <a:pt x="3213679" y="821244"/>
                          <a:pt x="2759327" y="1576711"/>
                          <a:pt x="2728493" y="1634806"/>
                        </a:cubicBezTo>
                        <a:cubicBezTo>
                          <a:pt x="2492774" y="2078673"/>
                          <a:pt x="2541704" y="2845325"/>
                          <a:pt x="3101839" y="3026056"/>
                        </a:cubicBezTo>
                        <a:cubicBezTo>
                          <a:pt x="3487067" y="3150323"/>
                          <a:pt x="3902974" y="2890449"/>
                          <a:pt x="4205177" y="2672671"/>
                        </a:cubicBezTo>
                        <a:cubicBezTo>
                          <a:pt x="4507069" y="2455048"/>
                          <a:pt x="4744264" y="2166592"/>
                          <a:pt x="4988993" y="1889787"/>
                        </a:cubicBezTo>
                        <a:cubicBezTo>
                          <a:pt x="5411502" y="1411902"/>
                          <a:pt x="5882630" y="827690"/>
                          <a:pt x="6032993" y="191675"/>
                        </a:cubicBezTo>
                        <a:cubicBezTo>
                          <a:pt x="6149261" y="-299880"/>
                          <a:pt x="5501906" y="296214"/>
                          <a:pt x="5408861" y="406346"/>
                        </a:cubicBezTo>
                        <a:cubicBezTo>
                          <a:pt x="5101144" y="770760"/>
                          <a:pt x="4867056" y="1179056"/>
                          <a:pt x="4732847" y="1639078"/>
                        </a:cubicBezTo>
                        <a:cubicBezTo>
                          <a:pt x="4626987" y="2001938"/>
                          <a:pt x="4365948" y="3172458"/>
                          <a:pt x="5127318" y="3002756"/>
                        </a:cubicBezTo>
                        <a:cubicBezTo>
                          <a:pt x="5618717" y="2893167"/>
                          <a:pt x="6038042" y="2390584"/>
                          <a:pt x="6336749" y="2044810"/>
                        </a:cubicBezTo>
                        <a:cubicBezTo>
                          <a:pt x="6509403" y="1844895"/>
                          <a:pt x="6668465" y="1633563"/>
                          <a:pt x="6811373" y="1411358"/>
                        </a:cubicBezTo>
                        <a:cubicBezTo>
                          <a:pt x="6919097" y="1243908"/>
                          <a:pt x="7029617" y="1066050"/>
                          <a:pt x="7116060" y="886484"/>
                        </a:cubicBezTo>
                        <a:cubicBezTo>
                          <a:pt x="7159554" y="796079"/>
                          <a:pt x="7192873" y="493489"/>
                          <a:pt x="7009734" y="608591"/>
                        </a:cubicBezTo>
                        <a:cubicBezTo>
                          <a:pt x="6972609" y="631891"/>
                          <a:pt x="6956066" y="675152"/>
                          <a:pt x="6937348" y="712898"/>
                        </a:cubicBezTo>
                        <a:cubicBezTo>
                          <a:pt x="6735492" y="1120106"/>
                          <a:pt x="6655262" y="1587895"/>
                          <a:pt x="6648660" y="2039373"/>
                        </a:cubicBezTo>
                        <a:cubicBezTo>
                          <a:pt x="6645631" y="2245580"/>
                          <a:pt x="6595147" y="2784744"/>
                          <a:pt x="6858594" y="2863421"/>
                        </a:cubicBezTo>
                        <a:cubicBezTo>
                          <a:pt x="7061305" y="2924001"/>
                          <a:pt x="7336713" y="2756706"/>
                          <a:pt x="7488086" y="2633915"/>
                        </a:cubicBezTo>
                        <a:cubicBezTo>
                          <a:pt x="7892808" y="2305461"/>
                          <a:pt x="8144761" y="1756122"/>
                          <a:pt x="8278503" y="1261849"/>
                        </a:cubicBezTo>
                        <a:cubicBezTo>
                          <a:pt x="8313298" y="1133232"/>
                          <a:pt x="8361451" y="628241"/>
                          <a:pt x="8094976" y="867222"/>
                        </a:cubicBezTo>
                        <a:cubicBezTo>
                          <a:pt x="7848616" y="1088108"/>
                          <a:pt x="7695379" y="1387747"/>
                          <a:pt x="7547967" y="1678532"/>
                        </a:cubicBezTo>
                        <a:cubicBezTo>
                          <a:pt x="7254618" y="2257230"/>
                          <a:pt x="7103323" y="2962369"/>
                          <a:pt x="7171592" y="3609335"/>
                        </a:cubicBezTo>
                        <a:cubicBezTo>
                          <a:pt x="7200640" y="3884354"/>
                          <a:pt x="7219823" y="4286437"/>
                          <a:pt x="7439000" y="4489458"/>
                        </a:cubicBezTo>
                        <a:cubicBezTo>
                          <a:pt x="7798365" y="4822261"/>
                          <a:pt x="8062278" y="4256923"/>
                          <a:pt x="8169614" y="3984467"/>
                        </a:cubicBezTo>
                        <a:cubicBezTo>
                          <a:pt x="8537600" y="3050288"/>
                          <a:pt x="8946983" y="2136846"/>
                          <a:pt x="9256098" y="1179988"/>
                        </a:cubicBezTo>
                      </a:path>
                    </a:pathLst>
                  </a:custGeom>
                  <a:noFill/>
                  <a:ln w="9525" cap="flat" cmpd="sng">
                    <a:solidFill>
                      <a:srgbClr val="21B7A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550" name="Google Shape;550;g340da623686_1_2007"/>
                <p:cNvGrpSpPr/>
                <p:nvPr/>
              </p:nvGrpSpPr>
              <p:grpSpPr>
                <a:xfrm>
                  <a:off x="3487396" y="3196930"/>
                  <a:ext cx="5510788" cy="1765527"/>
                  <a:chOff x="3487396" y="3196930"/>
                  <a:chExt cx="5510788" cy="1765527"/>
                </a:xfrm>
              </p:grpSpPr>
              <p:sp>
                <p:nvSpPr>
                  <p:cNvPr id="551" name="Google Shape;551;g340da623686_1_2007"/>
                  <p:cNvSpPr/>
                  <p:nvPr/>
                </p:nvSpPr>
                <p:spPr>
                  <a:xfrm>
                    <a:off x="3487396" y="4129711"/>
                    <a:ext cx="2238752" cy="832746"/>
                  </a:xfrm>
                  <a:custGeom>
                    <a:avLst/>
                    <a:gdLst/>
                    <a:ahLst/>
                    <a:cxnLst/>
                    <a:rect l="l" t="t" r="r" b="b"/>
                    <a:pathLst>
                      <a:path w="2238752" h="832746" extrusionOk="0">
                        <a:moveTo>
                          <a:pt x="2238753" y="832746"/>
                        </a:moveTo>
                        <a:cubicBezTo>
                          <a:pt x="1132619" y="832746"/>
                          <a:pt x="566426" y="675626"/>
                          <a:pt x="87764" y="104928"/>
                        </a:cubicBezTo>
                        <a:cubicBezTo>
                          <a:pt x="84735" y="101356"/>
                          <a:pt x="3029" y="3651"/>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52" name="Google Shape;552;g340da623686_1_2007"/>
                  <p:cNvSpPr/>
                  <p:nvPr/>
                </p:nvSpPr>
                <p:spPr>
                  <a:xfrm>
                    <a:off x="7025208" y="3196930"/>
                    <a:ext cx="1972976" cy="54910"/>
                  </a:xfrm>
                  <a:custGeom>
                    <a:avLst/>
                    <a:gdLst/>
                    <a:ahLst/>
                    <a:cxnLst/>
                    <a:rect l="l" t="t" r="r" b="b"/>
                    <a:pathLst>
                      <a:path w="1972976" h="54910" extrusionOk="0">
                        <a:moveTo>
                          <a:pt x="1972976" y="54911"/>
                        </a:moveTo>
                        <a:cubicBezTo>
                          <a:pt x="1251915" y="42717"/>
                          <a:pt x="738924" y="35960"/>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grpSp>
      </p:grpSp>
      <p:sp>
        <p:nvSpPr>
          <p:cNvPr id="553" name="Google Shape;553;g340da623686_1_2007"/>
          <p:cNvSpPr txBox="1"/>
          <p:nvPr/>
        </p:nvSpPr>
        <p:spPr>
          <a:xfrm>
            <a:off x="689275" y="1024100"/>
            <a:ext cx="40542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00">
                <a:solidFill>
                  <a:srgbClr val="262626"/>
                </a:solidFill>
                <a:latin typeface="Lato"/>
                <a:ea typeface="Lato"/>
                <a:cs typeface="Lato"/>
                <a:sym typeface="Lato"/>
              </a:rPr>
              <a:t>Tipovi automatskih misli</a:t>
            </a:r>
            <a:endParaRPr sz="3800">
              <a:solidFill>
                <a:srgbClr val="262626"/>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200">
              <a:solidFill>
                <a:srgbClr val="262626"/>
              </a:solidFill>
              <a:latin typeface="Lato"/>
              <a:ea typeface="Lato"/>
              <a:cs typeface="Lato"/>
              <a:sym typeface="Lato"/>
            </a:endParaRPr>
          </a:p>
          <a:p>
            <a:pPr marL="0" marR="0" lvl="0" indent="0" algn="l" rtl="0">
              <a:spcBef>
                <a:spcPts val="0"/>
              </a:spcBef>
              <a:spcAft>
                <a:spcPts val="0"/>
              </a:spcAft>
              <a:buNone/>
            </a:pPr>
            <a:endParaRPr sz="4200">
              <a:solidFill>
                <a:srgbClr val="262626"/>
              </a:solidFill>
              <a:latin typeface="Lato"/>
              <a:ea typeface="Lato"/>
              <a:cs typeface="Lato"/>
              <a:sym typeface="Lato"/>
            </a:endParaRPr>
          </a:p>
        </p:txBody>
      </p:sp>
      <p:grpSp>
        <p:nvGrpSpPr>
          <p:cNvPr id="554" name="Google Shape;554;g340da623686_1_2007"/>
          <p:cNvGrpSpPr/>
          <p:nvPr/>
        </p:nvGrpSpPr>
        <p:grpSpPr>
          <a:xfrm>
            <a:off x="786574" y="918235"/>
            <a:ext cx="311598" cy="105900"/>
            <a:chOff x="6239672" y="1104900"/>
            <a:chExt cx="415464" cy="105900"/>
          </a:xfrm>
        </p:grpSpPr>
        <p:sp>
          <p:nvSpPr>
            <p:cNvPr id="555" name="Google Shape;555;g340da623686_1_2007"/>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556" name="Google Shape;556;g340da623686_1_2007"/>
            <p:cNvSpPr/>
            <p:nvPr/>
          </p:nvSpPr>
          <p:spPr>
            <a:xfrm>
              <a:off x="6394454"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557" name="Google Shape;557;g340da623686_1_2007"/>
            <p:cNvSpPr/>
            <p:nvPr/>
          </p:nvSpPr>
          <p:spPr>
            <a:xfrm>
              <a:off x="6549236"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grpSp>
      <p:sp>
        <p:nvSpPr>
          <p:cNvPr id="558" name="Google Shape;558;g340da623686_1_2007"/>
          <p:cNvSpPr txBox="1"/>
          <p:nvPr/>
        </p:nvSpPr>
        <p:spPr>
          <a:xfrm>
            <a:off x="5827031" y="1220221"/>
            <a:ext cx="2343900" cy="868200"/>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a:solidFill>
                  <a:srgbClr val="262626"/>
                </a:solidFill>
                <a:latin typeface="Lato"/>
                <a:ea typeface="Lato"/>
                <a:cs typeface="Lato"/>
                <a:sym typeface="Lato"/>
              </a:rPr>
              <a:t>Iskrivljene unatoč objektivnim dokazima koji kazuju suprotno.</a:t>
            </a:r>
            <a:endParaRPr sz="1600"/>
          </a:p>
        </p:txBody>
      </p:sp>
      <p:sp>
        <p:nvSpPr>
          <p:cNvPr id="559" name="Google Shape;559;g340da623686_1_2007"/>
          <p:cNvSpPr txBox="1"/>
          <p:nvPr/>
        </p:nvSpPr>
        <p:spPr>
          <a:xfrm>
            <a:off x="5827031" y="3076801"/>
            <a:ext cx="2343900" cy="10773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Clr>
                <a:schemeClr val="dk1"/>
              </a:buClr>
              <a:buSzPts val="1100"/>
              <a:buFont typeface="Arial"/>
              <a:buNone/>
            </a:pPr>
            <a:r>
              <a:rPr lang="en-US">
                <a:solidFill>
                  <a:srgbClr val="262626"/>
                </a:solidFill>
                <a:latin typeface="Lato"/>
                <a:ea typeface="Lato"/>
                <a:cs typeface="Lato"/>
                <a:sym typeface="Lato"/>
              </a:rPr>
              <a:t>Točne, ali su zaključci iz njih izvedeni iskrivljeni.</a:t>
            </a:r>
            <a:endParaRPr>
              <a:solidFill>
                <a:srgbClr val="262626"/>
              </a:solidFill>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endParaRPr sz="12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200">
              <a:solidFill>
                <a:srgbClr val="262626"/>
              </a:solidFill>
              <a:latin typeface="Lato"/>
              <a:ea typeface="Lato"/>
              <a:cs typeface="Lato"/>
              <a:sym typeface="Lato"/>
            </a:endParaRPr>
          </a:p>
        </p:txBody>
      </p:sp>
      <p:sp>
        <p:nvSpPr>
          <p:cNvPr id="560" name="Google Shape;560;g340da623686_1_2007"/>
          <p:cNvSpPr txBox="1"/>
          <p:nvPr/>
        </p:nvSpPr>
        <p:spPr>
          <a:xfrm>
            <a:off x="5827031" y="4946468"/>
            <a:ext cx="2343900" cy="307800"/>
          </a:xfrm>
          <a:prstGeom prst="rect">
            <a:avLst/>
          </a:prstGeom>
          <a:noFill/>
          <a:ln>
            <a:noFill/>
          </a:ln>
        </p:spPr>
        <p:txBody>
          <a:bodyPr spcFirstLastPara="1" wrap="square" lIns="91425" tIns="45700" rIns="91425" bIns="45700" anchor="t" anchorCtr="0">
            <a:spAutoFit/>
          </a:bodyPr>
          <a:lstStyle/>
          <a:p>
            <a:pPr marL="0" lvl="0" indent="0" algn="l" rtl="0">
              <a:spcBef>
                <a:spcPts val="640"/>
              </a:spcBef>
              <a:spcAft>
                <a:spcPts val="0"/>
              </a:spcAft>
              <a:buClr>
                <a:schemeClr val="dk1"/>
              </a:buClr>
              <a:buSzPts val="1100"/>
              <a:buFont typeface="Arial"/>
              <a:buNone/>
            </a:pPr>
            <a:r>
              <a:rPr lang="en-US">
                <a:solidFill>
                  <a:schemeClr val="dk1"/>
                </a:solidFill>
                <a:latin typeface="Calibri"/>
                <a:ea typeface="Calibri"/>
                <a:cs typeface="Calibri"/>
                <a:sym typeface="Calibri"/>
              </a:rPr>
              <a:t>Točne, ali disfunkcionalne.</a:t>
            </a:r>
            <a:endParaRPr sz="100"/>
          </a:p>
        </p:txBody>
      </p:sp>
      <p:sp>
        <p:nvSpPr>
          <p:cNvPr id="561" name="Google Shape;561;g340da623686_1_2007"/>
          <p:cNvSpPr/>
          <p:nvPr/>
        </p:nvSpPr>
        <p:spPr>
          <a:xfrm>
            <a:off x="5012798" y="1350100"/>
            <a:ext cx="670800" cy="608400"/>
          </a:xfrm>
          <a:prstGeom prst="ellipse">
            <a:avLst/>
          </a:prstGeom>
          <a:solidFill>
            <a:schemeClr val="accent4"/>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Lato"/>
                <a:ea typeface="Lato"/>
                <a:cs typeface="Lato"/>
                <a:sym typeface="Lato"/>
              </a:rPr>
              <a:t>01</a:t>
            </a:r>
            <a:endParaRPr/>
          </a:p>
        </p:txBody>
      </p:sp>
      <p:sp>
        <p:nvSpPr>
          <p:cNvPr id="562" name="Google Shape;562;g340da623686_1_2007"/>
          <p:cNvSpPr/>
          <p:nvPr/>
        </p:nvSpPr>
        <p:spPr>
          <a:xfrm>
            <a:off x="5012800" y="3107375"/>
            <a:ext cx="670800" cy="608400"/>
          </a:xfrm>
          <a:prstGeom prst="ellipse">
            <a:avLst/>
          </a:prstGeom>
          <a:solidFill>
            <a:schemeClr val="accent4"/>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Lato"/>
                <a:ea typeface="Lato"/>
                <a:cs typeface="Lato"/>
                <a:sym typeface="Lato"/>
              </a:rPr>
              <a:t>02</a:t>
            </a:r>
            <a:endParaRPr/>
          </a:p>
        </p:txBody>
      </p:sp>
      <p:sp>
        <p:nvSpPr>
          <p:cNvPr id="563" name="Google Shape;563;g340da623686_1_2007"/>
          <p:cNvSpPr/>
          <p:nvPr/>
        </p:nvSpPr>
        <p:spPr>
          <a:xfrm>
            <a:off x="5012800" y="4864650"/>
            <a:ext cx="670800" cy="608400"/>
          </a:xfrm>
          <a:prstGeom prst="ellipse">
            <a:avLst/>
          </a:prstGeom>
          <a:solidFill>
            <a:schemeClr val="accent4"/>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Lato"/>
                <a:ea typeface="Lato"/>
                <a:cs typeface="Lato"/>
                <a:sym typeface="Lato"/>
              </a:rPr>
              <a:t>03</a:t>
            </a:r>
            <a:endParaRPr/>
          </a:p>
        </p:txBody>
      </p:sp>
      <p:sp>
        <p:nvSpPr>
          <p:cNvPr id="564" name="Google Shape;564;g340da623686_1_2007"/>
          <p:cNvSpPr/>
          <p:nvPr/>
        </p:nvSpPr>
        <p:spPr>
          <a:xfrm>
            <a:off x="3909467" y="3210014"/>
            <a:ext cx="422975" cy="79083"/>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65" name="Google Shape;565;g340da623686_1_2007"/>
          <p:cNvGrpSpPr/>
          <p:nvPr/>
        </p:nvGrpSpPr>
        <p:grpSpPr>
          <a:xfrm>
            <a:off x="6696016" y="249945"/>
            <a:ext cx="298479" cy="397969"/>
            <a:chOff x="4840847" y="3640644"/>
            <a:chExt cx="782383" cy="782479"/>
          </a:xfrm>
        </p:grpSpPr>
        <p:sp>
          <p:nvSpPr>
            <p:cNvPr id="566" name="Google Shape;566;g340da623686_1_2007"/>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67" name="Google Shape;567;g340da623686_1_2007"/>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68" name="Google Shape;568;g340da623686_1_2007"/>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69" name="Google Shape;569;g340da623686_1_2007"/>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70" name="Google Shape;570;g340da623686_1_2007"/>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71" name="Google Shape;571;g340da623686_1_2007"/>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72" name="Google Shape;572;g340da623686_1_2007"/>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73" name="Google Shape;573;g340da623686_1_2007"/>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pSp>
        <p:nvGrpSpPr>
          <p:cNvPr id="578" name="Google Shape;578;g340da623686_1_2159"/>
          <p:cNvGrpSpPr/>
          <p:nvPr/>
        </p:nvGrpSpPr>
        <p:grpSpPr>
          <a:xfrm>
            <a:off x="5008601" y="2260100"/>
            <a:ext cx="4670480" cy="1754445"/>
            <a:chOff x="6239672" y="1104900"/>
            <a:chExt cx="415464" cy="105900"/>
          </a:xfrm>
        </p:grpSpPr>
        <p:sp>
          <p:nvSpPr>
            <p:cNvPr id="579" name="Google Shape;579;g340da623686_1_2159"/>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a:ea typeface="Lato"/>
                <a:cs typeface="Lato"/>
                <a:sym typeface="Lato"/>
              </a:endParaRPr>
            </a:p>
          </p:txBody>
        </p:sp>
        <p:sp>
          <p:nvSpPr>
            <p:cNvPr id="580" name="Google Shape;580;g340da623686_1_2159"/>
            <p:cNvSpPr/>
            <p:nvPr/>
          </p:nvSpPr>
          <p:spPr>
            <a:xfrm>
              <a:off x="6394454"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sp>
          <p:nvSpPr>
            <p:cNvPr id="581" name="Google Shape;581;g340da623686_1_2159"/>
            <p:cNvSpPr/>
            <p:nvPr/>
          </p:nvSpPr>
          <p:spPr>
            <a:xfrm>
              <a:off x="6549236"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grpSp>
      <p:sp>
        <p:nvSpPr>
          <p:cNvPr id="582" name="Google Shape;582;g340da623686_1_2159"/>
          <p:cNvSpPr/>
          <p:nvPr/>
        </p:nvSpPr>
        <p:spPr>
          <a:xfrm>
            <a:off x="1" y="0"/>
            <a:ext cx="7476889" cy="6858000"/>
          </a:xfrm>
          <a:custGeom>
            <a:avLst/>
            <a:gdLst/>
            <a:ahLst/>
            <a:cxnLst/>
            <a:rect l="l" t="t" r="r" b="b"/>
            <a:pathLst>
              <a:path w="9969185" h="6858000" extrusionOk="0">
                <a:moveTo>
                  <a:pt x="0" y="4174082"/>
                </a:moveTo>
                <a:lnTo>
                  <a:pt x="82538" y="4235039"/>
                </a:lnTo>
                <a:cubicBezTo>
                  <a:pt x="236319" y="4359019"/>
                  <a:pt x="383567" y="4498945"/>
                  <a:pt x="519998" y="4651362"/>
                </a:cubicBezTo>
                <a:cubicBezTo>
                  <a:pt x="788396" y="4951218"/>
                  <a:pt x="1009379" y="5292681"/>
                  <a:pt x="1158892" y="5638801"/>
                </a:cubicBezTo>
                <a:cubicBezTo>
                  <a:pt x="1284987" y="5930617"/>
                  <a:pt x="1367816" y="6237811"/>
                  <a:pt x="1405084" y="6551771"/>
                </a:cubicBezTo>
                <a:cubicBezTo>
                  <a:pt x="1412740" y="6616031"/>
                  <a:pt x="1418419" y="6680290"/>
                  <a:pt x="1422121" y="6744422"/>
                </a:cubicBezTo>
                <a:lnTo>
                  <a:pt x="1628017" y="6858000"/>
                </a:lnTo>
                <a:lnTo>
                  <a:pt x="1459053" y="6858000"/>
                </a:lnTo>
                <a:lnTo>
                  <a:pt x="1426396" y="6840269"/>
                </a:lnTo>
                <a:lnTo>
                  <a:pt x="1425972" y="6858000"/>
                </a:lnTo>
                <a:lnTo>
                  <a:pt x="1342437" y="6858000"/>
                </a:lnTo>
                <a:lnTo>
                  <a:pt x="1343121" y="6791580"/>
                </a:lnTo>
                <a:cubicBezTo>
                  <a:pt x="910757" y="6535052"/>
                  <a:pt x="512242" y="6240728"/>
                  <a:pt x="157805" y="5955583"/>
                </a:cubicBezTo>
                <a:lnTo>
                  <a:pt x="0" y="5825222"/>
                </a:lnTo>
                <a:lnTo>
                  <a:pt x="0" y="5720569"/>
                </a:lnTo>
                <a:lnTo>
                  <a:pt x="197850" y="5884150"/>
                </a:lnTo>
                <a:cubicBezTo>
                  <a:pt x="539466" y="6159478"/>
                  <a:pt x="922451" y="6443752"/>
                  <a:pt x="1337059" y="6693818"/>
                </a:cubicBezTo>
                <a:cubicBezTo>
                  <a:pt x="1310385" y="6344443"/>
                  <a:pt x="1225451" y="5996089"/>
                  <a:pt x="1084870" y="5670707"/>
                </a:cubicBezTo>
                <a:cubicBezTo>
                  <a:pt x="860504" y="5151383"/>
                  <a:pt x="477304" y="4658261"/>
                  <a:pt x="31029" y="4297627"/>
                </a:cubicBezTo>
                <a:lnTo>
                  <a:pt x="0" y="4274652"/>
                </a:lnTo>
                <a:close/>
                <a:moveTo>
                  <a:pt x="1677748" y="592583"/>
                </a:moveTo>
                <a:cubicBezTo>
                  <a:pt x="1570574" y="599315"/>
                  <a:pt x="1473890" y="628764"/>
                  <a:pt x="1393916" y="688457"/>
                </a:cubicBezTo>
                <a:cubicBezTo>
                  <a:pt x="1293028" y="763756"/>
                  <a:pt x="1243700" y="858519"/>
                  <a:pt x="1242999" y="978169"/>
                </a:cubicBezTo>
                <a:cubicBezTo>
                  <a:pt x="1243061" y="978934"/>
                  <a:pt x="1243061" y="979828"/>
                  <a:pt x="1243061" y="980657"/>
                </a:cubicBezTo>
                <a:cubicBezTo>
                  <a:pt x="1243061" y="1471633"/>
                  <a:pt x="2079329" y="2240960"/>
                  <a:pt x="2522318" y="2579743"/>
                </a:cubicBezTo>
                <a:cubicBezTo>
                  <a:pt x="3440903" y="3282194"/>
                  <a:pt x="4223759" y="3719057"/>
                  <a:pt x="4986004" y="3954589"/>
                </a:cubicBezTo>
                <a:cubicBezTo>
                  <a:pt x="5219814" y="4026825"/>
                  <a:pt x="5524136" y="4088533"/>
                  <a:pt x="5846009" y="4104231"/>
                </a:cubicBezTo>
                <a:cubicBezTo>
                  <a:pt x="5820612" y="4026187"/>
                  <a:pt x="5792215" y="3947571"/>
                  <a:pt x="5760756" y="3868250"/>
                </a:cubicBezTo>
                <a:cubicBezTo>
                  <a:pt x="5372965" y="2890766"/>
                  <a:pt x="4493623" y="1971414"/>
                  <a:pt x="3217814" y="1209617"/>
                </a:cubicBezTo>
                <a:cubicBezTo>
                  <a:pt x="3198350" y="1198003"/>
                  <a:pt x="3177611" y="1185559"/>
                  <a:pt x="3155724" y="1172414"/>
                </a:cubicBezTo>
                <a:cubicBezTo>
                  <a:pt x="2803573" y="960822"/>
                  <a:pt x="2142171" y="563411"/>
                  <a:pt x="1677748" y="592583"/>
                </a:cubicBezTo>
                <a:close/>
                <a:moveTo>
                  <a:pt x="4778220" y="0"/>
                </a:moveTo>
                <a:lnTo>
                  <a:pt x="4883715" y="0"/>
                </a:lnTo>
                <a:lnTo>
                  <a:pt x="4928684" y="53257"/>
                </a:lnTo>
                <a:cubicBezTo>
                  <a:pt x="4969815" y="98077"/>
                  <a:pt x="5015246" y="144118"/>
                  <a:pt x="5065450" y="191994"/>
                </a:cubicBezTo>
                <a:cubicBezTo>
                  <a:pt x="5405189" y="515972"/>
                  <a:pt x="5781110" y="806895"/>
                  <a:pt x="6182812" y="1056658"/>
                </a:cubicBezTo>
                <a:cubicBezTo>
                  <a:pt x="6618016" y="1327224"/>
                  <a:pt x="7057239" y="1492628"/>
                  <a:pt x="7476681" y="1552101"/>
                </a:cubicBezTo>
                <a:cubicBezTo>
                  <a:pt x="7234576" y="1090095"/>
                  <a:pt x="6845699" y="616222"/>
                  <a:pt x="6393969" y="235960"/>
                </a:cubicBezTo>
                <a:cubicBezTo>
                  <a:pt x="6302652" y="159066"/>
                  <a:pt x="6211210" y="88235"/>
                  <a:pt x="6122190" y="25443"/>
                </a:cubicBezTo>
                <a:lnTo>
                  <a:pt x="6084316" y="0"/>
                </a:lnTo>
                <a:lnTo>
                  <a:pt x="6223009" y="0"/>
                </a:lnTo>
                <a:lnTo>
                  <a:pt x="6306307" y="61680"/>
                </a:lnTo>
                <a:cubicBezTo>
                  <a:pt x="6352619" y="97551"/>
                  <a:pt x="6399202" y="135200"/>
                  <a:pt x="6445721" y="174381"/>
                </a:cubicBezTo>
                <a:cubicBezTo>
                  <a:pt x="6921191" y="574679"/>
                  <a:pt x="7328572" y="1077588"/>
                  <a:pt x="7573230" y="1564162"/>
                </a:cubicBezTo>
                <a:cubicBezTo>
                  <a:pt x="8152588" y="1624273"/>
                  <a:pt x="8690146" y="1479353"/>
                  <a:pt x="9121968" y="1127745"/>
                </a:cubicBezTo>
                <a:cubicBezTo>
                  <a:pt x="9461563" y="851300"/>
                  <a:pt x="9710114" y="489209"/>
                  <a:pt x="9851953" y="97715"/>
                </a:cubicBezTo>
                <a:lnTo>
                  <a:pt x="9883219" y="0"/>
                </a:lnTo>
                <a:lnTo>
                  <a:pt x="9969185" y="0"/>
                </a:lnTo>
                <a:lnTo>
                  <a:pt x="9917964" y="152437"/>
                </a:lnTo>
                <a:cubicBezTo>
                  <a:pt x="9764854" y="556511"/>
                  <a:pt x="9504803" y="920193"/>
                  <a:pt x="9173080" y="1190217"/>
                </a:cubicBezTo>
                <a:cubicBezTo>
                  <a:pt x="8953630" y="1368829"/>
                  <a:pt x="8707376" y="1497987"/>
                  <a:pt x="8441148" y="1573989"/>
                </a:cubicBezTo>
                <a:cubicBezTo>
                  <a:pt x="8195086" y="1644246"/>
                  <a:pt x="7930455" y="1669708"/>
                  <a:pt x="7654591" y="1649670"/>
                </a:cubicBezTo>
                <a:cubicBezTo>
                  <a:pt x="7640872" y="1648649"/>
                  <a:pt x="7627024" y="1647565"/>
                  <a:pt x="7613240" y="1646352"/>
                </a:cubicBezTo>
                <a:cubicBezTo>
                  <a:pt x="7755480" y="1951058"/>
                  <a:pt x="7833332" y="2247214"/>
                  <a:pt x="7844753" y="2526905"/>
                </a:cubicBezTo>
                <a:cubicBezTo>
                  <a:pt x="7845711" y="2550772"/>
                  <a:pt x="7846222" y="2574637"/>
                  <a:pt x="7846222" y="2598312"/>
                </a:cubicBezTo>
                <a:cubicBezTo>
                  <a:pt x="7846222" y="2894148"/>
                  <a:pt x="7770285" y="3171223"/>
                  <a:pt x="7620005" y="3422838"/>
                </a:cubicBezTo>
                <a:cubicBezTo>
                  <a:pt x="7493401" y="3634760"/>
                  <a:pt x="7317532" y="3806289"/>
                  <a:pt x="7097187" y="3932574"/>
                </a:cubicBezTo>
                <a:cubicBezTo>
                  <a:pt x="6900452" y="4045331"/>
                  <a:pt x="6668365" y="4122226"/>
                  <a:pt x="6407434" y="4161023"/>
                </a:cubicBezTo>
                <a:cubicBezTo>
                  <a:pt x="6264493" y="4182273"/>
                  <a:pt x="6112554" y="4191653"/>
                  <a:pt x="5956085" y="4189611"/>
                </a:cubicBezTo>
                <a:cubicBezTo>
                  <a:pt x="6005158" y="4359673"/>
                  <a:pt x="6040191" y="4528203"/>
                  <a:pt x="6060865" y="4693543"/>
                </a:cubicBezTo>
                <a:cubicBezTo>
                  <a:pt x="6096666" y="4980381"/>
                  <a:pt x="6089263" y="5258923"/>
                  <a:pt x="6038787" y="5521513"/>
                </a:cubicBezTo>
                <a:cubicBezTo>
                  <a:pt x="5944367" y="6012537"/>
                  <a:pt x="5704406" y="6442099"/>
                  <a:pt x="5324456" y="6801307"/>
                </a:cubicBezTo>
                <a:lnTo>
                  <a:pt x="5259511" y="6858000"/>
                </a:lnTo>
                <a:lnTo>
                  <a:pt x="5136950" y="6858000"/>
                </a:lnTo>
                <a:lnTo>
                  <a:pt x="5250691" y="6759606"/>
                </a:lnTo>
                <a:cubicBezTo>
                  <a:pt x="5959949" y="6101427"/>
                  <a:pt x="6175944" y="5202892"/>
                  <a:pt x="5871916" y="4187251"/>
                </a:cubicBezTo>
                <a:cubicBezTo>
                  <a:pt x="5571230" y="4175637"/>
                  <a:pt x="5257336" y="4122737"/>
                  <a:pt x="4962137" y="4031547"/>
                </a:cubicBezTo>
                <a:cubicBezTo>
                  <a:pt x="4190513" y="3793142"/>
                  <a:pt x="3399680" y="3352132"/>
                  <a:pt x="2473310" y="2643683"/>
                </a:cubicBezTo>
                <a:cubicBezTo>
                  <a:pt x="2419706" y="2602714"/>
                  <a:pt x="1162339" y="1633652"/>
                  <a:pt x="1162339" y="980529"/>
                </a:cubicBezTo>
                <a:cubicBezTo>
                  <a:pt x="1162339" y="979508"/>
                  <a:pt x="1162339" y="978552"/>
                  <a:pt x="1162339" y="977593"/>
                </a:cubicBezTo>
                <a:cubicBezTo>
                  <a:pt x="1163169" y="832930"/>
                  <a:pt x="1224876" y="713919"/>
                  <a:pt x="1345674" y="623688"/>
                </a:cubicBezTo>
                <a:cubicBezTo>
                  <a:pt x="1550576" y="470728"/>
                  <a:pt x="1867982" y="474174"/>
                  <a:pt x="2289146" y="633770"/>
                </a:cubicBezTo>
                <a:cubicBezTo>
                  <a:pt x="2632715" y="763949"/>
                  <a:pt x="2972454" y="968085"/>
                  <a:pt x="3197266" y="1103177"/>
                </a:cubicBezTo>
                <a:cubicBezTo>
                  <a:pt x="3219091" y="1116259"/>
                  <a:pt x="3239765" y="1128702"/>
                  <a:pt x="3259165" y="1140317"/>
                </a:cubicBezTo>
                <a:cubicBezTo>
                  <a:pt x="3847646" y="1491734"/>
                  <a:pt x="4355405" y="1876908"/>
                  <a:pt x="4768275" y="2285183"/>
                </a:cubicBezTo>
                <a:cubicBezTo>
                  <a:pt x="5260972" y="2772456"/>
                  <a:pt x="5620111" y="3295019"/>
                  <a:pt x="5835735" y="3838449"/>
                </a:cubicBezTo>
                <a:cubicBezTo>
                  <a:pt x="5871343" y="3928234"/>
                  <a:pt x="5903249" y="4017892"/>
                  <a:pt x="5931262" y="4107229"/>
                </a:cubicBezTo>
                <a:cubicBezTo>
                  <a:pt x="6545525" y="4121140"/>
                  <a:pt x="7205541" y="3959247"/>
                  <a:pt x="7550704" y="3381358"/>
                </a:cubicBezTo>
                <a:cubicBezTo>
                  <a:pt x="7844881" y="2888787"/>
                  <a:pt x="7838946" y="2311473"/>
                  <a:pt x="7533156" y="1665433"/>
                </a:cubicBezTo>
                <a:cubicBezTo>
                  <a:pt x="7528561" y="1655732"/>
                  <a:pt x="7523903" y="1645969"/>
                  <a:pt x="7519117" y="1636270"/>
                </a:cubicBezTo>
                <a:cubicBezTo>
                  <a:pt x="7062983" y="1579668"/>
                  <a:pt x="6589172" y="1404374"/>
                  <a:pt x="6140121" y="1125192"/>
                </a:cubicBezTo>
                <a:cubicBezTo>
                  <a:pt x="5733761" y="872493"/>
                  <a:pt x="5353437" y="578189"/>
                  <a:pt x="5009677" y="250383"/>
                </a:cubicBezTo>
                <a:cubicBezTo>
                  <a:pt x="4957526" y="200657"/>
                  <a:pt x="4910293" y="152745"/>
                  <a:pt x="4867483" y="106006"/>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83" name="Google Shape;583;g340da623686_1_2159"/>
          <p:cNvSpPr/>
          <p:nvPr/>
        </p:nvSpPr>
        <p:spPr>
          <a:xfrm>
            <a:off x="664750" y="1189500"/>
            <a:ext cx="7201500" cy="46536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584" name="Google Shape;584;g340da623686_1_2159"/>
          <p:cNvSpPr txBox="1"/>
          <p:nvPr/>
        </p:nvSpPr>
        <p:spPr>
          <a:xfrm>
            <a:off x="1749741" y="1670143"/>
            <a:ext cx="5644500" cy="2124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endParaRPr sz="4400">
              <a:solidFill>
                <a:srgbClr val="262626"/>
              </a:solidFill>
              <a:latin typeface="Lato"/>
              <a:ea typeface="Lato"/>
              <a:cs typeface="Lato"/>
              <a:sym typeface="Lato"/>
            </a:endParaRPr>
          </a:p>
          <a:p>
            <a:pPr marL="0" lvl="0" indent="0" algn="l" rtl="0">
              <a:spcBef>
                <a:spcPts val="0"/>
              </a:spcBef>
              <a:spcAft>
                <a:spcPts val="0"/>
              </a:spcAft>
              <a:buSzPts val="1100"/>
              <a:buNone/>
            </a:pPr>
            <a:endParaRPr sz="4400">
              <a:solidFill>
                <a:srgbClr val="262626"/>
              </a:solidFill>
              <a:latin typeface="Lato"/>
              <a:ea typeface="Lato"/>
              <a:cs typeface="Lato"/>
              <a:sym typeface="Lato"/>
            </a:endParaRPr>
          </a:p>
          <a:p>
            <a:pPr marL="0" marR="0" lvl="0" indent="0" algn="l" rtl="0">
              <a:spcBef>
                <a:spcPts val="0"/>
              </a:spcBef>
              <a:spcAft>
                <a:spcPts val="0"/>
              </a:spcAft>
              <a:buNone/>
            </a:pPr>
            <a:endParaRPr sz="4400">
              <a:solidFill>
                <a:srgbClr val="262626"/>
              </a:solidFill>
              <a:latin typeface="Lato"/>
              <a:ea typeface="Lato"/>
              <a:cs typeface="Lato"/>
              <a:sym typeface="Lato"/>
            </a:endParaRPr>
          </a:p>
        </p:txBody>
      </p:sp>
      <p:grpSp>
        <p:nvGrpSpPr>
          <p:cNvPr id="585" name="Google Shape;585;g340da623686_1_2159"/>
          <p:cNvGrpSpPr/>
          <p:nvPr/>
        </p:nvGrpSpPr>
        <p:grpSpPr>
          <a:xfrm>
            <a:off x="1226576" y="872935"/>
            <a:ext cx="1681924" cy="659020"/>
            <a:chOff x="7274720" y="3152778"/>
            <a:chExt cx="2184600" cy="532800"/>
          </a:xfrm>
        </p:grpSpPr>
        <p:sp>
          <p:nvSpPr>
            <p:cNvPr id="586" name="Google Shape;586;g340da623686_1_2159"/>
            <p:cNvSpPr/>
            <p:nvPr/>
          </p:nvSpPr>
          <p:spPr>
            <a:xfrm rot="-161292">
              <a:off x="7294928" y="3202338"/>
              <a:ext cx="2123637" cy="4336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587" name="Google Shape;587;g340da623686_1_2159"/>
            <p:cNvSpPr txBox="1"/>
            <p:nvPr/>
          </p:nvSpPr>
          <p:spPr>
            <a:xfrm>
              <a:off x="7274720" y="3216275"/>
              <a:ext cx="2184600" cy="24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grpSp>
      <p:sp>
        <p:nvSpPr>
          <p:cNvPr id="588" name="Google Shape;588;g340da623686_1_2159"/>
          <p:cNvSpPr txBox="1"/>
          <p:nvPr/>
        </p:nvSpPr>
        <p:spPr>
          <a:xfrm>
            <a:off x="1239400" y="2352000"/>
            <a:ext cx="6052200" cy="34911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Clr>
                <a:schemeClr val="dk1"/>
              </a:buClr>
              <a:buSzPts val="1100"/>
              <a:buFont typeface="Arial"/>
              <a:buNone/>
            </a:pPr>
            <a:r>
              <a:rPr lang="en-US" sz="2000">
                <a:solidFill>
                  <a:srgbClr val="262626"/>
                </a:solidFill>
                <a:latin typeface="Lato"/>
                <a:ea typeface="Lato"/>
                <a:cs typeface="Lato"/>
                <a:sym typeface="Lato"/>
              </a:rPr>
              <a:t>Ljudi često prihvaćaju svoje misli kao točne bez evaluacije</a:t>
            </a: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US" sz="2000">
                <a:solidFill>
                  <a:srgbClr val="262626"/>
                </a:solidFill>
                <a:latin typeface="Lato"/>
                <a:ea typeface="Lato"/>
                <a:cs typeface="Lato"/>
                <a:sym typeface="Lato"/>
              </a:rPr>
              <a:t>Identificiranje, vrednovanje i odgovaranje na automatske misli na adaptivniji način dovodi do pozitivnog pomaka.</a:t>
            </a: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r>
              <a:rPr lang="en-US" sz="1800">
                <a:solidFill>
                  <a:srgbClr val="262626"/>
                </a:solidFill>
                <a:latin typeface="Lato"/>
                <a:ea typeface="Lato"/>
                <a:cs typeface="Lato"/>
                <a:sym typeface="Lato"/>
              </a:rPr>
              <a:t> </a:t>
            </a:r>
            <a:endParaRPr sz="1800">
              <a:solidFill>
                <a:srgbClr val="262626"/>
              </a:solidFill>
              <a:latin typeface="Lato"/>
              <a:ea typeface="Lato"/>
              <a:cs typeface="Lato"/>
              <a:sym typeface="Lato"/>
            </a:endParaRPr>
          </a:p>
          <a:p>
            <a:pPr marL="0" lvl="0" indent="0" algn="l" rtl="0">
              <a:lnSpc>
                <a:spcPct val="130000"/>
              </a:lnSpc>
              <a:spcBef>
                <a:spcPts val="0"/>
              </a:spcBef>
              <a:spcAft>
                <a:spcPts val="0"/>
              </a:spcAft>
              <a:buClr>
                <a:schemeClr val="dk1"/>
              </a:buClr>
              <a:buSzPts val="1100"/>
              <a:buFont typeface="Arial"/>
              <a:buNone/>
            </a:pPr>
            <a:endParaRPr sz="18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800">
              <a:solidFill>
                <a:srgbClr val="262626"/>
              </a:solidFill>
              <a:latin typeface="Lato"/>
              <a:ea typeface="Lato"/>
              <a:cs typeface="Lato"/>
              <a:sym typeface="Lato"/>
            </a:endParaRPr>
          </a:p>
        </p:txBody>
      </p:sp>
      <p:grpSp>
        <p:nvGrpSpPr>
          <p:cNvPr id="589" name="Google Shape;589;g340da623686_1_2159"/>
          <p:cNvGrpSpPr/>
          <p:nvPr/>
        </p:nvGrpSpPr>
        <p:grpSpPr>
          <a:xfrm>
            <a:off x="5867383" y="1531940"/>
            <a:ext cx="548565" cy="638804"/>
            <a:chOff x="5558789" y="2958464"/>
            <a:chExt cx="1076039" cy="939832"/>
          </a:xfrm>
        </p:grpSpPr>
        <p:sp>
          <p:nvSpPr>
            <p:cNvPr id="590" name="Google Shape;590;g340da623686_1_2159"/>
            <p:cNvSpPr/>
            <p:nvPr/>
          </p:nvSpPr>
          <p:spPr>
            <a:xfrm>
              <a:off x="5898355" y="3162680"/>
              <a:ext cx="296798" cy="479488"/>
            </a:xfrm>
            <a:custGeom>
              <a:avLst/>
              <a:gdLst/>
              <a:ahLst/>
              <a:cxnLst/>
              <a:rect l="l" t="t" r="r" b="b"/>
              <a:pathLst>
                <a:path w="296798" h="479488" extrusionOk="0">
                  <a:moveTo>
                    <a:pt x="296799" y="0"/>
                  </a:moveTo>
                  <a:lnTo>
                    <a:pt x="0" y="47948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91" name="Google Shape;591;g340da623686_1_2159"/>
            <p:cNvSpPr/>
            <p:nvPr/>
          </p:nvSpPr>
          <p:spPr>
            <a:xfrm>
              <a:off x="6178105" y="3567588"/>
              <a:ext cx="456723" cy="330708"/>
            </a:xfrm>
            <a:custGeom>
              <a:avLst/>
              <a:gdLst/>
              <a:ahLst/>
              <a:cxnLst/>
              <a:rect l="l" t="t" r="r" b="b"/>
              <a:pathLst>
                <a:path w="456723" h="330708" extrusionOk="0">
                  <a:moveTo>
                    <a:pt x="456724" y="0"/>
                  </a:moveTo>
                  <a:lnTo>
                    <a:pt x="0" y="3307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92" name="Google Shape;592;g340da623686_1_2159"/>
            <p:cNvSpPr/>
            <p:nvPr/>
          </p:nvSpPr>
          <p:spPr>
            <a:xfrm>
              <a:off x="5558789" y="2958464"/>
              <a:ext cx="127730" cy="549211"/>
            </a:xfrm>
            <a:custGeom>
              <a:avLst/>
              <a:gdLst/>
              <a:ahLst/>
              <a:cxnLst/>
              <a:rect l="l" t="t" r="r" b="b"/>
              <a:pathLst>
                <a:path w="127730" h="549211" extrusionOk="0">
                  <a:moveTo>
                    <a:pt x="127730" y="0"/>
                  </a:moveTo>
                  <a:lnTo>
                    <a:pt x="0" y="549212"/>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593" name="Google Shape;593;g340da623686_1_2159"/>
          <p:cNvSpPr/>
          <p:nvPr/>
        </p:nvSpPr>
        <p:spPr>
          <a:xfrm>
            <a:off x="8049325" y="6500347"/>
            <a:ext cx="422975" cy="39736"/>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594" name="Google Shape;594;g340da623686_1_2159"/>
          <p:cNvGrpSpPr/>
          <p:nvPr/>
        </p:nvGrpSpPr>
        <p:grpSpPr>
          <a:xfrm>
            <a:off x="426910" y="617530"/>
            <a:ext cx="298479" cy="397969"/>
            <a:chOff x="4840847" y="3640644"/>
            <a:chExt cx="782383" cy="782479"/>
          </a:xfrm>
        </p:grpSpPr>
        <p:sp>
          <p:nvSpPr>
            <p:cNvPr id="595" name="Google Shape;595;g340da623686_1_2159"/>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96" name="Google Shape;596;g340da623686_1_2159"/>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97" name="Google Shape;597;g340da623686_1_2159"/>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98" name="Google Shape;598;g340da623686_1_2159"/>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599" name="Google Shape;599;g340da623686_1_2159"/>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00" name="Google Shape;600;g340da623686_1_2159"/>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01" name="Google Shape;601;g340da623686_1_2159"/>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02" name="Google Shape;602;g340da623686_1_2159"/>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603" name="Google Shape;603;g340da623686_1_2159"/>
          <p:cNvGrpSpPr/>
          <p:nvPr/>
        </p:nvGrpSpPr>
        <p:grpSpPr>
          <a:xfrm>
            <a:off x="6071586" y="5486792"/>
            <a:ext cx="3099480" cy="1371292"/>
            <a:chOff x="7749221" y="889411"/>
            <a:chExt cx="4508990" cy="2197232"/>
          </a:xfrm>
        </p:grpSpPr>
        <p:sp>
          <p:nvSpPr>
            <p:cNvPr id="604" name="Google Shape;604;g340da623686_1_2159"/>
            <p:cNvSpPr/>
            <p:nvPr/>
          </p:nvSpPr>
          <p:spPr>
            <a:xfrm>
              <a:off x="7749221" y="889411"/>
              <a:ext cx="4508990" cy="2197232"/>
            </a:xfrm>
            <a:custGeom>
              <a:avLst/>
              <a:gdLst/>
              <a:ahLst/>
              <a:cxnLst/>
              <a:rect l="l" t="t" r="r" b="b"/>
              <a:pathLst>
                <a:path w="4508990" h="2197232" extrusionOk="0">
                  <a:moveTo>
                    <a:pt x="4320672" y="171605"/>
                  </a:moveTo>
                  <a:cubicBezTo>
                    <a:pt x="3838566" y="123099"/>
                    <a:pt x="3326342" y="53668"/>
                    <a:pt x="2844025" y="5161"/>
                  </a:cubicBezTo>
                  <a:lnTo>
                    <a:pt x="2844025" y="5161"/>
                  </a:lnTo>
                  <a:cubicBezTo>
                    <a:pt x="2740249" y="-8048"/>
                    <a:pt x="2565985" y="6113"/>
                    <a:pt x="2461152" y="24923"/>
                  </a:cubicBezTo>
                  <a:cubicBezTo>
                    <a:pt x="2434944" y="29573"/>
                    <a:pt x="2413174" y="34646"/>
                    <a:pt x="2397745" y="39613"/>
                  </a:cubicBezTo>
                  <a:cubicBezTo>
                    <a:pt x="2184591" y="108515"/>
                    <a:pt x="1948083" y="194749"/>
                    <a:pt x="1754162" y="281828"/>
                  </a:cubicBezTo>
                  <a:cubicBezTo>
                    <a:pt x="1657255" y="325368"/>
                    <a:pt x="1570916" y="369013"/>
                    <a:pt x="1503387" y="410756"/>
                  </a:cubicBezTo>
                  <a:cubicBezTo>
                    <a:pt x="1435859" y="452605"/>
                    <a:pt x="1387247" y="492340"/>
                    <a:pt x="1365371" y="529010"/>
                  </a:cubicBezTo>
                  <a:cubicBezTo>
                    <a:pt x="1349942" y="555007"/>
                    <a:pt x="1346666" y="586182"/>
                    <a:pt x="1352056" y="616195"/>
                  </a:cubicBezTo>
                  <a:cubicBezTo>
                    <a:pt x="1356811" y="642509"/>
                    <a:pt x="1368224" y="667977"/>
                    <a:pt x="1384288" y="688690"/>
                  </a:cubicBezTo>
                  <a:cubicBezTo>
                    <a:pt x="1403204" y="712997"/>
                    <a:pt x="1429412" y="730222"/>
                    <a:pt x="1456466" y="743855"/>
                  </a:cubicBezTo>
                  <a:cubicBezTo>
                    <a:pt x="1563835" y="797645"/>
                    <a:pt x="1689910" y="798490"/>
                    <a:pt x="1807847" y="780208"/>
                  </a:cubicBezTo>
                  <a:cubicBezTo>
                    <a:pt x="1820740" y="778200"/>
                    <a:pt x="1833738" y="775981"/>
                    <a:pt x="1846737" y="773656"/>
                  </a:cubicBezTo>
                  <a:cubicBezTo>
                    <a:pt x="1961715" y="753049"/>
                    <a:pt x="2077750" y="720077"/>
                    <a:pt x="2189664" y="678017"/>
                  </a:cubicBezTo>
                  <a:cubicBezTo>
                    <a:pt x="2106812" y="751569"/>
                    <a:pt x="1975559" y="836746"/>
                    <a:pt x="1842510" y="912412"/>
                  </a:cubicBezTo>
                  <a:cubicBezTo>
                    <a:pt x="1702486" y="991988"/>
                    <a:pt x="1560559" y="1061207"/>
                    <a:pt x="1470733" y="1096081"/>
                  </a:cubicBezTo>
                  <a:cubicBezTo>
                    <a:pt x="1384922" y="1025065"/>
                    <a:pt x="1297525" y="954472"/>
                    <a:pt x="1203789" y="893601"/>
                  </a:cubicBezTo>
                  <a:cubicBezTo>
                    <a:pt x="1203789" y="893601"/>
                    <a:pt x="1195440" y="888212"/>
                    <a:pt x="1185189" y="881554"/>
                  </a:cubicBezTo>
                  <a:cubicBezTo>
                    <a:pt x="1156762" y="863060"/>
                    <a:pt x="1125692" y="848265"/>
                    <a:pt x="1092720" y="839494"/>
                  </a:cubicBezTo>
                  <a:lnTo>
                    <a:pt x="1092086" y="839282"/>
                  </a:lnTo>
                  <a:cubicBezTo>
                    <a:pt x="1028573" y="822480"/>
                    <a:pt x="955550" y="813708"/>
                    <a:pt x="888655" y="825650"/>
                  </a:cubicBezTo>
                  <a:cubicBezTo>
                    <a:pt x="876608" y="827869"/>
                    <a:pt x="864666" y="830617"/>
                    <a:pt x="853147" y="834315"/>
                  </a:cubicBezTo>
                  <a:cubicBezTo>
                    <a:pt x="786781" y="855029"/>
                    <a:pt x="745038" y="920021"/>
                    <a:pt x="752647" y="987866"/>
                  </a:cubicBezTo>
                  <a:cubicBezTo>
                    <a:pt x="678460" y="978884"/>
                    <a:pt x="600681" y="965146"/>
                    <a:pt x="536217" y="957431"/>
                  </a:cubicBezTo>
                  <a:cubicBezTo>
                    <a:pt x="462559" y="944010"/>
                    <a:pt x="388373" y="933759"/>
                    <a:pt x="313975" y="926679"/>
                  </a:cubicBezTo>
                  <a:cubicBezTo>
                    <a:pt x="282483" y="923720"/>
                    <a:pt x="250674" y="921183"/>
                    <a:pt x="218864" y="923614"/>
                  </a:cubicBezTo>
                  <a:cubicBezTo>
                    <a:pt x="211044" y="924248"/>
                    <a:pt x="203013" y="925093"/>
                    <a:pt x="195192" y="926573"/>
                  </a:cubicBezTo>
                  <a:cubicBezTo>
                    <a:pt x="172366" y="930694"/>
                    <a:pt x="149962" y="938832"/>
                    <a:pt x="132419" y="954472"/>
                  </a:cubicBezTo>
                  <a:cubicBezTo>
                    <a:pt x="113503" y="971381"/>
                    <a:pt x="102407" y="998223"/>
                    <a:pt x="106740" y="1022952"/>
                  </a:cubicBezTo>
                  <a:cubicBezTo>
                    <a:pt x="107691" y="1028130"/>
                    <a:pt x="109276" y="1033097"/>
                    <a:pt x="111706" y="1037958"/>
                  </a:cubicBezTo>
                  <a:cubicBezTo>
                    <a:pt x="68484" y="1048420"/>
                    <a:pt x="26847" y="1074734"/>
                    <a:pt x="8987" y="1116266"/>
                  </a:cubicBezTo>
                  <a:cubicBezTo>
                    <a:pt x="-313" y="1137930"/>
                    <a:pt x="-2004" y="1161708"/>
                    <a:pt x="2118" y="1184640"/>
                  </a:cubicBezTo>
                  <a:cubicBezTo>
                    <a:pt x="6556" y="1209157"/>
                    <a:pt x="17547" y="1232829"/>
                    <a:pt x="33187" y="1252380"/>
                  </a:cubicBezTo>
                  <a:cubicBezTo>
                    <a:pt x="63306" y="1289896"/>
                    <a:pt x="107691" y="1313039"/>
                    <a:pt x="161375" y="1329525"/>
                  </a:cubicBezTo>
                  <a:cubicBezTo>
                    <a:pt x="161375" y="1329525"/>
                    <a:pt x="161375" y="1329525"/>
                    <a:pt x="161375" y="1329525"/>
                  </a:cubicBezTo>
                  <a:cubicBezTo>
                    <a:pt x="161375" y="1329525"/>
                    <a:pt x="161375" y="1329525"/>
                    <a:pt x="161375" y="1329525"/>
                  </a:cubicBezTo>
                  <a:cubicBezTo>
                    <a:pt x="238838" y="1354571"/>
                    <a:pt x="338704" y="1381308"/>
                    <a:pt x="416906" y="1405825"/>
                  </a:cubicBezTo>
                  <a:lnTo>
                    <a:pt x="417223" y="1404874"/>
                  </a:lnTo>
                  <a:cubicBezTo>
                    <a:pt x="511594" y="1486247"/>
                    <a:pt x="606176" y="1567302"/>
                    <a:pt x="702238" y="1646772"/>
                  </a:cubicBezTo>
                  <a:cubicBezTo>
                    <a:pt x="742607" y="1680167"/>
                    <a:pt x="783082" y="1713455"/>
                    <a:pt x="824825" y="1745265"/>
                  </a:cubicBezTo>
                  <a:cubicBezTo>
                    <a:pt x="833491" y="1751922"/>
                    <a:pt x="843742" y="1761116"/>
                    <a:pt x="854732" y="1769359"/>
                  </a:cubicBezTo>
                  <a:cubicBezTo>
                    <a:pt x="865723" y="1777602"/>
                    <a:pt x="877453" y="1785106"/>
                    <a:pt x="889606" y="1788064"/>
                  </a:cubicBezTo>
                  <a:cubicBezTo>
                    <a:pt x="964110" y="1806030"/>
                    <a:pt x="1082258" y="1821353"/>
                    <a:pt x="1210341" y="1837416"/>
                  </a:cubicBezTo>
                  <a:cubicBezTo>
                    <a:pt x="1338317" y="1853480"/>
                    <a:pt x="1476228" y="1870388"/>
                    <a:pt x="1589727" y="1891207"/>
                  </a:cubicBezTo>
                  <a:lnTo>
                    <a:pt x="1590572" y="1886346"/>
                  </a:lnTo>
                  <a:cubicBezTo>
                    <a:pt x="1646687" y="1936120"/>
                    <a:pt x="1703860" y="1984521"/>
                    <a:pt x="1762511" y="2031125"/>
                  </a:cubicBezTo>
                  <a:cubicBezTo>
                    <a:pt x="1788719" y="2051838"/>
                    <a:pt x="1815245" y="2072129"/>
                    <a:pt x="1842404" y="2091679"/>
                  </a:cubicBezTo>
                  <a:cubicBezTo>
                    <a:pt x="1909933" y="2140291"/>
                    <a:pt x="1997540" y="2195667"/>
                    <a:pt x="2115477" y="2196935"/>
                  </a:cubicBezTo>
                  <a:lnTo>
                    <a:pt x="2115477" y="2196935"/>
                  </a:lnTo>
                  <a:cubicBezTo>
                    <a:pt x="2248738" y="2199365"/>
                    <a:pt x="2380519" y="2186790"/>
                    <a:pt x="2510821" y="2163329"/>
                  </a:cubicBezTo>
                  <a:cubicBezTo>
                    <a:pt x="2828068" y="2106368"/>
                    <a:pt x="3136332" y="1985578"/>
                    <a:pt x="3435720" y="1861828"/>
                  </a:cubicBezTo>
                  <a:cubicBezTo>
                    <a:pt x="3723588" y="1742834"/>
                    <a:pt x="4242258" y="1435944"/>
                    <a:pt x="4508991" y="1275946"/>
                  </a:cubicBezTo>
                  <a:lnTo>
                    <a:pt x="4499269" y="171711"/>
                  </a:lnTo>
                  <a:lnTo>
                    <a:pt x="4320672" y="171605"/>
                  </a:lnTo>
                  <a:close/>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nvGrpSpPr>
            <p:cNvPr id="605" name="Google Shape;605;g340da623686_1_2159"/>
            <p:cNvGrpSpPr/>
            <p:nvPr/>
          </p:nvGrpSpPr>
          <p:grpSpPr>
            <a:xfrm>
              <a:off x="7866740" y="1459319"/>
              <a:ext cx="3357829" cy="1317705"/>
              <a:chOff x="7866740" y="1459319"/>
              <a:chExt cx="3357829" cy="1317705"/>
            </a:xfrm>
          </p:grpSpPr>
          <p:grpSp>
            <p:nvGrpSpPr>
              <p:cNvPr id="606" name="Google Shape;606;g340da623686_1_2159"/>
              <p:cNvGrpSpPr/>
              <p:nvPr/>
            </p:nvGrpSpPr>
            <p:grpSpPr>
              <a:xfrm>
                <a:off x="7866740" y="1459319"/>
                <a:ext cx="3357829" cy="837713"/>
                <a:chOff x="7866740" y="1459319"/>
                <a:chExt cx="3357829" cy="837713"/>
              </a:xfrm>
            </p:grpSpPr>
            <p:sp>
              <p:nvSpPr>
                <p:cNvPr id="607" name="Google Shape;607;g340da623686_1_2159"/>
                <p:cNvSpPr/>
                <p:nvPr/>
              </p:nvSpPr>
              <p:spPr>
                <a:xfrm>
                  <a:off x="7934318" y="1908601"/>
                  <a:ext cx="827730" cy="388431"/>
                </a:xfrm>
                <a:custGeom>
                  <a:avLst/>
                  <a:gdLst/>
                  <a:ahLst/>
                  <a:cxnLst/>
                  <a:rect l="l" t="t" r="r" b="b"/>
                  <a:pathLst>
                    <a:path w="827730" h="388431" extrusionOk="0">
                      <a:moveTo>
                        <a:pt x="241426" y="388431"/>
                      </a:moveTo>
                      <a:cubicBezTo>
                        <a:pt x="228005" y="376912"/>
                        <a:pt x="214690" y="365393"/>
                        <a:pt x="201268" y="353769"/>
                      </a:cubicBezTo>
                      <a:cubicBezTo>
                        <a:pt x="167451" y="324602"/>
                        <a:pt x="14112" y="201063"/>
                        <a:pt x="2276" y="144842"/>
                      </a:cubicBezTo>
                      <a:cubicBezTo>
                        <a:pt x="-10828" y="82809"/>
                        <a:pt x="34508" y="28490"/>
                        <a:pt x="90834" y="9362"/>
                      </a:cubicBezTo>
                      <a:cubicBezTo>
                        <a:pt x="154981" y="-12407"/>
                        <a:pt x="224518" y="7777"/>
                        <a:pt x="285811" y="29336"/>
                      </a:cubicBezTo>
                      <a:cubicBezTo>
                        <a:pt x="458807" y="89995"/>
                        <a:pt x="617113" y="184260"/>
                        <a:pt x="774046" y="277469"/>
                      </a:cubicBezTo>
                      <a:cubicBezTo>
                        <a:pt x="795922" y="288777"/>
                        <a:pt x="798669" y="288988"/>
                        <a:pt x="827731" y="303149"/>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08" name="Google Shape;608;g340da623686_1_2159"/>
                <p:cNvSpPr/>
                <p:nvPr/>
              </p:nvSpPr>
              <p:spPr>
                <a:xfrm>
                  <a:off x="8440786" y="2032308"/>
                  <a:ext cx="179759" cy="21347"/>
                </a:xfrm>
                <a:custGeom>
                  <a:avLst/>
                  <a:gdLst/>
                  <a:ahLst/>
                  <a:cxnLst/>
                  <a:rect l="l" t="t" r="r" b="b"/>
                  <a:pathLst>
                    <a:path w="179759" h="21347" extrusionOk="0">
                      <a:moveTo>
                        <a:pt x="179759" y="21347"/>
                      </a:moveTo>
                      <a:cubicBezTo>
                        <a:pt x="120791" y="16592"/>
                        <a:pt x="58440" y="9511"/>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09" name="Google Shape;609;g340da623686_1_2159"/>
                <p:cNvSpPr/>
                <p:nvPr/>
              </p:nvSpPr>
              <p:spPr>
                <a:xfrm>
                  <a:off x="7866740" y="1922967"/>
                  <a:ext cx="129984" cy="6726"/>
                </a:xfrm>
                <a:custGeom>
                  <a:avLst/>
                  <a:gdLst/>
                  <a:ahLst/>
                  <a:cxnLst/>
                  <a:rect l="l" t="t" r="r" b="b"/>
                  <a:pathLst>
                    <a:path w="129984" h="6726" extrusionOk="0">
                      <a:moveTo>
                        <a:pt x="129985" y="6515"/>
                      </a:moveTo>
                      <a:cubicBezTo>
                        <a:pt x="89827" y="-1728"/>
                        <a:pt x="44174" y="-2679"/>
                        <a:pt x="0" y="672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10" name="Google Shape;610;g340da623686_1_2159"/>
                <p:cNvSpPr/>
                <p:nvPr/>
              </p:nvSpPr>
              <p:spPr>
                <a:xfrm>
                  <a:off x="9949347" y="1459319"/>
                  <a:ext cx="222347" cy="100077"/>
                </a:xfrm>
                <a:custGeom>
                  <a:avLst/>
                  <a:gdLst/>
                  <a:ahLst/>
                  <a:cxnLst/>
                  <a:rect l="l" t="t" r="r" b="b"/>
                  <a:pathLst>
                    <a:path w="222347" h="100077" extrusionOk="0">
                      <a:moveTo>
                        <a:pt x="222348" y="0"/>
                      </a:moveTo>
                      <a:cubicBezTo>
                        <a:pt x="151437" y="36987"/>
                        <a:pt x="76723" y="70699"/>
                        <a:pt x="0" y="100078"/>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11" name="Google Shape;611;g340da623686_1_2159"/>
                <p:cNvSpPr/>
                <p:nvPr/>
              </p:nvSpPr>
              <p:spPr>
                <a:xfrm>
                  <a:off x="10124033" y="1694559"/>
                  <a:ext cx="1100536" cy="483690"/>
                </a:xfrm>
                <a:custGeom>
                  <a:avLst/>
                  <a:gdLst/>
                  <a:ahLst/>
                  <a:cxnLst/>
                  <a:rect l="l" t="t" r="r" b="b"/>
                  <a:pathLst>
                    <a:path w="1100536" h="483690" extrusionOk="0">
                      <a:moveTo>
                        <a:pt x="1100536" y="0"/>
                      </a:moveTo>
                      <a:cubicBezTo>
                        <a:pt x="702446" y="71544"/>
                        <a:pt x="321897" y="238833"/>
                        <a:pt x="0" y="48369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sp>
            <p:nvSpPr>
              <p:cNvPr id="612" name="Google Shape;612;g340da623686_1_2159"/>
              <p:cNvSpPr/>
              <p:nvPr/>
            </p:nvSpPr>
            <p:spPr>
              <a:xfrm>
                <a:off x="8505884" y="1880131"/>
                <a:ext cx="840884" cy="896893"/>
              </a:xfrm>
              <a:custGeom>
                <a:avLst/>
                <a:gdLst/>
                <a:ahLst/>
                <a:cxnLst/>
                <a:rect l="l" t="t" r="r" b="b"/>
                <a:pathLst>
                  <a:path w="840884" h="896893" extrusionOk="0">
                    <a:moveTo>
                      <a:pt x="0" y="0"/>
                    </a:moveTo>
                    <a:cubicBezTo>
                      <a:pt x="634" y="4650"/>
                      <a:pt x="1479" y="9405"/>
                      <a:pt x="2642" y="14055"/>
                    </a:cubicBezTo>
                    <a:cubicBezTo>
                      <a:pt x="26103" y="110962"/>
                      <a:pt x="419015" y="494893"/>
                      <a:pt x="549106" y="622341"/>
                    </a:cubicBezTo>
                    <a:cubicBezTo>
                      <a:pt x="644322" y="715655"/>
                      <a:pt x="740807" y="808441"/>
                      <a:pt x="840884" y="89689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13" name="Google Shape;613;g340da623686_1_2159"/>
              <p:cNvSpPr/>
              <p:nvPr/>
            </p:nvSpPr>
            <p:spPr>
              <a:xfrm>
                <a:off x="9219002" y="1989720"/>
                <a:ext cx="550056" cy="445223"/>
              </a:xfrm>
              <a:custGeom>
                <a:avLst/>
                <a:gdLst/>
                <a:ahLst/>
                <a:cxnLst/>
                <a:rect l="l" t="t" r="r" b="b"/>
                <a:pathLst>
                  <a:path w="550056" h="445223" extrusionOk="0">
                    <a:moveTo>
                      <a:pt x="550057" y="445224"/>
                    </a:moveTo>
                    <a:cubicBezTo>
                      <a:pt x="413203" y="331091"/>
                      <a:pt x="271911" y="222348"/>
                      <a:pt x="133472" y="110223"/>
                    </a:cubicBezTo>
                    <a:cubicBezTo>
                      <a:pt x="88981" y="74186"/>
                      <a:pt x="44702" y="36987"/>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grpSp>
      <p:sp>
        <p:nvSpPr>
          <p:cNvPr id="614" name="Google Shape;614;g340da623686_1_2159"/>
          <p:cNvSpPr/>
          <p:nvPr/>
        </p:nvSpPr>
        <p:spPr>
          <a:xfrm>
            <a:off x="6712252" y="5117648"/>
            <a:ext cx="1228459" cy="1140295"/>
          </a:xfrm>
          <a:custGeom>
            <a:avLst/>
            <a:gdLst/>
            <a:ahLst/>
            <a:cxnLst/>
            <a:rect l="l" t="t" r="r" b="b"/>
            <a:pathLst>
              <a:path w="1780376" h="1831799" extrusionOk="0">
                <a:moveTo>
                  <a:pt x="1270727" y="73"/>
                </a:moveTo>
                <a:cubicBezTo>
                  <a:pt x="1062858" y="4194"/>
                  <a:pt x="860166" y="239224"/>
                  <a:pt x="795596" y="456710"/>
                </a:cubicBezTo>
                <a:cubicBezTo>
                  <a:pt x="594702" y="351243"/>
                  <a:pt x="284958" y="332432"/>
                  <a:pt x="137008" y="478480"/>
                </a:cubicBezTo>
                <a:cubicBezTo>
                  <a:pt x="5332" y="608359"/>
                  <a:pt x="-50783" y="862621"/>
                  <a:pt x="56269" y="1066053"/>
                </a:cubicBezTo>
                <a:cubicBezTo>
                  <a:pt x="199358" y="1338069"/>
                  <a:pt x="516605" y="1454104"/>
                  <a:pt x="699640" y="1548053"/>
                </a:cubicBezTo>
                <a:cubicBezTo>
                  <a:pt x="814724" y="1610297"/>
                  <a:pt x="1363830" y="1827150"/>
                  <a:pt x="1375772" y="1831799"/>
                </a:cubicBezTo>
                <a:cubicBezTo>
                  <a:pt x="1380844" y="1819964"/>
                  <a:pt x="1608582" y="1275296"/>
                  <a:pt x="1644301" y="1149433"/>
                </a:cubicBezTo>
                <a:cubicBezTo>
                  <a:pt x="1704749" y="952871"/>
                  <a:pt x="1842977" y="644607"/>
                  <a:pt x="1747971" y="352194"/>
                </a:cubicBezTo>
                <a:cubicBezTo>
                  <a:pt x="1676956" y="133545"/>
                  <a:pt x="1455665" y="-3626"/>
                  <a:pt x="1270727" y="73"/>
                </a:cubicBezTo>
                <a:close/>
              </a:path>
            </a:pathLst>
          </a:custGeom>
          <a:solidFill>
            <a:srgbClr val="CDB8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15" name="Google Shape;615;g340da623686_1_2159"/>
          <p:cNvSpPr/>
          <p:nvPr/>
        </p:nvSpPr>
        <p:spPr>
          <a:xfrm rot="9610832">
            <a:off x="5312531" y="4065082"/>
            <a:ext cx="2066797" cy="1843428"/>
          </a:xfrm>
          <a:custGeom>
            <a:avLst/>
            <a:gdLst/>
            <a:ahLst/>
            <a:cxnLst/>
            <a:rect l="l" t="t" r="r" b="b"/>
            <a:pathLst>
              <a:path w="3947963" h="3776428" extrusionOk="0">
                <a:moveTo>
                  <a:pt x="0" y="471444"/>
                </a:moveTo>
                <a:cubicBezTo>
                  <a:pt x="139351" y="321235"/>
                  <a:pt x="256985" y="198458"/>
                  <a:pt x="447580" y="119591"/>
                </a:cubicBezTo>
                <a:cubicBezTo>
                  <a:pt x="649986" y="35866"/>
                  <a:pt x="887159" y="7386"/>
                  <a:pt x="1103948" y="814"/>
                </a:cubicBezTo>
                <a:cubicBezTo>
                  <a:pt x="1532096" y="-12140"/>
                  <a:pt x="1983962" y="129592"/>
                  <a:pt x="2298383" y="424010"/>
                </a:cubicBezTo>
                <a:cubicBezTo>
                  <a:pt x="2489073" y="602603"/>
                  <a:pt x="2502980" y="810344"/>
                  <a:pt x="2310479" y="981127"/>
                </a:cubicBezTo>
                <a:cubicBezTo>
                  <a:pt x="2117884" y="1152005"/>
                  <a:pt x="1745075" y="1320788"/>
                  <a:pt x="1476566" y="1274402"/>
                </a:cubicBezTo>
                <a:cubicBezTo>
                  <a:pt x="1292066" y="1242588"/>
                  <a:pt x="1378363" y="1141623"/>
                  <a:pt x="1491424" y="1062566"/>
                </a:cubicBezTo>
                <a:cubicBezTo>
                  <a:pt x="1807845" y="841205"/>
                  <a:pt x="2330863" y="802628"/>
                  <a:pt x="2697575" y="892163"/>
                </a:cubicBezTo>
                <a:cubicBezTo>
                  <a:pt x="3150870" y="1002844"/>
                  <a:pt x="3556826" y="1250494"/>
                  <a:pt x="3783235" y="1670451"/>
                </a:cubicBezTo>
                <a:cubicBezTo>
                  <a:pt x="3963543" y="2004874"/>
                  <a:pt x="4004882" y="2387493"/>
                  <a:pt x="3862007" y="2744300"/>
                </a:cubicBezTo>
                <a:cubicBezTo>
                  <a:pt x="3726085" y="3083675"/>
                  <a:pt x="3528632" y="3343994"/>
                  <a:pt x="3234785" y="3558592"/>
                </a:cubicBezTo>
                <a:cubicBezTo>
                  <a:pt x="3128867" y="3635935"/>
                  <a:pt x="2998184" y="3735185"/>
                  <a:pt x="2874550" y="3776429"/>
                </a:cubicBezTo>
              </a:path>
            </a:pathLst>
          </a:custGeom>
          <a:noFill/>
          <a:ln w="20950" cap="rnd" cmpd="sng">
            <a:solidFill>
              <a:srgbClr val="00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grpSp>
        <p:nvGrpSpPr>
          <p:cNvPr id="620" name="Google Shape;620;g340da623686_1_2201"/>
          <p:cNvGrpSpPr/>
          <p:nvPr/>
        </p:nvGrpSpPr>
        <p:grpSpPr>
          <a:xfrm>
            <a:off x="5008601" y="2260100"/>
            <a:ext cx="4670480" cy="1754445"/>
            <a:chOff x="6239672" y="1104900"/>
            <a:chExt cx="415464" cy="105900"/>
          </a:xfrm>
        </p:grpSpPr>
        <p:sp>
          <p:nvSpPr>
            <p:cNvPr id="621" name="Google Shape;621;g340da623686_1_2201"/>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Lato"/>
                <a:ea typeface="Lato"/>
                <a:cs typeface="Lato"/>
                <a:sym typeface="Lato"/>
              </a:endParaRPr>
            </a:p>
          </p:txBody>
        </p:sp>
        <p:sp>
          <p:nvSpPr>
            <p:cNvPr id="622" name="Google Shape;622;g340da623686_1_2201"/>
            <p:cNvSpPr/>
            <p:nvPr/>
          </p:nvSpPr>
          <p:spPr>
            <a:xfrm>
              <a:off x="6394454"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sp>
          <p:nvSpPr>
            <p:cNvPr id="623" name="Google Shape;623;g340da623686_1_2201"/>
            <p:cNvSpPr/>
            <p:nvPr/>
          </p:nvSpPr>
          <p:spPr>
            <a:xfrm>
              <a:off x="6549236" y="1104900"/>
              <a:ext cx="105900" cy="1059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highlight>
                  <a:schemeClr val="lt2"/>
                </a:highlight>
                <a:latin typeface="Lato"/>
                <a:ea typeface="Lato"/>
                <a:cs typeface="Lato"/>
                <a:sym typeface="Lato"/>
              </a:endParaRPr>
            </a:p>
          </p:txBody>
        </p:sp>
      </p:grpSp>
      <p:sp>
        <p:nvSpPr>
          <p:cNvPr id="624" name="Google Shape;624;g340da623686_1_2201"/>
          <p:cNvSpPr/>
          <p:nvPr/>
        </p:nvSpPr>
        <p:spPr>
          <a:xfrm>
            <a:off x="1" y="0"/>
            <a:ext cx="7476889" cy="6858000"/>
          </a:xfrm>
          <a:custGeom>
            <a:avLst/>
            <a:gdLst/>
            <a:ahLst/>
            <a:cxnLst/>
            <a:rect l="l" t="t" r="r" b="b"/>
            <a:pathLst>
              <a:path w="9969185" h="6858000" extrusionOk="0">
                <a:moveTo>
                  <a:pt x="0" y="4174082"/>
                </a:moveTo>
                <a:lnTo>
                  <a:pt x="82538" y="4235039"/>
                </a:lnTo>
                <a:cubicBezTo>
                  <a:pt x="236319" y="4359019"/>
                  <a:pt x="383567" y="4498945"/>
                  <a:pt x="519998" y="4651362"/>
                </a:cubicBezTo>
                <a:cubicBezTo>
                  <a:pt x="788396" y="4951218"/>
                  <a:pt x="1009379" y="5292681"/>
                  <a:pt x="1158892" y="5638801"/>
                </a:cubicBezTo>
                <a:cubicBezTo>
                  <a:pt x="1284987" y="5930617"/>
                  <a:pt x="1367816" y="6237811"/>
                  <a:pt x="1405084" y="6551771"/>
                </a:cubicBezTo>
                <a:cubicBezTo>
                  <a:pt x="1412740" y="6616031"/>
                  <a:pt x="1418419" y="6680290"/>
                  <a:pt x="1422121" y="6744422"/>
                </a:cubicBezTo>
                <a:lnTo>
                  <a:pt x="1628017" y="6858000"/>
                </a:lnTo>
                <a:lnTo>
                  <a:pt x="1459053" y="6858000"/>
                </a:lnTo>
                <a:lnTo>
                  <a:pt x="1426396" y="6840269"/>
                </a:lnTo>
                <a:lnTo>
                  <a:pt x="1425972" y="6858000"/>
                </a:lnTo>
                <a:lnTo>
                  <a:pt x="1342437" y="6858000"/>
                </a:lnTo>
                <a:lnTo>
                  <a:pt x="1343121" y="6791580"/>
                </a:lnTo>
                <a:cubicBezTo>
                  <a:pt x="910757" y="6535052"/>
                  <a:pt x="512242" y="6240728"/>
                  <a:pt x="157805" y="5955583"/>
                </a:cubicBezTo>
                <a:lnTo>
                  <a:pt x="0" y="5825222"/>
                </a:lnTo>
                <a:lnTo>
                  <a:pt x="0" y="5720569"/>
                </a:lnTo>
                <a:lnTo>
                  <a:pt x="197850" y="5884150"/>
                </a:lnTo>
                <a:cubicBezTo>
                  <a:pt x="539466" y="6159478"/>
                  <a:pt x="922451" y="6443752"/>
                  <a:pt x="1337059" y="6693818"/>
                </a:cubicBezTo>
                <a:cubicBezTo>
                  <a:pt x="1310385" y="6344443"/>
                  <a:pt x="1225451" y="5996089"/>
                  <a:pt x="1084870" y="5670707"/>
                </a:cubicBezTo>
                <a:cubicBezTo>
                  <a:pt x="860504" y="5151383"/>
                  <a:pt x="477304" y="4658261"/>
                  <a:pt x="31029" y="4297627"/>
                </a:cubicBezTo>
                <a:lnTo>
                  <a:pt x="0" y="4274652"/>
                </a:lnTo>
                <a:close/>
                <a:moveTo>
                  <a:pt x="1677748" y="592583"/>
                </a:moveTo>
                <a:cubicBezTo>
                  <a:pt x="1570574" y="599315"/>
                  <a:pt x="1473890" y="628764"/>
                  <a:pt x="1393916" y="688457"/>
                </a:cubicBezTo>
                <a:cubicBezTo>
                  <a:pt x="1293028" y="763756"/>
                  <a:pt x="1243700" y="858519"/>
                  <a:pt x="1242999" y="978169"/>
                </a:cubicBezTo>
                <a:cubicBezTo>
                  <a:pt x="1243061" y="978934"/>
                  <a:pt x="1243061" y="979828"/>
                  <a:pt x="1243061" y="980657"/>
                </a:cubicBezTo>
                <a:cubicBezTo>
                  <a:pt x="1243061" y="1471633"/>
                  <a:pt x="2079329" y="2240960"/>
                  <a:pt x="2522318" y="2579743"/>
                </a:cubicBezTo>
                <a:cubicBezTo>
                  <a:pt x="3440903" y="3282194"/>
                  <a:pt x="4223759" y="3719057"/>
                  <a:pt x="4986004" y="3954589"/>
                </a:cubicBezTo>
                <a:cubicBezTo>
                  <a:pt x="5219814" y="4026825"/>
                  <a:pt x="5524136" y="4088533"/>
                  <a:pt x="5846009" y="4104231"/>
                </a:cubicBezTo>
                <a:cubicBezTo>
                  <a:pt x="5820612" y="4026187"/>
                  <a:pt x="5792215" y="3947571"/>
                  <a:pt x="5760756" y="3868250"/>
                </a:cubicBezTo>
                <a:cubicBezTo>
                  <a:pt x="5372965" y="2890766"/>
                  <a:pt x="4493623" y="1971414"/>
                  <a:pt x="3217814" y="1209617"/>
                </a:cubicBezTo>
                <a:cubicBezTo>
                  <a:pt x="3198350" y="1198003"/>
                  <a:pt x="3177611" y="1185559"/>
                  <a:pt x="3155724" y="1172414"/>
                </a:cubicBezTo>
                <a:cubicBezTo>
                  <a:pt x="2803573" y="960822"/>
                  <a:pt x="2142171" y="563411"/>
                  <a:pt x="1677748" y="592583"/>
                </a:cubicBezTo>
                <a:close/>
                <a:moveTo>
                  <a:pt x="4778220" y="0"/>
                </a:moveTo>
                <a:lnTo>
                  <a:pt x="4883715" y="0"/>
                </a:lnTo>
                <a:lnTo>
                  <a:pt x="4928684" y="53257"/>
                </a:lnTo>
                <a:cubicBezTo>
                  <a:pt x="4969815" y="98077"/>
                  <a:pt x="5015246" y="144118"/>
                  <a:pt x="5065450" y="191994"/>
                </a:cubicBezTo>
                <a:cubicBezTo>
                  <a:pt x="5405189" y="515972"/>
                  <a:pt x="5781110" y="806895"/>
                  <a:pt x="6182812" y="1056658"/>
                </a:cubicBezTo>
                <a:cubicBezTo>
                  <a:pt x="6618016" y="1327224"/>
                  <a:pt x="7057239" y="1492628"/>
                  <a:pt x="7476681" y="1552101"/>
                </a:cubicBezTo>
                <a:cubicBezTo>
                  <a:pt x="7234576" y="1090095"/>
                  <a:pt x="6845699" y="616222"/>
                  <a:pt x="6393969" y="235960"/>
                </a:cubicBezTo>
                <a:cubicBezTo>
                  <a:pt x="6302652" y="159066"/>
                  <a:pt x="6211210" y="88235"/>
                  <a:pt x="6122190" y="25443"/>
                </a:cubicBezTo>
                <a:lnTo>
                  <a:pt x="6084316" y="0"/>
                </a:lnTo>
                <a:lnTo>
                  <a:pt x="6223009" y="0"/>
                </a:lnTo>
                <a:lnTo>
                  <a:pt x="6306307" y="61680"/>
                </a:lnTo>
                <a:cubicBezTo>
                  <a:pt x="6352619" y="97551"/>
                  <a:pt x="6399202" y="135200"/>
                  <a:pt x="6445721" y="174381"/>
                </a:cubicBezTo>
                <a:cubicBezTo>
                  <a:pt x="6921191" y="574679"/>
                  <a:pt x="7328572" y="1077588"/>
                  <a:pt x="7573230" y="1564162"/>
                </a:cubicBezTo>
                <a:cubicBezTo>
                  <a:pt x="8152588" y="1624273"/>
                  <a:pt x="8690146" y="1479353"/>
                  <a:pt x="9121968" y="1127745"/>
                </a:cubicBezTo>
                <a:cubicBezTo>
                  <a:pt x="9461563" y="851300"/>
                  <a:pt x="9710114" y="489209"/>
                  <a:pt x="9851953" y="97715"/>
                </a:cubicBezTo>
                <a:lnTo>
                  <a:pt x="9883219" y="0"/>
                </a:lnTo>
                <a:lnTo>
                  <a:pt x="9969185" y="0"/>
                </a:lnTo>
                <a:lnTo>
                  <a:pt x="9917964" y="152437"/>
                </a:lnTo>
                <a:cubicBezTo>
                  <a:pt x="9764854" y="556511"/>
                  <a:pt x="9504803" y="920193"/>
                  <a:pt x="9173080" y="1190217"/>
                </a:cubicBezTo>
                <a:cubicBezTo>
                  <a:pt x="8953630" y="1368829"/>
                  <a:pt x="8707376" y="1497987"/>
                  <a:pt x="8441148" y="1573989"/>
                </a:cubicBezTo>
                <a:cubicBezTo>
                  <a:pt x="8195086" y="1644246"/>
                  <a:pt x="7930455" y="1669708"/>
                  <a:pt x="7654591" y="1649670"/>
                </a:cubicBezTo>
                <a:cubicBezTo>
                  <a:pt x="7640872" y="1648649"/>
                  <a:pt x="7627024" y="1647565"/>
                  <a:pt x="7613240" y="1646352"/>
                </a:cubicBezTo>
                <a:cubicBezTo>
                  <a:pt x="7755480" y="1951058"/>
                  <a:pt x="7833332" y="2247214"/>
                  <a:pt x="7844753" y="2526905"/>
                </a:cubicBezTo>
                <a:cubicBezTo>
                  <a:pt x="7845711" y="2550772"/>
                  <a:pt x="7846222" y="2574637"/>
                  <a:pt x="7846222" y="2598312"/>
                </a:cubicBezTo>
                <a:cubicBezTo>
                  <a:pt x="7846222" y="2894148"/>
                  <a:pt x="7770285" y="3171223"/>
                  <a:pt x="7620005" y="3422838"/>
                </a:cubicBezTo>
                <a:cubicBezTo>
                  <a:pt x="7493401" y="3634760"/>
                  <a:pt x="7317532" y="3806289"/>
                  <a:pt x="7097187" y="3932574"/>
                </a:cubicBezTo>
                <a:cubicBezTo>
                  <a:pt x="6900452" y="4045331"/>
                  <a:pt x="6668365" y="4122226"/>
                  <a:pt x="6407434" y="4161023"/>
                </a:cubicBezTo>
                <a:cubicBezTo>
                  <a:pt x="6264493" y="4182273"/>
                  <a:pt x="6112554" y="4191653"/>
                  <a:pt x="5956085" y="4189611"/>
                </a:cubicBezTo>
                <a:cubicBezTo>
                  <a:pt x="6005158" y="4359673"/>
                  <a:pt x="6040191" y="4528203"/>
                  <a:pt x="6060865" y="4693543"/>
                </a:cubicBezTo>
                <a:cubicBezTo>
                  <a:pt x="6096666" y="4980381"/>
                  <a:pt x="6089263" y="5258923"/>
                  <a:pt x="6038787" y="5521513"/>
                </a:cubicBezTo>
                <a:cubicBezTo>
                  <a:pt x="5944367" y="6012537"/>
                  <a:pt x="5704406" y="6442099"/>
                  <a:pt x="5324456" y="6801307"/>
                </a:cubicBezTo>
                <a:lnTo>
                  <a:pt x="5259511" y="6858000"/>
                </a:lnTo>
                <a:lnTo>
                  <a:pt x="5136950" y="6858000"/>
                </a:lnTo>
                <a:lnTo>
                  <a:pt x="5250691" y="6759606"/>
                </a:lnTo>
                <a:cubicBezTo>
                  <a:pt x="5959949" y="6101427"/>
                  <a:pt x="6175944" y="5202892"/>
                  <a:pt x="5871916" y="4187251"/>
                </a:cubicBezTo>
                <a:cubicBezTo>
                  <a:pt x="5571230" y="4175637"/>
                  <a:pt x="5257336" y="4122737"/>
                  <a:pt x="4962137" y="4031547"/>
                </a:cubicBezTo>
                <a:cubicBezTo>
                  <a:pt x="4190513" y="3793142"/>
                  <a:pt x="3399680" y="3352132"/>
                  <a:pt x="2473310" y="2643683"/>
                </a:cubicBezTo>
                <a:cubicBezTo>
                  <a:pt x="2419706" y="2602714"/>
                  <a:pt x="1162339" y="1633652"/>
                  <a:pt x="1162339" y="980529"/>
                </a:cubicBezTo>
                <a:cubicBezTo>
                  <a:pt x="1162339" y="979508"/>
                  <a:pt x="1162339" y="978552"/>
                  <a:pt x="1162339" y="977593"/>
                </a:cubicBezTo>
                <a:cubicBezTo>
                  <a:pt x="1163169" y="832930"/>
                  <a:pt x="1224876" y="713919"/>
                  <a:pt x="1345674" y="623688"/>
                </a:cubicBezTo>
                <a:cubicBezTo>
                  <a:pt x="1550576" y="470728"/>
                  <a:pt x="1867982" y="474174"/>
                  <a:pt x="2289146" y="633770"/>
                </a:cubicBezTo>
                <a:cubicBezTo>
                  <a:pt x="2632715" y="763949"/>
                  <a:pt x="2972454" y="968085"/>
                  <a:pt x="3197266" y="1103177"/>
                </a:cubicBezTo>
                <a:cubicBezTo>
                  <a:pt x="3219091" y="1116259"/>
                  <a:pt x="3239765" y="1128702"/>
                  <a:pt x="3259165" y="1140317"/>
                </a:cubicBezTo>
                <a:cubicBezTo>
                  <a:pt x="3847646" y="1491734"/>
                  <a:pt x="4355405" y="1876908"/>
                  <a:pt x="4768275" y="2285183"/>
                </a:cubicBezTo>
                <a:cubicBezTo>
                  <a:pt x="5260972" y="2772456"/>
                  <a:pt x="5620111" y="3295019"/>
                  <a:pt x="5835735" y="3838449"/>
                </a:cubicBezTo>
                <a:cubicBezTo>
                  <a:pt x="5871343" y="3928234"/>
                  <a:pt x="5903249" y="4017892"/>
                  <a:pt x="5931262" y="4107229"/>
                </a:cubicBezTo>
                <a:cubicBezTo>
                  <a:pt x="6545525" y="4121140"/>
                  <a:pt x="7205541" y="3959247"/>
                  <a:pt x="7550704" y="3381358"/>
                </a:cubicBezTo>
                <a:cubicBezTo>
                  <a:pt x="7844881" y="2888787"/>
                  <a:pt x="7838946" y="2311473"/>
                  <a:pt x="7533156" y="1665433"/>
                </a:cubicBezTo>
                <a:cubicBezTo>
                  <a:pt x="7528561" y="1655732"/>
                  <a:pt x="7523903" y="1645969"/>
                  <a:pt x="7519117" y="1636270"/>
                </a:cubicBezTo>
                <a:cubicBezTo>
                  <a:pt x="7062983" y="1579668"/>
                  <a:pt x="6589172" y="1404374"/>
                  <a:pt x="6140121" y="1125192"/>
                </a:cubicBezTo>
                <a:cubicBezTo>
                  <a:pt x="5733761" y="872493"/>
                  <a:pt x="5353437" y="578189"/>
                  <a:pt x="5009677" y="250383"/>
                </a:cubicBezTo>
                <a:cubicBezTo>
                  <a:pt x="4957526" y="200657"/>
                  <a:pt x="4910293" y="152745"/>
                  <a:pt x="4867483" y="106006"/>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25" name="Google Shape;625;g340da623686_1_2201"/>
          <p:cNvSpPr/>
          <p:nvPr/>
        </p:nvSpPr>
        <p:spPr>
          <a:xfrm>
            <a:off x="664750" y="1189500"/>
            <a:ext cx="7201500" cy="4653600"/>
          </a:xfrm>
          <a:prstGeom prst="roundRect">
            <a:avLst>
              <a:gd name="adj" fmla="val 6795"/>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626" name="Google Shape;626;g340da623686_1_2201"/>
          <p:cNvSpPr txBox="1"/>
          <p:nvPr/>
        </p:nvSpPr>
        <p:spPr>
          <a:xfrm>
            <a:off x="1749741" y="1670143"/>
            <a:ext cx="5644500" cy="2124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endParaRPr sz="4400">
              <a:solidFill>
                <a:srgbClr val="262626"/>
              </a:solidFill>
              <a:latin typeface="Lato"/>
              <a:ea typeface="Lato"/>
              <a:cs typeface="Lato"/>
              <a:sym typeface="Lato"/>
            </a:endParaRPr>
          </a:p>
          <a:p>
            <a:pPr marL="0" lvl="0" indent="0" algn="l" rtl="0">
              <a:spcBef>
                <a:spcPts val="0"/>
              </a:spcBef>
              <a:spcAft>
                <a:spcPts val="0"/>
              </a:spcAft>
              <a:buSzPts val="1100"/>
              <a:buNone/>
            </a:pPr>
            <a:endParaRPr sz="4400">
              <a:solidFill>
                <a:srgbClr val="262626"/>
              </a:solidFill>
              <a:latin typeface="Lato"/>
              <a:ea typeface="Lato"/>
              <a:cs typeface="Lato"/>
              <a:sym typeface="Lato"/>
            </a:endParaRPr>
          </a:p>
          <a:p>
            <a:pPr marL="0" marR="0" lvl="0" indent="0" algn="l" rtl="0">
              <a:spcBef>
                <a:spcPts val="0"/>
              </a:spcBef>
              <a:spcAft>
                <a:spcPts val="0"/>
              </a:spcAft>
              <a:buNone/>
            </a:pPr>
            <a:endParaRPr sz="4400">
              <a:solidFill>
                <a:srgbClr val="262626"/>
              </a:solidFill>
              <a:latin typeface="Lato"/>
              <a:ea typeface="Lato"/>
              <a:cs typeface="Lato"/>
              <a:sym typeface="Lato"/>
            </a:endParaRPr>
          </a:p>
        </p:txBody>
      </p:sp>
      <p:grpSp>
        <p:nvGrpSpPr>
          <p:cNvPr id="627" name="Google Shape;627;g340da623686_1_2201"/>
          <p:cNvGrpSpPr/>
          <p:nvPr/>
        </p:nvGrpSpPr>
        <p:grpSpPr>
          <a:xfrm>
            <a:off x="1226576" y="872935"/>
            <a:ext cx="1681924" cy="659020"/>
            <a:chOff x="7274720" y="3152778"/>
            <a:chExt cx="2184600" cy="532800"/>
          </a:xfrm>
        </p:grpSpPr>
        <p:sp>
          <p:nvSpPr>
            <p:cNvPr id="628" name="Google Shape;628;g340da623686_1_2201"/>
            <p:cNvSpPr/>
            <p:nvPr/>
          </p:nvSpPr>
          <p:spPr>
            <a:xfrm rot="-161292">
              <a:off x="7294928" y="3202338"/>
              <a:ext cx="2123637" cy="4336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629" name="Google Shape;629;g340da623686_1_2201"/>
            <p:cNvSpPr txBox="1"/>
            <p:nvPr/>
          </p:nvSpPr>
          <p:spPr>
            <a:xfrm>
              <a:off x="7274720" y="3216275"/>
              <a:ext cx="2184600" cy="24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grpSp>
      <p:sp>
        <p:nvSpPr>
          <p:cNvPr id="630" name="Google Shape;630;g340da623686_1_2201"/>
          <p:cNvSpPr txBox="1"/>
          <p:nvPr/>
        </p:nvSpPr>
        <p:spPr>
          <a:xfrm>
            <a:off x="1210650" y="2570375"/>
            <a:ext cx="6052200" cy="34911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SzPts val="1100"/>
              <a:buNone/>
            </a:pPr>
            <a:r>
              <a:rPr lang="en-US" sz="2000">
                <a:solidFill>
                  <a:srgbClr val="262626"/>
                </a:solidFill>
                <a:latin typeface="Lato"/>
                <a:ea typeface="Lato"/>
                <a:cs typeface="Lato"/>
                <a:sym typeface="Lato"/>
              </a:rPr>
              <a:t>Disfunkcionalne automatske misli - gotovo uvijek negativne </a:t>
            </a: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r>
              <a:rPr lang="en-US" sz="2000" b="1">
                <a:solidFill>
                  <a:srgbClr val="262626"/>
                </a:solidFill>
                <a:latin typeface="Lato"/>
                <a:ea typeface="Lato"/>
                <a:cs typeface="Lato"/>
                <a:sym typeface="Lato"/>
              </a:rPr>
              <a:t>OSIM</a:t>
            </a:r>
            <a:r>
              <a:rPr lang="en-US" sz="2000">
                <a:solidFill>
                  <a:srgbClr val="262626"/>
                </a:solidFill>
                <a:latin typeface="Lato"/>
                <a:ea typeface="Lato"/>
                <a:cs typeface="Lato"/>
                <a:sym typeface="Lato"/>
              </a:rPr>
              <a:t> - kod maničnog, narcističkog poremećaja ličnosti i konzumiranja droga.</a:t>
            </a: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20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r>
              <a:rPr lang="en-US" sz="1800">
                <a:solidFill>
                  <a:srgbClr val="262626"/>
                </a:solidFill>
                <a:latin typeface="Lato"/>
                <a:ea typeface="Lato"/>
                <a:cs typeface="Lato"/>
                <a:sym typeface="Lato"/>
              </a:rPr>
              <a:t> </a:t>
            </a:r>
            <a:endParaRPr sz="1800">
              <a:solidFill>
                <a:srgbClr val="262626"/>
              </a:solidFill>
              <a:latin typeface="Lato"/>
              <a:ea typeface="Lato"/>
              <a:cs typeface="Lato"/>
              <a:sym typeface="Lato"/>
            </a:endParaRPr>
          </a:p>
          <a:p>
            <a:pPr marL="0" lvl="0" indent="0" algn="l" rtl="0">
              <a:lnSpc>
                <a:spcPct val="130000"/>
              </a:lnSpc>
              <a:spcBef>
                <a:spcPts val="0"/>
              </a:spcBef>
              <a:spcAft>
                <a:spcPts val="0"/>
              </a:spcAft>
              <a:buSzPts val="1100"/>
              <a:buNone/>
            </a:pPr>
            <a:endParaRPr sz="1800">
              <a:solidFill>
                <a:srgbClr val="262626"/>
              </a:solidFill>
              <a:latin typeface="Lato"/>
              <a:ea typeface="Lato"/>
              <a:cs typeface="Lato"/>
              <a:sym typeface="Lato"/>
            </a:endParaRPr>
          </a:p>
          <a:p>
            <a:pPr marL="0" marR="0" lvl="0" indent="0" algn="l" rtl="0">
              <a:lnSpc>
                <a:spcPct val="130000"/>
              </a:lnSpc>
              <a:spcBef>
                <a:spcPts val="0"/>
              </a:spcBef>
              <a:spcAft>
                <a:spcPts val="0"/>
              </a:spcAft>
              <a:buNone/>
            </a:pPr>
            <a:endParaRPr sz="1800">
              <a:solidFill>
                <a:srgbClr val="262626"/>
              </a:solidFill>
              <a:latin typeface="Lato"/>
              <a:ea typeface="Lato"/>
              <a:cs typeface="Lato"/>
              <a:sym typeface="Lato"/>
            </a:endParaRPr>
          </a:p>
        </p:txBody>
      </p:sp>
      <p:grpSp>
        <p:nvGrpSpPr>
          <p:cNvPr id="631" name="Google Shape;631;g340da623686_1_2201"/>
          <p:cNvGrpSpPr/>
          <p:nvPr/>
        </p:nvGrpSpPr>
        <p:grpSpPr>
          <a:xfrm>
            <a:off x="5867383" y="1531940"/>
            <a:ext cx="548565" cy="638804"/>
            <a:chOff x="5558789" y="2958464"/>
            <a:chExt cx="1076039" cy="939832"/>
          </a:xfrm>
        </p:grpSpPr>
        <p:sp>
          <p:nvSpPr>
            <p:cNvPr id="632" name="Google Shape;632;g340da623686_1_2201"/>
            <p:cNvSpPr/>
            <p:nvPr/>
          </p:nvSpPr>
          <p:spPr>
            <a:xfrm>
              <a:off x="5898355" y="3162680"/>
              <a:ext cx="296798" cy="479488"/>
            </a:xfrm>
            <a:custGeom>
              <a:avLst/>
              <a:gdLst/>
              <a:ahLst/>
              <a:cxnLst/>
              <a:rect l="l" t="t" r="r" b="b"/>
              <a:pathLst>
                <a:path w="296798" h="479488" extrusionOk="0">
                  <a:moveTo>
                    <a:pt x="296799" y="0"/>
                  </a:moveTo>
                  <a:lnTo>
                    <a:pt x="0" y="47948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33" name="Google Shape;633;g340da623686_1_2201"/>
            <p:cNvSpPr/>
            <p:nvPr/>
          </p:nvSpPr>
          <p:spPr>
            <a:xfrm>
              <a:off x="6178105" y="3567588"/>
              <a:ext cx="456723" cy="330708"/>
            </a:xfrm>
            <a:custGeom>
              <a:avLst/>
              <a:gdLst/>
              <a:ahLst/>
              <a:cxnLst/>
              <a:rect l="l" t="t" r="r" b="b"/>
              <a:pathLst>
                <a:path w="456723" h="330708" extrusionOk="0">
                  <a:moveTo>
                    <a:pt x="456724" y="0"/>
                  </a:moveTo>
                  <a:lnTo>
                    <a:pt x="0" y="3307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34" name="Google Shape;634;g340da623686_1_2201"/>
            <p:cNvSpPr/>
            <p:nvPr/>
          </p:nvSpPr>
          <p:spPr>
            <a:xfrm>
              <a:off x="5558789" y="2958464"/>
              <a:ext cx="127730" cy="549211"/>
            </a:xfrm>
            <a:custGeom>
              <a:avLst/>
              <a:gdLst/>
              <a:ahLst/>
              <a:cxnLst/>
              <a:rect l="l" t="t" r="r" b="b"/>
              <a:pathLst>
                <a:path w="127730" h="549211" extrusionOk="0">
                  <a:moveTo>
                    <a:pt x="127730" y="0"/>
                  </a:moveTo>
                  <a:lnTo>
                    <a:pt x="0" y="549212"/>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635" name="Google Shape;635;g340da623686_1_2201"/>
          <p:cNvSpPr/>
          <p:nvPr/>
        </p:nvSpPr>
        <p:spPr>
          <a:xfrm>
            <a:off x="8049325" y="6500347"/>
            <a:ext cx="422975" cy="39736"/>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636" name="Google Shape;636;g340da623686_1_2201"/>
          <p:cNvGrpSpPr/>
          <p:nvPr/>
        </p:nvGrpSpPr>
        <p:grpSpPr>
          <a:xfrm>
            <a:off x="426910" y="617530"/>
            <a:ext cx="298479" cy="397969"/>
            <a:chOff x="4840847" y="3640644"/>
            <a:chExt cx="782383" cy="782479"/>
          </a:xfrm>
        </p:grpSpPr>
        <p:sp>
          <p:nvSpPr>
            <p:cNvPr id="637" name="Google Shape;637;g340da623686_1_2201"/>
            <p:cNvSpPr/>
            <p:nvPr/>
          </p:nvSpPr>
          <p:spPr>
            <a:xfrm>
              <a:off x="5232039" y="4206620"/>
              <a:ext cx="9525" cy="216503"/>
            </a:xfrm>
            <a:custGeom>
              <a:avLst/>
              <a:gdLst/>
              <a:ahLst/>
              <a:cxnLst/>
              <a:rect l="l" t="t" r="r" b="b"/>
              <a:pathLst>
                <a:path w="9525" h="216503" extrusionOk="0">
                  <a:moveTo>
                    <a:pt x="0" y="216503"/>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38" name="Google Shape;638;g340da623686_1_2201"/>
            <p:cNvSpPr/>
            <p:nvPr/>
          </p:nvSpPr>
          <p:spPr>
            <a:xfrm>
              <a:off x="4955433" y="4155470"/>
              <a:ext cx="153066" cy="152971"/>
            </a:xfrm>
            <a:custGeom>
              <a:avLst/>
              <a:gdLst/>
              <a:ahLst/>
              <a:cxnLst/>
              <a:rect l="l" t="t" r="r" b="b"/>
              <a:pathLst>
                <a:path w="153066" h="152971" extrusionOk="0">
                  <a:moveTo>
                    <a:pt x="0" y="152971"/>
                  </a:moveTo>
                  <a:lnTo>
                    <a:pt x="153067"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39" name="Google Shape;639;g340da623686_1_2201"/>
            <p:cNvSpPr/>
            <p:nvPr/>
          </p:nvSpPr>
          <p:spPr>
            <a:xfrm>
              <a:off x="4840847" y="4031836"/>
              <a:ext cx="216408" cy="9525"/>
            </a:xfrm>
            <a:custGeom>
              <a:avLst/>
              <a:gdLst/>
              <a:ahLst/>
              <a:cxnLst/>
              <a:rect l="l" t="t" r="r" b="b"/>
              <a:pathLst>
                <a:path w="216408" h="9525" extrusionOk="0">
                  <a:moveTo>
                    <a:pt x="0" y="0"/>
                  </a:moveTo>
                  <a:lnTo>
                    <a:pt x="216408"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40" name="Google Shape;640;g340da623686_1_2201"/>
            <p:cNvSpPr/>
            <p:nvPr/>
          </p:nvSpPr>
          <p:spPr>
            <a:xfrm>
              <a:off x="4955433" y="3755230"/>
              <a:ext cx="153066" cy="153066"/>
            </a:xfrm>
            <a:custGeom>
              <a:avLst/>
              <a:gdLst/>
              <a:ahLst/>
              <a:cxnLst/>
              <a:rect l="l" t="t" r="r" b="b"/>
              <a:pathLst>
                <a:path w="153066" h="153066" extrusionOk="0">
                  <a:moveTo>
                    <a:pt x="0" y="0"/>
                  </a:moveTo>
                  <a:lnTo>
                    <a:pt x="153067"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41" name="Google Shape;641;g340da623686_1_2201"/>
            <p:cNvSpPr/>
            <p:nvPr/>
          </p:nvSpPr>
          <p:spPr>
            <a:xfrm>
              <a:off x="5232039" y="3640644"/>
              <a:ext cx="9525" cy="216408"/>
            </a:xfrm>
            <a:custGeom>
              <a:avLst/>
              <a:gdLst/>
              <a:ahLst/>
              <a:cxnLst/>
              <a:rect l="l" t="t" r="r" b="b"/>
              <a:pathLst>
                <a:path w="9525" h="216408" extrusionOk="0">
                  <a:moveTo>
                    <a:pt x="0" y="0"/>
                  </a:moveTo>
                  <a:lnTo>
                    <a:pt x="0" y="216408"/>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42" name="Google Shape;642;g340da623686_1_2201"/>
            <p:cNvSpPr/>
            <p:nvPr/>
          </p:nvSpPr>
          <p:spPr>
            <a:xfrm>
              <a:off x="5355673" y="3755230"/>
              <a:ext cx="152971" cy="153066"/>
            </a:xfrm>
            <a:custGeom>
              <a:avLst/>
              <a:gdLst/>
              <a:ahLst/>
              <a:cxnLst/>
              <a:rect l="l" t="t" r="r" b="b"/>
              <a:pathLst>
                <a:path w="152971" h="153066" extrusionOk="0">
                  <a:moveTo>
                    <a:pt x="152971" y="0"/>
                  </a:moveTo>
                  <a:lnTo>
                    <a:pt x="0" y="153067"/>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43" name="Google Shape;643;g340da623686_1_2201"/>
            <p:cNvSpPr/>
            <p:nvPr/>
          </p:nvSpPr>
          <p:spPr>
            <a:xfrm>
              <a:off x="5406823" y="4031836"/>
              <a:ext cx="216407" cy="9525"/>
            </a:xfrm>
            <a:custGeom>
              <a:avLst/>
              <a:gdLst/>
              <a:ahLst/>
              <a:cxnLst/>
              <a:rect l="l" t="t" r="r" b="b"/>
              <a:pathLst>
                <a:path w="216407" h="9525" extrusionOk="0">
                  <a:moveTo>
                    <a:pt x="216408" y="0"/>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44" name="Google Shape;644;g340da623686_1_2201"/>
            <p:cNvSpPr/>
            <p:nvPr/>
          </p:nvSpPr>
          <p:spPr>
            <a:xfrm>
              <a:off x="5355673" y="4155470"/>
              <a:ext cx="152971" cy="152971"/>
            </a:xfrm>
            <a:custGeom>
              <a:avLst/>
              <a:gdLst/>
              <a:ahLst/>
              <a:cxnLst/>
              <a:rect l="l" t="t" r="r" b="b"/>
              <a:pathLst>
                <a:path w="152971" h="152971" extrusionOk="0">
                  <a:moveTo>
                    <a:pt x="152971" y="152971"/>
                  </a:moveTo>
                  <a:lnTo>
                    <a:pt x="0" y="0"/>
                  </a:ln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645" name="Google Shape;645;g340da623686_1_2201"/>
          <p:cNvGrpSpPr/>
          <p:nvPr/>
        </p:nvGrpSpPr>
        <p:grpSpPr>
          <a:xfrm>
            <a:off x="6071586" y="5486792"/>
            <a:ext cx="3099480" cy="1371292"/>
            <a:chOff x="7749221" y="889411"/>
            <a:chExt cx="4508990" cy="2197232"/>
          </a:xfrm>
        </p:grpSpPr>
        <p:sp>
          <p:nvSpPr>
            <p:cNvPr id="646" name="Google Shape;646;g340da623686_1_2201"/>
            <p:cNvSpPr/>
            <p:nvPr/>
          </p:nvSpPr>
          <p:spPr>
            <a:xfrm>
              <a:off x="7749221" y="889411"/>
              <a:ext cx="4508990" cy="2197232"/>
            </a:xfrm>
            <a:custGeom>
              <a:avLst/>
              <a:gdLst/>
              <a:ahLst/>
              <a:cxnLst/>
              <a:rect l="l" t="t" r="r" b="b"/>
              <a:pathLst>
                <a:path w="4508990" h="2197232" extrusionOk="0">
                  <a:moveTo>
                    <a:pt x="4320672" y="171605"/>
                  </a:moveTo>
                  <a:cubicBezTo>
                    <a:pt x="3838566" y="123099"/>
                    <a:pt x="3326342" y="53668"/>
                    <a:pt x="2844025" y="5161"/>
                  </a:cubicBezTo>
                  <a:lnTo>
                    <a:pt x="2844025" y="5161"/>
                  </a:lnTo>
                  <a:cubicBezTo>
                    <a:pt x="2740249" y="-8048"/>
                    <a:pt x="2565985" y="6113"/>
                    <a:pt x="2461152" y="24923"/>
                  </a:cubicBezTo>
                  <a:cubicBezTo>
                    <a:pt x="2434944" y="29573"/>
                    <a:pt x="2413174" y="34646"/>
                    <a:pt x="2397745" y="39613"/>
                  </a:cubicBezTo>
                  <a:cubicBezTo>
                    <a:pt x="2184591" y="108515"/>
                    <a:pt x="1948083" y="194749"/>
                    <a:pt x="1754162" y="281828"/>
                  </a:cubicBezTo>
                  <a:cubicBezTo>
                    <a:pt x="1657255" y="325368"/>
                    <a:pt x="1570916" y="369013"/>
                    <a:pt x="1503387" y="410756"/>
                  </a:cubicBezTo>
                  <a:cubicBezTo>
                    <a:pt x="1435859" y="452605"/>
                    <a:pt x="1387247" y="492340"/>
                    <a:pt x="1365371" y="529010"/>
                  </a:cubicBezTo>
                  <a:cubicBezTo>
                    <a:pt x="1349942" y="555007"/>
                    <a:pt x="1346666" y="586182"/>
                    <a:pt x="1352056" y="616195"/>
                  </a:cubicBezTo>
                  <a:cubicBezTo>
                    <a:pt x="1356811" y="642509"/>
                    <a:pt x="1368224" y="667977"/>
                    <a:pt x="1384288" y="688690"/>
                  </a:cubicBezTo>
                  <a:cubicBezTo>
                    <a:pt x="1403204" y="712997"/>
                    <a:pt x="1429412" y="730222"/>
                    <a:pt x="1456466" y="743855"/>
                  </a:cubicBezTo>
                  <a:cubicBezTo>
                    <a:pt x="1563835" y="797645"/>
                    <a:pt x="1689910" y="798490"/>
                    <a:pt x="1807847" y="780208"/>
                  </a:cubicBezTo>
                  <a:cubicBezTo>
                    <a:pt x="1820740" y="778200"/>
                    <a:pt x="1833738" y="775981"/>
                    <a:pt x="1846737" y="773656"/>
                  </a:cubicBezTo>
                  <a:cubicBezTo>
                    <a:pt x="1961715" y="753049"/>
                    <a:pt x="2077750" y="720077"/>
                    <a:pt x="2189664" y="678017"/>
                  </a:cubicBezTo>
                  <a:cubicBezTo>
                    <a:pt x="2106812" y="751569"/>
                    <a:pt x="1975559" y="836746"/>
                    <a:pt x="1842510" y="912412"/>
                  </a:cubicBezTo>
                  <a:cubicBezTo>
                    <a:pt x="1702486" y="991988"/>
                    <a:pt x="1560559" y="1061207"/>
                    <a:pt x="1470733" y="1096081"/>
                  </a:cubicBezTo>
                  <a:cubicBezTo>
                    <a:pt x="1384922" y="1025065"/>
                    <a:pt x="1297525" y="954472"/>
                    <a:pt x="1203789" y="893601"/>
                  </a:cubicBezTo>
                  <a:cubicBezTo>
                    <a:pt x="1203789" y="893601"/>
                    <a:pt x="1195440" y="888212"/>
                    <a:pt x="1185189" y="881554"/>
                  </a:cubicBezTo>
                  <a:cubicBezTo>
                    <a:pt x="1156762" y="863060"/>
                    <a:pt x="1125692" y="848265"/>
                    <a:pt x="1092720" y="839494"/>
                  </a:cubicBezTo>
                  <a:lnTo>
                    <a:pt x="1092086" y="839282"/>
                  </a:lnTo>
                  <a:cubicBezTo>
                    <a:pt x="1028573" y="822480"/>
                    <a:pt x="955550" y="813708"/>
                    <a:pt x="888655" y="825650"/>
                  </a:cubicBezTo>
                  <a:cubicBezTo>
                    <a:pt x="876608" y="827869"/>
                    <a:pt x="864666" y="830617"/>
                    <a:pt x="853147" y="834315"/>
                  </a:cubicBezTo>
                  <a:cubicBezTo>
                    <a:pt x="786781" y="855029"/>
                    <a:pt x="745038" y="920021"/>
                    <a:pt x="752647" y="987866"/>
                  </a:cubicBezTo>
                  <a:cubicBezTo>
                    <a:pt x="678460" y="978884"/>
                    <a:pt x="600681" y="965146"/>
                    <a:pt x="536217" y="957431"/>
                  </a:cubicBezTo>
                  <a:cubicBezTo>
                    <a:pt x="462559" y="944010"/>
                    <a:pt x="388373" y="933759"/>
                    <a:pt x="313975" y="926679"/>
                  </a:cubicBezTo>
                  <a:cubicBezTo>
                    <a:pt x="282483" y="923720"/>
                    <a:pt x="250674" y="921183"/>
                    <a:pt x="218864" y="923614"/>
                  </a:cubicBezTo>
                  <a:cubicBezTo>
                    <a:pt x="211044" y="924248"/>
                    <a:pt x="203013" y="925093"/>
                    <a:pt x="195192" y="926573"/>
                  </a:cubicBezTo>
                  <a:cubicBezTo>
                    <a:pt x="172366" y="930694"/>
                    <a:pt x="149962" y="938832"/>
                    <a:pt x="132419" y="954472"/>
                  </a:cubicBezTo>
                  <a:cubicBezTo>
                    <a:pt x="113503" y="971381"/>
                    <a:pt x="102407" y="998223"/>
                    <a:pt x="106740" y="1022952"/>
                  </a:cubicBezTo>
                  <a:cubicBezTo>
                    <a:pt x="107691" y="1028130"/>
                    <a:pt x="109276" y="1033097"/>
                    <a:pt x="111706" y="1037958"/>
                  </a:cubicBezTo>
                  <a:cubicBezTo>
                    <a:pt x="68484" y="1048420"/>
                    <a:pt x="26847" y="1074734"/>
                    <a:pt x="8987" y="1116266"/>
                  </a:cubicBezTo>
                  <a:cubicBezTo>
                    <a:pt x="-313" y="1137930"/>
                    <a:pt x="-2004" y="1161708"/>
                    <a:pt x="2118" y="1184640"/>
                  </a:cubicBezTo>
                  <a:cubicBezTo>
                    <a:pt x="6556" y="1209157"/>
                    <a:pt x="17547" y="1232829"/>
                    <a:pt x="33187" y="1252380"/>
                  </a:cubicBezTo>
                  <a:cubicBezTo>
                    <a:pt x="63306" y="1289896"/>
                    <a:pt x="107691" y="1313039"/>
                    <a:pt x="161375" y="1329525"/>
                  </a:cubicBezTo>
                  <a:cubicBezTo>
                    <a:pt x="161375" y="1329525"/>
                    <a:pt x="161375" y="1329525"/>
                    <a:pt x="161375" y="1329525"/>
                  </a:cubicBezTo>
                  <a:cubicBezTo>
                    <a:pt x="161375" y="1329525"/>
                    <a:pt x="161375" y="1329525"/>
                    <a:pt x="161375" y="1329525"/>
                  </a:cubicBezTo>
                  <a:cubicBezTo>
                    <a:pt x="238838" y="1354571"/>
                    <a:pt x="338704" y="1381308"/>
                    <a:pt x="416906" y="1405825"/>
                  </a:cubicBezTo>
                  <a:lnTo>
                    <a:pt x="417223" y="1404874"/>
                  </a:lnTo>
                  <a:cubicBezTo>
                    <a:pt x="511594" y="1486247"/>
                    <a:pt x="606176" y="1567302"/>
                    <a:pt x="702238" y="1646772"/>
                  </a:cubicBezTo>
                  <a:cubicBezTo>
                    <a:pt x="742607" y="1680167"/>
                    <a:pt x="783082" y="1713455"/>
                    <a:pt x="824825" y="1745265"/>
                  </a:cubicBezTo>
                  <a:cubicBezTo>
                    <a:pt x="833491" y="1751922"/>
                    <a:pt x="843742" y="1761116"/>
                    <a:pt x="854732" y="1769359"/>
                  </a:cubicBezTo>
                  <a:cubicBezTo>
                    <a:pt x="865723" y="1777602"/>
                    <a:pt x="877453" y="1785106"/>
                    <a:pt x="889606" y="1788064"/>
                  </a:cubicBezTo>
                  <a:cubicBezTo>
                    <a:pt x="964110" y="1806030"/>
                    <a:pt x="1082258" y="1821353"/>
                    <a:pt x="1210341" y="1837416"/>
                  </a:cubicBezTo>
                  <a:cubicBezTo>
                    <a:pt x="1338317" y="1853480"/>
                    <a:pt x="1476228" y="1870388"/>
                    <a:pt x="1589727" y="1891207"/>
                  </a:cubicBezTo>
                  <a:lnTo>
                    <a:pt x="1590572" y="1886346"/>
                  </a:lnTo>
                  <a:cubicBezTo>
                    <a:pt x="1646687" y="1936120"/>
                    <a:pt x="1703860" y="1984521"/>
                    <a:pt x="1762511" y="2031125"/>
                  </a:cubicBezTo>
                  <a:cubicBezTo>
                    <a:pt x="1788719" y="2051838"/>
                    <a:pt x="1815245" y="2072129"/>
                    <a:pt x="1842404" y="2091679"/>
                  </a:cubicBezTo>
                  <a:cubicBezTo>
                    <a:pt x="1909933" y="2140291"/>
                    <a:pt x="1997540" y="2195667"/>
                    <a:pt x="2115477" y="2196935"/>
                  </a:cubicBezTo>
                  <a:lnTo>
                    <a:pt x="2115477" y="2196935"/>
                  </a:lnTo>
                  <a:cubicBezTo>
                    <a:pt x="2248738" y="2199365"/>
                    <a:pt x="2380519" y="2186790"/>
                    <a:pt x="2510821" y="2163329"/>
                  </a:cubicBezTo>
                  <a:cubicBezTo>
                    <a:pt x="2828068" y="2106368"/>
                    <a:pt x="3136332" y="1985578"/>
                    <a:pt x="3435720" y="1861828"/>
                  </a:cubicBezTo>
                  <a:cubicBezTo>
                    <a:pt x="3723588" y="1742834"/>
                    <a:pt x="4242258" y="1435944"/>
                    <a:pt x="4508991" y="1275946"/>
                  </a:cubicBezTo>
                  <a:lnTo>
                    <a:pt x="4499269" y="171711"/>
                  </a:lnTo>
                  <a:lnTo>
                    <a:pt x="4320672" y="171605"/>
                  </a:lnTo>
                  <a:close/>
                </a:path>
              </a:pathLst>
            </a:custGeom>
            <a:solidFill>
              <a:srgbClr val="FF64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nvGrpSpPr>
            <p:cNvPr id="647" name="Google Shape;647;g340da623686_1_2201"/>
            <p:cNvGrpSpPr/>
            <p:nvPr/>
          </p:nvGrpSpPr>
          <p:grpSpPr>
            <a:xfrm>
              <a:off x="7866740" y="1459319"/>
              <a:ext cx="3357829" cy="1317705"/>
              <a:chOff x="7866740" y="1459319"/>
              <a:chExt cx="3357829" cy="1317705"/>
            </a:xfrm>
          </p:grpSpPr>
          <p:grpSp>
            <p:nvGrpSpPr>
              <p:cNvPr id="648" name="Google Shape;648;g340da623686_1_2201"/>
              <p:cNvGrpSpPr/>
              <p:nvPr/>
            </p:nvGrpSpPr>
            <p:grpSpPr>
              <a:xfrm>
                <a:off x="7866740" y="1459319"/>
                <a:ext cx="3357829" cy="837713"/>
                <a:chOff x="7866740" y="1459319"/>
                <a:chExt cx="3357829" cy="837713"/>
              </a:xfrm>
            </p:grpSpPr>
            <p:sp>
              <p:nvSpPr>
                <p:cNvPr id="649" name="Google Shape;649;g340da623686_1_2201"/>
                <p:cNvSpPr/>
                <p:nvPr/>
              </p:nvSpPr>
              <p:spPr>
                <a:xfrm>
                  <a:off x="7934318" y="1908601"/>
                  <a:ext cx="827730" cy="388431"/>
                </a:xfrm>
                <a:custGeom>
                  <a:avLst/>
                  <a:gdLst/>
                  <a:ahLst/>
                  <a:cxnLst/>
                  <a:rect l="l" t="t" r="r" b="b"/>
                  <a:pathLst>
                    <a:path w="827730" h="388431" extrusionOk="0">
                      <a:moveTo>
                        <a:pt x="241426" y="388431"/>
                      </a:moveTo>
                      <a:cubicBezTo>
                        <a:pt x="228005" y="376912"/>
                        <a:pt x="214690" y="365393"/>
                        <a:pt x="201268" y="353769"/>
                      </a:cubicBezTo>
                      <a:cubicBezTo>
                        <a:pt x="167451" y="324602"/>
                        <a:pt x="14112" y="201063"/>
                        <a:pt x="2276" y="144842"/>
                      </a:cubicBezTo>
                      <a:cubicBezTo>
                        <a:pt x="-10828" y="82809"/>
                        <a:pt x="34508" y="28490"/>
                        <a:pt x="90834" y="9362"/>
                      </a:cubicBezTo>
                      <a:cubicBezTo>
                        <a:pt x="154981" y="-12407"/>
                        <a:pt x="224518" y="7777"/>
                        <a:pt x="285811" y="29336"/>
                      </a:cubicBezTo>
                      <a:cubicBezTo>
                        <a:pt x="458807" y="89995"/>
                        <a:pt x="617113" y="184260"/>
                        <a:pt x="774046" y="277469"/>
                      </a:cubicBezTo>
                      <a:cubicBezTo>
                        <a:pt x="795922" y="288777"/>
                        <a:pt x="798669" y="288988"/>
                        <a:pt x="827731" y="303149"/>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50" name="Google Shape;650;g340da623686_1_2201"/>
                <p:cNvSpPr/>
                <p:nvPr/>
              </p:nvSpPr>
              <p:spPr>
                <a:xfrm>
                  <a:off x="8440786" y="2032308"/>
                  <a:ext cx="179759" cy="21347"/>
                </a:xfrm>
                <a:custGeom>
                  <a:avLst/>
                  <a:gdLst/>
                  <a:ahLst/>
                  <a:cxnLst/>
                  <a:rect l="l" t="t" r="r" b="b"/>
                  <a:pathLst>
                    <a:path w="179759" h="21347" extrusionOk="0">
                      <a:moveTo>
                        <a:pt x="179759" y="21347"/>
                      </a:moveTo>
                      <a:cubicBezTo>
                        <a:pt x="120791" y="16592"/>
                        <a:pt x="58440" y="9511"/>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51" name="Google Shape;651;g340da623686_1_2201"/>
                <p:cNvSpPr/>
                <p:nvPr/>
              </p:nvSpPr>
              <p:spPr>
                <a:xfrm>
                  <a:off x="7866740" y="1922967"/>
                  <a:ext cx="129984" cy="6726"/>
                </a:xfrm>
                <a:custGeom>
                  <a:avLst/>
                  <a:gdLst/>
                  <a:ahLst/>
                  <a:cxnLst/>
                  <a:rect l="l" t="t" r="r" b="b"/>
                  <a:pathLst>
                    <a:path w="129984" h="6726" extrusionOk="0">
                      <a:moveTo>
                        <a:pt x="129985" y="6515"/>
                      </a:moveTo>
                      <a:cubicBezTo>
                        <a:pt x="89827" y="-1728"/>
                        <a:pt x="44174" y="-2679"/>
                        <a:pt x="0" y="6727"/>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52" name="Google Shape;652;g340da623686_1_2201"/>
                <p:cNvSpPr/>
                <p:nvPr/>
              </p:nvSpPr>
              <p:spPr>
                <a:xfrm>
                  <a:off x="9949347" y="1459319"/>
                  <a:ext cx="222347" cy="100077"/>
                </a:xfrm>
                <a:custGeom>
                  <a:avLst/>
                  <a:gdLst/>
                  <a:ahLst/>
                  <a:cxnLst/>
                  <a:rect l="l" t="t" r="r" b="b"/>
                  <a:pathLst>
                    <a:path w="222347" h="100077" extrusionOk="0">
                      <a:moveTo>
                        <a:pt x="222348" y="0"/>
                      </a:moveTo>
                      <a:cubicBezTo>
                        <a:pt x="151437" y="36987"/>
                        <a:pt x="76723" y="70699"/>
                        <a:pt x="0" y="100078"/>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53" name="Google Shape;653;g340da623686_1_2201"/>
                <p:cNvSpPr/>
                <p:nvPr/>
              </p:nvSpPr>
              <p:spPr>
                <a:xfrm>
                  <a:off x="10124033" y="1694559"/>
                  <a:ext cx="1100536" cy="483690"/>
                </a:xfrm>
                <a:custGeom>
                  <a:avLst/>
                  <a:gdLst/>
                  <a:ahLst/>
                  <a:cxnLst/>
                  <a:rect l="l" t="t" r="r" b="b"/>
                  <a:pathLst>
                    <a:path w="1100536" h="483690" extrusionOk="0">
                      <a:moveTo>
                        <a:pt x="1100536" y="0"/>
                      </a:moveTo>
                      <a:cubicBezTo>
                        <a:pt x="702446" y="71544"/>
                        <a:pt x="321897" y="238833"/>
                        <a:pt x="0" y="483691"/>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sp>
            <p:nvSpPr>
              <p:cNvPr id="654" name="Google Shape;654;g340da623686_1_2201"/>
              <p:cNvSpPr/>
              <p:nvPr/>
            </p:nvSpPr>
            <p:spPr>
              <a:xfrm>
                <a:off x="8505884" y="1880131"/>
                <a:ext cx="840884" cy="896893"/>
              </a:xfrm>
              <a:custGeom>
                <a:avLst/>
                <a:gdLst/>
                <a:ahLst/>
                <a:cxnLst/>
                <a:rect l="l" t="t" r="r" b="b"/>
                <a:pathLst>
                  <a:path w="840884" h="896893" extrusionOk="0">
                    <a:moveTo>
                      <a:pt x="0" y="0"/>
                    </a:moveTo>
                    <a:cubicBezTo>
                      <a:pt x="634" y="4650"/>
                      <a:pt x="1479" y="9405"/>
                      <a:pt x="2642" y="14055"/>
                    </a:cubicBezTo>
                    <a:cubicBezTo>
                      <a:pt x="26103" y="110962"/>
                      <a:pt x="419015" y="494893"/>
                      <a:pt x="549106" y="622341"/>
                    </a:cubicBezTo>
                    <a:cubicBezTo>
                      <a:pt x="644322" y="715655"/>
                      <a:pt x="740807" y="808441"/>
                      <a:pt x="840884" y="896894"/>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55" name="Google Shape;655;g340da623686_1_2201"/>
              <p:cNvSpPr/>
              <p:nvPr/>
            </p:nvSpPr>
            <p:spPr>
              <a:xfrm>
                <a:off x="9219002" y="1989720"/>
                <a:ext cx="550056" cy="445223"/>
              </a:xfrm>
              <a:custGeom>
                <a:avLst/>
                <a:gdLst/>
                <a:ahLst/>
                <a:cxnLst/>
                <a:rect l="l" t="t" r="r" b="b"/>
                <a:pathLst>
                  <a:path w="550056" h="445223" extrusionOk="0">
                    <a:moveTo>
                      <a:pt x="550057" y="445224"/>
                    </a:moveTo>
                    <a:cubicBezTo>
                      <a:pt x="413203" y="331091"/>
                      <a:pt x="271911" y="222348"/>
                      <a:pt x="133472" y="110223"/>
                    </a:cubicBezTo>
                    <a:cubicBezTo>
                      <a:pt x="88981" y="74186"/>
                      <a:pt x="44702" y="36987"/>
                      <a:pt x="0" y="0"/>
                    </a:cubicBezTo>
                  </a:path>
                </a:pathLst>
              </a:custGeom>
              <a:noFill/>
              <a:ln w="95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grpSp>
      </p:grpSp>
      <p:sp>
        <p:nvSpPr>
          <p:cNvPr id="656" name="Google Shape;656;g340da623686_1_2201"/>
          <p:cNvSpPr/>
          <p:nvPr/>
        </p:nvSpPr>
        <p:spPr>
          <a:xfrm>
            <a:off x="6712252" y="5117648"/>
            <a:ext cx="1228459" cy="1140295"/>
          </a:xfrm>
          <a:custGeom>
            <a:avLst/>
            <a:gdLst/>
            <a:ahLst/>
            <a:cxnLst/>
            <a:rect l="l" t="t" r="r" b="b"/>
            <a:pathLst>
              <a:path w="1780376" h="1831799" extrusionOk="0">
                <a:moveTo>
                  <a:pt x="1270727" y="73"/>
                </a:moveTo>
                <a:cubicBezTo>
                  <a:pt x="1062858" y="4194"/>
                  <a:pt x="860166" y="239224"/>
                  <a:pt x="795596" y="456710"/>
                </a:cubicBezTo>
                <a:cubicBezTo>
                  <a:pt x="594702" y="351243"/>
                  <a:pt x="284958" y="332432"/>
                  <a:pt x="137008" y="478480"/>
                </a:cubicBezTo>
                <a:cubicBezTo>
                  <a:pt x="5332" y="608359"/>
                  <a:pt x="-50783" y="862621"/>
                  <a:pt x="56269" y="1066053"/>
                </a:cubicBezTo>
                <a:cubicBezTo>
                  <a:pt x="199358" y="1338069"/>
                  <a:pt x="516605" y="1454104"/>
                  <a:pt x="699640" y="1548053"/>
                </a:cubicBezTo>
                <a:cubicBezTo>
                  <a:pt x="814724" y="1610297"/>
                  <a:pt x="1363830" y="1827150"/>
                  <a:pt x="1375772" y="1831799"/>
                </a:cubicBezTo>
                <a:cubicBezTo>
                  <a:pt x="1380844" y="1819964"/>
                  <a:pt x="1608582" y="1275296"/>
                  <a:pt x="1644301" y="1149433"/>
                </a:cubicBezTo>
                <a:cubicBezTo>
                  <a:pt x="1704749" y="952871"/>
                  <a:pt x="1842977" y="644607"/>
                  <a:pt x="1747971" y="352194"/>
                </a:cubicBezTo>
                <a:cubicBezTo>
                  <a:pt x="1676956" y="133545"/>
                  <a:pt x="1455665" y="-3626"/>
                  <a:pt x="1270727" y="73"/>
                </a:cubicBezTo>
                <a:close/>
              </a:path>
            </a:pathLst>
          </a:custGeom>
          <a:solidFill>
            <a:srgbClr val="CDB8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
        <p:nvSpPr>
          <p:cNvPr id="657" name="Google Shape;657;g340da623686_1_2201"/>
          <p:cNvSpPr/>
          <p:nvPr/>
        </p:nvSpPr>
        <p:spPr>
          <a:xfrm rot="9610832">
            <a:off x="5312531" y="4065082"/>
            <a:ext cx="2066797" cy="1843428"/>
          </a:xfrm>
          <a:custGeom>
            <a:avLst/>
            <a:gdLst/>
            <a:ahLst/>
            <a:cxnLst/>
            <a:rect l="l" t="t" r="r" b="b"/>
            <a:pathLst>
              <a:path w="3947963" h="3776428" extrusionOk="0">
                <a:moveTo>
                  <a:pt x="0" y="471444"/>
                </a:moveTo>
                <a:cubicBezTo>
                  <a:pt x="139351" y="321235"/>
                  <a:pt x="256985" y="198458"/>
                  <a:pt x="447580" y="119591"/>
                </a:cubicBezTo>
                <a:cubicBezTo>
                  <a:pt x="649986" y="35866"/>
                  <a:pt x="887159" y="7386"/>
                  <a:pt x="1103948" y="814"/>
                </a:cubicBezTo>
                <a:cubicBezTo>
                  <a:pt x="1532096" y="-12140"/>
                  <a:pt x="1983962" y="129592"/>
                  <a:pt x="2298383" y="424010"/>
                </a:cubicBezTo>
                <a:cubicBezTo>
                  <a:pt x="2489073" y="602603"/>
                  <a:pt x="2502980" y="810344"/>
                  <a:pt x="2310479" y="981127"/>
                </a:cubicBezTo>
                <a:cubicBezTo>
                  <a:pt x="2117884" y="1152005"/>
                  <a:pt x="1745075" y="1320788"/>
                  <a:pt x="1476566" y="1274402"/>
                </a:cubicBezTo>
                <a:cubicBezTo>
                  <a:pt x="1292066" y="1242588"/>
                  <a:pt x="1378363" y="1141623"/>
                  <a:pt x="1491424" y="1062566"/>
                </a:cubicBezTo>
                <a:cubicBezTo>
                  <a:pt x="1807845" y="841205"/>
                  <a:pt x="2330863" y="802628"/>
                  <a:pt x="2697575" y="892163"/>
                </a:cubicBezTo>
                <a:cubicBezTo>
                  <a:pt x="3150870" y="1002844"/>
                  <a:pt x="3556826" y="1250494"/>
                  <a:pt x="3783235" y="1670451"/>
                </a:cubicBezTo>
                <a:cubicBezTo>
                  <a:pt x="3963543" y="2004874"/>
                  <a:pt x="4004882" y="2387493"/>
                  <a:pt x="3862007" y="2744300"/>
                </a:cubicBezTo>
                <a:cubicBezTo>
                  <a:pt x="3726085" y="3083675"/>
                  <a:pt x="3528632" y="3343994"/>
                  <a:pt x="3234785" y="3558592"/>
                </a:cubicBezTo>
                <a:cubicBezTo>
                  <a:pt x="3128867" y="3635935"/>
                  <a:pt x="2998184" y="3735185"/>
                  <a:pt x="2874550" y="3776429"/>
                </a:cubicBezTo>
              </a:path>
            </a:pathLst>
          </a:custGeom>
          <a:noFill/>
          <a:ln w="20950" cap="rnd" cmpd="sng">
            <a:solidFill>
              <a:srgbClr val="00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340da623686_1_2243"/>
          <p:cNvSpPr/>
          <p:nvPr/>
        </p:nvSpPr>
        <p:spPr>
          <a:xfrm>
            <a:off x="194335" y="0"/>
            <a:ext cx="8722152" cy="6858000"/>
          </a:xfrm>
          <a:custGeom>
            <a:avLst/>
            <a:gdLst/>
            <a:ahLst/>
            <a:cxnLst/>
            <a:rect l="l" t="t" r="r" b="b"/>
            <a:pathLst>
              <a:path w="11629536" h="6858000" extrusionOk="0">
                <a:moveTo>
                  <a:pt x="299944" y="3845425"/>
                </a:moveTo>
                <a:cubicBezTo>
                  <a:pt x="596536" y="3831453"/>
                  <a:pt x="996093" y="4051667"/>
                  <a:pt x="1174322" y="4149876"/>
                </a:cubicBezTo>
                <a:cubicBezTo>
                  <a:pt x="1185553" y="4156066"/>
                  <a:pt x="1195699" y="4161680"/>
                  <a:pt x="1204697" y="4166595"/>
                </a:cubicBezTo>
                <a:cubicBezTo>
                  <a:pt x="1529823" y="4343866"/>
                  <a:pt x="1845952" y="4598735"/>
                  <a:pt x="2118814" y="4903569"/>
                </a:cubicBezTo>
                <a:cubicBezTo>
                  <a:pt x="2387212" y="5203425"/>
                  <a:pt x="2608195" y="5544888"/>
                  <a:pt x="2757709" y="5891008"/>
                </a:cubicBezTo>
                <a:cubicBezTo>
                  <a:pt x="2883803" y="6182824"/>
                  <a:pt x="2966633" y="6490018"/>
                  <a:pt x="3003900" y="6803978"/>
                </a:cubicBezTo>
                <a:lnTo>
                  <a:pt x="3008677" y="6858000"/>
                </a:lnTo>
                <a:lnTo>
                  <a:pt x="2925477" y="6858000"/>
                </a:lnTo>
                <a:lnTo>
                  <a:pt x="2904987" y="6684528"/>
                </a:lnTo>
                <a:cubicBezTo>
                  <a:pt x="2863256" y="6423909"/>
                  <a:pt x="2789121" y="6166951"/>
                  <a:pt x="2683686" y="5922914"/>
                </a:cubicBezTo>
                <a:cubicBezTo>
                  <a:pt x="2384531" y="5230481"/>
                  <a:pt x="1803005" y="4584632"/>
                  <a:pt x="1166090" y="4237299"/>
                </a:cubicBezTo>
                <a:cubicBezTo>
                  <a:pt x="1157028" y="4232321"/>
                  <a:pt x="1146754" y="4226707"/>
                  <a:pt x="1135396" y="4220452"/>
                </a:cubicBezTo>
                <a:cubicBezTo>
                  <a:pt x="934258" y="4109610"/>
                  <a:pt x="322229" y="3772294"/>
                  <a:pt x="109221" y="4005020"/>
                </a:cubicBezTo>
                <a:cubicBezTo>
                  <a:pt x="90078" y="4026079"/>
                  <a:pt x="80698" y="4054347"/>
                  <a:pt x="80698" y="4091359"/>
                </a:cubicBezTo>
                <a:cubicBezTo>
                  <a:pt x="80698" y="4096337"/>
                  <a:pt x="80888" y="4101441"/>
                  <a:pt x="81208" y="4106737"/>
                </a:cubicBezTo>
                <a:cubicBezTo>
                  <a:pt x="93205" y="4294284"/>
                  <a:pt x="311955" y="4635300"/>
                  <a:pt x="713720" y="5092966"/>
                </a:cubicBezTo>
                <a:cubicBezTo>
                  <a:pt x="1038655" y="5463080"/>
                  <a:pt x="1381139" y="5791205"/>
                  <a:pt x="1469201" y="5865611"/>
                </a:cubicBezTo>
                <a:cubicBezTo>
                  <a:pt x="1782155" y="6130178"/>
                  <a:pt x="2139726" y="6418078"/>
                  <a:pt x="2532169" y="6686155"/>
                </a:cubicBezTo>
                <a:lnTo>
                  <a:pt x="2799129" y="6858000"/>
                </a:lnTo>
                <a:lnTo>
                  <a:pt x="2649623" y="6858000"/>
                </a:lnTo>
                <a:lnTo>
                  <a:pt x="2521235" y="6776400"/>
                </a:lnTo>
                <a:cubicBezTo>
                  <a:pt x="2112574" y="6499894"/>
                  <a:pt x="1741171" y="6201251"/>
                  <a:pt x="1417256" y="5927445"/>
                </a:cubicBezTo>
                <a:cubicBezTo>
                  <a:pt x="1327856" y="5851827"/>
                  <a:pt x="980969" y="5519745"/>
                  <a:pt x="653226" y="5146377"/>
                </a:cubicBezTo>
                <a:cubicBezTo>
                  <a:pt x="233528" y="4668355"/>
                  <a:pt x="14014" y="4320384"/>
                  <a:pt x="676" y="4111907"/>
                </a:cubicBezTo>
                <a:cubicBezTo>
                  <a:pt x="-3663" y="4045031"/>
                  <a:pt x="12928" y="3990854"/>
                  <a:pt x="49685" y="3950651"/>
                </a:cubicBezTo>
                <a:cubicBezTo>
                  <a:pt x="113657" y="3880760"/>
                  <a:pt x="201080" y="3850082"/>
                  <a:pt x="299944" y="3845425"/>
                </a:cubicBezTo>
                <a:close/>
                <a:moveTo>
                  <a:pt x="3276564" y="844790"/>
                </a:moveTo>
                <a:cubicBezTo>
                  <a:pt x="3169390" y="851522"/>
                  <a:pt x="3072705" y="880971"/>
                  <a:pt x="2992732" y="940664"/>
                </a:cubicBezTo>
                <a:cubicBezTo>
                  <a:pt x="2891844" y="1015963"/>
                  <a:pt x="2842516" y="1110726"/>
                  <a:pt x="2841814" y="1230376"/>
                </a:cubicBezTo>
                <a:cubicBezTo>
                  <a:pt x="2841878" y="1231141"/>
                  <a:pt x="2841878" y="1232035"/>
                  <a:pt x="2841878" y="1232864"/>
                </a:cubicBezTo>
                <a:cubicBezTo>
                  <a:pt x="2841878" y="1723840"/>
                  <a:pt x="3678145" y="2493167"/>
                  <a:pt x="4121134" y="2831950"/>
                </a:cubicBezTo>
                <a:cubicBezTo>
                  <a:pt x="5039719" y="3534401"/>
                  <a:pt x="5822575" y="3971264"/>
                  <a:pt x="6584820" y="4206796"/>
                </a:cubicBezTo>
                <a:cubicBezTo>
                  <a:pt x="6818630" y="4279032"/>
                  <a:pt x="7122952" y="4340740"/>
                  <a:pt x="7444825" y="4356438"/>
                </a:cubicBezTo>
                <a:cubicBezTo>
                  <a:pt x="7419428" y="4278394"/>
                  <a:pt x="7391031" y="4199778"/>
                  <a:pt x="7359572" y="4120457"/>
                </a:cubicBezTo>
                <a:cubicBezTo>
                  <a:pt x="6971781" y="3142973"/>
                  <a:pt x="6092439" y="2223621"/>
                  <a:pt x="4816630" y="1461824"/>
                </a:cubicBezTo>
                <a:cubicBezTo>
                  <a:pt x="4797166" y="1450210"/>
                  <a:pt x="4776427" y="1437766"/>
                  <a:pt x="4754540" y="1424621"/>
                </a:cubicBezTo>
                <a:cubicBezTo>
                  <a:pt x="4402389" y="1213029"/>
                  <a:pt x="3740987" y="815618"/>
                  <a:pt x="3276564" y="844790"/>
                </a:cubicBezTo>
                <a:close/>
                <a:moveTo>
                  <a:pt x="6212634" y="0"/>
                </a:moveTo>
                <a:lnTo>
                  <a:pt x="6303960" y="0"/>
                </a:lnTo>
                <a:lnTo>
                  <a:pt x="6328533" y="46272"/>
                </a:lnTo>
                <a:cubicBezTo>
                  <a:pt x="6406003" y="173459"/>
                  <a:pt x="6513652" y="300574"/>
                  <a:pt x="6664266" y="444201"/>
                </a:cubicBezTo>
                <a:cubicBezTo>
                  <a:pt x="7004005" y="768179"/>
                  <a:pt x="7379926" y="1059102"/>
                  <a:pt x="7781628" y="1308865"/>
                </a:cubicBezTo>
                <a:cubicBezTo>
                  <a:pt x="8216831" y="1579431"/>
                  <a:pt x="8656055" y="1744835"/>
                  <a:pt x="9075497" y="1804308"/>
                </a:cubicBezTo>
                <a:cubicBezTo>
                  <a:pt x="8833391" y="1342302"/>
                  <a:pt x="8444515" y="868429"/>
                  <a:pt x="7992785" y="488167"/>
                </a:cubicBezTo>
                <a:cubicBezTo>
                  <a:pt x="7901468" y="411273"/>
                  <a:pt x="7810026" y="340442"/>
                  <a:pt x="7721006" y="277650"/>
                </a:cubicBezTo>
                <a:cubicBezTo>
                  <a:pt x="7622097" y="207870"/>
                  <a:pt x="7522629" y="141058"/>
                  <a:pt x="7423296" y="77660"/>
                </a:cubicBezTo>
                <a:lnTo>
                  <a:pt x="7294849" y="0"/>
                </a:lnTo>
                <a:lnTo>
                  <a:pt x="7450336" y="0"/>
                </a:lnTo>
                <a:lnTo>
                  <a:pt x="7466417" y="9723"/>
                </a:lnTo>
                <a:cubicBezTo>
                  <a:pt x="7566834" y="73815"/>
                  <a:pt x="7667371" y="141345"/>
                  <a:pt x="7767334" y="211858"/>
                </a:cubicBezTo>
                <a:cubicBezTo>
                  <a:pt x="7858204" y="275991"/>
                  <a:pt x="7951500" y="348226"/>
                  <a:pt x="8044537" y="426588"/>
                </a:cubicBezTo>
                <a:cubicBezTo>
                  <a:pt x="8520007" y="826886"/>
                  <a:pt x="8927387" y="1329795"/>
                  <a:pt x="9172045" y="1816369"/>
                </a:cubicBezTo>
                <a:cubicBezTo>
                  <a:pt x="9751403" y="1876480"/>
                  <a:pt x="10288961" y="1731560"/>
                  <a:pt x="10720783" y="1379952"/>
                </a:cubicBezTo>
                <a:cubicBezTo>
                  <a:pt x="11157407" y="1024523"/>
                  <a:pt x="11443528" y="527516"/>
                  <a:pt x="11545848" y="8467"/>
                </a:cubicBezTo>
                <a:lnTo>
                  <a:pt x="11547176" y="0"/>
                </a:lnTo>
                <a:lnTo>
                  <a:pt x="11629536" y="0"/>
                </a:lnTo>
                <a:lnTo>
                  <a:pt x="11617004" y="68428"/>
                </a:lnTo>
                <a:cubicBezTo>
                  <a:pt x="11605201" y="122125"/>
                  <a:pt x="11591445" y="175724"/>
                  <a:pt x="11575747" y="229152"/>
                </a:cubicBezTo>
                <a:cubicBezTo>
                  <a:pt x="11436507" y="702897"/>
                  <a:pt x="11151009" y="1133826"/>
                  <a:pt x="10771897" y="1442424"/>
                </a:cubicBezTo>
                <a:cubicBezTo>
                  <a:pt x="10552445" y="1621036"/>
                  <a:pt x="10306191" y="1750194"/>
                  <a:pt x="10039963" y="1826196"/>
                </a:cubicBezTo>
                <a:cubicBezTo>
                  <a:pt x="9793901" y="1896453"/>
                  <a:pt x="9529271" y="1921915"/>
                  <a:pt x="9253407" y="1901877"/>
                </a:cubicBezTo>
                <a:cubicBezTo>
                  <a:pt x="9239687" y="1900856"/>
                  <a:pt x="9225839" y="1899772"/>
                  <a:pt x="9212055" y="1898559"/>
                </a:cubicBezTo>
                <a:cubicBezTo>
                  <a:pt x="9354295" y="2203265"/>
                  <a:pt x="9432147" y="2499421"/>
                  <a:pt x="9443569" y="2779112"/>
                </a:cubicBezTo>
                <a:cubicBezTo>
                  <a:pt x="9444527" y="2802979"/>
                  <a:pt x="9445037" y="2826844"/>
                  <a:pt x="9445037" y="2850519"/>
                </a:cubicBezTo>
                <a:cubicBezTo>
                  <a:pt x="9445037" y="3146355"/>
                  <a:pt x="9369101" y="3423430"/>
                  <a:pt x="9218821" y="3675045"/>
                </a:cubicBezTo>
                <a:cubicBezTo>
                  <a:pt x="9092217" y="3886967"/>
                  <a:pt x="8916347" y="4058496"/>
                  <a:pt x="8696003" y="4184781"/>
                </a:cubicBezTo>
                <a:cubicBezTo>
                  <a:pt x="8499267" y="4297538"/>
                  <a:pt x="8267181" y="4374433"/>
                  <a:pt x="8006250" y="4413230"/>
                </a:cubicBezTo>
                <a:cubicBezTo>
                  <a:pt x="7863309" y="4434480"/>
                  <a:pt x="7711370" y="4443860"/>
                  <a:pt x="7554901" y="4441818"/>
                </a:cubicBezTo>
                <a:cubicBezTo>
                  <a:pt x="7603974" y="4611880"/>
                  <a:pt x="7639007" y="4780410"/>
                  <a:pt x="7659681" y="4945750"/>
                </a:cubicBezTo>
                <a:cubicBezTo>
                  <a:pt x="7695482" y="5232588"/>
                  <a:pt x="7688079" y="5511130"/>
                  <a:pt x="7637603" y="5773720"/>
                </a:cubicBezTo>
                <a:cubicBezTo>
                  <a:pt x="7570160" y="6124452"/>
                  <a:pt x="7428462" y="6443825"/>
                  <a:pt x="7214531" y="6728599"/>
                </a:cubicBezTo>
                <a:lnTo>
                  <a:pt x="7108168" y="6858000"/>
                </a:lnTo>
                <a:lnTo>
                  <a:pt x="7001230" y="6858000"/>
                </a:lnTo>
                <a:lnTo>
                  <a:pt x="7106839" y="6736015"/>
                </a:lnTo>
                <a:cubicBezTo>
                  <a:pt x="7607119" y="6111943"/>
                  <a:pt x="7734223" y="5319680"/>
                  <a:pt x="7470732" y="4439458"/>
                </a:cubicBezTo>
                <a:cubicBezTo>
                  <a:pt x="7170046" y="4427844"/>
                  <a:pt x="6856151" y="4374944"/>
                  <a:pt x="6560953" y="4283754"/>
                </a:cubicBezTo>
                <a:cubicBezTo>
                  <a:pt x="5789329" y="4045349"/>
                  <a:pt x="4998496" y="3604339"/>
                  <a:pt x="4072126" y="2895890"/>
                </a:cubicBezTo>
                <a:cubicBezTo>
                  <a:pt x="4018522" y="2854921"/>
                  <a:pt x="2761155" y="1885859"/>
                  <a:pt x="2761155" y="1232736"/>
                </a:cubicBezTo>
                <a:cubicBezTo>
                  <a:pt x="2761155" y="1231715"/>
                  <a:pt x="2761155" y="1230759"/>
                  <a:pt x="2761155" y="1229800"/>
                </a:cubicBezTo>
                <a:cubicBezTo>
                  <a:pt x="2761985" y="1085137"/>
                  <a:pt x="2823692" y="966126"/>
                  <a:pt x="2944490" y="875895"/>
                </a:cubicBezTo>
                <a:cubicBezTo>
                  <a:pt x="3149392" y="722935"/>
                  <a:pt x="3466798" y="726381"/>
                  <a:pt x="3887962" y="885977"/>
                </a:cubicBezTo>
                <a:cubicBezTo>
                  <a:pt x="4231531" y="1016156"/>
                  <a:pt x="4571270" y="1220292"/>
                  <a:pt x="4796083" y="1355384"/>
                </a:cubicBezTo>
                <a:cubicBezTo>
                  <a:pt x="4817907" y="1368466"/>
                  <a:pt x="4838581" y="1380909"/>
                  <a:pt x="4857981" y="1392524"/>
                </a:cubicBezTo>
                <a:cubicBezTo>
                  <a:pt x="5446462" y="1743941"/>
                  <a:pt x="5954221" y="2129115"/>
                  <a:pt x="6367091" y="2537390"/>
                </a:cubicBezTo>
                <a:cubicBezTo>
                  <a:pt x="6859788" y="3024663"/>
                  <a:pt x="7218927" y="3547226"/>
                  <a:pt x="7434551" y="4090656"/>
                </a:cubicBezTo>
                <a:cubicBezTo>
                  <a:pt x="7470159" y="4180441"/>
                  <a:pt x="7502065" y="4270099"/>
                  <a:pt x="7530078" y="4359436"/>
                </a:cubicBezTo>
                <a:cubicBezTo>
                  <a:pt x="8144341" y="4373347"/>
                  <a:pt x="8804357" y="4211454"/>
                  <a:pt x="9149519" y="3633565"/>
                </a:cubicBezTo>
                <a:cubicBezTo>
                  <a:pt x="9443697" y="3140994"/>
                  <a:pt x="9437761" y="2563680"/>
                  <a:pt x="9131971" y="1917640"/>
                </a:cubicBezTo>
                <a:cubicBezTo>
                  <a:pt x="9127377" y="1907939"/>
                  <a:pt x="9122719" y="1898176"/>
                  <a:pt x="9117933" y="1888477"/>
                </a:cubicBezTo>
                <a:cubicBezTo>
                  <a:pt x="8661799" y="1831875"/>
                  <a:pt x="8187988" y="1656581"/>
                  <a:pt x="7738937" y="1377399"/>
                </a:cubicBezTo>
                <a:cubicBezTo>
                  <a:pt x="7332577" y="1124700"/>
                  <a:pt x="6952253" y="830396"/>
                  <a:pt x="6608493" y="502590"/>
                </a:cubicBezTo>
                <a:cubicBezTo>
                  <a:pt x="6452040" y="353411"/>
                  <a:pt x="6339846" y="220565"/>
                  <a:pt x="6258583" y="86713"/>
                </a:cubicBezTo>
                <a:close/>
              </a:path>
            </a:pathLst>
          </a:custGeom>
          <a:solidFill>
            <a:schemeClr val="lt1">
              <a:alpha val="3686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663" name="Google Shape;663;g340da623686_1_2243"/>
          <p:cNvGrpSpPr/>
          <p:nvPr/>
        </p:nvGrpSpPr>
        <p:grpSpPr>
          <a:xfrm>
            <a:off x="5092169" y="2403433"/>
            <a:ext cx="3150095" cy="2635882"/>
            <a:chOff x="3268922" y="2279811"/>
            <a:chExt cx="5650395" cy="3546189"/>
          </a:xfrm>
        </p:grpSpPr>
        <p:grpSp>
          <p:nvGrpSpPr>
            <p:cNvPr id="664" name="Google Shape;664;g340da623686_1_2243"/>
            <p:cNvGrpSpPr/>
            <p:nvPr/>
          </p:nvGrpSpPr>
          <p:grpSpPr>
            <a:xfrm>
              <a:off x="4117930" y="2279811"/>
              <a:ext cx="4165694" cy="3546189"/>
              <a:chOff x="4117930" y="2279811"/>
              <a:chExt cx="4165694" cy="3546189"/>
            </a:xfrm>
          </p:grpSpPr>
          <p:sp>
            <p:nvSpPr>
              <p:cNvPr id="665" name="Google Shape;665;g340da623686_1_2243"/>
              <p:cNvSpPr/>
              <p:nvPr/>
            </p:nvSpPr>
            <p:spPr>
              <a:xfrm>
                <a:off x="4140396" y="2302416"/>
                <a:ext cx="4120341" cy="3337405"/>
              </a:xfrm>
              <a:custGeom>
                <a:avLst/>
                <a:gdLst/>
                <a:ahLst/>
                <a:cxnLst/>
                <a:rect l="l" t="t" r="r" b="b"/>
                <a:pathLst>
                  <a:path w="4120341" h="3337405" extrusionOk="0">
                    <a:moveTo>
                      <a:pt x="4111881" y="1771201"/>
                    </a:moveTo>
                    <a:cubicBezTo>
                      <a:pt x="4105210" y="1731539"/>
                      <a:pt x="4094658" y="1692727"/>
                      <a:pt x="4080589" y="1655976"/>
                    </a:cubicBezTo>
                    <a:cubicBezTo>
                      <a:pt x="4058878" y="1599455"/>
                      <a:pt x="4028313" y="1545239"/>
                      <a:pt x="3998839" y="1492721"/>
                    </a:cubicBezTo>
                    <a:cubicBezTo>
                      <a:pt x="3983678" y="1465674"/>
                      <a:pt x="3968032" y="1437777"/>
                      <a:pt x="3953477" y="1409760"/>
                    </a:cubicBezTo>
                    <a:cubicBezTo>
                      <a:pt x="3928492" y="1361244"/>
                      <a:pt x="3898291" y="1296476"/>
                      <a:pt x="3886647" y="1226977"/>
                    </a:cubicBezTo>
                    <a:cubicBezTo>
                      <a:pt x="3882402" y="1201264"/>
                      <a:pt x="3880704" y="1176521"/>
                      <a:pt x="3881553" y="1151657"/>
                    </a:cubicBezTo>
                    <a:cubicBezTo>
                      <a:pt x="3877429" y="1141347"/>
                      <a:pt x="3879370" y="1129582"/>
                      <a:pt x="3886526" y="1120970"/>
                    </a:cubicBezTo>
                    <a:cubicBezTo>
                      <a:pt x="3898048" y="1107386"/>
                      <a:pt x="3905811" y="1091012"/>
                      <a:pt x="3909571" y="1072455"/>
                    </a:cubicBezTo>
                    <a:cubicBezTo>
                      <a:pt x="3913816" y="1051957"/>
                      <a:pt x="3913816" y="1029033"/>
                      <a:pt x="3909692" y="1004169"/>
                    </a:cubicBezTo>
                    <a:cubicBezTo>
                      <a:pt x="3907024" y="988038"/>
                      <a:pt x="3902657" y="971785"/>
                      <a:pt x="3896714" y="955653"/>
                    </a:cubicBezTo>
                    <a:cubicBezTo>
                      <a:pt x="3839344" y="801010"/>
                      <a:pt x="3693676" y="694276"/>
                      <a:pt x="3544733" y="602096"/>
                    </a:cubicBezTo>
                    <a:cubicBezTo>
                      <a:pt x="3285660" y="441752"/>
                      <a:pt x="3011061" y="302633"/>
                      <a:pt x="2728336" y="188743"/>
                    </a:cubicBezTo>
                    <a:cubicBezTo>
                      <a:pt x="2719604" y="189349"/>
                      <a:pt x="2710871" y="186196"/>
                      <a:pt x="2704564" y="179768"/>
                    </a:cubicBezTo>
                    <a:cubicBezTo>
                      <a:pt x="2664902" y="139500"/>
                      <a:pt x="2615295" y="103962"/>
                      <a:pt x="2561079" y="77036"/>
                    </a:cubicBezTo>
                    <a:cubicBezTo>
                      <a:pt x="2413349" y="3535"/>
                      <a:pt x="2231173" y="-17933"/>
                      <a:pt x="2034320" y="15057"/>
                    </a:cubicBezTo>
                    <a:cubicBezTo>
                      <a:pt x="2002664" y="20394"/>
                      <a:pt x="1970644" y="27065"/>
                      <a:pt x="1938866" y="35070"/>
                    </a:cubicBezTo>
                    <a:cubicBezTo>
                      <a:pt x="1725518" y="88922"/>
                      <a:pt x="1527696" y="194807"/>
                      <a:pt x="1352676" y="288928"/>
                    </a:cubicBezTo>
                    <a:cubicBezTo>
                      <a:pt x="1348431" y="292688"/>
                      <a:pt x="1343215" y="295235"/>
                      <a:pt x="1337636" y="296084"/>
                    </a:cubicBezTo>
                    <a:cubicBezTo>
                      <a:pt x="1333512" y="296812"/>
                      <a:pt x="1329267" y="296569"/>
                      <a:pt x="1325143" y="295599"/>
                    </a:cubicBezTo>
                    <a:lnTo>
                      <a:pt x="1320534" y="294264"/>
                    </a:lnTo>
                    <a:cubicBezTo>
                      <a:pt x="1270199" y="282014"/>
                      <a:pt x="1216104" y="280680"/>
                      <a:pt x="1159705" y="290019"/>
                    </a:cubicBezTo>
                    <a:cubicBezTo>
                      <a:pt x="1110461" y="298267"/>
                      <a:pt x="1061339" y="314398"/>
                      <a:pt x="1013551" y="338171"/>
                    </a:cubicBezTo>
                    <a:cubicBezTo>
                      <a:pt x="930347" y="379409"/>
                      <a:pt x="849690" y="442722"/>
                      <a:pt x="759693" y="537328"/>
                    </a:cubicBezTo>
                    <a:cubicBezTo>
                      <a:pt x="721487" y="577474"/>
                      <a:pt x="683766" y="621017"/>
                      <a:pt x="647137" y="663226"/>
                    </a:cubicBezTo>
                    <a:cubicBezTo>
                      <a:pt x="612812" y="702887"/>
                      <a:pt x="577396" y="743762"/>
                      <a:pt x="541373" y="781968"/>
                    </a:cubicBezTo>
                    <a:cubicBezTo>
                      <a:pt x="537128" y="790822"/>
                      <a:pt x="528880" y="797129"/>
                      <a:pt x="519056" y="798706"/>
                    </a:cubicBezTo>
                    <a:lnTo>
                      <a:pt x="517236" y="798948"/>
                    </a:lnTo>
                    <a:cubicBezTo>
                      <a:pt x="397039" y="819082"/>
                      <a:pt x="280844" y="891613"/>
                      <a:pt x="198489" y="997741"/>
                    </a:cubicBezTo>
                    <a:cubicBezTo>
                      <a:pt x="121470" y="1096955"/>
                      <a:pt x="71256" y="1226249"/>
                      <a:pt x="53306" y="1371554"/>
                    </a:cubicBezTo>
                    <a:cubicBezTo>
                      <a:pt x="39479" y="1483018"/>
                      <a:pt x="46635" y="1619953"/>
                      <a:pt x="75138" y="1790971"/>
                    </a:cubicBezTo>
                    <a:cubicBezTo>
                      <a:pt x="79383" y="1799218"/>
                      <a:pt x="79625" y="1809164"/>
                      <a:pt x="75502" y="1817776"/>
                    </a:cubicBezTo>
                    <a:cubicBezTo>
                      <a:pt x="11461" y="1951436"/>
                      <a:pt x="-10978" y="2058049"/>
                      <a:pt x="4911" y="2153383"/>
                    </a:cubicBezTo>
                    <a:cubicBezTo>
                      <a:pt x="5639" y="2157628"/>
                      <a:pt x="6367" y="2161994"/>
                      <a:pt x="7337" y="2166239"/>
                    </a:cubicBezTo>
                    <a:cubicBezTo>
                      <a:pt x="19345" y="2223973"/>
                      <a:pt x="47969" y="2283283"/>
                      <a:pt x="92482" y="2342593"/>
                    </a:cubicBezTo>
                    <a:cubicBezTo>
                      <a:pt x="129839" y="2392322"/>
                      <a:pt x="174474" y="2437684"/>
                      <a:pt x="218865" y="2481712"/>
                    </a:cubicBezTo>
                    <a:cubicBezTo>
                      <a:pt x="220563" y="2482076"/>
                      <a:pt x="222261" y="2482682"/>
                      <a:pt x="223838" y="2483289"/>
                    </a:cubicBezTo>
                    <a:cubicBezTo>
                      <a:pt x="235239" y="2488140"/>
                      <a:pt x="242517" y="2499420"/>
                      <a:pt x="242274" y="2511791"/>
                    </a:cubicBezTo>
                    <a:cubicBezTo>
                      <a:pt x="241910" y="2530955"/>
                      <a:pt x="243244" y="2550119"/>
                      <a:pt x="246398" y="2568797"/>
                    </a:cubicBezTo>
                    <a:cubicBezTo>
                      <a:pt x="248945" y="2583837"/>
                      <a:pt x="252584" y="2598513"/>
                      <a:pt x="257193" y="2612583"/>
                    </a:cubicBezTo>
                    <a:cubicBezTo>
                      <a:pt x="292730" y="2719075"/>
                      <a:pt x="388064" y="2808828"/>
                      <a:pt x="506078" y="2846913"/>
                    </a:cubicBezTo>
                    <a:cubicBezTo>
                      <a:pt x="580064" y="2870807"/>
                      <a:pt x="664603" y="2875780"/>
                      <a:pt x="750354" y="2861468"/>
                    </a:cubicBezTo>
                    <a:cubicBezTo>
                      <a:pt x="787226" y="2855282"/>
                      <a:pt x="824219" y="2845579"/>
                      <a:pt x="860363" y="2832722"/>
                    </a:cubicBezTo>
                    <a:cubicBezTo>
                      <a:pt x="896265" y="2819866"/>
                      <a:pt x="931924" y="2803855"/>
                      <a:pt x="966491" y="2788209"/>
                    </a:cubicBezTo>
                    <a:cubicBezTo>
                      <a:pt x="1028106" y="2760434"/>
                      <a:pt x="1091662" y="2731810"/>
                      <a:pt x="1158977" y="2720530"/>
                    </a:cubicBezTo>
                    <a:cubicBezTo>
                      <a:pt x="1184326" y="2716285"/>
                      <a:pt x="1208463" y="2714708"/>
                      <a:pt x="1232478" y="2715800"/>
                    </a:cubicBezTo>
                    <a:cubicBezTo>
                      <a:pt x="1235510" y="2715800"/>
                      <a:pt x="1238421" y="2716164"/>
                      <a:pt x="1241454" y="2717013"/>
                    </a:cubicBezTo>
                    <a:cubicBezTo>
                      <a:pt x="1305009" y="2735934"/>
                      <a:pt x="1369414" y="2742362"/>
                      <a:pt x="1432848" y="2736055"/>
                    </a:cubicBezTo>
                    <a:cubicBezTo>
                      <a:pt x="1443400" y="2734963"/>
                      <a:pt x="1454073" y="2733508"/>
                      <a:pt x="1464626" y="2731810"/>
                    </a:cubicBezTo>
                    <a:cubicBezTo>
                      <a:pt x="1569055" y="2714344"/>
                      <a:pt x="1663297" y="2662190"/>
                      <a:pt x="1729885" y="2584929"/>
                    </a:cubicBezTo>
                    <a:cubicBezTo>
                      <a:pt x="1734494" y="2579592"/>
                      <a:pt x="1740801" y="2575953"/>
                      <a:pt x="1747835" y="2574862"/>
                    </a:cubicBezTo>
                    <a:cubicBezTo>
                      <a:pt x="1748806" y="2574741"/>
                      <a:pt x="1749897" y="2574619"/>
                      <a:pt x="1750989" y="2574498"/>
                    </a:cubicBezTo>
                    <a:cubicBezTo>
                      <a:pt x="1883437" y="2566250"/>
                      <a:pt x="2007515" y="2633808"/>
                      <a:pt x="2089264" y="2685356"/>
                    </a:cubicBezTo>
                    <a:cubicBezTo>
                      <a:pt x="2242938" y="2782023"/>
                      <a:pt x="2375021" y="2910711"/>
                      <a:pt x="2502739" y="3035154"/>
                    </a:cubicBezTo>
                    <a:cubicBezTo>
                      <a:pt x="2539247" y="3070691"/>
                      <a:pt x="2576968" y="3107442"/>
                      <a:pt x="2614567" y="3142858"/>
                    </a:cubicBezTo>
                    <a:cubicBezTo>
                      <a:pt x="2684794" y="3208961"/>
                      <a:pt x="2762298" y="3277125"/>
                      <a:pt x="2847321" y="3337406"/>
                    </a:cubicBezTo>
                    <a:cubicBezTo>
                      <a:pt x="2857994" y="3305264"/>
                      <a:pt x="2870002" y="3273608"/>
                      <a:pt x="2882616" y="3242194"/>
                    </a:cubicBezTo>
                    <a:cubicBezTo>
                      <a:pt x="2900325" y="3198287"/>
                      <a:pt x="2918882" y="3154866"/>
                      <a:pt x="2937439" y="3111323"/>
                    </a:cubicBezTo>
                    <a:cubicBezTo>
                      <a:pt x="2955511" y="3068872"/>
                      <a:pt x="2974190" y="3026542"/>
                      <a:pt x="2996385" y="2986153"/>
                    </a:cubicBezTo>
                    <a:cubicBezTo>
                      <a:pt x="3007787" y="2965412"/>
                      <a:pt x="3020279" y="2945278"/>
                      <a:pt x="3033864" y="2925994"/>
                    </a:cubicBezTo>
                    <a:cubicBezTo>
                      <a:pt x="2992262" y="2858193"/>
                      <a:pt x="2957452" y="2788209"/>
                      <a:pt x="2934043" y="2722713"/>
                    </a:cubicBezTo>
                    <a:cubicBezTo>
                      <a:pt x="2931132" y="2714708"/>
                      <a:pt x="2931859" y="2705854"/>
                      <a:pt x="2935741" y="2698334"/>
                    </a:cubicBezTo>
                    <a:cubicBezTo>
                      <a:pt x="2939744" y="2690814"/>
                      <a:pt x="2946657" y="2685356"/>
                      <a:pt x="2954905" y="2683173"/>
                    </a:cubicBezTo>
                    <a:cubicBezTo>
                      <a:pt x="3007423" y="2669589"/>
                      <a:pt x="3052664" y="2647271"/>
                      <a:pt x="3089293" y="2616585"/>
                    </a:cubicBezTo>
                    <a:cubicBezTo>
                      <a:pt x="3093538" y="2613068"/>
                      <a:pt x="3098511" y="2610885"/>
                      <a:pt x="3103726" y="2609914"/>
                    </a:cubicBezTo>
                    <a:cubicBezTo>
                      <a:pt x="3110397" y="2608823"/>
                      <a:pt x="3117432" y="2609914"/>
                      <a:pt x="3123617" y="2613432"/>
                    </a:cubicBezTo>
                    <a:cubicBezTo>
                      <a:pt x="3127014" y="2615372"/>
                      <a:pt x="3129925" y="2617798"/>
                      <a:pt x="3132229" y="2620709"/>
                    </a:cubicBezTo>
                    <a:cubicBezTo>
                      <a:pt x="3234112" y="2634900"/>
                      <a:pt x="3341089" y="2633444"/>
                      <a:pt x="3442850" y="2616464"/>
                    </a:cubicBezTo>
                    <a:cubicBezTo>
                      <a:pt x="3619447" y="2586869"/>
                      <a:pt x="3773970" y="2513854"/>
                      <a:pt x="3889801" y="2405057"/>
                    </a:cubicBezTo>
                    <a:cubicBezTo>
                      <a:pt x="3891256" y="2403723"/>
                      <a:pt x="3892590" y="2402389"/>
                      <a:pt x="3893924" y="2400933"/>
                    </a:cubicBezTo>
                    <a:cubicBezTo>
                      <a:pt x="3895259" y="2399599"/>
                      <a:pt x="3898291" y="2396446"/>
                      <a:pt x="3898534" y="2396203"/>
                    </a:cubicBezTo>
                    <a:cubicBezTo>
                      <a:pt x="4064821" y="2235131"/>
                      <a:pt x="4148389" y="1989642"/>
                      <a:pt x="4111881" y="1771201"/>
                    </a:cubicBezTo>
                    <a:close/>
                  </a:path>
                </a:pathLst>
              </a:custGeom>
              <a:solidFill>
                <a:srgbClr val="CDB8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nvGrpSpPr>
              <p:cNvPr id="666" name="Google Shape;666;g340da623686_1_2243"/>
              <p:cNvGrpSpPr/>
              <p:nvPr/>
            </p:nvGrpSpPr>
            <p:grpSpPr>
              <a:xfrm>
                <a:off x="4117930" y="2279811"/>
                <a:ext cx="4165694" cy="3546189"/>
                <a:chOff x="4117930" y="2279811"/>
                <a:chExt cx="4165694" cy="3546189"/>
              </a:xfrm>
            </p:grpSpPr>
            <p:sp>
              <p:nvSpPr>
                <p:cNvPr id="667" name="Google Shape;667;g340da623686_1_2243"/>
                <p:cNvSpPr/>
                <p:nvPr/>
              </p:nvSpPr>
              <p:spPr>
                <a:xfrm>
                  <a:off x="6348887" y="4599283"/>
                  <a:ext cx="990550" cy="423656"/>
                </a:xfrm>
                <a:custGeom>
                  <a:avLst/>
                  <a:gdLst/>
                  <a:ahLst/>
                  <a:cxnLst/>
                  <a:rect l="l" t="t" r="r" b="b"/>
                  <a:pathLst>
                    <a:path w="990550" h="423656" extrusionOk="0">
                      <a:moveTo>
                        <a:pt x="0" y="313411"/>
                      </a:moveTo>
                      <a:cubicBezTo>
                        <a:pt x="109039" y="310500"/>
                        <a:pt x="216137" y="339245"/>
                        <a:pt x="321295" y="367870"/>
                      </a:cubicBezTo>
                      <a:cubicBezTo>
                        <a:pt x="426452" y="396615"/>
                        <a:pt x="533429" y="425725"/>
                        <a:pt x="642468" y="423541"/>
                      </a:cubicBezTo>
                      <a:cubicBezTo>
                        <a:pt x="751507" y="421358"/>
                        <a:pt x="864912" y="383637"/>
                        <a:pt x="934047" y="299341"/>
                      </a:cubicBezTo>
                      <a:cubicBezTo>
                        <a:pt x="1003182" y="215046"/>
                        <a:pt x="1013613" y="79323"/>
                        <a:pt x="938777" y="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68" name="Google Shape;668;g340da623686_1_2243"/>
                <p:cNvSpPr/>
                <p:nvPr/>
              </p:nvSpPr>
              <p:spPr>
                <a:xfrm>
                  <a:off x="7249337" y="3442550"/>
                  <a:ext cx="1034287" cy="1513496"/>
                </a:xfrm>
                <a:custGeom>
                  <a:avLst/>
                  <a:gdLst/>
                  <a:ahLst/>
                  <a:cxnLst/>
                  <a:rect l="l" t="t" r="r" b="b"/>
                  <a:pathLst>
                    <a:path w="1034287" h="1513496" extrusionOk="0">
                      <a:moveTo>
                        <a:pt x="0" y="1500466"/>
                      </a:moveTo>
                      <a:cubicBezTo>
                        <a:pt x="278843" y="1545222"/>
                        <a:pt x="590799" y="1475238"/>
                        <a:pt x="796748" y="1281904"/>
                      </a:cubicBezTo>
                      <a:cubicBezTo>
                        <a:pt x="1002697" y="1088569"/>
                        <a:pt x="1094149" y="771277"/>
                        <a:pt x="992751" y="507716"/>
                      </a:cubicBezTo>
                      <a:cubicBezTo>
                        <a:pt x="959275" y="420630"/>
                        <a:pt x="907364" y="342156"/>
                        <a:pt x="864791" y="259195"/>
                      </a:cubicBezTo>
                      <a:cubicBezTo>
                        <a:pt x="822097" y="176233"/>
                        <a:pt x="789350" y="93029"/>
                        <a:pt x="796020" y="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69" name="Google Shape;669;g340da623686_1_2243"/>
                <p:cNvSpPr/>
                <p:nvPr/>
              </p:nvSpPr>
              <p:spPr>
                <a:xfrm>
                  <a:off x="6865094" y="2465203"/>
                  <a:ext cx="1210855" cy="1019781"/>
                </a:xfrm>
                <a:custGeom>
                  <a:avLst/>
                  <a:gdLst/>
                  <a:ahLst/>
                  <a:cxnLst/>
                  <a:rect l="l" t="t" r="r" b="b"/>
                  <a:pathLst>
                    <a:path w="1210855" h="1019781" extrusionOk="0">
                      <a:moveTo>
                        <a:pt x="429363" y="908697"/>
                      </a:moveTo>
                      <a:cubicBezTo>
                        <a:pt x="585826" y="896083"/>
                        <a:pt x="744836" y="918037"/>
                        <a:pt x="891960" y="972738"/>
                      </a:cubicBezTo>
                      <a:cubicBezTo>
                        <a:pt x="938777" y="990082"/>
                        <a:pt x="984989" y="1010944"/>
                        <a:pt x="1034475" y="1017736"/>
                      </a:cubicBezTo>
                      <a:cubicBezTo>
                        <a:pt x="1083961" y="1024528"/>
                        <a:pt x="1138662" y="1015068"/>
                        <a:pt x="1173714" y="979409"/>
                      </a:cubicBezTo>
                      <a:cubicBezTo>
                        <a:pt x="1221866" y="930287"/>
                        <a:pt x="1217257" y="849508"/>
                        <a:pt x="1193363" y="784982"/>
                      </a:cubicBezTo>
                      <a:cubicBezTo>
                        <a:pt x="1132840" y="621364"/>
                        <a:pt x="980501" y="511840"/>
                        <a:pt x="832164" y="420024"/>
                      </a:cubicBezTo>
                      <a:cubicBezTo>
                        <a:pt x="567633" y="256284"/>
                        <a:pt x="288911" y="115588"/>
                        <a:pt x="0" y="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0" name="Google Shape;670;g340da623686_1_2243"/>
                <p:cNvSpPr/>
                <p:nvPr/>
              </p:nvSpPr>
              <p:spPr>
                <a:xfrm>
                  <a:off x="7679307" y="3412349"/>
                  <a:ext cx="90760" cy="419659"/>
                </a:xfrm>
                <a:custGeom>
                  <a:avLst/>
                  <a:gdLst/>
                  <a:ahLst/>
                  <a:cxnLst/>
                  <a:rect l="l" t="t" r="r" b="b"/>
                  <a:pathLst>
                    <a:path w="90760" h="419659" extrusionOk="0">
                      <a:moveTo>
                        <a:pt x="0" y="0"/>
                      </a:moveTo>
                      <a:cubicBezTo>
                        <a:pt x="90724" y="110373"/>
                        <a:pt x="120561" y="291700"/>
                        <a:pt x="56642" y="41966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1" name="Google Shape;671;g340da623686_1_2243"/>
                <p:cNvSpPr/>
                <p:nvPr/>
              </p:nvSpPr>
              <p:spPr>
                <a:xfrm>
                  <a:off x="6594836" y="3978321"/>
                  <a:ext cx="1507360" cy="738855"/>
                </a:xfrm>
                <a:custGeom>
                  <a:avLst/>
                  <a:gdLst/>
                  <a:ahLst/>
                  <a:cxnLst/>
                  <a:rect l="l" t="t" r="r" b="b"/>
                  <a:pathLst>
                    <a:path w="1507360" h="738855" extrusionOk="0">
                      <a:moveTo>
                        <a:pt x="58851" y="696283"/>
                      </a:moveTo>
                      <a:cubicBezTo>
                        <a:pt x="5968" y="601556"/>
                        <a:pt x="-12346" y="488030"/>
                        <a:pt x="8273" y="381538"/>
                      </a:cubicBezTo>
                      <a:cubicBezTo>
                        <a:pt x="28892" y="275046"/>
                        <a:pt x="88081" y="176438"/>
                        <a:pt x="172498" y="108274"/>
                      </a:cubicBezTo>
                      <a:cubicBezTo>
                        <a:pt x="336845" y="-24537"/>
                        <a:pt x="580515" y="-28661"/>
                        <a:pt x="772030" y="60486"/>
                      </a:cubicBezTo>
                      <a:cubicBezTo>
                        <a:pt x="893198" y="116885"/>
                        <a:pt x="999811" y="206761"/>
                        <a:pt x="1129105" y="240358"/>
                      </a:cubicBezTo>
                      <a:cubicBezTo>
                        <a:pt x="1209520" y="261219"/>
                        <a:pt x="1297212" y="259885"/>
                        <a:pt x="1369985" y="300153"/>
                      </a:cubicBezTo>
                      <a:cubicBezTo>
                        <a:pt x="1442152" y="340057"/>
                        <a:pt x="1489091" y="417682"/>
                        <a:pt x="1502555" y="498946"/>
                      </a:cubicBezTo>
                      <a:cubicBezTo>
                        <a:pt x="1516017" y="580210"/>
                        <a:pt x="1501099" y="666931"/>
                        <a:pt x="1459012" y="738855"/>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2" name="Google Shape;672;g340da623686_1_2243"/>
                <p:cNvSpPr/>
                <p:nvPr/>
              </p:nvSpPr>
              <p:spPr>
                <a:xfrm>
                  <a:off x="6281936" y="4256157"/>
                  <a:ext cx="356832" cy="87901"/>
                </a:xfrm>
                <a:custGeom>
                  <a:avLst/>
                  <a:gdLst/>
                  <a:ahLst/>
                  <a:cxnLst/>
                  <a:rect l="l" t="t" r="r" b="b"/>
                  <a:pathLst>
                    <a:path w="356832" h="87901" extrusionOk="0">
                      <a:moveTo>
                        <a:pt x="0" y="80051"/>
                      </a:moveTo>
                      <a:cubicBezTo>
                        <a:pt x="123109" y="103460"/>
                        <a:pt x="255435" y="73865"/>
                        <a:pt x="356832" y="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3" name="Google Shape;673;g340da623686_1_2243"/>
                <p:cNvSpPr/>
                <p:nvPr/>
              </p:nvSpPr>
              <p:spPr>
                <a:xfrm>
                  <a:off x="7093360" y="5010089"/>
                  <a:ext cx="261013" cy="414808"/>
                </a:xfrm>
                <a:custGeom>
                  <a:avLst/>
                  <a:gdLst/>
                  <a:ahLst/>
                  <a:cxnLst/>
                  <a:rect l="l" t="t" r="r" b="b"/>
                  <a:pathLst>
                    <a:path w="261013" h="414808" extrusionOk="0">
                      <a:moveTo>
                        <a:pt x="0" y="0"/>
                      </a:moveTo>
                      <a:cubicBezTo>
                        <a:pt x="52276" y="149792"/>
                        <a:pt x="148943" y="302616"/>
                        <a:pt x="261014" y="414808"/>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4" name="Google Shape;674;g340da623686_1_2243"/>
                <p:cNvSpPr/>
                <p:nvPr/>
              </p:nvSpPr>
              <p:spPr>
                <a:xfrm>
                  <a:off x="5842505" y="4899064"/>
                  <a:ext cx="1478635" cy="926936"/>
                </a:xfrm>
                <a:custGeom>
                  <a:avLst/>
                  <a:gdLst/>
                  <a:ahLst/>
                  <a:cxnLst/>
                  <a:rect l="l" t="t" r="r" b="b"/>
                  <a:pathLst>
                    <a:path w="1478635" h="926936" extrusionOk="0">
                      <a:moveTo>
                        <a:pt x="0" y="7687"/>
                      </a:moveTo>
                      <a:cubicBezTo>
                        <a:pt x="132448" y="-21301"/>
                        <a:pt x="260408" y="35948"/>
                        <a:pt x="375268" y="108236"/>
                      </a:cubicBezTo>
                      <a:cubicBezTo>
                        <a:pt x="570908" y="231465"/>
                        <a:pt x="728826" y="404666"/>
                        <a:pt x="897175" y="563070"/>
                      </a:cubicBezTo>
                      <a:cubicBezTo>
                        <a:pt x="1065646" y="721473"/>
                        <a:pt x="1254372" y="870537"/>
                        <a:pt x="1478635" y="926937"/>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5" name="Google Shape;675;g340da623686_1_2243"/>
                <p:cNvSpPr/>
                <p:nvPr/>
              </p:nvSpPr>
              <p:spPr>
                <a:xfrm>
                  <a:off x="7321983" y="5432539"/>
                  <a:ext cx="43306" cy="388973"/>
                </a:xfrm>
                <a:custGeom>
                  <a:avLst/>
                  <a:gdLst/>
                  <a:ahLst/>
                  <a:cxnLst/>
                  <a:rect l="l" t="t" r="r" b="b"/>
                  <a:pathLst>
                    <a:path w="43306" h="388973" extrusionOk="0">
                      <a:moveTo>
                        <a:pt x="43307" y="0"/>
                      </a:moveTo>
                      <a:cubicBezTo>
                        <a:pt x="5828" y="125655"/>
                        <a:pt x="-7635" y="258345"/>
                        <a:pt x="4130" y="388974"/>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6" name="Google Shape;676;g340da623686_1_2243"/>
                <p:cNvSpPr/>
                <p:nvPr/>
              </p:nvSpPr>
              <p:spPr>
                <a:xfrm>
                  <a:off x="5489311" y="4680668"/>
                  <a:ext cx="508322" cy="267978"/>
                </a:xfrm>
                <a:custGeom>
                  <a:avLst/>
                  <a:gdLst/>
                  <a:ahLst/>
                  <a:cxnLst/>
                  <a:rect l="l" t="t" r="r" b="b"/>
                  <a:pathLst>
                    <a:path w="508322" h="267978" extrusionOk="0">
                      <a:moveTo>
                        <a:pt x="0" y="202553"/>
                      </a:moveTo>
                      <a:cubicBezTo>
                        <a:pt x="86964" y="269625"/>
                        <a:pt x="209830" y="286848"/>
                        <a:pt x="311956" y="246217"/>
                      </a:cubicBezTo>
                      <a:cubicBezTo>
                        <a:pt x="413960" y="205585"/>
                        <a:pt x="491342" y="108554"/>
                        <a:pt x="508323" y="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7" name="Google Shape;677;g340da623686_1_2243"/>
                <p:cNvSpPr/>
                <p:nvPr/>
              </p:nvSpPr>
              <p:spPr>
                <a:xfrm>
                  <a:off x="5066698" y="4401097"/>
                  <a:ext cx="821654" cy="662793"/>
                </a:xfrm>
                <a:custGeom>
                  <a:avLst/>
                  <a:gdLst/>
                  <a:ahLst/>
                  <a:cxnLst/>
                  <a:rect l="l" t="t" r="r" b="b"/>
                  <a:pathLst>
                    <a:path w="821654" h="662793" extrusionOk="0">
                      <a:moveTo>
                        <a:pt x="261057" y="0"/>
                      </a:moveTo>
                      <a:cubicBezTo>
                        <a:pt x="193984" y="30201"/>
                        <a:pt x="129458" y="68892"/>
                        <a:pt x="79972" y="123351"/>
                      </a:cubicBezTo>
                      <a:cubicBezTo>
                        <a:pt x="30486" y="177810"/>
                        <a:pt x="-2626" y="249613"/>
                        <a:pt x="164" y="323114"/>
                      </a:cubicBezTo>
                      <a:cubicBezTo>
                        <a:pt x="4166" y="425603"/>
                        <a:pt x="76455" y="514387"/>
                        <a:pt x="161721" y="571393"/>
                      </a:cubicBezTo>
                      <a:cubicBezTo>
                        <a:pt x="263119" y="639193"/>
                        <a:pt x="387683" y="672548"/>
                        <a:pt x="508972" y="660297"/>
                      </a:cubicBezTo>
                      <a:cubicBezTo>
                        <a:pt x="630261" y="648169"/>
                        <a:pt x="742332" y="593103"/>
                        <a:pt x="821655" y="50056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8" name="Google Shape;678;g340da623686_1_2243"/>
                <p:cNvSpPr/>
                <p:nvPr/>
              </p:nvSpPr>
              <p:spPr>
                <a:xfrm>
                  <a:off x="4360247" y="4506540"/>
                  <a:ext cx="1013718" cy="688580"/>
                </a:xfrm>
                <a:custGeom>
                  <a:avLst/>
                  <a:gdLst/>
                  <a:ahLst/>
                  <a:cxnLst/>
                  <a:rect l="l" t="t" r="r" b="b"/>
                  <a:pathLst>
                    <a:path w="1013718" h="688580" extrusionOk="0">
                      <a:moveTo>
                        <a:pt x="440991" y="1898"/>
                      </a:moveTo>
                      <a:cubicBezTo>
                        <a:pt x="325039" y="-4773"/>
                        <a:pt x="199383" y="3111"/>
                        <a:pt x="108538" y="75399"/>
                      </a:cubicBezTo>
                      <a:cubicBezTo>
                        <a:pt x="10415" y="153388"/>
                        <a:pt x="-23425" y="297237"/>
                        <a:pt x="16237" y="416100"/>
                      </a:cubicBezTo>
                      <a:cubicBezTo>
                        <a:pt x="55777" y="534963"/>
                        <a:pt x="160328" y="626415"/>
                        <a:pt x="279677" y="664864"/>
                      </a:cubicBezTo>
                      <a:cubicBezTo>
                        <a:pt x="399025" y="703312"/>
                        <a:pt x="530624" y="692518"/>
                        <a:pt x="648638" y="650430"/>
                      </a:cubicBezTo>
                      <a:cubicBezTo>
                        <a:pt x="771504" y="606645"/>
                        <a:pt x="883454" y="528656"/>
                        <a:pt x="1013718" y="534842"/>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79" name="Google Shape;679;g340da623686_1_2243"/>
                <p:cNvSpPr/>
                <p:nvPr/>
              </p:nvSpPr>
              <p:spPr>
                <a:xfrm>
                  <a:off x="4117930" y="3768696"/>
                  <a:ext cx="297973" cy="1043206"/>
                </a:xfrm>
                <a:custGeom>
                  <a:avLst/>
                  <a:gdLst/>
                  <a:ahLst/>
                  <a:cxnLst/>
                  <a:rect l="l" t="t" r="r" b="b"/>
                  <a:pathLst>
                    <a:path w="297973" h="1043206" extrusionOk="0">
                      <a:moveTo>
                        <a:pt x="297973" y="0"/>
                      </a:moveTo>
                      <a:cubicBezTo>
                        <a:pt x="211858" y="102732"/>
                        <a:pt x="138478" y="216016"/>
                        <a:pt x="80138" y="336698"/>
                      </a:cubicBezTo>
                      <a:cubicBezTo>
                        <a:pt x="24587" y="451317"/>
                        <a:pt x="-18106" y="580125"/>
                        <a:pt x="7728" y="704810"/>
                      </a:cubicBezTo>
                      <a:cubicBezTo>
                        <a:pt x="21798" y="772490"/>
                        <a:pt x="55516" y="834954"/>
                        <a:pt x="96997" y="890261"/>
                      </a:cubicBezTo>
                      <a:cubicBezTo>
                        <a:pt x="138478" y="945569"/>
                        <a:pt x="187843" y="994449"/>
                        <a:pt x="236843" y="1043207"/>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0" name="Google Shape;680;g340da623686_1_2243"/>
                <p:cNvSpPr/>
                <p:nvPr/>
              </p:nvSpPr>
              <p:spPr>
                <a:xfrm>
                  <a:off x="4164451" y="3073221"/>
                  <a:ext cx="879972" cy="1033143"/>
                </a:xfrm>
                <a:custGeom>
                  <a:avLst/>
                  <a:gdLst/>
                  <a:ahLst/>
                  <a:cxnLst/>
                  <a:rect l="l" t="t" r="r" b="b"/>
                  <a:pathLst>
                    <a:path w="879972" h="1033143" extrusionOk="0">
                      <a:moveTo>
                        <a:pt x="879973" y="145672"/>
                      </a:moveTo>
                      <a:cubicBezTo>
                        <a:pt x="793008" y="36754"/>
                        <a:pt x="644308" y="-14430"/>
                        <a:pt x="506160" y="3521"/>
                      </a:cubicBezTo>
                      <a:cubicBezTo>
                        <a:pt x="368011" y="21472"/>
                        <a:pt x="242235" y="103099"/>
                        <a:pt x="156726" y="213230"/>
                      </a:cubicBezTo>
                      <a:cubicBezTo>
                        <a:pt x="71338" y="323360"/>
                        <a:pt x="24035" y="459810"/>
                        <a:pt x="6934" y="598201"/>
                      </a:cubicBezTo>
                      <a:cubicBezTo>
                        <a:pt x="-10168" y="736471"/>
                        <a:pt x="6934" y="895723"/>
                        <a:pt x="30342" y="1033143"/>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1" name="Google Shape;681;g340da623686_1_2243"/>
                <p:cNvSpPr/>
                <p:nvPr/>
              </p:nvSpPr>
              <p:spPr>
                <a:xfrm>
                  <a:off x="4659088" y="2563750"/>
                  <a:ext cx="1175048" cy="541252"/>
                </a:xfrm>
                <a:custGeom>
                  <a:avLst/>
                  <a:gdLst/>
                  <a:ahLst/>
                  <a:cxnLst/>
                  <a:rect l="l" t="t" r="r" b="b"/>
                  <a:pathLst>
                    <a:path w="1175048" h="541252" extrusionOk="0">
                      <a:moveTo>
                        <a:pt x="0" y="511901"/>
                      </a:moveTo>
                      <a:cubicBezTo>
                        <a:pt x="76291" y="431607"/>
                        <a:pt x="148337" y="340641"/>
                        <a:pt x="224749" y="260469"/>
                      </a:cubicBezTo>
                      <a:cubicBezTo>
                        <a:pt x="301161" y="180175"/>
                        <a:pt x="385821" y="105825"/>
                        <a:pt x="485035" y="56582"/>
                      </a:cubicBezTo>
                      <a:cubicBezTo>
                        <a:pt x="584250" y="7338"/>
                        <a:pt x="699717" y="-15100"/>
                        <a:pt x="807422" y="10977"/>
                      </a:cubicBezTo>
                      <a:cubicBezTo>
                        <a:pt x="919371" y="38146"/>
                        <a:pt x="1015068" y="116377"/>
                        <a:pt x="1076562" y="213772"/>
                      </a:cubicBezTo>
                      <a:cubicBezTo>
                        <a:pt x="1138056" y="311167"/>
                        <a:pt x="1167286" y="426392"/>
                        <a:pt x="1175049" y="541253"/>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2" name="Google Shape;682;g340da623686_1_2243"/>
                <p:cNvSpPr/>
                <p:nvPr/>
              </p:nvSpPr>
              <p:spPr>
                <a:xfrm>
                  <a:off x="5778829" y="2734231"/>
                  <a:ext cx="581459" cy="93261"/>
                </a:xfrm>
                <a:custGeom>
                  <a:avLst/>
                  <a:gdLst/>
                  <a:ahLst/>
                  <a:cxnLst/>
                  <a:rect l="l" t="t" r="r" b="b"/>
                  <a:pathLst>
                    <a:path w="581459" h="93261" extrusionOk="0">
                      <a:moveTo>
                        <a:pt x="581460" y="37954"/>
                      </a:moveTo>
                      <a:cubicBezTo>
                        <a:pt x="391764" y="-27906"/>
                        <a:pt x="173807" y="-7165"/>
                        <a:pt x="0" y="93262"/>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3" name="Google Shape;683;g340da623686_1_2243"/>
                <p:cNvSpPr/>
                <p:nvPr/>
              </p:nvSpPr>
              <p:spPr>
                <a:xfrm>
                  <a:off x="5476455" y="2279811"/>
                  <a:ext cx="1499401" cy="828830"/>
                </a:xfrm>
                <a:custGeom>
                  <a:avLst/>
                  <a:gdLst/>
                  <a:ahLst/>
                  <a:cxnLst/>
                  <a:rect l="l" t="t" r="r" b="b"/>
                  <a:pathLst>
                    <a:path w="1499401" h="828830" extrusionOk="0">
                      <a:moveTo>
                        <a:pt x="1229750" y="828831"/>
                      </a:moveTo>
                      <a:cubicBezTo>
                        <a:pt x="1314895" y="789897"/>
                        <a:pt x="1390822" y="728525"/>
                        <a:pt x="1440187" y="649081"/>
                      </a:cubicBezTo>
                      <a:cubicBezTo>
                        <a:pt x="1489672" y="569636"/>
                        <a:pt x="1511383" y="471756"/>
                        <a:pt x="1492826" y="380061"/>
                      </a:cubicBezTo>
                      <a:cubicBezTo>
                        <a:pt x="1465778" y="246158"/>
                        <a:pt x="1357710" y="140273"/>
                        <a:pt x="1235329" y="79386"/>
                      </a:cubicBezTo>
                      <a:cubicBezTo>
                        <a:pt x="1040418" y="-17645"/>
                        <a:pt x="808513" y="-17524"/>
                        <a:pt x="597470" y="35722"/>
                      </a:cubicBezTo>
                      <a:cubicBezTo>
                        <a:pt x="386427" y="89089"/>
                        <a:pt x="191637" y="191700"/>
                        <a:pt x="0" y="294917"/>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4" name="Google Shape;684;g340da623686_1_2243"/>
                <p:cNvSpPr/>
                <p:nvPr/>
              </p:nvSpPr>
              <p:spPr>
                <a:xfrm>
                  <a:off x="6946236" y="2866222"/>
                  <a:ext cx="488794" cy="153635"/>
                </a:xfrm>
                <a:custGeom>
                  <a:avLst/>
                  <a:gdLst/>
                  <a:ahLst/>
                  <a:cxnLst/>
                  <a:rect l="l" t="t" r="r" b="b"/>
                  <a:pathLst>
                    <a:path w="488794" h="153635" extrusionOk="0">
                      <a:moveTo>
                        <a:pt x="0" y="3723"/>
                      </a:moveTo>
                      <a:cubicBezTo>
                        <a:pt x="174171" y="-15441"/>
                        <a:pt x="355256" y="40109"/>
                        <a:pt x="488795" y="153636"/>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5" name="Google Shape;685;g340da623686_1_2243"/>
                <p:cNvSpPr/>
                <p:nvPr/>
              </p:nvSpPr>
              <p:spPr>
                <a:xfrm>
                  <a:off x="5735650" y="3526118"/>
                  <a:ext cx="1406848" cy="743886"/>
                </a:xfrm>
                <a:custGeom>
                  <a:avLst/>
                  <a:gdLst/>
                  <a:ahLst/>
                  <a:cxnLst/>
                  <a:rect l="l" t="t" r="r" b="b"/>
                  <a:pathLst>
                    <a:path w="1406848" h="743886" extrusionOk="0">
                      <a:moveTo>
                        <a:pt x="0" y="740227"/>
                      </a:moveTo>
                      <a:cubicBezTo>
                        <a:pt x="77746" y="754539"/>
                        <a:pt x="158161" y="725308"/>
                        <a:pt x="222687" y="679704"/>
                      </a:cubicBezTo>
                      <a:cubicBezTo>
                        <a:pt x="287213" y="634099"/>
                        <a:pt x="339003" y="573212"/>
                        <a:pt x="392491" y="514993"/>
                      </a:cubicBezTo>
                      <a:cubicBezTo>
                        <a:pt x="445980" y="456774"/>
                        <a:pt x="503350" y="399769"/>
                        <a:pt x="574304" y="365201"/>
                      </a:cubicBezTo>
                      <a:cubicBezTo>
                        <a:pt x="677764" y="314866"/>
                        <a:pt x="797718" y="317535"/>
                        <a:pt x="911730" y="302131"/>
                      </a:cubicBezTo>
                      <a:cubicBezTo>
                        <a:pt x="1031078" y="286121"/>
                        <a:pt x="1147516" y="249128"/>
                        <a:pt x="1254251" y="193456"/>
                      </a:cubicBezTo>
                      <a:cubicBezTo>
                        <a:pt x="1292820" y="173322"/>
                        <a:pt x="1330663" y="150398"/>
                        <a:pt x="1360015" y="118136"/>
                      </a:cubicBezTo>
                      <a:cubicBezTo>
                        <a:pt x="1389367" y="85994"/>
                        <a:pt x="1409379" y="43421"/>
                        <a:pt x="1406590" y="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6" name="Google Shape;686;g340da623686_1_2243"/>
                <p:cNvSpPr/>
                <p:nvPr/>
              </p:nvSpPr>
              <p:spPr>
                <a:xfrm>
                  <a:off x="6131537" y="3329387"/>
                  <a:ext cx="210312" cy="560233"/>
                </a:xfrm>
                <a:custGeom>
                  <a:avLst/>
                  <a:gdLst/>
                  <a:ahLst/>
                  <a:cxnLst/>
                  <a:rect l="l" t="t" r="r" b="b"/>
                  <a:pathLst>
                    <a:path w="210312" h="560233" extrusionOk="0">
                      <a:moveTo>
                        <a:pt x="0" y="0"/>
                      </a:moveTo>
                      <a:cubicBezTo>
                        <a:pt x="90482" y="56278"/>
                        <a:pt x="159616" y="146032"/>
                        <a:pt x="190909" y="247915"/>
                      </a:cubicBezTo>
                      <a:cubicBezTo>
                        <a:pt x="222202" y="349797"/>
                        <a:pt x="215410" y="462839"/>
                        <a:pt x="172231" y="560234"/>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7" name="Google Shape;687;g340da623686_1_2243"/>
                <p:cNvSpPr/>
                <p:nvPr/>
              </p:nvSpPr>
              <p:spPr>
                <a:xfrm>
                  <a:off x="4997454" y="3660410"/>
                  <a:ext cx="791926" cy="979626"/>
                </a:xfrm>
                <a:custGeom>
                  <a:avLst/>
                  <a:gdLst/>
                  <a:ahLst/>
                  <a:cxnLst/>
                  <a:rect l="l" t="t" r="r" b="b"/>
                  <a:pathLst>
                    <a:path w="791926" h="979626" extrusionOk="0">
                      <a:moveTo>
                        <a:pt x="791927" y="9193"/>
                      </a:moveTo>
                      <a:cubicBezTo>
                        <a:pt x="546438" y="-33015"/>
                        <a:pt x="281300" y="72749"/>
                        <a:pt x="132357" y="272390"/>
                      </a:cubicBezTo>
                      <a:cubicBezTo>
                        <a:pt x="-16586" y="472032"/>
                        <a:pt x="-42421" y="756334"/>
                        <a:pt x="68073" y="979627"/>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8" name="Google Shape;688;g340da623686_1_2243"/>
                <p:cNvSpPr/>
                <p:nvPr/>
              </p:nvSpPr>
              <p:spPr>
                <a:xfrm>
                  <a:off x="4649021" y="3915883"/>
                  <a:ext cx="398070" cy="157126"/>
                </a:xfrm>
                <a:custGeom>
                  <a:avLst/>
                  <a:gdLst/>
                  <a:ahLst/>
                  <a:cxnLst/>
                  <a:rect l="l" t="t" r="r" b="b"/>
                  <a:pathLst>
                    <a:path w="398070" h="157126" extrusionOk="0">
                      <a:moveTo>
                        <a:pt x="398071" y="157127"/>
                      </a:moveTo>
                      <a:cubicBezTo>
                        <a:pt x="304072" y="41902"/>
                        <a:pt x="146881" y="-18257"/>
                        <a:pt x="0" y="4909"/>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89" name="Google Shape;689;g340da623686_1_2243"/>
                <p:cNvSpPr/>
                <p:nvPr/>
              </p:nvSpPr>
              <p:spPr>
                <a:xfrm>
                  <a:off x="5082751" y="3421810"/>
                  <a:ext cx="171138" cy="367627"/>
                </a:xfrm>
                <a:custGeom>
                  <a:avLst/>
                  <a:gdLst/>
                  <a:ahLst/>
                  <a:cxnLst/>
                  <a:rect l="l" t="t" r="r" b="b"/>
                  <a:pathLst>
                    <a:path w="171138" h="367627" extrusionOk="0">
                      <a:moveTo>
                        <a:pt x="171139" y="367627"/>
                      </a:moveTo>
                      <a:cubicBezTo>
                        <a:pt x="164225" y="229236"/>
                        <a:pt x="101398" y="94363"/>
                        <a:pt x="0" y="0"/>
                      </a:cubicBezTo>
                    </a:path>
                  </a:pathLst>
                </a:custGeom>
                <a:noFill/>
                <a:ln w="107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sp>
          <p:nvSpPr>
            <p:cNvPr id="690" name="Google Shape;690;g340da623686_1_2243"/>
            <p:cNvSpPr/>
            <p:nvPr/>
          </p:nvSpPr>
          <p:spPr>
            <a:xfrm>
              <a:off x="3321641" y="2652352"/>
              <a:ext cx="5540217" cy="1747709"/>
            </a:xfrm>
            <a:custGeom>
              <a:avLst/>
              <a:gdLst/>
              <a:ahLst/>
              <a:cxnLst/>
              <a:rect l="l" t="t" r="r" b="b"/>
              <a:pathLst>
                <a:path w="5540217" h="1747709" extrusionOk="0">
                  <a:moveTo>
                    <a:pt x="5158053" y="0"/>
                  </a:moveTo>
                  <a:cubicBezTo>
                    <a:pt x="5380740" y="8126"/>
                    <a:pt x="5516705" y="49243"/>
                    <a:pt x="5537446" y="126262"/>
                  </a:cubicBezTo>
                  <a:cubicBezTo>
                    <a:pt x="5605246" y="377451"/>
                    <a:pt x="4421222" y="915611"/>
                    <a:pt x="2892859" y="1327993"/>
                  </a:cubicBezTo>
                  <a:cubicBezTo>
                    <a:pt x="1364495" y="1740376"/>
                    <a:pt x="70583" y="1871247"/>
                    <a:pt x="2782" y="1619936"/>
                  </a:cubicBezTo>
                  <a:cubicBezTo>
                    <a:pt x="-18443" y="1541462"/>
                    <a:pt x="82590" y="1434970"/>
                    <a:pt x="278108" y="1313075"/>
                  </a:cubicBezTo>
                </a:path>
              </a:pathLst>
            </a:custGeom>
            <a:noFill/>
            <a:ln w="100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691" name="Google Shape;691;g340da623686_1_2243"/>
            <p:cNvSpPr/>
            <p:nvPr/>
          </p:nvSpPr>
          <p:spPr>
            <a:xfrm>
              <a:off x="3268922" y="2923720"/>
              <a:ext cx="5650395" cy="1207232"/>
            </a:xfrm>
            <a:custGeom>
              <a:avLst/>
              <a:gdLst/>
              <a:ahLst/>
              <a:cxnLst/>
              <a:rect l="l" t="t" r="r" b="b"/>
              <a:pathLst>
                <a:path w="5650395" h="1207232" extrusionOk="0">
                  <a:moveTo>
                    <a:pt x="4828590" y="686330"/>
                  </a:moveTo>
                  <a:cubicBezTo>
                    <a:pt x="5350861" y="843157"/>
                    <a:pt x="5667061" y="991129"/>
                    <a:pt x="5649717" y="1091678"/>
                  </a:cubicBezTo>
                  <a:cubicBezTo>
                    <a:pt x="5615877" y="1287802"/>
                    <a:pt x="4323785" y="1228249"/>
                    <a:pt x="2763886" y="958745"/>
                  </a:cubicBezTo>
                  <a:cubicBezTo>
                    <a:pt x="1203866" y="689120"/>
                    <a:pt x="-33162" y="311668"/>
                    <a:pt x="678" y="115544"/>
                  </a:cubicBezTo>
                  <a:cubicBezTo>
                    <a:pt x="22995" y="-13265"/>
                    <a:pt x="588566" y="-31822"/>
                    <a:pt x="1416364" y="47137"/>
                  </a:cubicBezTo>
                </a:path>
              </a:pathLst>
            </a:custGeom>
            <a:noFill/>
            <a:ln w="1000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692" name="Google Shape;692;g340da623686_1_2243"/>
          <p:cNvGrpSpPr/>
          <p:nvPr/>
        </p:nvGrpSpPr>
        <p:grpSpPr>
          <a:xfrm>
            <a:off x="173475" y="2816842"/>
            <a:ext cx="4398525" cy="835808"/>
            <a:chOff x="-275357" y="3527795"/>
            <a:chExt cx="5864700" cy="835808"/>
          </a:xfrm>
        </p:grpSpPr>
        <p:sp>
          <p:nvSpPr>
            <p:cNvPr id="693" name="Google Shape;693;g340da623686_1_2243"/>
            <p:cNvSpPr txBox="1"/>
            <p:nvPr/>
          </p:nvSpPr>
          <p:spPr>
            <a:xfrm>
              <a:off x="275900" y="3527795"/>
              <a:ext cx="22848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30000"/>
                </a:lnSpc>
                <a:spcBef>
                  <a:spcPts val="0"/>
                </a:spcBef>
                <a:spcAft>
                  <a:spcPts val="0"/>
                </a:spcAft>
                <a:buNone/>
              </a:pPr>
              <a:endParaRPr/>
            </a:p>
          </p:txBody>
        </p:sp>
        <p:sp>
          <p:nvSpPr>
            <p:cNvPr id="694" name="Google Shape;694;g340da623686_1_2243"/>
            <p:cNvSpPr txBox="1"/>
            <p:nvPr/>
          </p:nvSpPr>
          <p:spPr>
            <a:xfrm>
              <a:off x="-275357" y="3527803"/>
              <a:ext cx="5864700" cy="835800"/>
            </a:xfrm>
            <a:prstGeom prst="rect">
              <a:avLst/>
            </a:prstGeom>
            <a:noFill/>
            <a:ln>
              <a:noFill/>
            </a:ln>
          </p:spPr>
          <p:txBody>
            <a:bodyPr spcFirstLastPara="1" wrap="square" lIns="91425" tIns="45700" rIns="91425" bIns="45700" anchor="t" anchorCtr="0">
              <a:spAutoFit/>
            </a:bodyPr>
            <a:lstStyle/>
            <a:p>
              <a:pPr marL="0" marR="0" lvl="0" indent="0" algn="r" rtl="0">
                <a:lnSpc>
                  <a:spcPct val="130000"/>
                </a:lnSpc>
                <a:spcBef>
                  <a:spcPts val="0"/>
                </a:spcBef>
                <a:spcAft>
                  <a:spcPts val="0"/>
                </a:spcAft>
                <a:buNone/>
              </a:pPr>
              <a:r>
                <a:rPr lang="en-US" sz="2100">
                  <a:solidFill>
                    <a:schemeClr val="accent2"/>
                  </a:solidFill>
                  <a:latin typeface="Lato Black"/>
                  <a:ea typeface="Lato Black"/>
                  <a:cs typeface="Lato Black"/>
                  <a:sym typeface="Lato Black"/>
                </a:rPr>
                <a:t>Poželjno - služiti se primjerom pacijentovih automatskih misli</a:t>
              </a:r>
              <a:endParaRPr sz="2100"/>
            </a:p>
          </p:txBody>
        </p:sp>
      </p:grpSp>
      <p:sp>
        <p:nvSpPr>
          <p:cNvPr id="695" name="Google Shape;695;g340da623686_1_2243"/>
          <p:cNvSpPr txBox="1"/>
          <p:nvPr/>
        </p:nvSpPr>
        <p:spPr>
          <a:xfrm>
            <a:off x="586923" y="4087275"/>
            <a:ext cx="4629900" cy="1917900"/>
          </a:xfrm>
          <a:prstGeom prst="rect">
            <a:avLst/>
          </a:prstGeom>
          <a:noFill/>
          <a:ln>
            <a:noFill/>
          </a:ln>
        </p:spPr>
        <p:txBody>
          <a:bodyPr spcFirstLastPara="1" wrap="square" lIns="91425" tIns="45700" rIns="91425" bIns="45700" anchor="t" anchorCtr="0">
            <a:spAutoFit/>
          </a:bodyPr>
          <a:lstStyle/>
          <a:p>
            <a:pPr marL="0" lvl="0" indent="0" algn="l" rtl="0">
              <a:lnSpc>
                <a:spcPct val="130000"/>
              </a:lnSpc>
              <a:spcBef>
                <a:spcPts val="0"/>
              </a:spcBef>
              <a:spcAft>
                <a:spcPts val="0"/>
              </a:spcAft>
              <a:buClr>
                <a:schemeClr val="dk1"/>
              </a:buClr>
              <a:buSzPts val="1100"/>
              <a:buFont typeface="Arial"/>
              <a:buNone/>
            </a:pPr>
            <a:r>
              <a:rPr lang="en-US" sz="3500">
                <a:solidFill>
                  <a:srgbClr val="262626"/>
                </a:solidFill>
                <a:latin typeface="Lato"/>
                <a:ea typeface="Lato"/>
                <a:cs typeface="Lato"/>
                <a:sym typeface="Lato"/>
              </a:rPr>
              <a:t>Poveznica utjecaja  misli → osjećaja</a:t>
            </a:r>
            <a:endParaRPr sz="3500">
              <a:solidFill>
                <a:srgbClr val="262626"/>
              </a:solidFill>
              <a:latin typeface="Lato"/>
              <a:ea typeface="Lato"/>
              <a:cs typeface="Lato"/>
              <a:sym typeface="Lato"/>
            </a:endParaRPr>
          </a:p>
          <a:p>
            <a:pPr marL="0" lvl="0" indent="0" algn="r" rtl="0">
              <a:lnSpc>
                <a:spcPct val="130000"/>
              </a:lnSpc>
              <a:spcBef>
                <a:spcPts val="0"/>
              </a:spcBef>
              <a:spcAft>
                <a:spcPts val="0"/>
              </a:spcAft>
              <a:buClr>
                <a:schemeClr val="dk1"/>
              </a:buClr>
              <a:buSzPts val="1100"/>
              <a:buFont typeface="Arial"/>
              <a:buNone/>
            </a:pPr>
            <a:endParaRPr sz="1200">
              <a:solidFill>
                <a:srgbClr val="262626"/>
              </a:solidFill>
              <a:latin typeface="Lato"/>
              <a:ea typeface="Lato"/>
              <a:cs typeface="Lato"/>
              <a:sym typeface="Lato"/>
            </a:endParaRPr>
          </a:p>
          <a:p>
            <a:pPr marL="0" marR="0" lvl="0" indent="0" algn="r" rtl="0">
              <a:lnSpc>
                <a:spcPct val="130000"/>
              </a:lnSpc>
              <a:spcBef>
                <a:spcPts val="0"/>
              </a:spcBef>
              <a:spcAft>
                <a:spcPts val="0"/>
              </a:spcAft>
              <a:buNone/>
            </a:pPr>
            <a:endParaRPr sz="1200">
              <a:solidFill>
                <a:srgbClr val="262626"/>
              </a:solidFill>
              <a:latin typeface="Lato"/>
              <a:ea typeface="Lato"/>
              <a:cs typeface="Lato"/>
              <a:sym typeface="Lato"/>
            </a:endParaRPr>
          </a:p>
        </p:txBody>
      </p:sp>
      <p:sp>
        <p:nvSpPr>
          <p:cNvPr id="696" name="Google Shape;696;g340da623686_1_2243"/>
          <p:cNvSpPr txBox="1"/>
          <p:nvPr/>
        </p:nvSpPr>
        <p:spPr>
          <a:xfrm>
            <a:off x="622571" y="864010"/>
            <a:ext cx="78990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rgbClr val="262626"/>
                </a:solidFill>
                <a:latin typeface="Lato"/>
                <a:ea typeface="Lato"/>
                <a:cs typeface="Lato"/>
                <a:sym typeface="Lato"/>
              </a:rPr>
              <a:t>Objašnjavanje automatskih misli pacijentima</a:t>
            </a:r>
            <a:endParaRPr/>
          </a:p>
        </p:txBody>
      </p:sp>
      <p:grpSp>
        <p:nvGrpSpPr>
          <p:cNvPr id="697" name="Google Shape;697;g340da623686_1_2243"/>
          <p:cNvGrpSpPr/>
          <p:nvPr/>
        </p:nvGrpSpPr>
        <p:grpSpPr>
          <a:xfrm>
            <a:off x="4416215" y="758148"/>
            <a:ext cx="311598" cy="105900"/>
            <a:chOff x="6239672" y="1104900"/>
            <a:chExt cx="415464" cy="105900"/>
          </a:xfrm>
        </p:grpSpPr>
        <p:sp>
          <p:nvSpPr>
            <p:cNvPr id="698" name="Google Shape;698;g340da623686_1_2243"/>
            <p:cNvSpPr/>
            <p:nvPr/>
          </p:nvSpPr>
          <p:spPr>
            <a:xfrm>
              <a:off x="6239672"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699" name="Google Shape;699;g340da623686_1_2243"/>
            <p:cNvSpPr/>
            <p:nvPr/>
          </p:nvSpPr>
          <p:spPr>
            <a:xfrm>
              <a:off x="6394454"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sp>
          <p:nvSpPr>
            <p:cNvPr id="700" name="Google Shape;700;g340da623686_1_2243"/>
            <p:cNvSpPr/>
            <p:nvPr/>
          </p:nvSpPr>
          <p:spPr>
            <a:xfrm>
              <a:off x="6549236" y="1104900"/>
              <a:ext cx="105900" cy="1059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ato"/>
                <a:ea typeface="Lato"/>
                <a:cs typeface="Lato"/>
                <a:sym typeface="Lato"/>
              </a:endParaRPr>
            </a:p>
          </p:txBody>
        </p:sp>
      </p:grpSp>
      <p:grpSp>
        <p:nvGrpSpPr>
          <p:cNvPr id="701" name="Google Shape;701;g340da623686_1_2243"/>
          <p:cNvGrpSpPr/>
          <p:nvPr/>
        </p:nvGrpSpPr>
        <p:grpSpPr>
          <a:xfrm>
            <a:off x="4789516" y="2462236"/>
            <a:ext cx="427275" cy="569700"/>
            <a:chOff x="3592555" y="2476236"/>
            <a:chExt cx="569700" cy="569700"/>
          </a:xfrm>
        </p:grpSpPr>
        <p:sp>
          <p:nvSpPr>
            <p:cNvPr id="702" name="Google Shape;702;g340da623686_1_2243"/>
            <p:cNvSpPr/>
            <p:nvPr/>
          </p:nvSpPr>
          <p:spPr>
            <a:xfrm>
              <a:off x="3592555" y="2476236"/>
              <a:ext cx="569700" cy="569700"/>
            </a:xfrm>
            <a:prstGeom prst="ellipse">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703" name="Google Shape;703;g340da623686_1_2243"/>
            <p:cNvSpPr/>
            <p:nvPr/>
          </p:nvSpPr>
          <p:spPr>
            <a:xfrm>
              <a:off x="3744164" y="2626760"/>
              <a:ext cx="266599" cy="268766"/>
            </a:xfrm>
            <a:custGeom>
              <a:avLst/>
              <a:gdLst/>
              <a:ahLst/>
              <a:cxnLst/>
              <a:rect l="l" t="t" r="r" b="b"/>
              <a:pathLst>
                <a:path w="208" h="208" extrusionOk="0">
                  <a:moveTo>
                    <a:pt x="104" y="0"/>
                  </a:moveTo>
                  <a:cubicBezTo>
                    <a:pt x="47" y="0"/>
                    <a:pt x="0" y="46"/>
                    <a:pt x="0" y="104"/>
                  </a:cubicBezTo>
                  <a:cubicBezTo>
                    <a:pt x="0" y="161"/>
                    <a:pt x="47" y="208"/>
                    <a:pt x="104" y="208"/>
                  </a:cubicBezTo>
                  <a:cubicBezTo>
                    <a:pt x="161" y="208"/>
                    <a:pt x="208" y="161"/>
                    <a:pt x="208" y="104"/>
                  </a:cubicBezTo>
                  <a:cubicBezTo>
                    <a:pt x="208" y="46"/>
                    <a:pt x="161" y="0"/>
                    <a:pt x="104" y="0"/>
                  </a:cubicBezTo>
                  <a:close/>
                  <a:moveTo>
                    <a:pt x="104" y="200"/>
                  </a:moveTo>
                  <a:cubicBezTo>
                    <a:pt x="51" y="200"/>
                    <a:pt x="8" y="157"/>
                    <a:pt x="8" y="104"/>
                  </a:cubicBezTo>
                  <a:cubicBezTo>
                    <a:pt x="8" y="51"/>
                    <a:pt x="51" y="8"/>
                    <a:pt x="104" y="8"/>
                  </a:cubicBezTo>
                  <a:cubicBezTo>
                    <a:pt x="157" y="8"/>
                    <a:pt x="200" y="51"/>
                    <a:pt x="200" y="104"/>
                  </a:cubicBezTo>
                  <a:cubicBezTo>
                    <a:pt x="200" y="157"/>
                    <a:pt x="157" y="200"/>
                    <a:pt x="104" y="200"/>
                  </a:cubicBezTo>
                  <a:close/>
                  <a:moveTo>
                    <a:pt x="105" y="19"/>
                  </a:moveTo>
                  <a:cubicBezTo>
                    <a:pt x="58" y="19"/>
                    <a:pt x="21" y="56"/>
                    <a:pt x="21" y="103"/>
                  </a:cubicBezTo>
                  <a:cubicBezTo>
                    <a:pt x="21" y="149"/>
                    <a:pt x="58" y="187"/>
                    <a:pt x="105" y="187"/>
                  </a:cubicBezTo>
                  <a:cubicBezTo>
                    <a:pt x="151" y="187"/>
                    <a:pt x="189" y="149"/>
                    <a:pt x="189" y="103"/>
                  </a:cubicBezTo>
                  <a:cubicBezTo>
                    <a:pt x="189" y="56"/>
                    <a:pt x="151" y="19"/>
                    <a:pt x="105" y="19"/>
                  </a:cubicBezTo>
                  <a:close/>
                  <a:moveTo>
                    <a:pt x="105" y="179"/>
                  </a:moveTo>
                  <a:cubicBezTo>
                    <a:pt x="63" y="179"/>
                    <a:pt x="29" y="145"/>
                    <a:pt x="29" y="103"/>
                  </a:cubicBezTo>
                  <a:cubicBezTo>
                    <a:pt x="29" y="61"/>
                    <a:pt x="63" y="27"/>
                    <a:pt x="105" y="27"/>
                  </a:cubicBezTo>
                  <a:cubicBezTo>
                    <a:pt x="146" y="27"/>
                    <a:pt x="181" y="61"/>
                    <a:pt x="181" y="103"/>
                  </a:cubicBezTo>
                  <a:cubicBezTo>
                    <a:pt x="181" y="145"/>
                    <a:pt x="146" y="179"/>
                    <a:pt x="105" y="179"/>
                  </a:cubicBezTo>
                  <a:close/>
                  <a:moveTo>
                    <a:pt x="105" y="41"/>
                  </a:moveTo>
                  <a:cubicBezTo>
                    <a:pt x="69" y="41"/>
                    <a:pt x="41" y="69"/>
                    <a:pt x="41" y="105"/>
                  </a:cubicBezTo>
                  <a:cubicBezTo>
                    <a:pt x="41" y="140"/>
                    <a:pt x="69" y="169"/>
                    <a:pt x="105" y="169"/>
                  </a:cubicBezTo>
                  <a:cubicBezTo>
                    <a:pt x="140" y="169"/>
                    <a:pt x="169" y="140"/>
                    <a:pt x="169" y="105"/>
                  </a:cubicBezTo>
                  <a:cubicBezTo>
                    <a:pt x="169" y="69"/>
                    <a:pt x="140" y="41"/>
                    <a:pt x="105" y="41"/>
                  </a:cubicBezTo>
                  <a:close/>
                  <a:moveTo>
                    <a:pt x="105" y="161"/>
                  </a:moveTo>
                  <a:cubicBezTo>
                    <a:pt x="74" y="161"/>
                    <a:pt x="49" y="135"/>
                    <a:pt x="49" y="105"/>
                  </a:cubicBezTo>
                  <a:cubicBezTo>
                    <a:pt x="49" y="74"/>
                    <a:pt x="74" y="49"/>
                    <a:pt x="105" y="49"/>
                  </a:cubicBezTo>
                  <a:cubicBezTo>
                    <a:pt x="135" y="49"/>
                    <a:pt x="161" y="74"/>
                    <a:pt x="161" y="105"/>
                  </a:cubicBezTo>
                  <a:cubicBezTo>
                    <a:pt x="161" y="135"/>
                    <a:pt x="135" y="161"/>
                    <a:pt x="105" y="161"/>
                  </a:cubicBezTo>
                  <a:close/>
                  <a:moveTo>
                    <a:pt x="104" y="62"/>
                  </a:moveTo>
                  <a:cubicBezTo>
                    <a:pt x="79" y="62"/>
                    <a:pt x="60" y="81"/>
                    <a:pt x="60" y="106"/>
                  </a:cubicBezTo>
                  <a:cubicBezTo>
                    <a:pt x="60" y="130"/>
                    <a:pt x="79" y="150"/>
                    <a:pt x="104" y="150"/>
                  </a:cubicBezTo>
                  <a:cubicBezTo>
                    <a:pt x="128" y="150"/>
                    <a:pt x="148" y="130"/>
                    <a:pt x="148" y="106"/>
                  </a:cubicBezTo>
                  <a:cubicBezTo>
                    <a:pt x="148" y="81"/>
                    <a:pt x="128" y="62"/>
                    <a:pt x="104" y="62"/>
                  </a:cubicBezTo>
                  <a:close/>
                  <a:moveTo>
                    <a:pt x="104" y="142"/>
                  </a:moveTo>
                  <a:cubicBezTo>
                    <a:pt x="84" y="142"/>
                    <a:pt x="68" y="125"/>
                    <a:pt x="68" y="106"/>
                  </a:cubicBezTo>
                  <a:cubicBezTo>
                    <a:pt x="68" y="86"/>
                    <a:pt x="84" y="70"/>
                    <a:pt x="104" y="70"/>
                  </a:cubicBezTo>
                  <a:cubicBezTo>
                    <a:pt x="123" y="70"/>
                    <a:pt x="140" y="86"/>
                    <a:pt x="140" y="106"/>
                  </a:cubicBezTo>
                  <a:cubicBezTo>
                    <a:pt x="140" y="125"/>
                    <a:pt x="123" y="142"/>
                    <a:pt x="104" y="142"/>
                  </a:cubicBezTo>
                  <a:close/>
                  <a:moveTo>
                    <a:pt x="104" y="88"/>
                  </a:moveTo>
                  <a:cubicBezTo>
                    <a:pt x="95" y="88"/>
                    <a:pt x="88" y="96"/>
                    <a:pt x="88" y="106"/>
                  </a:cubicBezTo>
                  <a:cubicBezTo>
                    <a:pt x="88" y="116"/>
                    <a:pt x="95" y="124"/>
                    <a:pt x="104" y="124"/>
                  </a:cubicBezTo>
                  <a:cubicBezTo>
                    <a:pt x="113" y="124"/>
                    <a:pt x="120" y="116"/>
                    <a:pt x="120" y="106"/>
                  </a:cubicBezTo>
                  <a:cubicBezTo>
                    <a:pt x="120" y="96"/>
                    <a:pt x="113" y="88"/>
                    <a:pt x="104" y="88"/>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704" name="Google Shape;704;g340da623686_1_2243"/>
          <p:cNvGrpSpPr/>
          <p:nvPr/>
        </p:nvGrpSpPr>
        <p:grpSpPr>
          <a:xfrm>
            <a:off x="4789516" y="3732678"/>
            <a:ext cx="427275" cy="569700"/>
            <a:chOff x="3592555" y="3746678"/>
            <a:chExt cx="569700" cy="569700"/>
          </a:xfrm>
        </p:grpSpPr>
        <p:sp>
          <p:nvSpPr>
            <p:cNvPr id="705" name="Google Shape;705;g340da623686_1_2243"/>
            <p:cNvSpPr/>
            <p:nvPr/>
          </p:nvSpPr>
          <p:spPr>
            <a:xfrm>
              <a:off x="3592555" y="3746678"/>
              <a:ext cx="569700" cy="569700"/>
            </a:xfrm>
            <a:prstGeom prst="ellipse">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706" name="Google Shape;706;g340da623686_1_2243"/>
            <p:cNvSpPr/>
            <p:nvPr/>
          </p:nvSpPr>
          <p:spPr>
            <a:xfrm>
              <a:off x="3730076" y="3884198"/>
              <a:ext cx="294775" cy="294775"/>
            </a:xfrm>
            <a:custGeom>
              <a:avLst/>
              <a:gdLst/>
              <a:ahLst/>
              <a:cxnLst/>
              <a:rect l="l" t="t" r="r" b="b"/>
              <a:pathLst>
                <a:path w="228" h="228" extrusionOk="0">
                  <a:moveTo>
                    <a:pt x="227" y="88"/>
                  </a:moveTo>
                  <a:cubicBezTo>
                    <a:pt x="225" y="80"/>
                    <a:pt x="225" y="80"/>
                    <a:pt x="225" y="80"/>
                  </a:cubicBezTo>
                  <a:cubicBezTo>
                    <a:pt x="222" y="71"/>
                    <a:pt x="214" y="64"/>
                    <a:pt x="204" y="64"/>
                  </a:cubicBezTo>
                  <a:cubicBezTo>
                    <a:pt x="202" y="64"/>
                    <a:pt x="200" y="64"/>
                    <a:pt x="199" y="65"/>
                  </a:cubicBezTo>
                  <a:cubicBezTo>
                    <a:pt x="188" y="68"/>
                    <a:pt x="188" y="68"/>
                    <a:pt x="188" y="68"/>
                  </a:cubicBezTo>
                  <a:cubicBezTo>
                    <a:pt x="185" y="63"/>
                    <a:pt x="182" y="59"/>
                    <a:pt x="178" y="55"/>
                  </a:cubicBezTo>
                  <a:cubicBezTo>
                    <a:pt x="182" y="47"/>
                    <a:pt x="182" y="47"/>
                    <a:pt x="182" y="47"/>
                  </a:cubicBezTo>
                  <a:cubicBezTo>
                    <a:pt x="185" y="42"/>
                    <a:pt x="186" y="36"/>
                    <a:pt x="184" y="31"/>
                  </a:cubicBezTo>
                  <a:cubicBezTo>
                    <a:pt x="183" y="25"/>
                    <a:pt x="179" y="21"/>
                    <a:pt x="174" y="18"/>
                  </a:cubicBezTo>
                  <a:cubicBezTo>
                    <a:pt x="167" y="13"/>
                    <a:pt x="167" y="13"/>
                    <a:pt x="167" y="13"/>
                  </a:cubicBezTo>
                  <a:cubicBezTo>
                    <a:pt x="164" y="11"/>
                    <a:pt x="160" y="10"/>
                    <a:pt x="156" y="10"/>
                  </a:cubicBezTo>
                  <a:cubicBezTo>
                    <a:pt x="149" y="10"/>
                    <a:pt x="142" y="15"/>
                    <a:pt x="138" y="21"/>
                  </a:cubicBezTo>
                  <a:cubicBezTo>
                    <a:pt x="134" y="29"/>
                    <a:pt x="134" y="29"/>
                    <a:pt x="134" y="29"/>
                  </a:cubicBezTo>
                  <a:cubicBezTo>
                    <a:pt x="128" y="28"/>
                    <a:pt x="123" y="27"/>
                    <a:pt x="117" y="27"/>
                  </a:cubicBezTo>
                  <a:cubicBezTo>
                    <a:pt x="115" y="16"/>
                    <a:pt x="115" y="16"/>
                    <a:pt x="115" y="16"/>
                  </a:cubicBezTo>
                  <a:cubicBezTo>
                    <a:pt x="112" y="7"/>
                    <a:pt x="104" y="0"/>
                    <a:pt x="94" y="0"/>
                  </a:cubicBezTo>
                  <a:cubicBezTo>
                    <a:pt x="92" y="0"/>
                    <a:pt x="90" y="0"/>
                    <a:pt x="88" y="1"/>
                  </a:cubicBezTo>
                  <a:cubicBezTo>
                    <a:pt x="80" y="3"/>
                    <a:pt x="80" y="3"/>
                    <a:pt x="80" y="3"/>
                  </a:cubicBezTo>
                  <a:cubicBezTo>
                    <a:pt x="75" y="4"/>
                    <a:pt x="70" y="8"/>
                    <a:pt x="67" y="13"/>
                  </a:cubicBezTo>
                  <a:cubicBezTo>
                    <a:pt x="64" y="18"/>
                    <a:pt x="64" y="24"/>
                    <a:pt x="65" y="29"/>
                  </a:cubicBezTo>
                  <a:cubicBezTo>
                    <a:pt x="68" y="40"/>
                    <a:pt x="68" y="40"/>
                    <a:pt x="68" y="40"/>
                  </a:cubicBezTo>
                  <a:cubicBezTo>
                    <a:pt x="64" y="43"/>
                    <a:pt x="60" y="46"/>
                    <a:pt x="56" y="50"/>
                  </a:cubicBezTo>
                  <a:cubicBezTo>
                    <a:pt x="49" y="46"/>
                    <a:pt x="49" y="46"/>
                    <a:pt x="49" y="46"/>
                  </a:cubicBezTo>
                  <a:cubicBezTo>
                    <a:pt x="45" y="44"/>
                    <a:pt x="42" y="43"/>
                    <a:pt x="38" y="43"/>
                  </a:cubicBezTo>
                  <a:cubicBezTo>
                    <a:pt x="30" y="43"/>
                    <a:pt x="23" y="47"/>
                    <a:pt x="20" y="54"/>
                  </a:cubicBezTo>
                  <a:cubicBezTo>
                    <a:pt x="15" y="61"/>
                    <a:pt x="15" y="61"/>
                    <a:pt x="15" y="61"/>
                  </a:cubicBezTo>
                  <a:cubicBezTo>
                    <a:pt x="12" y="66"/>
                    <a:pt x="12" y="72"/>
                    <a:pt x="13" y="77"/>
                  </a:cubicBezTo>
                  <a:cubicBezTo>
                    <a:pt x="15" y="83"/>
                    <a:pt x="18" y="88"/>
                    <a:pt x="23" y="90"/>
                  </a:cubicBezTo>
                  <a:cubicBezTo>
                    <a:pt x="30" y="95"/>
                    <a:pt x="30" y="95"/>
                    <a:pt x="30" y="95"/>
                  </a:cubicBezTo>
                  <a:cubicBezTo>
                    <a:pt x="29" y="100"/>
                    <a:pt x="29" y="105"/>
                    <a:pt x="28" y="110"/>
                  </a:cubicBezTo>
                  <a:cubicBezTo>
                    <a:pt x="17" y="113"/>
                    <a:pt x="17" y="113"/>
                    <a:pt x="17" y="113"/>
                  </a:cubicBezTo>
                  <a:cubicBezTo>
                    <a:pt x="11" y="115"/>
                    <a:pt x="7" y="118"/>
                    <a:pt x="4" y="123"/>
                  </a:cubicBezTo>
                  <a:cubicBezTo>
                    <a:pt x="1" y="128"/>
                    <a:pt x="0" y="134"/>
                    <a:pt x="2" y="140"/>
                  </a:cubicBezTo>
                  <a:cubicBezTo>
                    <a:pt x="4" y="148"/>
                    <a:pt x="4" y="148"/>
                    <a:pt x="4" y="148"/>
                  </a:cubicBezTo>
                  <a:cubicBezTo>
                    <a:pt x="6" y="157"/>
                    <a:pt x="15" y="164"/>
                    <a:pt x="25" y="164"/>
                  </a:cubicBezTo>
                  <a:cubicBezTo>
                    <a:pt x="26" y="164"/>
                    <a:pt x="28" y="164"/>
                    <a:pt x="30" y="163"/>
                  </a:cubicBezTo>
                  <a:cubicBezTo>
                    <a:pt x="42" y="160"/>
                    <a:pt x="42" y="160"/>
                    <a:pt x="42" y="160"/>
                  </a:cubicBezTo>
                  <a:cubicBezTo>
                    <a:pt x="44" y="164"/>
                    <a:pt x="48" y="169"/>
                    <a:pt x="51" y="172"/>
                  </a:cubicBezTo>
                  <a:cubicBezTo>
                    <a:pt x="47" y="179"/>
                    <a:pt x="47" y="179"/>
                    <a:pt x="47" y="179"/>
                  </a:cubicBezTo>
                  <a:cubicBezTo>
                    <a:pt x="44" y="184"/>
                    <a:pt x="44" y="190"/>
                    <a:pt x="45" y="196"/>
                  </a:cubicBezTo>
                  <a:cubicBezTo>
                    <a:pt x="46" y="201"/>
                    <a:pt x="50" y="206"/>
                    <a:pt x="55" y="209"/>
                  </a:cubicBezTo>
                  <a:cubicBezTo>
                    <a:pt x="62" y="213"/>
                    <a:pt x="62" y="213"/>
                    <a:pt x="62" y="213"/>
                  </a:cubicBezTo>
                  <a:cubicBezTo>
                    <a:pt x="66" y="215"/>
                    <a:pt x="69" y="216"/>
                    <a:pt x="73" y="216"/>
                  </a:cubicBezTo>
                  <a:cubicBezTo>
                    <a:pt x="81" y="216"/>
                    <a:pt x="88" y="212"/>
                    <a:pt x="92" y="205"/>
                  </a:cubicBezTo>
                  <a:cubicBezTo>
                    <a:pt x="96" y="198"/>
                    <a:pt x="96" y="198"/>
                    <a:pt x="96" y="198"/>
                  </a:cubicBezTo>
                  <a:cubicBezTo>
                    <a:pt x="101" y="199"/>
                    <a:pt x="106" y="200"/>
                    <a:pt x="111" y="200"/>
                  </a:cubicBezTo>
                  <a:cubicBezTo>
                    <a:pt x="114" y="212"/>
                    <a:pt x="114" y="212"/>
                    <a:pt x="114" y="212"/>
                  </a:cubicBezTo>
                  <a:cubicBezTo>
                    <a:pt x="117" y="221"/>
                    <a:pt x="125" y="228"/>
                    <a:pt x="135" y="228"/>
                  </a:cubicBezTo>
                  <a:cubicBezTo>
                    <a:pt x="136" y="228"/>
                    <a:pt x="138" y="228"/>
                    <a:pt x="140" y="227"/>
                  </a:cubicBezTo>
                  <a:cubicBezTo>
                    <a:pt x="149" y="225"/>
                    <a:pt x="149" y="225"/>
                    <a:pt x="149" y="225"/>
                  </a:cubicBezTo>
                  <a:cubicBezTo>
                    <a:pt x="160" y="222"/>
                    <a:pt x="167" y="210"/>
                    <a:pt x="164" y="199"/>
                  </a:cubicBezTo>
                  <a:cubicBezTo>
                    <a:pt x="160" y="187"/>
                    <a:pt x="160" y="187"/>
                    <a:pt x="160" y="187"/>
                  </a:cubicBezTo>
                  <a:cubicBezTo>
                    <a:pt x="165" y="184"/>
                    <a:pt x="169" y="181"/>
                    <a:pt x="173" y="178"/>
                  </a:cubicBezTo>
                  <a:cubicBezTo>
                    <a:pt x="180" y="182"/>
                    <a:pt x="180" y="182"/>
                    <a:pt x="180" y="182"/>
                  </a:cubicBezTo>
                  <a:cubicBezTo>
                    <a:pt x="183" y="184"/>
                    <a:pt x="187" y="185"/>
                    <a:pt x="191" y="185"/>
                  </a:cubicBezTo>
                  <a:cubicBezTo>
                    <a:pt x="198" y="185"/>
                    <a:pt x="205" y="181"/>
                    <a:pt x="209" y="174"/>
                  </a:cubicBezTo>
                  <a:cubicBezTo>
                    <a:pt x="214" y="166"/>
                    <a:pt x="214" y="166"/>
                    <a:pt x="214" y="166"/>
                  </a:cubicBezTo>
                  <a:cubicBezTo>
                    <a:pt x="216" y="161"/>
                    <a:pt x="217" y="156"/>
                    <a:pt x="216" y="150"/>
                  </a:cubicBezTo>
                  <a:cubicBezTo>
                    <a:pt x="214" y="145"/>
                    <a:pt x="211" y="140"/>
                    <a:pt x="206" y="137"/>
                  </a:cubicBezTo>
                  <a:cubicBezTo>
                    <a:pt x="199" y="133"/>
                    <a:pt x="199" y="133"/>
                    <a:pt x="199" y="133"/>
                  </a:cubicBezTo>
                  <a:cubicBezTo>
                    <a:pt x="200" y="128"/>
                    <a:pt x="200" y="123"/>
                    <a:pt x="201" y="118"/>
                  </a:cubicBezTo>
                  <a:cubicBezTo>
                    <a:pt x="212" y="115"/>
                    <a:pt x="212" y="115"/>
                    <a:pt x="212" y="115"/>
                  </a:cubicBezTo>
                  <a:cubicBezTo>
                    <a:pt x="217" y="113"/>
                    <a:pt x="222" y="110"/>
                    <a:pt x="225" y="105"/>
                  </a:cubicBezTo>
                  <a:cubicBezTo>
                    <a:pt x="228" y="100"/>
                    <a:pt x="228" y="94"/>
                    <a:pt x="227" y="88"/>
                  </a:cubicBezTo>
                  <a:close/>
                  <a:moveTo>
                    <a:pt x="218" y="101"/>
                  </a:moveTo>
                  <a:cubicBezTo>
                    <a:pt x="216" y="104"/>
                    <a:pt x="213" y="106"/>
                    <a:pt x="210" y="107"/>
                  </a:cubicBezTo>
                  <a:cubicBezTo>
                    <a:pt x="193" y="111"/>
                    <a:pt x="193" y="111"/>
                    <a:pt x="193" y="111"/>
                  </a:cubicBezTo>
                  <a:cubicBezTo>
                    <a:pt x="193" y="114"/>
                    <a:pt x="193" y="114"/>
                    <a:pt x="193" y="114"/>
                  </a:cubicBezTo>
                  <a:cubicBezTo>
                    <a:pt x="193" y="121"/>
                    <a:pt x="192" y="127"/>
                    <a:pt x="190" y="134"/>
                  </a:cubicBezTo>
                  <a:cubicBezTo>
                    <a:pt x="189" y="137"/>
                    <a:pt x="189" y="137"/>
                    <a:pt x="189" y="137"/>
                  </a:cubicBezTo>
                  <a:cubicBezTo>
                    <a:pt x="202" y="144"/>
                    <a:pt x="202" y="144"/>
                    <a:pt x="202" y="144"/>
                  </a:cubicBezTo>
                  <a:cubicBezTo>
                    <a:pt x="205" y="146"/>
                    <a:pt x="207" y="149"/>
                    <a:pt x="208" y="152"/>
                  </a:cubicBezTo>
                  <a:cubicBezTo>
                    <a:pt x="209" y="156"/>
                    <a:pt x="209" y="159"/>
                    <a:pt x="207" y="162"/>
                  </a:cubicBezTo>
                  <a:cubicBezTo>
                    <a:pt x="202" y="170"/>
                    <a:pt x="202" y="170"/>
                    <a:pt x="202" y="170"/>
                  </a:cubicBezTo>
                  <a:cubicBezTo>
                    <a:pt x="200" y="174"/>
                    <a:pt x="196" y="177"/>
                    <a:pt x="191" y="177"/>
                  </a:cubicBezTo>
                  <a:cubicBezTo>
                    <a:pt x="188" y="177"/>
                    <a:pt x="186" y="176"/>
                    <a:pt x="184" y="175"/>
                  </a:cubicBezTo>
                  <a:cubicBezTo>
                    <a:pt x="172" y="168"/>
                    <a:pt x="172" y="168"/>
                    <a:pt x="172" y="168"/>
                  </a:cubicBezTo>
                  <a:cubicBezTo>
                    <a:pt x="169" y="170"/>
                    <a:pt x="169" y="170"/>
                    <a:pt x="169" y="170"/>
                  </a:cubicBezTo>
                  <a:cubicBezTo>
                    <a:pt x="165" y="174"/>
                    <a:pt x="160" y="178"/>
                    <a:pt x="154" y="182"/>
                  </a:cubicBezTo>
                  <a:cubicBezTo>
                    <a:pt x="151" y="183"/>
                    <a:pt x="151" y="183"/>
                    <a:pt x="151" y="183"/>
                  </a:cubicBezTo>
                  <a:cubicBezTo>
                    <a:pt x="156" y="201"/>
                    <a:pt x="156" y="201"/>
                    <a:pt x="156" y="201"/>
                  </a:cubicBezTo>
                  <a:cubicBezTo>
                    <a:pt x="158" y="208"/>
                    <a:pt x="154" y="215"/>
                    <a:pt x="146" y="217"/>
                  </a:cubicBezTo>
                  <a:cubicBezTo>
                    <a:pt x="138" y="219"/>
                    <a:pt x="138" y="219"/>
                    <a:pt x="138" y="219"/>
                  </a:cubicBezTo>
                  <a:cubicBezTo>
                    <a:pt x="137" y="220"/>
                    <a:pt x="136" y="220"/>
                    <a:pt x="135" y="220"/>
                  </a:cubicBezTo>
                  <a:cubicBezTo>
                    <a:pt x="129" y="220"/>
                    <a:pt x="123" y="216"/>
                    <a:pt x="122" y="210"/>
                  </a:cubicBezTo>
                  <a:cubicBezTo>
                    <a:pt x="117" y="192"/>
                    <a:pt x="117" y="192"/>
                    <a:pt x="117" y="192"/>
                  </a:cubicBezTo>
                  <a:cubicBezTo>
                    <a:pt x="114" y="192"/>
                    <a:pt x="114" y="192"/>
                    <a:pt x="114" y="192"/>
                  </a:cubicBezTo>
                  <a:cubicBezTo>
                    <a:pt x="108" y="192"/>
                    <a:pt x="101" y="191"/>
                    <a:pt x="95" y="190"/>
                  </a:cubicBezTo>
                  <a:cubicBezTo>
                    <a:pt x="92" y="189"/>
                    <a:pt x="92" y="189"/>
                    <a:pt x="92" y="189"/>
                  </a:cubicBezTo>
                  <a:cubicBezTo>
                    <a:pt x="85" y="201"/>
                    <a:pt x="85" y="201"/>
                    <a:pt x="85" y="201"/>
                  </a:cubicBezTo>
                  <a:cubicBezTo>
                    <a:pt x="82" y="205"/>
                    <a:pt x="78" y="208"/>
                    <a:pt x="73" y="208"/>
                  </a:cubicBezTo>
                  <a:cubicBezTo>
                    <a:pt x="71" y="208"/>
                    <a:pt x="68" y="207"/>
                    <a:pt x="66" y="206"/>
                  </a:cubicBezTo>
                  <a:cubicBezTo>
                    <a:pt x="59" y="202"/>
                    <a:pt x="59" y="202"/>
                    <a:pt x="59" y="202"/>
                  </a:cubicBezTo>
                  <a:cubicBezTo>
                    <a:pt x="56" y="200"/>
                    <a:pt x="54" y="197"/>
                    <a:pt x="53" y="194"/>
                  </a:cubicBezTo>
                  <a:cubicBezTo>
                    <a:pt x="52" y="190"/>
                    <a:pt x="52" y="187"/>
                    <a:pt x="54" y="184"/>
                  </a:cubicBezTo>
                  <a:cubicBezTo>
                    <a:pt x="61" y="171"/>
                    <a:pt x="61" y="171"/>
                    <a:pt x="61" y="171"/>
                  </a:cubicBezTo>
                  <a:cubicBezTo>
                    <a:pt x="59" y="169"/>
                    <a:pt x="59" y="169"/>
                    <a:pt x="59" y="169"/>
                  </a:cubicBezTo>
                  <a:cubicBezTo>
                    <a:pt x="54" y="164"/>
                    <a:pt x="50" y="159"/>
                    <a:pt x="47" y="153"/>
                  </a:cubicBezTo>
                  <a:cubicBezTo>
                    <a:pt x="45" y="151"/>
                    <a:pt x="45" y="151"/>
                    <a:pt x="45" y="151"/>
                  </a:cubicBezTo>
                  <a:cubicBezTo>
                    <a:pt x="28" y="156"/>
                    <a:pt x="28" y="156"/>
                    <a:pt x="28" y="156"/>
                  </a:cubicBezTo>
                  <a:cubicBezTo>
                    <a:pt x="27" y="156"/>
                    <a:pt x="26" y="156"/>
                    <a:pt x="25" y="156"/>
                  </a:cubicBezTo>
                  <a:cubicBezTo>
                    <a:pt x="19" y="156"/>
                    <a:pt x="13" y="152"/>
                    <a:pt x="12" y="146"/>
                  </a:cubicBezTo>
                  <a:cubicBezTo>
                    <a:pt x="9" y="138"/>
                    <a:pt x="9" y="138"/>
                    <a:pt x="9" y="138"/>
                  </a:cubicBezTo>
                  <a:cubicBezTo>
                    <a:pt x="8" y="134"/>
                    <a:pt x="9" y="130"/>
                    <a:pt x="11" y="127"/>
                  </a:cubicBezTo>
                  <a:cubicBezTo>
                    <a:pt x="13" y="124"/>
                    <a:pt x="15" y="122"/>
                    <a:pt x="19" y="121"/>
                  </a:cubicBezTo>
                  <a:cubicBezTo>
                    <a:pt x="36" y="116"/>
                    <a:pt x="36" y="116"/>
                    <a:pt x="36" y="116"/>
                  </a:cubicBezTo>
                  <a:cubicBezTo>
                    <a:pt x="36" y="113"/>
                    <a:pt x="36" y="113"/>
                    <a:pt x="36" y="113"/>
                  </a:cubicBezTo>
                  <a:cubicBezTo>
                    <a:pt x="36" y="107"/>
                    <a:pt x="37" y="100"/>
                    <a:pt x="39" y="94"/>
                  </a:cubicBezTo>
                  <a:cubicBezTo>
                    <a:pt x="40" y="91"/>
                    <a:pt x="40" y="91"/>
                    <a:pt x="40" y="91"/>
                  </a:cubicBezTo>
                  <a:cubicBezTo>
                    <a:pt x="27" y="83"/>
                    <a:pt x="27" y="83"/>
                    <a:pt x="27" y="83"/>
                  </a:cubicBezTo>
                  <a:cubicBezTo>
                    <a:pt x="24" y="82"/>
                    <a:pt x="22" y="79"/>
                    <a:pt x="21" y="75"/>
                  </a:cubicBezTo>
                  <a:cubicBezTo>
                    <a:pt x="20" y="72"/>
                    <a:pt x="20" y="68"/>
                    <a:pt x="22" y="65"/>
                  </a:cubicBezTo>
                  <a:cubicBezTo>
                    <a:pt x="26" y="58"/>
                    <a:pt x="26" y="58"/>
                    <a:pt x="26" y="58"/>
                  </a:cubicBezTo>
                  <a:cubicBezTo>
                    <a:pt x="29" y="53"/>
                    <a:pt x="33" y="51"/>
                    <a:pt x="38" y="51"/>
                  </a:cubicBezTo>
                  <a:cubicBezTo>
                    <a:pt x="40" y="51"/>
                    <a:pt x="43" y="51"/>
                    <a:pt x="45" y="53"/>
                  </a:cubicBezTo>
                  <a:cubicBezTo>
                    <a:pt x="57" y="60"/>
                    <a:pt x="57" y="60"/>
                    <a:pt x="57" y="60"/>
                  </a:cubicBezTo>
                  <a:cubicBezTo>
                    <a:pt x="59" y="58"/>
                    <a:pt x="59" y="58"/>
                    <a:pt x="59" y="58"/>
                  </a:cubicBezTo>
                  <a:cubicBezTo>
                    <a:pt x="64" y="53"/>
                    <a:pt x="69" y="49"/>
                    <a:pt x="75" y="46"/>
                  </a:cubicBezTo>
                  <a:cubicBezTo>
                    <a:pt x="77" y="44"/>
                    <a:pt x="77" y="44"/>
                    <a:pt x="77" y="44"/>
                  </a:cubicBezTo>
                  <a:cubicBezTo>
                    <a:pt x="73" y="27"/>
                    <a:pt x="73" y="27"/>
                    <a:pt x="73" y="27"/>
                  </a:cubicBezTo>
                  <a:cubicBezTo>
                    <a:pt x="72" y="24"/>
                    <a:pt x="72" y="20"/>
                    <a:pt x="74" y="17"/>
                  </a:cubicBezTo>
                  <a:cubicBezTo>
                    <a:pt x="76" y="14"/>
                    <a:pt x="79" y="12"/>
                    <a:pt x="82" y="11"/>
                  </a:cubicBezTo>
                  <a:cubicBezTo>
                    <a:pt x="91" y="8"/>
                    <a:pt x="91" y="8"/>
                    <a:pt x="91" y="8"/>
                  </a:cubicBezTo>
                  <a:cubicBezTo>
                    <a:pt x="98" y="7"/>
                    <a:pt x="105" y="11"/>
                    <a:pt x="107" y="18"/>
                  </a:cubicBezTo>
                  <a:cubicBezTo>
                    <a:pt x="111" y="32"/>
                    <a:pt x="111" y="32"/>
                    <a:pt x="111" y="32"/>
                  </a:cubicBezTo>
                  <a:cubicBezTo>
                    <a:pt x="112" y="35"/>
                    <a:pt x="112" y="35"/>
                    <a:pt x="112" y="35"/>
                  </a:cubicBezTo>
                  <a:cubicBezTo>
                    <a:pt x="115" y="35"/>
                    <a:pt x="115" y="35"/>
                    <a:pt x="115" y="35"/>
                  </a:cubicBezTo>
                  <a:cubicBezTo>
                    <a:pt x="121" y="35"/>
                    <a:pt x="128" y="36"/>
                    <a:pt x="134" y="37"/>
                  </a:cubicBezTo>
                  <a:cubicBezTo>
                    <a:pt x="137" y="38"/>
                    <a:pt x="137" y="38"/>
                    <a:pt x="137" y="38"/>
                  </a:cubicBezTo>
                  <a:cubicBezTo>
                    <a:pt x="145" y="25"/>
                    <a:pt x="145" y="25"/>
                    <a:pt x="145" y="25"/>
                  </a:cubicBezTo>
                  <a:cubicBezTo>
                    <a:pt x="147" y="21"/>
                    <a:pt x="152" y="19"/>
                    <a:pt x="156" y="19"/>
                  </a:cubicBezTo>
                  <a:cubicBezTo>
                    <a:pt x="159" y="19"/>
                    <a:pt x="161" y="19"/>
                    <a:pt x="163" y="20"/>
                  </a:cubicBezTo>
                  <a:cubicBezTo>
                    <a:pt x="170" y="25"/>
                    <a:pt x="170" y="25"/>
                    <a:pt x="170" y="25"/>
                  </a:cubicBezTo>
                  <a:cubicBezTo>
                    <a:pt x="174" y="26"/>
                    <a:pt x="176" y="29"/>
                    <a:pt x="177" y="33"/>
                  </a:cubicBezTo>
                  <a:cubicBezTo>
                    <a:pt x="178" y="36"/>
                    <a:pt x="177" y="40"/>
                    <a:pt x="175" y="43"/>
                  </a:cubicBezTo>
                  <a:cubicBezTo>
                    <a:pt x="168" y="56"/>
                    <a:pt x="168" y="56"/>
                    <a:pt x="168" y="56"/>
                  </a:cubicBezTo>
                  <a:cubicBezTo>
                    <a:pt x="170" y="58"/>
                    <a:pt x="170" y="58"/>
                    <a:pt x="170" y="58"/>
                  </a:cubicBezTo>
                  <a:cubicBezTo>
                    <a:pt x="175" y="63"/>
                    <a:pt x="179" y="68"/>
                    <a:pt x="182" y="74"/>
                  </a:cubicBezTo>
                  <a:cubicBezTo>
                    <a:pt x="184" y="77"/>
                    <a:pt x="184" y="77"/>
                    <a:pt x="184" y="77"/>
                  </a:cubicBezTo>
                  <a:cubicBezTo>
                    <a:pt x="201" y="72"/>
                    <a:pt x="201" y="72"/>
                    <a:pt x="201" y="72"/>
                  </a:cubicBezTo>
                  <a:cubicBezTo>
                    <a:pt x="208" y="71"/>
                    <a:pt x="215" y="75"/>
                    <a:pt x="217" y="82"/>
                  </a:cubicBezTo>
                  <a:cubicBezTo>
                    <a:pt x="219" y="90"/>
                    <a:pt x="219" y="90"/>
                    <a:pt x="219" y="90"/>
                  </a:cubicBezTo>
                  <a:cubicBezTo>
                    <a:pt x="220" y="94"/>
                    <a:pt x="220" y="98"/>
                    <a:pt x="218" y="101"/>
                  </a:cubicBezTo>
                  <a:close/>
                  <a:moveTo>
                    <a:pt x="114" y="68"/>
                  </a:moveTo>
                  <a:cubicBezTo>
                    <a:pt x="89" y="68"/>
                    <a:pt x="68" y="88"/>
                    <a:pt x="68" y="114"/>
                  </a:cubicBezTo>
                  <a:cubicBezTo>
                    <a:pt x="68" y="140"/>
                    <a:pt x="89" y="160"/>
                    <a:pt x="114" y="160"/>
                  </a:cubicBezTo>
                  <a:cubicBezTo>
                    <a:pt x="140" y="160"/>
                    <a:pt x="160" y="140"/>
                    <a:pt x="160" y="114"/>
                  </a:cubicBezTo>
                  <a:cubicBezTo>
                    <a:pt x="160" y="88"/>
                    <a:pt x="140" y="68"/>
                    <a:pt x="114" y="68"/>
                  </a:cubicBezTo>
                  <a:close/>
                  <a:moveTo>
                    <a:pt x="114" y="152"/>
                  </a:moveTo>
                  <a:cubicBezTo>
                    <a:pt x="93" y="152"/>
                    <a:pt x="76" y="135"/>
                    <a:pt x="76" y="114"/>
                  </a:cubicBezTo>
                  <a:cubicBezTo>
                    <a:pt x="76" y="93"/>
                    <a:pt x="93" y="76"/>
                    <a:pt x="114" y="76"/>
                  </a:cubicBezTo>
                  <a:cubicBezTo>
                    <a:pt x="135" y="76"/>
                    <a:pt x="152" y="93"/>
                    <a:pt x="152" y="114"/>
                  </a:cubicBezTo>
                  <a:cubicBezTo>
                    <a:pt x="152" y="135"/>
                    <a:pt x="135" y="152"/>
                    <a:pt x="114" y="15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707" name="Google Shape;707;g340da623686_1_2243"/>
          <p:cNvGrpSpPr/>
          <p:nvPr/>
        </p:nvGrpSpPr>
        <p:grpSpPr>
          <a:xfrm>
            <a:off x="8094290" y="2383719"/>
            <a:ext cx="427275" cy="569700"/>
            <a:chOff x="7998920" y="2397719"/>
            <a:chExt cx="569700" cy="569700"/>
          </a:xfrm>
        </p:grpSpPr>
        <p:sp>
          <p:nvSpPr>
            <p:cNvPr id="708" name="Google Shape;708;g340da623686_1_2243"/>
            <p:cNvSpPr/>
            <p:nvPr/>
          </p:nvSpPr>
          <p:spPr>
            <a:xfrm>
              <a:off x="7998920" y="2397719"/>
              <a:ext cx="569700" cy="569700"/>
            </a:xfrm>
            <a:prstGeom prst="ellipse">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709" name="Google Shape;709;g340da623686_1_2243"/>
            <p:cNvSpPr/>
            <p:nvPr/>
          </p:nvSpPr>
          <p:spPr>
            <a:xfrm>
              <a:off x="8159199" y="2564499"/>
              <a:ext cx="249259" cy="236254"/>
            </a:xfrm>
            <a:custGeom>
              <a:avLst/>
              <a:gdLst/>
              <a:ahLst/>
              <a:cxnLst/>
              <a:rect l="l" t="t" r="r" b="b"/>
              <a:pathLst>
                <a:path w="192" h="184" extrusionOk="0">
                  <a:moveTo>
                    <a:pt x="152" y="184"/>
                  </a:moveTo>
                  <a:cubicBezTo>
                    <a:pt x="152" y="184"/>
                    <a:pt x="151" y="183"/>
                    <a:pt x="151" y="183"/>
                  </a:cubicBezTo>
                  <a:cubicBezTo>
                    <a:pt x="96" y="154"/>
                    <a:pt x="96" y="154"/>
                    <a:pt x="96" y="154"/>
                  </a:cubicBezTo>
                  <a:cubicBezTo>
                    <a:pt x="41" y="183"/>
                    <a:pt x="41" y="183"/>
                    <a:pt x="41" y="183"/>
                  </a:cubicBezTo>
                  <a:cubicBezTo>
                    <a:pt x="40" y="184"/>
                    <a:pt x="38" y="184"/>
                    <a:pt x="37" y="183"/>
                  </a:cubicBezTo>
                  <a:cubicBezTo>
                    <a:pt x="35" y="182"/>
                    <a:pt x="35" y="180"/>
                    <a:pt x="35" y="179"/>
                  </a:cubicBezTo>
                  <a:cubicBezTo>
                    <a:pt x="46" y="118"/>
                    <a:pt x="46" y="118"/>
                    <a:pt x="46" y="118"/>
                  </a:cubicBezTo>
                  <a:cubicBezTo>
                    <a:pt x="1" y="74"/>
                    <a:pt x="1" y="74"/>
                    <a:pt x="1" y="74"/>
                  </a:cubicBezTo>
                  <a:cubicBezTo>
                    <a:pt x="0" y="73"/>
                    <a:pt x="0" y="72"/>
                    <a:pt x="0" y="70"/>
                  </a:cubicBezTo>
                  <a:cubicBezTo>
                    <a:pt x="1" y="69"/>
                    <a:pt x="2" y="68"/>
                    <a:pt x="3" y="67"/>
                  </a:cubicBezTo>
                  <a:cubicBezTo>
                    <a:pt x="65" y="58"/>
                    <a:pt x="65" y="58"/>
                    <a:pt x="65" y="58"/>
                  </a:cubicBezTo>
                  <a:cubicBezTo>
                    <a:pt x="92" y="3"/>
                    <a:pt x="92" y="3"/>
                    <a:pt x="92" y="3"/>
                  </a:cubicBezTo>
                  <a:cubicBezTo>
                    <a:pt x="93" y="0"/>
                    <a:pt x="98" y="0"/>
                    <a:pt x="99" y="3"/>
                  </a:cubicBezTo>
                  <a:cubicBezTo>
                    <a:pt x="127" y="58"/>
                    <a:pt x="127" y="58"/>
                    <a:pt x="127" y="58"/>
                  </a:cubicBezTo>
                  <a:cubicBezTo>
                    <a:pt x="188" y="67"/>
                    <a:pt x="188" y="67"/>
                    <a:pt x="188" y="67"/>
                  </a:cubicBezTo>
                  <a:cubicBezTo>
                    <a:pt x="190" y="68"/>
                    <a:pt x="191" y="69"/>
                    <a:pt x="191" y="70"/>
                  </a:cubicBezTo>
                  <a:cubicBezTo>
                    <a:pt x="192" y="72"/>
                    <a:pt x="191" y="73"/>
                    <a:pt x="190" y="74"/>
                  </a:cubicBezTo>
                  <a:cubicBezTo>
                    <a:pt x="146" y="118"/>
                    <a:pt x="146" y="118"/>
                    <a:pt x="146" y="118"/>
                  </a:cubicBezTo>
                  <a:cubicBezTo>
                    <a:pt x="156" y="179"/>
                    <a:pt x="156" y="179"/>
                    <a:pt x="156" y="179"/>
                  </a:cubicBezTo>
                  <a:cubicBezTo>
                    <a:pt x="157" y="180"/>
                    <a:pt x="156" y="182"/>
                    <a:pt x="155" y="183"/>
                  </a:cubicBezTo>
                  <a:cubicBezTo>
                    <a:pt x="154" y="183"/>
                    <a:pt x="153" y="184"/>
                    <a:pt x="152" y="184"/>
                  </a:cubicBezTo>
                  <a:close/>
                  <a:moveTo>
                    <a:pt x="96" y="146"/>
                  </a:moveTo>
                  <a:cubicBezTo>
                    <a:pt x="96" y="146"/>
                    <a:pt x="97" y="146"/>
                    <a:pt x="98" y="146"/>
                  </a:cubicBezTo>
                  <a:cubicBezTo>
                    <a:pt x="147" y="172"/>
                    <a:pt x="147" y="172"/>
                    <a:pt x="147" y="172"/>
                  </a:cubicBezTo>
                  <a:cubicBezTo>
                    <a:pt x="138" y="117"/>
                    <a:pt x="138" y="117"/>
                    <a:pt x="138" y="117"/>
                  </a:cubicBezTo>
                  <a:cubicBezTo>
                    <a:pt x="137" y="116"/>
                    <a:pt x="138" y="114"/>
                    <a:pt x="139" y="113"/>
                  </a:cubicBezTo>
                  <a:cubicBezTo>
                    <a:pt x="179" y="74"/>
                    <a:pt x="179" y="74"/>
                    <a:pt x="179" y="74"/>
                  </a:cubicBezTo>
                  <a:cubicBezTo>
                    <a:pt x="123" y="66"/>
                    <a:pt x="123" y="66"/>
                    <a:pt x="123" y="66"/>
                  </a:cubicBezTo>
                  <a:cubicBezTo>
                    <a:pt x="122" y="66"/>
                    <a:pt x="121" y="65"/>
                    <a:pt x="120" y="64"/>
                  </a:cubicBezTo>
                  <a:cubicBezTo>
                    <a:pt x="96" y="14"/>
                    <a:pt x="96" y="14"/>
                    <a:pt x="96" y="14"/>
                  </a:cubicBezTo>
                  <a:cubicBezTo>
                    <a:pt x="71" y="64"/>
                    <a:pt x="71" y="64"/>
                    <a:pt x="71" y="64"/>
                  </a:cubicBezTo>
                  <a:cubicBezTo>
                    <a:pt x="70" y="65"/>
                    <a:pt x="69" y="66"/>
                    <a:pt x="68" y="66"/>
                  </a:cubicBezTo>
                  <a:cubicBezTo>
                    <a:pt x="13" y="74"/>
                    <a:pt x="13" y="74"/>
                    <a:pt x="13" y="74"/>
                  </a:cubicBezTo>
                  <a:cubicBezTo>
                    <a:pt x="53" y="113"/>
                    <a:pt x="53" y="113"/>
                    <a:pt x="53" y="113"/>
                  </a:cubicBezTo>
                  <a:cubicBezTo>
                    <a:pt x="54" y="114"/>
                    <a:pt x="54" y="116"/>
                    <a:pt x="54" y="117"/>
                  </a:cubicBezTo>
                  <a:cubicBezTo>
                    <a:pt x="44" y="172"/>
                    <a:pt x="44" y="172"/>
                    <a:pt x="44" y="172"/>
                  </a:cubicBezTo>
                  <a:cubicBezTo>
                    <a:pt x="94" y="146"/>
                    <a:pt x="94" y="146"/>
                    <a:pt x="94" y="146"/>
                  </a:cubicBezTo>
                  <a:cubicBezTo>
                    <a:pt x="94" y="146"/>
                    <a:pt x="95" y="146"/>
                    <a:pt x="96" y="146"/>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710" name="Google Shape;710;g340da623686_1_2243"/>
          <p:cNvGrpSpPr/>
          <p:nvPr/>
        </p:nvGrpSpPr>
        <p:grpSpPr>
          <a:xfrm>
            <a:off x="8094290" y="3583073"/>
            <a:ext cx="427275" cy="569700"/>
            <a:chOff x="7998920" y="3597073"/>
            <a:chExt cx="569700" cy="569700"/>
          </a:xfrm>
        </p:grpSpPr>
        <p:sp>
          <p:nvSpPr>
            <p:cNvPr id="711" name="Google Shape;711;g340da623686_1_2243"/>
            <p:cNvSpPr/>
            <p:nvPr/>
          </p:nvSpPr>
          <p:spPr>
            <a:xfrm>
              <a:off x="7998920" y="3597073"/>
              <a:ext cx="569700" cy="569700"/>
            </a:xfrm>
            <a:prstGeom prst="ellipse">
              <a:avLst/>
            </a:prstGeom>
            <a:solidFill>
              <a:schemeClr val="lt1"/>
            </a:solidFill>
            <a:ln>
              <a:noFill/>
            </a:ln>
            <a:effectLst>
              <a:outerShdw blurRad="241300" dist="38100" dir="5400000" algn="t" rotWithShape="0">
                <a:srgbClr val="000000">
                  <a:alpha val="1098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Lato"/>
                <a:ea typeface="Lato"/>
                <a:cs typeface="Lato"/>
                <a:sym typeface="Lato"/>
              </a:endParaRPr>
            </a:p>
          </p:txBody>
        </p:sp>
        <p:sp>
          <p:nvSpPr>
            <p:cNvPr id="712" name="Google Shape;712;g340da623686_1_2243"/>
            <p:cNvSpPr/>
            <p:nvPr/>
          </p:nvSpPr>
          <p:spPr>
            <a:xfrm>
              <a:off x="8180873" y="3735676"/>
              <a:ext cx="205910" cy="292608"/>
            </a:xfrm>
            <a:custGeom>
              <a:avLst/>
              <a:gdLst/>
              <a:ahLst/>
              <a:cxnLst/>
              <a:rect l="l" t="t" r="r" b="b"/>
              <a:pathLst>
                <a:path w="160" h="228" extrusionOk="0">
                  <a:moveTo>
                    <a:pt x="78" y="0"/>
                  </a:moveTo>
                  <a:cubicBezTo>
                    <a:pt x="44" y="0"/>
                    <a:pt x="13" y="23"/>
                    <a:pt x="4" y="56"/>
                  </a:cubicBezTo>
                  <a:cubicBezTo>
                    <a:pt x="1" y="63"/>
                    <a:pt x="0" y="71"/>
                    <a:pt x="0" y="79"/>
                  </a:cubicBezTo>
                  <a:cubicBezTo>
                    <a:pt x="0" y="112"/>
                    <a:pt x="15" y="125"/>
                    <a:pt x="27" y="135"/>
                  </a:cubicBezTo>
                  <a:cubicBezTo>
                    <a:pt x="28" y="136"/>
                    <a:pt x="29" y="137"/>
                    <a:pt x="30" y="137"/>
                  </a:cubicBezTo>
                  <a:cubicBezTo>
                    <a:pt x="39" y="145"/>
                    <a:pt x="46" y="152"/>
                    <a:pt x="49" y="165"/>
                  </a:cubicBezTo>
                  <a:cubicBezTo>
                    <a:pt x="58" y="165"/>
                    <a:pt x="58" y="165"/>
                    <a:pt x="58" y="165"/>
                  </a:cubicBezTo>
                  <a:cubicBezTo>
                    <a:pt x="54" y="149"/>
                    <a:pt x="45" y="140"/>
                    <a:pt x="35" y="131"/>
                  </a:cubicBezTo>
                  <a:cubicBezTo>
                    <a:pt x="34" y="130"/>
                    <a:pt x="33" y="130"/>
                    <a:pt x="32" y="129"/>
                  </a:cubicBezTo>
                  <a:cubicBezTo>
                    <a:pt x="21" y="119"/>
                    <a:pt x="8" y="108"/>
                    <a:pt x="8" y="79"/>
                  </a:cubicBezTo>
                  <a:cubicBezTo>
                    <a:pt x="8" y="72"/>
                    <a:pt x="9" y="65"/>
                    <a:pt x="11" y="58"/>
                  </a:cubicBezTo>
                  <a:cubicBezTo>
                    <a:pt x="20" y="29"/>
                    <a:pt x="47" y="8"/>
                    <a:pt x="78" y="8"/>
                  </a:cubicBezTo>
                  <a:cubicBezTo>
                    <a:pt x="117" y="8"/>
                    <a:pt x="152" y="40"/>
                    <a:pt x="152" y="77"/>
                  </a:cubicBezTo>
                  <a:cubicBezTo>
                    <a:pt x="152" y="85"/>
                    <a:pt x="151" y="92"/>
                    <a:pt x="148" y="99"/>
                  </a:cubicBezTo>
                  <a:cubicBezTo>
                    <a:pt x="146" y="107"/>
                    <a:pt x="142" y="114"/>
                    <a:pt x="136" y="121"/>
                  </a:cubicBezTo>
                  <a:cubicBezTo>
                    <a:pt x="132" y="126"/>
                    <a:pt x="127" y="131"/>
                    <a:pt x="121" y="135"/>
                  </a:cubicBezTo>
                  <a:cubicBezTo>
                    <a:pt x="120" y="135"/>
                    <a:pt x="120" y="135"/>
                    <a:pt x="120" y="135"/>
                  </a:cubicBezTo>
                  <a:cubicBezTo>
                    <a:pt x="105" y="149"/>
                    <a:pt x="106" y="162"/>
                    <a:pt x="99" y="181"/>
                  </a:cubicBezTo>
                  <a:cubicBezTo>
                    <a:pt x="108" y="181"/>
                    <a:pt x="108" y="181"/>
                    <a:pt x="108" y="181"/>
                  </a:cubicBezTo>
                  <a:cubicBezTo>
                    <a:pt x="115" y="164"/>
                    <a:pt x="111" y="154"/>
                    <a:pt x="126" y="141"/>
                  </a:cubicBezTo>
                  <a:cubicBezTo>
                    <a:pt x="132" y="137"/>
                    <a:pt x="138" y="132"/>
                    <a:pt x="143" y="126"/>
                  </a:cubicBezTo>
                  <a:cubicBezTo>
                    <a:pt x="149" y="119"/>
                    <a:pt x="153" y="111"/>
                    <a:pt x="156" y="102"/>
                  </a:cubicBezTo>
                  <a:cubicBezTo>
                    <a:pt x="159" y="94"/>
                    <a:pt x="160" y="85"/>
                    <a:pt x="160" y="77"/>
                  </a:cubicBezTo>
                  <a:cubicBezTo>
                    <a:pt x="160" y="35"/>
                    <a:pt x="123" y="0"/>
                    <a:pt x="78" y="0"/>
                  </a:cubicBezTo>
                  <a:close/>
                  <a:moveTo>
                    <a:pt x="105" y="188"/>
                  </a:moveTo>
                  <a:cubicBezTo>
                    <a:pt x="54" y="175"/>
                    <a:pt x="54" y="175"/>
                    <a:pt x="54" y="175"/>
                  </a:cubicBezTo>
                  <a:cubicBezTo>
                    <a:pt x="52" y="174"/>
                    <a:pt x="50" y="176"/>
                    <a:pt x="49" y="178"/>
                  </a:cubicBezTo>
                  <a:cubicBezTo>
                    <a:pt x="49" y="180"/>
                    <a:pt x="50" y="182"/>
                    <a:pt x="52" y="183"/>
                  </a:cubicBezTo>
                  <a:cubicBezTo>
                    <a:pt x="103" y="196"/>
                    <a:pt x="103" y="196"/>
                    <a:pt x="103" y="196"/>
                  </a:cubicBezTo>
                  <a:cubicBezTo>
                    <a:pt x="103" y="196"/>
                    <a:pt x="103" y="196"/>
                    <a:pt x="104" y="196"/>
                  </a:cubicBezTo>
                  <a:cubicBezTo>
                    <a:pt x="106" y="196"/>
                    <a:pt x="107" y="195"/>
                    <a:pt x="108" y="193"/>
                  </a:cubicBezTo>
                  <a:cubicBezTo>
                    <a:pt x="108" y="191"/>
                    <a:pt x="107" y="189"/>
                    <a:pt x="105" y="188"/>
                  </a:cubicBezTo>
                  <a:close/>
                  <a:moveTo>
                    <a:pt x="105" y="204"/>
                  </a:moveTo>
                  <a:cubicBezTo>
                    <a:pt x="54" y="191"/>
                    <a:pt x="54" y="191"/>
                    <a:pt x="54" y="191"/>
                  </a:cubicBezTo>
                  <a:cubicBezTo>
                    <a:pt x="52" y="190"/>
                    <a:pt x="50" y="192"/>
                    <a:pt x="49" y="194"/>
                  </a:cubicBezTo>
                  <a:cubicBezTo>
                    <a:pt x="49" y="196"/>
                    <a:pt x="50" y="198"/>
                    <a:pt x="52" y="199"/>
                  </a:cubicBezTo>
                  <a:cubicBezTo>
                    <a:pt x="103" y="212"/>
                    <a:pt x="103" y="212"/>
                    <a:pt x="103" y="212"/>
                  </a:cubicBezTo>
                  <a:cubicBezTo>
                    <a:pt x="103" y="212"/>
                    <a:pt x="103" y="212"/>
                    <a:pt x="104" y="212"/>
                  </a:cubicBezTo>
                  <a:cubicBezTo>
                    <a:pt x="106" y="212"/>
                    <a:pt x="107" y="211"/>
                    <a:pt x="108" y="209"/>
                  </a:cubicBezTo>
                  <a:cubicBezTo>
                    <a:pt x="108" y="207"/>
                    <a:pt x="107" y="205"/>
                    <a:pt x="105" y="204"/>
                  </a:cubicBezTo>
                  <a:close/>
                  <a:moveTo>
                    <a:pt x="105" y="220"/>
                  </a:moveTo>
                  <a:cubicBezTo>
                    <a:pt x="54" y="207"/>
                    <a:pt x="54" y="207"/>
                    <a:pt x="54" y="207"/>
                  </a:cubicBezTo>
                  <a:cubicBezTo>
                    <a:pt x="52" y="207"/>
                    <a:pt x="50" y="208"/>
                    <a:pt x="49" y="210"/>
                  </a:cubicBezTo>
                  <a:cubicBezTo>
                    <a:pt x="49" y="212"/>
                    <a:pt x="50" y="214"/>
                    <a:pt x="52" y="215"/>
                  </a:cubicBezTo>
                  <a:cubicBezTo>
                    <a:pt x="103" y="228"/>
                    <a:pt x="103" y="228"/>
                    <a:pt x="103" y="228"/>
                  </a:cubicBezTo>
                  <a:cubicBezTo>
                    <a:pt x="103" y="228"/>
                    <a:pt x="103" y="228"/>
                    <a:pt x="104" y="228"/>
                  </a:cubicBezTo>
                  <a:cubicBezTo>
                    <a:pt x="106" y="228"/>
                    <a:pt x="107" y="227"/>
                    <a:pt x="108" y="225"/>
                  </a:cubicBezTo>
                  <a:cubicBezTo>
                    <a:pt x="108" y="223"/>
                    <a:pt x="107" y="221"/>
                    <a:pt x="105" y="22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grpSp>
        <p:nvGrpSpPr>
          <p:cNvPr id="713" name="Google Shape;713;g340da623686_1_2243"/>
          <p:cNvGrpSpPr/>
          <p:nvPr/>
        </p:nvGrpSpPr>
        <p:grpSpPr>
          <a:xfrm>
            <a:off x="6940128" y="5387201"/>
            <a:ext cx="1671966" cy="648264"/>
            <a:chOff x="9358224" y="1227682"/>
            <a:chExt cx="1713958" cy="498396"/>
          </a:xfrm>
        </p:grpSpPr>
        <p:grpSp>
          <p:nvGrpSpPr>
            <p:cNvPr id="714" name="Google Shape;714;g340da623686_1_2243"/>
            <p:cNvGrpSpPr/>
            <p:nvPr/>
          </p:nvGrpSpPr>
          <p:grpSpPr>
            <a:xfrm>
              <a:off x="10435273" y="1227682"/>
              <a:ext cx="636909" cy="339027"/>
              <a:chOff x="10435273" y="1227682"/>
              <a:chExt cx="636909" cy="339027"/>
            </a:xfrm>
          </p:grpSpPr>
          <p:sp>
            <p:nvSpPr>
              <p:cNvPr id="715" name="Google Shape;715;g340da623686_1_2243"/>
              <p:cNvSpPr/>
              <p:nvPr/>
            </p:nvSpPr>
            <p:spPr>
              <a:xfrm>
                <a:off x="10545210" y="1227682"/>
                <a:ext cx="526972" cy="124085"/>
              </a:xfrm>
              <a:custGeom>
                <a:avLst/>
                <a:gdLst/>
                <a:ahLst/>
                <a:cxnLst/>
                <a:rect l="l" t="t" r="r" b="b"/>
                <a:pathLst>
                  <a:path w="526972" h="124085" extrusionOk="0">
                    <a:moveTo>
                      <a:pt x="526973" y="117076"/>
                    </a:moveTo>
                    <a:lnTo>
                      <a:pt x="61264" y="0"/>
                    </a:lnTo>
                    <a:lnTo>
                      <a:pt x="0" y="124085"/>
                    </a:lnTo>
                    <a:lnTo>
                      <a:pt x="525804" y="119023"/>
                    </a:lnTo>
                  </a:path>
                </a:pathLst>
              </a:custGeom>
              <a:noFill/>
              <a:ln w="101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16" name="Google Shape;716;g340da623686_1_2243"/>
              <p:cNvSpPr/>
              <p:nvPr/>
            </p:nvSpPr>
            <p:spPr>
              <a:xfrm>
                <a:off x="10435273" y="1347483"/>
                <a:ext cx="632886" cy="196771"/>
              </a:xfrm>
              <a:custGeom>
                <a:avLst/>
                <a:gdLst/>
                <a:ahLst/>
                <a:cxnLst/>
                <a:rect l="l" t="t" r="r" b="b"/>
                <a:pathLst>
                  <a:path w="632886" h="196771" extrusionOk="0">
                    <a:moveTo>
                      <a:pt x="468694" y="55683"/>
                    </a:moveTo>
                    <a:cubicBezTo>
                      <a:pt x="271923" y="122528"/>
                      <a:pt x="0" y="196772"/>
                      <a:pt x="0" y="196772"/>
                    </a:cubicBezTo>
                    <a:lnTo>
                      <a:pt x="72037" y="58539"/>
                    </a:lnTo>
                    <a:cubicBezTo>
                      <a:pt x="72037" y="58539"/>
                      <a:pt x="72426" y="57890"/>
                      <a:pt x="72816" y="57111"/>
                    </a:cubicBezTo>
                    <a:cubicBezTo>
                      <a:pt x="76580" y="56721"/>
                      <a:pt x="80474" y="56332"/>
                      <a:pt x="80474" y="56332"/>
                    </a:cubicBezTo>
                    <a:lnTo>
                      <a:pt x="632886" y="1"/>
                    </a:lnTo>
                    <a:cubicBezTo>
                      <a:pt x="632756" y="-129"/>
                      <a:pt x="564743" y="22974"/>
                      <a:pt x="468694" y="55683"/>
                    </a:cubicBezTo>
                    <a:close/>
                  </a:path>
                </a:pathLst>
              </a:custGeom>
              <a:noFill/>
              <a:ln w="101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17" name="Google Shape;717;g340da623686_1_2243"/>
              <p:cNvSpPr/>
              <p:nvPr/>
            </p:nvSpPr>
            <p:spPr>
              <a:xfrm>
                <a:off x="10545210" y="1351767"/>
                <a:ext cx="30502" cy="45688"/>
              </a:xfrm>
              <a:custGeom>
                <a:avLst/>
                <a:gdLst/>
                <a:ahLst/>
                <a:cxnLst/>
                <a:rect l="l" t="t" r="r" b="b"/>
                <a:pathLst>
                  <a:path w="30502" h="45688" extrusionOk="0">
                    <a:moveTo>
                      <a:pt x="0" y="0"/>
                    </a:moveTo>
                    <a:lnTo>
                      <a:pt x="30502" y="45688"/>
                    </a:lnTo>
                  </a:path>
                </a:pathLst>
              </a:custGeom>
              <a:noFill/>
              <a:ln w="101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18" name="Google Shape;718;g340da623686_1_2243"/>
              <p:cNvSpPr/>
              <p:nvPr/>
            </p:nvSpPr>
            <p:spPr>
              <a:xfrm>
                <a:off x="10593884" y="1505445"/>
                <a:ext cx="17782" cy="61263"/>
              </a:xfrm>
              <a:custGeom>
                <a:avLst/>
                <a:gdLst/>
                <a:ahLst/>
                <a:cxnLst/>
                <a:rect l="l" t="t" r="r" b="b"/>
                <a:pathLst>
                  <a:path w="17782" h="61263" extrusionOk="0">
                    <a:moveTo>
                      <a:pt x="0" y="0"/>
                    </a:moveTo>
                    <a:lnTo>
                      <a:pt x="17782" y="61264"/>
                    </a:lnTo>
                  </a:path>
                </a:pathLst>
              </a:custGeom>
              <a:noFill/>
              <a:ln w="101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19" name="Google Shape;719;g340da623686_1_2243"/>
              <p:cNvSpPr/>
              <p:nvPr/>
            </p:nvSpPr>
            <p:spPr>
              <a:xfrm>
                <a:off x="10611666" y="1346056"/>
                <a:ext cx="460516" cy="220653"/>
              </a:xfrm>
              <a:custGeom>
                <a:avLst/>
                <a:gdLst/>
                <a:ahLst/>
                <a:cxnLst/>
                <a:rect l="l" t="t" r="r" b="b"/>
                <a:pathLst>
                  <a:path w="460516" h="220653" extrusionOk="0">
                    <a:moveTo>
                      <a:pt x="460517" y="0"/>
                    </a:moveTo>
                    <a:lnTo>
                      <a:pt x="0" y="220653"/>
                    </a:lnTo>
                  </a:path>
                </a:pathLst>
              </a:custGeom>
              <a:noFill/>
              <a:ln w="1012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720" name="Google Shape;720;g340da623686_1_2243"/>
            <p:cNvSpPr/>
            <p:nvPr/>
          </p:nvSpPr>
          <p:spPr>
            <a:xfrm>
              <a:off x="9358224" y="1350185"/>
              <a:ext cx="1053036" cy="375893"/>
            </a:xfrm>
            <a:custGeom>
              <a:avLst/>
              <a:gdLst/>
              <a:ahLst/>
              <a:cxnLst/>
              <a:rect l="l" t="t" r="r" b="b"/>
              <a:pathLst>
                <a:path w="1053036" h="375893" extrusionOk="0">
                  <a:moveTo>
                    <a:pt x="1053036" y="8591"/>
                  </a:moveTo>
                  <a:cubicBezTo>
                    <a:pt x="933754" y="-6076"/>
                    <a:pt x="807332" y="-4389"/>
                    <a:pt x="691943" y="32863"/>
                  </a:cubicBezTo>
                  <a:cubicBezTo>
                    <a:pt x="595375" y="64014"/>
                    <a:pt x="424563" y="167980"/>
                    <a:pt x="463762" y="293753"/>
                  </a:cubicBezTo>
                  <a:cubicBezTo>
                    <a:pt x="464800" y="297128"/>
                    <a:pt x="466098" y="300373"/>
                    <a:pt x="467396" y="303747"/>
                  </a:cubicBezTo>
                  <a:cubicBezTo>
                    <a:pt x="493615" y="366439"/>
                    <a:pt x="571752" y="392009"/>
                    <a:pt x="632627" y="365530"/>
                  </a:cubicBezTo>
                  <a:cubicBezTo>
                    <a:pt x="713100" y="330485"/>
                    <a:pt x="726339" y="229374"/>
                    <a:pt x="678834" y="162010"/>
                  </a:cubicBezTo>
                  <a:cubicBezTo>
                    <a:pt x="583564" y="27022"/>
                    <a:pt x="141997" y="29358"/>
                    <a:pt x="0" y="292455"/>
                  </a:cubicBezTo>
                </a:path>
              </a:pathLst>
            </a:custGeom>
            <a:noFill/>
            <a:ln w="14300" cap="rnd" cmpd="sng">
              <a:solidFill>
                <a:srgbClr val="00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grpSp>
      <p:sp>
        <p:nvSpPr>
          <p:cNvPr id="721" name="Google Shape;721;g340da623686_1_2243"/>
          <p:cNvSpPr/>
          <p:nvPr/>
        </p:nvSpPr>
        <p:spPr>
          <a:xfrm>
            <a:off x="924800" y="1978111"/>
            <a:ext cx="422975" cy="79083"/>
          </a:xfrm>
          <a:custGeom>
            <a:avLst/>
            <a:gdLst/>
            <a:ahLst/>
            <a:cxnLst/>
            <a:rect l="l" t="t" r="r" b="b"/>
            <a:pathLst>
              <a:path w="1113091" h="155829" extrusionOk="0">
                <a:moveTo>
                  <a:pt x="0" y="0"/>
                </a:moveTo>
                <a:cubicBezTo>
                  <a:pt x="92678" y="0"/>
                  <a:pt x="92678" y="155829"/>
                  <a:pt x="185452" y="155829"/>
                </a:cubicBezTo>
                <a:cubicBezTo>
                  <a:pt x="278225" y="155829"/>
                  <a:pt x="278225" y="0"/>
                  <a:pt x="370904" y="0"/>
                </a:cubicBezTo>
                <a:cubicBezTo>
                  <a:pt x="463582" y="0"/>
                  <a:pt x="463582" y="155829"/>
                  <a:pt x="556260" y="155829"/>
                </a:cubicBezTo>
                <a:cubicBezTo>
                  <a:pt x="649034" y="155829"/>
                  <a:pt x="649034" y="0"/>
                  <a:pt x="741807" y="0"/>
                </a:cubicBezTo>
                <a:cubicBezTo>
                  <a:pt x="834676" y="0"/>
                  <a:pt x="834676" y="155829"/>
                  <a:pt x="927449" y="155829"/>
                </a:cubicBezTo>
                <a:cubicBezTo>
                  <a:pt x="1020318" y="155829"/>
                  <a:pt x="1020318" y="0"/>
                  <a:pt x="1113091" y="0"/>
                </a:cubicBezTo>
              </a:path>
            </a:pathLst>
          </a:custGeom>
          <a:noFill/>
          <a:ln w="20950"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22" name="Google Shape;722;g340da623686_1_2243"/>
          <p:cNvSpPr/>
          <p:nvPr/>
        </p:nvSpPr>
        <p:spPr>
          <a:xfrm rot="4613097">
            <a:off x="8154833" y="904968"/>
            <a:ext cx="1187396" cy="1301224"/>
          </a:xfrm>
          <a:custGeom>
            <a:avLst/>
            <a:gdLst/>
            <a:ahLst/>
            <a:cxnLst/>
            <a:rect l="l" t="t" r="r" b="b"/>
            <a:pathLst>
              <a:path w="1210916" h="1680249" extrusionOk="0">
                <a:moveTo>
                  <a:pt x="0" y="76275"/>
                </a:moveTo>
                <a:cubicBezTo>
                  <a:pt x="333390" y="-47096"/>
                  <a:pt x="699861" y="-30252"/>
                  <a:pt x="986058" y="196611"/>
                </a:cubicBezTo>
                <a:cubicBezTo>
                  <a:pt x="1097744" y="285080"/>
                  <a:pt x="1204575" y="409968"/>
                  <a:pt x="1210645" y="559136"/>
                </a:cubicBezTo>
                <a:cubicBezTo>
                  <a:pt x="1217321" y="720444"/>
                  <a:pt x="1100020" y="850189"/>
                  <a:pt x="987423" y="950494"/>
                </a:cubicBezTo>
                <a:cubicBezTo>
                  <a:pt x="867846" y="1057021"/>
                  <a:pt x="724293" y="1149132"/>
                  <a:pt x="563288" y="1172956"/>
                </a:cubicBezTo>
                <a:cubicBezTo>
                  <a:pt x="502437" y="1182061"/>
                  <a:pt x="433544" y="1186007"/>
                  <a:pt x="376487" y="1159451"/>
                </a:cubicBezTo>
                <a:cubicBezTo>
                  <a:pt x="271629" y="1110891"/>
                  <a:pt x="312904" y="978871"/>
                  <a:pt x="372389" y="911798"/>
                </a:cubicBezTo>
                <a:cubicBezTo>
                  <a:pt x="415941" y="862632"/>
                  <a:pt x="473453" y="825454"/>
                  <a:pt x="533242" y="799050"/>
                </a:cubicBezTo>
                <a:cubicBezTo>
                  <a:pt x="601529" y="769003"/>
                  <a:pt x="678920" y="755650"/>
                  <a:pt x="752973" y="767941"/>
                </a:cubicBezTo>
                <a:cubicBezTo>
                  <a:pt x="947059" y="800112"/>
                  <a:pt x="1008061" y="1015745"/>
                  <a:pt x="992431" y="1186462"/>
                </a:cubicBezTo>
                <a:cubicBezTo>
                  <a:pt x="972249" y="1402854"/>
                  <a:pt x="812913" y="1571294"/>
                  <a:pt x="635368" y="1680249"/>
                </a:cubicBezTo>
              </a:path>
            </a:pathLst>
          </a:custGeom>
          <a:noFill/>
          <a:ln w="113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
        <p:nvSpPr>
          <p:cNvPr id="723" name="Google Shape;723;g340da623686_1_2243"/>
          <p:cNvSpPr/>
          <p:nvPr/>
        </p:nvSpPr>
        <p:spPr>
          <a:xfrm rot="-2285326">
            <a:off x="1649744" y="5593519"/>
            <a:ext cx="253735" cy="290509"/>
          </a:xfrm>
          <a:custGeom>
            <a:avLst/>
            <a:gdLst/>
            <a:ahLst/>
            <a:cxnLst/>
            <a:rect l="l" t="t" r="r" b="b"/>
            <a:pathLst>
              <a:path w="308422" h="308232" extrusionOk="0">
                <a:moveTo>
                  <a:pt x="308423" y="154116"/>
                </a:moveTo>
                <a:cubicBezTo>
                  <a:pt x="308423" y="239232"/>
                  <a:pt x="239380" y="308232"/>
                  <a:pt x="154211" y="308232"/>
                </a:cubicBezTo>
                <a:cubicBezTo>
                  <a:pt x="69043" y="308232"/>
                  <a:pt x="0" y="239232"/>
                  <a:pt x="0" y="154116"/>
                </a:cubicBezTo>
                <a:cubicBezTo>
                  <a:pt x="0" y="69000"/>
                  <a:pt x="69043" y="0"/>
                  <a:pt x="154211" y="0"/>
                </a:cubicBezTo>
                <a:cubicBezTo>
                  <a:pt x="239380" y="0"/>
                  <a:pt x="308423" y="69000"/>
                  <a:pt x="308423" y="154116"/>
                </a:cubicBezTo>
                <a:close/>
              </a:path>
            </a:pathLst>
          </a:custGeom>
          <a:noFill/>
          <a:ln w="14275" cap="rnd"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Custom 226">
      <a:dk1>
        <a:srgbClr val="000000"/>
      </a:dk1>
      <a:lt1>
        <a:srgbClr val="FFFFFF"/>
      </a:lt1>
      <a:dk2>
        <a:srgbClr val="44546A"/>
      </a:dk2>
      <a:lt2>
        <a:srgbClr val="E7E6E6"/>
      </a:lt2>
      <a:accent1>
        <a:srgbClr val="FF91AA"/>
      </a:accent1>
      <a:accent2>
        <a:srgbClr val="00968B"/>
      </a:accent2>
      <a:accent3>
        <a:srgbClr val="D9D900"/>
      </a:accent3>
      <a:accent4>
        <a:srgbClr val="CDB8F8"/>
      </a:accent4>
      <a:accent5>
        <a:srgbClr val="FF6400"/>
      </a:accent5>
      <a:accent6>
        <a:srgbClr val="FAF2E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On-screen Show (4:3)</PresentationFormat>
  <Paragraphs>150</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Helvetica Neue</vt:lpstr>
      <vt:lpstr>Lato Black</vt:lpstr>
      <vt:lpstr>Book Antiqua</vt:lpstr>
      <vt:lpstr>Sagona Book</vt:lpstr>
      <vt:lpstr>Calibri</vt:lpstr>
      <vt:lpstr>Roboto Slab</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Koraci u terapiji</vt:lpstr>
      <vt:lpstr>PowerPoint Presentation</vt:lpstr>
      <vt:lpstr>PowerPoint Presentation</vt:lpstr>
      <vt:lpstr>Otkrivanje automatskih misli</vt:lpstr>
      <vt:lpstr>PowerPoint Presentation</vt:lpstr>
      <vt:lpstr>Identificiranje problematične situacije </vt:lpstr>
      <vt:lpstr>Razlika automatskih misli i interpretacija</vt:lpstr>
      <vt:lpstr>Razlika između korisnih i razmjerno manje korisnih automatskih misli</vt:lpstr>
      <vt:lpstr>Imenovanje automatskih misli ugrađenih u govor</vt:lpstr>
      <vt:lpstr>PowerPoint Presentation</vt:lpstr>
      <vt:lpstr>Podučavanje pacijenta kako identificirati vlastite automatske misli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hubik</dc:creator>
  <cp:lastModifiedBy>hubikotvr@outlook.com</cp:lastModifiedBy>
  <cp:revision>1</cp:revision>
  <dcterms:created xsi:type="dcterms:W3CDTF">2013-01-27T09:14:16Z</dcterms:created>
  <dcterms:modified xsi:type="dcterms:W3CDTF">2025-03-20T13:46:21Z</dcterms:modified>
</cp:coreProperties>
</file>