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DA314C-AFB3-480B-9DDC-6602CFD6B068}" v="17" dt="2025-04-06T21:09:23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31" autoAdjust="0"/>
  </p:normalViewPr>
  <p:slideViewPr>
    <p:cSldViewPr snapToGrid="0">
      <p:cViewPr varScale="1">
        <p:scale>
          <a:sx n="103" d="100"/>
          <a:sy n="103" d="100"/>
        </p:scale>
        <p:origin x="8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Drobac" userId="2e0cbbd1-02e3-4249-a46e-7aaa56faab4b" providerId="ADAL" clId="{A1DA314C-AFB3-480B-9DDC-6602CFD6B068}"/>
    <pc:docChg chg="undo custSel addSld delSld modSld sldOrd">
      <pc:chgData name="Sara Drobac" userId="2e0cbbd1-02e3-4249-a46e-7aaa56faab4b" providerId="ADAL" clId="{A1DA314C-AFB3-480B-9DDC-6602CFD6B068}" dt="2025-04-06T21:29:28.950" v="4572" actId="20577"/>
      <pc:docMkLst>
        <pc:docMk/>
      </pc:docMkLst>
      <pc:sldChg chg="modSp mod">
        <pc:chgData name="Sara Drobac" userId="2e0cbbd1-02e3-4249-a46e-7aaa56faab4b" providerId="ADAL" clId="{A1DA314C-AFB3-480B-9DDC-6602CFD6B068}" dt="2025-04-06T21:27:09.846" v="4556" actId="114"/>
        <pc:sldMkLst>
          <pc:docMk/>
          <pc:sldMk cId="3702912863" sldId="257"/>
        </pc:sldMkLst>
        <pc:spChg chg="mod">
          <ac:chgData name="Sara Drobac" userId="2e0cbbd1-02e3-4249-a46e-7aaa56faab4b" providerId="ADAL" clId="{A1DA314C-AFB3-480B-9DDC-6602CFD6B068}" dt="2025-04-06T21:27:09.846" v="4556" actId="114"/>
          <ac:spMkLst>
            <pc:docMk/>
            <pc:sldMk cId="3702912863" sldId="257"/>
            <ac:spMk id="3" creationId="{97C54B78-A573-18C6-F6F5-BE740ECDDF21}"/>
          </ac:spMkLst>
        </pc:spChg>
      </pc:sldChg>
      <pc:sldChg chg="modSp mod">
        <pc:chgData name="Sara Drobac" userId="2e0cbbd1-02e3-4249-a46e-7aaa56faab4b" providerId="ADAL" clId="{A1DA314C-AFB3-480B-9DDC-6602CFD6B068}" dt="2025-04-06T21:20:48.379" v="4536" actId="5793"/>
        <pc:sldMkLst>
          <pc:docMk/>
          <pc:sldMk cId="154770455" sldId="258"/>
        </pc:sldMkLst>
        <pc:spChg chg="mod">
          <ac:chgData name="Sara Drobac" userId="2e0cbbd1-02e3-4249-a46e-7aaa56faab4b" providerId="ADAL" clId="{A1DA314C-AFB3-480B-9DDC-6602CFD6B068}" dt="2025-04-06T21:20:48.379" v="4536" actId="5793"/>
          <ac:spMkLst>
            <pc:docMk/>
            <pc:sldMk cId="154770455" sldId="258"/>
            <ac:spMk id="5" creationId="{80F3992D-D213-5C52-FBE7-B1A7A125C3C5}"/>
          </ac:spMkLst>
        </pc:spChg>
      </pc:sldChg>
      <pc:sldChg chg="del">
        <pc:chgData name="Sara Drobac" userId="2e0cbbd1-02e3-4249-a46e-7aaa56faab4b" providerId="ADAL" clId="{A1DA314C-AFB3-480B-9DDC-6602CFD6B068}" dt="2025-04-06T21:10:44.992" v="3710" actId="47"/>
        <pc:sldMkLst>
          <pc:docMk/>
          <pc:sldMk cId="2212450377" sldId="265"/>
        </pc:sldMkLst>
      </pc:sldChg>
      <pc:sldChg chg="modSp mod">
        <pc:chgData name="Sara Drobac" userId="2e0cbbd1-02e3-4249-a46e-7aaa56faab4b" providerId="ADAL" clId="{A1DA314C-AFB3-480B-9DDC-6602CFD6B068}" dt="2025-04-06T21:27:29.442" v="4565" actId="20577"/>
        <pc:sldMkLst>
          <pc:docMk/>
          <pc:sldMk cId="270760417" sldId="267"/>
        </pc:sldMkLst>
        <pc:spChg chg="mod">
          <ac:chgData name="Sara Drobac" userId="2e0cbbd1-02e3-4249-a46e-7aaa56faab4b" providerId="ADAL" clId="{A1DA314C-AFB3-480B-9DDC-6602CFD6B068}" dt="2025-04-06T21:27:29.442" v="4565" actId="20577"/>
          <ac:spMkLst>
            <pc:docMk/>
            <pc:sldMk cId="270760417" sldId="267"/>
            <ac:spMk id="3" creationId="{7C1BC5F8-0006-B6D4-2E48-98D889FEBD2C}"/>
          </ac:spMkLst>
        </pc:spChg>
      </pc:sldChg>
      <pc:sldChg chg="modSp mod">
        <pc:chgData name="Sara Drobac" userId="2e0cbbd1-02e3-4249-a46e-7aaa56faab4b" providerId="ADAL" clId="{A1DA314C-AFB3-480B-9DDC-6602CFD6B068}" dt="2025-04-06T21:28:44.369" v="4567" actId="1076"/>
        <pc:sldMkLst>
          <pc:docMk/>
          <pc:sldMk cId="1704281251" sldId="268"/>
        </pc:sldMkLst>
        <pc:spChg chg="mod">
          <ac:chgData name="Sara Drobac" userId="2e0cbbd1-02e3-4249-a46e-7aaa56faab4b" providerId="ADAL" clId="{A1DA314C-AFB3-480B-9DDC-6602CFD6B068}" dt="2025-04-06T21:28:25.840" v="4566" actId="113"/>
          <ac:spMkLst>
            <pc:docMk/>
            <pc:sldMk cId="1704281251" sldId="268"/>
            <ac:spMk id="4" creationId="{6EA80756-219D-F27F-E4B2-819FF5AA23E0}"/>
          </ac:spMkLst>
        </pc:spChg>
        <pc:spChg chg="mod">
          <ac:chgData name="Sara Drobac" userId="2e0cbbd1-02e3-4249-a46e-7aaa56faab4b" providerId="ADAL" clId="{A1DA314C-AFB3-480B-9DDC-6602CFD6B068}" dt="2025-04-06T21:28:44.369" v="4567" actId="1076"/>
          <ac:spMkLst>
            <pc:docMk/>
            <pc:sldMk cId="1704281251" sldId="268"/>
            <ac:spMk id="6" creationId="{15C0C979-F42D-5D65-EDE3-D98DA64FDB11}"/>
          </ac:spMkLst>
        </pc:spChg>
      </pc:sldChg>
      <pc:sldChg chg="modSp mod">
        <pc:chgData name="Sara Drobac" userId="2e0cbbd1-02e3-4249-a46e-7aaa56faab4b" providerId="ADAL" clId="{A1DA314C-AFB3-480B-9DDC-6602CFD6B068}" dt="2025-04-06T21:29:28.950" v="4572" actId="20577"/>
        <pc:sldMkLst>
          <pc:docMk/>
          <pc:sldMk cId="1504111014" sldId="269"/>
        </pc:sldMkLst>
        <pc:spChg chg="mod">
          <ac:chgData name="Sara Drobac" userId="2e0cbbd1-02e3-4249-a46e-7aaa56faab4b" providerId="ADAL" clId="{A1DA314C-AFB3-480B-9DDC-6602CFD6B068}" dt="2025-04-06T20:37:21.380" v="2414" actId="1076"/>
          <ac:spMkLst>
            <pc:docMk/>
            <pc:sldMk cId="1504111014" sldId="269"/>
            <ac:spMk id="2" creationId="{FC35AED6-D042-DE3B-0EED-BF8348AFE32E}"/>
          </ac:spMkLst>
        </pc:spChg>
        <pc:spChg chg="mod">
          <ac:chgData name="Sara Drobac" userId="2e0cbbd1-02e3-4249-a46e-7aaa56faab4b" providerId="ADAL" clId="{A1DA314C-AFB3-480B-9DDC-6602CFD6B068}" dt="2025-04-06T21:26:33.994" v="4553" actId="20577"/>
          <ac:spMkLst>
            <pc:docMk/>
            <pc:sldMk cId="1504111014" sldId="269"/>
            <ac:spMk id="3" creationId="{AC6F9E21-BAB9-C17F-92B8-12AE35F2DC31}"/>
          </ac:spMkLst>
        </pc:spChg>
        <pc:graphicFrameChg chg="mod modGraphic">
          <ac:chgData name="Sara Drobac" userId="2e0cbbd1-02e3-4249-a46e-7aaa56faab4b" providerId="ADAL" clId="{A1DA314C-AFB3-480B-9DDC-6602CFD6B068}" dt="2025-04-06T21:29:28.950" v="4572" actId="20577"/>
          <ac:graphicFrameMkLst>
            <pc:docMk/>
            <pc:sldMk cId="1504111014" sldId="269"/>
            <ac:graphicFrameMk id="4" creationId="{494DF282-3753-49ED-15D3-16405EE3AD1F}"/>
          </ac:graphicFrameMkLst>
        </pc:graphicFrameChg>
      </pc:sldChg>
      <pc:sldChg chg="addSp modSp mod">
        <pc:chgData name="Sara Drobac" userId="2e0cbbd1-02e3-4249-a46e-7aaa56faab4b" providerId="ADAL" clId="{A1DA314C-AFB3-480B-9DDC-6602CFD6B068}" dt="2025-04-06T20:37:47.651" v="2426" actId="20577"/>
        <pc:sldMkLst>
          <pc:docMk/>
          <pc:sldMk cId="1164983894" sldId="270"/>
        </pc:sldMkLst>
        <pc:spChg chg="mod">
          <ac:chgData name="Sara Drobac" userId="2e0cbbd1-02e3-4249-a46e-7aaa56faab4b" providerId="ADAL" clId="{A1DA314C-AFB3-480B-9DDC-6602CFD6B068}" dt="2025-04-06T20:37:47.651" v="2426" actId="20577"/>
          <ac:spMkLst>
            <pc:docMk/>
            <pc:sldMk cId="1164983894" sldId="270"/>
            <ac:spMk id="3" creationId="{ABDE0F2B-D362-DFC4-A608-2548B001C149}"/>
          </ac:spMkLst>
        </pc:spChg>
        <pc:spChg chg="mod">
          <ac:chgData name="Sara Drobac" userId="2e0cbbd1-02e3-4249-a46e-7aaa56faab4b" providerId="ADAL" clId="{A1DA314C-AFB3-480B-9DDC-6602CFD6B068}" dt="2025-04-06T19:42:57.453" v="51" actId="1076"/>
          <ac:spMkLst>
            <pc:docMk/>
            <pc:sldMk cId="1164983894" sldId="270"/>
            <ac:spMk id="22" creationId="{A06993AC-C76F-54AF-034C-46EFB45E3926}"/>
          </ac:spMkLst>
        </pc:spChg>
        <pc:spChg chg="mod">
          <ac:chgData name="Sara Drobac" userId="2e0cbbd1-02e3-4249-a46e-7aaa56faab4b" providerId="ADAL" clId="{A1DA314C-AFB3-480B-9DDC-6602CFD6B068}" dt="2025-04-06T19:42:52.853" v="50" actId="1076"/>
          <ac:spMkLst>
            <pc:docMk/>
            <pc:sldMk cId="1164983894" sldId="270"/>
            <ac:spMk id="33" creationId="{15866CAD-9A9F-BFD4-88E1-1712EEFB357C}"/>
          </ac:spMkLst>
        </pc:spChg>
        <pc:spChg chg="mod">
          <ac:chgData name="Sara Drobac" userId="2e0cbbd1-02e3-4249-a46e-7aaa56faab4b" providerId="ADAL" clId="{A1DA314C-AFB3-480B-9DDC-6602CFD6B068}" dt="2025-04-06T19:42:52.853" v="50" actId="1076"/>
          <ac:spMkLst>
            <pc:docMk/>
            <pc:sldMk cId="1164983894" sldId="270"/>
            <ac:spMk id="34" creationId="{0A402F5D-9934-F162-3688-4DD1A1C0BD24}"/>
          </ac:spMkLst>
        </pc:spChg>
        <pc:spChg chg="mod">
          <ac:chgData name="Sara Drobac" userId="2e0cbbd1-02e3-4249-a46e-7aaa56faab4b" providerId="ADAL" clId="{A1DA314C-AFB3-480B-9DDC-6602CFD6B068}" dt="2025-04-06T19:43:00.185" v="52" actId="207"/>
          <ac:spMkLst>
            <pc:docMk/>
            <pc:sldMk cId="1164983894" sldId="270"/>
            <ac:spMk id="35" creationId="{51F7A966-4CC6-E955-544A-0267C7222C2B}"/>
          </ac:spMkLst>
        </pc:spChg>
        <pc:spChg chg="mod">
          <ac:chgData name="Sara Drobac" userId="2e0cbbd1-02e3-4249-a46e-7aaa56faab4b" providerId="ADAL" clId="{A1DA314C-AFB3-480B-9DDC-6602CFD6B068}" dt="2025-04-06T19:42:52.853" v="50" actId="1076"/>
          <ac:spMkLst>
            <pc:docMk/>
            <pc:sldMk cId="1164983894" sldId="270"/>
            <ac:spMk id="36" creationId="{70A00393-4E4D-0124-9002-E9EC18BDDBAB}"/>
          </ac:spMkLst>
        </pc:spChg>
        <pc:cxnChg chg="add mod">
          <ac:chgData name="Sara Drobac" userId="2e0cbbd1-02e3-4249-a46e-7aaa56faab4b" providerId="ADAL" clId="{A1DA314C-AFB3-480B-9DDC-6602CFD6B068}" dt="2025-04-06T19:42:52.853" v="50" actId="1076"/>
          <ac:cxnSpMkLst>
            <pc:docMk/>
            <pc:sldMk cId="1164983894" sldId="270"/>
            <ac:cxnSpMk id="4" creationId="{21820960-87D8-CD94-EEDB-2A326CD31C7C}"/>
          </ac:cxnSpMkLst>
        </pc:cxnChg>
        <pc:cxnChg chg="mod">
          <ac:chgData name="Sara Drobac" userId="2e0cbbd1-02e3-4249-a46e-7aaa56faab4b" providerId="ADAL" clId="{A1DA314C-AFB3-480B-9DDC-6602CFD6B068}" dt="2025-04-06T19:42:52.853" v="50" actId="1076"/>
          <ac:cxnSpMkLst>
            <pc:docMk/>
            <pc:sldMk cId="1164983894" sldId="270"/>
            <ac:cxnSpMk id="8" creationId="{3AFEDC51-C3FA-46DD-255A-59696E7BDB3B}"/>
          </ac:cxnSpMkLst>
        </pc:cxnChg>
        <pc:cxnChg chg="mod">
          <ac:chgData name="Sara Drobac" userId="2e0cbbd1-02e3-4249-a46e-7aaa56faab4b" providerId="ADAL" clId="{A1DA314C-AFB3-480B-9DDC-6602CFD6B068}" dt="2025-04-06T19:42:52.853" v="50" actId="1076"/>
          <ac:cxnSpMkLst>
            <pc:docMk/>
            <pc:sldMk cId="1164983894" sldId="270"/>
            <ac:cxnSpMk id="10" creationId="{55BD3566-198D-A154-22BF-D47E831D0EDC}"/>
          </ac:cxnSpMkLst>
        </pc:cxnChg>
        <pc:cxnChg chg="mod">
          <ac:chgData name="Sara Drobac" userId="2e0cbbd1-02e3-4249-a46e-7aaa56faab4b" providerId="ADAL" clId="{A1DA314C-AFB3-480B-9DDC-6602CFD6B068}" dt="2025-04-06T19:42:52.853" v="50" actId="1076"/>
          <ac:cxnSpMkLst>
            <pc:docMk/>
            <pc:sldMk cId="1164983894" sldId="270"/>
            <ac:cxnSpMk id="12" creationId="{62904BD0-B916-E9D6-91BA-83B395E28AC7}"/>
          </ac:cxnSpMkLst>
        </pc:cxnChg>
        <pc:cxnChg chg="mod">
          <ac:chgData name="Sara Drobac" userId="2e0cbbd1-02e3-4249-a46e-7aaa56faab4b" providerId="ADAL" clId="{A1DA314C-AFB3-480B-9DDC-6602CFD6B068}" dt="2025-04-06T19:42:52.853" v="50" actId="1076"/>
          <ac:cxnSpMkLst>
            <pc:docMk/>
            <pc:sldMk cId="1164983894" sldId="270"/>
            <ac:cxnSpMk id="19" creationId="{7B97DDA1-29D4-0BB8-552D-6DAA51E72352}"/>
          </ac:cxnSpMkLst>
        </pc:cxnChg>
        <pc:cxnChg chg="mod">
          <ac:chgData name="Sara Drobac" userId="2e0cbbd1-02e3-4249-a46e-7aaa56faab4b" providerId="ADAL" clId="{A1DA314C-AFB3-480B-9DDC-6602CFD6B068}" dt="2025-04-06T19:42:52.853" v="50" actId="1076"/>
          <ac:cxnSpMkLst>
            <pc:docMk/>
            <pc:sldMk cId="1164983894" sldId="270"/>
            <ac:cxnSpMk id="20" creationId="{6E5ED7B7-01D6-30FE-EB6C-14189CE9E385}"/>
          </ac:cxnSpMkLst>
        </pc:cxnChg>
      </pc:sldChg>
      <pc:sldChg chg="addSp modSp mod">
        <pc:chgData name="Sara Drobac" userId="2e0cbbd1-02e3-4249-a46e-7aaa56faab4b" providerId="ADAL" clId="{A1DA314C-AFB3-480B-9DDC-6602CFD6B068}" dt="2025-04-06T20:35:26.729" v="2309" actId="20577"/>
        <pc:sldMkLst>
          <pc:docMk/>
          <pc:sldMk cId="464337186" sldId="271"/>
        </pc:sldMkLst>
        <pc:spChg chg="mod">
          <ac:chgData name="Sara Drobac" userId="2e0cbbd1-02e3-4249-a46e-7aaa56faab4b" providerId="ADAL" clId="{A1DA314C-AFB3-480B-9DDC-6602CFD6B068}" dt="2025-04-06T20:34:26.466" v="2238" actId="1076"/>
          <ac:spMkLst>
            <pc:docMk/>
            <pc:sldMk cId="464337186" sldId="271"/>
            <ac:spMk id="2" creationId="{006EC0CF-627E-D781-E2B2-70C9BF5F14FF}"/>
          </ac:spMkLst>
        </pc:spChg>
        <pc:spChg chg="mod">
          <ac:chgData name="Sara Drobac" userId="2e0cbbd1-02e3-4249-a46e-7aaa56faab4b" providerId="ADAL" clId="{A1DA314C-AFB3-480B-9DDC-6602CFD6B068}" dt="2025-04-06T20:35:26.729" v="2309" actId="20577"/>
          <ac:spMkLst>
            <pc:docMk/>
            <pc:sldMk cId="464337186" sldId="271"/>
            <ac:spMk id="3" creationId="{EC237A07-0D82-5AFC-6A00-4B226BDB6CA0}"/>
          </ac:spMkLst>
        </pc:spChg>
        <pc:graphicFrameChg chg="add mod modGraphic">
          <ac:chgData name="Sara Drobac" userId="2e0cbbd1-02e3-4249-a46e-7aaa56faab4b" providerId="ADAL" clId="{A1DA314C-AFB3-480B-9DDC-6602CFD6B068}" dt="2025-04-06T20:34:41.946" v="2241" actId="400"/>
          <ac:graphicFrameMkLst>
            <pc:docMk/>
            <pc:sldMk cId="464337186" sldId="271"/>
            <ac:graphicFrameMk id="4" creationId="{F4601612-8BB1-947F-237B-447152011A4D}"/>
          </ac:graphicFrameMkLst>
        </pc:graphicFrameChg>
      </pc:sldChg>
      <pc:sldChg chg="addSp delSp modSp mod ord">
        <pc:chgData name="Sara Drobac" userId="2e0cbbd1-02e3-4249-a46e-7aaa56faab4b" providerId="ADAL" clId="{A1DA314C-AFB3-480B-9DDC-6602CFD6B068}" dt="2025-04-06T20:55:24.027" v="3290" actId="14100"/>
        <pc:sldMkLst>
          <pc:docMk/>
          <pc:sldMk cId="3756322870" sldId="272"/>
        </pc:sldMkLst>
        <pc:spChg chg="mod">
          <ac:chgData name="Sara Drobac" userId="2e0cbbd1-02e3-4249-a46e-7aaa56faab4b" providerId="ADAL" clId="{A1DA314C-AFB3-480B-9DDC-6602CFD6B068}" dt="2025-04-06T20:43:37.967" v="2484" actId="1076"/>
          <ac:spMkLst>
            <pc:docMk/>
            <pc:sldMk cId="3756322870" sldId="272"/>
            <ac:spMk id="2" creationId="{96FECA38-B44A-E198-F510-016C05A1A257}"/>
          </ac:spMkLst>
        </pc:spChg>
        <pc:spChg chg="del mod">
          <ac:chgData name="Sara Drobac" userId="2e0cbbd1-02e3-4249-a46e-7aaa56faab4b" providerId="ADAL" clId="{A1DA314C-AFB3-480B-9DDC-6602CFD6B068}" dt="2025-04-06T20:42:49.263" v="2456" actId="478"/>
          <ac:spMkLst>
            <pc:docMk/>
            <pc:sldMk cId="3756322870" sldId="272"/>
            <ac:spMk id="3" creationId="{A9AF2FA4-72F0-7495-2EB8-40098CF0248F}"/>
          </ac:spMkLst>
        </pc:spChg>
        <pc:spChg chg="add mod">
          <ac:chgData name="Sara Drobac" userId="2e0cbbd1-02e3-4249-a46e-7aaa56faab4b" providerId="ADAL" clId="{A1DA314C-AFB3-480B-9DDC-6602CFD6B068}" dt="2025-04-06T20:55:24.027" v="3290" actId="14100"/>
          <ac:spMkLst>
            <pc:docMk/>
            <pc:sldMk cId="3756322870" sldId="272"/>
            <ac:spMk id="4" creationId="{C59E4CAD-4067-224C-D531-7D1415F6A01D}"/>
          </ac:spMkLst>
        </pc:spChg>
      </pc:sldChg>
      <pc:sldChg chg="addSp delSp modSp mod ord">
        <pc:chgData name="Sara Drobac" userId="2e0cbbd1-02e3-4249-a46e-7aaa56faab4b" providerId="ADAL" clId="{A1DA314C-AFB3-480B-9DDC-6602CFD6B068}" dt="2025-04-06T21:22:13.735" v="4543" actId="27636"/>
        <pc:sldMkLst>
          <pc:docMk/>
          <pc:sldMk cId="2791824664" sldId="273"/>
        </pc:sldMkLst>
        <pc:spChg chg="del">
          <ac:chgData name="Sara Drobac" userId="2e0cbbd1-02e3-4249-a46e-7aaa56faab4b" providerId="ADAL" clId="{A1DA314C-AFB3-480B-9DDC-6602CFD6B068}" dt="2025-04-06T20:43:12.493" v="2477" actId="478"/>
          <ac:spMkLst>
            <pc:docMk/>
            <pc:sldMk cId="2791824664" sldId="273"/>
            <ac:spMk id="2" creationId="{D59ABD5B-55A8-C678-225E-D1231CAD6CA1}"/>
          </ac:spMkLst>
        </pc:spChg>
        <pc:spChg chg="del mod">
          <ac:chgData name="Sara Drobac" userId="2e0cbbd1-02e3-4249-a46e-7aaa56faab4b" providerId="ADAL" clId="{A1DA314C-AFB3-480B-9DDC-6602CFD6B068}" dt="2025-04-06T20:55:56.283" v="3291" actId="478"/>
          <ac:spMkLst>
            <pc:docMk/>
            <pc:sldMk cId="2791824664" sldId="273"/>
            <ac:spMk id="3" creationId="{619A5A99-D385-23B4-9F40-5132DF4E4BD1}"/>
          </ac:spMkLst>
        </pc:spChg>
        <pc:spChg chg="add del mod">
          <ac:chgData name="Sara Drobac" userId="2e0cbbd1-02e3-4249-a46e-7aaa56faab4b" providerId="ADAL" clId="{A1DA314C-AFB3-480B-9DDC-6602CFD6B068}" dt="2025-04-06T20:43:14.472" v="2478" actId="478"/>
          <ac:spMkLst>
            <pc:docMk/>
            <pc:sldMk cId="2791824664" sldId="273"/>
            <ac:spMk id="5" creationId="{7409E7A9-F626-4A97-CBAF-FC1A2D56E6AC}"/>
          </ac:spMkLst>
        </pc:spChg>
        <pc:spChg chg="add del mod">
          <ac:chgData name="Sara Drobac" userId="2e0cbbd1-02e3-4249-a46e-7aaa56faab4b" providerId="ADAL" clId="{A1DA314C-AFB3-480B-9DDC-6602CFD6B068}" dt="2025-04-06T20:56:41.917" v="3302" actId="478"/>
          <ac:spMkLst>
            <pc:docMk/>
            <pc:sldMk cId="2791824664" sldId="273"/>
            <ac:spMk id="6" creationId="{5DFD8CBC-D184-B414-D1D0-D2633DAEAC04}"/>
          </ac:spMkLst>
        </pc:spChg>
        <pc:spChg chg="add mod">
          <ac:chgData name="Sara Drobac" userId="2e0cbbd1-02e3-4249-a46e-7aaa56faab4b" providerId="ADAL" clId="{A1DA314C-AFB3-480B-9DDC-6602CFD6B068}" dt="2025-04-06T20:58:02.475" v="3324" actId="14100"/>
          <ac:spMkLst>
            <pc:docMk/>
            <pc:sldMk cId="2791824664" sldId="273"/>
            <ac:spMk id="11" creationId="{23B4725F-C15B-8A09-A0CB-EB70BAD4C4A3}"/>
          </ac:spMkLst>
        </pc:spChg>
        <pc:spChg chg="add mod">
          <ac:chgData name="Sara Drobac" userId="2e0cbbd1-02e3-4249-a46e-7aaa56faab4b" providerId="ADAL" clId="{A1DA314C-AFB3-480B-9DDC-6602CFD6B068}" dt="2025-04-06T20:57:16.364" v="3312" actId="1076"/>
          <ac:spMkLst>
            <pc:docMk/>
            <pc:sldMk cId="2791824664" sldId="273"/>
            <ac:spMk id="12" creationId="{939BDFB6-90EC-0B31-5A3D-D1A6C2DF9468}"/>
          </ac:spMkLst>
        </pc:spChg>
        <pc:spChg chg="add mod">
          <ac:chgData name="Sara Drobac" userId="2e0cbbd1-02e3-4249-a46e-7aaa56faab4b" providerId="ADAL" clId="{A1DA314C-AFB3-480B-9DDC-6602CFD6B068}" dt="2025-04-06T21:21:44.111" v="4538" actId="113"/>
          <ac:spMkLst>
            <pc:docMk/>
            <pc:sldMk cId="2791824664" sldId="273"/>
            <ac:spMk id="17" creationId="{804FC203-53BB-C229-7EFA-18884598D1D3}"/>
          </ac:spMkLst>
        </pc:spChg>
        <pc:spChg chg="add mod">
          <ac:chgData name="Sara Drobac" userId="2e0cbbd1-02e3-4249-a46e-7aaa56faab4b" providerId="ADAL" clId="{A1DA314C-AFB3-480B-9DDC-6602CFD6B068}" dt="2025-04-06T21:21:53.309" v="4540" actId="1076"/>
          <ac:spMkLst>
            <pc:docMk/>
            <pc:sldMk cId="2791824664" sldId="273"/>
            <ac:spMk id="18" creationId="{049DD6C2-40AD-08AB-CE1B-EF489F137152}"/>
          </ac:spMkLst>
        </pc:spChg>
        <pc:spChg chg="add mod">
          <ac:chgData name="Sara Drobac" userId="2e0cbbd1-02e3-4249-a46e-7aaa56faab4b" providerId="ADAL" clId="{A1DA314C-AFB3-480B-9DDC-6602CFD6B068}" dt="2025-04-06T21:22:13.735" v="4543" actId="27636"/>
          <ac:spMkLst>
            <pc:docMk/>
            <pc:sldMk cId="2791824664" sldId="273"/>
            <ac:spMk id="19" creationId="{0BD0C83D-EDB4-29B1-6D2C-6797EF68D78D}"/>
          </ac:spMkLst>
        </pc:spChg>
        <pc:graphicFrameChg chg="add mod">
          <ac:chgData name="Sara Drobac" userId="2e0cbbd1-02e3-4249-a46e-7aaa56faab4b" providerId="ADAL" clId="{A1DA314C-AFB3-480B-9DDC-6602CFD6B068}" dt="2025-04-06T20:57:55.656" v="3323" actId="1076"/>
          <ac:graphicFrameMkLst>
            <pc:docMk/>
            <pc:sldMk cId="2791824664" sldId="273"/>
            <ac:graphicFrameMk id="9" creationId="{74470A5C-B77F-E4B4-3D92-16B770EA1087}"/>
          </ac:graphicFrameMkLst>
        </pc:graphicFrameChg>
        <pc:graphicFrameChg chg="add mod">
          <ac:chgData name="Sara Drobac" userId="2e0cbbd1-02e3-4249-a46e-7aaa56faab4b" providerId="ADAL" clId="{A1DA314C-AFB3-480B-9DDC-6602CFD6B068}" dt="2025-04-06T21:21:59.628" v="4541" actId="14100"/>
          <ac:graphicFrameMkLst>
            <pc:docMk/>
            <pc:sldMk cId="2791824664" sldId="273"/>
            <ac:graphicFrameMk id="13" creationId="{FF780662-09C4-2901-BB4A-4FE6B1211030}"/>
          </ac:graphicFrameMkLst>
        </pc:graphicFrameChg>
        <pc:graphicFrameChg chg="add del mod">
          <ac:chgData name="Sara Drobac" userId="2e0cbbd1-02e3-4249-a46e-7aaa56faab4b" providerId="ADAL" clId="{A1DA314C-AFB3-480B-9DDC-6602CFD6B068}" dt="2025-04-06T21:09:46.203" v="3642" actId="1076"/>
          <ac:graphicFrameMkLst>
            <pc:docMk/>
            <pc:sldMk cId="2791824664" sldId="273"/>
            <ac:graphicFrameMk id="22" creationId="{06B172A7-AB2A-E4D4-7B7A-C03B553232CB}"/>
          </ac:graphicFrameMkLst>
        </pc:graphicFrameChg>
      </pc:sldChg>
      <pc:sldChg chg="modSp add mod">
        <pc:chgData name="Sara Drobac" userId="2e0cbbd1-02e3-4249-a46e-7aaa56faab4b" providerId="ADAL" clId="{A1DA314C-AFB3-480B-9DDC-6602CFD6B068}" dt="2025-04-06T21:18:04.813" v="4444" actId="113"/>
        <pc:sldMkLst>
          <pc:docMk/>
          <pc:sldMk cId="1907696546" sldId="274"/>
        </pc:sldMkLst>
        <pc:spChg chg="mod">
          <ac:chgData name="Sara Drobac" userId="2e0cbbd1-02e3-4249-a46e-7aaa56faab4b" providerId="ADAL" clId="{A1DA314C-AFB3-480B-9DDC-6602CFD6B068}" dt="2025-04-06T21:11:04.011" v="3723" actId="27636"/>
          <ac:spMkLst>
            <pc:docMk/>
            <pc:sldMk cId="1907696546" sldId="274"/>
            <ac:spMk id="2" creationId="{21FE3577-95B7-FFDD-F4F4-5EF9C85F15E3}"/>
          </ac:spMkLst>
        </pc:spChg>
        <pc:spChg chg="mod">
          <ac:chgData name="Sara Drobac" userId="2e0cbbd1-02e3-4249-a46e-7aaa56faab4b" providerId="ADAL" clId="{A1DA314C-AFB3-480B-9DDC-6602CFD6B068}" dt="2025-04-06T21:18:04.813" v="4444" actId="113"/>
          <ac:spMkLst>
            <pc:docMk/>
            <pc:sldMk cId="1907696546" sldId="274"/>
            <ac:spMk id="3" creationId="{7D126D30-A250-274F-EF0B-E643781C5B9C}"/>
          </ac:spMkLst>
        </pc:spChg>
      </pc:sldChg>
      <pc:sldChg chg="delSp modSp new del mod">
        <pc:chgData name="Sara Drobac" userId="2e0cbbd1-02e3-4249-a46e-7aaa56faab4b" providerId="ADAL" clId="{A1DA314C-AFB3-480B-9DDC-6602CFD6B068}" dt="2025-04-06T21:10:37.371" v="3708" actId="47"/>
        <pc:sldMkLst>
          <pc:docMk/>
          <pc:sldMk cId="517224030" sldId="275"/>
        </pc:sldMkLst>
        <pc:spChg chg="del">
          <ac:chgData name="Sara Drobac" userId="2e0cbbd1-02e3-4249-a46e-7aaa56faab4b" providerId="ADAL" clId="{A1DA314C-AFB3-480B-9DDC-6602CFD6B068}" dt="2025-04-06T20:40:29.830" v="2430" actId="478"/>
          <ac:spMkLst>
            <pc:docMk/>
            <pc:sldMk cId="517224030" sldId="275"/>
            <ac:spMk id="2" creationId="{80EE1506-2122-1DA5-3B00-D76B5039FBCE}"/>
          </ac:spMkLst>
        </pc:spChg>
        <pc:spChg chg="mod">
          <ac:chgData name="Sara Drobac" userId="2e0cbbd1-02e3-4249-a46e-7aaa56faab4b" providerId="ADAL" clId="{A1DA314C-AFB3-480B-9DDC-6602CFD6B068}" dt="2025-04-06T20:40:36.191" v="2445" actId="20577"/>
          <ac:spMkLst>
            <pc:docMk/>
            <pc:sldMk cId="517224030" sldId="275"/>
            <ac:spMk id="3" creationId="{F7CA2A95-3626-3C80-80F8-67B17BA4C3A3}"/>
          </ac:spMkLst>
        </pc:spChg>
        <pc:spChg chg="mod">
          <ac:chgData name="Sara Drobac" userId="2e0cbbd1-02e3-4249-a46e-7aaa56faab4b" providerId="ADAL" clId="{A1DA314C-AFB3-480B-9DDC-6602CFD6B068}" dt="2025-04-06T20:41:00.064" v="2453" actId="108"/>
          <ac:spMkLst>
            <pc:docMk/>
            <pc:sldMk cId="517224030" sldId="275"/>
            <ac:spMk id="4" creationId="{070FEA3D-CE76-18FB-BEC3-23F6D188621D}"/>
          </ac:spMkLst>
        </pc:spChg>
      </pc:sldChg>
      <pc:sldChg chg="modSp add mod ord">
        <pc:chgData name="Sara Drobac" userId="2e0cbbd1-02e3-4249-a46e-7aaa56faab4b" providerId="ADAL" clId="{A1DA314C-AFB3-480B-9DDC-6602CFD6B068}" dt="2025-04-06T21:19:43.363" v="4452" actId="20577"/>
        <pc:sldMkLst>
          <pc:docMk/>
          <pc:sldMk cId="1076846735" sldId="275"/>
        </pc:sldMkLst>
        <pc:spChg chg="mod">
          <ac:chgData name="Sara Drobac" userId="2e0cbbd1-02e3-4249-a46e-7aaa56faab4b" providerId="ADAL" clId="{A1DA314C-AFB3-480B-9DDC-6602CFD6B068}" dt="2025-04-06T21:19:43.363" v="4452" actId="20577"/>
          <ac:spMkLst>
            <pc:docMk/>
            <pc:sldMk cId="1076846735" sldId="275"/>
            <ac:spMk id="2" creationId="{449884F9-A00B-868B-DE65-B3402B3CEAA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Time invested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566-4759-BC78-624D98454E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566-4759-BC78-624D98454E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566-4759-BC78-624D98454E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566-4759-BC78-624D98454E6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566-4759-BC78-624D98454E6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566-4759-BC78-624D98454E6E}"/>
              </c:ext>
            </c:extLst>
          </c:dPt>
          <c:cat>
            <c:strRef>
              <c:f>Sheet1!$A$2:$A$7</c:f>
              <c:strCache>
                <c:ptCount val="6"/>
                <c:pt idx="0">
                  <c:v>Household</c:v>
                </c:pt>
                <c:pt idx="1">
                  <c:v>Work/school</c:v>
                </c:pt>
                <c:pt idx="2">
                  <c:v>Fun</c:v>
                </c:pt>
                <c:pt idx="3">
                  <c:v>Friends</c:v>
                </c:pt>
                <c:pt idx="4">
                  <c:v>Training</c:v>
                </c:pt>
                <c:pt idx="5">
                  <c:v>Other interests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43-4CB5-90CB-34C7444E7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Time invested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5D-48A6-8C50-9ACBB2F437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5D-48A6-8C50-9ACBB2F437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C5D-48A6-8C50-9ACBB2F437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C5D-48A6-8C50-9ACBB2F437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C5D-48A6-8C50-9ACBB2F4372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C5D-48A6-8C50-9ACBB2F43725}"/>
              </c:ext>
            </c:extLst>
          </c:dPt>
          <c:cat>
            <c:strRef>
              <c:f>Sheet1!$A$2:$A$7</c:f>
              <c:strCache>
                <c:ptCount val="6"/>
                <c:pt idx="0">
                  <c:v>Household</c:v>
                </c:pt>
                <c:pt idx="1">
                  <c:v>Work/school</c:v>
                </c:pt>
                <c:pt idx="2">
                  <c:v>Fun</c:v>
                </c:pt>
                <c:pt idx="3">
                  <c:v>Friends</c:v>
                </c:pt>
                <c:pt idx="4">
                  <c:v>Training</c:v>
                </c:pt>
                <c:pt idx="5">
                  <c:v>Other interests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0.5</c:v>
                </c:pt>
                <c:pt idx="1">
                  <c:v>7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C5D-48A6-8C50-9ACBB2F43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AE-44BD-83FE-919357D98D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DAE-44BD-83FE-919357D98D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DAE-44BD-83FE-919357D98D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DAE-44BD-83FE-919357D98DFD}"/>
              </c:ext>
            </c:extLst>
          </c:dPt>
          <c:cat>
            <c:strRef>
              <c:f>Sheet1!$A$2:$A$5</c:f>
              <c:strCache>
                <c:ptCount val="4"/>
                <c:pt idx="0">
                  <c:v>Personality</c:v>
                </c:pt>
                <c:pt idx="1">
                  <c:v>Losing my job</c:v>
                </c:pt>
                <c:pt idx="2">
                  <c:v>Hair trigger</c:v>
                </c:pt>
                <c:pt idx="3">
                  <c:v>Divorce hasn't made her happier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20</c:v>
                </c:pt>
                <c:pt idx="2">
                  <c:v>25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59-449A-868B-6372382D2B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86819-CC9B-4AB8-B75E-1D4DB040B943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2D96D-2092-4C8E-80CB-DDD5BBF2A77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925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Pokrili smo jako puno različitih tehnika u KBTu, te tehnike mogu utjecati na klijentovo razmišljanje, ponašanja i fiziološku reakciju. Neke tehnike će potaknuti pozitivne promjene, neke smanjiti negativne utjecaje, a neke će radiit oboje. CBT uzima puno tehnika iz različitih pravaca i prilagođava ih ovisno o kognitivnog konceptualizaciji u radu s klijentom. S iskustvom, kao psihoterapeuti, imat ćemo priliku i sami razvijati neke svoje tehnike na koje klijetni dobro reagiraju. U ovom poglavlju prema Beckici, prolazit ćemo još dodatnih tehnika koje bi nam trebale pomoći odgovoriti na neka pitanja/nedoumice u kojima se nađemo.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2D96D-2092-4C8E-80CB-DDD5BBF2A77C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3059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Dati primjer iz knjige oko zamjene uloga, davanje poz povratne informacije ili demontraciju vještine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2D96D-2092-4C8E-80CB-DDD5BBF2A77C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4651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2DD17-C9C6-6351-CEE2-2DB0CFD08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109895-919C-980E-23DB-84F71CF85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FDCFF-60C7-8FF9-1261-94E00E11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4B42B-F1FF-DB47-EED7-D5391AD56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8A4F3-EDAD-8649-FB68-20A80B973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164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EB23A-D32E-1911-AA31-1721D260A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D9D580-E1A4-FEFF-7D37-33F7B4796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6404A-EC05-9CEB-A6C2-CE3ABC60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7D254-D5B2-EA45-5203-A29E3ECC1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CD11C-AE24-E6CE-7D6E-9A898ACD2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924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BFC853-30D6-F30B-B3B7-1524D114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67AE5-04C7-7B06-EC2F-6F191614F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A3C63-C6D9-8670-6B52-8252A972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B182C-8E8B-80E8-DAC7-B0147FFDE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FBAD7-6DF4-ADD1-A6DE-E2837A01B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229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3F6D-5758-4854-97D0-9C74E0747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98F3D-0E16-73B8-A6B6-2E14964F4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FBD95-E5C0-C2C1-6AE3-2E3D6A5AA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E6879-B1DF-F7F0-8F46-4CB908C89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2AE8C-69C1-BAD8-ADC9-42AB5330B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700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84D6-0561-E47F-8FB0-AC88D072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29457-99D1-27BB-3E10-561C2C0F9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2E4DB-396F-C391-B25F-12F28BD09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15BF0-23F3-9A61-B16D-9BAAE1570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EA582-042F-0AFE-548A-C0E4D0B2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6919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FF322-A96C-75EB-F4C0-FC92A0D77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7E7DF-E7D1-5964-7B19-97F0647FB2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ADE58-33BA-22F3-5593-25DA1001D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AABDA-04E7-5412-9E6F-4379FD6DC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27DD2-06AE-00E1-CE11-7489B301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3A4D7-6656-A594-387F-0AD8107F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565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8763A-FD37-6DDD-3BE0-C13E37732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746BA9-C64F-1D60-73A9-D07074AB8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62823-1D8D-2F43-C503-1FC09105A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84E85E-F2C0-4CF8-1186-FD0D0A516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41E0D8-F685-3449-F810-07A94BE53C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D0940B-B445-A5D4-9C21-22259052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60DF89-35F4-C8BD-ED03-E618E01DA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992276-111F-CD13-BCDB-1E25347D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524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0261E-D0C7-B31B-A9ED-98A8B065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7C91FA-6DBA-DC7D-5C2B-268B99D94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EF32C-4B83-C853-4BCF-DCBE1969B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4F29E-DE7E-0EE4-7272-67789BFB0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975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E8A302-1A17-66E8-1B23-0D5233B5C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B8863-6D8C-1EF2-4195-BD464DEA3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2D8ABE-517B-3576-A870-DD99C5F59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88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CB0B-92B3-E7F9-CB6C-64716ADA8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1AEFF-128A-5DB9-497F-F98EBD579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81D39-FDC8-BBF7-0AB3-8BCFACE6B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D5B8F-0AA4-2B6B-F878-1FAB5802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D147E-2252-9175-E1EC-B7EAEAD0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65E41-69ED-31F3-FFF7-4AAF226E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212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A328-2A1B-F8A8-FD20-71DBCBC4E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D2CEF0-AB48-5901-1FDB-3D7150BBA6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1CB32-8C99-964F-AA65-BC95B53B3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BB3F9-0FEA-D8D7-9E36-65A88FB5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D41A2-B88C-29E0-F8CA-A94B2F99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CB9313-0672-F5A2-E11F-B808B2777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65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E14CEB-42A9-0599-0498-3700704FA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07838-6539-9E2C-3D75-18C87F5EF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1FC8E-EF8F-006A-B48A-8B0B016279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27320-9301-48C0-9DBF-82751EAA76AA}" type="datetimeFigureOut">
              <a:rPr lang="hr-HR" smtClean="0"/>
              <a:t>11.04.2025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EF65D-12E6-29ED-3501-0812AD2EC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9BD2D-6D4B-CC62-2E9A-0F3365CDF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F8CFF3-F975-40B4-BAEC-CFDE9DAD37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469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C87F73-FF6D-5B15-D1C4-BDE71DE46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5561" y="1892835"/>
            <a:ext cx="5786232" cy="1190769"/>
          </a:xfrm>
        </p:spPr>
        <p:txBody>
          <a:bodyPr>
            <a:normAutofit/>
          </a:bodyPr>
          <a:lstStyle/>
          <a:p>
            <a:r>
              <a:rPr lang="hr-HR" sz="5400" dirty="0">
                <a:solidFill>
                  <a:schemeClr val="bg1"/>
                </a:solidFill>
              </a:rPr>
              <a:t>Dodatne tehnike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65C5C5-A5CB-D9EE-A981-3603E3BD0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9801" y="3428999"/>
            <a:ext cx="5338511" cy="1949443"/>
          </a:xfrm>
        </p:spPr>
        <p:txBody>
          <a:bodyPr>
            <a:normAutofit/>
          </a:bodyPr>
          <a:lstStyle/>
          <a:p>
            <a:r>
              <a:rPr lang="hr-HR" sz="2000" dirty="0">
                <a:solidFill>
                  <a:schemeClr val="bg1"/>
                </a:solidFill>
              </a:rPr>
              <a:t>J. </a:t>
            </a:r>
            <a:r>
              <a:rPr lang="en-US" sz="2000" dirty="0">
                <a:solidFill>
                  <a:schemeClr val="bg1"/>
                </a:solidFill>
              </a:rPr>
              <a:t>Beck</a:t>
            </a:r>
            <a:r>
              <a:rPr lang="hr-HR" sz="2000" dirty="0">
                <a:solidFill>
                  <a:schemeClr val="bg1"/>
                </a:solidFill>
              </a:rPr>
              <a:t>: </a:t>
            </a:r>
            <a:r>
              <a:rPr lang="en-US" sz="2000" dirty="0">
                <a:solidFill>
                  <a:schemeClr val="bg1"/>
                </a:solidFill>
              </a:rPr>
              <a:t>"Cognitive Behavior Therapy: Basics and Beyond„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</a:p>
          <a:p>
            <a:r>
              <a:rPr lang="hr-HR" sz="2000" dirty="0">
                <a:solidFill>
                  <a:schemeClr val="bg1"/>
                </a:solidFill>
              </a:rPr>
              <a:t>Chapter 19th – Additioanl Techniques</a:t>
            </a:r>
          </a:p>
          <a:p>
            <a:endParaRPr lang="hr-HR" sz="2000" dirty="0">
              <a:solidFill>
                <a:schemeClr val="bg1"/>
              </a:solidFill>
            </a:endParaRPr>
          </a:p>
          <a:p>
            <a:r>
              <a:rPr lang="hr-HR" sz="2000" dirty="0">
                <a:solidFill>
                  <a:schemeClr val="bg1"/>
                </a:solidFill>
              </a:rPr>
              <a:t>Sara Drobac, mag. psih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040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CD43F-0859-65FB-9EF0-2D1C19C11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232657E-A150-4694-7B23-8C34DBE95B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2A0B50-72C8-4159-14A5-F402DAA592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9F14C-1923-3DEE-E36C-ED2C06AE4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4470A5C-B77F-E4B4-3D92-16B770EA10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2049493"/>
              </p:ext>
            </p:extLst>
          </p:nvPr>
        </p:nvGraphicFramePr>
        <p:xfrm>
          <a:off x="363911" y="3165419"/>
          <a:ext cx="3423920" cy="2233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3B4725F-C15B-8A09-A0CB-EB70BAD4C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6442"/>
            <a:ext cx="5257800" cy="1148977"/>
          </a:xfrm>
        </p:spPr>
        <p:txBody>
          <a:bodyPr>
            <a:normAutofit/>
          </a:bodyPr>
          <a:lstStyle/>
          <a:p>
            <a:r>
              <a:rPr lang="hr-HR" sz="1800" dirty="0"/>
              <a:t>Može pomoći klijentu oko vizualnog prikaza ideja, utrošenog vremena prilikom postavljanja ili praćenja ciljeva</a:t>
            </a:r>
            <a:endParaRPr lang="hr-HR" sz="2400" dirty="0"/>
          </a:p>
          <a:p>
            <a:endParaRPr lang="hr-HR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39BDFB6-90EC-0B31-5A3D-D1A6C2DF9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4933" y="831222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„Pie chart” tehnika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FF780662-09C4-2901-BB4A-4FE6B12110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9845634"/>
              </p:ext>
            </p:extLst>
          </p:nvPr>
        </p:nvGraphicFramePr>
        <p:xfrm>
          <a:off x="3367592" y="3165419"/>
          <a:ext cx="3500568" cy="2233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804FC203-53BB-C229-7EFA-18884598D1D3}"/>
              </a:ext>
            </a:extLst>
          </p:cNvPr>
          <p:cNvSpPr txBox="1"/>
          <p:nvPr/>
        </p:nvSpPr>
        <p:spPr>
          <a:xfrm>
            <a:off x="1029867" y="5483420"/>
            <a:ext cx="1971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/>
              <a:t>Željeni raspored aktivnosti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9DD6C2-40AD-08AB-CE1B-EF489F137152}"/>
              </a:ext>
            </a:extLst>
          </p:cNvPr>
          <p:cNvSpPr txBox="1"/>
          <p:nvPr/>
        </p:nvSpPr>
        <p:spPr>
          <a:xfrm>
            <a:off x="4053839" y="5453494"/>
            <a:ext cx="1971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/>
              <a:t>Trenutni raspored aktivnosti</a:t>
            </a:r>
          </a:p>
        </p:txBody>
      </p:sp>
      <p:sp>
        <p:nvSpPr>
          <p:cNvPr id="19" name="Content Placeholder 10">
            <a:extLst>
              <a:ext uri="{FF2B5EF4-FFF2-40B4-BE49-F238E27FC236}">
                <a16:creationId xmlns:a16="http://schemas.microsoft.com/office/drawing/2014/main" id="{0BD0C83D-EDB4-29B1-6D2C-6797EF68D78D}"/>
              </a:ext>
            </a:extLst>
          </p:cNvPr>
          <p:cNvSpPr txBox="1">
            <a:spLocks/>
          </p:cNvSpPr>
          <p:nvPr/>
        </p:nvSpPr>
        <p:spPr>
          <a:xfrm>
            <a:off x="6381372" y="2016442"/>
            <a:ext cx="5257800" cy="11489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900" dirty="0"/>
              <a:t>Može pomoći klijentu oko vizualnog prikaza utjecaja na određeni ishod</a:t>
            </a:r>
            <a:br>
              <a:rPr lang="hr-HR" sz="1900" dirty="0"/>
            </a:br>
            <a:r>
              <a:rPr lang="hr-HR" sz="1900" dirty="0"/>
              <a:t>prm. Abe i bivša žena koja je ljuta na njega</a:t>
            </a:r>
            <a:br>
              <a:rPr lang="hr-HR" sz="1900" dirty="0"/>
            </a:br>
            <a:r>
              <a:rPr lang="hr-HR" sz="1900" b="1" dirty="0"/>
              <a:t/>
            </a:r>
            <a:br>
              <a:rPr lang="hr-HR" sz="1900" b="1" dirty="0"/>
            </a:br>
            <a:r>
              <a:rPr lang="hr-HR" sz="1900" b="1" dirty="0"/>
              <a:t>Razlozi zašto je bivša žena ljuta na mene:</a:t>
            </a:r>
          </a:p>
          <a:p>
            <a:endParaRPr lang="hr-HR" dirty="0"/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06B172A7-AB2A-E4D4-7B7A-C03B553232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8640820"/>
              </p:ext>
            </p:extLst>
          </p:nvPr>
        </p:nvGraphicFramePr>
        <p:xfrm>
          <a:off x="6528979" y="3190842"/>
          <a:ext cx="4639861" cy="2840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91824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24F9D3-9F9D-ECAF-0015-72EC2B2DF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3E0EC88-84B6-F191-AB6F-27BDCD1DC4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A173B3-7B15-B456-9B8E-F14A04110D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00950A-9186-025A-0C3F-234CF3BA60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FE3577-95B7-FFDD-F4F4-5EF9C85F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112412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Samo-usporedba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26D30-A250-274F-EF0B-E643781C5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730" y="2274570"/>
            <a:ext cx="9158626" cy="3207995"/>
          </a:xfrm>
        </p:spPr>
        <p:txBody>
          <a:bodyPr anchor="t">
            <a:normAutofit/>
          </a:bodyPr>
          <a:lstStyle/>
          <a:p>
            <a:r>
              <a:rPr lang="hr-HR" sz="1800" dirty="0"/>
              <a:t>Automatske misli kod klijenata mogu biti usmjerene na neželjenje usporedbe. One mogu biti usmjerene na:</a:t>
            </a:r>
          </a:p>
          <a:p>
            <a:pPr lvl="1"/>
            <a:r>
              <a:rPr lang="hr-HR" sz="1600" b="1" dirty="0"/>
              <a:t>Usporedbu s drugima </a:t>
            </a:r>
            <a:r>
              <a:rPr lang="hr-HR" sz="1600" dirty="0"/>
              <a:t>(prm. Drugi koje nemaju psihičke smetnje...)</a:t>
            </a:r>
          </a:p>
          <a:p>
            <a:pPr lvl="1"/>
            <a:endParaRPr lang="hr-HR" sz="1600" dirty="0"/>
          </a:p>
          <a:p>
            <a:pPr lvl="1"/>
            <a:r>
              <a:rPr lang="hr-HR" sz="1600" b="1" dirty="0"/>
              <a:t>Usporedbu sa njima samima u nekom prijašnjem vremenu </a:t>
            </a:r>
            <a:r>
              <a:rPr lang="hr-HR" sz="1600" dirty="0"/>
              <a:t>(prm. U odnosu na period prije nastanka psihičkih smetnji...)</a:t>
            </a:r>
          </a:p>
          <a:p>
            <a:pPr lvl="2"/>
            <a:r>
              <a:rPr lang="hr-HR" sz="1400" dirty="0"/>
              <a:t>„Ovo je prije bilo puno jednostavnije za mene”</a:t>
            </a:r>
          </a:p>
          <a:p>
            <a:pPr lvl="1"/>
            <a:endParaRPr lang="hr-HR" sz="1600" dirty="0"/>
          </a:p>
          <a:p>
            <a:pPr lvl="1"/>
            <a:r>
              <a:rPr lang="hr-HR" sz="1600" b="1" dirty="0"/>
              <a:t>Usporedba sa stanjem u kakvom žele biti</a:t>
            </a:r>
          </a:p>
          <a:p>
            <a:pPr lvl="2"/>
            <a:r>
              <a:rPr lang="hr-HR" sz="1400" dirty="0"/>
              <a:t>Trebala bih biti sposobna raditi puno radno vrijeme...</a:t>
            </a:r>
          </a:p>
        </p:txBody>
      </p:sp>
    </p:spTree>
    <p:extLst>
      <p:ext uri="{BB962C8B-B14F-4D97-AF65-F5344CB8AC3E}">
        <p14:creationId xmlns:p14="http://schemas.microsoft.com/office/powerpoint/2010/main" val="1907696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883660-D790-94BF-DAB1-BDFC48460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9715756-7B48-3A2D-C63C-83961DCDEB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671E8F5-2D66-13EB-E615-3B99670AAF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4E463B6-2931-15A0-BBFD-D81B11F455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6926FB7-DDCD-8144-70EB-DA144AD405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98762C0-F83B-49F6-8227-4F8B37499E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71E6265-4CA5-C49D-D608-9575B40BF6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215C43A-03CE-CA13-94F1-C1ECD1F1D4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9884F9-A00B-868B-DE65-B3402B3CE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5561" y="1892835"/>
            <a:ext cx="5786232" cy="1190769"/>
          </a:xfrm>
        </p:spPr>
        <p:txBody>
          <a:bodyPr>
            <a:normAutofit/>
          </a:bodyPr>
          <a:lstStyle/>
          <a:p>
            <a:r>
              <a:rPr lang="hr-HR" sz="5400" dirty="0">
                <a:solidFill>
                  <a:schemeClr val="bg1"/>
                </a:solidFill>
              </a:rPr>
              <a:t>Hvala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ECB713-0BE9-3A65-91D5-28803CB44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9801" y="3428999"/>
            <a:ext cx="5338511" cy="1949443"/>
          </a:xfrm>
        </p:spPr>
        <p:txBody>
          <a:bodyPr>
            <a:normAutofit/>
          </a:bodyPr>
          <a:lstStyle/>
          <a:p>
            <a:r>
              <a:rPr lang="hr-HR" sz="2000" dirty="0">
                <a:solidFill>
                  <a:schemeClr val="bg1"/>
                </a:solidFill>
              </a:rPr>
              <a:t>J. </a:t>
            </a:r>
            <a:r>
              <a:rPr lang="en-US" sz="2000" dirty="0">
                <a:solidFill>
                  <a:schemeClr val="bg1"/>
                </a:solidFill>
              </a:rPr>
              <a:t>Beck</a:t>
            </a:r>
            <a:r>
              <a:rPr lang="hr-HR" sz="2000" dirty="0">
                <a:solidFill>
                  <a:schemeClr val="bg1"/>
                </a:solidFill>
              </a:rPr>
              <a:t>: </a:t>
            </a:r>
            <a:r>
              <a:rPr lang="en-US" sz="2000" dirty="0">
                <a:solidFill>
                  <a:schemeClr val="bg1"/>
                </a:solidFill>
              </a:rPr>
              <a:t>"Cognitive Behavior Therapy: Basics and Beyond„</a:t>
            </a:r>
            <a:r>
              <a:rPr lang="hr-HR" sz="2000" dirty="0">
                <a:solidFill>
                  <a:schemeClr val="bg1"/>
                </a:solidFill>
              </a:rPr>
              <a:t> </a:t>
            </a:r>
          </a:p>
          <a:p>
            <a:r>
              <a:rPr lang="hr-HR" sz="2000" dirty="0">
                <a:solidFill>
                  <a:schemeClr val="bg1"/>
                </a:solidFill>
              </a:rPr>
              <a:t>Chapter 19th – Additioanl Techniques</a:t>
            </a:r>
          </a:p>
          <a:p>
            <a:endParaRPr lang="hr-HR" sz="2000" dirty="0">
              <a:solidFill>
                <a:schemeClr val="bg1"/>
              </a:solidFill>
            </a:endParaRPr>
          </a:p>
          <a:p>
            <a:r>
              <a:rPr lang="hr-HR" sz="2000" dirty="0">
                <a:solidFill>
                  <a:schemeClr val="bg1"/>
                </a:solidFill>
              </a:rPr>
              <a:t>Sara Drobac, mag. psih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099AA3DF-8E8C-B1DE-7D0A-0B68A3A5D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FA67A090-B7F0-45DF-C6FB-49E93AF19D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8E9ADF16-8D25-8AFF-FD9D-D3F9D1A378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88263C-6655-89A4-711E-9A4F5EFC35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F99A68B-534C-5A78-9D01-AF63290973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65F8ED5-379E-E300-085D-818299AD11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E65C8645-3BB2-4056-5275-6E52A6E5D2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857753A-5D61-3583-7897-882DCBC8C2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EE1358E2-6FEA-E115-E310-30975DE399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F393B27-C867-7501-F488-40EB99C39F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A7EDA8EF-5079-5496-1946-A72957C591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A5340952-A5BB-1EB4-56C0-3E6DE93814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84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C6C404-1695-2372-249B-C96C0BF05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69618-5F27-F3DE-081B-9F6E5D2B9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hr-HR" sz="4000" dirty="0">
                <a:solidFill>
                  <a:schemeClr val="bg1"/>
                </a:solidFill>
              </a:rPr>
              <a:t>Koje su to dodatne tehnike...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84B4CA-0747-41EA-616D-F6CC79362B21}"/>
              </a:ext>
            </a:extLst>
          </p:cNvPr>
          <p:cNvSpPr txBox="1"/>
          <p:nvPr/>
        </p:nvSpPr>
        <p:spPr>
          <a:xfrm>
            <a:off x="390520" y="2378594"/>
            <a:ext cx="532448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hr-HR" sz="1600" b="1" dirty="0"/>
              <a:t>Tehnike za emocionalnu regulaciju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hr-HR" sz="1500" i="1" dirty="0"/>
              <a:t>Na koji način pomoći klijentu da regulira svoje emocije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hr-HR" sz="1600" i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hr-HR" sz="1600" b="1" dirty="0"/>
              <a:t>Trening vještina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hr-HR" sz="1500" i="1" dirty="0"/>
              <a:t>Koji je pravi trenutak za uvođenje treninga vještina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endParaRPr lang="hr-HR" sz="1600" i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hr-HR" sz="1600" b="1" dirty="0"/>
              <a:t>Problem solving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hr-HR" sz="1500" i="1" dirty="0"/>
              <a:t>Kako pomoći klijentu da postane bolji problem-solver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hr-HR" sz="1600" b="1" i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hr-HR" sz="1600" b="1" dirty="0"/>
              <a:t>Donošenje odluka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hr-HR" sz="1500" i="1" dirty="0"/>
              <a:t>Kako pomoći klijentu u donošenju odluka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hr-HR" sz="1600" i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hr-HR" sz="1600" b="1" dirty="0"/>
              <a:t>Postepeno dodjeljivanje zadataka i analogija stepenica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hr-HR" sz="1500" i="1" dirty="0"/>
              <a:t>Kako  pristupiti </a:t>
            </a:r>
            <a:r>
              <a:rPr lang="pl-PL" sz="1500" i="1" dirty="0"/>
              <a:t>razbijanju složenih zadataka na manje cjeline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pl-PL" sz="15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F3992D-D213-5C52-FBE7-B1A7A125C3C5}"/>
              </a:ext>
            </a:extLst>
          </p:cNvPr>
          <p:cNvSpPr txBox="1"/>
          <p:nvPr/>
        </p:nvSpPr>
        <p:spPr>
          <a:xfrm>
            <a:off x="5805292" y="2382559"/>
            <a:ext cx="686829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1600" b="1" dirty="0"/>
              <a:t>Tehnike izlaganja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1500" i="1" dirty="0"/>
              <a:t>Kako izložiti klijenta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pl-PL" sz="16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1600" b="1" dirty="0"/>
              <a:t>Igre uloga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500" i="1" dirty="0"/>
              <a:t>Koji je pravi trenutak za to</a:t>
            </a:r>
          </a:p>
          <a:p>
            <a:endParaRPr lang="pl-PL" sz="16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1600" b="1" dirty="0"/>
              <a:t>„Pie chart” tehnika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500" i="1" dirty="0"/>
              <a:t>Kada je ova tehnika najkorisnija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pl-PL" sz="1500" i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hr-HR" sz="1600" b="1" dirty="0"/>
              <a:t>Samo-usporedba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hr-HR" sz="1500" i="1" dirty="0"/>
              <a:t>Što kada smo suočeni s nepoželjnom usporedbom klijenta </a:t>
            </a:r>
          </a:p>
          <a:p>
            <a:pPr lvl="1"/>
            <a:r>
              <a:rPr lang="hr-HR" sz="1500" i="1" dirty="0"/>
              <a:t>sa samim sobom ili drugima </a:t>
            </a:r>
          </a:p>
          <a:p>
            <a:pPr lvl="1"/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154770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C53DFD-33B8-3310-7288-19FA2EB4B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112412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Tehnike za emocionalnu regulaciju</a:t>
            </a:r>
            <a:endParaRPr lang="hr-H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54B78-A573-18C6-F6F5-BE740ECDD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730" y="2274570"/>
            <a:ext cx="9158626" cy="3207995"/>
          </a:xfrm>
        </p:spPr>
        <p:txBody>
          <a:bodyPr anchor="t">
            <a:normAutofit fontScale="92500" lnSpcReduction="10000"/>
          </a:bodyPr>
          <a:lstStyle/>
          <a:p>
            <a:r>
              <a:rPr lang="hr-HR" sz="2000" dirty="0"/>
              <a:t>Cilj KBTa ≠ eliminacija negativnih emocija</a:t>
            </a:r>
          </a:p>
          <a:p>
            <a:r>
              <a:rPr lang="hr-HR" sz="2000" dirty="0"/>
              <a:t>Cilj KBTa je smanjiti jačinu i trajanje negativnih emocija koje nije u skladu sa situacijom u kojoj se klijent nalazi &amp; najčešće je posljedica iskrivljene percepcije</a:t>
            </a:r>
          </a:p>
          <a:p>
            <a:r>
              <a:rPr lang="hr-HR" sz="2000" dirty="0"/>
              <a:t>Prihvaćanje (umjesto izbjegavanje) negativnih emocija je ključ u terapiji</a:t>
            </a:r>
          </a:p>
          <a:p>
            <a:r>
              <a:rPr lang="hr-HR" sz="2000" dirty="0"/>
              <a:t>Od dodatnih tehnika:</a:t>
            </a:r>
            <a:endParaRPr lang="hr-HR" sz="16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000" b="1" dirty="0"/>
              <a:t>Preusmjeravanje pažnje,  fokus klijenta na vrijedne aktivnosti &amp; umirivanje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000" b="1" dirty="0"/>
              <a:t>Relaksacija</a:t>
            </a:r>
          </a:p>
          <a:p>
            <a:r>
              <a:rPr lang="hr-HR" sz="2000" b="1" dirty="0"/>
              <a:t/>
            </a:r>
            <a:br>
              <a:rPr lang="hr-HR" sz="2000" b="1" dirty="0"/>
            </a:br>
            <a:r>
              <a:rPr lang="hr-HR" sz="2000" dirty="0"/>
              <a:t>Savjet: Neki klijenti od vježba relaksacije postaju napeti i anksiozni. To saznanje se koristiti kao vježba učenja: </a:t>
            </a:r>
            <a:r>
              <a:rPr lang="hr-HR" sz="2000" i="1" dirty="0"/>
              <a:t>Što se može dogoditi ako nastavite s vježbom opuštanja?</a:t>
            </a:r>
          </a:p>
        </p:txBody>
      </p:sp>
    </p:spTree>
    <p:extLst>
      <p:ext uri="{BB962C8B-B14F-4D97-AF65-F5344CB8AC3E}">
        <p14:creationId xmlns:p14="http://schemas.microsoft.com/office/powerpoint/2010/main" val="370291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169574-6EA1-03F4-A020-54B81FE48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E92BC50-31A2-A718-96FF-6AC4974FD9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532C64-7247-C642-2E53-10C01855CC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33FE538-3A41-EE4A-ADD4-659B2BAFEA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E9E848-85DE-D3F9-1DAB-D5D00AD3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112412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Trening vještina</a:t>
            </a:r>
            <a:endParaRPr lang="hr-H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BC5F8-0006-B6D4-2E48-98D889FEB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730" y="2274570"/>
            <a:ext cx="9189720" cy="3471018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hr-HR" sz="2000" dirty="0"/>
              <a:t>U radu s klijentima često nailazimo na deficit u određenoj vještini</a:t>
            </a:r>
          </a:p>
          <a:p>
            <a:r>
              <a:rPr lang="hr-HR" sz="2000" dirty="0"/>
              <a:t>U situacijama kada klijent naiđe na izazov ili problem, </a:t>
            </a:r>
            <a:r>
              <a:rPr lang="hr-HR" sz="2000" b="1" dirty="0"/>
              <a:t>bitna uloga terapeuta </a:t>
            </a:r>
            <a:r>
              <a:rPr lang="hr-HR" sz="2000" dirty="0"/>
              <a:t>je da procjeni radi li se o nedostatku vještine ili kognicije utječu na primjenu vještine.</a:t>
            </a:r>
          </a:p>
          <a:p>
            <a:endParaRPr lang="hr-HR" sz="2000" dirty="0"/>
          </a:p>
          <a:p>
            <a:pPr lvl="1"/>
            <a:r>
              <a:rPr lang="hr-HR" sz="2100" i="1" dirty="0"/>
              <a:t>Prm. klijent na poslu odgađa komunikaciju prema šefu zbog izazova s kontinuiranim prekovremenim satima. </a:t>
            </a:r>
            <a:br>
              <a:rPr lang="hr-HR" sz="2100" i="1" dirty="0"/>
            </a:br>
            <a:endParaRPr lang="hr-HR" sz="2100" i="1" dirty="0"/>
          </a:p>
          <a:p>
            <a:pPr lvl="1"/>
            <a:r>
              <a:rPr lang="hr-HR" sz="2000" i="1" dirty="0"/>
              <a:t>Terapeut može pitati: Ako ste sigurni da će komunikacija dovesti do dobrog ishoda, na koji način bi pristupili šefu i što bi ga pitali?</a:t>
            </a:r>
            <a:br>
              <a:rPr lang="hr-HR" sz="2000" i="1" dirty="0"/>
            </a:br>
            <a:endParaRPr lang="hr-HR" sz="2000" i="1" dirty="0"/>
          </a:p>
          <a:p>
            <a:pPr lvl="1"/>
            <a:r>
              <a:rPr lang="hr-HR" sz="2000" dirty="0"/>
              <a:t>Ako klijent daje dobar primjer formuliranja pitanja prema šefu, ali pritom dolazi misao, </a:t>
            </a:r>
            <a:r>
              <a:rPr lang="hr-HR" sz="2000" i="1" dirty="0"/>
              <a:t>„Što ako šef ne reagira dobro?  </a:t>
            </a:r>
            <a:r>
              <a:rPr lang="hr-HR" sz="2000" dirty="0"/>
              <a:t>U tom slučaju radi se o potrebi za kognitivnim restukturiranjem, a ne treningu vještina.</a:t>
            </a:r>
          </a:p>
          <a:p>
            <a:pPr marL="0" indent="0">
              <a:buNone/>
            </a:pPr>
            <a:r>
              <a:rPr lang="hr-HR" sz="2000" dirty="0"/>
              <a:t>Kod treninga vještina, terapeut s klijentom </a:t>
            </a:r>
            <a:r>
              <a:rPr lang="hr-HR" sz="2000" b="1" dirty="0"/>
              <a:t>može mijenjati uloge kao tehniku treninga </a:t>
            </a:r>
            <a:r>
              <a:rPr lang="hr-HR" sz="2000" dirty="0"/>
              <a:t>&amp; </a:t>
            </a:r>
            <a:r>
              <a:rPr lang="hr-HR" sz="2000" b="1" dirty="0"/>
              <a:t>zajedno postavljaju cilj</a:t>
            </a:r>
            <a:r>
              <a:rPr lang="hr-HR" sz="2000" dirty="0"/>
              <a:t> u kojem je definirano kada klijent koristi izvježbanu vještinu u određenoj situaciji ili s određenom osobom.</a:t>
            </a:r>
          </a:p>
        </p:txBody>
      </p:sp>
    </p:spTree>
    <p:extLst>
      <p:ext uri="{BB962C8B-B14F-4D97-AF65-F5344CB8AC3E}">
        <p14:creationId xmlns:p14="http://schemas.microsoft.com/office/powerpoint/2010/main" val="270760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DDFE0C-B85C-EB33-57AC-BFE585E0C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0D3BDCD-92E1-9098-7F9C-6D4B7C3DDB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145013D-6395-190B-4DB4-E973CDFACE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481738-4126-F3D9-28E1-A7FF06CA52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6029C7-F26A-4523-76DB-7FDD1D1CF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44" y="685799"/>
            <a:ext cx="8959893" cy="574759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Problem 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5D09D-7109-4CFA-588A-5CA492D69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657" y="1374023"/>
            <a:ext cx="9158626" cy="88836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1800" dirty="0"/>
              <a:t>U svojim susretima možemo poticati klijenta da promisle u nadolazećem tjednu ili tjednima i promisle o tome kako poboljšati neka iskustva, prepoznaju određene izazove i probleme.</a:t>
            </a:r>
          </a:p>
          <a:p>
            <a:pPr marL="0" indent="0">
              <a:buNone/>
            </a:pPr>
            <a:endParaRPr lang="hr-HR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A80756-219D-F27F-E4B2-819FF5AA23E0}"/>
              </a:ext>
            </a:extLst>
          </p:cNvPr>
          <p:cNvSpPr txBox="1"/>
          <p:nvPr/>
        </p:nvSpPr>
        <p:spPr>
          <a:xfrm>
            <a:off x="934266" y="2262384"/>
            <a:ext cx="507076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r-HR" sz="1600" b="1" dirty="0"/>
              <a:t>Ako postoji deficit u problem solving vještinama</a:t>
            </a:r>
          </a:p>
          <a:p>
            <a:pPr marL="0" indent="0">
              <a:buNone/>
            </a:pPr>
            <a:endParaRPr lang="hr-H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Klijentu pomoći da definira problem, osmisli rješenja, odabere i prakticira te mjeri uspješnost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Kako je klijent do sada riješio sličan problem u prošlosti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Kako bi klijent savjetovao/-la prijatelja/obitelj oko sličnog problema</a:t>
            </a:r>
          </a:p>
          <a:p>
            <a:r>
              <a:rPr lang="hr-HR" sz="1400" dirty="0"/>
              <a:t/>
            </a:r>
            <a:br>
              <a:rPr lang="hr-HR" sz="1400" dirty="0"/>
            </a:br>
            <a:r>
              <a:rPr lang="hr-HR" sz="1400" b="1" dirty="0"/>
              <a:t>Osvjestiti s klijentom: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Određeni problemi će biti pod utjecajem promjene u okruženju (prm. kupovina zdrave hrane 2x tjedno)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Određeni problemi će zahtjevati značajne životne promjene (prm. Promjena posla)</a:t>
            </a:r>
          </a:p>
          <a:p>
            <a:endParaRPr lang="hr-H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1C2625-527E-4E18-A3E7-CE20A39F8932}"/>
              </a:ext>
            </a:extLst>
          </p:cNvPr>
          <p:cNvSpPr txBox="1"/>
          <p:nvPr/>
        </p:nvSpPr>
        <p:spPr>
          <a:xfrm>
            <a:off x="6186970" y="2262384"/>
            <a:ext cx="507076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r-HR" sz="1600" b="1" dirty="0"/>
              <a:t>Kada problem ne možemo riješiti</a:t>
            </a:r>
          </a:p>
          <a:p>
            <a:pPr marL="0" indent="0">
              <a:buNone/>
            </a:pPr>
            <a:endParaRPr lang="hr-H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Klijentu pomoći da osvijesti da svaki problem nije riješiv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dirty="0"/>
              <a:t>„Oh well” technique </a:t>
            </a:r>
            <a:r>
              <a:rPr lang="hr-HR" sz="1400" dirty="0"/>
              <a:t>– Ne sviđa mi se situacija/ izazov, ali ne mogu ništa napraviti da se promjeni. Mogu to prihvatiti, i usmjeriti pažnju na nešto drugo.</a:t>
            </a:r>
            <a:br>
              <a:rPr lang="hr-HR" sz="1400" dirty="0"/>
            </a:br>
            <a:endParaRPr lang="hr-H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Ako su misli povezane s neriješivim problemom. Radimo kognitivno restrukturiranje,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400" dirty="0"/>
              <a:t>Prm. Abe i bivša žena koja ga je stalno kritizirala</a:t>
            </a:r>
            <a:r>
              <a:rPr lang="hr-HR" sz="1600" dirty="0"/>
              <a:t> </a:t>
            </a:r>
            <a:endParaRPr lang="hr-H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C0C979-F42D-5D65-EDE3-D98DA64FDB11}"/>
              </a:ext>
            </a:extLst>
          </p:cNvPr>
          <p:cNvSpPr txBox="1"/>
          <p:nvPr/>
        </p:nvSpPr>
        <p:spPr>
          <a:xfrm>
            <a:off x="6306346" y="4663568"/>
            <a:ext cx="50707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r-HR" sz="1600" b="1" dirty="0"/>
              <a:t>Kada problem ima malu vjerojatnost pojave</a:t>
            </a:r>
          </a:p>
          <a:p>
            <a:pPr marL="0" indent="0">
              <a:buNone/>
            </a:pPr>
            <a:endParaRPr lang="hr-H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Koliko je vjerojatno da do situacije dođe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Kako se nositi kada do toga dođe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Prihvatiti neizvjesnost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/>
              <a:t>Povećati osjećaj učinkovitosti 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1704281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B94C2F-D01B-C102-0368-E8AED6F2B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37CC9BE-9C99-678F-A8D9-5B53EBC24D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A182CB-D7F5-C385-267C-A12E158048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C46709-F99C-43C8-7410-18BC0100B6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5AED6-D042-DE3B-0EED-BF8348AFE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3" y="863665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Donošenje odluka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F9E21-BAB9-C17F-92B8-12AE35F2D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730" y="1825002"/>
            <a:ext cx="9158626" cy="32079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1800" dirty="0"/>
              <a:t>U terapiji se susrećemo s klijentima koji imaju poteškoća u donošenju odluka; možemo im pomoći da vizualno (na papiru) mapiraju prednosti i mane svoje odluke te označe važnost svake stavke. </a:t>
            </a:r>
          </a:p>
          <a:p>
            <a:pPr marL="0" indent="0">
              <a:buNone/>
            </a:pPr>
            <a:r>
              <a:rPr lang="hr-HR" sz="1800" dirty="0"/>
              <a:t>Cilj takvog pristupa je da klijent lakše dođe do zaključka koja odluka se čini najbolja.</a:t>
            </a:r>
          </a:p>
          <a:p>
            <a:pPr marL="0" indent="0">
              <a:buNone/>
            </a:pPr>
            <a:r>
              <a:rPr lang="hr-HR" sz="1800" dirty="0"/>
              <a:t>Prm. Pronalazak hobija (odlazak na grupni trening)</a:t>
            </a:r>
          </a:p>
          <a:p>
            <a:pPr marL="0" indent="0">
              <a:buNone/>
            </a:pPr>
            <a:endParaRPr lang="hr-HR" sz="1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4DF282-3753-49ED-15D3-16405EE3A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23095"/>
              </p:ext>
            </p:extLst>
          </p:nvPr>
        </p:nvGraphicFramePr>
        <p:xfrm>
          <a:off x="1930401" y="3494975"/>
          <a:ext cx="8109527" cy="2499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045527">
                  <a:extLst>
                    <a:ext uri="{9D8B030D-6E8A-4147-A177-3AD203B41FA5}">
                      <a16:colId xmlns:a16="http://schemas.microsoft.com/office/drawing/2014/main" val="138875181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826023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rgbClr val="00B050"/>
                          </a:solidFill>
                        </a:rPr>
                        <a:t>Prednosti odlaska na trening (+)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dirty="0"/>
                        <a:t>Izlazak iz stana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dirty="0"/>
                        <a:t>Osjećaj da sam nešto napravio za sebe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dirty="0"/>
                        <a:t>Interakcija/upoznavanje nekih novih ljudi</a:t>
                      </a:r>
                    </a:p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hr-HR" dirty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Nedostatak odlaska na trening (-)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dirty="0">
                          <a:solidFill>
                            <a:schemeClr val="tx1"/>
                          </a:solidFill>
                        </a:rPr>
                        <a:t>Biti ću umoran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dirty="0">
                          <a:solidFill>
                            <a:schemeClr val="tx1"/>
                          </a:solidFill>
                        </a:rPr>
                        <a:t>Neće mi se svidjeti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dirty="0">
                          <a:solidFill>
                            <a:schemeClr val="tx1"/>
                          </a:solidFill>
                        </a:rPr>
                        <a:t>kad pomislim o tome, krenem biti napet</a:t>
                      </a:r>
                      <a:endParaRPr lang="hr-H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887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>
                          <a:solidFill>
                            <a:schemeClr val="accent2"/>
                          </a:solidFill>
                        </a:rPr>
                        <a:t>Prednosti ne odlaska na trening (+)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 moram brinuti oko toga kako će biti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 moram se suočiti s neuspjehom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Mogu usmjeriti energiju na nešto drugo</a:t>
                      </a:r>
                      <a:b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hr-HR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Nedostatak ne odlaska na trening (-)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 pomaže mom stanju (prm depresija)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Ostajem doma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Gubim priliku da se osjećam korisno &amp; da napravim nešto za sebe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276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11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657F6C-6390-2E96-4748-E6C18F987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565695E-1A12-23DB-B6F2-EA6AB22596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6B5084-EC8E-B7FC-F216-5F4CBC353C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7356CD-4A06-A455-4AF8-4757773A04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347A83-E107-5C6A-67A0-55E87DD79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112412"/>
            <a:ext cx="8959893" cy="88836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r-HR" sz="3200" b="1" dirty="0"/>
              <a:t>Postepeno dodjeljivanje zadataka i analogija stepenica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E0F2B-D362-DFC4-A608-2548B001C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721" y="2273079"/>
            <a:ext cx="3684167" cy="3856728"/>
          </a:xfrm>
        </p:spPr>
        <p:txBody>
          <a:bodyPr anchor="t">
            <a:normAutofit/>
          </a:bodyPr>
          <a:lstStyle/>
          <a:p>
            <a:r>
              <a:rPr lang="hr-HR" sz="1800" dirty="0"/>
              <a:t>Klijent može biti preplavljeni zadacima/ciljevima koje trebaju ostvariti. </a:t>
            </a:r>
          </a:p>
          <a:p>
            <a:r>
              <a:rPr lang="hr-HR" sz="1800" dirty="0"/>
              <a:t>Važno je u radu s klijentom raditi na </a:t>
            </a:r>
            <a:r>
              <a:rPr lang="pl-PL" sz="1800" i="1" dirty="0"/>
              <a:t>razbijanju složenih zadataka na manje cjeline (lakše dostižne cjeline/zadatke).</a:t>
            </a:r>
          </a:p>
          <a:p>
            <a:r>
              <a:rPr lang="pl-PL" sz="1800" i="1" dirty="0"/>
              <a:t>Korištenje „stepenica” kao analogiju za razbijanje složenih zadataka na manje korake</a:t>
            </a:r>
            <a:endParaRPr lang="hr-HR" sz="18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AFEDC51-C3FA-46DD-255A-59696E7BDB3B}"/>
              </a:ext>
            </a:extLst>
          </p:cNvPr>
          <p:cNvCxnSpPr>
            <a:cxnSpLocks/>
          </p:cNvCxnSpPr>
          <p:nvPr/>
        </p:nvCxnSpPr>
        <p:spPr>
          <a:xfrm>
            <a:off x="6270954" y="4910464"/>
            <a:ext cx="0" cy="59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BD3566-198D-A154-22BF-D47E831D0EDC}"/>
              </a:ext>
            </a:extLst>
          </p:cNvPr>
          <p:cNvCxnSpPr>
            <a:cxnSpLocks/>
          </p:cNvCxnSpPr>
          <p:nvPr/>
        </p:nvCxnSpPr>
        <p:spPr>
          <a:xfrm>
            <a:off x="5420495" y="5510355"/>
            <a:ext cx="8504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5BE240-73A3-2A1A-AB7C-BC39659E3FA7}"/>
              </a:ext>
            </a:extLst>
          </p:cNvPr>
          <p:cNvCxnSpPr>
            <a:cxnSpLocks/>
          </p:cNvCxnSpPr>
          <p:nvPr/>
        </p:nvCxnSpPr>
        <p:spPr>
          <a:xfrm>
            <a:off x="6270954" y="4910464"/>
            <a:ext cx="8504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2904BD0-B916-E9D6-91BA-83B395E28AC7}"/>
              </a:ext>
            </a:extLst>
          </p:cNvPr>
          <p:cNvCxnSpPr>
            <a:cxnSpLocks/>
          </p:cNvCxnSpPr>
          <p:nvPr/>
        </p:nvCxnSpPr>
        <p:spPr>
          <a:xfrm>
            <a:off x="7135671" y="4310573"/>
            <a:ext cx="0" cy="59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C7351C1-B7A0-DB08-7AD8-6A5B153D7BEB}"/>
              </a:ext>
            </a:extLst>
          </p:cNvPr>
          <p:cNvCxnSpPr>
            <a:cxnSpLocks/>
          </p:cNvCxnSpPr>
          <p:nvPr/>
        </p:nvCxnSpPr>
        <p:spPr>
          <a:xfrm>
            <a:off x="7135671" y="4296246"/>
            <a:ext cx="8504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3E46F8C-A84B-0FE9-E7B9-EB2C8390B9ED}"/>
              </a:ext>
            </a:extLst>
          </p:cNvPr>
          <p:cNvCxnSpPr>
            <a:cxnSpLocks/>
          </p:cNvCxnSpPr>
          <p:nvPr/>
        </p:nvCxnSpPr>
        <p:spPr>
          <a:xfrm>
            <a:off x="7991152" y="3710682"/>
            <a:ext cx="0" cy="59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A3D5337-B6DC-D02C-E8FC-B8EEF22BFD78}"/>
              </a:ext>
            </a:extLst>
          </p:cNvPr>
          <p:cNvCxnSpPr>
            <a:cxnSpLocks/>
          </p:cNvCxnSpPr>
          <p:nvPr/>
        </p:nvCxnSpPr>
        <p:spPr>
          <a:xfrm>
            <a:off x="7986130" y="3710682"/>
            <a:ext cx="8504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B97DDA1-29D4-0BB8-552D-6DAA51E72352}"/>
              </a:ext>
            </a:extLst>
          </p:cNvPr>
          <p:cNvCxnSpPr>
            <a:cxnSpLocks/>
          </p:cNvCxnSpPr>
          <p:nvPr/>
        </p:nvCxnSpPr>
        <p:spPr>
          <a:xfrm>
            <a:off x="8853082" y="3110791"/>
            <a:ext cx="0" cy="59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E5ED7B7-01D6-30FE-EB6C-14189CE9E385}"/>
              </a:ext>
            </a:extLst>
          </p:cNvPr>
          <p:cNvCxnSpPr>
            <a:cxnSpLocks/>
          </p:cNvCxnSpPr>
          <p:nvPr/>
        </p:nvCxnSpPr>
        <p:spPr>
          <a:xfrm>
            <a:off x="8853082" y="3125591"/>
            <a:ext cx="8504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34E9BA-CDE8-2FDD-B9A4-9FC716768778}"/>
              </a:ext>
            </a:extLst>
          </p:cNvPr>
          <p:cNvCxnSpPr>
            <a:cxnSpLocks/>
          </p:cNvCxnSpPr>
          <p:nvPr/>
        </p:nvCxnSpPr>
        <p:spPr>
          <a:xfrm>
            <a:off x="9703541" y="2377921"/>
            <a:ext cx="0" cy="7476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06993AC-C76F-54AF-034C-46EFB45E3926}"/>
              </a:ext>
            </a:extLst>
          </p:cNvPr>
          <p:cNvSpPr txBox="1"/>
          <p:nvPr/>
        </p:nvSpPr>
        <p:spPr>
          <a:xfrm>
            <a:off x="4372222" y="4928851"/>
            <a:ext cx="2078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Talking to a neighbour about moving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866CAD-9A9F-BFD4-88E1-1712EEFB357C}"/>
              </a:ext>
            </a:extLst>
          </p:cNvPr>
          <p:cNvSpPr txBox="1"/>
          <p:nvPr/>
        </p:nvSpPr>
        <p:spPr>
          <a:xfrm>
            <a:off x="5364811" y="4201443"/>
            <a:ext cx="1930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Figure out how much rent I can afford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A402F5D-9934-F162-3688-4DD1A1C0BD24}"/>
              </a:ext>
            </a:extLst>
          </p:cNvPr>
          <p:cNvSpPr txBox="1"/>
          <p:nvPr/>
        </p:nvSpPr>
        <p:spPr>
          <a:xfrm>
            <a:off x="7267834" y="3056671"/>
            <a:ext cx="1734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Call to make an appointment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1F7A966-4CC6-E955-544A-0267C7222C2B}"/>
              </a:ext>
            </a:extLst>
          </p:cNvPr>
          <p:cNvSpPr txBox="1"/>
          <p:nvPr/>
        </p:nvSpPr>
        <p:spPr>
          <a:xfrm>
            <a:off x="6447369" y="3669202"/>
            <a:ext cx="17348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Look online for apartments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0A00393-4E4D-0124-9002-E9EC18BDDBAB}"/>
              </a:ext>
            </a:extLst>
          </p:cNvPr>
          <p:cNvSpPr txBox="1"/>
          <p:nvPr/>
        </p:nvSpPr>
        <p:spPr>
          <a:xfrm>
            <a:off x="7986130" y="2421384"/>
            <a:ext cx="1930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Visit one potential apartment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1820960-87D8-CD94-EEDB-2A326CD31C7C}"/>
              </a:ext>
            </a:extLst>
          </p:cNvPr>
          <p:cNvCxnSpPr>
            <a:cxnSpLocks/>
          </p:cNvCxnSpPr>
          <p:nvPr/>
        </p:nvCxnSpPr>
        <p:spPr>
          <a:xfrm>
            <a:off x="9703541" y="2377921"/>
            <a:ext cx="8504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983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195DCE-41F4-FF34-DC2B-E5F2AE7F2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77250A8-61B9-0A74-32A8-C77B23FFC3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359F8C-F686-35F5-D2BC-A04AA5F0ED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C44E95-4BA9-4125-47A5-C66832584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EC0CF-627E-D781-E2B2-70C9BF5F1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808" y="524919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Tehnika izlaganja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37A07-0D82-5AFC-6A00-4B226BDB6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202" y="1503589"/>
            <a:ext cx="9455807" cy="3207995"/>
          </a:xfrm>
        </p:spPr>
        <p:txBody>
          <a:bodyPr anchor="t">
            <a:normAutofit fontScale="92500" lnSpcReduction="20000"/>
          </a:bodyPr>
          <a:lstStyle/>
          <a:p>
            <a:r>
              <a:rPr lang="hr-HR" sz="1800" dirty="0"/>
              <a:t>Kod klijenta je bitno  prepoznati da koristi izbjegavajuća ponašanja</a:t>
            </a:r>
          </a:p>
          <a:p>
            <a:r>
              <a:rPr lang="hr-HR" sz="1800" dirty="0"/>
              <a:t>U terapiji predstaviti važnost izlaganja situacijama i dati primjer kako se kreira hijerarhija izlaganja kroz primjer koji im je poznati</a:t>
            </a:r>
          </a:p>
          <a:p>
            <a:pPr lvl="1"/>
            <a:r>
              <a:rPr lang="hr-HR" sz="1400" dirty="0"/>
              <a:t>Prm. Klijent voli životinje, što se može iskoristiti kao dobar primjer straha od psa. Terapetu educira klijenta o tome kako se postepeno klijent izlaže i daje mogućnost da klijent uči o tome da vjerovanja o psima nisu istinite, a paralelno si daje priliku da uči o toma kako je anksioznost izdržiljiva i može ju kontrolirati.</a:t>
            </a:r>
          </a:p>
          <a:p>
            <a:pPr lvl="1"/>
            <a:endParaRPr lang="hr-HR" sz="1400" dirty="0"/>
          </a:p>
          <a:p>
            <a:r>
              <a:rPr lang="hr-HR" sz="1800" dirty="0"/>
              <a:t>U tehnici izlaganja bitno je da se klijent izlaže svaki dan, i da ostaje u aktivnosti dovoljno dugo dok se ne razuvjeri da se  „opasan” ishod ne događa.</a:t>
            </a:r>
          </a:p>
          <a:p>
            <a:r>
              <a:rPr lang="hr-HR" sz="1800" dirty="0"/>
              <a:t>Od klijenta se traži da poprati automatske misli za vrijeme izlaganja i nakon izlaganja.</a:t>
            </a:r>
          </a:p>
          <a:p>
            <a:r>
              <a:rPr lang="hr-HR" sz="1800" dirty="0"/>
              <a:t>Izlaganje u imaginaciji može biti korisno u slučaju da klijent:</a:t>
            </a:r>
          </a:p>
          <a:p>
            <a:pPr lvl="1"/>
            <a:r>
              <a:rPr lang="hr-HR" sz="1400" dirty="0"/>
              <a:t>Ima strah od minimalnog izlaganja</a:t>
            </a:r>
          </a:p>
          <a:p>
            <a:pPr lvl="1"/>
            <a:r>
              <a:rPr lang="hr-HR" sz="1400" dirty="0"/>
              <a:t>Kad uvjeti ne dopuštaju izlaganje</a:t>
            </a:r>
          </a:p>
          <a:p>
            <a:pPr marL="0" indent="0">
              <a:buNone/>
            </a:pPr>
            <a:endParaRPr lang="hr-HR" sz="1400" dirty="0"/>
          </a:p>
          <a:p>
            <a:pPr lvl="1"/>
            <a:endParaRPr lang="hr-HR" sz="1400" dirty="0"/>
          </a:p>
          <a:p>
            <a:endParaRPr lang="hr-HR" sz="1800" dirty="0"/>
          </a:p>
          <a:p>
            <a:endParaRPr lang="hr-HR" sz="1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601612-8BB1-947F-237B-447152011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510276"/>
              </p:ext>
            </p:extLst>
          </p:nvPr>
        </p:nvGraphicFramePr>
        <p:xfrm>
          <a:off x="1109479" y="4665864"/>
          <a:ext cx="10260485" cy="14630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21285">
                  <a:extLst>
                    <a:ext uri="{9D8B030D-6E8A-4147-A177-3AD203B41FA5}">
                      <a16:colId xmlns:a16="http://schemas.microsoft.com/office/drawing/2014/main" val="4286313610"/>
                    </a:ext>
                  </a:extLst>
                </a:gridCol>
                <a:gridCol w="1838036">
                  <a:extLst>
                    <a:ext uri="{9D8B030D-6E8A-4147-A177-3AD203B41FA5}">
                      <a16:colId xmlns:a16="http://schemas.microsoft.com/office/drawing/2014/main" val="2869750915"/>
                    </a:ext>
                  </a:extLst>
                </a:gridCol>
                <a:gridCol w="2290618">
                  <a:extLst>
                    <a:ext uri="{9D8B030D-6E8A-4147-A177-3AD203B41FA5}">
                      <a16:colId xmlns:a16="http://schemas.microsoft.com/office/drawing/2014/main" val="15525078"/>
                    </a:ext>
                  </a:extLst>
                </a:gridCol>
                <a:gridCol w="1708728">
                  <a:extLst>
                    <a:ext uri="{9D8B030D-6E8A-4147-A177-3AD203B41FA5}">
                      <a16:colId xmlns:a16="http://schemas.microsoft.com/office/drawing/2014/main" val="2927398636"/>
                    </a:ext>
                  </a:extLst>
                </a:gridCol>
                <a:gridCol w="3001818">
                  <a:extLst>
                    <a:ext uri="{9D8B030D-6E8A-4147-A177-3AD203B41FA5}">
                      <a16:colId xmlns:a16="http://schemas.microsoft.com/office/drawing/2014/main" val="4173351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1400" b="0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/>
                        <a:t>Aktivnost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/>
                        <a:t>Predviđena razina anksioznosti (1-100)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Stvarna razina anksioznosti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Predviđanje ponašanja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435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6.4.2025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Odlazak u crkvu na misu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strike="sng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Neću moći izdržati razinu anksizonosti u toj velikoj skupini ljudi; napustit ću misu prije završetka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023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337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BBE7DA-6208-B6BE-83EC-632A412D0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1860257-4A9A-0DFB-7343-212FC8DCD3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171870-D05C-50C6-3DEF-BC63734F16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B3A885-8CF7-78C2-CA16-7B13AF572B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FECA38-B44A-E198-F510-016C05A1A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3" y="1047757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hr-HR" sz="3200" b="1" dirty="0"/>
              <a:t>Igre uloga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9E4CAD-4067-224C-D531-7D1415F6A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547" y="2106347"/>
            <a:ext cx="6221053" cy="370389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hr-HR" b="1" dirty="0"/>
          </a:p>
          <a:p>
            <a:r>
              <a:rPr lang="hr-HR" sz="1800" dirty="0"/>
              <a:t>Korisna tehnika za razvijanje i vježbanje socijalnih vještina</a:t>
            </a:r>
          </a:p>
          <a:p>
            <a:r>
              <a:rPr lang="hr-HR" sz="1800" dirty="0"/>
              <a:t>U terapiji je bitno za prepoznati primjenu vještina u različitim situacijama</a:t>
            </a:r>
          </a:p>
          <a:p>
            <a:pPr lvl="1"/>
            <a:r>
              <a:rPr lang="hr-HR" sz="1800" dirty="0"/>
              <a:t>Klijent može imati dobro razvijene vještina za komunikaciju na poslu, no treba raditi na komunikaciji u obitelji</a:t>
            </a:r>
          </a:p>
        </p:txBody>
      </p:sp>
    </p:spTree>
    <p:extLst>
      <p:ext uri="{BB962C8B-B14F-4D97-AF65-F5344CB8AC3E}">
        <p14:creationId xmlns:p14="http://schemas.microsoft.com/office/powerpoint/2010/main" val="3756322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5da49cf-0d13-4dcf-95b6-146aa1488629}" enabled="1" method="Privileged" siteId="{f7ef0a86-3179-47cc-8497-f3b5dd0d29f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1117</Words>
  <Application>Microsoft Office PowerPoint</Application>
  <PresentationFormat>Widescreen</PresentationFormat>
  <Paragraphs>151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Wingdings</vt:lpstr>
      <vt:lpstr>Office Theme</vt:lpstr>
      <vt:lpstr>Dodatne tehnike</vt:lpstr>
      <vt:lpstr>Koje su to dodatne tehnike...</vt:lpstr>
      <vt:lpstr>Tehnike za emocionalnu regulaciju</vt:lpstr>
      <vt:lpstr>Trening vještina</vt:lpstr>
      <vt:lpstr>Problem solving</vt:lpstr>
      <vt:lpstr>Donošenje odluka</vt:lpstr>
      <vt:lpstr>Postepeno dodjeljivanje zadataka i analogija stepenica</vt:lpstr>
      <vt:lpstr>Tehnika izlaganja</vt:lpstr>
      <vt:lpstr>Igre uloga</vt:lpstr>
      <vt:lpstr>„Pie chart” tehnika</vt:lpstr>
      <vt:lpstr>Samo-usporedba</vt:lpstr>
      <vt:lpstr>Hvala</vt:lpstr>
    </vt:vector>
  </TitlesOfParts>
  <Company>Infobip d.o.o.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Dodatne tehnike</dc:title>
  <dc:creator>Sara Drobac</dc:creator>
  <cp:lastModifiedBy>hubikotvr@outlook.com</cp:lastModifiedBy>
  <cp:revision>2</cp:revision>
  <dcterms:created xsi:type="dcterms:W3CDTF">2025-04-06T12:30:52Z</dcterms:created>
  <dcterms:modified xsi:type="dcterms:W3CDTF">2025-04-11T09:33:47Z</dcterms:modified>
</cp:coreProperties>
</file>