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9" r:id="rId1"/>
  </p:sldMasterIdLst>
  <p:notesMasterIdLst>
    <p:notesMasterId r:id="rId29"/>
  </p:notesMasterIdLst>
  <p:sldIdLst>
    <p:sldId id="256" r:id="rId2"/>
    <p:sldId id="287" r:id="rId3"/>
    <p:sldId id="259" r:id="rId4"/>
    <p:sldId id="262" r:id="rId5"/>
    <p:sldId id="281" r:id="rId6"/>
    <p:sldId id="263" r:id="rId7"/>
    <p:sldId id="264" r:id="rId8"/>
    <p:sldId id="271" r:id="rId9"/>
    <p:sldId id="276" r:id="rId10"/>
    <p:sldId id="284" r:id="rId11"/>
    <p:sldId id="288" r:id="rId12"/>
    <p:sldId id="272" r:id="rId13"/>
    <p:sldId id="286" r:id="rId14"/>
    <p:sldId id="280" r:id="rId15"/>
    <p:sldId id="278" r:id="rId16"/>
    <p:sldId id="274" r:id="rId17"/>
    <p:sldId id="279" r:id="rId18"/>
    <p:sldId id="270" r:id="rId19"/>
    <p:sldId id="283" r:id="rId20"/>
    <p:sldId id="269" r:id="rId21"/>
    <p:sldId id="265" r:id="rId22"/>
    <p:sldId id="282" r:id="rId23"/>
    <p:sldId id="266" r:id="rId24"/>
    <p:sldId id="267" r:id="rId25"/>
    <p:sldId id="275" r:id="rId26"/>
    <p:sldId id="268" r:id="rId27"/>
    <p:sldId id="26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ila, bez rešetk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Svijetli stil 1 - Isticanj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Svijetli stil 1 - Isticanj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7292A2E-F333-43FB-9621-5CBBE7FDCDCB}" styleName="Svijetli stil 2 - Isticanj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Svijetli stil 2 - Isticanj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vijetli stil 2 - Isticanj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04" autoAdjust="0"/>
    <p:restoredTop sz="94660"/>
  </p:normalViewPr>
  <p:slideViewPr>
    <p:cSldViewPr snapToGrid="0">
      <p:cViewPr varScale="1">
        <p:scale>
          <a:sx n="104" d="100"/>
          <a:sy n="10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a Lukačić" userId="25cc6719a78351ac" providerId="LiveId" clId="{67CE0584-4B8F-4D6F-9A69-3452C1DD21F2}"/>
    <pc:docChg chg="undo custSel addSld delSld modSld sldOrd">
      <pc:chgData name="Martina Lukačić" userId="25cc6719a78351ac" providerId="LiveId" clId="{67CE0584-4B8F-4D6F-9A69-3452C1DD21F2}" dt="2025-05-05T09:07:14.041" v="11491" actId="478"/>
      <pc:docMkLst>
        <pc:docMk/>
      </pc:docMkLst>
      <pc:sldChg chg="modSp mod">
        <pc:chgData name="Martina Lukačić" userId="25cc6719a78351ac" providerId="LiveId" clId="{67CE0584-4B8F-4D6F-9A69-3452C1DD21F2}" dt="2025-04-25T08:54:22.854" v="7418" actId="20577"/>
        <pc:sldMkLst>
          <pc:docMk/>
          <pc:sldMk cId="4052248336" sldId="256"/>
        </pc:sldMkLst>
        <pc:spChg chg="mod">
          <ac:chgData name="Martina Lukačić" userId="25cc6719a78351ac" providerId="LiveId" clId="{67CE0584-4B8F-4D6F-9A69-3452C1DD21F2}" dt="2025-04-25T08:54:22.854" v="7418" actId="20577"/>
          <ac:spMkLst>
            <pc:docMk/>
            <pc:sldMk cId="4052248336" sldId="256"/>
            <ac:spMk id="3" creationId="{E5098548-CC1C-0111-2F24-1AE0B3324C80}"/>
          </ac:spMkLst>
        </pc:spChg>
      </pc:sldChg>
      <pc:sldChg chg="addSp delSp modSp del mod">
        <pc:chgData name="Martina Lukačić" userId="25cc6719a78351ac" providerId="LiveId" clId="{67CE0584-4B8F-4D6F-9A69-3452C1DD21F2}" dt="2025-05-01T17:49:26.318" v="8283" actId="47"/>
        <pc:sldMkLst>
          <pc:docMk/>
          <pc:sldMk cId="3182959028" sldId="258"/>
        </pc:sldMkLst>
      </pc:sldChg>
      <pc:sldChg chg="modSp mod">
        <pc:chgData name="Martina Lukačić" userId="25cc6719a78351ac" providerId="LiveId" clId="{67CE0584-4B8F-4D6F-9A69-3452C1DD21F2}" dt="2025-05-01T17:21:58.759" v="7861" actId="14100"/>
        <pc:sldMkLst>
          <pc:docMk/>
          <pc:sldMk cId="2067348293" sldId="259"/>
        </pc:sldMkLst>
        <pc:spChg chg="mod">
          <ac:chgData name="Martina Lukačić" userId="25cc6719a78351ac" providerId="LiveId" clId="{67CE0584-4B8F-4D6F-9A69-3452C1DD21F2}" dt="2025-05-01T17:21:58.759" v="7861" actId="14100"/>
          <ac:spMkLst>
            <pc:docMk/>
            <pc:sldMk cId="2067348293" sldId="259"/>
            <ac:spMk id="3" creationId="{82FC1E6B-5438-0A78-F89D-477549CE1BFC}"/>
          </ac:spMkLst>
        </pc:spChg>
      </pc:sldChg>
      <pc:sldChg chg="addSp delSp modSp del mod ord">
        <pc:chgData name="Martina Lukačić" userId="25cc6719a78351ac" providerId="LiveId" clId="{67CE0584-4B8F-4D6F-9A69-3452C1DD21F2}" dt="2025-05-01T17:14:37.302" v="7752" actId="47"/>
        <pc:sldMkLst>
          <pc:docMk/>
          <pc:sldMk cId="136203644" sldId="260"/>
        </pc:sldMkLst>
      </pc:sldChg>
      <pc:sldChg chg="modSp mod">
        <pc:chgData name="Martina Lukačić" userId="25cc6719a78351ac" providerId="LiveId" clId="{67CE0584-4B8F-4D6F-9A69-3452C1DD21F2}" dt="2025-04-25T08:52:09.546" v="7380" actId="20577"/>
        <pc:sldMkLst>
          <pc:docMk/>
          <pc:sldMk cId="1619573277" sldId="261"/>
        </pc:sldMkLst>
        <pc:spChg chg="mod">
          <ac:chgData name="Martina Lukačić" userId="25cc6719a78351ac" providerId="LiveId" clId="{67CE0584-4B8F-4D6F-9A69-3452C1DD21F2}" dt="2025-04-25T08:52:09.546" v="7380" actId="20577"/>
          <ac:spMkLst>
            <pc:docMk/>
            <pc:sldMk cId="1619573277" sldId="261"/>
            <ac:spMk id="3" creationId="{72919463-EFB6-0078-CA7D-0381BF6B3B05}"/>
          </ac:spMkLst>
        </pc:spChg>
      </pc:sldChg>
      <pc:sldChg chg="modSp mod ord">
        <pc:chgData name="Martina Lukačić" userId="25cc6719a78351ac" providerId="LiveId" clId="{67CE0584-4B8F-4D6F-9A69-3452C1DD21F2}" dt="2025-05-01T17:22:04.045" v="7862" actId="20577"/>
        <pc:sldMkLst>
          <pc:docMk/>
          <pc:sldMk cId="1145513583" sldId="262"/>
        </pc:sldMkLst>
        <pc:spChg chg="mod">
          <ac:chgData name="Martina Lukačić" userId="25cc6719a78351ac" providerId="LiveId" clId="{67CE0584-4B8F-4D6F-9A69-3452C1DD21F2}" dt="2025-05-01T17:22:04.045" v="7862" actId="20577"/>
          <ac:spMkLst>
            <pc:docMk/>
            <pc:sldMk cId="1145513583" sldId="262"/>
            <ac:spMk id="3" creationId="{2B7CCA62-9F88-3DBB-715A-450511849861}"/>
          </ac:spMkLst>
        </pc:spChg>
      </pc:sldChg>
      <pc:sldChg chg="addSp delSp modSp mod">
        <pc:chgData name="Martina Lukačić" userId="25cc6719a78351ac" providerId="LiveId" clId="{67CE0584-4B8F-4D6F-9A69-3452C1DD21F2}" dt="2025-04-25T07:20:14.965" v="3752" actId="20577"/>
        <pc:sldMkLst>
          <pc:docMk/>
          <pc:sldMk cId="2963196971" sldId="263"/>
        </pc:sldMkLst>
        <pc:graphicFrameChg chg="add mod modGraphic">
          <ac:chgData name="Martina Lukačić" userId="25cc6719a78351ac" providerId="LiveId" clId="{67CE0584-4B8F-4D6F-9A69-3452C1DD21F2}" dt="2025-04-25T07:20:14.965" v="3752" actId="20577"/>
          <ac:graphicFrameMkLst>
            <pc:docMk/>
            <pc:sldMk cId="2963196971" sldId="263"/>
            <ac:graphicFrameMk id="5" creationId="{02342964-6CF5-EE26-4441-9D736F8FCB7A}"/>
          </ac:graphicFrameMkLst>
        </pc:graphicFrameChg>
      </pc:sldChg>
      <pc:sldChg chg="addSp delSp modSp mod">
        <pc:chgData name="Martina Lukačić" userId="25cc6719a78351ac" providerId="LiveId" clId="{67CE0584-4B8F-4D6F-9A69-3452C1DD21F2}" dt="2025-04-24T18:03:50.037" v="3718" actId="2084"/>
        <pc:sldMkLst>
          <pc:docMk/>
          <pc:sldMk cId="2183779854" sldId="264"/>
        </pc:sldMkLst>
        <pc:spChg chg="add mod">
          <ac:chgData name="Martina Lukačić" userId="25cc6719a78351ac" providerId="LiveId" clId="{67CE0584-4B8F-4D6F-9A69-3452C1DD21F2}" dt="2025-04-24T18:03:00.435" v="3715" actId="1076"/>
          <ac:spMkLst>
            <pc:docMk/>
            <pc:sldMk cId="2183779854" sldId="264"/>
            <ac:spMk id="5" creationId="{67AE8086-988B-1EEB-50E4-035825C5EE92}"/>
          </ac:spMkLst>
        </pc:spChg>
        <pc:graphicFrameChg chg="mod modGraphic">
          <ac:chgData name="Martina Lukačić" userId="25cc6719a78351ac" providerId="LiveId" clId="{67CE0584-4B8F-4D6F-9A69-3452C1DD21F2}" dt="2025-04-24T18:03:50.037" v="3718" actId="2084"/>
          <ac:graphicFrameMkLst>
            <pc:docMk/>
            <pc:sldMk cId="2183779854" sldId="264"/>
            <ac:graphicFrameMk id="4" creationId="{7640745F-4DE3-104D-62A1-6E190D1AD10E}"/>
          </ac:graphicFrameMkLst>
        </pc:graphicFrameChg>
      </pc:sldChg>
      <pc:sldChg chg="modSp mod">
        <pc:chgData name="Martina Lukačić" userId="25cc6719a78351ac" providerId="LiveId" clId="{67CE0584-4B8F-4D6F-9A69-3452C1DD21F2}" dt="2025-04-24T16:48:15.942" v="1659" actId="20577"/>
        <pc:sldMkLst>
          <pc:docMk/>
          <pc:sldMk cId="2616715443" sldId="265"/>
        </pc:sldMkLst>
        <pc:spChg chg="mod">
          <ac:chgData name="Martina Lukačić" userId="25cc6719a78351ac" providerId="LiveId" clId="{67CE0584-4B8F-4D6F-9A69-3452C1DD21F2}" dt="2025-04-24T16:48:15.942" v="1659" actId="20577"/>
          <ac:spMkLst>
            <pc:docMk/>
            <pc:sldMk cId="2616715443" sldId="265"/>
            <ac:spMk id="3" creationId="{6B6E9D7F-005A-8703-4CC2-29FAAB45A4F4}"/>
          </ac:spMkLst>
        </pc:spChg>
      </pc:sldChg>
      <pc:sldChg chg="addSp delSp modSp mod">
        <pc:chgData name="Martina Lukačić" userId="25cc6719a78351ac" providerId="LiveId" clId="{67CE0584-4B8F-4D6F-9A69-3452C1DD21F2}" dt="2025-04-24T18:01:52.606" v="3709" actId="122"/>
        <pc:sldMkLst>
          <pc:docMk/>
          <pc:sldMk cId="1604482620" sldId="267"/>
        </pc:sldMkLst>
        <pc:spChg chg="add mod">
          <ac:chgData name="Martina Lukačić" userId="25cc6719a78351ac" providerId="LiveId" clId="{67CE0584-4B8F-4D6F-9A69-3452C1DD21F2}" dt="2025-04-24T17:39:32.083" v="3075" actId="1076"/>
          <ac:spMkLst>
            <pc:docMk/>
            <pc:sldMk cId="1604482620" sldId="267"/>
            <ac:spMk id="5" creationId="{2EC30E72-750D-6E2E-1C9D-6ABD1C66B84F}"/>
          </ac:spMkLst>
        </pc:spChg>
        <pc:graphicFrameChg chg="add mod ord modGraphic">
          <ac:chgData name="Martina Lukačić" userId="25cc6719a78351ac" providerId="LiveId" clId="{67CE0584-4B8F-4D6F-9A69-3452C1DD21F2}" dt="2025-04-24T18:01:52.606" v="3709" actId="122"/>
          <ac:graphicFrameMkLst>
            <pc:docMk/>
            <pc:sldMk cId="1604482620" sldId="267"/>
            <ac:graphicFrameMk id="4" creationId="{B84F8D84-F055-EAE3-BBFB-7A2297B21FF7}"/>
          </ac:graphicFrameMkLst>
        </pc:graphicFrameChg>
      </pc:sldChg>
      <pc:sldChg chg="addSp delSp modSp mod">
        <pc:chgData name="Martina Lukačić" userId="25cc6719a78351ac" providerId="LiveId" clId="{67CE0584-4B8F-4D6F-9A69-3452C1DD21F2}" dt="2025-04-24T17:59:01.040" v="3700" actId="1076"/>
        <pc:sldMkLst>
          <pc:docMk/>
          <pc:sldMk cId="3815643927" sldId="268"/>
        </pc:sldMkLst>
        <pc:graphicFrameChg chg="add mod ord modGraphic">
          <ac:chgData name="Martina Lukačić" userId="25cc6719a78351ac" providerId="LiveId" clId="{67CE0584-4B8F-4D6F-9A69-3452C1DD21F2}" dt="2025-04-24T17:58:51.809" v="3698" actId="1076"/>
          <ac:graphicFrameMkLst>
            <pc:docMk/>
            <pc:sldMk cId="3815643927" sldId="268"/>
            <ac:graphicFrameMk id="4" creationId="{569CEB81-C383-DFAC-A828-E244BBD95885}"/>
          </ac:graphicFrameMkLst>
        </pc:graphicFrameChg>
        <pc:graphicFrameChg chg="add mod modGraphic">
          <ac:chgData name="Martina Lukačić" userId="25cc6719a78351ac" providerId="LiveId" clId="{67CE0584-4B8F-4D6F-9A69-3452C1DD21F2}" dt="2025-04-24T17:58:56.286" v="3699" actId="1076"/>
          <ac:graphicFrameMkLst>
            <pc:docMk/>
            <pc:sldMk cId="3815643927" sldId="268"/>
            <ac:graphicFrameMk id="7" creationId="{597F2308-3DFD-8036-0EFA-99E6232AD4EA}"/>
          </ac:graphicFrameMkLst>
        </pc:graphicFrameChg>
        <pc:graphicFrameChg chg="add mod modGraphic">
          <ac:chgData name="Martina Lukačić" userId="25cc6719a78351ac" providerId="LiveId" clId="{67CE0584-4B8F-4D6F-9A69-3452C1DD21F2}" dt="2025-04-24T17:59:01.040" v="3700" actId="1076"/>
          <ac:graphicFrameMkLst>
            <pc:docMk/>
            <pc:sldMk cId="3815643927" sldId="268"/>
            <ac:graphicFrameMk id="8" creationId="{60B84E3D-1B28-B22F-4EAC-742A865B5DAD}"/>
          </ac:graphicFrameMkLst>
        </pc:graphicFrameChg>
      </pc:sldChg>
      <pc:sldChg chg="modSp mod ord">
        <pc:chgData name="Martina Lukačić" userId="25cc6719a78351ac" providerId="LiveId" clId="{67CE0584-4B8F-4D6F-9A69-3452C1DD21F2}" dt="2025-05-05T09:00:38.033" v="11474" actId="2085"/>
        <pc:sldMkLst>
          <pc:docMk/>
          <pc:sldMk cId="2193036483" sldId="269"/>
        </pc:sldMkLst>
        <pc:spChg chg="mod">
          <ac:chgData name="Martina Lukačić" userId="25cc6719a78351ac" providerId="LiveId" clId="{67CE0584-4B8F-4D6F-9A69-3452C1DD21F2}" dt="2025-05-01T16:50:02.322" v="7676" actId="20577"/>
          <ac:spMkLst>
            <pc:docMk/>
            <pc:sldMk cId="2193036483" sldId="269"/>
            <ac:spMk id="2" creationId="{FA2F6905-BC03-8919-2F18-536E7DF53A85}"/>
          </ac:spMkLst>
        </pc:spChg>
        <pc:spChg chg="mod">
          <ac:chgData name="Martina Lukačić" userId="25cc6719a78351ac" providerId="LiveId" clId="{67CE0584-4B8F-4D6F-9A69-3452C1DD21F2}" dt="2025-05-05T09:00:38.033" v="11474" actId="2085"/>
          <ac:spMkLst>
            <pc:docMk/>
            <pc:sldMk cId="2193036483" sldId="269"/>
            <ac:spMk id="3" creationId="{7414C994-7991-419D-5DB5-F935066CC444}"/>
          </ac:spMkLst>
        </pc:spChg>
      </pc:sldChg>
      <pc:sldChg chg="modSp mod ord">
        <pc:chgData name="Martina Lukačić" userId="25cc6719a78351ac" providerId="LiveId" clId="{67CE0584-4B8F-4D6F-9A69-3452C1DD21F2}" dt="2025-05-01T17:59:55.890" v="8303"/>
        <pc:sldMkLst>
          <pc:docMk/>
          <pc:sldMk cId="1631331202" sldId="270"/>
        </pc:sldMkLst>
        <pc:spChg chg="mod">
          <ac:chgData name="Martina Lukačić" userId="25cc6719a78351ac" providerId="LiveId" clId="{67CE0584-4B8F-4D6F-9A69-3452C1DD21F2}" dt="2025-05-01T16:49:44.958" v="7630" actId="20577"/>
          <ac:spMkLst>
            <pc:docMk/>
            <pc:sldMk cId="1631331202" sldId="270"/>
            <ac:spMk id="2" creationId="{BCD4D885-E479-B570-1835-A7206A0D4886}"/>
          </ac:spMkLst>
        </pc:spChg>
        <pc:spChg chg="mod">
          <ac:chgData name="Martina Lukačić" userId="25cc6719a78351ac" providerId="LiveId" clId="{67CE0584-4B8F-4D6F-9A69-3452C1DD21F2}" dt="2025-04-25T08:19:48.592" v="6102" actId="2085"/>
          <ac:spMkLst>
            <pc:docMk/>
            <pc:sldMk cId="1631331202" sldId="270"/>
            <ac:spMk id="3" creationId="{29E614CE-BDA2-8D6E-647E-253B901DB399}"/>
          </ac:spMkLst>
        </pc:spChg>
      </pc:sldChg>
      <pc:sldChg chg="modSp mod ord">
        <pc:chgData name="Martina Lukačić" userId="25cc6719a78351ac" providerId="LiveId" clId="{67CE0584-4B8F-4D6F-9A69-3452C1DD21F2}" dt="2025-05-01T18:08:09.371" v="8447" actId="20577"/>
        <pc:sldMkLst>
          <pc:docMk/>
          <pc:sldMk cId="1448154834" sldId="271"/>
        </pc:sldMkLst>
        <pc:spChg chg="mod">
          <ac:chgData name="Martina Lukačić" userId="25cc6719a78351ac" providerId="LiveId" clId="{67CE0584-4B8F-4D6F-9A69-3452C1DD21F2}" dt="2025-05-01T18:08:09.371" v="8447" actId="20577"/>
          <ac:spMkLst>
            <pc:docMk/>
            <pc:sldMk cId="1448154834" sldId="271"/>
            <ac:spMk id="2" creationId="{12104B38-3DAC-5E61-75BA-B40AF9C3EE92}"/>
          </ac:spMkLst>
        </pc:spChg>
        <pc:spChg chg="mod">
          <ac:chgData name="Martina Lukačić" userId="25cc6719a78351ac" providerId="LiveId" clId="{67CE0584-4B8F-4D6F-9A69-3452C1DD21F2}" dt="2025-04-24T16:02:00.831" v="1303" actId="20577"/>
          <ac:spMkLst>
            <pc:docMk/>
            <pc:sldMk cId="1448154834" sldId="271"/>
            <ac:spMk id="3" creationId="{DCD28AE6-2B23-4640-73FA-273B30AD5A3B}"/>
          </ac:spMkLst>
        </pc:spChg>
      </pc:sldChg>
      <pc:sldChg chg="ord">
        <pc:chgData name="Martina Lukačić" userId="25cc6719a78351ac" providerId="LiveId" clId="{67CE0584-4B8F-4D6F-9A69-3452C1DD21F2}" dt="2025-05-01T17:58:23.209" v="8293"/>
        <pc:sldMkLst>
          <pc:docMk/>
          <pc:sldMk cId="805588194" sldId="272"/>
        </pc:sldMkLst>
      </pc:sldChg>
      <pc:sldChg chg="addSp delSp modSp del mod">
        <pc:chgData name="Martina Lukačić" userId="25cc6719a78351ac" providerId="LiveId" clId="{67CE0584-4B8F-4D6F-9A69-3452C1DD21F2}" dt="2025-04-24T17:06:17.445" v="1772" actId="47"/>
        <pc:sldMkLst>
          <pc:docMk/>
          <pc:sldMk cId="2237994802" sldId="273"/>
        </pc:sldMkLst>
      </pc:sldChg>
      <pc:sldChg chg="modSp mod ord">
        <pc:chgData name="Martina Lukačić" userId="25cc6719a78351ac" providerId="LiveId" clId="{67CE0584-4B8F-4D6F-9A69-3452C1DD21F2}" dt="2025-05-01T17:59:25.559" v="8301"/>
        <pc:sldMkLst>
          <pc:docMk/>
          <pc:sldMk cId="2023071791" sldId="274"/>
        </pc:sldMkLst>
        <pc:spChg chg="mod">
          <ac:chgData name="Martina Lukačić" userId="25cc6719a78351ac" providerId="LiveId" clId="{67CE0584-4B8F-4D6F-9A69-3452C1DD21F2}" dt="2025-04-24T17:51:42.958" v="3171"/>
          <ac:spMkLst>
            <pc:docMk/>
            <pc:sldMk cId="2023071791" sldId="274"/>
            <ac:spMk id="3" creationId="{029B64F5-FCE4-4FE4-B690-16BD2877714A}"/>
          </ac:spMkLst>
        </pc:spChg>
      </pc:sldChg>
      <pc:sldChg chg="addSp delSp modSp mod ord">
        <pc:chgData name="Martina Lukačić" userId="25cc6719a78351ac" providerId="LiveId" clId="{67CE0584-4B8F-4D6F-9A69-3452C1DD21F2}" dt="2025-04-24T16:00:21.002" v="1277" actId="20577"/>
        <pc:sldMkLst>
          <pc:docMk/>
          <pc:sldMk cId="202733810" sldId="275"/>
        </pc:sldMkLst>
        <pc:spChg chg="mod">
          <ac:chgData name="Martina Lukačić" userId="25cc6719a78351ac" providerId="LiveId" clId="{67CE0584-4B8F-4D6F-9A69-3452C1DD21F2}" dt="2025-04-24T15:24:23.152" v="21" actId="20577"/>
          <ac:spMkLst>
            <pc:docMk/>
            <pc:sldMk cId="202733810" sldId="275"/>
            <ac:spMk id="2" creationId="{B21DEF7F-7BA1-3ECC-FFA8-ED9D0B3FBC44}"/>
          </ac:spMkLst>
        </pc:spChg>
        <pc:spChg chg="mod">
          <ac:chgData name="Martina Lukačić" userId="25cc6719a78351ac" providerId="LiveId" clId="{67CE0584-4B8F-4D6F-9A69-3452C1DD21F2}" dt="2025-04-24T15:26:43.703" v="44"/>
          <ac:spMkLst>
            <pc:docMk/>
            <pc:sldMk cId="202733810" sldId="275"/>
            <ac:spMk id="3" creationId="{B0B19EFB-210C-EF5A-E269-29382856444C}"/>
          </ac:spMkLst>
        </pc:spChg>
        <pc:graphicFrameChg chg="add mod modGraphic">
          <ac:chgData name="Martina Lukačić" userId="25cc6719a78351ac" providerId="LiveId" clId="{67CE0584-4B8F-4D6F-9A69-3452C1DD21F2}" dt="2025-04-24T16:00:21.002" v="1277" actId="20577"/>
          <ac:graphicFrameMkLst>
            <pc:docMk/>
            <pc:sldMk cId="202733810" sldId="275"/>
            <ac:graphicFrameMk id="4" creationId="{5996352E-A0CA-6954-BE4A-478701EDE5BA}"/>
          </ac:graphicFrameMkLst>
        </pc:graphicFrameChg>
      </pc:sldChg>
      <pc:sldChg chg="addSp delSp modSp mod ord">
        <pc:chgData name="Martina Lukačić" userId="25cc6719a78351ac" providerId="LiveId" clId="{67CE0584-4B8F-4D6F-9A69-3452C1DD21F2}" dt="2025-05-01T21:19:06.118" v="9546" actId="1076"/>
        <pc:sldMkLst>
          <pc:docMk/>
          <pc:sldMk cId="313714660" sldId="276"/>
        </pc:sldMkLst>
        <pc:spChg chg="mod">
          <ac:chgData name="Martina Lukačić" userId="25cc6719a78351ac" providerId="LiveId" clId="{67CE0584-4B8F-4D6F-9A69-3452C1DD21F2}" dt="2025-05-01T18:40:08.071" v="9525" actId="1076"/>
          <ac:spMkLst>
            <pc:docMk/>
            <pc:sldMk cId="313714660" sldId="276"/>
            <ac:spMk id="18" creationId="{75BD3B32-C3BC-FD38-0D17-6EFE39B9B012}"/>
          </ac:spMkLst>
        </pc:spChg>
        <pc:spChg chg="mod">
          <ac:chgData name="Martina Lukačić" userId="25cc6719a78351ac" providerId="LiveId" clId="{67CE0584-4B8F-4D6F-9A69-3452C1DD21F2}" dt="2025-05-01T18:40:00.013" v="9523" actId="1076"/>
          <ac:spMkLst>
            <pc:docMk/>
            <pc:sldMk cId="313714660" sldId="276"/>
            <ac:spMk id="21" creationId="{AF4745E6-A1B6-095E-BCD5-5F9472024514}"/>
          </ac:spMkLst>
        </pc:spChg>
        <pc:spChg chg="mod">
          <ac:chgData name="Martina Lukačić" userId="25cc6719a78351ac" providerId="LiveId" clId="{67CE0584-4B8F-4D6F-9A69-3452C1DD21F2}" dt="2025-05-01T18:39:16.290" v="9513" actId="1076"/>
          <ac:spMkLst>
            <pc:docMk/>
            <pc:sldMk cId="313714660" sldId="276"/>
            <ac:spMk id="22" creationId="{A546AF94-02D8-B0A9-7EAC-D0093FF1CA4D}"/>
          </ac:spMkLst>
        </pc:spChg>
        <pc:spChg chg="mod">
          <ac:chgData name="Martina Lukačić" userId="25cc6719a78351ac" providerId="LiveId" clId="{67CE0584-4B8F-4D6F-9A69-3452C1DD21F2}" dt="2025-05-01T18:40:19.123" v="9526" actId="1076"/>
          <ac:spMkLst>
            <pc:docMk/>
            <pc:sldMk cId="313714660" sldId="276"/>
            <ac:spMk id="23" creationId="{55098166-7845-EA4C-90F2-6F5BBF23E397}"/>
          </ac:spMkLst>
        </pc:spChg>
        <pc:spChg chg="mod">
          <ac:chgData name="Martina Lukačić" userId="25cc6719a78351ac" providerId="LiveId" clId="{67CE0584-4B8F-4D6F-9A69-3452C1DD21F2}" dt="2025-05-01T18:39:07.485" v="9511" actId="1076"/>
          <ac:spMkLst>
            <pc:docMk/>
            <pc:sldMk cId="313714660" sldId="276"/>
            <ac:spMk id="24" creationId="{B21EBF25-3170-3FAD-56C4-4E1AAC83ADAC}"/>
          </ac:spMkLst>
        </pc:spChg>
        <pc:spChg chg="mod">
          <ac:chgData name="Martina Lukačić" userId="25cc6719a78351ac" providerId="LiveId" clId="{67CE0584-4B8F-4D6F-9A69-3452C1DD21F2}" dt="2025-05-01T18:38:24.042" v="9505" actId="1076"/>
          <ac:spMkLst>
            <pc:docMk/>
            <pc:sldMk cId="313714660" sldId="276"/>
            <ac:spMk id="25" creationId="{9BD99A80-7BB1-7EF3-9620-8D3616349D5F}"/>
          </ac:spMkLst>
        </pc:spChg>
        <pc:spChg chg="add mod">
          <ac:chgData name="Martina Lukačić" userId="25cc6719a78351ac" providerId="LiveId" clId="{67CE0584-4B8F-4D6F-9A69-3452C1DD21F2}" dt="2025-05-01T21:19:06.118" v="9546" actId="1076"/>
          <ac:spMkLst>
            <pc:docMk/>
            <pc:sldMk cId="313714660" sldId="276"/>
            <ac:spMk id="30" creationId="{3DEDEAE1-6949-2D79-8AA5-8F8D2183C350}"/>
          </ac:spMkLst>
        </pc:spChg>
        <pc:cxnChg chg="mod">
          <ac:chgData name="Martina Lukačić" userId="25cc6719a78351ac" providerId="LiveId" clId="{67CE0584-4B8F-4D6F-9A69-3452C1DD21F2}" dt="2025-05-01T18:39:04.316" v="9510" actId="1076"/>
          <ac:cxnSpMkLst>
            <pc:docMk/>
            <pc:sldMk cId="313714660" sldId="276"/>
            <ac:cxnSpMk id="14" creationId="{0254B676-84BC-0F19-586D-14C18E31509E}"/>
          </ac:cxnSpMkLst>
        </pc:cxnChg>
        <pc:cxnChg chg="mod">
          <ac:chgData name="Martina Lukačić" userId="25cc6719a78351ac" providerId="LiveId" clId="{67CE0584-4B8F-4D6F-9A69-3452C1DD21F2}" dt="2025-05-01T18:38:58.505" v="9509" actId="1076"/>
          <ac:cxnSpMkLst>
            <pc:docMk/>
            <pc:sldMk cId="313714660" sldId="276"/>
            <ac:cxnSpMk id="15" creationId="{BB1DE791-C038-B47A-0D00-66EBC46CF032}"/>
          </ac:cxnSpMkLst>
        </pc:cxnChg>
        <pc:cxnChg chg="mod">
          <ac:chgData name="Martina Lukačić" userId="25cc6719a78351ac" providerId="LiveId" clId="{67CE0584-4B8F-4D6F-9A69-3452C1DD21F2}" dt="2025-05-01T18:38:53.680" v="9508" actId="1076"/>
          <ac:cxnSpMkLst>
            <pc:docMk/>
            <pc:sldMk cId="313714660" sldId="276"/>
            <ac:cxnSpMk id="16" creationId="{237108C3-BF56-892F-030B-B5AF02D9FBDA}"/>
          </ac:cxnSpMkLst>
        </pc:cxnChg>
        <pc:cxnChg chg="mod">
          <ac:chgData name="Martina Lukačić" userId="25cc6719a78351ac" providerId="LiveId" clId="{67CE0584-4B8F-4D6F-9A69-3452C1DD21F2}" dt="2025-05-01T18:38:49.229" v="9507" actId="1076"/>
          <ac:cxnSpMkLst>
            <pc:docMk/>
            <pc:sldMk cId="313714660" sldId="276"/>
            <ac:cxnSpMk id="17" creationId="{23FAAB6F-DFCC-4425-E360-6544AB92EEA5}"/>
          </ac:cxnSpMkLst>
        </pc:cxnChg>
      </pc:sldChg>
      <pc:sldChg chg="del">
        <pc:chgData name="Martina Lukačić" userId="25cc6719a78351ac" providerId="LiveId" clId="{67CE0584-4B8F-4D6F-9A69-3452C1DD21F2}" dt="2025-04-24T17:49:08.480" v="3163" actId="47"/>
        <pc:sldMkLst>
          <pc:docMk/>
          <pc:sldMk cId="770385544" sldId="277"/>
        </pc:sldMkLst>
      </pc:sldChg>
      <pc:sldChg chg="addSp modSp mod ord">
        <pc:chgData name="Martina Lukačić" userId="25cc6719a78351ac" providerId="LiveId" clId="{67CE0584-4B8F-4D6F-9A69-3452C1DD21F2}" dt="2025-05-01T17:58:57.178" v="8299"/>
        <pc:sldMkLst>
          <pc:docMk/>
          <pc:sldMk cId="2598117744" sldId="278"/>
        </pc:sldMkLst>
        <pc:spChg chg="mod">
          <ac:chgData name="Martina Lukačić" userId="25cc6719a78351ac" providerId="LiveId" clId="{67CE0584-4B8F-4D6F-9A69-3452C1DD21F2}" dt="2025-04-24T16:06:39.810" v="1314" actId="20577"/>
          <ac:spMkLst>
            <pc:docMk/>
            <pc:sldMk cId="2598117744" sldId="278"/>
            <ac:spMk id="2" creationId="{21EDE4B6-F9A1-A93B-D156-F77C3D3A8AF0}"/>
          </ac:spMkLst>
        </pc:spChg>
        <pc:spChg chg="mod">
          <ac:chgData name="Martina Lukačić" userId="25cc6719a78351ac" providerId="LiveId" clId="{67CE0584-4B8F-4D6F-9A69-3452C1DD21F2}" dt="2025-04-25T08:35:58.660" v="7268" actId="20577"/>
          <ac:spMkLst>
            <pc:docMk/>
            <pc:sldMk cId="2598117744" sldId="278"/>
            <ac:spMk id="3" creationId="{BB909D52-C92D-0212-5C99-42EAE4B680C2}"/>
          </ac:spMkLst>
        </pc:spChg>
        <pc:graphicFrameChg chg="add mod">
          <ac:chgData name="Martina Lukačić" userId="25cc6719a78351ac" providerId="LiveId" clId="{67CE0584-4B8F-4D6F-9A69-3452C1DD21F2}" dt="2025-04-25T08:32:45.296" v="7077" actId="14100"/>
          <ac:graphicFrameMkLst>
            <pc:docMk/>
            <pc:sldMk cId="2598117744" sldId="278"/>
            <ac:graphicFrameMk id="6" creationId="{A584D27B-42D6-D4DB-DFF6-1317150C8B7E}"/>
          </ac:graphicFrameMkLst>
        </pc:graphicFrameChg>
      </pc:sldChg>
      <pc:sldChg chg="addSp modSp mod ord">
        <pc:chgData name="Martina Lukačić" userId="25cc6719a78351ac" providerId="LiveId" clId="{67CE0584-4B8F-4D6F-9A69-3452C1DD21F2}" dt="2025-05-01T18:02:22.041" v="8311"/>
        <pc:sldMkLst>
          <pc:docMk/>
          <pc:sldMk cId="235727978" sldId="279"/>
        </pc:sldMkLst>
        <pc:spChg chg="mod">
          <ac:chgData name="Martina Lukačić" userId="25cc6719a78351ac" providerId="LiveId" clId="{67CE0584-4B8F-4D6F-9A69-3452C1DD21F2}" dt="2025-04-24T17:54:05.107" v="3600" actId="20577"/>
          <ac:spMkLst>
            <pc:docMk/>
            <pc:sldMk cId="235727978" sldId="279"/>
            <ac:spMk id="2" creationId="{79A6CDA0-3BD6-F494-094A-88D154D42F56}"/>
          </ac:spMkLst>
        </pc:spChg>
        <pc:spChg chg="mod">
          <ac:chgData name="Martina Lukačić" userId="25cc6719a78351ac" providerId="LiveId" clId="{67CE0584-4B8F-4D6F-9A69-3452C1DD21F2}" dt="2025-04-24T17:56:21.294" v="3691" actId="1076"/>
          <ac:spMkLst>
            <pc:docMk/>
            <pc:sldMk cId="235727978" sldId="279"/>
            <ac:spMk id="3" creationId="{7A04060B-DD1F-A9D0-096A-E9D090784505}"/>
          </ac:spMkLst>
        </pc:spChg>
        <pc:spChg chg="add mod">
          <ac:chgData name="Martina Lukačić" userId="25cc6719a78351ac" providerId="LiveId" clId="{67CE0584-4B8F-4D6F-9A69-3452C1DD21F2}" dt="2025-04-24T17:56:00.704" v="3690" actId="1076"/>
          <ac:spMkLst>
            <pc:docMk/>
            <pc:sldMk cId="235727978" sldId="279"/>
            <ac:spMk id="4" creationId="{7C1B507E-4C9E-AA94-F623-35929E13BB1B}"/>
          </ac:spMkLst>
        </pc:spChg>
      </pc:sldChg>
      <pc:sldChg chg="new del">
        <pc:chgData name="Martina Lukačić" userId="25cc6719a78351ac" providerId="LiveId" clId="{67CE0584-4B8F-4D6F-9A69-3452C1DD21F2}" dt="2025-04-24T16:32:56.741" v="1319" actId="47"/>
        <pc:sldMkLst>
          <pc:docMk/>
          <pc:sldMk cId="2363296066" sldId="280"/>
        </pc:sldMkLst>
      </pc:sldChg>
      <pc:sldChg chg="addSp modSp new mod ord">
        <pc:chgData name="Martina Lukačić" userId="25cc6719a78351ac" providerId="LiveId" clId="{67CE0584-4B8F-4D6F-9A69-3452C1DD21F2}" dt="2025-05-01T17:58:47.146" v="8297"/>
        <pc:sldMkLst>
          <pc:docMk/>
          <pc:sldMk cId="2536318171" sldId="280"/>
        </pc:sldMkLst>
        <pc:spChg chg="mod">
          <ac:chgData name="Martina Lukačić" userId="25cc6719a78351ac" providerId="LiveId" clId="{67CE0584-4B8F-4D6F-9A69-3452C1DD21F2}" dt="2025-04-24T17:05:07.817" v="1761" actId="20577"/>
          <ac:spMkLst>
            <pc:docMk/>
            <pc:sldMk cId="2536318171" sldId="280"/>
            <ac:spMk id="2" creationId="{7F364989-9BEE-7DE3-D163-C4218E008D97}"/>
          </ac:spMkLst>
        </pc:spChg>
        <pc:spChg chg="mod">
          <ac:chgData name="Martina Lukačić" userId="25cc6719a78351ac" providerId="LiveId" clId="{67CE0584-4B8F-4D6F-9A69-3452C1DD21F2}" dt="2025-04-25T08:34:59.898" v="7170" actId="15"/>
          <ac:spMkLst>
            <pc:docMk/>
            <pc:sldMk cId="2536318171" sldId="280"/>
            <ac:spMk id="3" creationId="{9EF78D9D-86EA-2151-0C60-A1D9CDA8C3A1}"/>
          </ac:spMkLst>
        </pc:spChg>
        <pc:graphicFrameChg chg="add mod">
          <ac:chgData name="Martina Lukačić" userId="25cc6719a78351ac" providerId="LiveId" clId="{67CE0584-4B8F-4D6F-9A69-3452C1DD21F2}" dt="2025-04-25T08:32:24.845" v="7074" actId="208"/>
          <ac:graphicFrameMkLst>
            <pc:docMk/>
            <pc:sldMk cId="2536318171" sldId="280"/>
            <ac:graphicFrameMk id="8" creationId="{D424EF63-8BFE-4EB6-A402-5466E2C98CA6}"/>
          </ac:graphicFrameMkLst>
        </pc:graphicFrameChg>
        <pc:graphicFrameChg chg="add mod">
          <ac:chgData name="Martina Lukačić" userId="25cc6719a78351ac" providerId="LiveId" clId="{67CE0584-4B8F-4D6F-9A69-3452C1DD21F2}" dt="2025-04-25T08:32:34.838" v="7076" actId="1076"/>
          <ac:graphicFrameMkLst>
            <pc:docMk/>
            <pc:sldMk cId="2536318171" sldId="280"/>
            <ac:graphicFrameMk id="11" creationId="{C911C5A3-5AD5-6AC0-28A9-1A580B100745}"/>
          </ac:graphicFrameMkLst>
        </pc:graphicFrameChg>
      </pc:sldChg>
      <pc:sldChg chg="addSp delSp modSp new del mod">
        <pc:chgData name="Martina Lukačić" userId="25cc6719a78351ac" providerId="LiveId" clId="{67CE0584-4B8F-4D6F-9A69-3452C1DD21F2}" dt="2025-04-24T17:27:17.370" v="2261" actId="47"/>
        <pc:sldMkLst>
          <pc:docMk/>
          <pc:sldMk cId="3468852473" sldId="281"/>
        </pc:sldMkLst>
      </pc:sldChg>
      <pc:sldChg chg="addSp delSp modSp new mod">
        <pc:chgData name="Martina Lukačić" userId="25cc6719a78351ac" providerId="LiveId" clId="{67CE0584-4B8F-4D6F-9A69-3452C1DD21F2}" dt="2025-05-01T16:52:16.277" v="7730" actId="20577"/>
        <pc:sldMkLst>
          <pc:docMk/>
          <pc:sldMk cId="3678307149" sldId="281"/>
        </pc:sldMkLst>
        <pc:spChg chg="mod">
          <ac:chgData name="Martina Lukačić" userId="25cc6719a78351ac" providerId="LiveId" clId="{67CE0584-4B8F-4D6F-9A69-3452C1DD21F2}" dt="2025-05-01T16:52:16.277" v="7730" actId="20577"/>
          <ac:spMkLst>
            <pc:docMk/>
            <pc:sldMk cId="3678307149" sldId="281"/>
            <ac:spMk id="3" creationId="{B6B4138E-4888-4D22-AC36-683B54C587C7}"/>
          </ac:spMkLst>
        </pc:spChg>
        <pc:spChg chg="add mod">
          <ac:chgData name="Martina Lukačić" userId="25cc6719a78351ac" providerId="LiveId" clId="{67CE0584-4B8F-4D6F-9A69-3452C1DD21F2}" dt="2025-04-24T17:57:27.709" v="3692" actId="208"/>
          <ac:spMkLst>
            <pc:docMk/>
            <pc:sldMk cId="3678307149" sldId="281"/>
            <ac:spMk id="4" creationId="{0B6FC225-0420-56E7-7824-51067A918E0A}"/>
          </ac:spMkLst>
        </pc:spChg>
      </pc:sldChg>
      <pc:sldChg chg="addSp delSp modSp new mod">
        <pc:chgData name="Martina Lukačić" userId="25cc6719a78351ac" providerId="LiveId" clId="{67CE0584-4B8F-4D6F-9A69-3452C1DD21F2}" dt="2025-04-25T07:54:38.825" v="5377" actId="1076"/>
        <pc:sldMkLst>
          <pc:docMk/>
          <pc:sldMk cId="1967662372" sldId="282"/>
        </pc:sldMkLst>
        <pc:spChg chg="mod">
          <ac:chgData name="Martina Lukačić" userId="25cc6719a78351ac" providerId="LiveId" clId="{67CE0584-4B8F-4D6F-9A69-3452C1DD21F2}" dt="2025-04-25T07:54:34.052" v="5376" actId="1076"/>
          <ac:spMkLst>
            <pc:docMk/>
            <pc:sldMk cId="1967662372" sldId="282"/>
            <ac:spMk id="3" creationId="{C528BC78-9037-26CB-50C4-20ED89E72989}"/>
          </ac:spMkLst>
        </pc:spChg>
        <pc:spChg chg="add mod">
          <ac:chgData name="Martina Lukačić" userId="25cc6719a78351ac" providerId="LiveId" clId="{67CE0584-4B8F-4D6F-9A69-3452C1DD21F2}" dt="2025-04-25T07:54:38.825" v="5377" actId="1076"/>
          <ac:spMkLst>
            <pc:docMk/>
            <pc:sldMk cId="1967662372" sldId="282"/>
            <ac:spMk id="4" creationId="{056945ED-1F86-E761-E153-8D8E4B5425FE}"/>
          </ac:spMkLst>
        </pc:spChg>
      </pc:sldChg>
      <pc:sldChg chg="addSp delSp modSp new mod ord modClrScheme chgLayout">
        <pc:chgData name="Martina Lukačić" userId="25cc6719a78351ac" providerId="LiveId" clId="{67CE0584-4B8F-4D6F-9A69-3452C1DD21F2}" dt="2025-05-01T18:00:10.232" v="8305"/>
        <pc:sldMkLst>
          <pc:docMk/>
          <pc:sldMk cId="3164255554" sldId="283"/>
        </pc:sldMkLst>
        <pc:spChg chg="add mod ord">
          <ac:chgData name="Martina Lukačić" userId="25cc6719a78351ac" providerId="LiveId" clId="{67CE0584-4B8F-4D6F-9A69-3452C1DD21F2}" dt="2025-04-25T08:27:29.062" v="7043" actId="404"/>
          <ac:spMkLst>
            <pc:docMk/>
            <pc:sldMk cId="3164255554" sldId="283"/>
            <ac:spMk id="5" creationId="{925DE4CD-3AF1-0644-344D-AF7333D3E2FA}"/>
          </ac:spMkLst>
        </pc:spChg>
        <pc:spChg chg="add mod ord">
          <ac:chgData name="Martina Lukačić" userId="25cc6719a78351ac" providerId="LiveId" clId="{67CE0584-4B8F-4D6F-9A69-3452C1DD21F2}" dt="2025-04-25T08:27:21.665" v="7041" actId="404"/>
          <ac:spMkLst>
            <pc:docMk/>
            <pc:sldMk cId="3164255554" sldId="283"/>
            <ac:spMk id="6" creationId="{45360FA0-0C2F-556F-F82F-D33CC786A851}"/>
          </ac:spMkLst>
        </pc:spChg>
        <pc:spChg chg="add mod">
          <ac:chgData name="Martina Lukačić" userId="25cc6719a78351ac" providerId="LiveId" clId="{67CE0584-4B8F-4D6F-9A69-3452C1DD21F2}" dt="2025-04-25T08:30:14.714" v="7058" actId="208"/>
          <ac:spMkLst>
            <pc:docMk/>
            <pc:sldMk cId="3164255554" sldId="283"/>
            <ac:spMk id="7" creationId="{C0F0F19E-96B4-5A10-0B10-03BA129ED2FC}"/>
          </ac:spMkLst>
        </pc:spChg>
        <pc:spChg chg="add mod">
          <ac:chgData name="Martina Lukačić" userId="25cc6719a78351ac" providerId="LiveId" clId="{67CE0584-4B8F-4D6F-9A69-3452C1DD21F2}" dt="2025-04-25T08:30:21.222" v="7060" actId="208"/>
          <ac:spMkLst>
            <pc:docMk/>
            <pc:sldMk cId="3164255554" sldId="283"/>
            <ac:spMk id="8" creationId="{09EF985D-FCE4-A085-A61D-E405940E7C35}"/>
          </ac:spMkLst>
        </pc:spChg>
      </pc:sldChg>
      <pc:sldChg chg="addSp delSp modSp new mod ord">
        <pc:chgData name="Martina Lukačić" userId="25cc6719a78351ac" providerId="LiveId" clId="{67CE0584-4B8F-4D6F-9A69-3452C1DD21F2}" dt="2025-05-05T09:07:14.041" v="11491" actId="478"/>
        <pc:sldMkLst>
          <pc:docMk/>
          <pc:sldMk cId="1270914207" sldId="284"/>
        </pc:sldMkLst>
        <pc:spChg chg="mod">
          <ac:chgData name="Martina Lukačić" userId="25cc6719a78351ac" providerId="LiveId" clId="{67CE0584-4B8F-4D6F-9A69-3452C1DD21F2}" dt="2025-05-01T18:03:57.844" v="8360" actId="20577"/>
          <ac:spMkLst>
            <pc:docMk/>
            <pc:sldMk cId="1270914207" sldId="284"/>
            <ac:spMk id="2" creationId="{0E045505-5D6C-9FE3-EB2D-B49DB79759A5}"/>
          </ac:spMkLst>
        </pc:spChg>
        <pc:spChg chg="mod">
          <ac:chgData name="Martina Lukačić" userId="25cc6719a78351ac" providerId="LiveId" clId="{67CE0584-4B8F-4D6F-9A69-3452C1DD21F2}" dt="2025-05-05T09:05:34.571" v="11488" actId="20577"/>
          <ac:spMkLst>
            <pc:docMk/>
            <pc:sldMk cId="1270914207" sldId="284"/>
            <ac:spMk id="3" creationId="{628A7A77-E73B-E989-97E6-9CBB858F0572}"/>
          </ac:spMkLst>
        </pc:spChg>
        <pc:graphicFrameChg chg="add del mod">
          <ac:chgData name="Martina Lukačić" userId="25cc6719a78351ac" providerId="LiveId" clId="{67CE0584-4B8F-4D6F-9A69-3452C1DD21F2}" dt="2025-05-05T09:07:14.041" v="11491" actId="478"/>
          <ac:graphicFrameMkLst>
            <pc:docMk/>
            <pc:sldMk cId="1270914207" sldId="284"/>
            <ac:graphicFrameMk id="4" creationId="{A6F31A34-FC2C-4415-EEF8-ABACF8F9F882}"/>
          </ac:graphicFrameMkLst>
        </pc:graphicFrameChg>
      </pc:sldChg>
      <pc:sldChg chg="modSp new del mod ord">
        <pc:chgData name="Martina Lukačić" userId="25cc6719a78351ac" providerId="LiveId" clId="{67CE0584-4B8F-4D6F-9A69-3452C1DD21F2}" dt="2025-05-01T18:08:13.447" v="8448" actId="47"/>
        <pc:sldMkLst>
          <pc:docMk/>
          <pc:sldMk cId="3708114669" sldId="285"/>
        </pc:sldMkLst>
      </pc:sldChg>
      <pc:sldChg chg="addSp delSp modSp new mod ord">
        <pc:chgData name="Martina Lukačić" userId="25cc6719a78351ac" providerId="LiveId" clId="{67CE0584-4B8F-4D6F-9A69-3452C1DD21F2}" dt="2025-05-01T21:29:41.437" v="11134" actId="1076"/>
        <pc:sldMkLst>
          <pc:docMk/>
          <pc:sldMk cId="3925981726" sldId="286"/>
        </pc:sldMkLst>
        <pc:spChg chg="mod">
          <ac:chgData name="Martina Lukačić" userId="25cc6719a78351ac" providerId="LiveId" clId="{67CE0584-4B8F-4D6F-9A69-3452C1DD21F2}" dt="2025-05-01T21:28:49.231" v="11100" actId="207"/>
          <ac:spMkLst>
            <pc:docMk/>
            <pc:sldMk cId="3925981726" sldId="286"/>
            <ac:spMk id="3" creationId="{124AC126-BF00-D538-3C29-DCD80C56CFF0}"/>
          </ac:spMkLst>
        </pc:spChg>
        <pc:spChg chg="add mod">
          <ac:chgData name="Martina Lukačić" userId="25cc6719a78351ac" providerId="LiveId" clId="{67CE0584-4B8F-4D6F-9A69-3452C1DD21F2}" dt="2025-05-01T21:29:41.437" v="11134" actId="1076"/>
          <ac:spMkLst>
            <pc:docMk/>
            <pc:sldMk cId="3925981726" sldId="286"/>
            <ac:spMk id="4" creationId="{8F9D1C54-288E-F766-75BC-0306FFFA3EC6}"/>
          </ac:spMkLst>
        </pc:spChg>
      </pc:sldChg>
      <pc:sldChg chg="addSp delSp modSp new mod">
        <pc:chgData name="Martina Lukačić" userId="25cc6719a78351ac" providerId="LiveId" clId="{67CE0584-4B8F-4D6F-9A69-3452C1DD21F2}" dt="2025-05-05T08:54:58.755" v="11135" actId="20577"/>
        <pc:sldMkLst>
          <pc:docMk/>
          <pc:sldMk cId="2698403346" sldId="287"/>
        </pc:sldMkLst>
        <pc:spChg chg="mod">
          <ac:chgData name="Martina Lukačić" userId="25cc6719a78351ac" providerId="LiveId" clId="{67CE0584-4B8F-4D6F-9A69-3452C1DD21F2}" dt="2025-05-01T17:46:29.916" v="7938" actId="20577"/>
          <ac:spMkLst>
            <pc:docMk/>
            <pc:sldMk cId="2698403346" sldId="287"/>
            <ac:spMk id="2" creationId="{CCF3CFD5-3F36-F55B-9CAC-72F1D25EDD68}"/>
          </ac:spMkLst>
        </pc:spChg>
        <pc:graphicFrameChg chg="add mod modGraphic">
          <ac:chgData name="Martina Lukačić" userId="25cc6719a78351ac" providerId="LiveId" clId="{67CE0584-4B8F-4D6F-9A69-3452C1DD21F2}" dt="2025-05-05T08:54:58.755" v="11135" actId="20577"/>
          <ac:graphicFrameMkLst>
            <pc:docMk/>
            <pc:sldMk cId="2698403346" sldId="287"/>
            <ac:graphicFrameMk id="4" creationId="{9077C646-F028-A6CA-640C-EB0AD45C6C38}"/>
          </ac:graphicFrameMkLst>
        </pc:graphicFrameChg>
      </pc:sldChg>
      <pc:sldChg chg="new del">
        <pc:chgData name="Martina Lukačić" userId="25cc6719a78351ac" providerId="LiveId" clId="{67CE0584-4B8F-4D6F-9A69-3452C1DD21F2}" dt="2025-05-01T18:34:01.453" v="9459" actId="680"/>
        <pc:sldMkLst>
          <pc:docMk/>
          <pc:sldMk cId="1512098824" sldId="288"/>
        </pc:sldMkLst>
      </pc:sldChg>
      <pc:sldChg chg="addSp delSp modSp new mod">
        <pc:chgData name="Martina Lukačić" userId="25cc6719a78351ac" providerId="LiveId" clId="{67CE0584-4B8F-4D6F-9A69-3452C1DD21F2}" dt="2025-05-01T18:35:45.324" v="9479" actId="1076"/>
        <pc:sldMkLst>
          <pc:docMk/>
          <pc:sldMk cId="3772200279" sldId="288"/>
        </pc:sldMkLst>
        <pc:spChg chg="add mod">
          <ac:chgData name="Martina Lukačić" userId="25cc6719a78351ac" providerId="LiveId" clId="{67CE0584-4B8F-4D6F-9A69-3452C1DD21F2}" dt="2025-05-01T18:35:40.303" v="9478" actId="1076"/>
          <ac:spMkLst>
            <pc:docMk/>
            <pc:sldMk cId="3772200279" sldId="288"/>
            <ac:spMk id="6" creationId="{7156FA47-371B-369B-A9EA-FF3D82C3E08E}"/>
          </ac:spMkLst>
        </pc:spChg>
        <pc:spChg chg="add mod">
          <ac:chgData name="Martina Lukačić" userId="25cc6719a78351ac" providerId="LiveId" clId="{67CE0584-4B8F-4D6F-9A69-3452C1DD21F2}" dt="2025-05-01T18:35:33.945" v="9477" actId="1076"/>
          <ac:spMkLst>
            <pc:docMk/>
            <pc:sldMk cId="3772200279" sldId="288"/>
            <ac:spMk id="8" creationId="{4B12CA89-E3B4-C760-D606-B919252185B8}"/>
          </ac:spMkLst>
        </pc:spChg>
        <pc:graphicFrameChg chg="add mod">
          <ac:chgData name="Martina Lukačić" userId="25cc6719a78351ac" providerId="LiveId" clId="{67CE0584-4B8F-4D6F-9A69-3452C1DD21F2}" dt="2025-05-01T18:35:45.324" v="9479" actId="1076"/>
          <ac:graphicFrameMkLst>
            <pc:docMk/>
            <pc:sldMk cId="3772200279" sldId="288"/>
            <ac:graphicFrameMk id="4" creationId="{6E0AB27A-0385-42DA-8F21-016D0313A139}"/>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tx>
            <c:strRef>
              <c:f>List1!$B$1</c:f>
              <c:strCache>
                <c:ptCount val="1"/>
                <c:pt idx="0">
                  <c:v>STVARNA SLIKA</c:v>
                </c:pt>
              </c:strCache>
            </c:strRef>
          </c:tx>
          <c:dPt>
            <c:idx val="0"/>
            <c:bubble3D val="0"/>
            <c:spPr>
              <a:gradFill rotWithShape="1">
                <a:gsLst>
                  <a:gs pos="0">
                    <a:schemeClr val="accent1">
                      <a:satMod val="100000"/>
                      <a:lumMod val="100000"/>
                    </a:schemeClr>
                  </a:gs>
                  <a:gs pos="50000">
                    <a:schemeClr val="accent1">
                      <a:shade val="99000"/>
                      <a:satMod val="105000"/>
                      <a:lumMod val="100000"/>
                    </a:schemeClr>
                  </a:gs>
                  <a:gs pos="100000">
                    <a:schemeClr val="accent1">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1-7A1B-4959-866E-81B4D4D62180}"/>
              </c:ext>
            </c:extLst>
          </c:dPt>
          <c:dPt>
            <c:idx val="1"/>
            <c:bubble3D val="0"/>
            <c:spPr>
              <a:gradFill rotWithShape="1">
                <a:gsLst>
                  <a:gs pos="0">
                    <a:schemeClr val="accent2">
                      <a:satMod val="100000"/>
                      <a:lumMod val="100000"/>
                    </a:schemeClr>
                  </a:gs>
                  <a:gs pos="50000">
                    <a:schemeClr val="accent2">
                      <a:shade val="99000"/>
                      <a:satMod val="105000"/>
                      <a:lumMod val="100000"/>
                    </a:schemeClr>
                  </a:gs>
                  <a:gs pos="100000">
                    <a:schemeClr val="accent2">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3-7A1B-4959-866E-81B4D4D62180}"/>
              </c:ext>
            </c:extLst>
          </c:dPt>
          <c:dPt>
            <c:idx val="2"/>
            <c:bubble3D val="0"/>
            <c:spPr>
              <a:gradFill rotWithShape="1">
                <a:gsLst>
                  <a:gs pos="0">
                    <a:schemeClr val="accent3">
                      <a:satMod val="100000"/>
                      <a:lumMod val="100000"/>
                    </a:schemeClr>
                  </a:gs>
                  <a:gs pos="50000">
                    <a:schemeClr val="accent3">
                      <a:shade val="99000"/>
                      <a:satMod val="105000"/>
                      <a:lumMod val="100000"/>
                    </a:schemeClr>
                  </a:gs>
                  <a:gs pos="100000">
                    <a:schemeClr val="accent3">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5-7A1B-4959-866E-81B4D4D62180}"/>
              </c:ext>
            </c:extLst>
          </c:dPt>
          <c:dPt>
            <c:idx val="3"/>
            <c:bubble3D val="0"/>
            <c:spPr>
              <a:gradFill rotWithShape="1">
                <a:gsLst>
                  <a:gs pos="0">
                    <a:schemeClr val="accent4">
                      <a:satMod val="100000"/>
                      <a:lumMod val="100000"/>
                    </a:schemeClr>
                  </a:gs>
                  <a:gs pos="50000">
                    <a:schemeClr val="accent4">
                      <a:shade val="99000"/>
                      <a:satMod val="105000"/>
                      <a:lumMod val="100000"/>
                    </a:schemeClr>
                  </a:gs>
                  <a:gs pos="100000">
                    <a:schemeClr val="accent4">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7-7A1B-4959-866E-81B4D4D62180}"/>
              </c:ext>
            </c:extLst>
          </c:dPt>
          <c:dPt>
            <c:idx val="4"/>
            <c:bubble3D val="0"/>
            <c:spPr>
              <a:gradFill rotWithShape="1">
                <a:gsLst>
                  <a:gs pos="0">
                    <a:schemeClr val="accent5">
                      <a:satMod val="100000"/>
                      <a:lumMod val="100000"/>
                    </a:schemeClr>
                  </a:gs>
                  <a:gs pos="50000">
                    <a:schemeClr val="accent5">
                      <a:shade val="99000"/>
                      <a:satMod val="105000"/>
                      <a:lumMod val="100000"/>
                    </a:schemeClr>
                  </a:gs>
                  <a:gs pos="100000">
                    <a:schemeClr val="accent5">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9-7A1B-4959-866E-81B4D4D62180}"/>
              </c:ext>
            </c:extLst>
          </c:dPt>
          <c:dPt>
            <c:idx val="5"/>
            <c:bubble3D val="0"/>
            <c:spPr>
              <a:gradFill rotWithShape="1">
                <a:gsLst>
                  <a:gs pos="0">
                    <a:schemeClr val="accent6">
                      <a:satMod val="100000"/>
                      <a:lumMod val="100000"/>
                    </a:schemeClr>
                  </a:gs>
                  <a:gs pos="50000">
                    <a:schemeClr val="accent6">
                      <a:shade val="99000"/>
                      <a:satMod val="105000"/>
                      <a:lumMod val="100000"/>
                    </a:schemeClr>
                  </a:gs>
                  <a:gs pos="100000">
                    <a:schemeClr val="accent6">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B-7A1B-4959-866E-81B4D4D62180}"/>
              </c:ext>
            </c:extLst>
          </c:dPt>
          <c:dPt>
            <c:idx val="6"/>
            <c:bubble3D val="0"/>
            <c:spPr>
              <a:gradFill rotWithShape="1">
                <a:gsLst>
                  <a:gs pos="0">
                    <a:schemeClr val="accent1">
                      <a:lumMod val="60000"/>
                      <a:satMod val="100000"/>
                      <a:lumMod val="100000"/>
                    </a:schemeClr>
                  </a:gs>
                  <a:gs pos="50000">
                    <a:schemeClr val="accent1">
                      <a:lumMod val="60000"/>
                      <a:shade val="99000"/>
                      <a:satMod val="105000"/>
                      <a:lumMod val="100000"/>
                    </a:schemeClr>
                  </a:gs>
                  <a:gs pos="100000">
                    <a:schemeClr val="accent1">
                      <a:lumMod val="60000"/>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D-7A1B-4959-866E-81B4D4D62180}"/>
              </c:ext>
            </c:extLst>
          </c:dPt>
          <c:cat>
            <c:strRef>
              <c:f>List1!$A$2:$A$8</c:f>
              <c:strCache>
                <c:ptCount val="7"/>
                <c:pt idx="0">
                  <c:v>Posao/škola </c:v>
                </c:pt>
                <c:pt idx="1">
                  <c:v>Prijatelji</c:v>
                </c:pt>
                <c:pt idx="2">
                  <c:v>Zabava</c:v>
                </c:pt>
                <c:pt idx="3">
                  <c:v>Ostali interesi</c:v>
                </c:pt>
                <c:pt idx="4">
                  <c:v>Kulturne aktivnosti</c:v>
                </c:pt>
                <c:pt idx="5">
                  <c:v>Kućanstvo</c:v>
                </c:pt>
                <c:pt idx="6">
                  <c:v>Tjelesne aktivnosti</c:v>
                </c:pt>
              </c:strCache>
            </c:strRef>
          </c:cat>
          <c:val>
            <c:numRef>
              <c:f>List1!$B$2:$B$8</c:f>
              <c:numCache>
                <c:formatCode>General</c:formatCode>
                <c:ptCount val="7"/>
                <c:pt idx="0">
                  <c:v>8</c:v>
                </c:pt>
                <c:pt idx="1">
                  <c:v>1</c:v>
                </c:pt>
                <c:pt idx="2">
                  <c:v>1</c:v>
                </c:pt>
                <c:pt idx="3">
                  <c:v>0.5</c:v>
                </c:pt>
                <c:pt idx="4">
                  <c:v>0.5</c:v>
                </c:pt>
                <c:pt idx="5">
                  <c:v>0.5</c:v>
                </c:pt>
                <c:pt idx="6">
                  <c:v>0.5</c:v>
                </c:pt>
              </c:numCache>
            </c:numRef>
          </c:val>
          <c:extLst>
            <c:ext xmlns:c16="http://schemas.microsoft.com/office/drawing/2014/chart" uri="{C3380CC4-5D6E-409C-BE32-E72D297353CC}">
              <c16:uniqueId val="{0000000E-7A1B-4959-866E-81B4D4D6218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2"/>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tx>
            <c:strRef>
              <c:f>List1!$B$1</c:f>
              <c:strCache>
                <c:ptCount val="1"/>
                <c:pt idx="0">
                  <c:v>IDEALNA SLIKA</c:v>
                </c:pt>
              </c:strCache>
            </c:strRef>
          </c:tx>
          <c:dPt>
            <c:idx val="0"/>
            <c:bubble3D val="0"/>
            <c:spPr>
              <a:gradFill rotWithShape="1">
                <a:gsLst>
                  <a:gs pos="0">
                    <a:schemeClr val="accent1">
                      <a:satMod val="100000"/>
                      <a:lumMod val="100000"/>
                    </a:schemeClr>
                  </a:gs>
                  <a:gs pos="50000">
                    <a:schemeClr val="accent1">
                      <a:shade val="99000"/>
                      <a:satMod val="105000"/>
                      <a:lumMod val="100000"/>
                    </a:schemeClr>
                  </a:gs>
                  <a:gs pos="100000">
                    <a:schemeClr val="accent1">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1-EAB5-4754-AEAD-59F9710C9863}"/>
              </c:ext>
            </c:extLst>
          </c:dPt>
          <c:dPt>
            <c:idx val="1"/>
            <c:bubble3D val="0"/>
            <c:spPr>
              <a:gradFill rotWithShape="1">
                <a:gsLst>
                  <a:gs pos="0">
                    <a:schemeClr val="accent2">
                      <a:satMod val="100000"/>
                      <a:lumMod val="100000"/>
                    </a:schemeClr>
                  </a:gs>
                  <a:gs pos="50000">
                    <a:schemeClr val="accent2">
                      <a:shade val="99000"/>
                      <a:satMod val="105000"/>
                      <a:lumMod val="100000"/>
                    </a:schemeClr>
                  </a:gs>
                  <a:gs pos="100000">
                    <a:schemeClr val="accent2">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3-EAB5-4754-AEAD-59F9710C9863}"/>
              </c:ext>
            </c:extLst>
          </c:dPt>
          <c:dPt>
            <c:idx val="2"/>
            <c:bubble3D val="0"/>
            <c:spPr>
              <a:gradFill rotWithShape="1">
                <a:gsLst>
                  <a:gs pos="0">
                    <a:schemeClr val="accent3">
                      <a:satMod val="100000"/>
                      <a:lumMod val="100000"/>
                    </a:schemeClr>
                  </a:gs>
                  <a:gs pos="50000">
                    <a:schemeClr val="accent3">
                      <a:shade val="99000"/>
                      <a:satMod val="105000"/>
                      <a:lumMod val="100000"/>
                    </a:schemeClr>
                  </a:gs>
                  <a:gs pos="100000">
                    <a:schemeClr val="accent3">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5-EAB5-4754-AEAD-59F9710C9863}"/>
              </c:ext>
            </c:extLst>
          </c:dPt>
          <c:dPt>
            <c:idx val="3"/>
            <c:bubble3D val="0"/>
            <c:spPr>
              <a:gradFill rotWithShape="1">
                <a:gsLst>
                  <a:gs pos="0">
                    <a:schemeClr val="accent4">
                      <a:satMod val="100000"/>
                      <a:lumMod val="100000"/>
                    </a:schemeClr>
                  </a:gs>
                  <a:gs pos="50000">
                    <a:schemeClr val="accent4">
                      <a:shade val="99000"/>
                      <a:satMod val="105000"/>
                      <a:lumMod val="100000"/>
                    </a:schemeClr>
                  </a:gs>
                  <a:gs pos="100000">
                    <a:schemeClr val="accent4">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7-EAB5-4754-AEAD-59F9710C9863}"/>
              </c:ext>
            </c:extLst>
          </c:dPt>
          <c:dPt>
            <c:idx val="4"/>
            <c:bubble3D val="0"/>
            <c:spPr>
              <a:gradFill rotWithShape="1">
                <a:gsLst>
                  <a:gs pos="0">
                    <a:schemeClr val="accent5">
                      <a:satMod val="100000"/>
                      <a:lumMod val="100000"/>
                    </a:schemeClr>
                  </a:gs>
                  <a:gs pos="50000">
                    <a:schemeClr val="accent5">
                      <a:shade val="99000"/>
                      <a:satMod val="105000"/>
                      <a:lumMod val="100000"/>
                    </a:schemeClr>
                  </a:gs>
                  <a:gs pos="100000">
                    <a:schemeClr val="accent5">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9-EAB5-4754-AEAD-59F9710C9863}"/>
              </c:ext>
            </c:extLst>
          </c:dPt>
          <c:dPt>
            <c:idx val="5"/>
            <c:bubble3D val="0"/>
            <c:spPr>
              <a:gradFill rotWithShape="1">
                <a:gsLst>
                  <a:gs pos="0">
                    <a:schemeClr val="accent6">
                      <a:satMod val="100000"/>
                      <a:lumMod val="100000"/>
                    </a:schemeClr>
                  </a:gs>
                  <a:gs pos="50000">
                    <a:schemeClr val="accent6">
                      <a:shade val="99000"/>
                      <a:satMod val="105000"/>
                      <a:lumMod val="100000"/>
                    </a:schemeClr>
                  </a:gs>
                  <a:gs pos="100000">
                    <a:schemeClr val="accent6">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B-EAB5-4754-AEAD-59F9710C9863}"/>
              </c:ext>
            </c:extLst>
          </c:dPt>
          <c:dPt>
            <c:idx val="6"/>
            <c:bubble3D val="0"/>
            <c:spPr>
              <a:gradFill rotWithShape="1">
                <a:gsLst>
                  <a:gs pos="0">
                    <a:schemeClr val="accent1">
                      <a:lumMod val="60000"/>
                      <a:satMod val="100000"/>
                      <a:lumMod val="100000"/>
                    </a:schemeClr>
                  </a:gs>
                  <a:gs pos="50000">
                    <a:schemeClr val="accent1">
                      <a:lumMod val="60000"/>
                      <a:shade val="99000"/>
                      <a:satMod val="105000"/>
                      <a:lumMod val="100000"/>
                    </a:schemeClr>
                  </a:gs>
                  <a:gs pos="100000">
                    <a:schemeClr val="accent1">
                      <a:lumMod val="60000"/>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D-EAB5-4754-AEAD-59F9710C9863}"/>
              </c:ext>
            </c:extLst>
          </c:dPt>
          <c:cat>
            <c:strRef>
              <c:f>List1!$A$2:$A$8</c:f>
              <c:strCache>
                <c:ptCount val="7"/>
                <c:pt idx="0">
                  <c:v>Posao/škola</c:v>
                </c:pt>
                <c:pt idx="1">
                  <c:v>Prijatelji</c:v>
                </c:pt>
                <c:pt idx="2">
                  <c:v>Tjelesne aktivnosti</c:v>
                </c:pt>
                <c:pt idx="3">
                  <c:v>Kućanstvo</c:v>
                </c:pt>
                <c:pt idx="4">
                  <c:v>Kulturne aktivnosti</c:v>
                </c:pt>
                <c:pt idx="5">
                  <c:v>Ostali interesi</c:v>
                </c:pt>
                <c:pt idx="6">
                  <c:v>Zabava</c:v>
                </c:pt>
              </c:strCache>
            </c:strRef>
          </c:cat>
          <c:val>
            <c:numRef>
              <c:f>List1!$B$2:$B$8</c:f>
              <c:numCache>
                <c:formatCode>General</c:formatCode>
                <c:ptCount val="7"/>
                <c:pt idx="0">
                  <c:v>50</c:v>
                </c:pt>
                <c:pt idx="1">
                  <c:v>25</c:v>
                </c:pt>
                <c:pt idx="2">
                  <c:v>5</c:v>
                </c:pt>
                <c:pt idx="3">
                  <c:v>5</c:v>
                </c:pt>
                <c:pt idx="4">
                  <c:v>5</c:v>
                </c:pt>
                <c:pt idx="5">
                  <c:v>5</c:v>
                </c:pt>
                <c:pt idx="6">
                  <c:v>10</c:v>
                </c:pt>
              </c:numCache>
            </c:numRef>
          </c:val>
          <c:extLst>
            <c:ext xmlns:c16="http://schemas.microsoft.com/office/drawing/2014/chart" uri="{C3380CC4-5D6E-409C-BE32-E72D297353CC}">
              <c16:uniqueId val="{0000000E-EAB5-4754-AEAD-59F9710C9863}"/>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2"/>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tx>
            <c:strRef>
              <c:f>List1!$B$1</c:f>
              <c:strCache>
                <c:ptCount val="1"/>
                <c:pt idx="0">
                  <c:v>UZROČNOST</c:v>
                </c:pt>
              </c:strCache>
            </c:strRef>
          </c:tx>
          <c:dPt>
            <c:idx val="0"/>
            <c:bubble3D val="0"/>
            <c:spPr>
              <a:gradFill rotWithShape="1">
                <a:gsLst>
                  <a:gs pos="0">
                    <a:schemeClr val="accent1">
                      <a:satMod val="100000"/>
                      <a:lumMod val="100000"/>
                    </a:schemeClr>
                  </a:gs>
                  <a:gs pos="50000">
                    <a:schemeClr val="accent1">
                      <a:shade val="99000"/>
                      <a:satMod val="105000"/>
                      <a:lumMod val="100000"/>
                    </a:schemeClr>
                  </a:gs>
                  <a:gs pos="100000">
                    <a:schemeClr val="accent1">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1-9D1C-438A-AB93-31BC9F04F608}"/>
              </c:ext>
            </c:extLst>
          </c:dPt>
          <c:dPt>
            <c:idx val="1"/>
            <c:bubble3D val="0"/>
            <c:spPr>
              <a:gradFill rotWithShape="1">
                <a:gsLst>
                  <a:gs pos="0">
                    <a:schemeClr val="accent2">
                      <a:satMod val="100000"/>
                      <a:lumMod val="100000"/>
                    </a:schemeClr>
                  </a:gs>
                  <a:gs pos="50000">
                    <a:schemeClr val="accent2">
                      <a:shade val="99000"/>
                      <a:satMod val="105000"/>
                      <a:lumMod val="100000"/>
                    </a:schemeClr>
                  </a:gs>
                  <a:gs pos="100000">
                    <a:schemeClr val="accent2">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3-9D1C-438A-AB93-31BC9F04F608}"/>
              </c:ext>
            </c:extLst>
          </c:dPt>
          <c:dPt>
            <c:idx val="2"/>
            <c:bubble3D val="0"/>
            <c:spPr>
              <a:gradFill rotWithShape="1">
                <a:gsLst>
                  <a:gs pos="0">
                    <a:schemeClr val="accent3">
                      <a:satMod val="100000"/>
                      <a:lumMod val="100000"/>
                    </a:schemeClr>
                  </a:gs>
                  <a:gs pos="50000">
                    <a:schemeClr val="accent3">
                      <a:shade val="99000"/>
                      <a:satMod val="105000"/>
                      <a:lumMod val="100000"/>
                    </a:schemeClr>
                  </a:gs>
                  <a:gs pos="100000">
                    <a:schemeClr val="accent3">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5-9D1C-438A-AB93-31BC9F04F608}"/>
              </c:ext>
            </c:extLst>
          </c:dPt>
          <c:dPt>
            <c:idx val="3"/>
            <c:bubble3D val="0"/>
            <c:spPr>
              <a:gradFill rotWithShape="1">
                <a:gsLst>
                  <a:gs pos="0">
                    <a:schemeClr val="accent4">
                      <a:satMod val="100000"/>
                      <a:lumMod val="100000"/>
                    </a:schemeClr>
                  </a:gs>
                  <a:gs pos="50000">
                    <a:schemeClr val="accent4">
                      <a:shade val="99000"/>
                      <a:satMod val="105000"/>
                      <a:lumMod val="100000"/>
                    </a:schemeClr>
                  </a:gs>
                  <a:gs pos="100000">
                    <a:schemeClr val="accent4">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7-9D1C-438A-AB93-31BC9F04F608}"/>
              </c:ext>
            </c:extLst>
          </c:dPt>
          <c:dPt>
            <c:idx val="4"/>
            <c:bubble3D val="0"/>
            <c:spPr>
              <a:gradFill rotWithShape="1">
                <a:gsLst>
                  <a:gs pos="0">
                    <a:schemeClr val="accent5">
                      <a:satMod val="100000"/>
                      <a:lumMod val="100000"/>
                    </a:schemeClr>
                  </a:gs>
                  <a:gs pos="50000">
                    <a:schemeClr val="accent5">
                      <a:shade val="99000"/>
                      <a:satMod val="105000"/>
                      <a:lumMod val="100000"/>
                    </a:schemeClr>
                  </a:gs>
                  <a:gs pos="100000">
                    <a:schemeClr val="accent5">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9-9D1C-438A-AB93-31BC9F04F608}"/>
              </c:ext>
            </c:extLst>
          </c:dPt>
          <c:dPt>
            <c:idx val="5"/>
            <c:bubble3D val="0"/>
            <c:spPr>
              <a:gradFill rotWithShape="1">
                <a:gsLst>
                  <a:gs pos="0">
                    <a:schemeClr val="accent6">
                      <a:satMod val="100000"/>
                      <a:lumMod val="100000"/>
                    </a:schemeClr>
                  </a:gs>
                  <a:gs pos="50000">
                    <a:schemeClr val="accent6">
                      <a:shade val="99000"/>
                      <a:satMod val="105000"/>
                      <a:lumMod val="100000"/>
                    </a:schemeClr>
                  </a:gs>
                  <a:gs pos="100000">
                    <a:schemeClr val="accent6">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B-9D1C-438A-AB93-31BC9F04F608}"/>
              </c:ext>
            </c:extLst>
          </c:dPt>
          <c:dPt>
            <c:idx val="6"/>
            <c:bubble3D val="0"/>
            <c:spPr>
              <a:gradFill rotWithShape="1">
                <a:gsLst>
                  <a:gs pos="0">
                    <a:schemeClr val="accent1">
                      <a:lumMod val="60000"/>
                      <a:satMod val="100000"/>
                      <a:lumMod val="100000"/>
                    </a:schemeClr>
                  </a:gs>
                  <a:gs pos="50000">
                    <a:schemeClr val="accent1">
                      <a:lumMod val="60000"/>
                      <a:shade val="99000"/>
                      <a:satMod val="105000"/>
                      <a:lumMod val="100000"/>
                    </a:schemeClr>
                  </a:gs>
                  <a:gs pos="100000">
                    <a:schemeClr val="accent1">
                      <a:lumMod val="60000"/>
                      <a:shade val="98000"/>
                      <a:satMod val="105000"/>
                      <a:lumMod val="100000"/>
                    </a:schemeClr>
                  </a:gs>
                </a:gsLst>
                <a:lin ang="5400000" scaled="0"/>
              </a:gradFill>
              <a:ln>
                <a:noFill/>
              </a:ln>
              <a:effectLst>
                <a:outerShdw blurRad="38100" dist="12700" dir="5400000" algn="ctr" rotWithShape="0">
                  <a:srgbClr val="000000">
                    <a:alpha val="63000"/>
                  </a:srgbClr>
                </a:outerShdw>
              </a:effectLst>
            </c:spPr>
            <c:extLst>
              <c:ext xmlns:c16="http://schemas.microsoft.com/office/drawing/2014/chart" uri="{C3380CC4-5D6E-409C-BE32-E72D297353CC}">
                <c16:uniqueId val="{0000000D-9D1C-438A-AB93-31BC9F04F608}"/>
              </c:ext>
            </c:extLst>
          </c:dPt>
          <c:cat>
            <c:strRef>
              <c:f>List1!$A$2:$A$8</c:f>
              <c:strCache>
                <c:ptCount val="7"/>
                <c:pt idx="0">
                  <c:v>Neadekvatnost</c:v>
                </c:pt>
                <c:pt idx="1">
                  <c:v>Depresija i anksioznost smanjuju koncentraciju</c:v>
                </c:pt>
                <c:pt idx="2">
                  <c:v>Neka područja nisu obuhvaćena predavanjima</c:v>
                </c:pt>
                <c:pt idx="3">
                  <c:v>Posuđene bilješke s predavanja</c:v>
                </c:pt>
                <c:pt idx="4">
                  <c:v>Loša sreća</c:v>
                </c:pt>
                <c:pt idx="5">
                  <c:v>Test je bio težak</c:v>
                </c:pt>
                <c:pt idx="6">
                  <c:v>Profesor nije dobro objasnio</c:v>
                </c:pt>
              </c:strCache>
            </c:strRef>
          </c:cat>
          <c:val>
            <c:numRef>
              <c:f>List1!$B$2:$B$8</c:f>
              <c:numCache>
                <c:formatCode>General</c:formatCode>
                <c:ptCount val="7"/>
                <c:pt idx="0">
                  <c:v>7</c:v>
                </c:pt>
                <c:pt idx="1">
                  <c:v>6</c:v>
                </c:pt>
                <c:pt idx="2">
                  <c:v>5</c:v>
                </c:pt>
                <c:pt idx="3">
                  <c:v>4</c:v>
                </c:pt>
                <c:pt idx="4">
                  <c:v>3</c:v>
                </c:pt>
                <c:pt idx="5">
                  <c:v>2</c:v>
                </c:pt>
                <c:pt idx="6">
                  <c:v>1</c:v>
                </c:pt>
              </c:numCache>
            </c:numRef>
          </c:val>
          <c:extLst>
            <c:ext xmlns:c16="http://schemas.microsoft.com/office/drawing/2014/chart" uri="{C3380CC4-5D6E-409C-BE32-E72D297353CC}">
              <c16:uniqueId val="{00000000-7CB4-4C73-AF4F-15CA93B2FC4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2"/>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E56796-2D10-4687-88DE-EA3CE4EF3E4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hr-HR"/>
        </a:p>
      </dgm:t>
    </dgm:pt>
    <dgm:pt modelId="{72FF6133-B3CC-4A4A-B13C-A82DF67BE5A2}">
      <dgm:prSet phldrT="[Tekst]"/>
      <dgm:spPr/>
      <dgm:t>
        <a:bodyPr/>
        <a:lstStyle/>
        <a:p>
          <a:r>
            <a:rPr lang="hr-HR" dirty="0"/>
            <a:t>Rješavanje problema</a:t>
          </a:r>
        </a:p>
      </dgm:t>
    </dgm:pt>
    <dgm:pt modelId="{D55B516D-1916-4649-8F10-D2C98943FD48}" type="parTrans" cxnId="{373AE02C-5C81-40D8-A2A7-D32AE1D1B855}">
      <dgm:prSet/>
      <dgm:spPr/>
      <dgm:t>
        <a:bodyPr/>
        <a:lstStyle/>
        <a:p>
          <a:endParaRPr lang="hr-HR"/>
        </a:p>
      </dgm:t>
    </dgm:pt>
    <dgm:pt modelId="{53D617C2-EFCE-4E94-8E95-F5DA0DFF39A8}" type="sibTrans" cxnId="{373AE02C-5C81-40D8-A2A7-D32AE1D1B855}">
      <dgm:prSet/>
      <dgm:spPr/>
      <dgm:t>
        <a:bodyPr/>
        <a:lstStyle/>
        <a:p>
          <a:endParaRPr lang="hr-HR"/>
        </a:p>
      </dgm:t>
    </dgm:pt>
    <dgm:pt modelId="{D21BB981-E00F-4165-BDE0-46105AF2D5B5}">
      <dgm:prSet phldrT="[Tekst]"/>
      <dgm:spPr/>
      <dgm:t>
        <a:bodyPr/>
        <a:lstStyle/>
        <a:p>
          <a:r>
            <a:rPr lang="hr-HR" dirty="0"/>
            <a:t>Donošenje odluke </a:t>
          </a:r>
        </a:p>
      </dgm:t>
    </dgm:pt>
    <dgm:pt modelId="{3A5600AE-07EE-48AF-89EB-3F8716B218CB}" type="parTrans" cxnId="{CD179A42-E675-4332-AE8C-4E82FF43C0E7}">
      <dgm:prSet/>
      <dgm:spPr/>
      <dgm:t>
        <a:bodyPr/>
        <a:lstStyle/>
        <a:p>
          <a:endParaRPr lang="hr-HR"/>
        </a:p>
      </dgm:t>
    </dgm:pt>
    <dgm:pt modelId="{4446A849-9CDC-4672-BB5A-0E4181DE14F3}" type="sibTrans" cxnId="{CD179A42-E675-4332-AE8C-4E82FF43C0E7}">
      <dgm:prSet/>
      <dgm:spPr/>
      <dgm:t>
        <a:bodyPr/>
        <a:lstStyle/>
        <a:p>
          <a:endParaRPr lang="hr-HR"/>
        </a:p>
      </dgm:t>
    </dgm:pt>
    <dgm:pt modelId="{BA599511-2EBA-4FF3-A3A8-5467A44166CB}">
      <dgm:prSet phldrT="[Tekst]"/>
      <dgm:spPr/>
      <dgm:t>
        <a:bodyPr/>
        <a:lstStyle/>
        <a:p>
          <a:r>
            <a:rPr lang="hr-HR" dirty="0"/>
            <a:t>Postepeno zadavanje zadataka</a:t>
          </a:r>
        </a:p>
      </dgm:t>
    </dgm:pt>
    <dgm:pt modelId="{30A93E7A-3B3B-46DC-A8D8-40A27A7926BF}" type="parTrans" cxnId="{A4D700EB-10DF-41CA-9D42-9842514FEE94}">
      <dgm:prSet/>
      <dgm:spPr/>
      <dgm:t>
        <a:bodyPr/>
        <a:lstStyle/>
        <a:p>
          <a:endParaRPr lang="hr-HR"/>
        </a:p>
      </dgm:t>
    </dgm:pt>
    <dgm:pt modelId="{7328094B-F7F5-4E2B-A328-AB0BCC436EF7}" type="sibTrans" cxnId="{A4D700EB-10DF-41CA-9D42-9842514FEE94}">
      <dgm:prSet/>
      <dgm:spPr/>
      <dgm:t>
        <a:bodyPr/>
        <a:lstStyle/>
        <a:p>
          <a:endParaRPr lang="hr-HR"/>
        </a:p>
      </dgm:t>
    </dgm:pt>
    <dgm:pt modelId="{408B2E61-6E16-4311-912B-1A871220B8DE}">
      <dgm:prSet phldrT="[Tekst]"/>
      <dgm:spPr/>
      <dgm:t>
        <a:bodyPr/>
        <a:lstStyle/>
        <a:p>
          <a:r>
            <a:rPr lang="hr-HR" dirty="0"/>
            <a:t>Postupno izlaganje</a:t>
          </a:r>
        </a:p>
      </dgm:t>
    </dgm:pt>
    <dgm:pt modelId="{11578A44-58AA-40AA-AA9E-A3C7C68F5015}" type="parTrans" cxnId="{1798DB7D-BC83-4AF5-9E08-C081687F66EA}">
      <dgm:prSet/>
      <dgm:spPr/>
      <dgm:t>
        <a:bodyPr/>
        <a:lstStyle/>
        <a:p>
          <a:endParaRPr lang="hr-HR"/>
        </a:p>
      </dgm:t>
    </dgm:pt>
    <dgm:pt modelId="{093D03DC-8CF8-406D-B45C-03DEF861FF0C}" type="sibTrans" cxnId="{1798DB7D-BC83-4AF5-9E08-C081687F66EA}">
      <dgm:prSet/>
      <dgm:spPr/>
      <dgm:t>
        <a:bodyPr/>
        <a:lstStyle/>
        <a:p>
          <a:endParaRPr lang="hr-HR"/>
        </a:p>
      </dgm:t>
    </dgm:pt>
    <dgm:pt modelId="{FC1223CB-6A94-497F-8D33-FF825D7D4633}">
      <dgm:prSet phldrT="[Tekst]"/>
      <dgm:spPr/>
      <dgm:t>
        <a:bodyPr/>
        <a:lstStyle/>
        <a:p>
          <a:r>
            <a:rPr lang="hr-HR" dirty="0"/>
            <a:t>Igranje uloga</a:t>
          </a:r>
        </a:p>
      </dgm:t>
    </dgm:pt>
    <dgm:pt modelId="{EA17603B-7B1C-4A7D-963D-C7EAE1CAF84F}" type="parTrans" cxnId="{79DDDC12-9517-4D36-B8D1-6F11B37E7EAA}">
      <dgm:prSet/>
      <dgm:spPr/>
      <dgm:t>
        <a:bodyPr/>
        <a:lstStyle/>
        <a:p>
          <a:endParaRPr lang="hr-HR"/>
        </a:p>
      </dgm:t>
    </dgm:pt>
    <dgm:pt modelId="{B8F70172-2825-46F6-9014-8B391DE9A6A4}" type="sibTrans" cxnId="{79DDDC12-9517-4D36-B8D1-6F11B37E7EAA}">
      <dgm:prSet/>
      <dgm:spPr/>
      <dgm:t>
        <a:bodyPr/>
        <a:lstStyle/>
        <a:p>
          <a:endParaRPr lang="hr-HR"/>
        </a:p>
      </dgm:t>
    </dgm:pt>
    <dgm:pt modelId="{F8ADBD43-E584-46D6-9722-28B20E9B3608}">
      <dgm:prSet/>
      <dgm:spPr/>
      <dgm:t>
        <a:bodyPr/>
        <a:lstStyle/>
        <a:p>
          <a:r>
            <a:rPr lang="hr-HR" dirty="0"/>
            <a:t>Pita tehnike</a:t>
          </a:r>
        </a:p>
      </dgm:t>
    </dgm:pt>
    <dgm:pt modelId="{75608D97-F864-453F-AEF5-4FCB93ED8622}" type="parTrans" cxnId="{70252D47-4A28-4F7C-B81B-B54886BEDAD7}">
      <dgm:prSet/>
      <dgm:spPr/>
      <dgm:t>
        <a:bodyPr/>
        <a:lstStyle/>
        <a:p>
          <a:endParaRPr lang="hr-HR"/>
        </a:p>
      </dgm:t>
    </dgm:pt>
    <dgm:pt modelId="{212E1CE3-57ED-4BD7-A20B-4FC37563A4D5}" type="sibTrans" cxnId="{70252D47-4A28-4F7C-B81B-B54886BEDAD7}">
      <dgm:prSet/>
      <dgm:spPr/>
      <dgm:t>
        <a:bodyPr/>
        <a:lstStyle/>
        <a:p>
          <a:endParaRPr lang="hr-HR"/>
        </a:p>
      </dgm:t>
    </dgm:pt>
    <dgm:pt modelId="{F0651C02-397B-4D69-A09D-F76F44941DDB}">
      <dgm:prSet/>
      <dgm:spPr/>
      <dgm:t>
        <a:bodyPr/>
        <a:lstStyle/>
        <a:p>
          <a:r>
            <a:rPr lang="hr-HR" dirty="0"/>
            <a:t>Funkcionalne usporedbe zabilješki o sebi i pozitivnih izjava o sebi </a:t>
          </a:r>
        </a:p>
      </dgm:t>
    </dgm:pt>
    <dgm:pt modelId="{26EF4B30-9944-48D3-A25E-033C3CE4D092}" type="parTrans" cxnId="{B51E81FD-17F7-44F0-B81A-5346AF83C2AE}">
      <dgm:prSet/>
      <dgm:spPr/>
      <dgm:t>
        <a:bodyPr/>
        <a:lstStyle/>
        <a:p>
          <a:endParaRPr lang="hr-HR"/>
        </a:p>
      </dgm:t>
    </dgm:pt>
    <dgm:pt modelId="{6302EF97-20DA-4E38-8899-375B61829E60}" type="sibTrans" cxnId="{B51E81FD-17F7-44F0-B81A-5346AF83C2AE}">
      <dgm:prSet/>
      <dgm:spPr/>
      <dgm:t>
        <a:bodyPr/>
        <a:lstStyle/>
        <a:p>
          <a:endParaRPr lang="hr-HR"/>
        </a:p>
      </dgm:t>
    </dgm:pt>
    <dgm:pt modelId="{0674B93F-4368-4ED9-91B6-E6D613F53377}">
      <dgm:prSet/>
      <dgm:spPr/>
      <dgm:t>
        <a:bodyPr/>
        <a:lstStyle/>
        <a:p>
          <a:r>
            <a:rPr lang="hr-HR" dirty="0"/>
            <a:t>Tehnike emocionalne regulacije</a:t>
          </a:r>
        </a:p>
      </dgm:t>
    </dgm:pt>
    <dgm:pt modelId="{952AE886-5467-43BE-88B1-F5D1ADCD67AB}" type="parTrans" cxnId="{DC740767-32A2-48F5-9129-74F52D14382F}">
      <dgm:prSet/>
      <dgm:spPr/>
      <dgm:t>
        <a:bodyPr/>
        <a:lstStyle/>
        <a:p>
          <a:endParaRPr lang="hr-HR"/>
        </a:p>
      </dgm:t>
    </dgm:pt>
    <dgm:pt modelId="{D03102AB-7354-4585-9780-297605BAB89C}" type="sibTrans" cxnId="{DC740767-32A2-48F5-9129-74F52D14382F}">
      <dgm:prSet/>
      <dgm:spPr/>
      <dgm:t>
        <a:bodyPr/>
        <a:lstStyle/>
        <a:p>
          <a:endParaRPr lang="hr-HR"/>
        </a:p>
      </dgm:t>
    </dgm:pt>
    <dgm:pt modelId="{A6F9B961-1C96-4BA0-9C7A-75CCC68C6372}">
      <dgm:prSet/>
      <dgm:spPr/>
      <dgm:t>
        <a:bodyPr/>
        <a:lstStyle/>
        <a:p>
          <a:r>
            <a:rPr lang="hr-HR" dirty="0"/>
            <a:t>Bihevioralni eksperiment</a:t>
          </a:r>
        </a:p>
      </dgm:t>
    </dgm:pt>
    <dgm:pt modelId="{19273558-1333-4769-A116-18F6C1C2F6D6}" type="parTrans" cxnId="{07504D59-EE9B-4D7F-B6D2-E078894A6888}">
      <dgm:prSet/>
      <dgm:spPr/>
      <dgm:t>
        <a:bodyPr/>
        <a:lstStyle/>
        <a:p>
          <a:endParaRPr lang="hr-HR"/>
        </a:p>
      </dgm:t>
    </dgm:pt>
    <dgm:pt modelId="{3481ED4C-F649-4B88-AC89-A317BC90FBF2}" type="sibTrans" cxnId="{07504D59-EE9B-4D7F-B6D2-E078894A6888}">
      <dgm:prSet/>
      <dgm:spPr/>
      <dgm:t>
        <a:bodyPr/>
        <a:lstStyle/>
        <a:p>
          <a:endParaRPr lang="hr-HR"/>
        </a:p>
      </dgm:t>
    </dgm:pt>
    <dgm:pt modelId="{60CE46EE-AE59-483B-A838-65054D4AB251}">
      <dgm:prSet/>
      <dgm:spPr/>
      <dgm:t>
        <a:bodyPr/>
        <a:lstStyle/>
        <a:p>
          <a:r>
            <a:rPr lang="hr-HR" dirty="0"/>
            <a:t>Opažanje i planiranje aktivnosti</a:t>
          </a:r>
        </a:p>
      </dgm:t>
    </dgm:pt>
    <dgm:pt modelId="{9A9218B7-8DB6-483A-B82B-8C2EAD84B154}" type="parTrans" cxnId="{2C9E4CDA-40C7-4EC9-A556-CD586F047854}">
      <dgm:prSet/>
      <dgm:spPr/>
      <dgm:t>
        <a:bodyPr/>
        <a:lstStyle/>
        <a:p>
          <a:endParaRPr lang="hr-HR"/>
        </a:p>
      </dgm:t>
    </dgm:pt>
    <dgm:pt modelId="{5EC76465-00DE-4AAE-A304-206F4A0D148F}" type="sibTrans" cxnId="{2C9E4CDA-40C7-4EC9-A556-CD586F047854}">
      <dgm:prSet/>
      <dgm:spPr/>
      <dgm:t>
        <a:bodyPr/>
        <a:lstStyle/>
        <a:p>
          <a:endParaRPr lang="hr-HR"/>
        </a:p>
      </dgm:t>
    </dgm:pt>
    <dgm:pt modelId="{BC3F830B-0FB1-48F3-9168-EAAD05CEC4B9}">
      <dgm:prSet/>
      <dgm:spPr/>
      <dgm:t>
        <a:bodyPr/>
        <a:lstStyle/>
        <a:p>
          <a:r>
            <a:rPr lang="hr-HR" dirty="0"/>
            <a:t>Kartice za suočavanje</a:t>
          </a:r>
        </a:p>
      </dgm:t>
    </dgm:pt>
    <dgm:pt modelId="{EC0C9723-BAF5-417A-A62B-FA6E41A7E8F6}" type="parTrans" cxnId="{574A2F53-626A-4BD9-A326-10635A77697C}">
      <dgm:prSet/>
      <dgm:spPr/>
      <dgm:t>
        <a:bodyPr/>
        <a:lstStyle/>
        <a:p>
          <a:endParaRPr lang="hr-HR"/>
        </a:p>
      </dgm:t>
    </dgm:pt>
    <dgm:pt modelId="{56ACD650-69E5-4DF1-AC3A-86661F09C1C6}" type="sibTrans" cxnId="{574A2F53-626A-4BD9-A326-10635A77697C}">
      <dgm:prSet/>
      <dgm:spPr/>
      <dgm:t>
        <a:bodyPr/>
        <a:lstStyle/>
        <a:p>
          <a:endParaRPr lang="hr-HR"/>
        </a:p>
      </dgm:t>
    </dgm:pt>
    <dgm:pt modelId="{A7141D0B-5FB3-476A-A462-32340D442A1F}" type="pres">
      <dgm:prSet presAssocID="{86E56796-2D10-4687-88DE-EA3CE4EF3E4C}" presName="diagram" presStyleCnt="0">
        <dgm:presLayoutVars>
          <dgm:dir/>
          <dgm:resizeHandles val="exact"/>
        </dgm:presLayoutVars>
      </dgm:prSet>
      <dgm:spPr/>
      <dgm:t>
        <a:bodyPr/>
        <a:lstStyle/>
        <a:p>
          <a:endParaRPr lang="en-US"/>
        </a:p>
      </dgm:t>
    </dgm:pt>
    <dgm:pt modelId="{8234313A-7A01-4D51-B146-F71309B90AF5}" type="pres">
      <dgm:prSet presAssocID="{72FF6133-B3CC-4A4A-B13C-A82DF67BE5A2}" presName="node" presStyleLbl="node1" presStyleIdx="0" presStyleCnt="11">
        <dgm:presLayoutVars>
          <dgm:bulletEnabled val="1"/>
        </dgm:presLayoutVars>
      </dgm:prSet>
      <dgm:spPr/>
      <dgm:t>
        <a:bodyPr/>
        <a:lstStyle/>
        <a:p>
          <a:endParaRPr lang="en-US"/>
        </a:p>
      </dgm:t>
    </dgm:pt>
    <dgm:pt modelId="{E5DA8E1B-BCD2-4913-9AC6-C4A809453962}" type="pres">
      <dgm:prSet presAssocID="{53D617C2-EFCE-4E94-8E95-F5DA0DFF39A8}" presName="sibTrans" presStyleCnt="0"/>
      <dgm:spPr/>
    </dgm:pt>
    <dgm:pt modelId="{884FC2EF-B398-4249-BA4C-082DFA1F1702}" type="pres">
      <dgm:prSet presAssocID="{D21BB981-E00F-4165-BDE0-46105AF2D5B5}" presName="node" presStyleLbl="node1" presStyleIdx="1" presStyleCnt="11">
        <dgm:presLayoutVars>
          <dgm:bulletEnabled val="1"/>
        </dgm:presLayoutVars>
      </dgm:prSet>
      <dgm:spPr/>
      <dgm:t>
        <a:bodyPr/>
        <a:lstStyle/>
        <a:p>
          <a:endParaRPr lang="en-US"/>
        </a:p>
      </dgm:t>
    </dgm:pt>
    <dgm:pt modelId="{F1902160-A16B-4478-B172-2F11157293C0}" type="pres">
      <dgm:prSet presAssocID="{4446A849-9CDC-4672-BB5A-0E4181DE14F3}" presName="sibTrans" presStyleCnt="0"/>
      <dgm:spPr/>
    </dgm:pt>
    <dgm:pt modelId="{0BB8EDC7-1C57-4EDF-9041-BD5493205A8C}" type="pres">
      <dgm:prSet presAssocID="{BA599511-2EBA-4FF3-A3A8-5467A44166CB}" presName="node" presStyleLbl="node1" presStyleIdx="2" presStyleCnt="11">
        <dgm:presLayoutVars>
          <dgm:bulletEnabled val="1"/>
        </dgm:presLayoutVars>
      </dgm:prSet>
      <dgm:spPr/>
      <dgm:t>
        <a:bodyPr/>
        <a:lstStyle/>
        <a:p>
          <a:endParaRPr lang="en-US"/>
        </a:p>
      </dgm:t>
    </dgm:pt>
    <dgm:pt modelId="{6ACCF3F4-8824-4584-9B3B-A54C467EDD3E}" type="pres">
      <dgm:prSet presAssocID="{7328094B-F7F5-4E2B-A328-AB0BCC436EF7}" presName="sibTrans" presStyleCnt="0"/>
      <dgm:spPr/>
    </dgm:pt>
    <dgm:pt modelId="{545988B7-6846-4ACB-BD84-39611A025EF0}" type="pres">
      <dgm:prSet presAssocID="{408B2E61-6E16-4311-912B-1A871220B8DE}" presName="node" presStyleLbl="node1" presStyleIdx="3" presStyleCnt="11">
        <dgm:presLayoutVars>
          <dgm:bulletEnabled val="1"/>
        </dgm:presLayoutVars>
      </dgm:prSet>
      <dgm:spPr/>
      <dgm:t>
        <a:bodyPr/>
        <a:lstStyle/>
        <a:p>
          <a:endParaRPr lang="en-US"/>
        </a:p>
      </dgm:t>
    </dgm:pt>
    <dgm:pt modelId="{4A25031F-A065-40D3-B1A7-E301E8EA176C}" type="pres">
      <dgm:prSet presAssocID="{093D03DC-8CF8-406D-B45C-03DEF861FF0C}" presName="sibTrans" presStyleCnt="0"/>
      <dgm:spPr/>
    </dgm:pt>
    <dgm:pt modelId="{16A5E789-6484-4FEA-96E1-A7909E1BB27C}" type="pres">
      <dgm:prSet presAssocID="{FC1223CB-6A94-497F-8D33-FF825D7D4633}" presName="node" presStyleLbl="node1" presStyleIdx="4" presStyleCnt="11">
        <dgm:presLayoutVars>
          <dgm:bulletEnabled val="1"/>
        </dgm:presLayoutVars>
      </dgm:prSet>
      <dgm:spPr/>
      <dgm:t>
        <a:bodyPr/>
        <a:lstStyle/>
        <a:p>
          <a:endParaRPr lang="en-US"/>
        </a:p>
      </dgm:t>
    </dgm:pt>
    <dgm:pt modelId="{34665CE6-3281-40BD-99E5-BB386C74E7CC}" type="pres">
      <dgm:prSet presAssocID="{B8F70172-2825-46F6-9014-8B391DE9A6A4}" presName="sibTrans" presStyleCnt="0"/>
      <dgm:spPr/>
    </dgm:pt>
    <dgm:pt modelId="{3CD32B95-3733-4322-B512-19CA50E37D9D}" type="pres">
      <dgm:prSet presAssocID="{F8ADBD43-E584-46D6-9722-28B20E9B3608}" presName="node" presStyleLbl="node1" presStyleIdx="5" presStyleCnt="11">
        <dgm:presLayoutVars>
          <dgm:bulletEnabled val="1"/>
        </dgm:presLayoutVars>
      </dgm:prSet>
      <dgm:spPr/>
      <dgm:t>
        <a:bodyPr/>
        <a:lstStyle/>
        <a:p>
          <a:endParaRPr lang="en-US"/>
        </a:p>
      </dgm:t>
    </dgm:pt>
    <dgm:pt modelId="{C3670976-CAD6-44E8-82D4-51B7BD514C51}" type="pres">
      <dgm:prSet presAssocID="{212E1CE3-57ED-4BD7-A20B-4FC37563A4D5}" presName="sibTrans" presStyleCnt="0"/>
      <dgm:spPr/>
    </dgm:pt>
    <dgm:pt modelId="{16295C57-6F54-481B-BEE2-F6A489C7BF04}" type="pres">
      <dgm:prSet presAssocID="{F0651C02-397B-4D69-A09D-F76F44941DDB}" presName="node" presStyleLbl="node1" presStyleIdx="6" presStyleCnt="11">
        <dgm:presLayoutVars>
          <dgm:bulletEnabled val="1"/>
        </dgm:presLayoutVars>
      </dgm:prSet>
      <dgm:spPr/>
      <dgm:t>
        <a:bodyPr/>
        <a:lstStyle/>
        <a:p>
          <a:endParaRPr lang="en-US"/>
        </a:p>
      </dgm:t>
    </dgm:pt>
    <dgm:pt modelId="{40F18003-FDE3-4D41-A3A0-461088F72554}" type="pres">
      <dgm:prSet presAssocID="{6302EF97-20DA-4E38-8899-375B61829E60}" presName="sibTrans" presStyleCnt="0"/>
      <dgm:spPr/>
    </dgm:pt>
    <dgm:pt modelId="{4976798D-F340-4EA7-878A-238AD9D53C1D}" type="pres">
      <dgm:prSet presAssocID="{0674B93F-4368-4ED9-91B6-E6D613F53377}" presName="node" presStyleLbl="node1" presStyleIdx="7" presStyleCnt="11">
        <dgm:presLayoutVars>
          <dgm:bulletEnabled val="1"/>
        </dgm:presLayoutVars>
      </dgm:prSet>
      <dgm:spPr/>
      <dgm:t>
        <a:bodyPr/>
        <a:lstStyle/>
        <a:p>
          <a:endParaRPr lang="en-US"/>
        </a:p>
      </dgm:t>
    </dgm:pt>
    <dgm:pt modelId="{D4DD03D3-5476-4991-9295-3B5988E508A8}" type="pres">
      <dgm:prSet presAssocID="{D03102AB-7354-4585-9780-297605BAB89C}" presName="sibTrans" presStyleCnt="0"/>
      <dgm:spPr/>
    </dgm:pt>
    <dgm:pt modelId="{3575F4C0-5C73-46F9-905E-355E7C2CE9BC}" type="pres">
      <dgm:prSet presAssocID="{A6F9B961-1C96-4BA0-9C7A-75CCC68C6372}" presName="node" presStyleLbl="node1" presStyleIdx="8" presStyleCnt="11">
        <dgm:presLayoutVars>
          <dgm:bulletEnabled val="1"/>
        </dgm:presLayoutVars>
      </dgm:prSet>
      <dgm:spPr/>
      <dgm:t>
        <a:bodyPr/>
        <a:lstStyle/>
        <a:p>
          <a:endParaRPr lang="en-US"/>
        </a:p>
      </dgm:t>
    </dgm:pt>
    <dgm:pt modelId="{BF6D22C7-C590-496B-9EAC-B44AD35B7076}" type="pres">
      <dgm:prSet presAssocID="{3481ED4C-F649-4B88-AC89-A317BC90FBF2}" presName="sibTrans" presStyleCnt="0"/>
      <dgm:spPr/>
    </dgm:pt>
    <dgm:pt modelId="{9136E8B5-5D5F-45A8-AF86-7A47215B6278}" type="pres">
      <dgm:prSet presAssocID="{60CE46EE-AE59-483B-A838-65054D4AB251}" presName="node" presStyleLbl="node1" presStyleIdx="9" presStyleCnt="11">
        <dgm:presLayoutVars>
          <dgm:bulletEnabled val="1"/>
        </dgm:presLayoutVars>
      </dgm:prSet>
      <dgm:spPr/>
      <dgm:t>
        <a:bodyPr/>
        <a:lstStyle/>
        <a:p>
          <a:endParaRPr lang="en-US"/>
        </a:p>
      </dgm:t>
    </dgm:pt>
    <dgm:pt modelId="{08C374D1-5755-40C1-A493-F6EDC220A3EB}" type="pres">
      <dgm:prSet presAssocID="{5EC76465-00DE-4AAE-A304-206F4A0D148F}" presName="sibTrans" presStyleCnt="0"/>
      <dgm:spPr/>
    </dgm:pt>
    <dgm:pt modelId="{A3B01E30-0457-4058-8379-70CCD9BF0FD2}" type="pres">
      <dgm:prSet presAssocID="{BC3F830B-0FB1-48F3-9168-EAAD05CEC4B9}" presName="node" presStyleLbl="node1" presStyleIdx="10" presStyleCnt="11">
        <dgm:presLayoutVars>
          <dgm:bulletEnabled val="1"/>
        </dgm:presLayoutVars>
      </dgm:prSet>
      <dgm:spPr/>
      <dgm:t>
        <a:bodyPr/>
        <a:lstStyle/>
        <a:p>
          <a:endParaRPr lang="en-US"/>
        </a:p>
      </dgm:t>
    </dgm:pt>
  </dgm:ptLst>
  <dgm:cxnLst>
    <dgm:cxn modelId="{87A200D5-ED87-407A-A22E-078ED3D42801}" type="presOf" srcId="{BA599511-2EBA-4FF3-A3A8-5467A44166CB}" destId="{0BB8EDC7-1C57-4EDF-9041-BD5493205A8C}" srcOrd="0" destOrd="0" presId="urn:microsoft.com/office/officeart/2005/8/layout/default"/>
    <dgm:cxn modelId="{DC740767-32A2-48F5-9129-74F52D14382F}" srcId="{86E56796-2D10-4687-88DE-EA3CE4EF3E4C}" destId="{0674B93F-4368-4ED9-91B6-E6D613F53377}" srcOrd="7" destOrd="0" parTransId="{952AE886-5467-43BE-88B1-F5D1ADCD67AB}" sibTransId="{D03102AB-7354-4585-9780-297605BAB89C}"/>
    <dgm:cxn modelId="{574A2F53-626A-4BD9-A326-10635A77697C}" srcId="{86E56796-2D10-4687-88DE-EA3CE4EF3E4C}" destId="{BC3F830B-0FB1-48F3-9168-EAAD05CEC4B9}" srcOrd="10" destOrd="0" parTransId="{EC0C9723-BAF5-417A-A62B-FA6E41A7E8F6}" sibTransId="{56ACD650-69E5-4DF1-AC3A-86661F09C1C6}"/>
    <dgm:cxn modelId="{B51E81FD-17F7-44F0-B81A-5346AF83C2AE}" srcId="{86E56796-2D10-4687-88DE-EA3CE4EF3E4C}" destId="{F0651C02-397B-4D69-A09D-F76F44941DDB}" srcOrd="6" destOrd="0" parTransId="{26EF4B30-9944-48D3-A25E-033C3CE4D092}" sibTransId="{6302EF97-20DA-4E38-8899-375B61829E60}"/>
    <dgm:cxn modelId="{68D4F63B-238A-4687-8E16-829879EA4ED9}" type="presOf" srcId="{FC1223CB-6A94-497F-8D33-FF825D7D4633}" destId="{16A5E789-6484-4FEA-96E1-A7909E1BB27C}" srcOrd="0" destOrd="0" presId="urn:microsoft.com/office/officeart/2005/8/layout/default"/>
    <dgm:cxn modelId="{2C9E4CDA-40C7-4EC9-A556-CD586F047854}" srcId="{86E56796-2D10-4687-88DE-EA3CE4EF3E4C}" destId="{60CE46EE-AE59-483B-A838-65054D4AB251}" srcOrd="9" destOrd="0" parTransId="{9A9218B7-8DB6-483A-B82B-8C2EAD84B154}" sibTransId="{5EC76465-00DE-4AAE-A304-206F4A0D148F}"/>
    <dgm:cxn modelId="{D13056B4-81F9-45A9-945A-B65868741A8E}" type="presOf" srcId="{A6F9B961-1C96-4BA0-9C7A-75CCC68C6372}" destId="{3575F4C0-5C73-46F9-905E-355E7C2CE9BC}" srcOrd="0" destOrd="0" presId="urn:microsoft.com/office/officeart/2005/8/layout/default"/>
    <dgm:cxn modelId="{AF1D1137-4A86-4D12-9A19-5EB61AD1B5EB}" type="presOf" srcId="{0674B93F-4368-4ED9-91B6-E6D613F53377}" destId="{4976798D-F340-4EA7-878A-238AD9D53C1D}" srcOrd="0" destOrd="0" presId="urn:microsoft.com/office/officeart/2005/8/layout/default"/>
    <dgm:cxn modelId="{942439B9-8304-488C-8DDB-09F9E8417456}" type="presOf" srcId="{D21BB981-E00F-4165-BDE0-46105AF2D5B5}" destId="{884FC2EF-B398-4249-BA4C-082DFA1F1702}" srcOrd="0" destOrd="0" presId="urn:microsoft.com/office/officeart/2005/8/layout/default"/>
    <dgm:cxn modelId="{A4D700EB-10DF-41CA-9D42-9842514FEE94}" srcId="{86E56796-2D10-4687-88DE-EA3CE4EF3E4C}" destId="{BA599511-2EBA-4FF3-A3A8-5467A44166CB}" srcOrd="2" destOrd="0" parTransId="{30A93E7A-3B3B-46DC-A8D8-40A27A7926BF}" sibTransId="{7328094B-F7F5-4E2B-A328-AB0BCC436EF7}"/>
    <dgm:cxn modelId="{E4861B57-4EED-4C4D-B68D-E9572C20B2AB}" type="presOf" srcId="{BC3F830B-0FB1-48F3-9168-EAAD05CEC4B9}" destId="{A3B01E30-0457-4058-8379-70CCD9BF0FD2}" srcOrd="0" destOrd="0" presId="urn:microsoft.com/office/officeart/2005/8/layout/default"/>
    <dgm:cxn modelId="{6D2843EB-8A76-4FE9-B8B4-D34114B55A06}" type="presOf" srcId="{72FF6133-B3CC-4A4A-B13C-A82DF67BE5A2}" destId="{8234313A-7A01-4D51-B146-F71309B90AF5}" srcOrd="0" destOrd="0" presId="urn:microsoft.com/office/officeart/2005/8/layout/default"/>
    <dgm:cxn modelId="{79DDDC12-9517-4D36-B8D1-6F11B37E7EAA}" srcId="{86E56796-2D10-4687-88DE-EA3CE4EF3E4C}" destId="{FC1223CB-6A94-497F-8D33-FF825D7D4633}" srcOrd="4" destOrd="0" parTransId="{EA17603B-7B1C-4A7D-963D-C7EAE1CAF84F}" sibTransId="{B8F70172-2825-46F6-9014-8B391DE9A6A4}"/>
    <dgm:cxn modelId="{CD179A42-E675-4332-AE8C-4E82FF43C0E7}" srcId="{86E56796-2D10-4687-88DE-EA3CE4EF3E4C}" destId="{D21BB981-E00F-4165-BDE0-46105AF2D5B5}" srcOrd="1" destOrd="0" parTransId="{3A5600AE-07EE-48AF-89EB-3F8716B218CB}" sibTransId="{4446A849-9CDC-4672-BB5A-0E4181DE14F3}"/>
    <dgm:cxn modelId="{373AE02C-5C81-40D8-A2A7-D32AE1D1B855}" srcId="{86E56796-2D10-4687-88DE-EA3CE4EF3E4C}" destId="{72FF6133-B3CC-4A4A-B13C-A82DF67BE5A2}" srcOrd="0" destOrd="0" parTransId="{D55B516D-1916-4649-8F10-D2C98943FD48}" sibTransId="{53D617C2-EFCE-4E94-8E95-F5DA0DFF39A8}"/>
    <dgm:cxn modelId="{1798DB7D-BC83-4AF5-9E08-C081687F66EA}" srcId="{86E56796-2D10-4687-88DE-EA3CE4EF3E4C}" destId="{408B2E61-6E16-4311-912B-1A871220B8DE}" srcOrd="3" destOrd="0" parTransId="{11578A44-58AA-40AA-AA9E-A3C7C68F5015}" sibTransId="{093D03DC-8CF8-406D-B45C-03DEF861FF0C}"/>
    <dgm:cxn modelId="{92C547BB-3CD2-4BEC-8F72-4FCE6219F269}" type="presOf" srcId="{60CE46EE-AE59-483B-A838-65054D4AB251}" destId="{9136E8B5-5D5F-45A8-AF86-7A47215B6278}" srcOrd="0" destOrd="0" presId="urn:microsoft.com/office/officeart/2005/8/layout/default"/>
    <dgm:cxn modelId="{F963A141-97EE-4B3F-8F4B-E8F4618B0828}" type="presOf" srcId="{F0651C02-397B-4D69-A09D-F76F44941DDB}" destId="{16295C57-6F54-481B-BEE2-F6A489C7BF04}" srcOrd="0" destOrd="0" presId="urn:microsoft.com/office/officeart/2005/8/layout/default"/>
    <dgm:cxn modelId="{69330298-253C-403A-9728-50B24A69CBF6}" type="presOf" srcId="{F8ADBD43-E584-46D6-9722-28B20E9B3608}" destId="{3CD32B95-3733-4322-B512-19CA50E37D9D}" srcOrd="0" destOrd="0" presId="urn:microsoft.com/office/officeart/2005/8/layout/default"/>
    <dgm:cxn modelId="{79F13832-9529-4591-BDF8-4B13307570FF}" type="presOf" srcId="{86E56796-2D10-4687-88DE-EA3CE4EF3E4C}" destId="{A7141D0B-5FB3-476A-A462-32340D442A1F}" srcOrd="0" destOrd="0" presId="urn:microsoft.com/office/officeart/2005/8/layout/default"/>
    <dgm:cxn modelId="{0C0AF5C2-96EC-498E-BD21-0E05BAB50C67}" type="presOf" srcId="{408B2E61-6E16-4311-912B-1A871220B8DE}" destId="{545988B7-6846-4ACB-BD84-39611A025EF0}" srcOrd="0" destOrd="0" presId="urn:microsoft.com/office/officeart/2005/8/layout/default"/>
    <dgm:cxn modelId="{70252D47-4A28-4F7C-B81B-B54886BEDAD7}" srcId="{86E56796-2D10-4687-88DE-EA3CE4EF3E4C}" destId="{F8ADBD43-E584-46D6-9722-28B20E9B3608}" srcOrd="5" destOrd="0" parTransId="{75608D97-F864-453F-AEF5-4FCB93ED8622}" sibTransId="{212E1CE3-57ED-4BD7-A20B-4FC37563A4D5}"/>
    <dgm:cxn modelId="{07504D59-EE9B-4D7F-B6D2-E078894A6888}" srcId="{86E56796-2D10-4687-88DE-EA3CE4EF3E4C}" destId="{A6F9B961-1C96-4BA0-9C7A-75CCC68C6372}" srcOrd="8" destOrd="0" parTransId="{19273558-1333-4769-A116-18F6C1C2F6D6}" sibTransId="{3481ED4C-F649-4B88-AC89-A317BC90FBF2}"/>
    <dgm:cxn modelId="{84B17A3D-26DA-4950-9295-D78136FE85EA}" type="presParOf" srcId="{A7141D0B-5FB3-476A-A462-32340D442A1F}" destId="{8234313A-7A01-4D51-B146-F71309B90AF5}" srcOrd="0" destOrd="0" presId="urn:microsoft.com/office/officeart/2005/8/layout/default"/>
    <dgm:cxn modelId="{C310E3D7-85E5-43A7-A264-C9D62ED43B82}" type="presParOf" srcId="{A7141D0B-5FB3-476A-A462-32340D442A1F}" destId="{E5DA8E1B-BCD2-4913-9AC6-C4A809453962}" srcOrd="1" destOrd="0" presId="urn:microsoft.com/office/officeart/2005/8/layout/default"/>
    <dgm:cxn modelId="{0EE784B2-7846-4B83-9C33-7603FB33D389}" type="presParOf" srcId="{A7141D0B-5FB3-476A-A462-32340D442A1F}" destId="{884FC2EF-B398-4249-BA4C-082DFA1F1702}" srcOrd="2" destOrd="0" presId="urn:microsoft.com/office/officeart/2005/8/layout/default"/>
    <dgm:cxn modelId="{408C47B9-0AF5-4ABB-8A4E-1D17F691867E}" type="presParOf" srcId="{A7141D0B-5FB3-476A-A462-32340D442A1F}" destId="{F1902160-A16B-4478-B172-2F11157293C0}" srcOrd="3" destOrd="0" presId="urn:microsoft.com/office/officeart/2005/8/layout/default"/>
    <dgm:cxn modelId="{B79C2713-8638-4E61-8E46-3D4271638DB4}" type="presParOf" srcId="{A7141D0B-5FB3-476A-A462-32340D442A1F}" destId="{0BB8EDC7-1C57-4EDF-9041-BD5493205A8C}" srcOrd="4" destOrd="0" presId="urn:microsoft.com/office/officeart/2005/8/layout/default"/>
    <dgm:cxn modelId="{323472DF-15E4-4E6C-BBEE-413531BC6600}" type="presParOf" srcId="{A7141D0B-5FB3-476A-A462-32340D442A1F}" destId="{6ACCF3F4-8824-4584-9B3B-A54C467EDD3E}" srcOrd="5" destOrd="0" presId="urn:microsoft.com/office/officeart/2005/8/layout/default"/>
    <dgm:cxn modelId="{ACBE5595-971C-4ED7-AC26-422C4D9DACE0}" type="presParOf" srcId="{A7141D0B-5FB3-476A-A462-32340D442A1F}" destId="{545988B7-6846-4ACB-BD84-39611A025EF0}" srcOrd="6" destOrd="0" presId="urn:microsoft.com/office/officeart/2005/8/layout/default"/>
    <dgm:cxn modelId="{8DFDFE8B-DC46-4E25-9561-A156D2BE05FA}" type="presParOf" srcId="{A7141D0B-5FB3-476A-A462-32340D442A1F}" destId="{4A25031F-A065-40D3-B1A7-E301E8EA176C}" srcOrd="7" destOrd="0" presId="urn:microsoft.com/office/officeart/2005/8/layout/default"/>
    <dgm:cxn modelId="{9DDADCF8-AFAE-4634-B701-BEA353E6056A}" type="presParOf" srcId="{A7141D0B-5FB3-476A-A462-32340D442A1F}" destId="{16A5E789-6484-4FEA-96E1-A7909E1BB27C}" srcOrd="8" destOrd="0" presId="urn:microsoft.com/office/officeart/2005/8/layout/default"/>
    <dgm:cxn modelId="{98B74924-52FD-4D17-8CAC-2F56DDDB8388}" type="presParOf" srcId="{A7141D0B-5FB3-476A-A462-32340D442A1F}" destId="{34665CE6-3281-40BD-99E5-BB386C74E7CC}" srcOrd="9" destOrd="0" presId="urn:microsoft.com/office/officeart/2005/8/layout/default"/>
    <dgm:cxn modelId="{30B5CCDC-78EC-4079-B422-5B83CDEEA9D0}" type="presParOf" srcId="{A7141D0B-5FB3-476A-A462-32340D442A1F}" destId="{3CD32B95-3733-4322-B512-19CA50E37D9D}" srcOrd="10" destOrd="0" presId="urn:microsoft.com/office/officeart/2005/8/layout/default"/>
    <dgm:cxn modelId="{B427BE73-F9F4-48CF-BC2A-3D1269C39165}" type="presParOf" srcId="{A7141D0B-5FB3-476A-A462-32340D442A1F}" destId="{C3670976-CAD6-44E8-82D4-51B7BD514C51}" srcOrd="11" destOrd="0" presId="urn:microsoft.com/office/officeart/2005/8/layout/default"/>
    <dgm:cxn modelId="{E96DE0BA-0FD4-4B8F-9C64-31F2140B5A3A}" type="presParOf" srcId="{A7141D0B-5FB3-476A-A462-32340D442A1F}" destId="{16295C57-6F54-481B-BEE2-F6A489C7BF04}" srcOrd="12" destOrd="0" presId="urn:microsoft.com/office/officeart/2005/8/layout/default"/>
    <dgm:cxn modelId="{8FB623C2-023D-4711-9D29-E60817E8A225}" type="presParOf" srcId="{A7141D0B-5FB3-476A-A462-32340D442A1F}" destId="{40F18003-FDE3-4D41-A3A0-461088F72554}" srcOrd="13" destOrd="0" presId="urn:microsoft.com/office/officeart/2005/8/layout/default"/>
    <dgm:cxn modelId="{F1F2DF2D-D6E8-41BC-9B38-4D5A7CA59E00}" type="presParOf" srcId="{A7141D0B-5FB3-476A-A462-32340D442A1F}" destId="{4976798D-F340-4EA7-878A-238AD9D53C1D}" srcOrd="14" destOrd="0" presId="urn:microsoft.com/office/officeart/2005/8/layout/default"/>
    <dgm:cxn modelId="{45E03001-4480-4705-A274-5B030FA49D70}" type="presParOf" srcId="{A7141D0B-5FB3-476A-A462-32340D442A1F}" destId="{D4DD03D3-5476-4991-9295-3B5988E508A8}" srcOrd="15" destOrd="0" presId="urn:microsoft.com/office/officeart/2005/8/layout/default"/>
    <dgm:cxn modelId="{F786EA3D-0C72-449F-A3D0-1A601424C5A3}" type="presParOf" srcId="{A7141D0B-5FB3-476A-A462-32340D442A1F}" destId="{3575F4C0-5C73-46F9-905E-355E7C2CE9BC}" srcOrd="16" destOrd="0" presId="urn:microsoft.com/office/officeart/2005/8/layout/default"/>
    <dgm:cxn modelId="{4A8844A7-97F0-4B8C-AFA8-85C1BD968013}" type="presParOf" srcId="{A7141D0B-5FB3-476A-A462-32340D442A1F}" destId="{BF6D22C7-C590-496B-9EAC-B44AD35B7076}" srcOrd="17" destOrd="0" presId="urn:microsoft.com/office/officeart/2005/8/layout/default"/>
    <dgm:cxn modelId="{23E15F1D-42C1-4CC8-9A71-F1818CFA4390}" type="presParOf" srcId="{A7141D0B-5FB3-476A-A462-32340D442A1F}" destId="{9136E8B5-5D5F-45A8-AF86-7A47215B6278}" srcOrd="18" destOrd="0" presId="urn:microsoft.com/office/officeart/2005/8/layout/default"/>
    <dgm:cxn modelId="{6DF01E2C-C63E-4C4A-A80C-5EF32FC44518}" type="presParOf" srcId="{A7141D0B-5FB3-476A-A462-32340D442A1F}" destId="{08C374D1-5755-40C1-A493-F6EDC220A3EB}" srcOrd="19" destOrd="0" presId="urn:microsoft.com/office/officeart/2005/8/layout/default"/>
    <dgm:cxn modelId="{FAE96448-9819-4A51-BEB3-C161D0233D08}" type="presParOf" srcId="{A7141D0B-5FB3-476A-A462-32340D442A1F}" destId="{A3B01E30-0457-4058-8379-70CCD9BF0FD2}"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E83310-F3E1-4930-9998-160F35087FB9}"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hr-HR"/>
        </a:p>
      </dgm:t>
    </dgm:pt>
    <dgm:pt modelId="{BE069FF6-2E22-4618-BFE8-EBBE2EBA2B0E}">
      <dgm:prSet phldrT="[Tekst]"/>
      <dgm:spPr/>
      <dgm:t>
        <a:bodyPr/>
        <a:lstStyle/>
        <a:p>
          <a:r>
            <a:rPr lang="hr-HR" dirty="0" err="1"/>
            <a:t>Izlistati</a:t>
          </a:r>
          <a:r>
            <a:rPr lang="hr-HR" dirty="0"/>
            <a:t> prednosti i nedostatke svakog izbora</a:t>
          </a:r>
        </a:p>
      </dgm:t>
    </dgm:pt>
    <dgm:pt modelId="{E35B84A7-7263-4ED4-A7FD-D75AB2B65E36}" type="parTrans" cxnId="{746FE6BB-8C16-4883-8CD7-C841371022A4}">
      <dgm:prSet/>
      <dgm:spPr/>
      <dgm:t>
        <a:bodyPr/>
        <a:lstStyle/>
        <a:p>
          <a:endParaRPr lang="hr-HR"/>
        </a:p>
      </dgm:t>
    </dgm:pt>
    <dgm:pt modelId="{13C9EBD0-9A78-444A-A5F7-AFEC868B1D46}" type="sibTrans" cxnId="{746FE6BB-8C16-4883-8CD7-C841371022A4}">
      <dgm:prSet/>
      <dgm:spPr/>
      <dgm:t>
        <a:bodyPr/>
        <a:lstStyle/>
        <a:p>
          <a:endParaRPr lang="hr-HR"/>
        </a:p>
      </dgm:t>
    </dgm:pt>
    <dgm:pt modelId="{0F72E943-0868-49AE-8EE4-E41F6193F96A}">
      <dgm:prSet phldrT="[Tekst]"/>
      <dgm:spPr/>
      <dgm:t>
        <a:bodyPr/>
        <a:lstStyle/>
        <a:p>
          <a:r>
            <a:rPr lang="hr-HR" dirty="0"/>
            <a:t>Razviti sustav odvagivanja svake tvrdnje</a:t>
          </a:r>
        </a:p>
      </dgm:t>
    </dgm:pt>
    <dgm:pt modelId="{29BCBF37-3941-4A7C-8362-0485B7AFF074}" type="parTrans" cxnId="{29370978-6303-45D6-B7F7-A53C69F83666}">
      <dgm:prSet/>
      <dgm:spPr/>
      <dgm:t>
        <a:bodyPr/>
        <a:lstStyle/>
        <a:p>
          <a:endParaRPr lang="hr-HR"/>
        </a:p>
      </dgm:t>
    </dgm:pt>
    <dgm:pt modelId="{1A432151-B925-4D03-9E5E-1BEFCBEC4053}" type="sibTrans" cxnId="{29370978-6303-45D6-B7F7-A53C69F83666}">
      <dgm:prSet/>
      <dgm:spPr/>
      <dgm:t>
        <a:bodyPr/>
        <a:lstStyle/>
        <a:p>
          <a:endParaRPr lang="hr-HR"/>
        </a:p>
      </dgm:t>
    </dgm:pt>
    <dgm:pt modelId="{07517A79-B7EE-49E0-B930-1794C69958BA}">
      <dgm:prSet phldrT="[Tekst]"/>
      <dgm:spPr/>
      <dgm:t>
        <a:bodyPr/>
        <a:lstStyle/>
        <a:p>
          <a:r>
            <a:rPr lang="hr-HR" dirty="0"/>
            <a:t>Zaključiti koja opcija je najbolja</a:t>
          </a:r>
        </a:p>
      </dgm:t>
    </dgm:pt>
    <dgm:pt modelId="{95FF99C3-807F-4194-AAC0-08595993E95F}" type="parTrans" cxnId="{05D5531E-4061-4FFD-9CF1-D687FE166558}">
      <dgm:prSet/>
      <dgm:spPr/>
      <dgm:t>
        <a:bodyPr/>
        <a:lstStyle/>
        <a:p>
          <a:endParaRPr lang="hr-HR"/>
        </a:p>
      </dgm:t>
    </dgm:pt>
    <dgm:pt modelId="{C09831D0-56D5-4974-9C72-BD85510CA72A}" type="sibTrans" cxnId="{05D5531E-4061-4FFD-9CF1-D687FE166558}">
      <dgm:prSet/>
      <dgm:spPr/>
      <dgm:t>
        <a:bodyPr/>
        <a:lstStyle/>
        <a:p>
          <a:endParaRPr lang="hr-HR"/>
        </a:p>
      </dgm:t>
    </dgm:pt>
    <dgm:pt modelId="{BBF9D757-0BB3-4259-A8D8-302DCFAE09CE}">
      <dgm:prSet/>
      <dgm:spPr/>
      <dgm:t>
        <a:bodyPr/>
        <a:lstStyle/>
        <a:p>
          <a:r>
            <a:rPr lang="hr-HR" dirty="0"/>
            <a:t>Zapisivanje čini odluku jasnijom</a:t>
          </a:r>
        </a:p>
      </dgm:t>
    </dgm:pt>
    <dgm:pt modelId="{ED4724BC-26F3-46F9-8849-41A33AF43DD1}" type="parTrans" cxnId="{2100A193-51C0-44A8-A849-D2A3F15C2A36}">
      <dgm:prSet/>
      <dgm:spPr/>
      <dgm:t>
        <a:bodyPr/>
        <a:lstStyle/>
        <a:p>
          <a:endParaRPr lang="hr-HR"/>
        </a:p>
      </dgm:t>
    </dgm:pt>
    <dgm:pt modelId="{D14E0038-1A9C-41C7-B8E6-108F4172472B}" type="sibTrans" cxnId="{2100A193-51C0-44A8-A849-D2A3F15C2A36}">
      <dgm:prSet/>
      <dgm:spPr/>
      <dgm:t>
        <a:bodyPr/>
        <a:lstStyle/>
        <a:p>
          <a:endParaRPr lang="hr-HR"/>
        </a:p>
      </dgm:t>
    </dgm:pt>
    <dgm:pt modelId="{03C23A38-450C-42E0-AEC1-61FBFF5A6EBE}">
      <dgm:prSet/>
      <dgm:spPr/>
      <dgm:t>
        <a:bodyPr/>
        <a:lstStyle/>
        <a:p>
          <a:r>
            <a:rPr lang="hr-HR" dirty="0"/>
            <a:t>Vrednovanje od 0 do 10; zaokruživanje najvažnije tvrdnje</a:t>
          </a:r>
        </a:p>
      </dgm:t>
    </dgm:pt>
    <dgm:pt modelId="{9C55F7B9-D504-4D57-B0F4-E848EAADE149}" type="parTrans" cxnId="{55501508-EC89-43FC-9AF4-440453359DAC}">
      <dgm:prSet/>
      <dgm:spPr/>
      <dgm:t>
        <a:bodyPr/>
        <a:lstStyle/>
        <a:p>
          <a:endParaRPr lang="hr-HR"/>
        </a:p>
      </dgm:t>
    </dgm:pt>
    <dgm:pt modelId="{91D6BF0E-8A5E-4E24-A38B-3DF2712CC35C}" type="sibTrans" cxnId="{55501508-EC89-43FC-9AF4-440453359DAC}">
      <dgm:prSet/>
      <dgm:spPr/>
      <dgm:t>
        <a:bodyPr/>
        <a:lstStyle/>
        <a:p>
          <a:endParaRPr lang="hr-HR"/>
        </a:p>
      </dgm:t>
    </dgm:pt>
    <dgm:pt modelId="{8D1A4177-CFA4-4018-8B40-197404387CBF}" type="pres">
      <dgm:prSet presAssocID="{36E83310-F3E1-4930-9998-160F35087FB9}" presName="linear" presStyleCnt="0">
        <dgm:presLayoutVars>
          <dgm:dir/>
          <dgm:animLvl val="lvl"/>
          <dgm:resizeHandles val="exact"/>
        </dgm:presLayoutVars>
      </dgm:prSet>
      <dgm:spPr/>
      <dgm:t>
        <a:bodyPr/>
        <a:lstStyle/>
        <a:p>
          <a:endParaRPr lang="en-US"/>
        </a:p>
      </dgm:t>
    </dgm:pt>
    <dgm:pt modelId="{987C66BC-624B-4B9B-A5C8-ECD879317871}" type="pres">
      <dgm:prSet presAssocID="{BE069FF6-2E22-4618-BFE8-EBBE2EBA2B0E}" presName="parentLin" presStyleCnt="0"/>
      <dgm:spPr/>
    </dgm:pt>
    <dgm:pt modelId="{1B225F14-85DA-4F50-BB57-F4F8C7B0EE74}" type="pres">
      <dgm:prSet presAssocID="{BE069FF6-2E22-4618-BFE8-EBBE2EBA2B0E}" presName="parentLeftMargin" presStyleLbl="node1" presStyleIdx="0" presStyleCnt="3"/>
      <dgm:spPr/>
      <dgm:t>
        <a:bodyPr/>
        <a:lstStyle/>
        <a:p>
          <a:endParaRPr lang="en-US"/>
        </a:p>
      </dgm:t>
    </dgm:pt>
    <dgm:pt modelId="{640C5B3B-6E94-4C62-8417-ED82FBCFE3EE}" type="pres">
      <dgm:prSet presAssocID="{BE069FF6-2E22-4618-BFE8-EBBE2EBA2B0E}" presName="parentText" presStyleLbl="node1" presStyleIdx="0" presStyleCnt="3">
        <dgm:presLayoutVars>
          <dgm:chMax val="0"/>
          <dgm:bulletEnabled val="1"/>
        </dgm:presLayoutVars>
      </dgm:prSet>
      <dgm:spPr/>
      <dgm:t>
        <a:bodyPr/>
        <a:lstStyle/>
        <a:p>
          <a:endParaRPr lang="en-US"/>
        </a:p>
      </dgm:t>
    </dgm:pt>
    <dgm:pt modelId="{5C7B4953-038F-42D5-AD58-273D96C53F48}" type="pres">
      <dgm:prSet presAssocID="{BE069FF6-2E22-4618-BFE8-EBBE2EBA2B0E}" presName="negativeSpace" presStyleCnt="0"/>
      <dgm:spPr/>
    </dgm:pt>
    <dgm:pt modelId="{3697BDA8-9041-4325-8A47-44AED1714DE0}" type="pres">
      <dgm:prSet presAssocID="{BE069FF6-2E22-4618-BFE8-EBBE2EBA2B0E}" presName="childText" presStyleLbl="conFgAcc1" presStyleIdx="0" presStyleCnt="3">
        <dgm:presLayoutVars>
          <dgm:bulletEnabled val="1"/>
        </dgm:presLayoutVars>
      </dgm:prSet>
      <dgm:spPr/>
      <dgm:t>
        <a:bodyPr/>
        <a:lstStyle/>
        <a:p>
          <a:endParaRPr lang="en-US"/>
        </a:p>
      </dgm:t>
    </dgm:pt>
    <dgm:pt modelId="{07EB037B-E5D1-4560-9F85-88F1F48D84D9}" type="pres">
      <dgm:prSet presAssocID="{13C9EBD0-9A78-444A-A5F7-AFEC868B1D46}" presName="spaceBetweenRectangles" presStyleCnt="0"/>
      <dgm:spPr/>
    </dgm:pt>
    <dgm:pt modelId="{C984D04F-350E-4EC6-AFDF-9C13B08571B4}" type="pres">
      <dgm:prSet presAssocID="{0F72E943-0868-49AE-8EE4-E41F6193F96A}" presName="parentLin" presStyleCnt="0"/>
      <dgm:spPr/>
    </dgm:pt>
    <dgm:pt modelId="{8F211893-0D83-49A8-B12B-B4B031BEE033}" type="pres">
      <dgm:prSet presAssocID="{0F72E943-0868-49AE-8EE4-E41F6193F96A}" presName="parentLeftMargin" presStyleLbl="node1" presStyleIdx="0" presStyleCnt="3"/>
      <dgm:spPr/>
      <dgm:t>
        <a:bodyPr/>
        <a:lstStyle/>
        <a:p>
          <a:endParaRPr lang="en-US"/>
        </a:p>
      </dgm:t>
    </dgm:pt>
    <dgm:pt modelId="{47586669-B8C5-47D8-96B1-FFBC102098EA}" type="pres">
      <dgm:prSet presAssocID="{0F72E943-0868-49AE-8EE4-E41F6193F96A}" presName="parentText" presStyleLbl="node1" presStyleIdx="1" presStyleCnt="3">
        <dgm:presLayoutVars>
          <dgm:chMax val="0"/>
          <dgm:bulletEnabled val="1"/>
        </dgm:presLayoutVars>
      </dgm:prSet>
      <dgm:spPr/>
      <dgm:t>
        <a:bodyPr/>
        <a:lstStyle/>
        <a:p>
          <a:endParaRPr lang="en-US"/>
        </a:p>
      </dgm:t>
    </dgm:pt>
    <dgm:pt modelId="{7B182414-307F-4273-A5B6-11979594642D}" type="pres">
      <dgm:prSet presAssocID="{0F72E943-0868-49AE-8EE4-E41F6193F96A}" presName="negativeSpace" presStyleCnt="0"/>
      <dgm:spPr/>
    </dgm:pt>
    <dgm:pt modelId="{FE5CDDFA-9D52-4154-A158-72DE16B8A3D6}" type="pres">
      <dgm:prSet presAssocID="{0F72E943-0868-49AE-8EE4-E41F6193F96A}" presName="childText" presStyleLbl="conFgAcc1" presStyleIdx="1" presStyleCnt="3">
        <dgm:presLayoutVars>
          <dgm:bulletEnabled val="1"/>
        </dgm:presLayoutVars>
      </dgm:prSet>
      <dgm:spPr/>
      <dgm:t>
        <a:bodyPr/>
        <a:lstStyle/>
        <a:p>
          <a:endParaRPr lang="en-US"/>
        </a:p>
      </dgm:t>
    </dgm:pt>
    <dgm:pt modelId="{144C2327-56AF-4E7A-BCFF-E198C7799ABE}" type="pres">
      <dgm:prSet presAssocID="{1A432151-B925-4D03-9E5E-1BEFCBEC4053}" presName="spaceBetweenRectangles" presStyleCnt="0"/>
      <dgm:spPr/>
    </dgm:pt>
    <dgm:pt modelId="{03F41CC0-5492-4A59-BD23-916292B5A60F}" type="pres">
      <dgm:prSet presAssocID="{07517A79-B7EE-49E0-B930-1794C69958BA}" presName="parentLin" presStyleCnt="0"/>
      <dgm:spPr/>
    </dgm:pt>
    <dgm:pt modelId="{B9F40BA9-8F4B-47FB-9AA7-7EA7CD360778}" type="pres">
      <dgm:prSet presAssocID="{07517A79-B7EE-49E0-B930-1794C69958BA}" presName="parentLeftMargin" presStyleLbl="node1" presStyleIdx="1" presStyleCnt="3"/>
      <dgm:spPr/>
      <dgm:t>
        <a:bodyPr/>
        <a:lstStyle/>
        <a:p>
          <a:endParaRPr lang="en-US"/>
        </a:p>
      </dgm:t>
    </dgm:pt>
    <dgm:pt modelId="{283C9FF3-0CEA-4E96-A7FD-5DFF6250C8B3}" type="pres">
      <dgm:prSet presAssocID="{07517A79-B7EE-49E0-B930-1794C69958BA}" presName="parentText" presStyleLbl="node1" presStyleIdx="2" presStyleCnt="3">
        <dgm:presLayoutVars>
          <dgm:chMax val="0"/>
          <dgm:bulletEnabled val="1"/>
        </dgm:presLayoutVars>
      </dgm:prSet>
      <dgm:spPr/>
      <dgm:t>
        <a:bodyPr/>
        <a:lstStyle/>
        <a:p>
          <a:endParaRPr lang="en-US"/>
        </a:p>
      </dgm:t>
    </dgm:pt>
    <dgm:pt modelId="{ADC1F4D9-DF78-4302-ACBC-549B4EC87385}" type="pres">
      <dgm:prSet presAssocID="{07517A79-B7EE-49E0-B930-1794C69958BA}" presName="negativeSpace" presStyleCnt="0"/>
      <dgm:spPr/>
    </dgm:pt>
    <dgm:pt modelId="{99ABEC43-0A28-4FAB-8F10-417D74138E66}" type="pres">
      <dgm:prSet presAssocID="{07517A79-B7EE-49E0-B930-1794C69958BA}" presName="childText" presStyleLbl="conFgAcc1" presStyleIdx="2" presStyleCnt="3">
        <dgm:presLayoutVars>
          <dgm:bulletEnabled val="1"/>
        </dgm:presLayoutVars>
      </dgm:prSet>
      <dgm:spPr/>
    </dgm:pt>
  </dgm:ptLst>
  <dgm:cxnLst>
    <dgm:cxn modelId="{B572C25C-ADCC-4EBB-A7E1-7A1E61499DAE}" type="presOf" srcId="{0F72E943-0868-49AE-8EE4-E41F6193F96A}" destId="{8F211893-0D83-49A8-B12B-B4B031BEE033}" srcOrd="0" destOrd="0" presId="urn:microsoft.com/office/officeart/2005/8/layout/list1"/>
    <dgm:cxn modelId="{9553FFD6-325D-4784-97B0-0C1491209C14}" type="presOf" srcId="{36E83310-F3E1-4930-9998-160F35087FB9}" destId="{8D1A4177-CFA4-4018-8B40-197404387CBF}" srcOrd="0" destOrd="0" presId="urn:microsoft.com/office/officeart/2005/8/layout/list1"/>
    <dgm:cxn modelId="{D6AA15B3-7239-4041-BE06-C0D36D7DBF86}" type="presOf" srcId="{03C23A38-450C-42E0-AEC1-61FBFF5A6EBE}" destId="{FE5CDDFA-9D52-4154-A158-72DE16B8A3D6}" srcOrd="0" destOrd="0" presId="urn:microsoft.com/office/officeart/2005/8/layout/list1"/>
    <dgm:cxn modelId="{32054FF8-47A0-4DE4-8C29-170D5368D4C3}" type="presOf" srcId="{BE069FF6-2E22-4618-BFE8-EBBE2EBA2B0E}" destId="{640C5B3B-6E94-4C62-8417-ED82FBCFE3EE}" srcOrd="1" destOrd="0" presId="urn:microsoft.com/office/officeart/2005/8/layout/list1"/>
    <dgm:cxn modelId="{319FF3A8-AE65-4386-BCA3-F1A6451B4253}" type="presOf" srcId="{BBF9D757-0BB3-4259-A8D8-302DCFAE09CE}" destId="{3697BDA8-9041-4325-8A47-44AED1714DE0}" srcOrd="0" destOrd="0" presId="urn:microsoft.com/office/officeart/2005/8/layout/list1"/>
    <dgm:cxn modelId="{746FE6BB-8C16-4883-8CD7-C841371022A4}" srcId="{36E83310-F3E1-4930-9998-160F35087FB9}" destId="{BE069FF6-2E22-4618-BFE8-EBBE2EBA2B0E}" srcOrd="0" destOrd="0" parTransId="{E35B84A7-7263-4ED4-A7FD-D75AB2B65E36}" sibTransId="{13C9EBD0-9A78-444A-A5F7-AFEC868B1D46}"/>
    <dgm:cxn modelId="{05D5531E-4061-4FFD-9CF1-D687FE166558}" srcId="{36E83310-F3E1-4930-9998-160F35087FB9}" destId="{07517A79-B7EE-49E0-B930-1794C69958BA}" srcOrd="2" destOrd="0" parTransId="{95FF99C3-807F-4194-AAC0-08595993E95F}" sibTransId="{C09831D0-56D5-4974-9C72-BD85510CA72A}"/>
    <dgm:cxn modelId="{40638215-EB5E-405B-8621-716475BA6CEE}" type="presOf" srcId="{07517A79-B7EE-49E0-B930-1794C69958BA}" destId="{283C9FF3-0CEA-4E96-A7FD-5DFF6250C8B3}" srcOrd="1" destOrd="0" presId="urn:microsoft.com/office/officeart/2005/8/layout/list1"/>
    <dgm:cxn modelId="{2100A193-51C0-44A8-A849-D2A3F15C2A36}" srcId="{BE069FF6-2E22-4618-BFE8-EBBE2EBA2B0E}" destId="{BBF9D757-0BB3-4259-A8D8-302DCFAE09CE}" srcOrd="0" destOrd="0" parTransId="{ED4724BC-26F3-46F9-8849-41A33AF43DD1}" sibTransId="{D14E0038-1A9C-41C7-B8E6-108F4172472B}"/>
    <dgm:cxn modelId="{B9C6D926-10F9-4311-A2AB-C18DFF3FC043}" type="presOf" srcId="{07517A79-B7EE-49E0-B930-1794C69958BA}" destId="{B9F40BA9-8F4B-47FB-9AA7-7EA7CD360778}" srcOrd="0" destOrd="0" presId="urn:microsoft.com/office/officeart/2005/8/layout/list1"/>
    <dgm:cxn modelId="{55501508-EC89-43FC-9AF4-440453359DAC}" srcId="{0F72E943-0868-49AE-8EE4-E41F6193F96A}" destId="{03C23A38-450C-42E0-AEC1-61FBFF5A6EBE}" srcOrd="0" destOrd="0" parTransId="{9C55F7B9-D504-4D57-B0F4-E848EAADE149}" sibTransId="{91D6BF0E-8A5E-4E24-A38B-3DF2712CC35C}"/>
    <dgm:cxn modelId="{29370978-6303-45D6-B7F7-A53C69F83666}" srcId="{36E83310-F3E1-4930-9998-160F35087FB9}" destId="{0F72E943-0868-49AE-8EE4-E41F6193F96A}" srcOrd="1" destOrd="0" parTransId="{29BCBF37-3941-4A7C-8362-0485B7AFF074}" sibTransId="{1A432151-B925-4D03-9E5E-1BEFCBEC4053}"/>
    <dgm:cxn modelId="{2C72B77F-34DB-4310-A9EF-F5D2E69F60D1}" type="presOf" srcId="{0F72E943-0868-49AE-8EE4-E41F6193F96A}" destId="{47586669-B8C5-47D8-96B1-FFBC102098EA}" srcOrd="1" destOrd="0" presId="urn:microsoft.com/office/officeart/2005/8/layout/list1"/>
    <dgm:cxn modelId="{038A8E61-9592-4726-A8A8-566C22745A2C}" type="presOf" srcId="{BE069FF6-2E22-4618-BFE8-EBBE2EBA2B0E}" destId="{1B225F14-85DA-4F50-BB57-F4F8C7B0EE74}" srcOrd="0" destOrd="0" presId="urn:microsoft.com/office/officeart/2005/8/layout/list1"/>
    <dgm:cxn modelId="{77049D62-EA9D-4189-BF41-C81D85393460}" type="presParOf" srcId="{8D1A4177-CFA4-4018-8B40-197404387CBF}" destId="{987C66BC-624B-4B9B-A5C8-ECD879317871}" srcOrd="0" destOrd="0" presId="urn:microsoft.com/office/officeart/2005/8/layout/list1"/>
    <dgm:cxn modelId="{E6FF3C2B-9134-4B81-8E9B-7DDD7166A1FB}" type="presParOf" srcId="{987C66BC-624B-4B9B-A5C8-ECD879317871}" destId="{1B225F14-85DA-4F50-BB57-F4F8C7B0EE74}" srcOrd="0" destOrd="0" presId="urn:microsoft.com/office/officeart/2005/8/layout/list1"/>
    <dgm:cxn modelId="{535E2641-8C2E-4FE8-AA18-3969A34C6F4C}" type="presParOf" srcId="{987C66BC-624B-4B9B-A5C8-ECD879317871}" destId="{640C5B3B-6E94-4C62-8417-ED82FBCFE3EE}" srcOrd="1" destOrd="0" presId="urn:microsoft.com/office/officeart/2005/8/layout/list1"/>
    <dgm:cxn modelId="{DB462B02-8338-49AE-8F96-1686FBEA4AD8}" type="presParOf" srcId="{8D1A4177-CFA4-4018-8B40-197404387CBF}" destId="{5C7B4953-038F-42D5-AD58-273D96C53F48}" srcOrd="1" destOrd="0" presId="urn:microsoft.com/office/officeart/2005/8/layout/list1"/>
    <dgm:cxn modelId="{9E52146C-C2EC-47AD-B5B5-AA609D70732F}" type="presParOf" srcId="{8D1A4177-CFA4-4018-8B40-197404387CBF}" destId="{3697BDA8-9041-4325-8A47-44AED1714DE0}" srcOrd="2" destOrd="0" presId="urn:microsoft.com/office/officeart/2005/8/layout/list1"/>
    <dgm:cxn modelId="{38A7C7B8-2025-421C-A19B-85220ACC67C3}" type="presParOf" srcId="{8D1A4177-CFA4-4018-8B40-197404387CBF}" destId="{07EB037B-E5D1-4560-9F85-88F1F48D84D9}" srcOrd="3" destOrd="0" presId="urn:microsoft.com/office/officeart/2005/8/layout/list1"/>
    <dgm:cxn modelId="{4E6DDB12-BA80-41C2-82A9-2EC7EB96F43A}" type="presParOf" srcId="{8D1A4177-CFA4-4018-8B40-197404387CBF}" destId="{C984D04F-350E-4EC6-AFDF-9C13B08571B4}" srcOrd="4" destOrd="0" presId="urn:microsoft.com/office/officeart/2005/8/layout/list1"/>
    <dgm:cxn modelId="{E6D8E20F-6751-4E4F-A594-87B0F3EC7851}" type="presParOf" srcId="{C984D04F-350E-4EC6-AFDF-9C13B08571B4}" destId="{8F211893-0D83-49A8-B12B-B4B031BEE033}" srcOrd="0" destOrd="0" presId="urn:microsoft.com/office/officeart/2005/8/layout/list1"/>
    <dgm:cxn modelId="{3DEB3E2F-A33F-4A62-BAF3-7EFCB86FB220}" type="presParOf" srcId="{C984D04F-350E-4EC6-AFDF-9C13B08571B4}" destId="{47586669-B8C5-47D8-96B1-FFBC102098EA}" srcOrd="1" destOrd="0" presId="urn:microsoft.com/office/officeart/2005/8/layout/list1"/>
    <dgm:cxn modelId="{F917BC32-0722-4EC4-9BD5-0FB5D959E87B}" type="presParOf" srcId="{8D1A4177-CFA4-4018-8B40-197404387CBF}" destId="{7B182414-307F-4273-A5B6-11979594642D}" srcOrd="5" destOrd="0" presId="urn:microsoft.com/office/officeart/2005/8/layout/list1"/>
    <dgm:cxn modelId="{D40954B5-2151-48DD-9CD5-1DE65C8D18B1}" type="presParOf" srcId="{8D1A4177-CFA4-4018-8B40-197404387CBF}" destId="{FE5CDDFA-9D52-4154-A158-72DE16B8A3D6}" srcOrd="6" destOrd="0" presId="urn:microsoft.com/office/officeart/2005/8/layout/list1"/>
    <dgm:cxn modelId="{ECBBBBB1-2C06-4585-AA6F-0EACC25A9CBB}" type="presParOf" srcId="{8D1A4177-CFA4-4018-8B40-197404387CBF}" destId="{144C2327-56AF-4E7A-BCFF-E198C7799ABE}" srcOrd="7" destOrd="0" presId="urn:microsoft.com/office/officeart/2005/8/layout/list1"/>
    <dgm:cxn modelId="{079A22EA-9EFE-42BC-A4B7-543625F72A5B}" type="presParOf" srcId="{8D1A4177-CFA4-4018-8B40-197404387CBF}" destId="{03F41CC0-5492-4A59-BD23-916292B5A60F}" srcOrd="8" destOrd="0" presId="urn:microsoft.com/office/officeart/2005/8/layout/list1"/>
    <dgm:cxn modelId="{1B58E6E2-DE8C-4161-B24D-96A93EB0F555}" type="presParOf" srcId="{03F41CC0-5492-4A59-BD23-916292B5A60F}" destId="{B9F40BA9-8F4B-47FB-9AA7-7EA7CD360778}" srcOrd="0" destOrd="0" presId="urn:microsoft.com/office/officeart/2005/8/layout/list1"/>
    <dgm:cxn modelId="{80A54850-4316-43A9-8E71-9DBD08D0F520}" type="presParOf" srcId="{03F41CC0-5492-4A59-BD23-916292B5A60F}" destId="{283C9FF3-0CEA-4E96-A7FD-5DFF6250C8B3}" srcOrd="1" destOrd="0" presId="urn:microsoft.com/office/officeart/2005/8/layout/list1"/>
    <dgm:cxn modelId="{D72EB59C-2054-4809-B16B-BF74F4290D3F}" type="presParOf" srcId="{8D1A4177-CFA4-4018-8B40-197404387CBF}" destId="{ADC1F4D9-DF78-4302-ACBC-549B4EC87385}" srcOrd="9" destOrd="0" presId="urn:microsoft.com/office/officeart/2005/8/layout/list1"/>
    <dgm:cxn modelId="{C19C4BCA-1CC0-4C0B-9AC7-9B175C548276}" type="presParOf" srcId="{8D1A4177-CFA4-4018-8B40-197404387CBF}" destId="{99ABEC43-0A28-4FAB-8F10-417D74138E6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82175E-3F09-499F-A097-B42AC29B8274}"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hr-HR"/>
        </a:p>
      </dgm:t>
    </dgm:pt>
    <dgm:pt modelId="{E988F074-8440-4759-ADC3-88B9A9FE6E70}">
      <dgm:prSet phldrT="[Tekst]"/>
      <dgm:spPr/>
      <dgm:t>
        <a:bodyPr/>
        <a:lstStyle/>
        <a:p>
          <a:r>
            <a:rPr lang="hr-HR" dirty="0"/>
            <a:t>1. Ključna AM ili vjerovanje / adaptivni odgovor na tu misao</a:t>
          </a:r>
        </a:p>
      </dgm:t>
    </dgm:pt>
    <dgm:pt modelId="{A5D7992F-5D0C-4BC2-A034-BA3EA1DE4B12}" type="parTrans" cxnId="{50562F27-25F9-45F5-8EA3-AFCFE1C888C0}">
      <dgm:prSet/>
      <dgm:spPr/>
      <dgm:t>
        <a:bodyPr/>
        <a:lstStyle/>
        <a:p>
          <a:endParaRPr lang="hr-HR"/>
        </a:p>
      </dgm:t>
    </dgm:pt>
    <dgm:pt modelId="{BAB8E1DB-B3B7-4082-9BCE-7E183AE86A74}" type="sibTrans" cxnId="{50562F27-25F9-45F5-8EA3-AFCFE1C888C0}">
      <dgm:prSet/>
      <dgm:spPr/>
      <dgm:t>
        <a:bodyPr/>
        <a:lstStyle/>
        <a:p>
          <a:endParaRPr lang="hr-HR"/>
        </a:p>
      </dgm:t>
    </dgm:pt>
    <dgm:pt modelId="{871D8E0A-D3E9-46C3-ABCB-5BE8D449ABD9}">
      <dgm:prSet phldrT="[Tekst]"/>
      <dgm:spPr/>
      <dgm:t>
        <a:bodyPr/>
        <a:lstStyle/>
        <a:p>
          <a:r>
            <a:rPr lang="hr-HR" dirty="0"/>
            <a:t>Klijent ne može vrednovati uznemirujuće misli</a:t>
          </a:r>
        </a:p>
      </dgm:t>
    </dgm:pt>
    <dgm:pt modelId="{0A032547-EFDC-41C9-B7F0-428AFD6005BB}" type="parTrans" cxnId="{297EBB36-E188-4523-9A75-F69AC11A7B26}">
      <dgm:prSet/>
      <dgm:spPr/>
      <dgm:t>
        <a:bodyPr/>
        <a:lstStyle/>
        <a:p>
          <a:endParaRPr lang="hr-HR"/>
        </a:p>
      </dgm:t>
    </dgm:pt>
    <dgm:pt modelId="{98D73D55-076C-4770-A718-4212123F916A}" type="sibTrans" cxnId="{297EBB36-E188-4523-9A75-F69AC11A7B26}">
      <dgm:prSet/>
      <dgm:spPr/>
      <dgm:t>
        <a:bodyPr/>
        <a:lstStyle/>
        <a:p>
          <a:endParaRPr lang="hr-HR"/>
        </a:p>
      </dgm:t>
    </dgm:pt>
    <dgm:pt modelId="{2FA94DDA-8B7F-43AB-AB00-7DA46BC2641C}">
      <dgm:prSet phldrT="[Tekst]"/>
      <dgm:spPr/>
      <dgm:t>
        <a:bodyPr/>
        <a:lstStyle/>
        <a:p>
          <a:r>
            <a:rPr lang="hr-HR" dirty="0"/>
            <a:t>2. Razvoj ponašajnih strategija za korištenje u specifičnim situacijama</a:t>
          </a:r>
        </a:p>
      </dgm:t>
    </dgm:pt>
    <dgm:pt modelId="{47120762-7290-4010-AA0B-C97A26E34D6B}" type="parTrans" cxnId="{F242A3FE-F54B-41B6-B0ED-0F90B9FF77DA}">
      <dgm:prSet/>
      <dgm:spPr/>
      <dgm:t>
        <a:bodyPr/>
        <a:lstStyle/>
        <a:p>
          <a:endParaRPr lang="hr-HR"/>
        </a:p>
      </dgm:t>
    </dgm:pt>
    <dgm:pt modelId="{364BD76C-0FD9-4C27-B44C-955D5BE7D84B}" type="sibTrans" cxnId="{F242A3FE-F54B-41B6-B0ED-0F90B9FF77DA}">
      <dgm:prSet/>
      <dgm:spPr/>
      <dgm:t>
        <a:bodyPr/>
        <a:lstStyle/>
        <a:p>
          <a:endParaRPr lang="hr-HR"/>
        </a:p>
      </dgm:t>
    </dgm:pt>
    <dgm:pt modelId="{10CAC78A-8BE2-4982-8471-C9AB1EA36FAD}">
      <dgm:prSet phldrT="[Tekst]"/>
      <dgm:spPr/>
      <dgm:t>
        <a:bodyPr/>
        <a:lstStyle/>
        <a:p>
          <a:r>
            <a:rPr lang="hr-HR" dirty="0"/>
            <a:t>Nabrajanje tehnika koje klijent treba pokušati izvesti u teškoj situaciji</a:t>
          </a:r>
        </a:p>
      </dgm:t>
    </dgm:pt>
    <dgm:pt modelId="{0DFC2358-0AA6-4585-A3C6-1CC47C3E14E3}" type="parTrans" cxnId="{EB028E52-5F10-411F-AAF9-ABBD0AA387BE}">
      <dgm:prSet/>
      <dgm:spPr/>
      <dgm:t>
        <a:bodyPr/>
        <a:lstStyle/>
        <a:p>
          <a:endParaRPr lang="hr-HR"/>
        </a:p>
      </dgm:t>
    </dgm:pt>
    <dgm:pt modelId="{F89C84DB-99E7-4D73-9595-EFEA6DBE5F5D}" type="sibTrans" cxnId="{EB028E52-5F10-411F-AAF9-ABBD0AA387BE}">
      <dgm:prSet/>
      <dgm:spPr/>
      <dgm:t>
        <a:bodyPr/>
        <a:lstStyle/>
        <a:p>
          <a:endParaRPr lang="hr-HR"/>
        </a:p>
      </dgm:t>
    </dgm:pt>
    <dgm:pt modelId="{D82930E6-2D6C-4C47-9AE1-1884DF9A913C}">
      <dgm:prSet phldrT="[Tekst]"/>
      <dgm:spPr/>
      <dgm:t>
        <a:bodyPr/>
        <a:lstStyle/>
        <a:p>
          <a:r>
            <a:rPr lang="hr-HR" dirty="0"/>
            <a:t>3. Sastavljanje </a:t>
          </a:r>
          <a:r>
            <a:rPr lang="hr-HR" dirty="0" err="1"/>
            <a:t>samoinstrukcija</a:t>
          </a:r>
          <a:r>
            <a:rPr lang="hr-HR" dirty="0"/>
            <a:t> </a:t>
          </a:r>
        </a:p>
      </dgm:t>
    </dgm:pt>
    <dgm:pt modelId="{BCB527D4-EC50-4A09-819E-CF26967F8C28}" type="parTrans" cxnId="{6AB1E6C7-61C9-4241-BF24-A201B601B129}">
      <dgm:prSet/>
      <dgm:spPr/>
      <dgm:t>
        <a:bodyPr/>
        <a:lstStyle/>
        <a:p>
          <a:endParaRPr lang="hr-HR"/>
        </a:p>
      </dgm:t>
    </dgm:pt>
    <dgm:pt modelId="{E6FDBF85-03F8-470D-95B5-BFA19FABF3DA}" type="sibTrans" cxnId="{6AB1E6C7-61C9-4241-BF24-A201B601B129}">
      <dgm:prSet/>
      <dgm:spPr/>
      <dgm:t>
        <a:bodyPr/>
        <a:lstStyle/>
        <a:p>
          <a:endParaRPr lang="hr-HR"/>
        </a:p>
      </dgm:t>
    </dgm:pt>
    <dgm:pt modelId="{8B06B963-5CF7-4CD3-BE37-9182EE69BE31}">
      <dgm:prSet phldrT="[Tekst]"/>
      <dgm:spPr/>
      <dgm:t>
        <a:bodyPr/>
        <a:lstStyle/>
        <a:p>
          <a:r>
            <a:rPr lang="hr-HR" dirty="0"/>
            <a:t>Nabrajanje tehnika koje klijent treba pokušati izvesti u teškoj situaciji</a:t>
          </a:r>
        </a:p>
      </dgm:t>
    </dgm:pt>
    <dgm:pt modelId="{88A4E68F-F20C-47E4-9CFA-466DD3A48606}" type="parTrans" cxnId="{96CDD224-4ACA-4B6A-82C5-28C399EAC944}">
      <dgm:prSet/>
      <dgm:spPr/>
      <dgm:t>
        <a:bodyPr/>
        <a:lstStyle/>
        <a:p>
          <a:endParaRPr lang="hr-HR"/>
        </a:p>
      </dgm:t>
    </dgm:pt>
    <dgm:pt modelId="{ED63EC28-97F9-4E25-A51F-4710E6E3FD23}" type="sibTrans" cxnId="{96CDD224-4ACA-4B6A-82C5-28C399EAC944}">
      <dgm:prSet/>
      <dgm:spPr/>
      <dgm:t>
        <a:bodyPr/>
        <a:lstStyle/>
        <a:p>
          <a:endParaRPr lang="hr-HR"/>
        </a:p>
      </dgm:t>
    </dgm:pt>
    <dgm:pt modelId="{FB7877D2-F1A3-4B4A-9F2D-C311204C3DA1}">
      <dgm:prSet/>
      <dgm:spPr/>
      <dgm:t>
        <a:bodyPr/>
        <a:lstStyle/>
        <a:p>
          <a:r>
            <a:rPr lang="hr-HR" dirty="0"/>
            <a:t>Redovito čitanje kartice povećava vjerojatnost integriranja u mišljenje</a:t>
          </a:r>
        </a:p>
      </dgm:t>
    </dgm:pt>
    <dgm:pt modelId="{83F8BF2A-B39F-49EA-ABDD-7438604FC669}" type="parTrans" cxnId="{BFD642D0-B3DC-4933-85C3-48E6FD045A44}">
      <dgm:prSet/>
      <dgm:spPr/>
      <dgm:t>
        <a:bodyPr/>
        <a:lstStyle/>
        <a:p>
          <a:endParaRPr lang="hr-HR"/>
        </a:p>
      </dgm:t>
    </dgm:pt>
    <dgm:pt modelId="{43E3FA6B-A838-4C76-B995-9F79D61D003E}" type="sibTrans" cxnId="{BFD642D0-B3DC-4933-85C3-48E6FD045A44}">
      <dgm:prSet/>
      <dgm:spPr/>
      <dgm:t>
        <a:bodyPr/>
        <a:lstStyle/>
        <a:p>
          <a:endParaRPr lang="hr-HR"/>
        </a:p>
      </dgm:t>
    </dgm:pt>
    <dgm:pt modelId="{D31B2870-09E5-499F-A0C0-5B7FDA16B31F}" type="pres">
      <dgm:prSet presAssocID="{3A82175E-3F09-499F-A097-B42AC29B8274}" presName="Name0" presStyleCnt="0">
        <dgm:presLayoutVars>
          <dgm:dir/>
          <dgm:animLvl val="lvl"/>
          <dgm:resizeHandles val="exact"/>
        </dgm:presLayoutVars>
      </dgm:prSet>
      <dgm:spPr/>
      <dgm:t>
        <a:bodyPr/>
        <a:lstStyle/>
        <a:p>
          <a:endParaRPr lang="en-US"/>
        </a:p>
      </dgm:t>
    </dgm:pt>
    <dgm:pt modelId="{50CA19F2-C901-46AC-9593-A84EFBC84C98}" type="pres">
      <dgm:prSet presAssocID="{E988F074-8440-4759-ADC3-88B9A9FE6E70}" presName="composite" presStyleCnt="0"/>
      <dgm:spPr/>
    </dgm:pt>
    <dgm:pt modelId="{4E259ACF-1B69-496A-BF57-45D3E9F430B2}" type="pres">
      <dgm:prSet presAssocID="{E988F074-8440-4759-ADC3-88B9A9FE6E70}" presName="parTx" presStyleLbl="alignNode1" presStyleIdx="0" presStyleCnt="3">
        <dgm:presLayoutVars>
          <dgm:chMax val="0"/>
          <dgm:chPref val="0"/>
          <dgm:bulletEnabled val="1"/>
        </dgm:presLayoutVars>
      </dgm:prSet>
      <dgm:spPr/>
      <dgm:t>
        <a:bodyPr/>
        <a:lstStyle/>
        <a:p>
          <a:endParaRPr lang="en-US"/>
        </a:p>
      </dgm:t>
    </dgm:pt>
    <dgm:pt modelId="{E68FF6D7-F022-49E3-A1B2-D290582DC897}" type="pres">
      <dgm:prSet presAssocID="{E988F074-8440-4759-ADC3-88B9A9FE6E70}" presName="desTx" presStyleLbl="alignAccFollowNode1" presStyleIdx="0" presStyleCnt="3">
        <dgm:presLayoutVars>
          <dgm:bulletEnabled val="1"/>
        </dgm:presLayoutVars>
      </dgm:prSet>
      <dgm:spPr/>
      <dgm:t>
        <a:bodyPr/>
        <a:lstStyle/>
        <a:p>
          <a:endParaRPr lang="en-US"/>
        </a:p>
      </dgm:t>
    </dgm:pt>
    <dgm:pt modelId="{45374EC4-8823-4986-B688-D41FF165E700}" type="pres">
      <dgm:prSet presAssocID="{BAB8E1DB-B3B7-4082-9BCE-7E183AE86A74}" presName="space" presStyleCnt="0"/>
      <dgm:spPr/>
    </dgm:pt>
    <dgm:pt modelId="{EF9D20F9-BE7A-4C64-8067-7AED4F459045}" type="pres">
      <dgm:prSet presAssocID="{2FA94DDA-8B7F-43AB-AB00-7DA46BC2641C}" presName="composite" presStyleCnt="0"/>
      <dgm:spPr/>
    </dgm:pt>
    <dgm:pt modelId="{FC95FDBD-1101-4ABB-BAF9-940F2A090BC2}" type="pres">
      <dgm:prSet presAssocID="{2FA94DDA-8B7F-43AB-AB00-7DA46BC2641C}" presName="parTx" presStyleLbl="alignNode1" presStyleIdx="1" presStyleCnt="3">
        <dgm:presLayoutVars>
          <dgm:chMax val="0"/>
          <dgm:chPref val="0"/>
          <dgm:bulletEnabled val="1"/>
        </dgm:presLayoutVars>
      </dgm:prSet>
      <dgm:spPr/>
      <dgm:t>
        <a:bodyPr/>
        <a:lstStyle/>
        <a:p>
          <a:endParaRPr lang="en-US"/>
        </a:p>
      </dgm:t>
    </dgm:pt>
    <dgm:pt modelId="{0C01CDF8-8C3C-4454-B884-7FCB4263F9CF}" type="pres">
      <dgm:prSet presAssocID="{2FA94DDA-8B7F-43AB-AB00-7DA46BC2641C}" presName="desTx" presStyleLbl="alignAccFollowNode1" presStyleIdx="1" presStyleCnt="3">
        <dgm:presLayoutVars>
          <dgm:bulletEnabled val="1"/>
        </dgm:presLayoutVars>
      </dgm:prSet>
      <dgm:spPr/>
      <dgm:t>
        <a:bodyPr/>
        <a:lstStyle/>
        <a:p>
          <a:endParaRPr lang="en-US"/>
        </a:p>
      </dgm:t>
    </dgm:pt>
    <dgm:pt modelId="{9A3398D3-6920-402A-A00B-D204BC0C56B5}" type="pres">
      <dgm:prSet presAssocID="{364BD76C-0FD9-4C27-B44C-955D5BE7D84B}" presName="space" presStyleCnt="0"/>
      <dgm:spPr/>
    </dgm:pt>
    <dgm:pt modelId="{3F2EADF9-3CED-4ED5-9D82-F4F1AF7B5C88}" type="pres">
      <dgm:prSet presAssocID="{D82930E6-2D6C-4C47-9AE1-1884DF9A913C}" presName="composite" presStyleCnt="0"/>
      <dgm:spPr/>
    </dgm:pt>
    <dgm:pt modelId="{C1CD27DD-F651-4203-B9D0-83A994656950}" type="pres">
      <dgm:prSet presAssocID="{D82930E6-2D6C-4C47-9AE1-1884DF9A913C}" presName="parTx" presStyleLbl="alignNode1" presStyleIdx="2" presStyleCnt="3">
        <dgm:presLayoutVars>
          <dgm:chMax val="0"/>
          <dgm:chPref val="0"/>
          <dgm:bulletEnabled val="1"/>
        </dgm:presLayoutVars>
      </dgm:prSet>
      <dgm:spPr/>
      <dgm:t>
        <a:bodyPr/>
        <a:lstStyle/>
        <a:p>
          <a:endParaRPr lang="en-US"/>
        </a:p>
      </dgm:t>
    </dgm:pt>
    <dgm:pt modelId="{8A879261-01A6-4C1F-B0D0-796F775B4EC2}" type="pres">
      <dgm:prSet presAssocID="{D82930E6-2D6C-4C47-9AE1-1884DF9A913C}" presName="desTx" presStyleLbl="alignAccFollowNode1" presStyleIdx="2" presStyleCnt="3">
        <dgm:presLayoutVars>
          <dgm:bulletEnabled val="1"/>
        </dgm:presLayoutVars>
      </dgm:prSet>
      <dgm:spPr/>
      <dgm:t>
        <a:bodyPr/>
        <a:lstStyle/>
        <a:p>
          <a:endParaRPr lang="en-US"/>
        </a:p>
      </dgm:t>
    </dgm:pt>
  </dgm:ptLst>
  <dgm:cxnLst>
    <dgm:cxn modelId="{BDCE8D2B-BA35-4C9B-9F7C-A88BB1FEA25B}" type="presOf" srcId="{871D8E0A-D3E9-46C3-ABCB-5BE8D449ABD9}" destId="{E68FF6D7-F022-49E3-A1B2-D290582DC897}" srcOrd="0" destOrd="0" presId="urn:microsoft.com/office/officeart/2005/8/layout/hList1"/>
    <dgm:cxn modelId="{96CDD224-4ACA-4B6A-82C5-28C399EAC944}" srcId="{D82930E6-2D6C-4C47-9AE1-1884DF9A913C}" destId="{8B06B963-5CF7-4CD3-BE37-9182EE69BE31}" srcOrd="0" destOrd="0" parTransId="{88A4E68F-F20C-47E4-9CFA-466DD3A48606}" sibTransId="{ED63EC28-97F9-4E25-A51F-4710E6E3FD23}"/>
    <dgm:cxn modelId="{A1DDB945-14D6-4595-870E-291F3B099905}" type="presOf" srcId="{10CAC78A-8BE2-4982-8471-C9AB1EA36FAD}" destId="{0C01CDF8-8C3C-4454-B884-7FCB4263F9CF}" srcOrd="0" destOrd="0" presId="urn:microsoft.com/office/officeart/2005/8/layout/hList1"/>
    <dgm:cxn modelId="{EB028E52-5F10-411F-AAF9-ABBD0AA387BE}" srcId="{2FA94DDA-8B7F-43AB-AB00-7DA46BC2641C}" destId="{10CAC78A-8BE2-4982-8471-C9AB1EA36FAD}" srcOrd="0" destOrd="0" parTransId="{0DFC2358-0AA6-4585-A3C6-1CC47C3E14E3}" sibTransId="{F89C84DB-99E7-4D73-9595-EFEA6DBE5F5D}"/>
    <dgm:cxn modelId="{1BE2880F-B467-48B5-B04D-40E5495CCDB3}" type="presOf" srcId="{E988F074-8440-4759-ADC3-88B9A9FE6E70}" destId="{4E259ACF-1B69-496A-BF57-45D3E9F430B2}" srcOrd="0" destOrd="0" presId="urn:microsoft.com/office/officeart/2005/8/layout/hList1"/>
    <dgm:cxn modelId="{6AB1E6C7-61C9-4241-BF24-A201B601B129}" srcId="{3A82175E-3F09-499F-A097-B42AC29B8274}" destId="{D82930E6-2D6C-4C47-9AE1-1884DF9A913C}" srcOrd="2" destOrd="0" parTransId="{BCB527D4-EC50-4A09-819E-CF26967F8C28}" sibTransId="{E6FDBF85-03F8-470D-95B5-BFA19FABF3DA}"/>
    <dgm:cxn modelId="{F242A3FE-F54B-41B6-B0ED-0F90B9FF77DA}" srcId="{3A82175E-3F09-499F-A097-B42AC29B8274}" destId="{2FA94DDA-8B7F-43AB-AB00-7DA46BC2641C}" srcOrd="1" destOrd="0" parTransId="{47120762-7290-4010-AA0B-C97A26E34D6B}" sibTransId="{364BD76C-0FD9-4C27-B44C-955D5BE7D84B}"/>
    <dgm:cxn modelId="{20192F49-2511-4201-8A0F-A734B5550D93}" type="presOf" srcId="{FB7877D2-F1A3-4B4A-9F2D-C311204C3DA1}" destId="{E68FF6D7-F022-49E3-A1B2-D290582DC897}" srcOrd="0" destOrd="1" presId="urn:microsoft.com/office/officeart/2005/8/layout/hList1"/>
    <dgm:cxn modelId="{BFD642D0-B3DC-4933-85C3-48E6FD045A44}" srcId="{E988F074-8440-4759-ADC3-88B9A9FE6E70}" destId="{FB7877D2-F1A3-4B4A-9F2D-C311204C3DA1}" srcOrd="1" destOrd="0" parTransId="{83F8BF2A-B39F-49EA-ABDD-7438604FC669}" sibTransId="{43E3FA6B-A838-4C76-B995-9F79D61D003E}"/>
    <dgm:cxn modelId="{865A3C4D-162D-4C3C-AA61-DC2E2CC56F70}" type="presOf" srcId="{3A82175E-3F09-499F-A097-B42AC29B8274}" destId="{D31B2870-09E5-499F-A0C0-5B7FDA16B31F}" srcOrd="0" destOrd="0" presId="urn:microsoft.com/office/officeart/2005/8/layout/hList1"/>
    <dgm:cxn modelId="{E8BCF119-2007-4659-9EFB-33FB75C18701}" type="presOf" srcId="{8B06B963-5CF7-4CD3-BE37-9182EE69BE31}" destId="{8A879261-01A6-4C1F-B0D0-796F775B4EC2}" srcOrd="0" destOrd="0" presId="urn:microsoft.com/office/officeart/2005/8/layout/hList1"/>
    <dgm:cxn modelId="{50562F27-25F9-45F5-8EA3-AFCFE1C888C0}" srcId="{3A82175E-3F09-499F-A097-B42AC29B8274}" destId="{E988F074-8440-4759-ADC3-88B9A9FE6E70}" srcOrd="0" destOrd="0" parTransId="{A5D7992F-5D0C-4BC2-A034-BA3EA1DE4B12}" sibTransId="{BAB8E1DB-B3B7-4082-9BCE-7E183AE86A74}"/>
    <dgm:cxn modelId="{297EBB36-E188-4523-9A75-F69AC11A7B26}" srcId="{E988F074-8440-4759-ADC3-88B9A9FE6E70}" destId="{871D8E0A-D3E9-46C3-ABCB-5BE8D449ABD9}" srcOrd="0" destOrd="0" parTransId="{0A032547-EFDC-41C9-B7F0-428AFD6005BB}" sibTransId="{98D73D55-076C-4770-A718-4212123F916A}"/>
    <dgm:cxn modelId="{BDE89332-6AF5-493E-B7DB-09BC82DAE9CD}" type="presOf" srcId="{D82930E6-2D6C-4C47-9AE1-1884DF9A913C}" destId="{C1CD27DD-F651-4203-B9D0-83A994656950}" srcOrd="0" destOrd="0" presId="urn:microsoft.com/office/officeart/2005/8/layout/hList1"/>
    <dgm:cxn modelId="{C2DDE802-FF55-4722-9859-DBB88678DB17}" type="presOf" srcId="{2FA94DDA-8B7F-43AB-AB00-7DA46BC2641C}" destId="{FC95FDBD-1101-4ABB-BAF9-940F2A090BC2}" srcOrd="0" destOrd="0" presId="urn:microsoft.com/office/officeart/2005/8/layout/hList1"/>
    <dgm:cxn modelId="{C2A3A002-CE2D-4C17-91B0-FA12CB5E0D48}" type="presParOf" srcId="{D31B2870-09E5-499F-A0C0-5B7FDA16B31F}" destId="{50CA19F2-C901-46AC-9593-A84EFBC84C98}" srcOrd="0" destOrd="0" presId="urn:microsoft.com/office/officeart/2005/8/layout/hList1"/>
    <dgm:cxn modelId="{3AD045A6-BF48-440E-8E1B-5BF50526A9BE}" type="presParOf" srcId="{50CA19F2-C901-46AC-9593-A84EFBC84C98}" destId="{4E259ACF-1B69-496A-BF57-45D3E9F430B2}" srcOrd="0" destOrd="0" presId="urn:microsoft.com/office/officeart/2005/8/layout/hList1"/>
    <dgm:cxn modelId="{EAEAF332-DB42-466F-AD9C-830E17469B26}" type="presParOf" srcId="{50CA19F2-C901-46AC-9593-A84EFBC84C98}" destId="{E68FF6D7-F022-49E3-A1B2-D290582DC897}" srcOrd="1" destOrd="0" presId="urn:microsoft.com/office/officeart/2005/8/layout/hList1"/>
    <dgm:cxn modelId="{12A05873-06B1-4BF8-B7CA-0BC1B7522BA4}" type="presParOf" srcId="{D31B2870-09E5-499F-A0C0-5B7FDA16B31F}" destId="{45374EC4-8823-4986-B688-D41FF165E700}" srcOrd="1" destOrd="0" presId="urn:microsoft.com/office/officeart/2005/8/layout/hList1"/>
    <dgm:cxn modelId="{F8566F01-0CC3-4EFB-9AFA-EB30A97CA163}" type="presParOf" srcId="{D31B2870-09E5-499F-A0C0-5B7FDA16B31F}" destId="{EF9D20F9-BE7A-4C64-8067-7AED4F459045}" srcOrd="2" destOrd="0" presId="urn:microsoft.com/office/officeart/2005/8/layout/hList1"/>
    <dgm:cxn modelId="{147C98B7-6158-470A-9549-6DE488BE1737}" type="presParOf" srcId="{EF9D20F9-BE7A-4C64-8067-7AED4F459045}" destId="{FC95FDBD-1101-4ABB-BAF9-940F2A090BC2}" srcOrd="0" destOrd="0" presId="urn:microsoft.com/office/officeart/2005/8/layout/hList1"/>
    <dgm:cxn modelId="{B0D6FF39-240C-4BB9-9C5E-69A4DAEF2377}" type="presParOf" srcId="{EF9D20F9-BE7A-4C64-8067-7AED4F459045}" destId="{0C01CDF8-8C3C-4454-B884-7FCB4263F9CF}" srcOrd="1" destOrd="0" presId="urn:microsoft.com/office/officeart/2005/8/layout/hList1"/>
    <dgm:cxn modelId="{EB794E61-7EBD-461A-9B9A-7D2AAFD3AEEE}" type="presParOf" srcId="{D31B2870-09E5-499F-A0C0-5B7FDA16B31F}" destId="{9A3398D3-6920-402A-A00B-D204BC0C56B5}" srcOrd="3" destOrd="0" presId="urn:microsoft.com/office/officeart/2005/8/layout/hList1"/>
    <dgm:cxn modelId="{39C89884-5522-4859-A4A9-3A7F3AE4D5AA}" type="presParOf" srcId="{D31B2870-09E5-499F-A0C0-5B7FDA16B31F}" destId="{3F2EADF9-3CED-4ED5-9D82-F4F1AF7B5C88}" srcOrd="4" destOrd="0" presId="urn:microsoft.com/office/officeart/2005/8/layout/hList1"/>
    <dgm:cxn modelId="{35D3623E-A21E-484E-A864-87221E07D7BA}" type="presParOf" srcId="{3F2EADF9-3CED-4ED5-9D82-F4F1AF7B5C88}" destId="{C1CD27DD-F651-4203-B9D0-83A994656950}" srcOrd="0" destOrd="0" presId="urn:microsoft.com/office/officeart/2005/8/layout/hList1"/>
    <dgm:cxn modelId="{008253B9-B8F1-4A5D-BC3B-A81E72031437}" type="presParOf" srcId="{3F2EADF9-3CED-4ED5-9D82-F4F1AF7B5C88}" destId="{8A879261-01A6-4C1F-B0D0-796F775B4EC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4313A-7A01-4D51-B146-F71309B90AF5}">
      <dsp:nvSpPr>
        <dsp:cNvPr id="0" name=""/>
        <dsp:cNvSpPr/>
      </dsp:nvSpPr>
      <dsp:spPr>
        <a:xfrm>
          <a:off x="8226" y="1981"/>
          <a:ext cx="2335336" cy="140120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Rješavanje problema</a:t>
          </a:r>
        </a:p>
      </dsp:txBody>
      <dsp:txXfrm>
        <a:off x="8226" y="1981"/>
        <a:ext cx="2335336" cy="1401201"/>
      </dsp:txXfrm>
    </dsp:sp>
    <dsp:sp modelId="{884FC2EF-B398-4249-BA4C-082DFA1F1702}">
      <dsp:nvSpPr>
        <dsp:cNvPr id="0" name=""/>
        <dsp:cNvSpPr/>
      </dsp:nvSpPr>
      <dsp:spPr>
        <a:xfrm>
          <a:off x="2577096" y="1981"/>
          <a:ext cx="2335336" cy="1401201"/>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Donošenje odluke </a:t>
          </a:r>
        </a:p>
      </dsp:txBody>
      <dsp:txXfrm>
        <a:off x="2577096" y="1981"/>
        <a:ext cx="2335336" cy="1401201"/>
      </dsp:txXfrm>
    </dsp:sp>
    <dsp:sp modelId="{0BB8EDC7-1C57-4EDF-9041-BD5493205A8C}">
      <dsp:nvSpPr>
        <dsp:cNvPr id="0" name=""/>
        <dsp:cNvSpPr/>
      </dsp:nvSpPr>
      <dsp:spPr>
        <a:xfrm>
          <a:off x="5145966" y="1981"/>
          <a:ext cx="2335336" cy="1401201"/>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Postepeno zadavanje zadataka</a:t>
          </a:r>
        </a:p>
      </dsp:txBody>
      <dsp:txXfrm>
        <a:off x="5145966" y="1981"/>
        <a:ext cx="2335336" cy="1401201"/>
      </dsp:txXfrm>
    </dsp:sp>
    <dsp:sp modelId="{545988B7-6846-4ACB-BD84-39611A025EF0}">
      <dsp:nvSpPr>
        <dsp:cNvPr id="0" name=""/>
        <dsp:cNvSpPr/>
      </dsp:nvSpPr>
      <dsp:spPr>
        <a:xfrm>
          <a:off x="7714837" y="1981"/>
          <a:ext cx="2335336" cy="1401201"/>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Postupno izlaganje</a:t>
          </a:r>
        </a:p>
      </dsp:txBody>
      <dsp:txXfrm>
        <a:off x="7714837" y="1981"/>
        <a:ext cx="2335336" cy="1401201"/>
      </dsp:txXfrm>
    </dsp:sp>
    <dsp:sp modelId="{16A5E789-6484-4FEA-96E1-A7909E1BB27C}">
      <dsp:nvSpPr>
        <dsp:cNvPr id="0" name=""/>
        <dsp:cNvSpPr/>
      </dsp:nvSpPr>
      <dsp:spPr>
        <a:xfrm>
          <a:off x="8226" y="1636717"/>
          <a:ext cx="2335336" cy="1401201"/>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Igranje uloga</a:t>
          </a:r>
        </a:p>
      </dsp:txBody>
      <dsp:txXfrm>
        <a:off x="8226" y="1636717"/>
        <a:ext cx="2335336" cy="1401201"/>
      </dsp:txXfrm>
    </dsp:sp>
    <dsp:sp modelId="{3CD32B95-3733-4322-B512-19CA50E37D9D}">
      <dsp:nvSpPr>
        <dsp:cNvPr id="0" name=""/>
        <dsp:cNvSpPr/>
      </dsp:nvSpPr>
      <dsp:spPr>
        <a:xfrm>
          <a:off x="2577096" y="1636717"/>
          <a:ext cx="2335336" cy="140120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Pita tehnike</a:t>
          </a:r>
        </a:p>
      </dsp:txBody>
      <dsp:txXfrm>
        <a:off x="2577096" y="1636717"/>
        <a:ext cx="2335336" cy="1401201"/>
      </dsp:txXfrm>
    </dsp:sp>
    <dsp:sp modelId="{16295C57-6F54-481B-BEE2-F6A489C7BF04}">
      <dsp:nvSpPr>
        <dsp:cNvPr id="0" name=""/>
        <dsp:cNvSpPr/>
      </dsp:nvSpPr>
      <dsp:spPr>
        <a:xfrm>
          <a:off x="5145966" y="1636717"/>
          <a:ext cx="2335336" cy="1401201"/>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Funkcionalne usporedbe zabilješki o sebi i pozitivnih izjava o sebi </a:t>
          </a:r>
        </a:p>
      </dsp:txBody>
      <dsp:txXfrm>
        <a:off x="5145966" y="1636717"/>
        <a:ext cx="2335336" cy="1401201"/>
      </dsp:txXfrm>
    </dsp:sp>
    <dsp:sp modelId="{4976798D-F340-4EA7-878A-238AD9D53C1D}">
      <dsp:nvSpPr>
        <dsp:cNvPr id="0" name=""/>
        <dsp:cNvSpPr/>
      </dsp:nvSpPr>
      <dsp:spPr>
        <a:xfrm>
          <a:off x="7714837" y="1636717"/>
          <a:ext cx="2335336" cy="1401201"/>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Tehnike emocionalne regulacije</a:t>
          </a:r>
        </a:p>
      </dsp:txBody>
      <dsp:txXfrm>
        <a:off x="7714837" y="1636717"/>
        <a:ext cx="2335336" cy="1401201"/>
      </dsp:txXfrm>
    </dsp:sp>
    <dsp:sp modelId="{3575F4C0-5C73-46F9-905E-355E7C2CE9BC}">
      <dsp:nvSpPr>
        <dsp:cNvPr id="0" name=""/>
        <dsp:cNvSpPr/>
      </dsp:nvSpPr>
      <dsp:spPr>
        <a:xfrm>
          <a:off x="1292661" y="3271453"/>
          <a:ext cx="2335336" cy="1401201"/>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Bihevioralni eksperiment</a:t>
          </a:r>
        </a:p>
      </dsp:txBody>
      <dsp:txXfrm>
        <a:off x="1292661" y="3271453"/>
        <a:ext cx="2335336" cy="1401201"/>
      </dsp:txXfrm>
    </dsp:sp>
    <dsp:sp modelId="{9136E8B5-5D5F-45A8-AF86-7A47215B6278}">
      <dsp:nvSpPr>
        <dsp:cNvPr id="0" name=""/>
        <dsp:cNvSpPr/>
      </dsp:nvSpPr>
      <dsp:spPr>
        <a:xfrm>
          <a:off x="3861531" y="3271453"/>
          <a:ext cx="2335336" cy="1401201"/>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Opažanje i planiranje aktivnosti</a:t>
          </a:r>
        </a:p>
      </dsp:txBody>
      <dsp:txXfrm>
        <a:off x="3861531" y="3271453"/>
        <a:ext cx="2335336" cy="1401201"/>
      </dsp:txXfrm>
    </dsp:sp>
    <dsp:sp modelId="{A3B01E30-0457-4058-8379-70CCD9BF0FD2}">
      <dsp:nvSpPr>
        <dsp:cNvPr id="0" name=""/>
        <dsp:cNvSpPr/>
      </dsp:nvSpPr>
      <dsp:spPr>
        <a:xfrm>
          <a:off x="6430401" y="3271453"/>
          <a:ext cx="2335336" cy="140120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Kartice za suočavanje</a:t>
          </a:r>
        </a:p>
      </dsp:txBody>
      <dsp:txXfrm>
        <a:off x="6430401" y="3271453"/>
        <a:ext cx="2335336" cy="14012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97BDA8-9041-4325-8A47-44AED1714DE0}">
      <dsp:nvSpPr>
        <dsp:cNvPr id="0" name=""/>
        <dsp:cNvSpPr/>
      </dsp:nvSpPr>
      <dsp:spPr>
        <a:xfrm>
          <a:off x="0" y="1419138"/>
          <a:ext cx="8128000" cy="807975"/>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395732" rIns="630823" bIns="135128" numCol="1" spcCol="1270" anchor="t" anchorCtr="0">
          <a:noAutofit/>
        </a:bodyPr>
        <a:lstStyle/>
        <a:p>
          <a:pPr marL="171450" lvl="1" indent="-171450" algn="l" defTabSz="844550">
            <a:lnSpc>
              <a:spcPct val="90000"/>
            </a:lnSpc>
            <a:spcBef>
              <a:spcPct val="0"/>
            </a:spcBef>
            <a:spcAft>
              <a:spcPct val="15000"/>
            </a:spcAft>
            <a:buChar char="••"/>
          </a:pPr>
          <a:r>
            <a:rPr lang="hr-HR" sz="1900" kern="1200" dirty="0"/>
            <a:t>Zapisivanje čini odluku jasnijom</a:t>
          </a:r>
        </a:p>
      </dsp:txBody>
      <dsp:txXfrm>
        <a:off x="0" y="1419138"/>
        <a:ext cx="8128000" cy="807975"/>
      </dsp:txXfrm>
    </dsp:sp>
    <dsp:sp modelId="{640C5B3B-6E94-4C62-8417-ED82FBCFE3EE}">
      <dsp:nvSpPr>
        <dsp:cNvPr id="0" name=""/>
        <dsp:cNvSpPr/>
      </dsp:nvSpPr>
      <dsp:spPr>
        <a:xfrm>
          <a:off x="406400" y="1138698"/>
          <a:ext cx="5689600" cy="560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844550">
            <a:lnSpc>
              <a:spcPct val="90000"/>
            </a:lnSpc>
            <a:spcBef>
              <a:spcPct val="0"/>
            </a:spcBef>
            <a:spcAft>
              <a:spcPct val="35000"/>
            </a:spcAft>
          </a:pPr>
          <a:r>
            <a:rPr lang="hr-HR" sz="1900" kern="1200" dirty="0" err="1"/>
            <a:t>Izlistati</a:t>
          </a:r>
          <a:r>
            <a:rPr lang="hr-HR" sz="1900" kern="1200" dirty="0"/>
            <a:t> prednosti i nedostatke svakog izbora</a:t>
          </a:r>
        </a:p>
      </dsp:txBody>
      <dsp:txXfrm>
        <a:off x="433780" y="1166078"/>
        <a:ext cx="5634840" cy="506120"/>
      </dsp:txXfrm>
    </dsp:sp>
    <dsp:sp modelId="{FE5CDDFA-9D52-4154-A158-72DE16B8A3D6}">
      <dsp:nvSpPr>
        <dsp:cNvPr id="0" name=""/>
        <dsp:cNvSpPr/>
      </dsp:nvSpPr>
      <dsp:spPr>
        <a:xfrm>
          <a:off x="0" y="2610153"/>
          <a:ext cx="8128000" cy="807975"/>
        </a:xfrm>
        <a:prstGeom prst="rect">
          <a:avLst/>
        </a:prstGeom>
        <a:solidFill>
          <a:schemeClr val="lt1">
            <a:alpha val="90000"/>
            <a:hueOff val="0"/>
            <a:satOff val="0"/>
            <a:lumOff val="0"/>
            <a:alphaOff val="0"/>
          </a:schemeClr>
        </a:solidFill>
        <a:ln w="12700" cap="flat" cmpd="sng" algn="ctr">
          <a:solidFill>
            <a:schemeClr val="accent3">
              <a:hueOff val="-617032"/>
              <a:satOff val="-10836"/>
              <a:lumOff val="-1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395732" rIns="630823" bIns="135128" numCol="1" spcCol="1270" anchor="t" anchorCtr="0">
          <a:noAutofit/>
        </a:bodyPr>
        <a:lstStyle/>
        <a:p>
          <a:pPr marL="171450" lvl="1" indent="-171450" algn="l" defTabSz="844550">
            <a:lnSpc>
              <a:spcPct val="90000"/>
            </a:lnSpc>
            <a:spcBef>
              <a:spcPct val="0"/>
            </a:spcBef>
            <a:spcAft>
              <a:spcPct val="15000"/>
            </a:spcAft>
            <a:buChar char="••"/>
          </a:pPr>
          <a:r>
            <a:rPr lang="hr-HR" sz="1900" kern="1200" dirty="0"/>
            <a:t>Vrednovanje od 0 do 10; zaokruživanje najvažnije tvrdnje</a:t>
          </a:r>
        </a:p>
      </dsp:txBody>
      <dsp:txXfrm>
        <a:off x="0" y="2610153"/>
        <a:ext cx="8128000" cy="807975"/>
      </dsp:txXfrm>
    </dsp:sp>
    <dsp:sp modelId="{47586669-B8C5-47D8-96B1-FFBC102098EA}">
      <dsp:nvSpPr>
        <dsp:cNvPr id="0" name=""/>
        <dsp:cNvSpPr/>
      </dsp:nvSpPr>
      <dsp:spPr>
        <a:xfrm>
          <a:off x="406400" y="2329713"/>
          <a:ext cx="5689600" cy="560880"/>
        </a:xfrm>
        <a:prstGeom prst="roundRect">
          <a:avLst/>
        </a:prstGeom>
        <a:solidFill>
          <a:schemeClr val="accent3">
            <a:hueOff val="-617032"/>
            <a:satOff val="-10836"/>
            <a:lumOff val="-19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844550">
            <a:lnSpc>
              <a:spcPct val="90000"/>
            </a:lnSpc>
            <a:spcBef>
              <a:spcPct val="0"/>
            </a:spcBef>
            <a:spcAft>
              <a:spcPct val="35000"/>
            </a:spcAft>
          </a:pPr>
          <a:r>
            <a:rPr lang="hr-HR" sz="1900" kern="1200" dirty="0"/>
            <a:t>Razviti sustav odvagivanja svake tvrdnje</a:t>
          </a:r>
        </a:p>
      </dsp:txBody>
      <dsp:txXfrm>
        <a:off x="433780" y="2357093"/>
        <a:ext cx="5634840" cy="506120"/>
      </dsp:txXfrm>
    </dsp:sp>
    <dsp:sp modelId="{99ABEC43-0A28-4FAB-8F10-417D74138E66}">
      <dsp:nvSpPr>
        <dsp:cNvPr id="0" name=""/>
        <dsp:cNvSpPr/>
      </dsp:nvSpPr>
      <dsp:spPr>
        <a:xfrm>
          <a:off x="0" y="3801168"/>
          <a:ext cx="8128000" cy="478800"/>
        </a:xfrm>
        <a:prstGeom prst="rect">
          <a:avLst/>
        </a:prstGeom>
        <a:solidFill>
          <a:schemeClr val="lt1">
            <a:alpha val="90000"/>
            <a:hueOff val="0"/>
            <a:satOff val="0"/>
            <a:lumOff val="0"/>
            <a:alphaOff val="0"/>
          </a:schemeClr>
        </a:solidFill>
        <a:ln w="12700" cap="flat" cmpd="sng" algn="ctr">
          <a:solidFill>
            <a:schemeClr val="accent3">
              <a:hueOff val="-1234063"/>
              <a:satOff val="-21671"/>
              <a:lumOff val="-392"/>
              <a:alphaOff val="0"/>
            </a:schemeClr>
          </a:solidFill>
          <a:prstDash val="solid"/>
        </a:ln>
        <a:effectLst/>
      </dsp:spPr>
      <dsp:style>
        <a:lnRef idx="2">
          <a:scrgbClr r="0" g="0" b="0"/>
        </a:lnRef>
        <a:fillRef idx="1">
          <a:scrgbClr r="0" g="0" b="0"/>
        </a:fillRef>
        <a:effectRef idx="0">
          <a:scrgbClr r="0" g="0" b="0"/>
        </a:effectRef>
        <a:fontRef idx="minor"/>
      </dsp:style>
    </dsp:sp>
    <dsp:sp modelId="{283C9FF3-0CEA-4E96-A7FD-5DFF6250C8B3}">
      <dsp:nvSpPr>
        <dsp:cNvPr id="0" name=""/>
        <dsp:cNvSpPr/>
      </dsp:nvSpPr>
      <dsp:spPr>
        <a:xfrm>
          <a:off x="406400" y="3520728"/>
          <a:ext cx="5689600" cy="560880"/>
        </a:xfrm>
        <a:prstGeom prst="roundRect">
          <a:avLst/>
        </a:prstGeom>
        <a:solidFill>
          <a:schemeClr val="accent3">
            <a:hueOff val="-1234063"/>
            <a:satOff val="-21671"/>
            <a:lumOff val="-39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844550">
            <a:lnSpc>
              <a:spcPct val="90000"/>
            </a:lnSpc>
            <a:spcBef>
              <a:spcPct val="0"/>
            </a:spcBef>
            <a:spcAft>
              <a:spcPct val="35000"/>
            </a:spcAft>
          </a:pPr>
          <a:r>
            <a:rPr lang="hr-HR" sz="1900" kern="1200" dirty="0"/>
            <a:t>Zaključiti koja opcija je najbolja</a:t>
          </a:r>
        </a:p>
      </dsp:txBody>
      <dsp:txXfrm>
        <a:off x="433780" y="3548108"/>
        <a:ext cx="5634840"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59ACF-1B69-496A-BF57-45D3E9F430B2}">
      <dsp:nvSpPr>
        <dsp:cNvPr id="0" name=""/>
        <dsp:cNvSpPr/>
      </dsp:nvSpPr>
      <dsp:spPr>
        <a:xfrm>
          <a:off x="2732" y="1704186"/>
          <a:ext cx="2664448" cy="820006"/>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a:t>1. Ključna AM ili vjerovanje / adaptivni odgovor na tu misao</a:t>
          </a:r>
        </a:p>
      </dsp:txBody>
      <dsp:txXfrm>
        <a:off x="2732" y="1704186"/>
        <a:ext cx="2664448" cy="820006"/>
      </dsp:txXfrm>
    </dsp:sp>
    <dsp:sp modelId="{E68FF6D7-F022-49E3-A1B2-D290582DC897}">
      <dsp:nvSpPr>
        <dsp:cNvPr id="0" name=""/>
        <dsp:cNvSpPr/>
      </dsp:nvSpPr>
      <dsp:spPr>
        <a:xfrm>
          <a:off x="2732" y="2524192"/>
          <a:ext cx="2664448" cy="184464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a:t>Klijent ne može vrednovati uznemirujuće misli</a:t>
          </a:r>
        </a:p>
        <a:p>
          <a:pPr marL="171450" lvl="1" indent="-171450" algn="l" defTabSz="711200">
            <a:lnSpc>
              <a:spcPct val="90000"/>
            </a:lnSpc>
            <a:spcBef>
              <a:spcPct val="0"/>
            </a:spcBef>
            <a:spcAft>
              <a:spcPct val="15000"/>
            </a:spcAft>
            <a:buChar char="••"/>
          </a:pPr>
          <a:r>
            <a:rPr lang="hr-HR" sz="1600" kern="1200" dirty="0"/>
            <a:t>Redovito čitanje kartice povećava vjerojatnost integriranja u mišljenje</a:t>
          </a:r>
        </a:p>
      </dsp:txBody>
      <dsp:txXfrm>
        <a:off x="2732" y="2524192"/>
        <a:ext cx="2664448" cy="1844640"/>
      </dsp:txXfrm>
    </dsp:sp>
    <dsp:sp modelId="{FC95FDBD-1101-4ABB-BAF9-940F2A090BC2}">
      <dsp:nvSpPr>
        <dsp:cNvPr id="0" name=""/>
        <dsp:cNvSpPr/>
      </dsp:nvSpPr>
      <dsp:spPr>
        <a:xfrm>
          <a:off x="3040204" y="1704186"/>
          <a:ext cx="2664448" cy="820006"/>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a:t>2. Razvoj ponašajnih strategija za korištenje u specifičnim situacijama</a:t>
          </a:r>
        </a:p>
      </dsp:txBody>
      <dsp:txXfrm>
        <a:off x="3040204" y="1704186"/>
        <a:ext cx="2664448" cy="820006"/>
      </dsp:txXfrm>
    </dsp:sp>
    <dsp:sp modelId="{0C01CDF8-8C3C-4454-B884-7FCB4263F9CF}">
      <dsp:nvSpPr>
        <dsp:cNvPr id="0" name=""/>
        <dsp:cNvSpPr/>
      </dsp:nvSpPr>
      <dsp:spPr>
        <a:xfrm>
          <a:off x="3040204" y="2524192"/>
          <a:ext cx="2664448" cy="1844640"/>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a:t>Nabrajanje tehnika koje klijent treba pokušati izvesti u teškoj situaciji</a:t>
          </a:r>
        </a:p>
      </dsp:txBody>
      <dsp:txXfrm>
        <a:off x="3040204" y="2524192"/>
        <a:ext cx="2664448" cy="1844640"/>
      </dsp:txXfrm>
    </dsp:sp>
    <dsp:sp modelId="{C1CD27DD-F651-4203-B9D0-83A994656950}">
      <dsp:nvSpPr>
        <dsp:cNvPr id="0" name=""/>
        <dsp:cNvSpPr/>
      </dsp:nvSpPr>
      <dsp:spPr>
        <a:xfrm>
          <a:off x="6077675" y="1704186"/>
          <a:ext cx="2664448" cy="820006"/>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a:t>3. Sastavljanje </a:t>
          </a:r>
          <a:r>
            <a:rPr lang="hr-HR" sz="1600" kern="1200" dirty="0" err="1"/>
            <a:t>samoinstrukcija</a:t>
          </a:r>
          <a:r>
            <a:rPr lang="hr-HR" sz="1600" kern="1200" dirty="0"/>
            <a:t> </a:t>
          </a:r>
        </a:p>
      </dsp:txBody>
      <dsp:txXfrm>
        <a:off x="6077675" y="1704186"/>
        <a:ext cx="2664448" cy="820006"/>
      </dsp:txXfrm>
    </dsp:sp>
    <dsp:sp modelId="{8A879261-01A6-4C1F-B0D0-796F775B4EC2}">
      <dsp:nvSpPr>
        <dsp:cNvPr id="0" name=""/>
        <dsp:cNvSpPr/>
      </dsp:nvSpPr>
      <dsp:spPr>
        <a:xfrm>
          <a:off x="6077675" y="2524192"/>
          <a:ext cx="2664448" cy="1844640"/>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a:t>Nabrajanje tehnika koje klijent treba pokušati izvesti u teškoj situaciji</a:t>
          </a:r>
        </a:p>
      </dsp:txBody>
      <dsp:txXfrm>
        <a:off x="6077675" y="2524192"/>
        <a:ext cx="2664448" cy="184464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B71562-6570-4AD1-822C-DE1AB81FA8CE}" type="datetimeFigureOut">
              <a:rPr lang="hr-HR" smtClean="0"/>
              <a:t>08.05.2025</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4CF320-C88F-458D-87AA-F96EB6004B03}" type="slidenum">
              <a:rPr lang="hr-HR" smtClean="0"/>
              <a:t>‹#›</a:t>
            </a:fld>
            <a:endParaRPr lang="hr-HR"/>
          </a:p>
        </p:txBody>
      </p:sp>
    </p:spTree>
    <p:extLst>
      <p:ext uri="{BB962C8B-B14F-4D97-AF65-F5344CB8AC3E}">
        <p14:creationId xmlns:p14="http://schemas.microsoft.com/office/powerpoint/2010/main" val="3031790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hr-HR"/>
              <a:t>Kliknite da biste uredili stil naslova matrice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C8D28EC0-4D8C-4670-9C1D-135EABEDFD44}" type="datetimeFigureOut">
              <a:rPr lang="hr-HR" smtClean="0"/>
              <a:t>08.05.2025</a:t>
            </a:fld>
            <a:endParaRPr lang="hr-H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hr-H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752F2BF-76BE-4201-BF07-8C1AC9F964EC}" type="slidenum">
              <a:rPr lang="hr-HR" smtClean="0"/>
              <a:t>‹#›</a:t>
            </a:fld>
            <a:endParaRPr lang="hr-HR"/>
          </a:p>
        </p:txBody>
      </p:sp>
    </p:spTree>
    <p:extLst>
      <p:ext uri="{BB962C8B-B14F-4D97-AF65-F5344CB8AC3E}">
        <p14:creationId xmlns:p14="http://schemas.microsoft.com/office/powerpoint/2010/main" val="36170226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8D28EC0-4D8C-4670-9C1D-135EABEDFD44}" type="datetimeFigureOut">
              <a:rPr lang="hr-HR" smtClean="0"/>
              <a:t>08.05.2025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253649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8D28EC0-4D8C-4670-9C1D-135EABEDFD44}" type="datetimeFigureOut">
              <a:rPr lang="hr-HR" smtClean="0"/>
              <a:t>08.05.2025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183626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C8D28EC0-4D8C-4670-9C1D-135EABEDFD44}" type="datetimeFigureOut">
              <a:rPr lang="hr-HR" smtClean="0"/>
              <a:t>08.05.2025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4236216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8D28EC0-4D8C-4670-9C1D-135EABEDFD44}" type="datetimeFigureOut">
              <a:rPr lang="hr-HR" smtClean="0"/>
              <a:t>08.05.2025</a:t>
            </a:fld>
            <a:endParaRPr lang="hr-H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hr-HR"/>
          </a:p>
        </p:txBody>
      </p:sp>
      <p:sp>
        <p:nvSpPr>
          <p:cNvPr id="6" name="Slide Number Placeholder 5"/>
          <p:cNvSpPr>
            <a:spLocks noGrp="1"/>
          </p:cNvSpPr>
          <p:nvPr>
            <p:ph type="sldNum" sz="quarter" idx="12"/>
          </p:nvPr>
        </p:nvSpPr>
        <p:spPr>
          <a:xfrm>
            <a:off x="8604504" y="5211060"/>
            <a:ext cx="2112264" cy="228600"/>
          </a:xfrm>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2737039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C8D28EC0-4D8C-4670-9C1D-135EABEDFD44}" type="datetimeFigureOut">
              <a:rPr lang="hr-HR" smtClean="0"/>
              <a:t>08.05.2025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1107767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C8D28EC0-4D8C-4670-9C1D-135EABEDFD44}" type="datetimeFigureOut">
              <a:rPr lang="hr-HR" smtClean="0"/>
              <a:t>08.05.2025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428125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C8D28EC0-4D8C-4670-9C1D-135EABEDFD44}" type="datetimeFigureOut">
              <a:rPr lang="hr-HR" smtClean="0"/>
              <a:t>08.05.2025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3989522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28EC0-4D8C-4670-9C1D-135EABEDFD44}" type="datetimeFigureOut">
              <a:rPr lang="hr-HR" smtClean="0"/>
              <a:t>08.05.2025</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5752F2BF-76BE-4201-BF07-8C1AC9F964EC}" type="slidenum">
              <a:rPr lang="hr-HR" smtClean="0"/>
              <a:t>‹#›</a:t>
            </a:fld>
            <a:endParaRPr lang="hr-HR"/>
          </a:p>
        </p:txBody>
      </p:sp>
    </p:spTree>
    <p:extLst>
      <p:ext uri="{BB962C8B-B14F-4D97-AF65-F5344CB8AC3E}">
        <p14:creationId xmlns:p14="http://schemas.microsoft.com/office/powerpoint/2010/main" val="2970117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hr-HR"/>
              <a:t>Kliknite da biste uredili stil naslova matrice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8" name="Date Placeholder 7"/>
          <p:cNvSpPr>
            <a:spLocks noGrp="1"/>
          </p:cNvSpPr>
          <p:nvPr>
            <p:ph type="dt" sz="half" idx="10"/>
          </p:nvPr>
        </p:nvSpPr>
        <p:spPr/>
        <p:txBody>
          <a:bodyPr/>
          <a:lstStyle/>
          <a:p>
            <a:fld id="{C8D28EC0-4D8C-4670-9C1D-135EABEDFD44}" type="datetimeFigureOut">
              <a:rPr lang="hr-HR" smtClean="0"/>
              <a:t>08.05.2025</a:t>
            </a:fld>
            <a:endParaRPr lang="hr-HR"/>
          </a:p>
        </p:txBody>
      </p:sp>
      <p:sp>
        <p:nvSpPr>
          <p:cNvPr id="9" name="Footer Placeholder 8"/>
          <p:cNvSpPr>
            <a:spLocks noGrp="1"/>
          </p:cNvSpPr>
          <p:nvPr>
            <p:ph type="ftr" sz="quarter" idx="11"/>
          </p:nvPr>
        </p:nvSpPr>
        <p:spPr/>
        <p:txBody>
          <a:bodyPr/>
          <a:lstStyle>
            <a:lvl1pPr algn="r">
              <a:defRPr/>
            </a:lvl1pPr>
          </a:lstStyle>
          <a:p>
            <a:endParaRPr lang="hr-H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752F2BF-76BE-4201-BF07-8C1AC9F964EC}" type="slidenum">
              <a:rPr lang="hr-HR" smtClean="0"/>
              <a:t>‹#›</a:t>
            </a:fld>
            <a:endParaRPr lang="hr-H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87164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C8D28EC0-4D8C-4670-9C1D-135EABEDFD44}" type="datetimeFigureOut">
              <a:rPr lang="hr-HR" smtClean="0"/>
              <a:t>08.05.2025</a:t>
            </a:fld>
            <a:endParaRPr lang="hr-H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752F2BF-76BE-4201-BF07-8C1AC9F964EC}" type="slidenum">
              <a:rPr lang="hr-HR" smtClean="0"/>
              <a:t>‹#›</a:t>
            </a:fld>
            <a:endParaRPr lang="hr-H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63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8D28EC0-4D8C-4670-9C1D-135EABEDFD44}" type="datetimeFigureOut">
              <a:rPr lang="hr-HR" smtClean="0"/>
              <a:t>08.05.2025</a:t>
            </a:fld>
            <a:endParaRPr lang="hr-H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hr-H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752F2BF-76BE-4201-BF07-8C1AC9F964EC}" type="slidenum">
              <a:rPr lang="hr-HR" smtClean="0"/>
              <a:t>‹#›</a:t>
            </a:fld>
            <a:endParaRPr lang="hr-HR"/>
          </a:p>
        </p:txBody>
      </p:sp>
    </p:spTree>
    <p:extLst>
      <p:ext uri="{BB962C8B-B14F-4D97-AF65-F5344CB8AC3E}">
        <p14:creationId xmlns:p14="http://schemas.microsoft.com/office/powerpoint/2010/main" val="1542261475"/>
      </p:ext>
    </p:extLst>
  </p:cSld>
  <p:clrMap bg1="lt1" tx1="dk1" bg2="lt2" tx2="dk2" accent1="accent1" accent2="accent2" accent3="accent3" accent4="accent4" accent5="accent5" accent6="accent6" hlink="hlink" folHlink="folHlink"/>
  <p:sldLayoutIdLst>
    <p:sldLayoutId id="2147484140" r:id="rId1"/>
    <p:sldLayoutId id="2147484141" r:id="rId2"/>
    <p:sldLayoutId id="2147484142" r:id="rId3"/>
    <p:sldLayoutId id="2147484143" r:id="rId4"/>
    <p:sldLayoutId id="2147484144" r:id="rId5"/>
    <p:sldLayoutId id="2147484145" r:id="rId6"/>
    <p:sldLayoutId id="2147484146" r:id="rId7"/>
    <p:sldLayoutId id="2147484147" r:id="rId8"/>
    <p:sldLayoutId id="2147484148" r:id="rId9"/>
    <p:sldLayoutId id="2147484149" r:id="rId10"/>
    <p:sldLayoutId id="2147484150"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0B527E-0683-064E-18A6-848481EB25AC}"/>
              </a:ext>
            </a:extLst>
          </p:cNvPr>
          <p:cNvSpPr>
            <a:spLocks noGrp="1"/>
          </p:cNvSpPr>
          <p:nvPr>
            <p:ph type="ctrTitle"/>
          </p:nvPr>
        </p:nvSpPr>
        <p:spPr/>
        <p:txBody>
          <a:bodyPr/>
          <a:lstStyle/>
          <a:p>
            <a:r>
              <a:rPr lang="hr-HR" dirty="0"/>
              <a:t>Dodatne tehnike</a:t>
            </a:r>
          </a:p>
        </p:txBody>
      </p:sp>
      <p:sp>
        <p:nvSpPr>
          <p:cNvPr id="3" name="Podnaslov 2">
            <a:extLst>
              <a:ext uri="{FF2B5EF4-FFF2-40B4-BE49-F238E27FC236}">
                <a16:creationId xmlns:a16="http://schemas.microsoft.com/office/drawing/2014/main" id="{E5098548-CC1C-0111-2F24-1AE0B3324C80}"/>
              </a:ext>
            </a:extLst>
          </p:cNvPr>
          <p:cNvSpPr>
            <a:spLocks noGrp="1"/>
          </p:cNvSpPr>
          <p:nvPr>
            <p:ph type="subTitle" idx="1"/>
          </p:nvPr>
        </p:nvSpPr>
        <p:spPr/>
        <p:txBody>
          <a:bodyPr>
            <a:normAutofit fontScale="92500" lnSpcReduction="20000"/>
          </a:bodyPr>
          <a:lstStyle/>
          <a:p>
            <a:r>
              <a:rPr lang="hr-HR" dirty="0"/>
              <a:t>Martina Lukačić</a:t>
            </a:r>
          </a:p>
          <a:p>
            <a:r>
              <a:rPr lang="hr-HR" dirty="0"/>
              <a:t>10. svibnja 2025. </a:t>
            </a:r>
          </a:p>
        </p:txBody>
      </p:sp>
    </p:spTree>
    <p:extLst>
      <p:ext uri="{BB962C8B-B14F-4D97-AF65-F5344CB8AC3E}">
        <p14:creationId xmlns:p14="http://schemas.microsoft.com/office/powerpoint/2010/main" val="4052248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E045505-5D6C-9FE3-EB2D-B49DB79759A5}"/>
              </a:ext>
            </a:extLst>
          </p:cNvPr>
          <p:cNvSpPr>
            <a:spLocks noGrp="1"/>
          </p:cNvSpPr>
          <p:nvPr>
            <p:ph type="title"/>
          </p:nvPr>
        </p:nvSpPr>
        <p:spPr/>
        <p:txBody>
          <a:bodyPr/>
          <a:lstStyle/>
          <a:p>
            <a:r>
              <a:rPr lang="hr-HR" dirty="0"/>
              <a:t>Postupno izlaganje </a:t>
            </a:r>
          </a:p>
        </p:txBody>
      </p:sp>
      <p:sp>
        <p:nvSpPr>
          <p:cNvPr id="3" name="Rezervirano mjesto sadržaja 2">
            <a:extLst>
              <a:ext uri="{FF2B5EF4-FFF2-40B4-BE49-F238E27FC236}">
                <a16:creationId xmlns:a16="http://schemas.microsoft.com/office/drawing/2014/main" id="{628A7A77-E73B-E989-97E6-9CBB858F0572}"/>
              </a:ext>
            </a:extLst>
          </p:cNvPr>
          <p:cNvSpPr>
            <a:spLocks noGrp="1"/>
          </p:cNvSpPr>
          <p:nvPr>
            <p:ph idx="1"/>
          </p:nvPr>
        </p:nvSpPr>
        <p:spPr>
          <a:ln>
            <a:noFill/>
          </a:ln>
        </p:spPr>
        <p:txBody>
          <a:bodyPr>
            <a:normAutofit/>
          </a:bodyPr>
          <a:lstStyle/>
          <a:p>
            <a:r>
              <a:rPr lang="hr-HR" dirty="0"/>
              <a:t>Omogućuje učenje iz iskustva i preispitivanje vlastitih vjerovanja</a:t>
            </a:r>
            <a:endParaRPr lang="hr-HR" dirty="0">
              <a:ln>
                <a:solidFill>
                  <a:schemeClr val="tx2"/>
                </a:solidFill>
              </a:ln>
            </a:endParaRPr>
          </a:p>
          <a:p>
            <a:r>
              <a:rPr lang="hr-HR" dirty="0"/>
              <a:t>Zamišljeno izlaganje – korisno kada je preteško ili nepraktično učiniti to u stvarnosti</a:t>
            </a:r>
          </a:p>
          <a:p>
            <a:r>
              <a:rPr lang="hr-HR" dirty="0"/>
              <a:t>Virtualno izlaganje – virtualni scenarij za testiranje strahova</a:t>
            </a:r>
          </a:p>
          <a:p>
            <a:r>
              <a:rPr lang="hr-HR" dirty="0"/>
              <a:t>Dnevni plan – datum, aktivnost, razina tjeskobe, predviđanja</a:t>
            </a:r>
          </a:p>
          <a:p>
            <a:r>
              <a:rPr lang="hr-HR" dirty="0"/>
              <a:t>Sigurnosna ponašanja – dopušteno ako su klijenti vrlo prestrašeni, cilj je postupno izlaganje bez oslanjanja na to ponašanje</a:t>
            </a:r>
          </a:p>
          <a:p>
            <a:r>
              <a:rPr lang="hr-HR" dirty="0"/>
              <a:t>Izbjegavanje </a:t>
            </a:r>
            <a:r>
              <a:rPr lang="hr-HR" dirty="0" err="1"/>
              <a:t>internalnih</a:t>
            </a:r>
            <a:r>
              <a:rPr lang="hr-HR" dirty="0"/>
              <a:t> podražaja poput emocija, bolnih sjećanja ili fizičke neugode – </a:t>
            </a:r>
            <a:r>
              <a:rPr lang="hr-HR" dirty="0" err="1"/>
              <a:t>mindfullness</a:t>
            </a:r>
            <a:r>
              <a:rPr lang="hr-HR" dirty="0"/>
              <a:t> kako bi se klijenti suočili s tim podražajima i testirali ih</a:t>
            </a:r>
          </a:p>
        </p:txBody>
      </p:sp>
    </p:spTree>
    <p:extLst>
      <p:ext uri="{BB962C8B-B14F-4D97-AF65-F5344CB8AC3E}">
        <p14:creationId xmlns:p14="http://schemas.microsoft.com/office/powerpoint/2010/main" val="1270914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a:extLst>
              <a:ext uri="{FF2B5EF4-FFF2-40B4-BE49-F238E27FC236}">
                <a16:creationId xmlns:a16="http://schemas.microsoft.com/office/drawing/2014/main" id="{6E0AB27A-0385-42DA-8F21-016D0313A139}"/>
              </a:ext>
            </a:extLst>
          </p:cNvPr>
          <p:cNvGraphicFramePr>
            <a:graphicFrameLocks noGrp="1"/>
          </p:cNvGraphicFramePr>
          <p:nvPr>
            <p:ph idx="1"/>
            <p:extLst>
              <p:ext uri="{D42A27DB-BD31-4B8C-83A1-F6EECF244321}">
                <p14:modId xmlns:p14="http://schemas.microsoft.com/office/powerpoint/2010/main" val="1129322556"/>
              </p:ext>
            </p:extLst>
          </p:nvPr>
        </p:nvGraphicFramePr>
        <p:xfrm>
          <a:off x="1066800" y="2955291"/>
          <a:ext cx="10058400" cy="1188720"/>
        </p:xfrm>
        <a:graphic>
          <a:graphicData uri="http://schemas.openxmlformats.org/drawingml/2006/table">
            <a:tbl>
              <a:tblPr firstRow="1" bandRow="1">
                <a:tableStyleId>{3B4B98B0-60AC-42C2-AFA5-B58CD77FA1E5}</a:tableStyleId>
              </a:tblPr>
              <a:tblGrid>
                <a:gridCol w="1676400">
                  <a:extLst>
                    <a:ext uri="{9D8B030D-6E8A-4147-A177-3AD203B41FA5}">
                      <a16:colId xmlns:a16="http://schemas.microsoft.com/office/drawing/2014/main" val="3267478679"/>
                    </a:ext>
                  </a:extLst>
                </a:gridCol>
                <a:gridCol w="1676400">
                  <a:extLst>
                    <a:ext uri="{9D8B030D-6E8A-4147-A177-3AD203B41FA5}">
                      <a16:colId xmlns:a16="http://schemas.microsoft.com/office/drawing/2014/main" val="3065153767"/>
                    </a:ext>
                  </a:extLst>
                </a:gridCol>
                <a:gridCol w="1676400">
                  <a:extLst>
                    <a:ext uri="{9D8B030D-6E8A-4147-A177-3AD203B41FA5}">
                      <a16:colId xmlns:a16="http://schemas.microsoft.com/office/drawing/2014/main" val="175984616"/>
                    </a:ext>
                  </a:extLst>
                </a:gridCol>
                <a:gridCol w="1676400">
                  <a:extLst>
                    <a:ext uri="{9D8B030D-6E8A-4147-A177-3AD203B41FA5}">
                      <a16:colId xmlns:a16="http://schemas.microsoft.com/office/drawing/2014/main" val="3132486542"/>
                    </a:ext>
                  </a:extLst>
                </a:gridCol>
                <a:gridCol w="1676400">
                  <a:extLst>
                    <a:ext uri="{9D8B030D-6E8A-4147-A177-3AD203B41FA5}">
                      <a16:colId xmlns:a16="http://schemas.microsoft.com/office/drawing/2014/main" val="419821896"/>
                    </a:ext>
                  </a:extLst>
                </a:gridCol>
                <a:gridCol w="1676400">
                  <a:extLst>
                    <a:ext uri="{9D8B030D-6E8A-4147-A177-3AD203B41FA5}">
                      <a16:colId xmlns:a16="http://schemas.microsoft.com/office/drawing/2014/main" val="2794532049"/>
                    </a:ext>
                  </a:extLst>
                </a:gridCol>
              </a:tblGrid>
              <a:tr h="368345">
                <a:tc>
                  <a:txBody>
                    <a:bodyPr/>
                    <a:lstStyle/>
                    <a:p>
                      <a:pPr algn="ctr"/>
                      <a:r>
                        <a:rPr lang="hr-HR" sz="1100" dirty="0"/>
                        <a:t>Datum </a:t>
                      </a:r>
                    </a:p>
                  </a:txBody>
                  <a:tcPr/>
                </a:tc>
                <a:tc>
                  <a:txBody>
                    <a:bodyPr/>
                    <a:lstStyle/>
                    <a:p>
                      <a:pPr algn="ctr"/>
                      <a:r>
                        <a:rPr lang="hr-HR" sz="1100" dirty="0"/>
                        <a:t>Aktivnost </a:t>
                      </a:r>
                    </a:p>
                  </a:txBody>
                  <a:tcPr/>
                </a:tc>
                <a:tc>
                  <a:txBody>
                    <a:bodyPr/>
                    <a:lstStyle/>
                    <a:p>
                      <a:pPr algn="ctr"/>
                      <a:r>
                        <a:rPr lang="hr-HR" sz="1100" dirty="0"/>
                        <a:t>Predviđeni nivo anksioznosti</a:t>
                      </a:r>
                    </a:p>
                  </a:txBody>
                  <a:tcPr/>
                </a:tc>
                <a:tc>
                  <a:txBody>
                    <a:bodyPr/>
                    <a:lstStyle/>
                    <a:p>
                      <a:pPr algn="ctr"/>
                      <a:r>
                        <a:rPr lang="hr-HR" sz="1100" dirty="0"/>
                        <a:t>Stvarni nivo anksioznosti</a:t>
                      </a:r>
                    </a:p>
                  </a:txBody>
                  <a:tcPr/>
                </a:tc>
                <a:tc>
                  <a:txBody>
                    <a:bodyPr/>
                    <a:lstStyle/>
                    <a:p>
                      <a:pPr algn="ctr"/>
                      <a:r>
                        <a:rPr lang="hr-HR" sz="1100" dirty="0"/>
                        <a:t>Predviđanja </a:t>
                      </a:r>
                    </a:p>
                  </a:txBody>
                  <a:tcPr/>
                </a:tc>
                <a:tc>
                  <a:txBody>
                    <a:bodyPr/>
                    <a:lstStyle/>
                    <a:p>
                      <a:pPr algn="ctr"/>
                      <a:r>
                        <a:rPr lang="hr-HR" sz="1100" dirty="0"/>
                        <a:t>Korištene tehnike suočavanja</a:t>
                      </a:r>
                    </a:p>
                  </a:txBody>
                  <a:tcPr/>
                </a:tc>
                <a:extLst>
                  <a:ext uri="{0D108BD9-81ED-4DB2-BD59-A6C34878D82A}">
                    <a16:rowId xmlns:a16="http://schemas.microsoft.com/office/drawing/2014/main" val="2935451025"/>
                  </a:ext>
                </a:extLst>
              </a:tr>
              <a:tr h="370840">
                <a:tc>
                  <a:txBody>
                    <a:bodyPr/>
                    <a:lstStyle/>
                    <a:p>
                      <a:pPr algn="ctr"/>
                      <a:r>
                        <a:rPr lang="hr-HR" sz="1100" dirty="0"/>
                        <a:t>4.4</a:t>
                      </a:r>
                    </a:p>
                  </a:txBody>
                  <a:tcPr/>
                </a:tc>
                <a:tc>
                  <a:txBody>
                    <a:bodyPr/>
                    <a:lstStyle/>
                    <a:p>
                      <a:r>
                        <a:rPr lang="hr-HR" sz="1100" dirty="0"/>
                        <a:t>Postavljanje pitanja na predavanju</a:t>
                      </a:r>
                    </a:p>
                  </a:txBody>
                  <a:tcPr/>
                </a:tc>
                <a:tc>
                  <a:txBody>
                    <a:bodyPr/>
                    <a:lstStyle/>
                    <a:p>
                      <a:pPr algn="ctr"/>
                      <a:r>
                        <a:rPr lang="hr-HR" sz="1100" dirty="0"/>
                        <a:t>80</a:t>
                      </a:r>
                    </a:p>
                  </a:txBody>
                  <a:tcPr/>
                </a:tc>
                <a:tc>
                  <a:txBody>
                    <a:bodyPr/>
                    <a:lstStyle/>
                    <a:p>
                      <a:pPr algn="ctr"/>
                      <a:r>
                        <a:rPr lang="hr-HR" sz="1100" dirty="0"/>
                        <a:t>50</a:t>
                      </a:r>
                    </a:p>
                  </a:txBody>
                  <a:tcPr/>
                </a:tc>
                <a:tc>
                  <a:txBody>
                    <a:bodyPr/>
                    <a:lstStyle/>
                    <a:p>
                      <a:r>
                        <a:rPr lang="hr-HR" sz="1100" dirty="0"/>
                        <a:t>Neću moći to napraviti.</a:t>
                      </a:r>
                    </a:p>
                    <a:p>
                      <a:r>
                        <a:rPr lang="hr-HR" sz="1100" dirty="0"/>
                        <a:t>Ništa neću moći izustiti. </a:t>
                      </a:r>
                    </a:p>
                  </a:txBody>
                  <a:tcPr/>
                </a:tc>
                <a:tc>
                  <a:txBody>
                    <a:bodyPr/>
                    <a:lstStyle/>
                    <a:p>
                      <a:r>
                        <a:rPr lang="hr-HR" sz="1100" dirty="0"/>
                        <a:t>Čitanje kartice za suočavanje prije predavanja.</a:t>
                      </a:r>
                    </a:p>
                  </a:txBody>
                  <a:tcPr/>
                </a:tc>
                <a:extLst>
                  <a:ext uri="{0D108BD9-81ED-4DB2-BD59-A6C34878D82A}">
                    <a16:rowId xmlns:a16="http://schemas.microsoft.com/office/drawing/2014/main" val="1376733336"/>
                  </a:ext>
                </a:extLst>
              </a:tr>
            </a:tbl>
          </a:graphicData>
        </a:graphic>
      </p:graphicFrame>
      <p:sp>
        <p:nvSpPr>
          <p:cNvPr id="6" name="TekstniOkvir 5">
            <a:extLst>
              <a:ext uri="{FF2B5EF4-FFF2-40B4-BE49-F238E27FC236}">
                <a16:creationId xmlns:a16="http://schemas.microsoft.com/office/drawing/2014/main" id="{7156FA47-371B-369B-A9EA-FF3D82C3E08E}"/>
              </a:ext>
            </a:extLst>
          </p:cNvPr>
          <p:cNvSpPr txBox="1"/>
          <p:nvPr/>
        </p:nvSpPr>
        <p:spPr>
          <a:xfrm>
            <a:off x="3552631" y="2140746"/>
            <a:ext cx="6097554" cy="369332"/>
          </a:xfrm>
          <a:prstGeom prst="rect">
            <a:avLst/>
          </a:prstGeom>
          <a:noFill/>
        </p:spPr>
        <p:txBody>
          <a:bodyPr wrap="square">
            <a:spAutoFit/>
          </a:bodyPr>
          <a:lstStyle/>
          <a:p>
            <a:r>
              <a:rPr lang="hr-HR" dirty="0">
                <a:ln>
                  <a:solidFill>
                    <a:schemeClr val="tx2"/>
                  </a:solidFill>
                </a:ln>
              </a:rPr>
              <a:t>INDIVIDUALIZIRANA TABLICA AKTIVNOSTI</a:t>
            </a:r>
          </a:p>
        </p:txBody>
      </p:sp>
      <p:sp>
        <p:nvSpPr>
          <p:cNvPr id="8" name="TekstniOkvir 7">
            <a:extLst>
              <a:ext uri="{FF2B5EF4-FFF2-40B4-BE49-F238E27FC236}">
                <a16:creationId xmlns:a16="http://schemas.microsoft.com/office/drawing/2014/main" id="{4B12CA89-E3B4-C760-D606-B919252185B8}"/>
              </a:ext>
            </a:extLst>
          </p:cNvPr>
          <p:cNvSpPr txBox="1"/>
          <p:nvPr/>
        </p:nvSpPr>
        <p:spPr>
          <a:xfrm>
            <a:off x="1066800" y="995737"/>
            <a:ext cx="6097554" cy="369332"/>
          </a:xfrm>
          <a:prstGeom prst="rect">
            <a:avLst/>
          </a:prstGeom>
          <a:noFill/>
          <a:ln>
            <a:solidFill>
              <a:schemeClr val="tx2"/>
            </a:solidFill>
          </a:ln>
        </p:spPr>
        <p:txBody>
          <a:bodyPr wrap="square">
            <a:spAutoFit/>
          </a:bodyPr>
          <a:lstStyle/>
          <a:p>
            <a:r>
              <a:rPr lang="hr-HR" dirty="0"/>
              <a:t>Pr. Klijentica razmišlja da se javi na predavanju</a:t>
            </a:r>
          </a:p>
        </p:txBody>
      </p:sp>
    </p:spTree>
    <p:extLst>
      <p:ext uri="{BB962C8B-B14F-4D97-AF65-F5344CB8AC3E}">
        <p14:creationId xmlns:p14="http://schemas.microsoft.com/office/powerpoint/2010/main" val="3772200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EEE864-ACBE-2EAB-32AA-F58EBCE30F72}"/>
              </a:ext>
            </a:extLst>
          </p:cNvPr>
          <p:cNvSpPr>
            <a:spLocks noGrp="1"/>
          </p:cNvSpPr>
          <p:nvPr>
            <p:ph type="title"/>
          </p:nvPr>
        </p:nvSpPr>
        <p:spPr/>
        <p:txBody>
          <a:bodyPr/>
          <a:lstStyle/>
          <a:p>
            <a:r>
              <a:rPr lang="hr-HR" dirty="0"/>
              <a:t>Igranje uloga</a:t>
            </a:r>
          </a:p>
        </p:txBody>
      </p:sp>
      <p:sp>
        <p:nvSpPr>
          <p:cNvPr id="3" name="Rezervirano mjesto sadržaja 2">
            <a:extLst>
              <a:ext uri="{FF2B5EF4-FFF2-40B4-BE49-F238E27FC236}">
                <a16:creationId xmlns:a16="http://schemas.microsoft.com/office/drawing/2014/main" id="{78CE2F7B-9A34-EE36-6B42-ABB7A69ED8C3}"/>
              </a:ext>
            </a:extLst>
          </p:cNvPr>
          <p:cNvSpPr>
            <a:spLocks noGrp="1"/>
          </p:cNvSpPr>
          <p:nvPr>
            <p:ph idx="1"/>
          </p:nvPr>
        </p:nvSpPr>
        <p:spPr/>
        <p:txBody>
          <a:bodyPr/>
          <a:lstStyle/>
          <a:p>
            <a:r>
              <a:rPr lang="hr-HR" dirty="0"/>
              <a:t>Korisna za:</a:t>
            </a:r>
          </a:p>
          <a:p>
            <a:pPr lvl="1"/>
            <a:r>
              <a:rPr lang="hr-HR" dirty="0"/>
              <a:t>Otkrivanje AM, razvijanje racionalnog odgovora, mijenjanje posredujućih i bazičnih vjerovanja, učenje i uvježbavanje socijalnih vještina</a:t>
            </a:r>
          </a:p>
          <a:p>
            <a:r>
              <a:rPr lang="hr-HR" dirty="0"/>
              <a:t>Prije podučavanja socijalnim vještinama:</a:t>
            </a:r>
          </a:p>
          <a:p>
            <a:pPr lvl="1"/>
            <a:r>
              <a:rPr lang="hr-HR" dirty="0"/>
              <a:t>Procjena razine vještina koje klijent posjeduje</a:t>
            </a:r>
          </a:p>
          <a:p>
            <a:pPr lvl="2"/>
            <a:r>
              <a:rPr lang="hr-HR" dirty="0"/>
              <a:t>Npr. od klijenta se traži izricanje pozitivne posljedice: „Da ste sa sigurnošću znali kako će asistent s Vama rado razgovarati, što biste rekli?”</a:t>
            </a:r>
          </a:p>
          <a:p>
            <a:pPr lvl="1"/>
            <a:r>
              <a:rPr lang="hr-HR" dirty="0"/>
              <a:t>Slabe socijalne vještine; problem s prilagodbom komunikacijskog stila situaciji</a:t>
            </a:r>
          </a:p>
          <a:p>
            <a:pPr lvl="1"/>
            <a:r>
              <a:rPr lang="hr-HR" dirty="0"/>
              <a:t>Problem s primjenom znanja zbog disfunkcionalnih vjerovanja</a:t>
            </a:r>
          </a:p>
          <a:p>
            <a:endParaRPr lang="hr-HR" dirty="0"/>
          </a:p>
        </p:txBody>
      </p:sp>
    </p:spTree>
    <p:extLst>
      <p:ext uri="{BB962C8B-B14F-4D97-AF65-F5344CB8AC3E}">
        <p14:creationId xmlns:p14="http://schemas.microsoft.com/office/powerpoint/2010/main" val="805588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24AC126-BF00-D538-3C29-DCD80C56CFF0}"/>
              </a:ext>
            </a:extLst>
          </p:cNvPr>
          <p:cNvSpPr>
            <a:spLocks noGrp="1"/>
          </p:cNvSpPr>
          <p:nvPr>
            <p:ph idx="1"/>
          </p:nvPr>
        </p:nvSpPr>
        <p:spPr>
          <a:xfrm>
            <a:off x="1066800" y="1231641"/>
            <a:ext cx="10058400" cy="5178490"/>
          </a:xfrm>
          <a:solidFill>
            <a:schemeClr val="bg1"/>
          </a:solidFill>
        </p:spPr>
        <p:txBody>
          <a:bodyPr>
            <a:normAutofit fontScale="77500" lnSpcReduction="20000"/>
          </a:bodyPr>
          <a:lstStyle/>
          <a:p>
            <a:r>
              <a:rPr lang="hr-HR" dirty="0"/>
              <a:t>K: Ne znam kako ću započeti razgovor sa svojim profesorom. </a:t>
            </a:r>
          </a:p>
          <a:p>
            <a:r>
              <a:rPr lang="hr-HR" dirty="0"/>
              <a:t>T: Od njega želite pomoć u boljem razumijevanju ovog sadržaja, zar ne? Što biste mu mogli reći? </a:t>
            </a:r>
          </a:p>
          <a:p>
            <a:r>
              <a:rPr lang="hr-HR" dirty="0"/>
              <a:t>K: …Ne znam.</a:t>
            </a:r>
          </a:p>
          <a:p>
            <a:r>
              <a:rPr lang="hr-HR" dirty="0"/>
              <a:t>T: Kako bi bilo odigrati igranje uloga? Ja ću biti vi, vi igrajte svog profesora. Možete se igrati onako kako vi želite.</a:t>
            </a:r>
          </a:p>
          <a:p>
            <a:r>
              <a:rPr lang="hr-HR" dirty="0"/>
              <a:t>K: Dobro. </a:t>
            </a:r>
          </a:p>
          <a:p>
            <a:r>
              <a:rPr lang="hr-HR" dirty="0"/>
              <a:t>T: Ja ću početi: Profesore X, možete li mi objasniti ovaj sadržaj? </a:t>
            </a:r>
          </a:p>
          <a:p>
            <a:r>
              <a:rPr lang="hr-HR" dirty="0"/>
              <a:t>K: (Grubo) Već sam to objasnio na zadnjem predavanju. Zar niste bili nazočni? </a:t>
            </a:r>
          </a:p>
          <a:p>
            <a:r>
              <a:rPr lang="hr-HR" dirty="0"/>
              <a:t>T: Jesam, ali još uvijek nisam dobro razumjela. </a:t>
            </a:r>
          </a:p>
          <a:p>
            <a:r>
              <a:rPr lang="hr-HR" dirty="0"/>
              <a:t>K: Pa, trebali biste pročitati poglavlje u knjizi. </a:t>
            </a:r>
          </a:p>
          <a:p>
            <a:r>
              <a:rPr lang="hr-HR" dirty="0"/>
              <a:t>T: Već sam to napravila. Ni to nije dovoljno pomoglo. Zato sam sada ovdje. </a:t>
            </a:r>
          </a:p>
          <a:p>
            <a:r>
              <a:rPr lang="hr-HR" dirty="0"/>
              <a:t>K: Dobro, što vam nije jasno?</a:t>
            </a:r>
          </a:p>
          <a:p>
            <a:r>
              <a:rPr lang="hr-HR" dirty="0"/>
              <a:t>T: Prije nego što sam došla, pokušala sam smisliti određena pitanja, ali nisam znala kako ih formulirati. Možete li odvojiti par minuta za opisivanje, a onda ću vidjeti mogu li to oblikovati svojim riječima? </a:t>
            </a:r>
          </a:p>
          <a:p>
            <a:r>
              <a:rPr lang="hr-HR" dirty="0"/>
              <a:t>K: Znate, sad nemam dovoljno vremena. Zašto ne pitate nekog iz grupe za pomoć?</a:t>
            </a:r>
          </a:p>
          <a:p>
            <a:r>
              <a:rPr lang="hr-HR" dirty="0"/>
              <a:t>T: Radije bih to od vas čula. Zato sam došla sada u vrijeme konzultacija. Ali, ako je vama zgodnije, mogu doći u utorak kada ponovno imate konzultacije. </a:t>
            </a:r>
          </a:p>
          <a:p>
            <a:r>
              <a:rPr lang="hr-HR" dirty="0"/>
              <a:t>K: To je vrlo jednostavno, trebali biste pitati nekog studenta. </a:t>
            </a:r>
          </a:p>
          <a:p>
            <a:r>
              <a:rPr lang="hr-HR" dirty="0"/>
              <a:t>T: Pa, pokušat ću to najprije, ali ako i dalje budem trebala pomoć, doći ću u utorak… Dobro, izvan uloge smo. Pogledajmo što sam ja napravio, pa ćemo zamijeniti uloge.</a:t>
            </a:r>
          </a:p>
        </p:txBody>
      </p:sp>
      <p:sp>
        <p:nvSpPr>
          <p:cNvPr id="4" name="TekstniOkvir 3">
            <a:extLst>
              <a:ext uri="{FF2B5EF4-FFF2-40B4-BE49-F238E27FC236}">
                <a16:creationId xmlns:a16="http://schemas.microsoft.com/office/drawing/2014/main" id="{8F9D1C54-288E-F766-75BC-0306FFFA3EC6}"/>
              </a:ext>
            </a:extLst>
          </p:cNvPr>
          <p:cNvSpPr txBox="1"/>
          <p:nvPr/>
        </p:nvSpPr>
        <p:spPr>
          <a:xfrm>
            <a:off x="1066800" y="690466"/>
            <a:ext cx="3405673" cy="369332"/>
          </a:xfrm>
          <a:prstGeom prst="rect">
            <a:avLst/>
          </a:prstGeom>
          <a:noFill/>
          <a:ln>
            <a:solidFill>
              <a:schemeClr val="tx2"/>
            </a:solidFill>
          </a:ln>
        </p:spPr>
        <p:txBody>
          <a:bodyPr wrap="square" rtlCol="0">
            <a:spAutoFit/>
          </a:bodyPr>
          <a:lstStyle/>
          <a:p>
            <a:r>
              <a:rPr lang="hr-HR" dirty="0"/>
              <a:t>Pr. Vježbanje asertivnosti</a:t>
            </a:r>
          </a:p>
        </p:txBody>
      </p:sp>
    </p:spTree>
    <p:extLst>
      <p:ext uri="{BB962C8B-B14F-4D97-AF65-F5344CB8AC3E}">
        <p14:creationId xmlns:p14="http://schemas.microsoft.com/office/powerpoint/2010/main" val="3925981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F364989-9BEE-7DE3-D163-C4218E008D97}"/>
              </a:ext>
            </a:extLst>
          </p:cNvPr>
          <p:cNvSpPr>
            <a:spLocks noGrp="1"/>
          </p:cNvSpPr>
          <p:nvPr>
            <p:ph type="title"/>
          </p:nvPr>
        </p:nvSpPr>
        <p:spPr/>
        <p:txBody>
          <a:bodyPr/>
          <a:lstStyle/>
          <a:p>
            <a:r>
              <a:rPr lang="hr-HR" dirty="0"/>
              <a:t>Pita tehnika</a:t>
            </a:r>
          </a:p>
        </p:txBody>
      </p:sp>
      <p:sp>
        <p:nvSpPr>
          <p:cNvPr id="3" name="Rezervirano mjesto sadržaja 2">
            <a:extLst>
              <a:ext uri="{FF2B5EF4-FFF2-40B4-BE49-F238E27FC236}">
                <a16:creationId xmlns:a16="http://schemas.microsoft.com/office/drawing/2014/main" id="{9EF78D9D-86EA-2151-0C60-A1D9CDA8C3A1}"/>
              </a:ext>
            </a:extLst>
          </p:cNvPr>
          <p:cNvSpPr>
            <a:spLocks noGrp="1"/>
          </p:cNvSpPr>
          <p:nvPr>
            <p:ph idx="1"/>
          </p:nvPr>
        </p:nvSpPr>
        <p:spPr/>
        <p:txBody>
          <a:bodyPr/>
          <a:lstStyle/>
          <a:p>
            <a:pPr marL="0" indent="0">
              <a:buNone/>
            </a:pPr>
            <a:r>
              <a:rPr lang="hr-HR" dirty="0">
                <a:ln>
                  <a:solidFill>
                    <a:schemeClr val="tx2"/>
                  </a:solidFill>
                </a:ln>
              </a:rPr>
              <a:t>ODREĐIVANJE CILJEVA</a:t>
            </a:r>
          </a:p>
          <a:p>
            <a:r>
              <a:rPr lang="hr-HR" dirty="0"/>
              <a:t>Kada postoje teškoće s određivanjem</a:t>
            </a:r>
            <a:br>
              <a:rPr lang="hr-HR" dirty="0"/>
            </a:br>
            <a:r>
              <a:rPr lang="hr-HR" dirty="0"/>
              <a:t> željenih promjena ili s uvidom u </a:t>
            </a:r>
            <a:br>
              <a:rPr lang="hr-HR" dirty="0"/>
            </a:br>
            <a:r>
              <a:rPr lang="hr-HR" dirty="0"/>
              <a:t>neuravnoteženost </a:t>
            </a:r>
          </a:p>
          <a:p>
            <a:r>
              <a:rPr lang="hr-HR" dirty="0"/>
              <a:t>Grafički opis stvarne i idealne </a:t>
            </a:r>
            <a:br>
              <a:rPr lang="hr-HR" dirty="0"/>
            </a:br>
            <a:r>
              <a:rPr lang="hr-HR" dirty="0"/>
              <a:t>potrošnje vremena</a:t>
            </a:r>
          </a:p>
          <a:p>
            <a:r>
              <a:rPr lang="hr-HR" dirty="0"/>
              <a:t>Pr. Sadašnji i idealni život </a:t>
            </a:r>
          </a:p>
          <a:p>
            <a:pPr lvl="1"/>
            <a:r>
              <a:rPr lang="hr-HR" dirty="0"/>
              <a:t>provođenje vremena</a:t>
            </a:r>
          </a:p>
        </p:txBody>
      </p:sp>
      <p:graphicFrame>
        <p:nvGraphicFramePr>
          <p:cNvPr id="8" name="Grafikon 7">
            <a:extLst>
              <a:ext uri="{FF2B5EF4-FFF2-40B4-BE49-F238E27FC236}">
                <a16:creationId xmlns:a16="http://schemas.microsoft.com/office/drawing/2014/main" id="{D424EF63-8BFE-4EB6-A402-5466E2C98CA6}"/>
              </a:ext>
            </a:extLst>
          </p:cNvPr>
          <p:cNvGraphicFramePr/>
          <p:nvPr>
            <p:extLst>
              <p:ext uri="{D42A27DB-BD31-4B8C-83A1-F6EECF244321}">
                <p14:modId xmlns:p14="http://schemas.microsoft.com/office/powerpoint/2010/main" val="1698635645"/>
              </p:ext>
            </p:extLst>
          </p:nvPr>
        </p:nvGraphicFramePr>
        <p:xfrm>
          <a:off x="6477001" y="264795"/>
          <a:ext cx="5076826" cy="316420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Grafikon 10">
            <a:extLst>
              <a:ext uri="{FF2B5EF4-FFF2-40B4-BE49-F238E27FC236}">
                <a16:creationId xmlns:a16="http://schemas.microsoft.com/office/drawing/2014/main" id="{C911C5A3-5AD5-6AC0-28A9-1A580B100745}"/>
              </a:ext>
            </a:extLst>
          </p:cNvPr>
          <p:cNvGraphicFramePr/>
          <p:nvPr>
            <p:extLst>
              <p:ext uri="{D42A27DB-BD31-4B8C-83A1-F6EECF244321}">
                <p14:modId xmlns:p14="http://schemas.microsoft.com/office/powerpoint/2010/main" val="2225917615"/>
              </p:ext>
            </p:extLst>
          </p:nvPr>
        </p:nvGraphicFramePr>
        <p:xfrm>
          <a:off x="6477001" y="3429000"/>
          <a:ext cx="5076826" cy="31642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631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EDE4B6-F9A1-A93B-D156-F77C3D3A8AF0}"/>
              </a:ext>
            </a:extLst>
          </p:cNvPr>
          <p:cNvSpPr>
            <a:spLocks noGrp="1"/>
          </p:cNvSpPr>
          <p:nvPr>
            <p:ph type="title"/>
          </p:nvPr>
        </p:nvSpPr>
        <p:spPr/>
        <p:txBody>
          <a:bodyPr/>
          <a:lstStyle/>
          <a:p>
            <a:r>
              <a:rPr lang="hr-HR" dirty="0"/>
              <a:t>Pita tehnika </a:t>
            </a:r>
          </a:p>
        </p:txBody>
      </p:sp>
      <p:sp>
        <p:nvSpPr>
          <p:cNvPr id="3" name="Rezervirano mjesto sadržaja 2">
            <a:extLst>
              <a:ext uri="{FF2B5EF4-FFF2-40B4-BE49-F238E27FC236}">
                <a16:creationId xmlns:a16="http://schemas.microsoft.com/office/drawing/2014/main" id="{BB909D52-C92D-0212-5C99-42EAE4B680C2}"/>
              </a:ext>
            </a:extLst>
          </p:cNvPr>
          <p:cNvSpPr>
            <a:spLocks noGrp="1"/>
          </p:cNvSpPr>
          <p:nvPr>
            <p:ph idx="1"/>
          </p:nvPr>
        </p:nvSpPr>
        <p:spPr/>
        <p:txBody>
          <a:bodyPr/>
          <a:lstStyle/>
          <a:p>
            <a:pPr marL="0" indent="0">
              <a:buNone/>
            </a:pPr>
            <a:r>
              <a:rPr lang="hr-HR" dirty="0">
                <a:ln>
                  <a:solidFill>
                    <a:schemeClr val="tx2"/>
                  </a:solidFill>
                </a:ln>
              </a:rPr>
              <a:t>ISTRAŽIVANJE DOPRINOSA RAZLIČITIH ČIMBENIKA </a:t>
            </a:r>
          </a:p>
          <a:p>
            <a:r>
              <a:rPr lang="hr-HR" dirty="0"/>
              <a:t>Uvid mogućih uzroka trenutnih </a:t>
            </a:r>
            <a:br>
              <a:rPr lang="hr-HR" dirty="0"/>
            </a:br>
            <a:r>
              <a:rPr lang="hr-HR" dirty="0"/>
              <a:t>teškoća i njihov doprinos</a:t>
            </a:r>
          </a:p>
          <a:p>
            <a:r>
              <a:rPr lang="hr-HR" dirty="0"/>
              <a:t>Disfunkcionalna osobina procjenjuje </a:t>
            </a:r>
            <a:br>
              <a:rPr lang="hr-HR" dirty="0"/>
            </a:br>
            <a:r>
              <a:rPr lang="hr-HR" dirty="0"/>
              <a:t>se posljednja</a:t>
            </a:r>
          </a:p>
          <a:p>
            <a:r>
              <a:rPr lang="hr-HR" dirty="0"/>
              <a:t>Pr. Ocjena 3 na testu radi vlastite </a:t>
            </a:r>
            <a:br>
              <a:rPr lang="hr-HR" dirty="0"/>
            </a:br>
            <a:r>
              <a:rPr lang="hr-HR" dirty="0"/>
              <a:t>neadekvatnosti</a:t>
            </a:r>
          </a:p>
          <a:p>
            <a:endParaRPr lang="hr-HR" dirty="0"/>
          </a:p>
        </p:txBody>
      </p:sp>
      <p:graphicFrame>
        <p:nvGraphicFramePr>
          <p:cNvPr id="6" name="Grafikon 5">
            <a:extLst>
              <a:ext uri="{FF2B5EF4-FFF2-40B4-BE49-F238E27FC236}">
                <a16:creationId xmlns:a16="http://schemas.microsoft.com/office/drawing/2014/main" id="{A584D27B-42D6-D4DB-DFF6-1317150C8B7E}"/>
              </a:ext>
            </a:extLst>
          </p:cNvPr>
          <p:cNvGraphicFramePr/>
          <p:nvPr>
            <p:extLst>
              <p:ext uri="{D42A27DB-BD31-4B8C-83A1-F6EECF244321}">
                <p14:modId xmlns:p14="http://schemas.microsoft.com/office/powerpoint/2010/main" val="3353036808"/>
              </p:ext>
            </p:extLst>
          </p:nvPr>
        </p:nvGraphicFramePr>
        <p:xfrm>
          <a:off x="6607630" y="1211156"/>
          <a:ext cx="4800600" cy="48238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98117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3F7DDF8-CE1A-D22F-674F-C3D2B454AFC1}"/>
              </a:ext>
            </a:extLst>
          </p:cNvPr>
          <p:cNvSpPr>
            <a:spLocks noGrp="1"/>
          </p:cNvSpPr>
          <p:nvPr>
            <p:ph type="title"/>
          </p:nvPr>
        </p:nvSpPr>
        <p:spPr/>
        <p:txBody>
          <a:bodyPr>
            <a:normAutofit fontScale="90000"/>
          </a:bodyPr>
          <a:lstStyle/>
          <a:p>
            <a:r>
              <a:rPr lang="hr-HR" dirty="0"/>
              <a:t>Funkcionalne usporedbe zabilješki o sebi i pozitivnih izjava o sebi</a:t>
            </a:r>
          </a:p>
        </p:txBody>
      </p:sp>
      <p:sp>
        <p:nvSpPr>
          <p:cNvPr id="3" name="Rezervirano mjesto sadržaja 2">
            <a:extLst>
              <a:ext uri="{FF2B5EF4-FFF2-40B4-BE49-F238E27FC236}">
                <a16:creationId xmlns:a16="http://schemas.microsoft.com/office/drawing/2014/main" id="{029B64F5-FCE4-4FE4-B690-16BD2877714A}"/>
              </a:ext>
            </a:extLst>
          </p:cNvPr>
          <p:cNvSpPr>
            <a:spLocks noGrp="1"/>
          </p:cNvSpPr>
          <p:nvPr>
            <p:ph idx="1"/>
          </p:nvPr>
        </p:nvSpPr>
        <p:spPr/>
        <p:txBody>
          <a:bodyPr/>
          <a:lstStyle/>
          <a:p>
            <a:r>
              <a:rPr lang="hr-HR" dirty="0"/>
              <a:t>Primjećivanje podataka koji se mogu evaluirati kao negativni</a:t>
            </a:r>
          </a:p>
          <a:p>
            <a:r>
              <a:rPr lang="hr-HR" dirty="0"/>
              <a:t>Zanemarivanje i zaboravljanje pozitivnih informacija</a:t>
            </a:r>
          </a:p>
          <a:p>
            <a:r>
              <a:rPr lang="hr-HR" dirty="0"/>
              <a:t>Uspoređivanje sebe sa stanjem prije nastanka problema, s onim što bi trebali biti ili s drugima koji nemaju nikakav problem</a:t>
            </a:r>
          </a:p>
          <a:p>
            <a:pPr lvl="1"/>
            <a:r>
              <a:rPr lang="hr-HR" dirty="0"/>
              <a:t>Održavanje ili pogoršanje teškoća</a:t>
            </a:r>
          </a:p>
          <a:p>
            <a:pPr lvl="1"/>
            <a:endParaRPr lang="hr-HR" dirty="0"/>
          </a:p>
          <a:p>
            <a:pPr marL="0" indent="0">
              <a:buNone/>
            </a:pPr>
            <a:r>
              <a:rPr lang="hr-HR" dirty="0">
                <a:ln>
                  <a:solidFill>
                    <a:schemeClr val="tx2"/>
                  </a:solidFill>
                </a:ln>
              </a:rPr>
              <a:t>MIJENJANJE SAMOUSPOREDBE</a:t>
            </a:r>
          </a:p>
          <a:p>
            <a:pPr lvl="1"/>
            <a:r>
              <a:rPr lang="hr-HR" dirty="0"/>
              <a:t>Funkcionalnije usporedbe – usmjerenost na vlastiti napredak u odnosu na najgore razdoblje</a:t>
            </a:r>
          </a:p>
          <a:p>
            <a:pPr marL="0" indent="0">
              <a:buNone/>
            </a:pPr>
            <a:r>
              <a:rPr lang="hr-HR" dirty="0">
                <a:ln>
                  <a:solidFill>
                    <a:schemeClr val="tx2"/>
                  </a:solidFill>
                </a:ln>
              </a:rPr>
              <a:t>POZITIVNE IZJAVE O SEBI</a:t>
            </a:r>
          </a:p>
          <a:p>
            <a:pPr lvl="1"/>
            <a:r>
              <a:rPr lang="hr-HR" dirty="0"/>
              <a:t>Dnevne liste pozitivnih stvari koje klijent radi ili pojedinosti koje zaslužuju pohvalu</a:t>
            </a:r>
          </a:p>
        </p:txBody>
      </p:sp>
    </p:spTree>
    <p:extLst>
      <p:ext uri="{BB962C8B-B14F-4D97-AF65-F5344CB8AC3E}">
        <p14:creationId xmlns:p14="http://schemas.microsoft.com/office/powerpoint/2010/main" val="2023071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9A6CDA0-3BD6-F494-094A-88D154D42F56}"/>
              </a:ext>
            </a:extLst>
          </p:cNvPr>
          <p:cNvSpPr>
            <a:spLocks noGrp="1"/>
          </p:cNvSpPr>
          <p:nvPr>
            <p:ph type="title"/>
          </p:nvPr>
        </p:nvSpPr>
        <p:spPr/>
        <p:txBody>
          <a:bodyPr/>
          <a:lstStyle/>
          <a:p>
            <a:r>
              <a:rPr lang="hr-HR" dirty="0"/>
              <a:t> </a:t>
            </a:r>
          </a:p>
        </p:txBody>
      </p:sp>
      <p:sp>
        <p:nvSpPr>
          <p:cNvPr id="3" name="Rezervirano mjesto sadržaja 2">
            <a:extLst>
              <a:ext uri="{FF2B5EF4-FFF2-40B4-BE49-F238E27FC236}">
                <a16:creationId xmlns:a16="http://schemas.microsoft.com/office/drawing/2014/main" id="{7A04060B-DD1F-A9D0-096A-E9D090784505}"/>
              </a:ext>
            </a:extLst>
          </p:cNvPr>
          <p:cNvSpPr>
            <a:spLocks noGrp="1"/>
          </p:cNvSpPr>
          <p:nvPr>
            <p:ph idx="1"/>
          </p:nvPr>
        </p:nvSpPr>
        <p:spPr>
          <a:xfrm>
            <a:off x="1066800" y="1918063"/>
            <a:ext cx="10058400" cy="3931920"/>
          </a:xfrm>
          <a:solidFill>
            <a:schemeClr val="bg1"/>
          </a:solidFill>
        </p:spPr>
        <p:txBody>
          <a:bodyPr/>
          <a:lstStyle/>
          <a:p>
            <a:pPr marL="0" indent="0" algn="ctr">
              <a:buNone/>
            </a:pPr>
            <a:r>
              <a:rPr lang="hr-HR" dirty="0">
                <a:ln>
                  <a:solidFill>
                    <a:schemeClr val="tx2"/>
                  </a:solidFill>
                </a:ln>
              </a:rPr>
              <a:t>LISTA ZA POHVALU</a:t>
            </a:r>
          </a:p>
          <a:p>
            <a:pPr marL="0" indent="0">
              <a:buNone/>
            </a:pPr>
            <a:r>
              <a:rPr lang="hr-HR" dirty="0"/>
              <a:t>(Pozitivne stvari koje sam napravila ili one koje su bile makar malo teže, ali sam ih ipak napravila)</a:t>
            </a:r>
          </a:p>
          <a:p>
            <a:pPr marL="342900" indent="-342900">
              <a:buAutoNum type="arabicPeriod"/>
            </a:pPr>
            <a:r>
              <a:rPr lang="hr-HR" dirty="0"/>
              <a:t>Pokušala pratiti predavanje iz statistike. </a:t>
            </a:r>
          </a:p>
          <a:p>
            <a:pPr marL="342900" indent="-342900">
              <a:buAutoNum type="arabicPeriod"/>
            </a:pPr>
            <a:r>
              <a:rPr lang="hr-HR" dirty="0"/>
              <a:t>Završila tipkanje seminara i predala ga. </a:t>
            </a:r>
          </a:p>
          <a:p>
            <a:pPr marL="342900" indent="-342900">
              <a:buAutoNum type="arabicPeriod"/>
            </a:pPr>
            <a:r>
              <a:rPr lang="hr-HR" dirty="0"/>
              <a:t>Razgovara s Julijom za vrijeme ručka.</a:t>
            </a:r>
          </a:p>
          <a:p>
            <a:pPr marL="342900" indent="-342900">
              <a:buAutoNum type="arabicPeriod"/>
            </a:pPr>
            <a:r>
              <a:rPr lang="hr-HR" dirty="0"/>
              <a:t>Nazvala Jona kako bih provjerila zadatak iz kemije. </a:t>
            </a:r>
          </a:p>
          <a:p>
            <a:pPr marL="342900" indent="-342900">
              <a:buAutoNum type="arabicPeriod"/>
            </a:pPr>
            <a:r>
              <a:rPr lang="hr-HR" dirty="0"/>
              <a:t>Skuhala večeru umjesto odlaska na spavanje.</a:t>
            </a:r>
          </a:p>
          <a:p>
            <a:pPr marL="342900" indent="-342900">
              <a:buAutoNum type="arabicPeriod"/>
            </a:pPr>
            <a:r>
              <a:rPr lang="hr-HR" dirty="0"/>
              <a:t>Pročitala 5. poglavlje knjige iz ekonomije. </a:t>
            </a:r>
          </a:p>
        </p:txBody>
      </p:sp>
      <p:sp>
        <p:nvSpPr>
          <p:cNvPr id="4" name="TekstniOkvir 3">
            <a:extLst>
              <a:ext uri="{FF2B5EF4-FFF2-40B4-BE49-F238E27FC236}">
                <a16:creationId xmlns:a16="http://schemas.microsoft.com/office/drawing/2014/main" id="{7C1B507E-4C9E-AA94-F623-35929E13BB1B}"/>
              </a:ext>
            </a:extLst>
          </p:cNvPr>
          <p:cNvSpPr txBox="1"/>
          <p:nvPr/>
        </p:nvSpPr>
        <p:spPr>
          <a:xfrm>
            <a:off x="1066800" y="1143728"/>
            <a:ext cx="8490857" cy="369332"/>
          </a:xfrm>
          <a:prstGeom prst="rect">
            <a:avLst/>
          </a:prstGeom>
          <a:noFill/>
          <a:ln>
            <a:solidFill>
              <a:schemeClr val="tx2"/>
            </a:solidFill>
          </a:ln>
        </p:spPr>
        <p:txBody>
          <a:bodyPr wrap="square" rtlCol="0">
            <a:spAutoFit/>
          </a:bodyPr>
          <a:lstStyle/>
          <a:p>
            <a:r>
              <a:rPr lang="hr-HR" dirty="0"/>
              <a:t>Pr. Lista stvari koje zaslužuju pohvalu kod klijentice koja se mnogo kritizira</a:t>
            </a:r>
          </a:p>
        </p:txBody>
      </p:sp>
    </p:spTree>
    <p:extLst>
      <p:ext uri="{BB962C8B-B14F-4D97-AF65-F5344CB8AC3E}">
        <p14:creationId xmlns:p14="http://schemas.microsoft.com/office/powerpoint/2010/main" val="235727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D4D885-E479-B570-1835-A7206A0D4886}"/>
              </a:ext>
            </a:extLst>
          </p:cNvPr>
          <p:cNvSpPr>
            <a:spLocks noGrp="1"/>
          </p:cNvSpPr>
          <p:nvPr>
            <p:ph type="title"/>
          </p:nvPr>
        </p:nvSpPr>
        <p:spPr/>
        <p:txBody>
          <a:bodyPr>
            <a:normAutofit/>
          </a:bodyPr>
          <a:lstStyle/>
          <a:p>
            <a:r>
              <a:rPr lang="hr-HR" dirty="0"/>
              <a:t>Tehnike emocionalne regulacije</a:t>
            </a:r>
          </a:p>
        </p:txBody>
      </p:sp>
      <p:sp>
        <p:nvSpPr>
          <p:cNvPr id="3" name="Rezervirano mjesto sadržaja 2">
            <a:extLst>
              <a:ext uri="{FF2B5EF4-FFF2-40B4-BE49-F238E27FC236}">
                <a16:creationId xmlns:a16="http://schemas.microsoft.com/office/drawing/2014/main" id="{29E614CE-BDA2-8D6E-647E-253B901DB399}"/>
              </a:ext>
            </a:extLst>
          </p:cNvPr>
          <p:cNvSpPr>
            <a:spLocks noGrp="1"/>
          </p:cNvSpPr>
          <p:nvPr>
            <p:ph idx="1"/>
          </p:nvPr>
        </p:nvSpPr>
        <p:spPr>
          <a:ln>
            <a:noFill/>
          </a:ln>
        </p:spPr>
        <p:txBody>
          <a:bodyPr>
            <a:normAutofit/>
          </a:bodyPr>
          <a:lstStyle/>
          <a:p>
            <a:pPr marL="0" indent="0">
              <a:buNone/>
            </a:pPr>
            <a:r>
              <a:rPr lang="hr-HR" dirty="0">
                <a:ln>
                  <a:solidFill>
                    <a:schemeClr val="tx2"/>
                  </a:solidFill>
                </a:ln>
              </a:rPr>
              <a:t>PREUSMJERAVANJE PAŽNJE</a:t>
            </a:r>
          </a:p>
          <a:p>
            <a:r>
              <a:rPr lang="hr-HR" dirty="0"/>
              <a:t>Korisno u situacijama kada je potrebna potpuna koncentracija (npr. završavanje poslovnih zadataka, vožnja..)</a:t>
            </a:r>
          </a:p>
          <a:p>
            <a:r>
              <a:rPr lang="hr-HR" dirty="0"/>
              <a:t>Cilj je da se klijent preusmjeri na trenutni zadatak</a:t>
            </a:r>
          </a:p>
          <a:p>
            <a:r>
              <a:rPr lang="hr-HR" dirty="0"/>
              <a:t>Terapeut nastoji otkriti na koji je način klijent ranije preusmjeravao svoju pažnju i vjeruje li hoće li to moći ubuduće </a:t>
            </a:r>
          </a:p>
          <a:p>
            <a:endParaRPr lang="hr-HR" dirty="0"/>
          </a:p>
          <a:p>
            <a:pPr marL="0" indent="0">
              <a:buNone/>
            </a:pPr>
            <a:r>
              <a:rPr lang="hr-HR" dirty="0">
                <a:ln>
                  <a:solidFill>
                    <a:schemeClr val="tx2"/>
                  </a:solidFill>
                </a:ln>
              </a:rPr>
              <a:t>DISTRAKCIJA </a:t>
            </a:r>
          </a:p>
          <a:p>
            <a:r>
              <a:rPr lang="hr-HR" dirty="0"/>
              <a:t>Kada je klijent preplavljen osjećajima, a ne postoji trenutna aktivnost</a:t>
            </a:r>
          </a:p>
          <a:p>
            <a:r>
              <a:rPr lang="hr-HR" dirty="0"/>
              <a:t>Provjeriti što je klijentu pomagalo ranije, ponuditi prijedloge</a:t>
            </a:r>
          </a:p>
          <a:p>
            <a:pPr marL="0" indent="0">
              <a:buNone/>
            </a:pPr>
            <a:endParaRPr lang="hr-HR" dirty="0"/>
          </a:p>
        </p:txBody>
      </p:sp>
    </p:spTree>
    <p:extLst>
      <p:ext uri="{BB962C8B-B14F-4D97-AF65-F5344CB8AC3E}">
        <p14:creationId xmlns:p14="http://schemas.microsoft.com/office/powerpoint/2010/main" val="1631331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sadržaja 4">
            <a:extLst>
              <a:ext uri="{FF2B5EF4-FFF2-40B4-BE49-F238E27FC236}">
                <a16:creationId xmlns:a16="http://schemas.microsoft.com/office/drawing/2014/main" id="{925DE4CD-3AF1-0644-344D-AF7333D3E2FA}"/>
              </a:ext>
            </a:extLst>
          </p:cNvPr>
          <p:cNvSpPr>
            <a:spLocks noGrp="1"/>
          </p:cNvSpPr>
          <p:nvPr>
            <p:ph sz="half" idx="1"/>
          </p:nvPr>
        </p:nvSpPr>
        <p:spPr>
          <a:xfrm>
            <a:off x="1066800" y="1567543"/>
            <a:ext cx="4754880" cy="4626428"/>
          </a:xfrm>
          <a:solidFill>
            <a:schemeClr val="bg1"/>
          </a:solidFill>
        </p:spPr>
        <p:txBody>
          <a:bodyPr>
            <a:noAutofit/>
          </a:bodyPr>
          <a:lstStyle/>
          <a:p>
            <a:pPr marL="0" indent="0">
              <a:buNone/>
            </a:pPr>
            <a:r>
              <a:rPr lang="hr-HR" sz="1400" dirty="0"/>
              <a:t>T: Kad se osjećate anksiozno na predavanju, jedna od mogućnosti je odgovoriti na svoje misli. Ali, ponekad može biti bolje da jednostavno skrenete pažnju na ono što se događa na predavanju. Jeste li to prije radili, pokušali se koncentrirati na predavanje? </a:t>
            </a:r>
          </a:p>
          <a:p>
            <a:pPr marL="0" indent="0">
              <a:buNone/>
            </a:pPr>
            <a:r>
              <a:rPr lang="hr-HR" sz="1400" dirty="0"/>
              <a:t>K: Pa, mislim da jesam.</a:t>
            </a:r>
          </a:p>
          <a:p>
            <a:pPr marL="0" indent="0">
              <a:buNone/>
            </a:pPr>
            <a:r>
              <a:rPr lang="hr-HR" sz="1400" dirty="0"/>
              <a:t>T: Kako ste to radili?</a:t>
            </a:r>
          </a:p>
          <a:p>
            <a:pPr marL="0" indent="0">
              <a:buNone/>
            </a:pPr>
            <a:r>
              <a:rPr lang="hr-HR" sz="1400" dirty="0"/>
              <a:t>K: Pa, pomaže ako počnem bilježiti. </a:t>
            </a:r>
          </a:p>
          <a:p>
            <a:pPr marL="0" indent="0">
              <a:buNone/>
            </a:pPr>
            <a:r>
              <a:rPr lang="hr-HR" sz="1400" dirty="0"/>
              <a:t>T: Dobro. Što kažete na to da ovaj tjedan pokušate ne dopustiti sebi da Vas preplavi osjećaj anksioznosti, tuge ili negativnih misli, nego umjesto toga odgovorite na svoje misli ili ih preusmjerite bilježeći predavanje, ili oboje.</a:t>
            </a:r>
          </a:p>
        </p:txBody>
      </p:sp>
      <p:sp>
        <p:nvSpPr>
          <p:cNvPr id="6" name="Rezervirano mjesto sadržaja 5">
            <a:extLst>
              <a:ext uri="{FF2B5EF4-FFF2-40B4-BE49-F238E27FC236}">
                <a16:creationId xmlns:a16="http://schemas.microsoft.com/office/drawing/2014/main" id="{45360FA0-0C2F-556F-F82F-D33CC786A851}"/>
              </a:ext>
            </a:extLst>
          </p:cNvPr>
          <p:cNvSpPr>
            <a:spLocks noGrp="1"/>
          </p:cNvSpPr>
          <p:nvPr>
            <p:ph sz="half" idx="2"/>
          </p:nvPr>
        </p:nvSpPr>
        <p:spPr>
          <a:xfrm>
            <a:off x="6370320" y="1567543"/>
            <a:ext cx="4754880" cy="4626428"/>
          </a:xfrm>
          <a:solidFill>
            <a:schemeClr val="bg1"/>
          </a:solidFill>
        </p:spPr>
        <p:txBody>
          <a:bodyPr>
            <a:noAutofit/>
          </a:bodyPr>
          <a:lstStyle/>
          <a:p>
            <a:pPr marL="0" indent="0">
              <a:buNone/>
            </a:pPr>
            <a:r>
              <a:rPr lang="hr-HR" sz="1400" dirty="0"/>
              <a:t>T: Recite mi, što ste prije radili kad ste se osjećali loše?</a:t>
            </a:r>
          </a:p>
          <a:p>
            <a:pPr marL="0" indent="0">
              <a:buNone/>
            </a:pPr>
            <a:r>
              <a:rPr lang="hr-HR" sz="1400" dirty="0"/>
              <a:t>K: Obično bih upalila TV.</a:t>
            </a:r>
          </a:p>
          <a:p>
            <a:pPr marL="0" indent="0">
              <a:buNone/>
            </a:pPr>
            <a:r>
              <a:rPr lang="hr-HR" sz="1400" dirty="0"/>
              <a:t>T: Koliko je to obično pomagalo? </a:t>
            </a:r>
          </a:p>
          <a:p>
            <a:pPr marL="0" indent="0">
              <a:buNone/>
            </a:pPr>
            <a:r>
              <a:rPr lang="hr-HR" sz="1400" dirty="0"/>
              <a:t>K: Ponekad bih se osjećala bolje, ponekad ne.</a:t>
            </a:r>
          </a:p>
          <a:p>
            <a:pPr marL="0" indent="0">
              <a:buNone/>
            </a:pPr>
            <a:r>
              <a:rPr lang="hr-HR" sz="1400" dirty="0"/>
              <a:t>T: Ako to nije pomoglo, što ste još radili? </a:t>
            </a:r>
          </a:p>
          <a:p>
            <a:pPr marL="0" indent="0">
              <a:buNone/>
            </a:pPr>
            <a:r>
              <a:rPr lang="hr-HR" sz="1400" dirty="0"/>
              <a:t>K: Katkad bih uzela novine ili slagala slagalice, ali ni to nije uvijek pomagalo.</a:t>
            </a:r>
          </a:p>
          <a:p>
            <a:pPr marL="0" indent="0">
              <a:buNone/>
            </a:pPr>
            <a:r>
              <a:rPr lang="hr-HR" sz="1400" dirty="0"/>
              <a:t>T: Još neke ideje? </a:t>
            </a:r>
          </a:p>
          <a:p>
            <a:pPr marL="0" indent="0">
              <a:buNone/>
            </a:pPr>
            <a:r>
              <a:rPr lang="hr-HR" sz="1400" dirty="0"/>
              <a:t>K: Ne, ništa više.</a:t>
            </a:r>
          </a:p>
          <a:p>
            <a:pPr marL="0" indent="0">
              <a:buNone/>
            </a:pPr>
            <a:r>
              <a:rPr lang="hr-HR" sz="1400" dirty="0"/>
              <a:t>T: Spomenut ću Vam neke stvari koje drugi smatraju korisnim. Možda biste neke od njih mogli pokušati kao eksperiment ovog tjedna: prošetati ili trčati, nazvati prijatelja, očistiti ormar… Što mislite? Želite li nešto od toga pokušati? </a:t>
            </a:r>
          </a:p>
          <a:p>
            <a:pPr marL="0" indent="0">
              <a:buNone/>
            </a:pPr>
            <a:r>
              <a:rPr lang="hr-HR" sz="1400" dirty="0"/>
              <a:t>K: Da, mislim da bi trčanje pomoglo. Prije sam to radila.</a:t>
            </a:r>
          </a:p>
        </p:txBody>
      </p:sp>
      <p:sp>
        <p:nvSpPr>
          <p:cNvPr id="7" name="TekstniOkvir 6">
            <a:extLst>
              <a:ext uri="{FF2B5EF4-FFF2-40B4-BE49-F238E27FC236}">
                <a16:creationId xmlns:a16="http://schemas.microsoft.com/office/drawing/2014/main" id="{C0F0F19E-96B4-5A10-0B10-03BA129ED2FC}"/>
              </a:ext>
            </a:extLst>
          </p:cNvPr>
          <p:cNvSpPr txBox="1"/>
          <p:nvPr/>
        </p:nvSpPr>
        <p:spPr>
          <a:xfrm>
            <a:off x="1066801" y="860252"/>
            <a:ext cx="4754880" cy="646331"/>
          </a:xfrm>
          <a:prstGeom prst="rect">
            <a:avLst/>
          </a:prstGeom>
          <a:noFill/>
          <a:ln>
            <a:solidFill>
              <a:schemeClr val="tx2"/>
            </a:solidFill>
          </a:ln>
        </p:spPr>
        <p:txBody>
          <a:bodyPr wrap="square" rtlCol="0">
            <a:spAutoFit/>
          </a:bodyPr>
          <a:lstStyle/>
          <a:p>
            <a:r>
              <a:rPr lang="hr-HR" dirty="0"/>
              <a:t>Pr. Osjećaj anksioznosti na predavanju</a:t>
            </a:r>
          </a:p>
          <a:p>
            <a:r>
              <a:rPr lang="hr-HR" dirty="0">
                <a:ln>
                  <a:solidFill>
                    <a:schemeClr val="tx2"/>
                  </a:solidFill>
                </a:ln>
              </a:rPr>
              <a:t>PREUSMJERAVANJE PAŽNJE</a:t>
            </a:r>
          </a:p>
        </p:txBody>
      </p:sp>
      <p:sp>
        <p:nvSpPr>
          <p:cNvPr id="8" name="TekstniOkvir 7">
            <a:extLst>
              <a:ext uri="{FF2B5EF4-FFF2-40B4-BE49-F238E27FC236}">
                <a16:creationId xmlns:a16="http://schemas.microsoft.com/office/drawing/2014/main" id="{09EF985D-FCE4-A085-A61D-E405940E7C35}"/>
              </a:ext>
            </a:extLst>
          </p:cNvPr>
          <p:cNvSpPr txBox="1"/>
          <p:nvPr/>
        </p:nvSpPr>
        <p:spPr>
          <a:xfrm>
            <a:off x="6370320" y="860252"/>
            <a:ext cx="4754879" cy="646331"/>
          </a:xfrm>
          <a:prstGeom prst="rect">
            <a:avLst/>
          </a:prstGeom>
          <a:noFill/>
          <a:ln>
            <a:solidFill>
              <a:schemeClr val="tx2"/>
            </a:solidFill>
          </a:ln>
        </p:spPr>
        <p:txBody>
          <a:bodyPr wrap="square" rtlCol="0">
            <a:spAutoFit/>
          </a:bodyPr>
          <a:lstStyle/>
          <a:p>
            <a:r>
              <a:rPr lang="hr-HR" dirty="0"/>
              <a:t>Pr. </a:t>
            </a:r>
            <a:r>
              <a:rPr lang="hr-HR" dirty="0" err="1"/>
              <a:t>Pleplavljenost</a:t>
            </a:r>
            <a:r>
              <a:rPr lang="hr-HR" dirty="0"/>
              <a:t> osjećajima</a:t>
            </a:r>
          </a:p>
          <a:p>
            <a:r>
              <a:rPr lang="hr-HR" dirty="0">
                <a:ln>
                  <a:solidFill>
                    <a:schemeClr val="tx2"/>
                  </a:solidFill>
                </a:ln>
              </a:rPr>
              <a:t>DISTRAKCIJA</a:t>
            </a:r>
          </a:p>
        </p:txBody>
      </p:sp>
    </p:spTree>
    <p:extLst>
      <p:ext uri="{BB962C8B-B14F-4D97-AF65-F5344CB8AC3E}">
        <p14:creationId xmlns:p14="http://schemas.microsoft.com/office/powerpoint/2010/main" val="3164255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F3CFD5-3F36-F55B-9CAC-72F1D25EDD68}"/>
              </a:ext>
            </a:extLst>
          </p:cNvPr>
          <p:cNvSpPr>
            <a:spLocks noGrp="1"/>
          </p:cNvSpPr>
          <p:nvPr>
            <p:ph type="title"/>
          </p:nvPr>
        </p:nvSpPr>
        <p:spPr/>
        <p:txBody>
          <a:bodyPr>
            <a:normAutofit/>
          </a:bodyPr>
          <a:lstStyle/>
          <a:p>
            <a:r>
              <a:rPr lang="hr-HR" dirty="0"/>
              <a:t>Sadržaj </a:t>
            </a:r>
          </a:p>
        </p:txBody>
      </p:sp>
      <p:graphicFrame>
        <p:nvGraphicFramePr>
          <p:cNvPr id="4" name="Rezervirano mjesto sadržaja 3">
            <a:extLst>
              <a:ext uri="{FF2B5EF4-FFF2-40B4-BE49-F238E27FC236}">
                <a16:creationId xmlns:a16="http://schemas.microsoft.com/office/drawing/2014/main" id="{9077C646-F028-A6CA-640C-EB0AD45C6C38}"/>
              </a:ext>
            </a:extLst>
          </p:cNvPr>
          <p:cNvGraphicFramePr>
            <a:graphicFrameLocks noGrp="1"/>
          </p:cNvGraphicFramePr>
          <p:nvPr>
            <p:ph idx="1"/>
            <p:extLst>
              <p:ext uri="{D42A27DB-BD31-4B8C-83A1-F6EECF244321}">
                <p14:modId xmlns:p14="http://schemas.microsoft.com/office/powerpoint/2010/main" val="2000900429"/>
              </p:ext>
            </p:extLst>
          </p:nvPr>
        </p:nvGraphicFramePr>
        <p:xfrm>
          <a:off x="1066800" y="1744824"/>
          <a:ext cx="10058400" cy="4674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8403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2F6905-BC03-8919-2F18-536E7DF53A85}"/>
              </a:ext>
            </a:extLst>
          </p:cNvPr>
          <p:cNvSpPr>
            <a:spLocks noGrp="1"/>
          </p:cNvSpPr>
          <p:nvPr>
            <p:ph type="title"/>
          </p:nvPr>
        </p:nvSpPr>
        <p:spPr/>
        <p:txBody>
          <a:bodyPr/>
          <a:lstStyle/>
          <a:p>
            <a:r>
              <a:rPr lang="hr-HR" dirty="0"/>
              <a:t>Tehnike emocionalne regulacije </a:t>
            </a:r>
          </a:p>
        </p:txBody>
      </p:sp>
      <p:sp>
        <p:nvSpPr>
          <p:cNvPr id="3" name="Rezervirano mjesto sadržaja 2">
            <a:extLst>
              <a:ext uri="{FF2B5EF4-FFF2-40B4-BE49-F238E27FC236}">
                <a16:creationId xmlns:a16="http://schemas.microsoft.com/office/drawing/2014/main" id="{7414C994-7991-419D-5DB5-F935066CC444}"/>
              </a:ext>
            </a:extLst>
          </p:cNvPr>
          <p:cNvSpPr>
            <a:spLocks noGrp="1"/>
          </p:cNvSpPr>
          <p:nvPr>
            <p:ph idx="1"/>
          </p:nvPr>
        </p:nvSpPr>
        <p:spPr>
          <a:ln>
            <a:noFill/>
          </a:ln>
        </p:spPr>
        <p:txBody>
          <a:bodyPr>
            <a:normAutofit fontScale="92500" lnSpcReduction="10000"/>
          </a:bodyPr>
          <a:lstStyle/>
          <a:p>
            <a:pPr marL="0" indent="0">
              <a:buNone/>
            </a:pPr>
            <a:r>
              <a:rPr lang="hr-HR" dirty="0">
                <a:ln>
                  <a:solidFill>
                    <a:schemeClr val="tx2"/>
                  </a:solidFill>
                </a:ln>
              </a:rPr>
              <a:t>RELAKSACIJA</a:t>
            </a:r>
          </a:p>
          <a:p>
            <a:r>
              <a:rPr lang="hr-HR" dirty="0"/>
              <a:t>Progresivna mišićna relaksacija </a:t>
            </a:r>
          </a:p>
          <a:p>
            <a:r>
              <a:rPr lang="hr-HR" dirty="0"/>
              <a:t>Imaginacija </a:t>
            </a:r>
          </a:p>
          <a:p>
            <a:r>
              <a:rPr lang="hr-HR" dirty="0"/>
              <a:t>Duboko disanje</a:t>
            </a:r>
          </a:p>
          <a:p>
            <a:endParaRPr lang="hr-HR" dirty="0"/>
          </a:p>
          <a:p>
            <a:r>
              <a:rPr lang="hr-HR" dirty="0"/>
              <a:t>Neki klijenti postaju napetiji i anksiozniji</a:t>
            </a:r>
          </a:p>
          <a:p>
            <a:pPr lvl="1"/>
            <a:r>
              <a:rPr lang="hr-HR" dirty="0"/>
              <a:t>Provjeriti s njima čega se najviše boje da će se dogoditi, ohrabriti ih za nastavak s ciljem otkrivanja hoće li se strah ostvariti i u kojem intenzitetu</a:t>
            </a:r>
          </a:p>
          <a:p>
            <a:r>
              <a:rPr lang="hr-HR" dirty="0"/>
              <a:t>Uvježbavanje na seansama s ciljem učinkovitog rješavanja potencijalnih problema</a:t>
            </a:r>
          </a:p>
          <a:p>
            <a:endParaRPr lang="hr-HR" dirty="0"/>
          </a:p>
          <a:p>
            <a:pPr marL="0" indent="0">
              <a:buNone/>
            </a:pPr>
            <a:r>
              <a:rPr lang="hr-HR" dirty="0">
                <a:ln>
                  <a:solidFill>
                    <a:schemeClr val="tx2"/>
                  </a:solidFill>
                </a:ln>
              </a:rPr>
              <a:t>SAMOUMIRUJUĆE AKTIVNOSTI</a:t>
            </a:r>
          </a:p>
          <a:p>
            <a:r>
              <a:rPr lang="hr-HR" dirty="0"/>
              <a:t>Senzorno i emocionalno umirivanje (npr. mirisi, glazba, ugodni pokreti)</a:t>
            </a:r>
          </a:p>
        </p:txBody>
      </p:sp>
    </p:spTree>
    <p:extLst>
      <p:ext uri="{BB962C8B-B14F-4D97-AF65-F5344CB8AC3E}">
        <p14:creationId xmlns:p14="http://schemas.microsoft.com/office/powerpoint/2010/main" val="2193036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1FE8E7-EC12-575F-9142-03F7DD7D7ABC}"/>
              </a:ext>
            </a:extLst>
          </p:cNvPr>
          <p:cNvSpPr>
            <a:spLocks noGrp="1"/>
          </p:cNvSpPr>
          <p:nvPr>
            <p:ph type="title"/>
          </p:nvPr>
        </p:nvSpPr>
        <p:spPr/>
        <p:txBody>
          <a:bodyPr/>
          <a:lstStyle/>
          <a:p>
            <a:r>
              <a:rPr lang="hr-HR" dirty="0"/>
              <a:t>Bihevioralni eksperiment</a:t>
            </a:r>
          </a:p>
        </p:txBody>
      </p:sp>
      <p:sp>
        <p:nvSpPr>
          <p:cNvPr id="3" name="Rezervirano mjesto sadržaja 2">
            <a:extLst>
              <a:ext uri="{FF2B5EF4-FFF2-40B4-BE49-F238E27FC236}">
                <a16:creationId xmlns:a16="http://schemas.microsoft.com/office/drawing/2014/main" id="{6B6E9D7F-005A-8703-4CC2-29FAAB45A4F4}"/>
              </a:ext>
            </a:extLst>
          </p:cNvPr>
          <p:cNvSpPr>
            <a:spLocks noGrp="1"/>
          </p:cNvSpPr>
          <p:nvPr>
            <p:ph idx="1"/>
          </p:nvPr>
        </p:nvSpPr>
        <p:spPr/>
        <p:txBody>
          <a:bodyPr/>
          <a:lstStyle/>
          <a:p>
            <a:r>
              <a:rPr lang="hr-HR" dirty="0"/>
              <a:t>Direktno testira valjanost </a:t>
            </a:r>
            <a:r>
              <a:rPr lang="hr-HR" dirty="0" err="1"/>
              <a:t>klijentovih</a:t>
            </a:r>
            <a:r>
              <a:rPr lang="hr-HR" dirty="0"/>
              <a:t> misli ili pretpostavki, vani ili u uredu</a:t>
            </a:r>
          </a:p>
          <a:p>
            <a:r>
              <a:rPr lang="hr-HR" dirty="0"/>
              <a:t>Pažljivo planiranje </a:t>
            </a:r>
          </a:p>
          <a:p>
            <a:pPr lvl="1"/>
            <a:r>
              <a:rPr lang="hr-HR" dirty="0"/>
              <a:t>Klijent izražava negativna predviđanja, terapeut predlaže njihovo testiranje tijekom tjedna</a:t>
            </a:r>
          </a:p>
          <a:p>
            <a:pPr lvl="1"/>
            <a:r>
              <a:rPr lang="hr-HR" dirty="0"/>
              <a:t>Zajednička odluka kako, kada i gdje ih testirati</a:t>
            </a:r>
          </a:p>
          <a:p>
            <a:pPr lvl="1"/>
            <a:r>
              <a:rPr lang="hr-HR" dirty="0"/>
              <a:t>Terapeut provjerava s klijentom kako će reagirati ako eksperiment potvrdi pacijentov strah</a:t>
            </a:r>
          </a:p>
          <a:p>
            <a:pPr lvl="1"/>
            <a:endParaRPr lang="hr-HR" dirty="0"/>
          </a:p>
          <a:p>
            <a:endParaRPr lang="hr-HR" dirty="0"/>
          </a:p>
          <a:p>
            <a:pPr marL="0" indent="0">
              <a:buNone/>
            </a:pPr>
            <a:endParaRPr lang="hr-HR" dirty="0"/>
          </a:p>
        </p:txBody>
      </p:sp>
    </p:spTree>
    <p:extLst>
      <p:ext uri="{BB962C8B-B14F-4D97-AF65-F5344CB8AC3E}">
        <p14:creationId xmlns:p14="http://schemas.microsoft.com/office/powerpoint/2010/main" val="2616715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C528BC78-9037-26CB-50C4-20ED89E72989}"/>
              </a:ext>
            </a:extLst>
          </p:cNvPr>
          <p:cNvSpPr>
            <a:spLocks noGrp="1"/>
          </p:cNvSpPr>
          <p:nvPr>
            <p:ph idx="1"/>
          </p:nvPr>
        </p:nvSpPr>
        <p:spPr>
          <a:xfrm>
            <a:off x="1066800" y="1776549"/>
            <a:ext cx="10058400" cy="4308566"/>
          </a:xfrm>
          <a:solidFill>
            <a:schemeClr val="bg1"/>
          </a:solidFill>
        </p:spPr>
        <p:txBody>
          <a:bodyPr>
            <a:normAutofit fontScale="77500" lnSpcReduction="20000"/>
          </a:bodyPr>
          <a:lstStyle/>
          <a:p>
            <a:r>
              <a:rPr lang="hr-HR" dirty="0"/>
              <a:t>T: Dobro, Sally, pomislili ste i imali predodžbu kako ćete na predavanju ostati bez glasa, kako nećete moći postaviti pitanje. Kako bi bilo ovaj tjedan napraviti eksperiment – testirati Vašu misao da nećete moći postaviti pitanje? </a:t>
            </a:r>
          </a:p>
          <a:p>
            <a:r>
              <a:rPr lang="hr-HR" dirty="0"/>
              <a:t>K: Malo sam nervozna glede toga, ali mogu pokušati. </a:t>
            </a:r>
          </a:p>
          <a:p>
            <a:r>
              <a:rPr lang="hr-HR" dirty="0"/>
              <a:t>T: Na kojem predavanju biste pokušali? Koje je najlakše za prvi put? </a:t>
            </a:r>
          </a:p>
          <a:p>
            <a:r>
              <a:rPr lang="hr-HR" dirty="0"/>
              <a:t>K: Književnost.</a:t>
            </a:r>
          </a:p>
          <a:p>
            <a:r>
              <a:rPr lang="hr-HR" dirty="0"/>
              <a:t>T: Imate li ideju koje biste pitanje postavili?</a:t>
            </a:r>
          </a:p>
          <a:p>
            <a:r>
              <a:rPr lang="hr-HR" dirty="0"/>
              <a:t>K: Postoji nešto što nisam razumjela. Čitali smo novelu iz 18.st. Nisam razumjela je li tretiranje žene kao vlasništvo samo glavna karakteristika obitelji ili socijalne klase, ili općenito društva u to vrijeme.</a:t>
            </a:r>
          </a:p>
          <a:p>
            <a:r>
              <a:rPr lang="hr-HR" dirty="0"/>
              <a:t>T: Dobro pitanje, kako biste to oblikovali?</a:t>
            </a:r>
          </a:p>
          <a:p>
            <a:r>
              <a:rPr lang="hr-HR" dirty="0"/>
              <a:t>K: Pa, mogla bih reći: „</a:t>
            </a:r>
            <a:r>
              <a:rPr lang="hr-HR" dirty="0" err="1"/>
              <a:t>Charlottina</a:t>
            </a:r>
            <a:r>
              <a:rPr lang="hr-HR" dirty="0"/>
              <a:t> obitelj ju je tretirala poput vlasništva. Ponaša li se tako cijelo englesko društvo, njena socijalna klasa ili samo njena obitelj?”</a:t>
            </a:r>
          </a:p>
          <a:p>
            <a:r>
              <a:rPr lang="hr-HR" dirty="0"/>
              <a:t>T: Dobro. Postavljanje tog pitanja bit će dobar test Vašeg predviđanja kako ćete ostati bez glasa. Ako postavite pitanje i sve prođe dobro, to je u redu. Ako mislite da ste pretihi, na tome ćemo raditi sljedeću seansu. Ali u međuvremenu, pretpostavimo na trenutak da stvarno imate problem u pronalaženju riječi. Što će Vam tada proći kroz glavu? </a:t>
            </a:r>
          </a:p>
          <a:p>
            <a:r>
              <a:rPr lang="hr-HR" dirty="0"/>
              <a:t>K: Da sam glupa. </a:t>
            </a:r>
          </a:p>
          <a:p>
            <a:r>
              <a:rPr lang="hr-HR" dirty="0"/>
              <a:t>T: Mislim kako bi bilo bolje pripremiti Vas sada na tu misao da se ne bite razočarali. </a:t>
            </a:r>
          </a:p>
        </p:txBody>
      </p:sp>
      <p:sp>
        <p:nvSpPr>
          <p:cNvPr id="4" name="TekstniOkvir 3">
            <a:extLst>
              <a:ext uri="{FF2B5EF4-FFF2-40B4-BE49-F238E27FC236}">
                <a16:creationId xmlns:a16="http://schemas.microsoft.com/office/drawing/2014/main" id="{056945ED-1F86-E761-E153-8D8E4B5425FE}"/>
              </a:ext>
            </a:extLst>
          </p:cNvPr>
          <p:cNvSpPr txBox="1"/>
          <p:nvPr/>
        </p:nvSpPr>
        <p:spPr>
          <a:xfrm>
            <a:off x="1066800" y="1132114"/>
            <a:ext cx="5475514" cy="369332"/>
          </a:xfrm>
          <a:prstGeom prst="rect">
            <a:avLst/>
          </a:prstGeom>
          <a:noFill/>
          <a:ln>
            <a:solidFill>
              <a:schemeClr val="tx2"/>
            </a:solidFill>
          </a:ln>
        </p:spPr>
        <p:txBody>
          <a:bodyPr wrap="square" rtlCol="0">
            <a:spAutoFit/>
          </a:bodyPr>
          <a:lstStyle/>
          <a:p>
            <a:r>
              <a:rPr lang="hr-HR" dirty="0"/>
              <a:t>Pr. Testiranje negativnog predviđanja klijentice</a:t>
            </a:r>
          </a:p>
        </p:txBody>
      </p:sp>
    </p:spTree>
    <p:extLst>
      <p:ext uri="{BB962C8B-B14F-4D97-AF65-F5344CB8AC3E}">
        <p14:creationId xmlns:p14="http://schemas.microsoft.com/office/powerpoint/2010/main" val="1967662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5832CDA-1FFE-7C9A-AE25-F9EA71FBB07E}"/>
              </a:ext>
            </a:extLst>
          </p:cNvPr>
          <p:cNvSpPr>
            <a:spLocks noGrp="1"/>
          </p:cNvSpPr>
          <p:nvPr>
            <p:ph type="title"/>
          </p:nvPr>
        </p:nvSpPr>
        <p:spPr/>
        <p:txBody>
          <a:bodyPr>
            <a:normAutofit/>
          </a:bodyPr>
          <a:lstStyle/>
          <a:p>
            <a:r>
              <a:rPr lang="hr-HR" dirty="0"/>
              <a:t>Opažanje i planiranje aktivnosti</a:t>
            </a:r>
          </a:p>
        </p:txBody>
      </p:sp>
      <p:sp>
        <p:nvSpPr>
          <p:cNvPr id="3" name="Rezervirano mjesto sadržaja 2">
            <a:extLst>
              <a:ext uri="{FF2B5EF4-FFF2-40B4-BE49-F238E27FC236}">
                <a16:creationId xmlns:a16="http://schemas.microsoft.com/office/drawing/2014/main" id="{FB21A72E-9E92-5FA9-DFF1-83DA926F5B82}"/>
              </a:ext>
            </a:extLst>
          </p:cNvPr>
          <p:cNvSpPr>
            <a:spLocks noGrp="1"/>
          </p:cNvSpPr>
          <p:nvPr>
            <p:ph idx="1"/>
          </p:nvPr>
        </p:nvSpPr>
        <p:spPr/>
        <p:txBody>
          <a:bodyPr>
            <a:normAutofit/>
          </a:bodyPr>
          <a:lstStyle/>
          <a:p>
            <a:r>
              <a:rPr lang="hr-HR" dirty="0"/>
              <a:t>Karta aktivnosti – dani i sati</a:t>
            </a:r>
          </a:p>
          <a:p>
            <a:r>
              <a:rPr lang="hr-HR" dirty="0"/>
              <a:t>Prikupljanje relevantnih podataka</a:t>
            </a:r>
          </a:p>
          <a:p>
            <a:pPr lvl="1"/>
            <a:r>
              <a:rPr lang="hr-HR" dirty="0"/>
              <a:t>Opažanje aktivnosti, mjerenje i analiziranje zadovoljstva i znanja, opažanje i mjerenje negativnih raspoloženja, uveseljavajuće aktivnosti, naporni zadaci, provjeravanje predviđanja</a:t>
            </a:r>
          </a:p>
          <a:p>
            <a:r>
              <a:rPr lang="hr-HR" dirty="0"/>
              <a:t>Skala zadovoljstva aktivnosti (0-10)</a:t>
            </a:r>
          </a:p>
          <a:p>
            <a:pPr lvl="1"/>
            <a:r>
              <a:rPr lang="hr-HR" dirty="0"/>
              <a:t>DZ; završetak na seansi; promjena skale u tri stupnja (nisko, srednje, visoko)</a:t>
            </a:r>
          </a:p>
          <a:p>
            <a:r>
              <a:rPr lang="hr-HR" dirty="0"/>
              <a:t>Skala znanja (0-10)</a:t>
            </a:r>
          </a:p>
          <a:p>
            <a:pPr lvl="1"/>
            <a:r>
              <a:rPr lang="hr-HR" dirty="0"/>
              <a:t>Osjećaj postignuća prilikom izvedbe neke aktivnosti</a:t>
            </a:r>
          </a:p>
          <a:p>
            <a:r>
              <a:rPr lang="hr-HR" dirty="0"/>
              <a:t>Pregled tablice aktivnosti </a:t>
            </a:r>
          </a:p>
          <a:p>
            <a:pPr lvl="1"/>
            <a:r>
              <a:rPr lang="hr-HR" dirty="0"/>
              <a:t>Previše/premalo zastupljene aktivnosti, provodi li se razumna količina vremena u određenim aktivnostima, koje aktivnosti imaju najviše/najniže postignuće/zadovoljstvo, treba li ih povećati/smanjiti </a:t>
            </a:r>
          </a:p>
        </p:txBody>
      </p:sp>
    </p:spTree>
    <p:extLst>
      <p:ext uri="{BB962C8B-B14F-4D97-AF65-F5344CB8AC3E}">
        <p14:creationId xmlns:p14="http://schemas.microsoft.com/office/powerpoint/2010/main" val="38730066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a:extLst>
              <a:ext uri="{FF2B5EF4-FFF2-40B4-BE49-F238E27FC236}">
                <a16:creationId xmlns:a16="http://schemas.microsoft.com/office/drawing/2014/main" id="{B84F8D84-F055-EAE3-BBFB-7A2297B21FF7}"/>
              </a:ext>
            </a:extLst>
          </p:cNvPr>
          <p:cNvGraphicFramePr>
            <a:graphicFrameLocks noGrp="1"/>
          </p:cNvGraphicFramePr>
          <p:nvPr>
            <p:ph idx="1"/>
            <p:extLst>
              <p:ext uri="{D42A27DB-BD31-4B8C-83A1-F6EECF244321}">
                <p14:modId xmlns:p14="http://schemas.microsoft.com/office/powerpoint/2010/main" val="4193547796"/>
              </p:ext>
            </p:extLst>
          </p:nvPr>
        </p:nvGraphicFramePr>
        <p:xfrm>
          <a:off x="1066801" y="1454377"/>
          <a:ext cx="10058398" cy="4968240"/>
        </p:xfrm>
        <a:graphic>
          <a:graphicData uri="http://schemas.openxmlformats.org/drawingml/2006/table">
            <a:tbl>
              <a:tblPr firstRow="1" bandRow="1">
                <a:tableStyleId>{5C22544A-7EE6-4342-B048-85BDC9FD1C3A}</a:tableStyleId>
              </a:tblPr>
              <a:tblGrid>
                <a:gridCol w="1436914">
                  <a:extLst>
                    <a:ext uri="{9D8B030D-6E8A-4147-A177-3AD203B41FA5}">
                      <a16:colId xmlns:a16="http://schemas.microsoft.com/office/drawing/2014/main" val="2694846579"/>
                    </a:ext>
                  </a:extLst>
                </a:gridCol>
                <a:gridCol w="1436914">
                  <a:extLst>
                    <a:ext uri="{9D8B030D-6E8A-4147-A177-3AD203B41FA5}">
                      <a16:colId xmlns:a16="http://schemas.microsoft.com/office/drawing/2014/main" val="2713717285"/>
                    </a:ext>
                  </a:extLst>
                </a:gridCol>
                <a:gridCol w="1436914">
                  <a:extLst>
                    <a:ext uri="{9D8B030D-6E8A-4147-A177-3AD203B41FA5}">
                      <a16:colId xmlns:a16="http://schemas.microsoft.com/office/drawing/2014/main" val="3998969982"/>
                    </a:ext>
                  </a:extLst>
                </a:gridCol>
                <a:gridCol w="1436914">
                  <a:extLst>
                    <a:ext uri="{9D8B030D-6E8A-4147-A177-3AD203B41FA5}">
                      <a16:colId xmlns:a16="http://schemas.microsoft.com/office/drawing/2014/main" val="3876261989"/>
                    </a:ext>
                  </a:extLst>
                </a:gridCol>
                <a:gridCol w="1436914">
                  <a:extLst>
                    <a:ext uri="{9D8B030D-6E8A-4147-A177-3AD203B41FA5}">
                      <a16:colId xmlns:a16="http://schemas.microsoft.com/office/drawing/2014/main" val="3355964394"/>
                    </a:ext>
                  </a:extLst>
                </a:gridCol>
                <a:gridCol w="1436914">
                  <a:extLst>
                    <a:ext uri="{9D8B030D-6E8A-4147-A177-3AD203B41FA5}">
                      <a16:colId xmlns:a16="http://schemas.microsoft.com/office/drawing/2014/main" val="3626026114"/>
                    </a:ext>
                  </a:extLst>
                </a:gridCol>
                <a:gridCol w="1436914">
                  <a:extLst>
                    <a:ext uri="{9D8B030D-6E8A-4147-A177-3AD203B41FA5}">
                      <a16:colId xmlns:a16="http://schemas.microsoft.com/office/drawing/2014/main" val="839083439"/>
                    </a:ext>
                  </a:extLst>
                </a:gridCol>
              </a:tblGrid>
              <a:tr h="370840">
                <a:tc gridSpan="7">
                  <a:txBody>
                    <a:bodyPr/>
                    <a:lstStyle/>
                    <a:p>
                      <a:pPr algn="ctr"/>
                      <a:r>
                        <a:rPr lang="hr-HR" sz="1600" dirty="0">
                          <a:ln>
                            <a:noFill/>
                          </a:ln>
                          <a:solidFill>
                            <a:schemeClr val="tx2"/>
                          </a:solidFill>
                        </a:rPr>
                        <a:t>TABLICA AKTIVNOSTI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hr-HR" sz="1200" dirty="0"/>
                    </a:p>
                  </a:txBody>
                  <a:tcPr>
                    <a:solidFill>
                      <a:schemeClr val="accent6"/>
                    </a:solidFill>
                  </a:tcPr>
                </a:tc>
                <a:tc hMerge="1">
                  <a:txBody>
                    <a:bodyPr/>
                    <a:lstStyle/>
                    <a:p>
                      <a:endParaRPr lang="hr-HR" sz="1200" dirty="0"/>
                    </a:p>
                  </a:txBody>
                  <a:tcPr>
                    <a:solidFill>
                      <a:schemeClr val="accent6"/>
                    </a:solidFill>
                  </a:tcPr>
                </a:tc>
                <a:tc hMerge="1">
                  <a:txBody>
                    <a:bodyPr/>
                    <a:lstStyle/>
                    <a:p>
                      <a:endParaRPr lang="hr-HR" sz="1200" dirty="0"/>
                    </a:p>
                  </a:txBody>
                  <a:tcPr>
                    <a:solidFill>
                      <a:schemeClr val="accent6"/>
                    </a:solidFill>
                  </a:tcPr>
                </a:tc>
                <a:tc hMerge="1">
                  <a:txBody>
                    <a:bodyPr/>
                    <a:lstStyle/>
                    <a:p>
                      <a:endParaRPr lang="hr-HR" sz="1200" dirty="0"/>
                    </a:p>
                  </a:txBody>
                  <a:tcPr>
                    <a:solidFill>
                      <a:schemeClr val="accent6"/>
                    </a:solidFill>
                  </a:tcPr>
                </a:tc>
                <a:tc hMerge="1">
                  <a:txBody>
                    <a:bodyPr/>
                    <a:lstStyle/>
                    <a:p>
                      <a:endParaRPr lang="hr-HR" sz="1200" dirty="0"/>
                    </a:p>
                  </a:txBody>
                  <a:tcPr>
                    <a:solidFill>
                      <a:schemeClr val="accent6"/>
                    </a:solidFill>
                  </a:tcPr>
                </a:tc>
                <a:tc hMerge="1">
                  <a:txBody>
                    <a:bodyPr/>
                    <a:lstStyle/>
                    <a:p>
                      <a:endParaRPr lang="hr-HR" sz="1200" dirty="0"/>
                    </a:p>
                  </a:txBody>
                  <a:tcPr>
                    <a:solidFill>
                      <a:schemeClr val="accent6"/>
                    </a:solidFill>
                  </a:tcPr>
                </a:tc>
                <a:extLst>
                  <a:ext uri="{0D108BD9-81ED-4DB2-BD59-A6C34878D82A}">
                    <a16:rowId xmlns:a16="http://schemas.microsoft.com/office/drawing/2014/main" val="2979946038"/>
                  </a:ext>
                </a:extLst>
              </a:tr>
              <a:tr h="370840">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1.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2.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3.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4.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5.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hr-HR" sz="1200" dirty="0"/>
                        <a:t>6. Dan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627580"/>
                  </a:ext>
                </a:extLst>
              </a:tr>
              <a:tr h="370840">
                <a:tc>
                  <a:txBody>
                    <a:bodyPr/>
                    <a:lstStyle/>
                    <a:p>
                      <a:pPr algn="ctr"/>
                      <a:r>
                        <a:rPr lang="hr-HR" sz="1200" dirty="0"/>
                        <a:t>06-07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3138182"/>
                  </a:ext>
                </a:extLst>
              </a:tr>
              <a:tr h="370840">
                <a:tc>
                  <a:txBody>
                    <a:bodyPr/>
                    <a:lstStyle/>
                    <a:p>
                      <a:pPr algn="ctr"/>
                      <a:r>
                        <a:rPr lang="hr-HR" sz="1200" dirty="0"/>
                        <a:t>07-08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80542439"/>
                  </a:ext>
                </a:extLst>
              </a:tr>
              <a:tr h="370840">
                <a:tc>
                  <a:txBody>
                    <a:bodyPr/>
                    <a:lstStyle/>
                    <a:p>
                      <a:pPr algn="ctr"/>
                      <a:r>
                        <a:rPr lang="hr-HR" sz="1200" dirty="0"/>
                        <a:t>08-09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Jutarnji poslovi</a:t>
                      </a:r>
                    </a:p>
                    <a:p>
                      <a:r>
                        <a:rPr lang="hr-HR" sz="1200" dirty="0"/>
                        <a:t>Z=2, P=0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52530146"/>
                  </a:ext>
                </a:extLst>
              </a:tr>
              <a:tr h="370840">
                <a:tc>
                  <a:txBody>
                    <a:bodyPr/>
                    <a:lstStyle/>
                    <a:p>
                      <a:pPr algn="ctr"/>
                      <a:r>
                        <a:rPr lang="hr-HR" sz="1200" dirty="0"/>
                        <a:t>09-10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Učenje</a:t>
                      </a:r>
                    </a:p>
                    <a:p>
                      <a:r>
                        <a:rPr lang="hr-HR" sz="1200" dirty="0"/>
                        <a:t>Z=2, P=0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22718117"/>
                  </a:ext>
                </a:extLst>
              </a:tr>
              <a:tr h="370840">
                <a:tc>
                  <a:txBody>
                    <a:bodyPr/>
                    <a:lstStyle/>
                    <a:p>
                      <a:pPr algn="ctr"/>
                      <a:r>
                        <a:rPr lang="hr-HR" sz="1200" dirty="0"/>
                        <a:t>10-11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Terapije</a:t>
                      </a:r>
                    </a:p>
                    <a:p>
                      <a:r>
                        <a:rPr lang="hr-HR" sz="1200" dirty="0"/>
                        <a:t>Z=5, P=4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97253688"/>
                  </a:ext>
                </a:extLst>
              </a:tr>
              <a:tr h="370840">
                <a:tc>
                  <a:txBody>
                    <a:bodyPr/>
                    <a:lstStyle/>
                    <a:p>
                      <a:pPr algn="ctr"/>
                      <a:r>
                        <a:rPr lang="hr-HR" sz="1200" dirty="0"/>
                        <a:t>11-12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Sjedenje vani</a:t>
                      </a:r>
                    </a:p>
                    <a:p>
                      <a:r>
                        <a:rPr lang="hr-HR" sz="1200" dirty="0"/>
                        <a:t>Z=1, P=3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1088829"/>
                  </a:ext>
                </a:extLst>
              </a:tr>
              <a:tr h="370840">
                <a:tc>
                  <a:txBody>
                    <a:bodyPr/>
                    <a:lstStyle/>
                    <a:p>
                      <a:pPr algn="ctr"/>
                      <a:r>
                        <a:rPr lang="hr-HR" sz="1200" dirty="0"/>
                        <a:t>12-13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Ručak</a:t>
                      </a:r>
                    </a:p>
                    <a:p>
                      <a:r>
                        <a:rPr lang="hr-HR" sz="1200" dirty="0"/>
                        <a:t>Z=1, P=3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73241709"/>
                  </a:ext>
                </a:extLst>
              </a:tr>
              <a:tr h="370840">
                <a:tc>
                  <a:txBody>
                    <a:bodyPr/>
                    <a:lstStyle/>
                    <a:p>
                      <a:pPr algn="ctr"/>
                      <a:r>
                        <a:rPr lang="hr-HR" sz="1200" dirty="0"/>
                        <a:t>13-14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hr-HR" sz="1200" dirty="0"/>
                        <a:t>Sat kemije</a:t>
                      </a:r>
                    </a:p>
                    <a:p>
                      <a:r>
                        <a:rPr lang="hr-HR" sz="1200" dirty="0"/>
                        <a:t>Z=3, P=3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40426949"/>
                  </a:ext>
                </a:extLst>
              </a:tr>
              <a:tr h="370840">
                <a:tc>
                  <a:txBody>
                    <a:bodyPr/>
                    <a:lstStyle/>
                    <a:p>
                      <a:pPr algn="ctr"/>
                      <a:r>
                        <a:rPr lang="hr-HR" sz="1200" dirty="0"/>
                        <a:t>14-15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48724614"/>
                  </a:ext>
                </a:extLst>
              </a:tr>
              <a:tr h="370840">
                <a:tc>
                  <a:txBody>
                    <a:bodyPr/>
                    <a:lstStyle/>
                    <a:p>
                      <a:pPr algn="ctr"/>
                      <a:r>
                        <a:rPr lang="hr-HR"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5282482"/>
                  </a:ext>
                </a:extLst>
              </a:tr>
            </a:tbl>
          </a:graphicData>
        </a:graphic>
      </p:graphicFrame>
      <p:sp>
        <p:nvSpPr>
          <p:cNvPr id="5" name="TekstniOkvir 4">
            <a:extLst>
              <a:ext uri="{FF2B5EF4-FFF2-40B4-BE49-F238E27FC236}">
                <a16:creationId xmlns:a16="http://schemas.microsoft.com/office/drawing/2014/main" id="{2EC30E72-750D-6E2E-1C9D-6ABD1C66B84F}"/>
              </a:ext>
            </a:extLst>
          </p:cNvPr>
          <p:cNvSpPr txBox="1"/>
          <p:nvPr/>
        </p:nvSpPr>
        <p:spPr>
          <a:xfrm>
            <a:off x="1066801" y="819150"/>
            <a:ext cx="6343650" cy="369332"/>
          </a:xfrm>
          <a:prstGeom prst="rect">
            <a:avLst/>
          </a:prstGeom>
          <a:noFill/>
          <a:ln>
            <a:solidFill>
              <a:schemeClr val="tx2"/>
            </a:solidFill>
          </a:ln>
        </p:spPr>
        <p:txBody>
          <a:bodyPr wrap="square" rtlCol="0">
            <a:spAutoFit/>
          </a:bodyPr>
          <a:lstStyle/>
          <a:p>
            <a:r>
              <a:rPr lang="hr-HR" dirty="0"/>
              <a:t>Pr. Teškoće s obavljanjem poslova, manjak uživanja</a:t>
            </a:r>
          </a:p>
        </p:txBody>
      </p:sp>
    </p:spTree>
    <p:extLst>
      <p:ext uri="{BB962C8B-B14F-4D97-AF65-F5344CB8AC3E}">
        <p14:creationId xmlns:p14="http://schemas.microsoft.com/office/powerpoint/2010/main" val="1604482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21DEF7F-7BA1-3ECC-FFA8-ED9D0B3FBC44}"/>
              </a:ext>
            </a:extLst>
          </p:cNvPr>
          <p:cNvSpPr>
            <a:spLocks noGrp="1"/>
          </p:cNvSpPr>
          <p:nvPr>
            <p:ph type="title"/>
          </p:nvPr>
        </p:nvSpPr>
        <p:spPr/>
        <p:txBody>
          <a:bodyPr/>
          <a:lstStyle/>
          <a:p>
            <a:r>
              <a:rPr lang="hr-HR" dirty="0"/>
              <a:t>Kartice za suočavanje</a:t>
            </a:r>
          </a:p>
        </p:txBody>
      </p:sp>
      <p:sp>
        <p:nvSpPr>
          <p:cNvPr id="3" name="Rezervirano mjesto sadržaja 2">
            <a:extLst>
              <a:ext uri="{FF2B5EF4-FFF2-40B4-BE49-F238E27FC236}">
                <a16:creationId xmlns:a16="http://schemas.microsoft.com/office/drawing/2014/main" id="{B0B19EFB-210C-EF5A-E269-29382856444C}"/>
              </a:ext>
            </a:extLst>
          </p:cNvPr>
          <p:cNvSpPr>
            <a:spLocks noGrp="1"/>
          </p:cNvSpPr>
          <p:nvPr>
            <p:ph idx="1"/>
          </p:nvPr>
        </p:nvSpPr>
        <p:spPr/>
        <p:txBody>
          <a:bodyPr/>
          <a:lstStyle/>
          <a:p>
            <a:r>
              <a:rPr lang="hr-HR" dirty="0"/>
              <a:t>Klijent kartice drži u blizini (hladnjak, automobil, na ogledalu i sl.) </a:t>
            </a:r>
          </a:p>
          <a:p>
            <a:r>
              <a:rPr lang="hr-HR" dirty="0"/>
              <a:t>Čita ih po dogovoru i po potrebi</a:t>
            </a:r>
          </a:p>
          <a:p>
            <a:endParaRPr lang="hr-HR" dirty="0"/>
          </a:p>
        </p:txBody>
      </p:sp>
      <p:graphicFrame>
        <p:nvGraphicFramePr>
          <p:cNvPr id="4" name="Dijagram 3">
            <a:extLst>
              <a:ext uri="{FF2B5EF4-FFF2-40B4-BE49-F238E27FC236}">
                <a16:creationId xmlns:a16="http://schemas.microsoft.com/office/drawing/2014/main" id="{5996352E-A0CA-6954-BE4A-478701EDE5BA}"/>
              </a:ext>
            </a:extLst>
          </p:cNvPr>
          <p:cNvGraphicFramePr/>
          <p:nvPr>
            <p:extLst>
              <p:ext uri="{D42A27DB-BD31-4B8C-83A1-F6EECF244321}">
                <p14:modId xmlns:p14="http://schemas.microsoft.com/office/powerpoint/2010/main" val="943943088"/>
              </p:ext>
            </p:extLst>
          </p:nvPr>
        </p:nvGraphicFramePr>
        <p:xfrm>
          <a:off x="1723571" y="1449355"/>
          <a:ext cx="8744857" cy="6073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733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a:extLst>
              <a:ext uri="{FF2B5EF4-FFF2-40B4-BE49-F238E27FC236}">
                <a16:creationId xmlns:a16="http://schemas.microsoft.com/office/drawing/2014/main" id="{569CEB81-C383-DFAC-A828-E244BBD95885}"/>
              </a:ext>
            </a:extLst>
          </p:cNvPr>
          <p:cNvGraphicFramePr>
            <a:graphicFrameLocks noGrp="1"/>
          </p:cNvGraphicFramePr>
          <p:nvPr>
            <p:ph idx="1"/>
            <p:extLst>
              <p:ext uri="{D42A27DB-BD31-4B8C-83A1-F6EECF244321}">
                <p14:modId xmlns:p14="http://schemas.microsoft.com/office/powerpoint/2010/main" val="2569909608"/>
              </p:ext>
            </p:extLst>
          </p:nvPr>
        </p:nvGraphicFramePr>
        <p:xfrm>
          <a:off x="610378" y="1266341"/>
          <a:ext cx="3481484" cy="4119880"/>
        </p:xfrm>
        <a:graphic>
          <a:graphicData uri="http://schemas.openxmlformats.org/drawingml/2006/table">
            <a:tbl>
              <a:tblPr firstRow="1" bandRow="1">
                <a:tableStyleId>{72833802-FEF1-4C79-8D5D-14CF1EAF98D9}</a:tableStyleId>
              </a:tblPr>
              <a:tblGrid>
                <a:gridCol w="3481484">
                  <a:extLst>
                    <a:ext uri="{9D8B030D-6E8A-4147-A177-3AD203B41FA5}">
                      <a16:colId xmlns:a16="http://schemas.microsoft.com/office/drawing/2014/main" val="3271550926"/>
                    </a:ext>
                  </a:extLst>
                </a:gridCol>
              </a:tblGrid>
              <a:tr h="370840">
                <a:tc>
                  <a:txBody>
                    <a:bodyPr/>
                    <a:lstStyle/>
                    <a:p>
                      <a:r>
                        <a:rPr lang="hr-HR" dirty="0"/>
                        <a:t>PRIMJER 1.</a:t>
                      </a:r>
                    </a:p>
                  </a:txBody>
                  <a:tcPr/>
                </a:tc>
                <a:extLst>
                  <a:ext uri="{0D108BD9-81ED-4DB2-BD59-A6C34878D82A}">
                    <a16:rowId xmlns:a16="http://schemas.microsoft.com/office/drawing/2014/main" val="2535804272"/>
                  </a:ext>
                </a:extLst>
              </a:tr>
              <a:tr h="370840">
                <a:tc>
                  <a:txBody>
                    <a:bodyPr/>
                    <a:lstStyle/>
                    <a:p>
                      <a:pPr algn="ctr"/>
                      <a:r>
                        <a:rPr lang="hr-HR" dirty="0"/>
                        <a:t>AUTOMATSKA MISAO</a:t>
                      </a:r>
                    </a:p>
                    <a:p>
                      <a:pPr algn="ctr"/>
                      <a:r>
                        <a:rPr lang="hr-HR" dirty="0"/>
                        <a:t>Ne mogu to napravit.</a:t>
                      </a:r>
                    </a:p>
                  </a:txBody>
                  <a:tcPr/>
                </a:tc>
                <a:extLst>
                  <a:ext uri="{0D108BD9-81ED-4DB2-BD59-A6C34878D82A}">
                    <a16:rowId xmlns:a16="http://schemas.microsoft.com/office/drawing/2014/main" val="2086814155"/>
                  </a:ext>
                </a:extLst>
              </a:tr>
              <a:tr h="370840">
                <a:tc>
                  <a:txBody>
                    <a:bodyPr/>
                    <a:lstStyle/>
                    <a:p>
                      <a:pPr algn="ctr"/>
                      <a:r>
                        <a:rPr lang="hr-HR" dirty="0"/>
                        <a:t>ADAPTIVNI ODGOVOR</a:t>
                      </a:r>
                    </a:p>
                    <a:p>
                      <a:pPr algn="ctr"/>
                      <a:r>
                        <a:rPr lang="hr-HR" dirty="0"/>
                        <a:t>Mogu osjećati kako to ne mogu napraviti, ali to ne mora biti istina. Dosta puta u prošlosti sam mislila kako ne mogu pročitati i razumjeti ovaj tekst, ali ako krenem, otvorim knjigu i počnem čitati razumijem barem ponešto… Negativno mišljenje samo smanjuje moju motivaciju. </a:t>
                      </a:r>
                    </a:p>
                  </a:txBody>
                  <a:tcPr/>
                </a:tc>
                <a:extLst>
                  <a:ext uri="{0D108BD9-81ED-4DB2-BD59-A6C34878D82A}">
                    <a16:rowId xmlns:a16="http://schemas.microsoft.com/office/drawing/2014/main" val="1829258207"/>
                  </a:ext>
                </a:extLst>
              </a:tr>
            </a:tbl>
          </a:graphicData>
        </a:graphic>
      </p:graphicFrame>
      <p:graphicFrame>
        <p:nvGraphicFramePr>
          <p:cNvPr id="7" name="Tablica 6">
            <a:extLst>
              <a:ext uri="{FF2B5EF4-FFF2-40B4-BE49-F238E27FC236}">
                <a16:creationId xmlns:a16="http://schemas.microsoft.com/office/drawing/2014/main" id="{597F2308-3DFD-8036-0EFA-99E6232AD4EA}"/>
              </a:ext>
            </a:extLst>
          </p:cNvPr>
          <p:cNvGraphicFramePr>
            <a:graphicFrameLocks noGrp="1"/>
          </p:cNvGraphicFramePr>
          <p:nvPr>
            <p:extLst>
              <p:ext uri="{D42A27DB-BD31-4B8C-83A1-F6EECF244321}">
                <p14:modId xmlns:p14="http://schemas.microsoft.com/office/powerpoint/2010/main" val="1518174529"/>
              </p:ext>
            </p:extLst>
          </p:nvPr>
        </p:nvGraphicFramePr>
        <p:xfrm>
          <a:off x="4318517" y="1266341"/>
          <a:ext cx="3481485" cy="2473960"/>
        </p:xfrm>
        <a:graphic>
          <a:graphicData uri="http://schemas.openxmlformats.org/drawingml/2006/table">
            <a:tbl>
              <a:tblPr firstRow="1" bandRow="1">
                <a:tableStyleId>{F2DE63D5-997A-4646-A377-4702673A728D}</a:tableStyleId>
              </a:tblPr>
              <a:tblGrid>
                <a:gridCol w="3481485">
                  <a:extLst>
                    <a:ext uri="{9D8B030D-6E8A-4147-A177-3AD203B41FA5}">
                      <a16:colId xmlns:a16="http://schemas.microsoft.com/office/drawing/2014/main" val="2248367891"/>
                    </a:ext>
                  </a:extLst>
                </a:gridCol>
              </a:tblGrid>
              <a:tr h="300244">
                <a:tc>
                  <a:txBody>
                    <a:bodyPr/>
                    <a:lstStyle/>
                    <a:p>
                      <a:r>
                        <a:rPr lang="hr-HR" dirty="0"/>
                        <a:t>PRIMJER 2.</a:t>
                      </a:r>
                    </a:p>
                  </a:txBody>
                  <a:tcPr/>
                </a:tc>
                <a:extLst>
                  <a:ext uri="{0D108BD9-81ED-4DB2-BD59-A6C34878D82A}">
                    <a16:rowId xmlns:a16="http://schemas.microsoft.com/office/drawing/2014/main" val="3611101194"/>
                  </a:ext>
                </a:extLst>
              </a:tr>
              <a:tr h="370840">
                <a:tc>
                  <a:txBody>
                    <a:bodyPr/>
                    <a:lstStyle/>
                    <a:p>
                      <a:pPr algn="ctr"/>
                      <a:r>
                        <a:rPr lang="hr-HR" dirty="0"/>
                        <a:t>Strategije kad sam anksiozna</a:t>
                      </a:r>
                    </a:p>
                  </a:txBody>
                  <a:tcPr/>
                </a:tc>
                <a:extLst>
                  <a:ext uri="{0D108BD9-81ED-4DB2-BD59-A6C34878D82A}">
                    <a16:rowId xmlns:a16="http://schemas.microsoft.com/office/drawing/2014/main" val="3933063947"/>
                  </a:ext>
                </a:extLst>
              </a:tr>
              <a:tr h="370840">
                <a:tc>
                  <a:txBody>
                    <a:bodyPr/>
                    <a:lstStyle/>
                    <a:p>
                      <a:pPr marL="342900" indent="-342900">
                        <a:buAutoNum type="arabicPeriod"/>
                      </a:pPr>
                      <a:r>
                        <a:rPr lang="hr-HR" dirty="0"/>
                        <a:t>Raditi ZDM.</a:t>
                      </a:r>
                    </a:p>
                    <a:p>
                      <a:pPr marL="342900" indent="-342900">
                        <a:buAutoNum type="arabicPeriod"/>
                      </a:pPr>
                      <a:r>
                        <a:rPr lang="hr-HR" dirty="0"/>
                        <a:t>Čitati karticu za suočavanje.</a:t>
                      </a:r>
                    </a:p>
                    <a:p>
                      <a:pPr marL="342900" indent="-342900">
                        <a:buAutoNum type="arabicPeriod"/>
                      </a:pPr>
                      <a:r>
                        <a:rPr lang="hr-HR" dirty="0"/>
                        <a:t>Nazvati prijatelja.</a:t>
                      </a:r>
                    </a:p>
                    <a:p>
                      <a:pPr marL="342900" indent="-342900">
                        <a:buAutoNum type="arabicPeriod"/>
                      </a:pPr>
                      <a:r>
                        <a:rPr lang="hr-HR" dirty="0"/>
                        <a:t>Otići u šetnju.</a:t>
                      </a:r>
                    </a:p>
                    <a:p>
                      <a:pPr marL="342900" indent="-342900">
                        <a:buAutoNum type="arabicPeriod"/>
                      </a:pPr>
                      <a:endParaRPr lang="hr-HR" dirty="0"/>
                    </a:p>
                  </a:txBody>
                  <a:tcPr/>
                </a:tc>
                <a:extLst>
                  <a:ext uri="{0D108BD9-81ED-4DB2-BD59-A6C34878D82A}">
                    <a16:rowId xmlns:a16="http://schemas.microsoft.com/office/drawing/2014/main" val="2761955225"/>
                  </a:ext>
                </a:extLst>
              </a:tr>
            </a:tbl>
          </a:graphicData>
        </a:graphic>
      </p:graphicFrame>
      <p:graphicFrame>
        <p:nvGraphicFramePr>
          <p:cNvPr id="8" name="Tablica 7">
            <a:extLst>
              <a:ext uri="{FF2B5EF4-FFF2-40B4-BE49-F238E27FC236}">
                <a16:creationId xmlns:a16="http://schemas.microsoft.com/office/drawing/2014/main" id="{60B84E3D-1B28-B22F-4EAC-742A865B5DAD}"/>
              </a:ext>
            </a:extLst>
          </p:cNvPr>
          <p:cNvGraphicFramePr>
            <a:graphicFrameLocks noGrp="1"/>
          </p:cNvGraphicFramePr>
          <p:nvPr>
            <p:extLst>
              <p:ext uri="{D42A27DB-BD31-4B8C-83A1-F6EECF244321}">
                <p14:modId xmlns:p14="http://schemas.microsoft.com/office/powerpoint/2010/main" val="888171799"/>
              </p:ext>
            </p:extLst>
          </p:nvPr>
        </p:nvGraphicFramePr>
        <p:xfrm>
          <a:off x="8026657" y="1266341"/>
          <a:ext cx="3481484" cy="4668520"/>
        </p:xfrm>
        <a:graphic>
          <a:graphicData uri="http://schemas.openxmlformats.org/drawingml/2006/table">
            <a:tbl>
              <a:tblPr firstRow="1" bandRow="1">
                <a:tableStyleId>{17292A2E-F333-43FB-9621-5CBBE7FDCDCB}</a:tableStyleId>
              </a:tblPr>
              <a:tblGrid>
                <a:gridCol w="3481484">
                  <a:extLst>
                    <a:ext uri="{9D8B030D-6E8A-4147-A177-3AD203B41FA5}">
                      <a16:colId xmlns:a16="http://schemas.microsoft.com/office/drawing/2014/main" val="1478242575"/>
                    </a:ext>
                  </a:extLst>
                </a:gridCol>
              </a:tblGrid>
              <a:tr h="370840">
                <a:tc>
                  <a:txBody>
                    <a:bodyPr/>
                    <a:lstStyle/>
                    <a:p>
                      <a:r>
                        <a:rPr lang="hr-HR" dirty="0"/>
                        <a:t>PRIMJER 3. </a:t>
                      </a:r>
                    </a:p>
                  </a:txBody>
                  <a:tcPr/>
                </a:tc>
                <a:extLst>
                  <a:ext uri="{0D108BD9-81ED-4DB2-BD59-A6C34878D82A}">
                    <a16:rowId xmlns:a16="http://schemas.microsoft.com/office/drawing/2014/main" val="2986591301"/>
                  </a:ext>
                </a:extLst>
              </a:tr>
              <a:tr h="370840">
                <a:tc>
                  <a:txBody>
                    <a:bodyPr/>
                    <a:lstStyle/>
                    <a:p>
                      <a:pPr algn="ctr"/>
                      <a:r>
                        <a:rPr lang="hr-HR" dirty="0"/>
                        <a:t>Kad želim od profesora tražiti pomoć</a:t>
                      </a:r>
                    </a:p>
                  </a:txBody>
                  <a:tcPr/>
                </a:tc>
                <a:extLst>
                  <a:ext uri="{0D108BD9-81ED-4DB2-BD59-A6C34878D82A}">
                    <a16:rowId xmlns:a16="http://schemas.microsoft.com/office/drawing/2014/main" val="1285822409"/>
                  </a:ext>
                </a:extLst>
              </a:tr>
              <a:tr h="370840">
                <a:tc>
                  <a:txBody>
                    <a:bodyPr/>
                    <a:lstStyle/>
                    <a:p>
                      <a:pPr marL="342900" indent="-342900">
                        <a:buAutoNum type="arabicPeriod"/>
                      </a:pPr>
                      <a:r>
                        <a:rPr lang="hr-HR" dirty="0"/>
                        <a:t>Podsjetiti se da to nije ništa strašno. Najgore što se može dogoditi je da bude grub. </a:t>
                      </a:r>
                    </a:p>
                    <a:p>
                      <a:pPr marL="342900" indent="-342900">
                        <a:buAutoNum type="arabicPeriod"/>
                      </a:pPr>
                      <a:r>
                        <a:rPr lang="hr-HR" dirty="0"/>
                        <a:t>Zapamtiti kako je ovo eksperiment. Čak i ako ne uspije, to je za mene dobra vježba. </a:t>
                      </a:r>
                    </a:p>
                    <a:p>
                      <a:pPr marL="342900" indent="-342900">
                        <a:buAutoNum type="arabicPeriod"/>
                      </a:pPr>
                      <a:r>
                        <a:rPr lang="hr-HR" dirty="0"/>
                        <a:t>Ako je grub, to vjerojatno nema veze sa mnom. Mogao ga je netko drugi naljutiti. </a:t>
                      </a:r>
                    </a:p>
                    <a:p>
                      <a:pPr marL="342900" indent="-342900">
                        <a:buAutoNum type="arabicPeriod"/>
                      </a:pPr>
                      <a:endParaRPr lang="hr-HR" dirty="0"/>
                    </a:p>
                  </a:txBody>
                  <a:tcPr/>
                </a:tc>
                <a:extLst>
                  <a:ext uri="{0D108BD9-81ED-4DB2-BD59-A6C34878D82A}">
                    <a16:rowId xmlns:a16="http://schemas.microsoft.com/office/drawing/2014/main" val="1258308612"/>
                  </a:ext>
                </a:extLst>
              </a:tr>
            </a:tbl>
          </a:graphicData>
        </a:graphic>
      </p:graphicFrame>
    </p:spTree>
    <p:extLst>
      <p:ext uri="{BB962C8B-B14F-4D97-AF65-F5344CB8AC3E}">
        <p14:creationId xmlns:p14="http://schemas.microsoft.com/office/powerpoint/2010/main" val="3815643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EB65896-CD31-37B3-6AB9-0BECAD509911}"/>
              </a:ext>
            </a:extLst>
          </p:cNvPr>
          <p:cNvSpPr>
            <a:spLocks noGrp="1"/>
          </p:cNvSpPr>
          <p:nvPr>
            <p:ph type="title"/>
          </p:nvPr>
        </p:nvSpPr>
        <p:spPr/>
        <p:txBody>
          <a:bodyPr/>
          <a:lstStyle/>
          <a:p>
            <a:r>
              <a:rPr lang="hr-HR" dirty="0"/>
              <a:t>Popis literature</a:t>
            </a:r>
          </a:p>
        </p:txBody>
      </p:sp>
      <p:sp>
        <p:nvSpPr>
          <p:cNvPr id="3" name="Rezervirano mjesto sadržaja 2">
            <a:extLst>
              <a:ext uri="{FF2B5EF4-FFF2-40B4-BE49-F238E27FC236}">
                <a16:creationId xmlns:a16="http://schemas.microsoft.com/office/drawing/2014/main" id="{72919463-EFB6-0078-CA7D-0381BF6B3B05}"/>
              </a:ext>
            </a:extLst>
          </p:cNvPr>
          <p:cNvSpPr>
            <a:spLocks noGrp="1"/>
          </p:cNvSpPr>
          <p:nvPr>
            <p:ph idx="1"/>
          </p:nvPr>
        </p:nvSpPr>
        <p:spPr/>
        <p:txBody>
          <a:bodyPr/>
          <a:lstStyle/>
          <a:p>
            <a:r>
              <a:rPr lang="en-US" b="0" i="0" dirty="0">
                <a:solidFill>
                  <a:srgbClr val="222222"/>
                </a:solidFill>
                <a:effectLst/>
                <a:latin typeface="Arial" panose="020B0604020202020204" pitchFamily="34" charset="0"/>
              </a:rPr>
              <a:t>Beck, J.S. (2021). Cognitive Behavior Therapy: Basics and Beyond</a:t>
            </a:r>
            <a:r>
              <a:rPr lang="hr-HR" b="0" i="0" dirty="0">
                <a:solidFill>
                  <a:srgbClr val="222222"/>
                </a:solidFill>
                <a:effectLst/>
                <a:latin typeface="Arial" panose="020B0604020202020204" pitchFamily="34" charset="0"/>
              </a:rPr>
              <a:t> (3. izdanje)</a:t>
            </a:r>
            <a:r>
              <a:rPr lang="en-US" b="0" i="0" dirty="0">
                <a:solidFill>
                  <a:srgbClr val="222222"/>
                </a:solidFill>
                <a:effectLst/>
                <a:latin typeface="Arial" panose="020B0604020202020204" pitchFamily="34" charset="0"/>
              </a:rPr>
              <a:t>. The Guilford Press. </a:t>
            </a:r>
            <a:endParaRPr lang="hr-HR" b="0" i="0" dirty="0">
              <a:solidFill>
                <a:srgbClr val="222222"/>
              </a:solidFill>
              <a:effectLst/>
              <a:latin typeface="Arial" panose="020B0604020202020204" pitchFamily="34" charset="0"/>
            </a:endParaRPr>
          </a:p>
          <a:p>
            <a:r>
              <a:rPr lang="hr-HR" dirty="0">
                <a:solidFill>
                  <a:srgbClr val="222222"/>
                </a:solidFill>
                <a:latin typeface="Arial" panose="020B0604020202020204" pitchFamily="34" charset="0"/>
              </a:rPr>
              <a:t>Beck, J.S. (2021). </a:t>
            </a:r>
            <a:r>
              <a:rPr lang="hr-HR" i="1" dirty="0">
                <a:solidFill>
                  <a:srgbClr val="222222"/>
                </a:solidFill>
                <a:latin typeface="Arial" panose="020B0604020202020204" pitchFamily="34" charset="0"/>
              </a:rPr>
              <a:t>Kognitivna terapija</a:t>
            </a:r>
            <a:r>
              <a:rPr lang="hr-HR" dirty="0">
                <a:solidFill>
                  <a:srgbClr val="222222"/>
                </a:solidFill>
                <a:latin typeface="Arial" panose="020B0604020202020204" pitchFamily="34" charset="0"/>
              </a:rPr>
              <a:t> (2. izdanje). Naklada Slap. </a:t>
            </a:r>
            <a:endParaRPr lang="hr-HR" dirty="0"/>
          </a:p>
        </p:txBody>
      </p:sp>
    </p:spTree>
    <p:extLst>
      <p:ext uri="{BB962C8B-B14F-4D97-AF65-F5344CB8AC3E}">
        <p14:creationId xmlns:p14="http://schemas.microsoft.com/office/powerpoint/2010/main" val="1619573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6A0427-E32B-DBA0-F40E-2B66BE2B7290}"/>
              </a:ext>
            </a:extLst>
          </p:cNvPr>
          <p:cNvSpPr>
            <a:spLocks noGrp="1"/>
          </p:cNvSpPr>
          <p:nvPr>
            <p:ph type="title"/>
          </p:nvPr>
        </p:nvSpPr>
        <p:spPr/>
        <p:txBody>
          <a:bodyPr/>
          <a:lstStyle/>
          <a:p>
            <a:r>
              <a:rPr lang="hr-HR" dirty="0"/>
              <a:t>Rješavanje problema</a:t>
            </a:r>
          </a:p>
        </p:txBody>
      </p:sp>
      <p:sp>
        <p:nvSpPr>
          <p:cNvPr id="3" name="Rezervirano mjesto sadržaja 2">
            <a:extLst>
              <a:ext uri="{FF2B5EF4-FFF2-40B4-BE49-F238E27FC236}">
                <a16:creationId xmlns:a16="http://schemas.microsoft.com/office/drawing/2014/main" id="{82FC1E6B-5438-0A78-F89D-477549CE1BFC}"/>
              </a:ext>
            </a:extLst>
          </p:cNvPr>
          <p:cNvSpPr>
            <a:spLocks noGrp="1"/>
          </p:cNvSpPr>
          <p:nvPr>
            <p:ph idx="1"/>
          </p:nvPr>
        </p:nvSpPr>
        <p:spPr>
          <a:xfrm>
            <a:off x="1060580" y="2174033"/>
            <a:ext cx="10058400" cy="4293300"/>
          </a:xfrm>
        </p:spPr>
        <p:txBody>
          <a:bodyPr>
            <a:normAutofit/>
          </a:bodyPr>
          <a:lstStyle/>
          <a:p>
            <a:r>
              <a:rPr lang="hr-HR" dirty="0"/>
              <a:t>Svakodnevni, životni problemi</a:t>
            </a:r>
          </a:p>
          <a:p>
            <a:pPr lvl="1"/>
            <a:r>
              <a:rPr lang="hr-HR" dirty="0"/>
              <a:t>Provođenje problema u pozitivne ciljeve</a:t>
            </a:r>
          </a:p>
          <a:p>
            <a:pPr lvl="1"/>
            <a:endParaRPr lang="hr-HR" dirty="0"/>
          </a:p>
          <a:p>
            <a:r>
              <a:rPr lang="hr-HR" dirty="0"/>
              <a:t>Poticanje klijenta da:</a:t>
            </a:r>
          </a:p>
          <a:p>
            <a:pPr lvl="1"/>
            <a:r>
              <a:rPr lang="hr-HR" dirty="0"/>
              <a:t>Razmisli o tekućim problemima ili budućim potencijalnim problemima</a:t>
            </a:r>
          </a:p>
          <a:p>
            <a:pPr lvl="1"/>
            <a:r>
              <a:rPr lang="hr-HR" dirty="0"/>
              <a:t>Razmisli kako bi mu bilo lakše nositi se s problemima</a:t>
            </a:r>
          </a:p>
          <a:p>
            <a:pPr lvl="1"/>
            <a:r>
              <a:rPr lang="hr-HR" dirty="0"/>
              <a:t>Identificira potencijalne prepreke</a:t>
            </a:r>
          </a:p>
          <a:p>
            <a:pPr lvl="1"/>
            <a:endParaRPr lang="hr-HR" dirty="0"/>
          </a:p>
          <a:p>
            <a:pPr lvl="1"/>
            <a:endParaRPr lang="hr-HR" dirty="0"/>
          </a:p>
        </p:txBody>
      </p:sp>
    </p:spTree>
    <p:extLst>
      <p:ext uri="{BB962C8B-B14F-4D97-AF65-F5344CB8AC3E}">
        <p14:creationId xmlns:p14="http://schemas.microsoft.com/office/powerpoint/2010/main" val="2067348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FBF562-EADF-F28A-E6A1-7E0C29A2D6A9}"/>
              </a:ext>
            </a:extLst>
          </p:cNvPr>
          <p:cNvSpPr>
            <a:spLocks noGrp="1"/>
          </p:cNvSpPr>
          <p:nvPr>
            <p:ph type="title"/>
          </p:nvPr>
        </p:nvSpPr>
        <p:spPr/>
        <p:txBody>
          <a:bodyPr/>
          <a:lstStyle/>
          <a:p>
            <a:r>
              <a:rPr lang="hr-HR" dirty="0"/>
              <a:t>Rješavanje problema</a:t>
            </a:r>
          </a:p>
        </p:txBody>
      </p:sp>
      <p:sp>
        <p:nvSpPr>
          <p:cNvPr id="3" name="Rezervirano mjesto sadržaja 2">
            <a:extLst>
              <a:ext uri="{FF2B5EF4-FFF2-40B4-BE49-F238E27FC236}">
                <a16:creationId xmlns:a16="http://schemas.microsoft.com/office/drawing/2014/main" id="{2B7CCA62-9F88-3DBB-715A-450511849861}"/>
              </a:ext>
            </a:extLst>
          </p:cNvPr>
          <p:cNvSpPr>
            <a:spLocks noGrp="1"/>
          </p:cNvSpPr>
          <p:nvPr>
            <p:ph idx="1"/>
          </p:nvPr>
        </p:nvSpPr>
        <p:spPr>
          <a:xfrm>
            <a:off x="1066800" y="2103120"/>
            <a:ext cx="10058400" cy="4319982"/>
          </a:xfrm>
        </p:spPr>
        <p:txBody>
          <a:bodyPr>
            <a:normAutofit/>
          </a:bodyPr>
          <a:lstStyle/>
          <a:p>
            <a:pPr marL="0" indent="0">
              <a:buNone/>
            </a:pPr>
            <a:r>
              <a:rPr lang="hr-HR" dirty="0">
                <a:ln>
                  <a:solidFill>
                    <a:schemeClr val="tx2"/>
                  </a:solidFill>
                </a:ln>
              </a:rPr>
              <a:t>KADA PROBLEM IMA MALU VJEROJATNOST POJAVLJIVANJA</a:t>
            </a:r>
          </a:p>
          <a:p>
            <a:r>
              <a:rPr lang="hr-HR" dirty="0"/>
              <a:t>Pomoći klijentu da:</a:t>
            </a:r>
          </a:p>
          <a:p>
            <a:pPr lvl="1"/>
            <a:r>
              <a:rPr lang="hr-HR" dirty="0"/>
              <a:t>Procijeni vjerojatnost da će se problem dogoditi</a:t>
            </a:r>
          </a:p>
          <a:p>
            <a:pPr lvl="1"/>
            <a:r>
              <a:rPr lang="hr-HR" dirty="0"/>
              <a:t>Potraži najbolje i najrealističnije ishode</a:t>
            </a:r>
          </a:p>
          <a:p>
            <a:pPr lvl="1"/>
            <a:r>
              <a:rPr lang="hr-HR" dirty="0"/>
              <a:t>Razgovara o tome kako se nositi s problemom ako se ipak pojavi</a:t>
            </a:r>
          </a:p>
          <a:p>
            <a:pPr lvl="1"/>
            <a:r>
              <a:rPr lang="hr-HR" dirty="0"/>
              <a:t>Razlikuje razumne i nerazumne mjere opreza</a:t>
            </a:r>
          </a:p>
          <a:p>
            <a:pPr lvl="1"/>
            <a:r>
              <a:rPr lang="hr-HR" dirty="0"/>
              <a:t>Prihvati nesigurnost</a:t>
            </a:r>
          </a:p>
          <a:p>
            <a:pPr lvl="1"/>
            <a:r>
              <a:rPr lang="hr-HR" dirty="0"/>
              <a:t>Smanji pretjerani osjećaj odgovornosti</a:t>
            </a:r>
          </a:p>
          <a:p>
            <a:pPr lvl="1"/>
            <a:r>
              <a:rPr lang="hr-HR" dirty="0"/>
              <a:t>Prepozna i proširi svoje osobne i vanjske resurse </a:t>
            </a:r>
          </a:p>
          <a:p>
            <a:pPr lvl="1"/>
            <a:r>
              <a:rPr lang="hr-HR" dirty="0"/>
              <a:t>Poveća osjećaj vlastite učinkovitosti</a:t>
            </a:r>
          </a:p>
        </p:txBody>
      </p:sp>
    </p:spTree>
    <p:extLst>
      <p:ext uri="{BB962C8B-B14F-4D97-AF65-F5344CB8AC3E}">
        <p14:creationId xmlns:p14="http://schemas.microsoft.com/office/powerpoint/2010/main" val="114551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6B4138E-4888-4D22-AC36-683B54C587C7}"/>
              </a:ext>
            </a:extLst>
          </p:cNvPr>
          <p:cNvSpPr>
            <a:spLocks noGrp="1"/>
          </p:cNvSpPr>
          <p:nvPr>
            <p:ph idx="1"/>
          </p:nvPr>
        </p:nvSpPr>
        <p:spPr>
          <a:xfrm>
            <a:off x="1066800" y="1754776"/>
            <a:ext cx="10003971" cy="4330337"/>
          </a:xfrm>
          <a:solidFill>
            <a:schemeClr val="bg1"/>
          </a:solidFill>
        </p:spPr>
        <p:txBody>
          <a:bodyPr>
            <a:normAutofit fontScale="85000" lnSpcReduction="10000"/>
          </a:bodyPr>
          <a:lstStyle/>
          <a:p>
            <a:pPr marL="0" indent="0" algn="ctr">
              <a:buNone/>
            </a:pPr>
            <a:r>
              <a:rPr lang="hr-HR" dirty="0">
                <a:ln>
                  <a:solidFill>
                    <a:schemeClr val="tx2"/>
                  </a:solidFill>
                </a:ln>
              </a:rPr>
              <a:t>OBRAZAC RJEŠAVANJA PROBLEMA</a:t>
            </a:r>
          </a:p>
          <a:p>
            <a:pPr marL="0" indent="0">
              <a:buNone/>
            </a:pPr>
            <a:r>
              <a:rPr lang="hr-HR" dirty="0"/>
              <a:t>1. Problem</a:t>
            </a:r>
          </a:p>
          <a:p>
            <a:r>
              <a:rPr lang="hr-HR" dirty="0"/>
              <a:t>Početak pisanja seminara iz ekonomije.</a:t>
            </a:r>
          </a:p>
          <a:p>
            <a:pPr marL="0" indent="0">
              <a:buNone/>
            </a:pPr>
            <a:r>
              <a:rPr lang="hr-HR" dirty="0"/>
              <a:t>2. Određeno značenje: automatske misli i vjerovanja</a:t>
            </a:r>
          </a:p>
          <a:p>
            <a:r>
              <a:rPr lang="hr-HR" dirty="0"/>
              <a:t>Nisam dovoljno kompetentna za to</a:t>
            </a:r>
          </a:p>
          <a:p>
            <a:pPr marL="0" indent="0">
              <a:buNone/>
            </a:pPr>
            <a:r>
              <a:rPr lang="hr-HR" dirty="0"/>
              <a:t>3. Odgovor na određeno značenje</a:t>
            </a:r>
          </a:p>
          <a:p>
            <a:r>
              <a:rPr lang="hr-HR" dirty="0"/>
              <a:t>Dovoljno sam kompetentna da to napravim. Dok to ne napravim, ne znam koliko ću biti uspješna.</a:t>
            </a:r>
          </a:p>
          <a:p>
            <a:pPr marL="0" indent="0">
              <a:buNone/>
            </a:pPr>
            <a:r>
              <a:rPr lang="hr-HR" dirty="0"/>
              <a:t>4. Moguća rješenja</a:t>
            </a:r>
          </a:p>
          <a:p>
            <a:r>
              <a:rPr lang="hr-HR" dirty="0"/>
              <a:t>1. Držati se izvorne ideje.</a:t>
            </a:r>
          </a:p>
          <a:p>
            <a:r>
              <a:rPr lang="hr-HR" dirty="0"/>
              <a:t>2. Zabilježiti nacrt na papir. </a:t>
            </a:r>
          </a:p>
          <a:p>
            <a:r>
              <a:rPr lang="hr-HR" dirty="0"/>
              <a:t>3. Razgovarati o idejama s cimericom. </a:t>
            </a:r>
          </a:p>
          <a:p>
            <a:r>
              <a:rPr lang="hr-HR" dirty="0"/>
              <a:t>4. Čitati predloženu literaturu i ukratko zapisati. </a:t>
            </a:r>
          </a:p>
          <a:p>
            <a:r>
              <a:rPr lang="hr-HR" dirty="0"/>
              <a:t>5. Napisati prvi koncept. </a:t>
            </a:r>
          </a:p>
        </p:txBody>
      </p:sp>
      <p:sp>
        <p:nvSpPr>
          <p:cNvPr id="4" name="TekstniOkvir 3">
            <a:extLst>
              <a:ext uri="{FF2B5EF4-FFF2-40B4-BE49-F238E27FC236}">
                <a16:creationId xmlns:a16="http://schemas.microsoft.com/office/drawing/2014/main" id="{0B6FC225-0420-56E7-7824-51067A918E0A}"/>
              </a:ext>
            </a:extLst>
          </p:cNvPr>
          <p:cNvSpPr txBox="1"/>
          <p:nvPr/>
        </p:nvSpPr>
        <p:spPr>
          <a:xfrm>
            <a:off x="990600" y="1001486"/>
            <a:ext cx="4680857" cy="369332"/>
          </a:xfrm>
          <a:prstGeom prst="rect">
            <a:avLst/>
          </a:prstGeom>
          <a:noFill/>
          <a:ln>
            <a:solidFill>
              <a:schemeClr val="tx2"/>
            </a:solidFill>
          </a:ln>
        </p:spPr>
        <p:txBody>
          <a:bodyPr wrap="square" rtlCol="0">
            <a:spAutoFit/>
          </a:bodyPr>
          <a:lstStyle/>
          <a:p>
            <a:r>
              <a:rPr lang="hr-HR" dirty="0"/>
              <a:t>Pr. Odugovlačenje s pisanjem seminara</a:t>
            </a:r>
          </a:p>
        </p:txBody>
      </p:sp>
    </p:spTree>
    <p:extLst>
      <p:ext uri="{BB962C8B-B14F-4D97-AF65-F5344CB8AC3E}">
        <p14:creationId xmlns:p14="http://schemas.microsoft.com/office/powerpoint/2010/main" val="3678307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82DDBE-6BB3-208E-C223-47793DB4DE95}"/>
              </a:ext>
            </a:extLst>
          </p:cNvPr>
          <p:cNvSpPr>
            <a:spLocks noGrp="1"/>
          </p:cNvSpPr>
          <p:nvPr>
            <p:ph type="title"/>
          </p:nvPr>
        </p:nvSpPr>
        <p:spPr/>
        <p:txBody>
          <a:bodyPr/>
          <a:lstStyle/>
          <a:p>
            <a:r>
              <a:rPr lang="hr-HR" dirty="0"/>
              <a:t>Donošenje odluke</a:t>
            </a:r>
          </a:p>
        </p:txBody>
      </p:sp>
      <p:graphicFrame>
        <p:nvGraphicFramePr>
          <p:cNvPr id="5" name="Dijagram 4">
            <a:extLst>
              <a:ext uri="{FF2B5EF4-FFF2-40B4-BE49-F238E27FC236}">
                <a16:creationId xmlns:a16="http://schemas.microsoft.com/office/drawing/2014/main" id="{02342964-6CF5-EE26-4441-9D736F8FCB7A}"/>
              </a:ext>
            </a:extLst>
          </p:cNvPr>
          <p:cNvGraphicFramePr/>
          <p:nvPr>
            <p:extLst>
              <p:ext uri="{D42A27DB-BD31-4B8C-83A1-F6EECF244321}">
                <p14:modId xmlns:p14="http://schemas.microsoft.com/office/powerpoint/2010/main" val="2842191497"/>
              </p:ext>
            </p:extLst>
          </p:nvPr>
        </p:nvGraphicFramePr>
        <p:xfrm>
          <a:off x="1945191" y="111548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196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588694B-F25B-7A03-4775-B7952AB51E75}"/>
              </a:ext>
            </a:extLst>
          </p:cNvPr>
          <p:cNvSpPr>
            <a:spLocks noGrp="1"/>
          </p:cNvSpPr>
          <p:nvPr>
            <p:ph type="title"/>
          </p:nvPr>
        </p:nvSpPr>
        <p:spPr/>
        <p:txBody>
          <a:bodyPr/>
          <a:lstStyle/>
          <a:p>
            <a:r>
              <a:rPr lang="hr-HR" dirty="0"/>
              <a:t>Donošenje odluke</a:t>
            </a:r>
          </a:p>
        </p:txBody>
      </p:sp>
      <p:graphicFrame>
        <p:nvGraphicFramePr>
          <p:cNvPr id="4" name="Tablica 3">
            <a:extLst>
              <a:ext uri="{FF2B5EF4-FFF2-40B4-BE49-F238E27FC236}">
                <a16:creationId xmlns:a16="http://schemas.microsoft.com/office/drawing/2014/main" id="{7640745F-4DE3-104D-62A1-6E190D1AD10E}"/>
              </a:ext>
            </a:extLst>
          </p:cNvPr>
          <p:cNvGraphicFramePr>
            <a:graphicFrameLocks noGrp="1"/>
          </p:cNvGraphicFramePr>
          <p:nvPr>
            <p:extLst>
              <p:ext uri="{D42A27DB-BD31-4B8C-83A1-F6EECF244321}">
                <p14:modId xmlns:p14="http://schemas.microsoft.com/office/powerpoint/2010/main" val="332269346"/>
              </p:ext>
            </p:extLst>
          </p:nvPr>
        </p:nvGraphicFramePr>
        <p:xfrm>
          <a:off x="1992086" y="2576967"/>
          <a:ext cx="8207828" cy="3795015"/>
        </p:xfrm>
        <a:graphic>
          <a:graphicData uri="http://schemas.openxmlformats.org/drawingml/2006/table">
            <a:tbl>
              <a:tblPr firstRow="1" bandRow="1">
                <a:tableStyleId>{2D5ABB26-0587-4C30-8999-92F81FD0307C}</a:tableStyleId>
              </a:tblPr>
              <a:tblGrid>
                <a:gridCol w="4103914">
                  <a:extLst>
                    <a:ext uri="{9D8B030D-6E8A-4147-A177-3AD203B41FA5}">
                      <a16:colId xmlns:a16="http://schemas.microsoft.com/office/drawing/2014/main" val="3987272355"/>
                    </a:ext>
                  </a:extLst>
                </a:gridCol>
                <a:gridCol w="4103914">
                  <a:extLst>
                    <a:ext uri="{9D8B030D-6E8A-4147-A177-3AD203B41FA5}">
                      <a16:colId xmlns:a16="http://schemas.microsoft.com/office/drawing/2014/main" val="2271200913"/>
                    </a:ext>
                  </a:extLst>
                </a:gridCol>
              </a:tblGrid>
              <a:tr h="323127">
                <a:tc>
                  <a:txBody>
                    <a:bodyPr/>
                    <a:lstStyle/>
                    <a:p>
                      <a:pPr algn="l"/>
                      <a:r>
                        <a:rPr lang="hr-HR" dirty="0"/>
                        <a:t>Prednosti posla</a:t>
                      </a:r>
                    </a:p>
                  </a:txBody>
                  <a:tcPr>
                    <a:solidFill>
                      <a:schemeClr val="accent3">
                        <a:lumMod val="20000"/>
                        <a:lumOff val="80000"/>
                      </a:schemeClr>
                    </a:solidFill>
                  </a:tcPr>
                </a:tc>
                <a:tc>
                  <a:txBody>
                    <a:bodyPr/>
                    <a:lstStyle/>
                    <a:p>
                      <a:pPr algn="l"/>
                      <a:r>
                        <a:rPr lang="hr-HR" dirty="0"/>
                        <a:t>Nedostaci posla</a:t>
                      </a:r>
                    </a:p>
                  </a:txBody>
                  <a:tcPr>
                    <a:solidFill>
                      <a:schemeClr val="accent3">
                        <a:lumMod val="20000"/>
                        <a:lumOff val="80000"/>
                      </a:schemeClr>
                    </a:solidFill>
                  </a:tcPr>
                </a:tc>
                <a:extLst>
                  <a:ext uri="{0D108BD9-81ED-4DB2-BD59-A6C34878D82A}">
                    <a16:rowId xmlns:a16="http://schemas.microsoft.com/office/drawing/2014/main" val="4232971610"/>
                  </a:ext>
                </a:extLst>
              </a:tr>
              <a:tr h="1274804">
                <a:tc>
                  <a:txBody>
                    <a:bodyPr/>
                    <a:lstStyle/>
                    <a:p>
                      <a:pPr algn="l"/>
                      <a:r>
                        <a:rPr lang="hr-HR" sz="1600" dirty="0"/>
                        <a:t>Zarada</a:t>
                      </a:r>
                    </a:p>
                    <a:p>
                      <a:pPr algn="l"/>
                      <a:r>
                        <a:rPr lang="hr-HR" sz="1600" dirty="0"/>
                        <a:t>Učenje novih vještina</a:t>
                      </a:r>
                    </a:p>
                    <a:p>
                      <a:pPr algn="l"/>
                      <a:r>
                        <a:rPr lang="hr-HR" sz="1600" dirty="0"/>
                        <a:t>Odmor od onoga što sam radila</a:t>
                      </a:r>
                    </a:p>
                    <a:p>
                      <a:pPr algn="l"/>
                      <a:r>
                        <a:rPr lang="hr-HR" sz="1600" dirty="0"/>
                        <a:t>Sretanje različitih ljudi</a:t>
                      </a:r>
                    </a:p>
                    <a:p>
                      <a:pPr algn="l"/>
                      <a:r>
                        <a:rPr lang="hr-HR" sz="1600" dirty="0"/>
                        <a:t>Osjećaj veće produktivnosti</a:t>
                      </a:r>
                    </a:p>
                  </a:txBody>
                  <a:tcPr>
                    <a:noFill/>
                  </a:tcPr>
                </a:tc>
                <a:tc>
                  <a:txBody>
                    <a:bodyPr/>
                    <a:lstStyle/>
                    <a:p>
                      <a:pPr algn="l"/>
                      <a:r>
                        <a:rPr lang="hr-HR" sz="1600" dirty="0"/>
                        <a:t>Teško je pronaći posao</a:t>
                      </a:r>
                    </a:p>
                    <a:p>
                      <a:pPr algn="l"/>
                      <a:r>
                        <a:rPr lang="hr-HR" sz="1600" dirty="0"/>
                        <a:t>Manje slobodnog vremena</a:t>
                      </a:r>
                    </a:p>
                    <a:p>
                      <a:pPr algn="l"/>
                      <a:r>
                        <a:rPr lang="hr-HR" sz="1600" dirty="0"/>
                        <a:t>Možda mi se ne svidi</a:t>
                      </a:r>
                    </a:p>
                  </a:txBody>
                  <a:tcPr>
                    <a:noFill/>
                  </a:tcPr>
                </a:tc>
                <a:extLst>
                  <a:ext uri="{0D108BD9-81ED-4DB2-BD59-A6C34878D82A}">
                    <a16:rowId xmlns:a16="http://schemas.microsoft.com/office/drawing/2014/main" val="1466243657"/>
                  </a:ext>
                </a:extLst>
              </a:tr>
              <a:tr h="323127">
                <a:tc>
                  <a:txBody>
                    <a:bodyPr/>
                    <a:lstStyle/>
                    <a:p>
                      <a:pPr algn="l"/>
                      <a:r>
                        <a:rPr lang="hr-HR" dirty="0"/>
                        <a:t>Prednosti ljetne škole</a:t>
                      </a:r>
                    </a:p>
                  </a:txBody>
                  <a:tcPr>
                    <a:solidFill>
                      <a:schemeClr val="accent5">
                        <a:lumMod val="40000"/>
                        <a:lumOff val="60000"/>
                      </a:schemeClr>
                    </a:solidFill>
                  </a:tcPr>
                </a:tc>
                <a:tc>
                  <a:txBody>
                    <a:bodyPr/>
                    <a:lstStyle/>
                    <a:p>
                      <a:pPr algn="l"/>
                      <a:r>
                        <a:rPr lang="hr-HR" dirty="0"/>
                        <a:t>Nedostaci ljetne škole</a:t>
                      </a:r>
                    </a:p>
                  </a:txBody>
                  <a:tcPr>
                    <a:solidFill>
                      <a:schemeClr val="accent5">
                        <a:lumMod val="40000"/>
                        <a:lumOff val="60000"/>
                      </a:schemeClr>
                    </a:solidFill>
                  </a:tcPr>
                </a:tc>
                <a:extLst>
                  <a:ext uri="{0D108BD9-81ED-4DB2-BD59-A6C34878D82A}">
                    <a16:rowId xmlns:a16="http://schemas.microsoft.com/office/drawing/2014/main" val="3834373630"/>
                  </a:ext>
                </a:extLst>
              </a:tr>
              <a:tr h="1752855">
                <a:tc>
                  <a:txBody>
                    <a:bodyPr/>
                    <a:lstStyle/>
                    <a:p>
                      <a:pPr algn="l"/>
                      <a:r>
                        <a:rPr lang="hr-HR" sz="1600" dirty="0"/>
                        <a:t>Idu dva prijatelja</a:t>
                      </a:r>
                    </a:p>
                    <a:p>
                      <a:pPr algn="l"/>
                      <a:r>
                        <a:rPr lang="hr-HR" sz="1600" dirty="0"/>
                        <a:t>Mogu uzeti jedan predmet manje na jesen</a:t>
                      </a:r>
                    </a:p>
                    <a:p>
                      <a:pPr algn="l"/>
                      <a:r>
                        <a:rPr lang="hr-HR" sz="1600" dirty="0"/>
                        <a:t>Dosta slobodnog vremena</a:t>
                      </a:r>
                    </a:p>
                    <a:p>
                      <a:pPr algn="l"/>
                      <a:r>
                        <a:rPr lang="hr-HR" sz="1600" dirty="0"/>
                        <a:t>Određen broj ljudi</a:t>
                      </a:r>
                    </a:p>
                    <a:p>
                      <a:pPr algn="l"/>
                      <a:r>
                        <a:rPr lang="hr-HR" sz="1600" dirty="0"/>
                        <a:t>Lakše je upisati školu nego naći posao</a:t>
                      </a:r>
                    </a:p>
                  </a:txBody>
                  <a:tcPr>
                    <a:noFill/>
                  </a:tcPr>
                </a:tc>
                <a:tc>
                  <a:txBody>
                    <a:bodyPr/>
                    <a:lstStyle/>
                    <a:p>
                      <a:pPr algn="l"/>
                      <a:r>
                        <a:rPr lang="hr-HR" sz="1600" dirty="0"/>
                        <a:t>Ne donosi zaradu, a košta</a:t>
                      </a:r>
                    </a:p>
                    <a:p>
                      <a:pPr algn="l"/>
                      <a:r>
                        <a:rPr lang="hr-HR" sz="1600" dirty="0"/>
                        <a:t>Ne poboljšava moje vještine</a:t>
                      </a:r>
                    </a:p>
                    <a:p>
                      <a:pPr algn="l"/>
                      <a:r>
                        <a:rPr lang="hr-HR" sz="1600" dirty="0"/>
                        <a:t>Dosta toga sam već radila</a:t>
                      </a:r>
                    </a:p>
                    <a:p>
                      <a:pPr algn="l"/>
                      <a:r>
                        <a:rPr lang="hr-HR" sz="1600" dirty="0"/>
                        <a:t>Ne osjećam se produktivno</a:t>
                      </a:r>
                    </a:p>
                    <a:p>
                      <a:pPr algn="l"/>
                      <a:r>
                        <a:rPr lang="hr-HR" sz="1600" dirty="0"/>
                        <a:t>Ne pomaže mom novom početku</a:t>
                      </a:r>
                    </a:p>
                  </a:txBody>
                  <a:tcPr>
                    <a:noFill/>
                  </a:tcPr>
                </a:tc>
                <a:extLst>
                  <a:ext uri="{0D108BD9-81ED-4DB2-BD59-A6C34878D82A}">
                    <a16:rowId xmlns:a16="http://schemas.microsoft.com/office/drawing/2014/main" val="3163959474"/>
                  </a:ext>
                </a:extLst>
              </a:tr>
            </a:tbl>
          </a:graphicData>
        </a:graphic>
      </p:graphicFrame>
      <p:sp>
        <p:nvSpPr>
          <p:cNvPr id="5" name="TekstniOkvir 4">
            <a:extLst>
              <a:ext uri="{FF2B5EF4-FFF2-40B4-BE49-F238E27FC236}">
                <a16:creationId xmlns:a16="http://schemas.microsoft.com/office/drawing/2014/main" id="{67AE8086-988B-1EEB-50E4-035825C5EE92}"/>
              </a:ext>
            </a:extLst>
          </p:cNvPr>
          <p:cNvSpPr txBox="1"/>
          <p:nvPr/>
        </p:nvSpPr>
        <p:spPr>
          <a:xfrm>
            <a:off x="1992086" y="2014194"/>
            <a:ext cx="8207828" cy="369332"/>
          </a:xfrm>
          <a:prstGeom prst="rect">
            <a:avLst/>
          </a:prstGeom>
          <a:noFill/>
          <a:ln>
            <a:solidFill>
              <a:schemeClr val="tx2"/>
            </a:solidFill>
          </a:ln>
        </p:spPr>
        <p:txBody>
          <a:bodyPr wrap="square" rtlCol="0">
            <a:spAutoFit/>
          </a:bodyPr>
          <a:lstStyle/>
          <a:p>
            <a:r>
              <a:rPr lang="hr-HR" dirty="0"/>
              <a:t>Pr. Pomoć u odlučivanju između odlaska u ljetnu školu i zapošljavanja</a:t>
            </a:r>
          </a:p>
        </p:txBody>
      </p:sp>
    </p:spTree>
    <p:extLst>
      <p:ext uri="{BB962C8B-B14F-4D97-AF65-F5344CB8AC3E}">
        <p14:creationId xmlns:p14="http://schemas.microsoft.com/office/powerpoint/2010/main" val="2183779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104B38-3DAC-5E61-75BA-B40AF9C3EE92}"/>
              </a:ext>
            </a:extLst>
          </p:cNvPr>
          <p:cNvSpPr>
            <a:spLocks noGrp="1"/>
          </p:cNvSpPr>
          <p:nvPr>
            <p:ph type="title"/>
          </p:nvPr>
        </p:nvSpPr>
        <p:spPr/>
        <p:txBody>
          <a:bodyPr/>
          <a:lstStyle/>
          <a:p>
            <a:r>
              <a:rPr lang="hr-HR" dirty="0"/>
              <a:t>Postepeno zadavanje zadataka</a:t>
            </a:r>
          </a:p>
        </p:txBody>
      </p:sp>
      <p:sp>
        <p:nvSpPr>
          <p:cNvPr id="3" name="Rezervirano mjesto sadržaja 2">
            <a:extLst>
              <a:ext uri="{FF2B5EF4-FFF2-40B4-BE49-F238E27FC236}">
                <a16:creationId xmlns:a16="http://schemas.microsoft.com/office/drawing/2014/main" id="{DCD28AE6-2B23-4640-73FA-273B30AD5A3B}"/>
              </a:ext>
            </a:extLst>
          </p:cNvPr>
          <p:cNvSpPr>
            <a:spLocks noGrp="1"/>
          </p:cNvSpPr>
          <p:nvPr>
            <p:ph idx="1"/>
          </p:nvPr>
        </p:nvSpPr>
        <p:spPr/>
        <p:txBody>
          <a:bodyPr/>
          <a:lstStyle/>
          <a:p>
            <a:r>
              <a:rPr lang="hr-HR" dirty="0"/>
              <a:t>Razdvajanje cilja na manje korake </a:t>
            </a:r>
          </a:p>
          <a:p>
            <a:r>
              <a:rPr lang="hr-HR" dirty="0"/>
              <a:t>Usmjeravanje na trenutni korak, a ne na udaljenost od cilja kako se ne bi obeshrabrili</a:t>
            </a:r>
          </a:p>
          <a:p>
            <a:r>
              <a:rPr lang="hr-HR" dirty="0"/>
              <a:t>Grafički opis uvjerava i umiruje klijenta</a:t>
            </a:r>
          </a:p>
          <a:p>
            <a:r>
              <a:rPr lang="hr-HR" dirty="0"/>
              <a:t>Najniža stepenica </a:t>
            </a:r>
          </a:p>
          <a:p>
            <a:pPr lvl="1"/>
            <a:r>
              <a:rPr lang="hr-HR" dirty="0"/>
              <a:t>Najmanje teško; niska ili umjerena anksioznost</a:t>
            </a:r>
          </a:p>
          <a:p>
            <a:r>
              <a:rPr lang="hr-HR" dirty="0"/>
              <a:t>Osjećaj ugode i sigurnosti prije prelaska na sljedeći korak</a:t>
            </a:r>
          </a:p>
          <a:p>
            <a:r>
              <a:rPr lang="hr-HR" dirty="0"/>
              <a:t>Ispuna tablice aktivnosti </a:t>
            </a:r>
          </a:p>
          <a:p>
            <a:pPr lvl="1"/>
            <a:r>
              <a:rPr lang="hr-HR" dirty="0"/>
              <a:t>Datum, aktivnost, razina anksioznosti, zapisivanje i križanje predviđanja koja se nisu ostvarila (uočavanje netočnosti vlastitih misli)</a:t>
            </a:r>
          </a:p>
          <a:p>
            <a:pPr lvl="1"/>
            <a:r>
              <a:rPr lang="hr-HR" dirty="0"/>
              <a:t>Lakše ispunjavanje aktivnosti postupnog izlaganja </a:t>
            </a:r>
          </a:p>
        </p:txBody>
      </p:sp>
    </p:spTree>
    <p:extLst>
      <p:ext uri="{BB962C8B-B14F-4D97-AF65-F5344CB8AC3E}">
        <p14:creationId xmlns:p14="http://schemas.microsoft.com/office/powerpoint/2010/main" val="1448154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Poveznik: kutno 13">
            <a:extLst>
              <a:ext uri="{FF2B5EF4-FFF2-40B4-BE49-F238E27FC236}">
                <a16:creationId xmlns:a16="http://schemas.microsoft.com/office/drawing/2014/main" id="{0254B676-84BC-0F19-586D-14C18E31509E}"/>
              </a:ext>
            </a:extLst>
          </p:cNvPr>
          <p:cNvCxnSpPr/>
          <p:nvPr/>
        </p:nvCxnSpPr>
        <p:spPr>
          <a:xfrm rot="5400000" flipH="1" flipV="1">
            <a:off x="4118613" y="4897146"/>
            <a:ext cx="1153885" cy="93617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5" name="Poveznik: kutno 14">
            <a:extLst>
              <a:ext uri="{FF2B5EF4-FFF2-40B4-BE49-F238E27FC236}">
                <a16:creationId xmlns:a16="http://schemas.microsoft.com/office/drawing/2014/main" id="{BB1DE791-C038-B47A-0D00-66EBC46CF032}"/>
              </a:ext>
            </a:extLst>
          </p:cNvPr>
          <p:cNvCxnSpPr/>
          <p:nvPr/>
        </p:nvCxnSpPr>
        <p:spPr>
          <a:xfrm rot="5400000" flipH="1" flipV="1">
            <a:off x="5054785" y="4210004"/>
            <a:ext cx="1153885" cy="93617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6" name="Poveznik: kutno 15">
            <a:extLst>
              <a:ext uri="{FF2B5EF4-FFF2-40B4-BE49-F238E27FC236}">
                <a16:creationId xmlns:a16="http://schemas.microsoft.com/office/drawing/2014/main" id="{237108C3-BF56-892F-030B-B5AF02D9FBDA}"/>
              </a:ext>
            </a:extLst>
          </p:cNvPr>
          <p:cNvCxnSpPr/>
          <p:nvPr/>
        </p:nvCxnSpPr>
        <p:spPr>
          <a:xfrm rot="5400000" flipH="1" flipV="1">
            <a:off x="5982115" y="3470375"/>
            <a:ext cx="1153885" cy="93617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7" name="Poveznik: kutno 16">
            <a:extLst>
              <a:ext uri="{FF2B5EF4-FFF2-40B4-BE49-F238E27FC236}">
                <a16:creationId xmlns:a16="http://schemas.microsoft.com/office/drawing/2014/main" id="{23FAAB6F-DFCC-4425-E360-6544AB92EEA5}"/>
              </a:ext>
            </a:extLst>
          </p:cNvPr>
          <p:cNvCxnSpPr/>
          <p:nvPr/>
        </p:nvCxnSpPr>
        <p:spPr>
          <a:xfrm rot="5400000" flipH="1" flipV="1">
            <a:off x="6918287" y="2795845"/>
            <a:ext cx="1153885" cy="936172"/>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18" name="TekstniOkvir 17">
            <a:extLst>
              <a:ext uri="{FF2B5EF4-FFF2-40B4-BE49-F238E27FC236}">
                <a16:creationId xmlns:a16="http://schemas.microsoft.com/office/drawing/2014/main" id="{75BD3B32-C3BC-FD38-0D17-6EFE39B9B012}"/>
              </a:ext>
            </a:extLst>
          </p:cNvPr>
          <p:cNvSpPr txBox="1"/>
          <p:nvPr/>
        </p:nvSpPr>
        <p:spPr>
          <a:xfrm>
            <a:off x="2116380" y="5433169"/>
            <a:ext cx="1980349"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hr-HR" sz="1100" dirty="0"/>
              <a:t>Postaviti studentu pitanje nakon predavanja</a:t>
            </a:r>
          </a:p>
        </p:txBody>
      </p:sp>
      <p:sp>
        <p:nvSpPr>
          <p:cNvPr id="21" name="TekstniOkvir 20">
            <a:extLst>
              <a:ext uri="{FF2B5EF4-FFF2-40B4-BE49-F238E27FC236}">
                <a16:creationId xmlns:a16="http://schemas.microsoft.com/office/drawing/2014/main" id="{AF4745E6-A1B6-095E-BCD5-5F9472024514}"/>
              </a:ext>
            </a:extLst>
          </p:cNvPr>
          <p:cNvSpPr txBox="1"/>
          <p:nvPr/>
        </p:nvSpPr>
        <p:spPr>
          <a:xfrm>
            <a:off x="3013249" y="4758843"/>
            <a:ext cx="1980350"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hr-HR" sz="1100" dirty="0"/>
              <a:t>Postaviti pitanje profesoru nakon predavanja</a:t>
            </a:r>
          </a:p>
        </p:txBody>
      </p:sp>
      <p:sp>
        <p:nvSpPr>
          <p:cNvPr id="22" name="TekstniOkvir 21">
            <a:extLst>
              <a:ext uri="{FF2B5EF4-FFF2-40B4-BE49-F238E27FC236}">
                <a16:creationId xmlns:a16="http://schemas.microsoft.com/office/drawing/2014/main" id="{A546AF94-02D8-B0A9-7EAC-D0093FF1CA4D}"/>
              </a:ext>
            </a:extLst>
          </p:cNvPr>
          <p:cNvSpPr txBox="1"/>
          <p:nvPr/>
        </p:nvSpPr>
        <p:spPr>
          <a:xfrm>
            <a:off x="4538736" y="4084517"/>
            <a:ext cx="1349829"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hr-HR" sz="1100" dirty="0"/>
              <a:t>Postaviti pitanje </a:t>
            </a:r>
          </a:p>
          <a:p>
            <a:r>
              <a:rPr lang="hr-HR" sz="1100" dirty="0"/>
              <a:t>na predavanju</a:t>
            </a:r>
          </a:p>
        </p:txBody>
      </p:sp>
      <p:sp>
        <p:nvSpPr>
          <p:cNvPr id="23" name="TekstniOkvir 22">
            <a:extLst>
              <a:ext uri="{FF2B5EF4-FFF2-40B4-BE49-F238E27FC236}">
                <a16:creationId xmlns:a16="http://schemas.microsoft.com/office/drawing/2014/main" id="{55098166-7845-EA4C-90F2-6F5BBF23E397}"/>
              </a:ext>
            </a:extLst>
          </p:cNvPr>
          <p:cNvSpPr txBox="1"/>
          <p:nvPr/>
        </p:nvSpPr>
        <p:spPr>
          <a:xfrm>
            <a:off x="5340536" y="3316831"/>
            <a:ext cx="1518556"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hr-HR" sz="1100" dirty="0"/>
              <a:t>Postaviti pitanje za vrijeme predavanja</a:t>
            </a:r>
          </a:p>
        </p:txBody>
      </p:sp>
      <p:sp>
        <p:nvSpPr>
          <p:cNvPr id="24" name="TekstniOkvir 23">
            <a:extLst>
              <a:ext uri="{FF2B5EF4-FFF2-40B4-BE49-F238E27FC236}">
                <a16:creationId xmlns:a16="http://schemas.microsoft.com/office/drawing/2014/main" id="{B21EBF25-3170-3FAD-56C4-4E1AAC83ADAC}"/>
              </a:ext>
            </a:extLst>
          </p:cNvPr>
          <p:cNvSpPr txBox="1"/>
          <p:nvPr/>
        </p:nvSpPr>
        <p:spPr>
          <a:xfrm>
            <a:off x="6338256" y="2686988"/>
            <a:ext cx="1458687" cy="43088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hr-HR" sz="1100" dirty="0"/>
              <a:t>Izraziti mišljenje na predavanju</a:t>
            </a:r>
          </a:p>
        </p:txBody>
      </p:sp>
      <p:sp>
        <p:nvSpPr>
          <p:cNvPr id="25" name="TekstniOkvir 24">
            <a:extLst>
              <a:ext uri="{FF2B5EF4-FFF2-40B4-BE49-F238E27FC236}">
                <a16:creationId xmlns:a16="http://schemas.microsoft.com/office/drawing/2014/main" id="{9BD99A80-7BB1-7EF3-9620-8D3616349D5F}"/>
              </a:ext>
            </a:extLst>
          </p:cNvPr>
          <p:cNvSpPr txBox="1"/>
          <p:nvPr/>
        </p:nvSpPr>
        <p:spPr>
          <a:xfrm>
            <a:off x="846416" y="945832"/>
            <a:ext cx="5491840" cy="369332"/>
          </a:xfrm>
          <a:prstGeom prst="rect">
            <a:avLst/>
          </a:prstGeom>
          <a:noFill/>
          <a:ln>
            <a:solidFill>
              <a:schemeClr val="tx2"/>
            </a:solidFill>
          </a:ln>
        </p:spPr>
        <p:txBody>
          <a:bodyPr wrap="square" rtlCol="0">
            <a:spAutoFit/>
          </a:bodyPr>
          <a:lstStyle/>
          <a:p>
            <a:r>
              <a:rPr lang="hr-HR" dirty="0"/>
              <a:t>Pr. Klijentica razmišlja da se javi na predavanju</a:t>
            </a:r>
          </a:p>
        </p:txBody>
      </p:sp>
      <p:sp>
        <p:nvSpPr>
          <p:cNvPr id="30" name="TekstniOkvir 29">
            <a:extLst>
              <a:ext uri="{FF2B5EF4-FFF2-40B4-BE49-F238E27FC236}">
                <a16:creationId xmlns:a16="http://schemas.microsoft.com/office/drawing/2014/main" id="{3DEDEAE1-6949-2D79-8AA5-8F8D2183C350}"/>
              </a:ext>
            </a:extLst>
          </p:cNvPr>
          <p:cNvSpPr txBox="1"/>
          <p:nvPr/>
        </p:nvSpPr>
        <p:spPr>
          <a:xfrm>
            <a:off x="4110090" y="1914491"/>
            <a:ext cx="4456332" cy="369332"/>
          </a:xfrm>
          <a:prstGeom prst="rect">
            <a:avLst/>
          </a:prstGeom>
          <a:noFill/>
        </p:spPr>
        <p:txBody>
          <a:bodyPr wrap="square" rtlCol="0">
            <a:spAutoFit/>
          </a:bodyPr>
          <a:lstStyle/>
          <a:p>
            <a:r>
              <a:rPr lang="hr-HR" dirty="0">
                <a:ln>
                  <a:solidFill>
                    <a:schemeClr val="tx2"/>
                  </a:solidFill>
                </a:ln>
              </a:rPr>
              <a:t>ANALOGIJA STEPENICA</a:t>
            </a:r>
          </a:p>
        </p:txBody>
      </p:sp>
    </p:spTree>
    <p:extLst>
      <p:ext uri="{BB962C8B-B14F-4D97-AF65-F5344CB8AC3E}">
        <p14:creationId xmlns:p14="http://schemas.microsoft.com/office/powerpoint/2010/main" val="313714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pun">
  <a:themeElements>
    <a:clrScheme name="Sap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p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p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Sapun</Template>
  <TotalTime>19720</TotalTime>
  <Words>2321</Words>
  <Application>Microsoft Office PowerPoint</Application>
  <PresentationFormat>Widescreen</PresentationFormat>
  <Paragraphs>305</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Century Gothic</vt:lpstr>
      <vt:lpstr>Garamond</vt:lpstr>
      <vt:lpstr>Sapun</vt:lpstr>
      <vt:lpstr>Dodatne tehnike</vt:lpstr>
      <vt:lpstr>Sadržaj </vt:lpstr>
      <vt:lpstr>Rješavanje problema</vt:lpstr>
      <vt:lpstr>Rješavanje problema</vt:lpstr>
      <vt:lpstr>PowerPoint Presentation</vt:lpstr>
      <vt:lpstr>Donošenje odluke</vt:lpstr>
      <vt:lpstr>Donošenje odluke</vt:lpstr>
      <vt:lpstr>Postepeno zadavanje zadataka</vt:lpstr>
      <vt:lpstr>PowerPoint Presentation</vt:lpstr>
      <vt:lpstr>Postupno izlaganje </vt:lpstr>
      <vt:lpstr>PowerPoint Presentation</vt:lpstr>
      <vt:lpstr>Igranje uloga</vt:lpstr>
      <vt:lpstr>PowerPoint Presentation</vt:lpstr>
      <vt:lpstr>Pita tehnika</vt:lpstr>
      <vt:lpstr>Pita tehnika </vt:lpstr>
      <vt:lpstr>Funkcionalne usporedbe zabilješki o sebi i pozitivnih izjava o sebi</vt:lpstr>
      <vt:lpstr> </vt:lpstr>
      <vt:lpstr>Tehnike emocionalne regulacije</vt:lpstr>
      <vt:lpstr>PowerPoint Presentation</vt:lpstr>
      <vt:lpstr>Tehnike emocionalne regulacije </vt:lpstr>
      <vt:lpstr>Bihevioralni eksperiment</vt:lpstr>
      <vt:lpstr>PowerPoint Presentation</vt:lpstr>
      <vt:lpstr>Opažanje i planiranje aktivnosti</vt:lpstr>
      <vt:lpstr>PowerPoint Presentation</vt:lpstr>
      <vt:lpstr>Kartice za suočavanje</vt:lpstr>
      <vt:lpstr>PowerPoint Presentation</vt:lpstr>
      <vt:lpstr>Popis literature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tehnike</dc:title>
  <dc:creator>Martina Lukačić</dc:creator>
  <cp:lastModifiedBy>hubikotvr@outlook.com</cp:lastModifiedBy>
  <cp:revision>2</cp:revision>
  <dcterms:created xsi:type="dcterms:W3CDTF">2025-04-15T08:43:09Z</dcterms:created>
  <dcterms:modified xsi:type="dcterms:W3CDTF">2025-05-08T11:22:09Z</dcterms:modified>
</cp:coreProperties>
</file>