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70" r:id="rId3"/>
    <p:sldId id="260" r:id="rId4"/>
    <p:sldId id="279" r:id="rId5"/>
    <p:sldId id="280" r:id="rId6"/>
    <p:sldId id="283" r:id="rId7"/>
    <p:sldId id="284" r:id="rId8"/>
    <p:sldId id="262" r:id="rId9"/>
    <p:sldId id="261" r:id="rId10"/>
    <p:sldId id="263" r:id="rId11"/>
    <p:sldId id="286" r:id="rId12"/>
    <p:sldId id="285" r:id="rId13"/>
    <p:sldId id="264" r:id="rId14"/>
    <p:sldId id="272" r:id="rId15"/>
    <p:sldId id="281" r:id="rId16"/>
    <p:sldId id="282" r:id="rId17"/>
    <p:sldId id="277" r:id="rId18"/>
  </p:sldIdLst>
  <p:sldSz cx="9144000" cy="5143500" type="screen16x9"/>
  <p:notesSz cx="6858000" cy="9144000"/>
  <p:embeddedFontLst>
    <p:embeddedFont>
      <p:font typeface="Martel Sans" panose="020B0604020202020204" charset="-18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-18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84D3E8-CF9D-4C78-BAC8-047E7F444FF4}">
  <a:tblStyle styleId="{0684D3E8-CF9D-4C78-BAC8-047E7F444F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DB7C122-D8A1-46B9-AF55-8C94EAE33E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62" autoAdjust="0"/>
  </p:normalViewPr>
  <p:slideViewPr>
    <p:cSldViewPr snapToGrid="0">
      <p:cViewPr varScale="1">
        <p:scale>
          <a:sx n="105" d="100"/>
          <a:sy n="105" d="100"/>
        </p:scale>
        <p:origin x="17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140bdee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140bdee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933998E9-08DA-6769-5106-714461BB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140bdeeea4_0_0:notes">
            <a:extLst>
              <a:ext uri="{FF2B5EF4-FFF2-40B4-BE49-F238E27FC236}">
                <a16:creationId xmlns:a16="http://schemas.microsoft.com/office/drawing/2014/main" id="{9130474B-5A17-E7AD-93D5-5CAF5806B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140bdeeea4_0_0:notes">
            <a:extLst>
              <a:ext uri="{FF2B5EF4-FFF2-40B4-BE49-F238E27FC236}">
                <a16:creationId xmlns:a16="http://schemas.microsoft.com/office/drawing/2014/main" id="{122DBEEE-A9A9-BB15-A42F-208627E2F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85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BCA8E11E-FEBE-DFEC-CF85-EDD589013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140bdeeea4_0_0:notes">
            <a:extLst>
              <a:ext uri="{FF2B5EF4-FFF2-40B4-BE49-F238E27FC236}">
                <a16:creationId xmlns:a16="http://schemas.microsoft.com/office/drawing/2014/main" id="{526112BC-C7E3-066C-C988-DA18A5FF2B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140bdeeea4_0_0:notes">
            <a:extLst>
              <a:ext uri="{FF2B5EF4-FFF2-40B4-BE49-F238E27FC236}">
                <a16:creationId xmlns:a16="http://schemas.microsoft.com/office/drawing/2014/main" id="{0D403FBE-7367-710F-CA61-C4BD71257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45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1258269c9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1258269c9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hr-HR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Interpretacija </a:t>
            </a:r>
            <a:r>
              <a:rPr lang="hr-HR" b="1" noProof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klijentovih</a:t>
            </a:r>
            <a:r>
              <a:rPr lang="hr-HR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iskustava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Font typeface="Arial" panose="020B0604020202020204" pitchFamily="34" charset="0"/>
              <a:buNone/>
            </a:pPr>
            <a:r>
              <a:rPr lang="hr-HR" i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"Ako su me kritizirali na poslu, to znači da nisam sposoban za ovaj posao."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None/>
            </a:pPr>
            <a:r>
              <a:rPr lang="hr-HR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 </a:t>
            </a:r>
            <a:r>
              <a:rPr lang="hr-HR" b="1" noProof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klijentove</a:t>
            </a:r>
            <a:r>
              <a:rPr lang="hr-HR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komunikacije s terapeutom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Font typeface="Arial" panose="020B0604020202020204" pitchFamily="34" charset="0"/>
              <a:buNone/>
            </a:pPr>
            <a:r>
              <a:rPr lang="hr-HR" i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"Ma, vjerojatno se samo bez veze žalim."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None/>
            </a:pPr>
            <a:r>
              <a:rPr lang="hr-HR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Kratke fraze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Font typeface="Arial" panose="020B0604020202020204" pitchFamily="34" charset="0"/>
              <a:buNone/>
            </a:pPr>
            <a:r>
              <a:rPr lang="hr-HR" i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"Nikad mi ništa ne ide kako treba."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None/>
            </a:pPr>
            <a:r>
              <a:rPr lang="hr-HR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Pitanja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>
              <a:buFont typeface="Arial" panose="020B0604020202020204" pitchFamily="34" charset="0"/>
              <a:buNone/>
            </a:pPr>
            <a:r>
              <a:rPr lang="hr-HR" i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ako me nikad ne budu prihvatili takvog kakav jesam?"</a:t>
            </a: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330b2692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330b26925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>
          <a:extLst>
            <a:ext uri="{FF2B5EF4-FFF2-40B4-BE49-F238E27FC236}">
              <a16:creationId xmlns:a16="http://schemas.microsoft.com/office/drawing/2014/main" id="{3F98A2EF-9C44-460A-6845-56B17C8E7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330b26925c_0_7:notes">
            <a:extLst>
              <a:ext uri="{FF2B5EF4-FFF2-40B4-BE49-F238E27FC236}">
                <a16:creationId xmlns:a16="http://schemas.microsoft.com/office/drawing/2014/main" id="{DE0D7A45-BE9D-34AA-4737-4590CC7794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330b26925c_0_7:notes">
            <a:extLst>
              <a:ext uri="{FF2B5EF4-FFF2-40B4-BE49-F238E27FC236}">
                <a16:creationId xmlns:a16="http://schemas.microsoft.com/office/drawing/2014/main" id="{01B0531D-E924-AEDB-D97A-CC8593FA28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r-HR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Dnevnik misli: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Primjer: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Situacija: Prijatelj otkazuje ručak.</a:t>
            </a: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Misao: </a:t>
            </a: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"Ne želi me </a:t>
            </a:r>
            <a:r>
              <a:rPr lang="hr-HR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vidjeti</a:t>
            </a: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."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Emocija: Tuga.</a:t>
            </a: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Ponašanje: Izbjegavanje druženja.</a:t>
            </a:r>
          </a:p>
          <a:p>
            <a:pPr marL="15875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Pitanja za samoprocjenu: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mi prolazi kroz glavu?"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ova situacija znači za mene?"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"Predviđam li nešto loše?"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Vizualizacija: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algn="l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Primjer:</a:t>
            </a: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"Zamisli da si u sobi i čekaš na poziv za posao. Što ti prolazi kroz glavu?"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75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r-HR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Igranje uloga</a:t>
            </a: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Primjer:</a:t>
            </a: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Klijent vježba razgovor s prijateljem koji ga je kritizirao.</a:t>
            </a:r>
          </a:p>
          <a:p>
            <a:pPr marL="15875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hr-HR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Regulacija emocija</a:t>
            </a: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Primjer:</a:t>
            </a:r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b="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"Gdje osjećaš anksioznost? U trbuhu? U prsima?"</a:t>
            </a: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>
          <a:extLst>
            <a:ext uri="{FF2B5EF4-FFF2-40B4-BE49-F238E27FC236}">
              <a16:creationId xmlns:a16="http://schemas.microsoft.com/office/drawing/2014/main" id="{AE50145C-A367-364C-E467-6C340442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330b26925c_0_7:notes">
            <a:extLst>
              <a:ext uri="{FF2B5EF4-FFF2-40B4-BE49-F238E27FC236}">
                <a16:creationId xmlns:a16="http://schemas.microsoft.com/office/drawing/2014/main" id="{AD4747ED-B9EC-2CD1-81CD-13716F55C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330b26925c_0_7:notes">
            <a:extLst>
              <a:ext uri="{FF2B5EF4-FFF2-40B4-BE49-F238E27FC236}">
                <a16:creationId xmlns:a16="http://schemas.microsoft.com/office/drawing/2014/main" id="{D4A8A127-16CE-A7DF-B70F-A73BA368F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5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105afc42a3_1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105afc42a3_1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>
          <a:extLst>
            <a:ext uri="{FF2B5EF4-FFF2-40B4-BE49-F238E27FC236}">
              <a16:creationId xmlns:a16="http://schemas.microsoft.com/office/drawing/2014/main" id="{D544D0B2-B033-811C-7A1E-F2DA16A1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360713c04_0_374:notes">
            <a:extLst>
              <a:ext uri="{FF2B5EF4-FFF2-40B4-BE49-F238E27FC236}">
                <a16:creationId xmlns:a16="http://schemas.microsoft.com/office/drawing/2014/main" id="{2597BAFA-5359-06B2-5EB6-3D003998A7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360713c04_0_374:notes">
            <a:extLst>
              <a:ext uri="{FF2B5EF4-FFF2-40B4-BE49-F238E27FC236}">
                <a16:creationId xmlns:a16="http://schemas.microsoft.com/office/drawing/2014/main" id="{F7865778-2DFD-1302-8C50-F46FA8850A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52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>
          <a:extLst>
            <a:ext uri="{FF2B5EF4-FFF2-40B4-BE49-F238E27FC236}">
              <a16:creationId xmlns:a16="http://schemas.microsoft.com/office/drawing/2014/main" id="{F9B4FB9B-0191-4CFB-B358-0C4AA0F5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360713c04_0_374:notes">
            <a:extLst>
              <a:ext uri="{FF2B5EF4-FFF2-40B4-BE49-F238E27FC236}">
                <a16:creationId xmlns:a16="http://schemas.microsoft.com/office/drawing/2014/main" id="{EFB21251-02A6-253C-EA58-ED7C9923C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360713c04_0_374:notes">
            <a:extLst>
              <a:ext uri="{FF2B5EF4-FFF2-40B4-BE49-F238E27FC236}">
                <a16:creationId xmlns:a16="http://schemas.microsoft.com/office/drawing/2014/main" id="{391A8C9D-0FA3-6367-9D87-114D87B6E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47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>
          <a:extLst>
            <a:ext uri="{FF2B5EF4-FFF2-40B4-BE49-F238E27FC236}">
              <a16:creationId xmlns:a16="http://schemas.microsoft.com/office/drawing/2014/main" id="{23FDD4AB-F7E8-C366-3DA0-08FD5C0D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360713c04_0_374:notes">
            <a:extLst>
              <a:ext uri="{FF2B5EF4-FFF2-40B4-BE49-F238E27FC236}">
                <a16:creationId xmlns:a16="http://schemas.microsoft.com/office/drawing/2014/main" id="{BB41AEAE-ADB3-6E5A-BC35-4F291FB3E5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360713c04_0_374:notes">
            <a:extLst>
              <a:ext uri="{FF2B5EF4-FFF2-40B4-BE49-F238E27FC236}">
                <a16:creationId xmlns:a16="http://schemas.microsoft.com/office/drawing/2014/main" id="{730E7E0F-3860-AF3C-6E2C-EBBAA7086B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Dakle bilo koji od ovih podražaja (iz kognitivnog modela – misli, ponašanja, emocije, fiziologija) mogu voditi ka AM koja je onda praćena emocijom, ponašanjem i fiziološkom reakcijom.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54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0E29B2B2-5EB0-8D9D-38D3-1B7F8B26F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140bdeeea4_0_0:notes">
            <a:extLst>
              <a:ext uri="{FF2B5EF4-FFF2-40B4-BE49-F238E27FC236}">
                <a16:creationId xmlns:a16="http://schemas.microsoft.com/office/drawing/2014/main" id="{402EAD6D-835C-6F26-6BB6-D1DC0FB64C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140bdeeea4_0_0:notes">
            <a:extLst>
              <a:ext uri="{FF2B5EF4-FFF2-40B4-BE49-F238E27FC236}">
                <a16:creationId xmlns:a16="http://schemas.microsoft.com/office/drawing/2014/main" id="{CF15CCB3-DD92-3606-D87C-0BCC5BE184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25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r-HR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Situacija usporedbe s drugom osobom: </a:t>
            </a:r>
            <a:r>
              <a:rPr lang="hr-HR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"Kada ste pomislili 'Nikad neću imati život kao ona', kako ste se osjećali?„</a:t>
            </a:r>
            <a:r>
              <a:rPr lang="hr-HR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-&gt; </a:t>
            </a:r>
            <a:r>
              <a:rPr lang="hr-HR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"Tužno."</a:t>
            </a:r>
            <a:endParaRPr lang="hr-HR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Pitati ova pitanja kada: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/>
              <a:t>Klijenti opišu problematičnu situaciju, emociju, ponašanje, fiziološku reakciju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/>
              <a:t>Klijenti dožive negativnu promjenu u afektu ili pokažu neadaptivno ponašanje tijekom same seanse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062300"/>
            <a:ext cx="6051600" cy="16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293400"/>
            <a:ext cx="27720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052F4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88689" y="-1448167"/>
            <a:ext cx="11253041" cy="8241678"/>
            <a:chOff x="-988689" y="-1448167"/>
            <a:chExt cx="11253041" cy="8241678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7917106" y="338812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5226896">
              <a:off x="6980674" y="-1091154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5226896">
              <a:off x="-632976" y="3855346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873234">
              <a:off x="6797504" y="-1039094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666157">
              <a:off x="-714220" y="3193034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693269" y="-10470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6300001" flipH="1">
              <a:off x="1363256" y="4418920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6300001" flipH="1">
              <a:off x="8466756" y="-1274455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88689" y="-1448167"/>
            <a:ext cx="11253041" cy="8241678"/>
            <a:chOff x="-988689" y="-1448167"/>
            <a:chExt cx="11253041" cy="8241678"/>
          </a:xfrm>
        </p:grpSpPr>
        <p:sp>
          <p:nvSpPr>
            <p:cNvPr id="228" name="Google Shape;228;p22"/>
            <p:cNvSpPr/>
            <p:nvPr/>
          </p:nvSpPr>
          <p:spPr>
            <a:xfrm flipH="1">
              <a:off x="8315631" y="360597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 rot="5226896">
              <a:off x="6980674" y="-1091154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 rot="5226896">
              <a:off x="-632976" y="3855346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 rot="-873234">
              <a:off x="6797504" y="-1039094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 rot="666157">
              <a:off x="-714220" y="3193034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693269" y="-10470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 rot="-6300001" flipH="1">
              <a:off x="1219781" y="4588970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 rot="-6300001" flipH="1">
              <a:off x="8466756" y="-1274455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"/>
          </p:nvPr>
        </p:nvSpPr>
        <p:spPr>
          <a:xfrm>
            <a:off x="715100" y="1055000"/>
            <a:ext cx="77040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2"/>
          </p:nvPr>
        </p:nvSpPr>
        <p:spPr>
          <a:xfrm>
            <a:off x="715100" y="2064315"/>
            <a:ext cx="77040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3"/>
          </p:nvPr>
        </p:nvSpPr>
        <p:spPr>
          <a:xfrm>
            <a:off x="715100" y="3557910"/>
            <a:ext cx="77040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1"/>
          </p:nvPr>
        </p:nvSpPr>
        <p:spPr>
          <a:xfrm>
            <a:off x="728900" y="2415102"/>
            <a:ext cx="2389200" cy="15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2"/>
          </p:nvPr>
        </p:nvSpPr>
        <p:spPr>
          <a:xfrm>
            <a:off x="3386339" y="2415100"/>
            <a:ext cx="2389200" cy="15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3"/>
          </p:nvPr>
        </p:nvSpPr>
        <p:spPr>
          <a:xfrm>
            <a:off x="6043777" y="2415100"/>
            <a:ext cx="2389200" cy="15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4"/>
          </p:nvPr>
        </p:nvSpPr>
        <p:spPr>
          <a:xfrm>
            <a:off x="728900" y="1806675"/>
            <a:ext cx="238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5"/>
          </p:nvPr>
        </p:nvSpPr>
        <p:spPr>
          <a:xfrm>
            <a:off x="3386345" y="1806675"/>
            <a:ext cx="238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6"/>
          </p:nvPr>
        </p:nvSpPr>
        <p:spPr>
          <a:xfrm>
            <a:off x="6043783" y="1806675"/>
            <a:ext cx="238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48" name="Google Shape;248;p23"/>
          <p:cNvGrpSpPr/>
          <p:nvPr/>
        </p:nvGrpSpPr>
        <p:grpSpPr>
          <a:xfrm>
            <a:off x="-988689" y="-1448167"/>
            <a:ext cx="11253041" cy="8241678"/>
            <a:chOff x="-988689" y="-1448167"/>
            <a:chExt cx="11253041" cy="8241678"/>
          </a:xfrm>
        </p:grpSpPr>
        <p:sp>
          <p:nvSpPr>
            <p:cNvPr id="249" name="Google Shape;249;p23"/>
            <p:cNvSpPr/>
            <p:nvPr/>
          </p:nvSpPr>
          <p:spPr>
            <a:xfrm flipH="1">
              <a:off x="7917106" y="338812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 rot="5226896">
              <a:off x="6980674" y="-1091154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 rot="5226896">
              <a:off x="-632976" y="3855346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 rot="-873234">
              <a:off x="6797504" y="-1039094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 rot="666157">
              <a:off x="-714220" y="3193034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-693269" y="-10470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 rot="-6300001" flipH="1">
              <a:off x="1363256" y="4418920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 rot="-6300001" flipH="1">
              <a:off x="8466756" y="-1274455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1"/>
          </p:nvPr>
        </p:nvSpPr>
        <p:spPr>
          <a:xfrm>
            <a:off x="1163725" y="122509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2"/>
          </p:nvPr>
        </p:nvSpPr>
        <p:spPr>
          <a:xfrm>
            <a:off x="1163726" y="167479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3"/>
          </p:nvPr>
        </p:nvSpPr>
        <p:spPr>
          <a:xfrm>
            <a:off x="5013252" y="167479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4"/>
          </p:nvPr>
        </p:nvSpPr>
        <p:spPr>
          <a:xfrm>
            <a:off x="1163726" y="339188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5"/>
          </p:nvPr>
        </p:nvSpPr>
        <p:spPr>
          <a:xfrm>
            <a:off x="5013252" y="339188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6"/>
          </p:nvPr>
        </p:nvSpPr>
        <p:spPr>
          <a:xfrm>
            <a:off x="1163725" y="294218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7"/>
          </p:nvPr>
        </p:nvSpPr>
        <p:spPr>
          <a:xfrm>
            <a:off x="5013250" y="122509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8"/>
          </p:nvPr>
        </p:nvSpPr>
        <p:spPr>
          <a:xfrm>
            <a:off x="5013250" y="294218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67" name="Google Shape;267;p24"/>
          <p:cNvGrpSpPr/>
          <p:nvPr/>
        </p:nvGrpSpPr>
        <p:grpSpPr>
          <a:xfrm>
            <a:off x="-1297189" y="-1549079"/>
            <a:ext cx="11253041" cy="8241678"/>
            <a:chOff x="-1297189" y="-1549079"/>
            <a:chExt cx="11253041" cy="8241678"/>
          </a:xfrm>
        </p:grpSpPr>
        <p:sp>
          <p:nvSpPr>
            <p:cNvPr id="268" name="Google Shape;268;p24"/>
            <p:cNvSpPr/>
            <p:nvPr/>
          </p:nvSpPr>
          <p:spPr>
            <a:xfrm rot="10800000">
              <a:off x="-886671" y="-54688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 rot="-5573104">
              <a:off x="-971639" y="3553657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rot="-5573104">
              <a:off x="6642011" y="-1392843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 rot="9926766">
              <a:off x="-950973" y="3129548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 rot="-10133843">
              <a:off x="6560747" y="-1102582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 rot="10800000">
              <a:off x="8310879" y="3853487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 rot="4499999" flipH="1">
              <a:off x="6487077" y="-887338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 rot="4499999" flipH="1">
              <a:off x="-1065623" y="4946737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1"/>
          </p:nvPr>
        </p:nvSpPr>
        <p:spPr>
          <a:xfrm>
            <a:off x="720000" y="1670710"/>
            <a:ext cx="20847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subTitle" idx="2"/>
          </p:nvPr>
        </p:nvSpPr>
        <p:spPr>
          <a:xfrm>
            <a:off x="3527456" y="1670710"/>
            <a:ext cx="20847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3"/>
          </p:nvPr>
        </p:nvSpPr>
        <p:spPr>
          <a:xfrm>
            <a:off x="720000" y="3385061"/>
            <a:ext cx="20859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subTitle" idx="4"/>
          </p:nvPr>
        </p:nvSpPr>
        <p:spPr>
          <a:xfrm>
            <a:off x="3527456" y="3385061"/>
            <a:ext cx="20859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5"/>
          </p:nvPr>
        </p:nvSpPr>
        <p:spPr>
          <a:xfrm>
            <a:off x="6334911" y="1670710"/>
            <a:ext cx="20847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6"/>
          </p:nvPr>
        </p:nvSpPr>
        <p:spPr>
          <a:xfrm>
            <a:off x="6334911" y="3385061"/>
            <a:ext cx="20847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7"/>
          </p:nvPr>
        </p:nvSpPr>
        <p:spPr>
          <a:xfrm>
            <a:off x="720000" y="1373025"/>
            <a:ext cx="2085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8"/>
          </p:nvPr>
        </p:nvSpPr>
        <p:spPr>
          <a:xfrm>
            <a:off x="3527456" y="1373025"/>
            <a:ext cx="2085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9"/>
          </p:nvPr>
        </p:nvSpPr>
        <p:spPr>
          <a:xfrm>
            <a:off x="6334911" y="1373025"/>
            <a:ext cx="2085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13"/>
          </p:nvPr>
        </p:nvSpPr>
        <p:spPr>
          <a:xfrm>
            <a:off x="720000" y="3084163"/>
            <a:ext cx="2085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14"/>
          </p:nvPr>
        </p:nvSpPr>
        <p:spPr>
          <a:xfrm>
            <a:off x="3527456" y="3084163"/>
            <a:ext cx="2085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15"/>
          </p:nvPr>
        </p:nvSpPr>
        <p:spPr>
          <a:xfrm>
            <a:off x="6334911" y="3084163"/>
            <a:ext cx="2085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90" name="Google Shape;290;p25"/>
          <p:cNvGrpSpPr/>
          <p:nvPr/>
        </p:nvGrpSpPr>
        <p:grpSpPr>
          <a:xfrm>
            <a:off x="-988689" y="-114303"/>
            <a:ext cx="12095603" cy="6907815"/>
            <a:chOff x="-988689" y="-114303"/>
            <a:chExt cx="12095603" cy="6907815"/>
          </a:xfrm>
        </p:grpSpPr>
        <p:sp>
          <p:nvSpPr>
            <p:cNvPr id="291" name="Google Shape;291;p25"/>
            <p:cNvSpPr/>
            <p:nvPr/>
          </p:nvSpPr>
          <p:spPr>
            <a:xfrm rot="5226896">
              <a:off x="-632976" y="3855346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 rot="666157">
              <a:off x="-714220" y="3193034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 rot="5400000">
              <a:off x="1714456" y="441462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8428906" y="-11430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-966194" y="610897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 rot="-2480218">
              <a:off x="7598600" y="2502372"/>
              <a:ext cx="2958126" cy="2781931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-6596896">
              <a:off x="7021316" y="2229908"/>
              <a:ext cx="3120637" cy="3153984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rot="10800000" flipH="1">
            <a:off x="-1244557" y="-1549079"/>
            <a:ext cx="11200409" cy="8241678"/>
            <a:chOff x="-1244557" y="-1549079"/>
            <a:chExt cx="11200409" cy="8241678"/>
          </a:xfrm>
        </p:grpSpPr>
        <p:sp>
          <p:nvSpPr>
            <p:cNvPr id="313" name="Google Shape;313;p27"/>
            <p:cNvSpPr/>
            <p:nvPr/>
          </p:nvSpPr>
          <p:spPr>
            <a:xfrm rot="10800000">
              <a:off x="-477546" y="1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 rot="5400000">
              <a:off x="-934635" y="3713056"/>
              <a:ext cx="2958125" cy="2781926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 rot="-5573104">
              <a:off x="6642011" y="-1392843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 rot="-422118">
              <a:off x="-705275" y="2778875"/>
              <a:ext cx="3120626" cy="3153972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 rot="-10133843">
              <a:off x="6560747" y="-1102582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 rot="10800000">
              <a:off x="8146154" y="370471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 rot="4499999" flipH="1">
              <a:off x="6487077" y="-887338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 rot="4499999" flipH="1">
              <a:off x="-1065623" y="4946737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8"/>
          <p:cNvGrpSpPr/>
          <p:nvPr/>
        </p:nvGrpSpPr>
        <p:grpSpPr>
          <a:xfrm rot="10800000" flipH="1">
            <a:off x="-988689" y="-1410803"/>
            <a:ext cx="12095603" cy="6907815"/>
            <a:chOff x="-988689" y="-114303"/>
            <a:chExt cx="12095603" cy="6907815"/>
          </a:xfrm>
        </p:grpSpPr>
        <p:sp>
          <p:nvSpPr>
            <p:cNvPr id="323" name="Google Shape;323;p28"/>
            <p:cNvSpPr/>
            <p:nvPr/>
          </p:nvSpPr>
          <p:spPr>
            <a:xfrm rot="5226896">
              <a:off x="-632976" y="3855346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 rot="666157">
              <a:off x="-714220" y="3193034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 rot="5400000">
              <a:off x="1714456" y="441462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8428906" y="-11430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-966194" y="610897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 rot="-2480218">
              <a:off x="7598600" y="2502372"/>
              <a:ext cx="2958126" cy="2781931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 rot="-6596896">
              <a:off x="7021316" y="2229908"/>
              <a:ext cx="3120637" cy="3153984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720000" y="3465652"/>
            <a:ext cx="46056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720000" y="1839303"/>
            <a:ext cx="46056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720000" y="1341850"/>
            <a:ext cx="46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720000" y="2968195"/>
            <a:ext cx="46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-1297189" y="-1549079"/>
            <a:ext cx="11253041" cy="8241678"/>
            <a:chOff x="-1297189" y="-1549079"/>
            <a:chExt cx="11253041" cy="8241678"/>
          </a:xfrm>
        </p:grpSpPr>
        <p:sp>
          <p:nvSpPr>
            <p:cNvPr id="52" name="Google Shape;52;p5"/>
            <p:cNvSpPr/>
            <p:nvPr/>
          </p:nvSpPr>
          <p:spPr>
            <a:xfrm rot="10800000">
              <a:off x="-886671" y="-54688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-5573104">
              <a:off x="-1259964" y="3718382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573104">
              <a:off x="6642011" y="-1392843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9926766">
              <a:off x="-950973" y="3129548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10133843">
              <a:off x="6560747" y="-1102582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rot="10800000">
              <a:off x="8310879" y="3853487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 rot="4499999" flipH="1">
              <a:off x="6487077" y="-887338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4499999" flipH="1">
              <a:off x="-1065623" y="4946737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44557" y="-1549079"/>
            <a:ext cx="11200409" cy="8241678"/>
            <a:chOff x="-1244557" y="-1549079"/>
            <a:chExt cx="11200409" cy="8241678"/>
          </a:xfrm>
        </p:grpSpPr>
        <p:sp>
          <p:nvSpPr>
            <p:cNvPr id="73" name="Google Shape;73;p7"/>
            <p:cNvSpPr/>
            <p:nvPr/>
          </p:nvSpPr>
          <p:spPr>
            <a:xfrm rot="10800000">
              <a:off x="-886671" y="-54688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rot="5400000">
              <a:off x="-934635" y="3713056"/>
              <a:ext cx="2958125" cy="2781926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 rot="-5573104">
              <a:off x="6642011" y="-1392843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 rot="-422118">
              <a:off x="-705275" y="2778875"/>
              <a:ext cx="3120626" cy="3153972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 rot="-10133843">
              <a:off x="6560747" y="-1102582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 rot="10800000">
              <a:off x="8310879" y="3853487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 rot="4499999" flipH="1">
              <a:off x="6487077" y="-887338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 rot="4499999" flipH="1">
              <a:off x="-1065623" y="4946737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94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720000" y="1611800"/>
            <a:ext cx="3944700" cy="27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7"/>
          <p:cNvSpPr>
            <a:spLocks noGrp="1"/>
          </p:cNvSpPr>
          <p:nvPr>
            <p:ph type="pic" idx="2"/>
          </p:nvPr>
        </p:nvSpPr>
        <p:spPr>
          <a:xfrm>
            <a:off x="5002425" y="535000"/>
            <a:ext cx="3107100" cy="4073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1372800" y="1307100"/>
            <a:ext cx="6398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20000" y="4155275"/>
            <a:ext cx="7704000" cy="455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17"/>
          <p:cNvGrpSpPr/>
          <p:nvPr/>
        </p:nvGrpSpPr>
        <p:grpSpPr>
          <a:xfrm>
            <a:off x="-1297189" y="-1380583"/>
            <a:ext cx="11561541" cy="8073183"/>
            <a:chOff x="-1297189" y="-1380583"/>
            <a:chExt cx="11561541" cy="8073183"/>
          </a:xfrm>
        </p:grpSpPr>
        <p:sp>
          <p:nvSpPr>
            <p:cNvPr id="167" name="Google Shape;167;p17"/>
            <p:cNvSpPr/>
            <p:nvPr/>
          </p:nvSpPr>
          <p:spPr>
            <a:xfrm rot="-5573104">
              <a:off x="-971639" y="3553657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 rot="9926766">
              <a:off x="-950973" y="3129548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4499999" flipH="1">
              <a:off x="-1065623" y="4946737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5226896">
              <a:off x="6980674" y="-1091154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873234">
              <a:off x="6797504" y="-1039094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6300001" flipH="1">
              <a:off x="-173681" y="-597868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10800000" flipH="1">
              <a:off x="8357356" y="1564858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2813281" y="470378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1_4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21"/>
          <p:cNvGrpSpPr/>
          <p:nvPr/>
        </p:nvGrpSpPr>
        <p:grpSpPr>
          <a:xfrm>
            <a:off x="-988689" y="-1448167"/>
            <a:ext cx="11253041" cy="8241678"/>
            <a:chOff x="-988689" y="-1448167"/>
            <a:chExt cx="11253041" cy="8241678"/>
          </a:xfrm>
        </p:grpSpPr>
        <p:sp>
          <p:nvSpPr>
            <p:cNvPr id="217" name="Google Shape;217;p21"/>
            <p:cNvSpPr/>
            <p:nvPr/>
          </p:nvSpPr>
          <p:spPr>
            <a:xfrm flipH="1">
              <a:off x="8315631" y="3605972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 rot="5226896">
              <a:off x="6980674" y="-1091154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 rot="5226896">
              <a:off x="-632976" y="3855346"/>
              <a:ext cx="2958129" cy="2781929"/>
            </a:xfrm>
            <a:custGeom>
              <a:avLst/>
              <a:gdLst/>
              <a:ahLst/>
              <a:cxnLst/>
              <a:rect l="l" t="t" r="r" b="b"/>
              <a:pathLst>
                <a:path w="3559" h="3347" extrusionOk="0">
                  <a:moveTo>
                    <a:pt x="3539" y="1091"/>
                  </a:moveTo>
                  <a:cubicBezTo>
                    <a:pt x="3569" y="1268"/>
                    <a:pt x="3566" y="1448"/>
                    <a:pt x="3522" y="1611"/>
                  </a:cubicBezTo>
                  <a:cubicBezTo>
                    <a:pt x="3403" y="2053"/>
                    <a:pt x="3042" y="2315"/>
                    <a:pt x="2635" y="2474"/>
                  </a:cubicBezTo>
                  <a:cubicBezTo>
                    <a:pt x="2012" y="2718"/>
                    <a:pt x="719" y="3918"/>
                    <a:pt x="120" y="3014"/>
                  </a:cubicBezTo>
                  <a:cubicBezTo>
                    <a:pt x="-199" y="2533"/>
                    <a:pt x="162" y="1911"/>
                    <a:pt x="658" y="1748"/>
                  </a:cubicBezTo>
                  <a:cubicBezTo>
                    <a:pt x="1604" y="1437"/>
                    <a:pt x="1282" y="447"/>
                    <a:pt x="1990" y="122"/>
                  </a:cubicBezTo>
                  <a:cubicBezTo>
                    <a:pt x="2354" y="-45"/>
                    <a:pt x="2774" y="-67"/>
                    <a:pt x="3084" y="220"/>
                  </a:cubicBezTo>
                  <a:cubicBezTo>
                    <a:pt x="3313" y="431"/>
                    <a:pt x="3483" y="759"/>
                    <a:pt x="3539" y="1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-873234">
              <a:off x="6797504" y="-1039094"/>
              <a:ext cx="3120632" cy="3153979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666157">
              <a:off x="-714220" y="3193034"/>
              <a:ext cx="3120637" cy="3153981"/>
            </a:xfrm>
            <a:custGeom>
              <a:avLst/>
              <a:gdLst/>
              <a:ahLst/>
              <a:cxnLst/>
              <a:rect l="l" t="t" r="r" b="b"/>
              <a:pathLst>
                <a:path w="4771" h="4822" extrusionOk="0">
                  <a:moveTo>
                    <a:pt x="177" y="19"/>
                  </a:moveTo>
                  <a:cubicBezTo>
                    <a:pt x="129" y="19"/>
                    <a:pt x="79" y="33"/>
                    <a:pt x="47" y="82"/>
                  </a:cubicBezTo>
                  <a:cubicBezTo>
                    <a:pt x="5" y="148"/>
                    <a:pt x="-47" y="365"/>
                    <a:pt x="363" y="962"/>
                  </a:cubicBezTo>
                  <a:cubicBezTo>
                    <a:pt x="674" y="1413"/>
                    <a:pt x="993" y="1661"/>
                    <a:pt x="1311" y="1836"/>
                  </a:cubicBezTo>
                  <a:cubicBezTo>
                    <a:pt x="1023" y="1277"/>
                    <a:pt x="891" y="805"/>
                    <a:pt x="888" y="796"/>
                  </a:cubicBezTo>
                  <a:lnTo>
                    <a:pt x="888" y="795"/>
                  </a:lnTo>
                  <a:cubicBezTo>
                    <a:pt x="783" y="368"/>
                    <a:pt x="460" y="61"/>
                    <a:pt x="222" y="22"/>
                  </a:cubicBezTo>
                  <a:cubicBezTo>
                    <a:pt x="208" y="20"/>
                    <a:pt x="192" y="19"/>
                    <a:pt x="177" y="19"/>
                  </a:cubicBezTo>
                  <a:moveTo>
                    <a:pt x="1356" y="1881"/>
                  </a:moveTo>
                  <a:cubicBezTo>
                    <a:pt x="1611" y="2365"/>
                    <a:pt x="1982" y="2904"/>
                    <a:pt x="2483" y="3254"/>
                  </a:cubicBezTo>
                  <a:cubicBezTo>
                    <a:pt x="2780" y="3462"/>
                    <a:pt x="3080" y="3566"/>
                    <a:pt x="3357" y="3628"/>
                  </a:cubicBezTo>
                  <a:cubicBezTo>
                    <a:pt x="3219" y="3429"/>
                    <a:pt x="3093" y="3229"/>
                    <a:pt x="2995" y="3049"/>
                  </a:cubicBezTo>
                  <a:cubicBezTo>
                    <a:pt x="2678" y="2467"/>
                    <a:pt x="2254" y="2284"/>
                    <a:pt x="1805" y="2090"/>
                  </a:cubicBezTo>
                  <a:cubicBezTo>
                    <a:pt x="1660" y="2028"/>
                    <a:pt x="1509" y="1962"/>
                    <a:pt x="1356" y="1881"/>
                  </a:cubicBezTo>
                  <a:moveTo>
                    <a:pt x="3402" y="3657"/>
                  </a:moveTo>
                  <a:cubicBezTo>
                    <a:pt x="3817" y="4243"/>
                    <a:pt x="4337" y="4803"/>
                    <a:pt x="4591" y="4803"/>
                  </a:cubicBezTo>
                  <a:cubicBezTo>
                    <a:pt x="4605" y="4803"/>
                    <a:pt x="4618" y="4801"/>
                    <a:pt x="4630" y="4798"/>
                  </a:cubicBezTo>
                  <a:cubicBezTo>
                    <a:pt x="4719" y="4773"/>
                    <a:pt x="4760" y="4655"/>
                    <a:pt x="4751" y="4446"/>
                  </a:cubicBezTo>
                  <a:cubicBezTo>
                    <a:pt x="4724" y="3844"/>
                    <a:pt x="4355" y="3795"/>
                    <a:pt x="3844" y="3727"/>
                  </a:cubicBezTo>
                  <a:cubicBezTo>
                    <a:pt x="3707" y="3709"/>
                    <a:pt x="3558" y="3689"/>
                    <a:pt x="3402" y="3657"/>
                  </a:cubicBezTo>
                  <a:moveTo>
                    <a:pt x="4592" y="4822"/>
                  </a:moveTo>
                  <a:cubicBezTo>
                    <a:pt x="4323" y="4822"/>
                    <a:pt x="3792" y="4246"/>
                    <a:pt x="3374" y="3651"/>
                  </a:cubicBezTo>
                  <a:cubicBezTo>
                    <a:pt x="3088" y="3590"/>
                    <a:pt x="2779" y="3485"/>
                    <a:pt x="2472" y="3270"/>
                  </a:cubicBezTo>
                  <a:cubicBezTo>
                    <a:pt x="1960" y="2912"/>
                    <a:pt x="1583" y="2358"/>
                    <a:pt x="1326" y="1865"/>
                  </a:cubicBezTo>
                  <a:cubicBezTo>
                    <a:pt x="1001" y="1688"/>
                    <a:pt x="665" y="1434"/>
                    <a:pt x="348" y="973"/>
                  </a:cubicBezTo>
                  <a:cubicBezTo>
                    <a:pt x="54" y="546"/>
                    <a:pt x="-61" y="218"/>
                    <a:pt x="31" y="72"/>
                  </a:cubicBezTo>
                  <a:cubicBezTo>
                    <a:pt x="68" y="14"/>
                    <a:pt x="137" y="-10"/>
                    <a:pt x="225" y="4"/>
                  </a:cubicBezTo>
                  <a:cubicBezTo>
                    <a:pt x="344" y="23"/>
                    <a:pt x="488" y="112"/>
                    <a:pt x="610" y="241"/>
                  </a:cubicBezTo>
                  <a:cubicBezTo>
                    <a:pt x="709" y="346"/>
                    <a:pt x="841" y="527"/>
                    <a:pt x="907" y="791"/>
                  </a:cubicBezTo>
                  <a:cubicBezTo>
                    <a:pt x="910" y="803"/>
                    <a:pt x="1046" y="1287"/>
                    <a:pt x="1341" y="1852"/>
                  </a:cubicBezTo>
                  <a:cubicBezTo>
                    <a:pt x="1499" y="1937"/>
                    <a:pt x="1657" y="2005"/>
                    <a:pt x="1813" y="2073"/>
                  </a:cubicBezTo>
                  <a:cubicBezTo>
                    <a:pt x="2265" y="2268"/>
                    <a:pt x="2691" y="2452"/>
                    <a:pt x="3012" y="3039"/>
                  </a:cubicBezTo>
                  <a:cubicBezTo>
                    <a:pt x="3113" y="3225"/>
                    <a:pt x="3243" y="3431"/>
                    <a:pt x="3386" y="3634"/>
                  </a:cubicBezTo>
                  <a:cubicBezTo>
                    <a:pt x="3549" y="3669"/>
                    <a:pt x="3704" y="3689"/>
                    <a:pt x="3846" y="3708"/>
                  </a:cubicBezTo>
                  <a:cubicBezTo>
                    <a:pt x="4366" y="3777"/>
                    <a:pt x="4742" y="3827"/>
                    <a:pt x="4770" y="4445"/>
                  </a:cubicBezTo>
                  <a:cubicBezTo>
                    <a:pt x="4779" y="4664"/>
                    <a:pt x="4734" y="4789"/>
                    <a:pt x="4635" y="4816"/>
                  </a:cubicBezTo>
                  <a:cubicBezTo>
                    <a:pt x="4621" y="4820"/>
                    <a:pt x="4607" y="4822"/>
                    <a:pt x="4592" y="4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-693269" y="-104703"/>
              <a:ext cx="1566028" cy="1572149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 rot="-6300001" flipH="1">
              <a:off x="1219781" y="4588970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6300001" flipH="1">
              <a:off x="8466756" y="-1274455"/>
              <a:ext cx="1566030" cy="1572150"/>
            </a:xfrm>
            <a:custGeom>
              <a:avLst/>
              <a:gdLst/>
              <a:ahLst/>
              <a:cxnLst/>
              <a:rect l="l" t="t" r="r" b="b"/>
              <a:pathLst>
                <a:path w="3577" h="3591" extrusionOk="0">
                  <a:moveTo>
                    <a:pt x="1585" y="1146"/>
                  </a:moveTo>
                  <a:cubicBezTo>
                    <a:pt x="1591" y="1146"/>
                    <a:pt x="1597" y="1146"/>
                    <a:pt x="1603" y="1146"/>
                  </a:cubicBezTo>
                  <a:cubicBezTo>
                    <a:pt x="1587" y="1142"/>
                    <a:pt x="1721" y="1148"/>
                    <a:pt x="1707" y="1140"/>
                  </a:cubicBezTo>
                  <a:cubicBezTo>
                    <a:pt x="1701" y="1140"/>
                    <a:pt x="1695" y="1140"/>
                    <a:pt x="1689" y="1139"/>
                  </a:cubicBezTo>
                  <a:cubicBezTo>
                    <a:pt x="1695" y="1139"/>
                    <a:pt x="1701" y="1139"/>
                    <a:pt x="1707" y="1139"/>
                  </a:cubicBezTo>
                  <a:cubicBezTo>
                    <a:pt x="1751" y="1124"/>
                    <a:pt x="1790" y="1122"/>
                    <a:pt x="1846" y="1118"/>
                  </a:cubicBezTo>
                  <a:cubicBezTo>
                    <a:pt x="1836" y="1116"/>
                    <a:pt x="1826" y="1117"/>
                    <a:pt x="1800" y="1117"/>
                  </a:cubicBezTo>
                  <a:cubicBezTo>
                    <a:pt x="1864" y="1117"/>
                    <a:pt x="1858" y="1113"/>
                    <a:pt x="1906" y="1113"/>
                  </a:cubicBezTo>
                  <a:cubicBezTo>
                    <a:pt x="1889" y="1115"/>
                    <a:pt x="1924" y="1115"/>
                    <a:pt x="1894" y="1116"/>
                  </a:cubicBezTo>
                  <a:cubicBezTo>
                    <a:pt x="1883" y="1129"/>
                    <a:pt x="1927" y="1124"/>
                    <a:pt x="1913" y="1127"/>
                  </a:cubicBezTo>
                  <a:cubicBezTo>
                    <a:pt x="1897" y="1130"/>
                    <a:pt x="1879" y="1132"/>
                    <a:pt x="1907" y="1135"/>
                  </a:cubicBezTo>
                  <a:cubicBezTo>
                    <a:pt x="1894" y="1135"/>
                    <a:pt x="1884" y="1135"/>
                    <a:pt x="1873" y="1136"/>
                  </a:cubicBezTo>
                  <a:cubicBezTo>
                    <a:pt x="1895" y="1137"/>
                    <a:pt x="1868" y="1138"/>
                    <a:pt x="1893" y="1139"/>
                  </a:cubicBezTo>
                  <a:cubicBezTo>
                    <a:pt x="1921" y="1139"/>
                    <a:pt x="1914" y="1140"/>
                    <a:pt x="1915" y="1141"/>
                  </a:cubicBezTo>
                  <a:cubicBezTo>
                    <a:pt x="1956" y="1140"/>
                    <a:pt x="1925" y="1136"/>
                    <a:pt x="1977" y="1130"/>
                  </a:cubicBezTo>
                  <a:cubicBezTo>
                    <a:pt x="1927" y="1129"/>
                    <a:pt x="1999" y="1127"/>
                    <a:pt x="1977" y="1126"/>
                  </a:cubicBezTo>
                  <a:cubicBezTo>
                    <a:pt x="1957" y="1125"/>
                    <a:pt x="1977" y="1124"/>
                    <a:pt x="1978" y="1123"/>
                  </a:cubicBezTo>
                  <a:cubicBezTo>
                    <a:pt x="1986" y="1121"/>
                    <a:pt x="1997" y="1119"/>
                    <a:pt x="1976" y="1117"/>
                  </a:cubicBezTo>
                  <a:cubicBezTo>
                    <a:pt x="1962" y="1116"/>
                    <a:pt x="2016" y="1116"/>
                    <a:pt x="1984" y="1115"/>
                  </a:cubicBezTo>
                  <a:cubicBezTo>
                    <a:pt x="2008" y="1112"/>
                    <a:pt x="1973" y="1113"/>
                    <a:pt x="1958" y="1111"/>
                  </a:cubicBezTo>
                  <a:cubicBezTo>
                    <a:pt x="1975" y="1106"/>
                    <a:pt x="2078" y="1098"/>
                    <a:pt x="2101" y="1090"/>
                  </a:cubicBezTo>
                  <a:cubicBezTo>
                    <a:pt x="2120" y="1089"/>
                    <a:pt x="2132" y="1089"/>
                    <a:pt x="2146" y="1089"/>
                  </a:cubicBezTo>
                  <a:cubicBezTo>
                    <a:pt x="2093" y="1086"/>
                    <a:pt x="2223" y="1080"/>
                    <a:pt x="2206" y="1075"/>
                  </a:cubicBezTo>
                  <a:cubicBezTo>
                    <a:pt x="2249" y="1075"/>
                    <a:pt x="2217" y="1073"/>
                    <a:pt x="2239" y="1072"/>
                  </a:cubicBezTo>
                  <a:cubicBezTo>
                    <a:pt x="2257" y="1071"/>
                    <a:pt x="2235" y="1069"/>
                    <a:pt x="2252" y="1068"/>
                  </a:cubicBezTo>
                  <a:cubicBezTo>
                    <a:pt x="2276" y="1066"/>
                    <a:pt x="2265" y="1065"/>
                    <a:pt x="2268" y="1063"/>
                  </a:cubicBezTo>
                  <a:cubicBezTo>
                    <a:pt x="2271" y="1062"/>
                    <a:pt x="2269" y="1061"/>
                    <a:pt x="2269" y="1059"/>
                  </a:cubicBezTo>
                  <a:cubicBezTo>
                    <a:pt x="2269" y="1058"/>
                    <a:pt x="2275" y="1056"/>
                    <a:pt x="2267" y="1055"/>
                  </a:cubicBezTo>
                  <a:cubicBezTo>
                    <a:pt x="2259" y="1054"/>
                    <a:pt x="2302" y="1053"/>
                    <a:pt x="2269" y="1051"/>
                  </a:cubicBezTo>
                  <a:cubicBezTo>
                    <a:pt x="2309" y="1046"/>
                    <a:pt x="2293" y="1045"/>
                    <a:pt x="2324" y="1043"/>
                  </a:cubicBezTo>
                  <a:cubicBezTo>
                    <a:pt x="2327" y="1043"/>
                    <a:pt x="2320" y="1042"/>
                    <a:pt x="2329" y="1041"/>
                  </a:cubicBezTo>
                  <a:cubicBezTo>
                    <a:pt x="2339" y="1040"/>
                    <a:pt x="2337" y="1039"/>
                    <a:pt x="2330" y="1038"/>
                  </a:cubicBezTo>
                  <a:cubicBezTo>
                    <a:pt x="2321" y="1037"/>
                    <a:pt x="2366" y="1036"/>
                    <a:pt x="2332" y="1035"/>
                  </a:cubicBezTo>
                  <a:cubicBezTo>
                    <a:pt x="2344" y="1035"/>
                    <a:pt x="2403" y="1031"/>
                    <a:pt x="2358" y="1029"/>
                  </a:cubicBezTo>
                  <a:cubicBezTo>
                    <a:pt x="2350" y="1028"/>
                    <a:pt x="2359" y="1027"/>
                    <a:pt x="2365" y="1027"/>
                  </a:cubicBezTo>
                  <a:cubicBezTo>
                    <a:pt x="2371" y="1026"/>
                    <a:pt x="2343" y="1025"/>
                    <a:pt x="2371" y="1025"/>
                  </a:cubicBezTo>
                  <a:cubicBezTo>
                    <a:pt x="2332" y="1024"/>
                    <a:pt x="2384" y="1023"/>
                    <a:pt x="2362" y="1023"/>
                  </a:cubicBezTo>
                  <a:cubicBezTo>
                    <a:pt x="2330" y="1022"/>
                    <a:pt x="2377" y="1021"/>
                    <a:pt x="2366" y="1021"/>
                  </a:cubicBezTo>
                  <a:cubicBezTo>
                    <a:pt x="2336" y="1019"/>
                    <a:pt x="2358" y="1017"/>
                    <a:pt x="2352" y="1015"/>
                  </a:cubicBezTo>
                  <a:cubicBezTo>
                    <a:pt x="2339" y="1011"/>
                    <a:pt x="2380" y="1012"/>
                    <a:pt x="2393" y="1007"/>
                  </a:cubicBezTo>
                  <a:cubicBezTo>
                    <a:pt x="2383" y="996"/>
                    <a:pt x="2453" y="1000"/>
                    <a:pt x="2414" y="996"/>
                  </a:cubicBezTo>
                  <a:cubicBezTo>
                    <a:pt x="2470" y="988"/>
                    <a:pt x="2441" y="986"/>
                    <a:pt x="2479" y="976"/>
                  </a:cubicBezTo>
                  <a:cubicBezTo>
                    <a:pt x="2485" y="975"/>
                    <a:pt x="2508" y="973"/>
                    <a:pt x="2532" y="971"/>
                  </a:cubicBezTo>
                  <a:cubicBezTo>
                    <a:pt x="2581" y="976"/>
                    <a:pt x="2550" y="980"/>
                    <a:pt x="2562" y="985"/>
                  </a:cubicBezTo>
                  <a:cubicBezTo>
                    <a:pt x="2532" y="983"/>
                    <a:pt x="2515" y="982"/>
                    <a:pt x="2498" y="982"/>
                  </a:cubicBezTo>
                  <a:cubicBezTo>
                    <a:pt x="2524" y="992"/>
                    <a:pt x="2550" y="984"/>
                    <a:pt x="2500" y="994"/>
                  </a:cubicBezTo>
                  <a:cubicBezTo>
                    <a:pt x="2577" y="990"/>
                    <a:pt x="2579" y="993"/>
                    <a:pt x="2643" y="978"/>
                  </a:cubicBezTo>
                  <a:cubicBezTo>
                    <a:pt x="2647" y="972"/>
                    <a:pt x="2632" y="974"/>
                    <a:pt x="2663" y="972"/>
                  </a:cubicBezTo>
                  <a:cubicBezTo>
                    <a:pt x="2673" y="971"/>
                    <a:pt x="2667" y="970"/>
                    <a:pt x="2677" y="970"/>
                  </a:cubicBezTo>
                  <a:cubicBezTo>
                    <a:pt x="2695" y="969"/>
                    <a:pt x="2649" y="969"/>
                    <a:pt x="2677" y="968"/>
                  </a:cubicBezTo>
                  <a:cubicBezTo>
                    <a:pt x="2686" y="968"/>
                    <a:pt x="2685" y="967"/>
                    <a:pt x="2685" y="966"/>
                  </a:cubicBezTo>
                  <a:cubicBezTo>
                    <a:pt x="2684" y="966"/>
                    <a:pt x="2693" y="965"/>
                    <a:pt x="2671" y="964"/>
                  </a:cubicBezTo>
                  <a:cubicBezTo>
                    <a:pt x="2688" y="963"/>
                    <a:pt x="2712" y="959"/>
                    <a:pt x="2671" y="956"/>
                  </a:cubicBezTo>
                  <a:cubicBezTo>
                    <a:pt x="2661" y="955"/>
                    <a:pt x="2641" y="954"/>
                    <a:pt x="2648" y="954"/>
                  </a:cubicBezTo>
                  <a:cubicBezTo>
                    <a:pt x="2688" y="952"/>
                    <a:pt x="2652" y="951"/>
                    <a:pt x="2641" y="951"/>
                  </a:cubicBezTo>
                  <a:cubicBezTo>
                    <a:pt x="2624" y="948"/>
                    <a:pt x="2601" y="945"/>
                    <a:pt x="2627" y="943"/>
                  </a:cubicBezTo>
                  <a:cubicBezTo>
                    <a:pt x="2700" y="932"/>
                    <a:pt x="2652" y="932"/>
                    <a:pt x="2747" y="924"/>
                  </a:cubicBezTo>
                  <a:cubicBezTo>
                    <a:pt x="2745" y="924"/>
                    <a:pt x="2743" y="924"/>
                    <a:pt x="2740" y="924"/>
                  </a:cubicBezTo>
                  <a:cubicBezTo>
                    <a:pt x="2711" y="923"/>
                    <a:pt x="2754" y="923"/>
                    <a:pt x="2749" y="922"/>
                  </a:cubicBezTo>
                  <a:cubicBezTo>
                    <a:pt x="2781" y="913"/>
                    <a:pt x="2798" y="912"/>
                    <a:pt x="2866" y="905"/>
                  </a:cubicBezTo>
                  <a:cubicBezTo>
                    <a:pt x="2876" y="900"/>
                    <a:pt x="2928" y="897"/>
                    <a:pt x="2935" y="896"/>
                  </a:cubicBezTo>
                  <a:cubicBezTo>
                    <a:pt x="2931" y="895"/>
                    <a:pt x="2972" y="894"/>
                    <a:pt x="2936" y="893"/>
                  </a:cubicBezTo>
                  <a:cubicBezTo>
                    <a:pt x="3016" y="885"/>
                    <a:pt x="3065" y="884"/>
                    <a:pt x="3143" y="867"/>
                  </a:cubicBezTo>
                  <a:cubicBezTo>
                    <a:pt x="3122" y="867"/>
                    <a:pt x="3050" y="870"/>
                    <a:pt x="3062" y="875"/>
                  </a:cubicBezTo>
                  <a:cubicBezTo>
                    <a:pt x="2971" y="872"/>
                    <a:pt x="2758" y="900"/>
                    <a:pt x="2745" y="886"/>
                  </a:cubicBezTo>
                  <a:cubicBezTo>
                    <a:pt x="2734" y="885"/>
                    <a:pt x="2765" y="884"/>
                    <a:pt x="2758" y="883"/>
                  </a:cubicBezTo>
                  <a:cubicBezTo>
                    <a:pt x="2750" y="878"/>
                    <a:pt x="2857" y="878"/>
                    <a:pt x="2803" y="873"/>
                  </a:cubicBezTo>
                  <a:cubicBezTo>
                    <a:pt x="2780" y="873"/>
                    <a:pt x="2764" y="872"/>
                    <a:pt x="2740" y="872"/>
                  </a:cubicBezTo>
                  <a:cubicBezTo>
                    <a:pt x="2751" y="870"/>
                    <a:pt x="2760" y="869"/>
                    <a:pt x="2768" y="867"/>
                  </a:cubicBezTo>
                  <a:cubicBezTo>
                    <a:pt x="2763" y="867"/>
                    <a:pt x="2757" y="867"/>
                    <a:pt x="2751" y="866"/>
                  </a:cubicBezTo>
                  <a:cubicBezTo>
                    <a:pt x="2791" y="867"/>
                    <a:pt x="2791" y="863"/>
                    <a:pt x="2751" y="863"/>
                  </a:cubicBezTo>
                  <a:cubicBezTo>
                    <a:pt x="2757" y="862"/>
                    <a:pt x="2763" y="862"/>
                    <a:pt x="2768" y="862"/>
                  </a:cubicBezTo>
                  <a:lnTo>
                    <a:pt x="2768" y="862"/>
                  </a:lnTo>
                  <a:cubicBezTo>
                    <a:pt x="2763" y="861"/>
                    <a:pt x="2757" y="861"/>
                    <a:pt x="2751" y="861"/>
                  </a:cubicBezTo>
                  <a:cubicBezTo>
                    <a:pt x="2765" y="862"/>
                    <a:pt x="2812" y="858"/>
                    <a:pt x="2803" y="853"/>
                  </a:cubicBezTo>
                  <a:cubicBezTo>
                    <a:pt x="2776" y="852"/>
                    <a:pt x="2819" y="851"/>
                    <a:pt x="2814" y="850"/>
                  </a:cubicBezTo>
                  <a:cubicBezTo>
                    <a:pt x="2802" y="848"/>
                    <a:pt x="2798" y="845"/>
                    <a:pt x="2846" y="843"/>
                  </a:cubicBezTo>
                  <a:cubicBezTo>
                    <a:pt x="2853" y="843"/>
                    <a:pt x="2821" y="842"/>
                    <a:pt x="2849" y="841"/>
                  </a:cubicBezTo>
                  <a:cubicBezTo>
                    <a:pt x="2821" y="840"/>
                    <a:pt x="2859" y="842"/>
                    <a:pt x="2852" y="837"/>
                  </a:cubicBezTo>
                  <a:cubicBezTo>
                    <a:pt x="2898" y="833"/>
                    <a:pt x="2996" y="825"/>
                    <a:pt x="3040" y="813"/>
                  </a:cubicBezTo>
                  <a:cubicBezTo>
                    <a:pt x="3044" y="812"/>
                    <a:pt x="3099" y="810"/>
                    <a:pt x="3061" y="810"/>
                  </a:cubicBezTo>
                  <a:cubicBezTo>
                    <a:pt x="3088" y="809"/>
                    <a:pt x="3080" y="808"/>
                    <a:pt x="3080" y="807"/>
                  </a:cubicBezTo>
                  <a:cubicBezTo>
                    <a:pt x="3081" y="806"/>
                    <a:pt x="3072" y="804"/>
                    <a:pt x="3083" y="803"/>
                  </a:cubicBezTo>
                  <a:cubicBezTo>
                    <a:pt x="3109" y="801"/>
                    <a:pt x="3116" y="798"/>
                    <a:pt x="3123" y="796"/>
                  </a:cubicBezTo>
                  <a:cubicBezTo>
                    <a:pt x="3156" y="793"/>
                    <a:pt x="3166" y="788"/>
                    <a:pt x="3125" y="789"/>
                  </a:cubicBezTo>
                  <a:cubicBezTo>
                    <a:pt x="3134" y="789"/>
                    <a:pt x="3138" y="788"/>
                    <a:pt x="3152" y="787"/>
                  </a:cubicBezTo>
                  <a:cubicBezTo>
                    <a:pt x="3174" y="787"/>
                    <a:pt x="3143" y="786"/>
                    <a:pt x="3146" y="786"/>
                  </a:cubicBezTo>
                  <a:cubicBezTo>
                    <a:pt x="3151" y="785"/>
                    <a:pt x="3156" y="784"/>
                    <a:pt x="3164" y="784"/>
                  </a:cubicBezTo>
                  <a:cubicBezTo>
                    <a:pt x="3171" y="783"/>
                    <a:pt x="3194" y="783"/>
                    <a:pt x="3165" y="782"/>
                  </a:cubicBezTo>
                  <a:cubicBezTo>
                    <a:pt x="3190" y="772"/>
                    <a:pt x="3243" y="771"/>
                    <a:pt x="3289" y="764"/>
                  </a:cubicBezTo>
                  <a:cubicBezTo>
                    <a:pt x="3266" y="761"/>
                    <a:pt x="3381" y="762"/>
                    <a:pt x="3330" y="763"/>
                  </a:cubicBezTo>
                  <a:lnTo>
                    <a:pt x="3330" y="762"/>
                  </a:lnTo>
                  <a:cubicBezTo>
                    <a:pt x="3316" y="763"/>
                    <a:pt x="3303" y="764"/>
                    <a:pt x="3289" y="764"/>
                  </a:cubicBezTo>
                  <a:cubicBezTo>
                    <a:pt x="3315" y="765"/>
                    <a:pt x="3346" y="765"/>
                    <a:pt x="3372" y="764"/>
                  </a:cubicBezTo>
                  <a:cubicBezTo>
                    <a:pt x="3366" y="764"/>
                    <a:pt x="3360" y="764"/>
                    <a:pt x="3355" y="764"/>
                  </a:cubicBezTo>
                  <a:cubicBezTo>
                    <a:pt x="3369" y="763"/>
                    <a:pt x="3404" y="763"/>
                    <a:pt x="3372" y="763"/>
                  </a:cubicBezTo>
                  <a:lnTo>
                    <a:pt x="3372" y="764"/>
                  </a:lnTo>
                  <a:lnTo>
                    <a:pt x="3414" y="764"/>
                  </a:lnTo>
                  <a:cubicBezTo>
                    <a:pt x="3461" y="790"/>
                    <a:pt x="3502" y="753"/>
                    <a:pt x="3552" y="754"/>
                  </a:cubicBezTo>
                  <a:cubicBezTo>
                    <a:pt x="3515" y="753"/>
                    <a:pt x="3555" y="751"/>
                    <a:pt x="3551" y="750"/>
                  </a:cubicBezTo>
                  <a:cubicBezTo>
                    <a:pt x="3545" y="748"/>
                    <a:pt x="3567" y="747"/>
                    <a:pt x="3555" y="745"/>
                  </a:cubicBezTo>
                  <a:cubicBezTo>
                    <a:pt x="3548" y="744"/>
                    <a:pt x="3540" y="743"/>
                    <a:pt x="3538" y="742"/>
                  </a:cubicBezTo>
                  <a:cubicBezTo>
                    <a:pt x="3533" y="742"/>
                    <a:pt x="3527" y="742"/>
                    <a:pt x="3521" y="742"/>
                  </a:cubicBezTo>
                  <a:cubicBezTo>
                    <a:pt x="3527" y="741"/>
                    <a:pt x="3533" y="741"/>
                    <a:pt x="3538" y="741"/>
                  </a:cubicBezTo>
                  <a:cubicBezTo>
                    <a:pt x="3539" y="740"/>
                    <a:pt x="3583" y="740"/>
                    <a:pt x="3543" y="739"/>
                  </a:cubicBezTo>
                  <a:cubicBezTo>
                    <a:pt x="3574" y="738"/>
                    <a:pt x="3533" y="737"/>
                    <a:pt x="3539" y="736"/>
                  </a:cubicBezTo>
                  <a:cubicBezTo>
                    <a:pt x="3544" y="736"/>
                    <a:pt x="3551" y="735"/>
                    <a:pt x="3560" y="734"/>
                  </a:cubicBezTo>
                  <a:cubicBezTo>
                    <a:pt x="3569" y="734"/>
                    <a:pt x="3520" y="733"/>
                    <a:pt x="3552" y="732"/>
                  </a:cubicBezTo>
                  <a:cubicBezTo>
                    <a:pt x="3556" y="732"/>
                    <a:pt x="3545" y="731"/>
                    <a:pt x="3535" y="731"/>
                  </a:cubicBezTo>
                  <a:cubicBezTo>
                    <a:pt x="3506" y="729"/>
                    <a:pt x="3512" y="728"/>
                    <a:pt x="3530" y="726"/>
                  </a:cubicBezTo>
                  <a:cubicBezTo>
                    <a:pt x="3538" y="726"/>
                    <a:pt x="3505" y="725"/>
                    <a:pt x="3538" y="724"/>
                  </a:cubicBezTo>
                  <a:cubicBezTo>
                    <a:pt x="3514" y="724"/>
                    <a:pt x="3523" y="723"/>
                    <a:pt x="3536" y="723"/>
                  </a:cubicBezTo>
                  <a:cubicBezTo>
                    <a:pt x="3506" y="722"/>
                    <a:pt x="3520" y="721"/>
                    <a:pt x="3518" y="720"/>
                  </a:cubicBezTo>
                  <a:cubicBezTo>
                    <a:pt x="3513" y="714"/>
                    <a:pt x="3533" y="716"/>
                    <a:pt x="3499" y="714"/>
                  </a:cubicBezTo>
                  <a:cubicBezTo>
                    <a:pt x="3528" y="714"/>
                    <a:pt x="3507" y="712"/>
                    <a:pt x="3508" y="712"/>
                  </a:cubicBezTo>
                  <a:cubicBezTo>
                    <a:pt x="3510" y="711"/>
                    <a:pt x="3505" y="709"/>
                    <a:pt x="3518" y="708"/>
                  </a:cubicBezTo>
                  <a:cubicBezTo>
                    <a:pt x="3475" y="705"/>
                    <a:pt x="3508" y="698"/>
                    <a:pt x="3465" y="692"/>
                  </a:cubicBezTo>
                  <a:cubicBezTo>
                    <a:pt x="3501" y="691"/>
                    <a:pt x="3433" y="689"/>
                    <a:pt x="3475" y="688"/>
                  </a:cubicBezTo>
                  <a:cubicBezTo>
                    <a:pt x="3496" y="688"/>
                    <a:pt x="3449" y="687"/>
                    <a:pt x="3473" y="685"/>
                  </a:cubicBezTo>
                  <a:cubicBezTo>
                    <a:pt x="3489" y="685"/>
                    <a:pt x="3486" y="683"/>
                    <a:pt x="3474" y="682"/>
                  </a:cubicBezTo>
                  <a:cubicBezTo>
                    <a:pt x="3441" y="678"/>
                    <a:pt x="3461" y="675"/>
                    <a:pt x="3455" y="672"/>
                  </a:cubicBezTo>
                  <a:cubicBezTo>
                    <a:pt x="3449" y="668"/>
                    <a:pt x="3469" y="665"/>
                    <a:pt x="3436" y="662"/>
                  </a:cubicBezTo>
                  <a:cubicBezTo>
                    <a:pt x="3423" y="660"/>
                    <a:pt x="3442" y="658"/>
                    <a:pt x="3434" y="654"/>
                  </a:cubicBezTo>
                  <a:cubicBezTo>
                    <a:pt x="3431" y="653"/>
                    <a:pt x="3406" y="652"/>
                    <a:pt x="3417" y="651"/>
                  </a:cubicBezTo>
                  <a:cubicBezTo>
                    <a:pt x="3439" y="650"/>
                    <a:pt x="3406" y="649"/>
                    <a:pt x="3412" y="648"/>
                  </a:cubicBezTo>
                  <a:cubicBezTo>
                    <a:pt x="3419" y="646"/>
                    <a:pt x="3411" y="640"/>
                    <a:pt x="3414" y="634"/>
                  </a:cubicBezTo>
                  <a:cubicBezTo>
                    <a:pt x="3414" y="633"/>
                    <a:pt x="3403" y="631"/>
                    <a:pt x="3416" y="630"/>
                  </a:cubicBezTo>
                  <a:cubicBezTo>
                    <a:pt x="3434" y="628"/>
                    <a:pt x="3374" y="627"/>
                    <a:pt x="3404" y="626"/>
                  </a:cubicBezTo>
                  <a:cubicBezTo>
                    <a:pt x="3425" y="624"/>
                    <a:pt x="3365" y="620"/>
                    <a:pt x="3378" y="619"/>
                  </a:cubicBezTo>
                  <a:cubicBezTo>
                    <a:pt x="3410" y="618"/>
                    <a:pt x="3368" y="617"/>
                    <a:pt x="3374" y="616"/>
                  </a:cubicBezTo>
                  <a:cubicBezTo>
                    <a:pt x="3391" y="614"/>
                    <a:pt x="3312" y="613"/>
                    <a:pt x="3351" y="611"/>
                  </a:cubicBezTo>
                  <a:cubicBezTo>
                    <a:pt x="3305" y="608"/>
                    <a:pt x="3349" y="604"/>
                    <a:pt x="3324" y="602"/>
                  </a:cubicBezTo>
                  <a:cubicBezTo>
                    <a:pt x="3296" y="600"/>
                    <a:pt x="3359" y="600"/>
                    <a:pt x="3330" y="599"/>
                  </a:cubicBezTo>
                  <a:cubicBezTo>
                    <a:pt x="3297" y="598"/>
                    <a:pt x="3323" y="596"/>
                    <a:pt x="3307" y="595"/>
                  </a:cubicBezTo>
                  <a:cubicBezTo>
                    <a:pt x="3295" y="592"/>
                    <a:pt x="3281" y="593"/>
                    <a:pt x="3288" y="588"/>
                  </a:cubicBezTo>
                  <a:cubicBezTo>
                    <a:pt x="3282" y="571"/>
                    <a:pt x="3221" y="570"/>
                    <a:pt x="3228" y="567"/>
                  </a:cubicBezTo>
                  <a:cubicBezTo>
                    <a:pt x="3242" y="566"/>
                    <a:pt x="3174" y="564"/>
                    <a:pt x="3220" y="562"/>
                  </a:cubicBezTo>
                  <a:cubicBezTo>
                    <a:pt x="3226" y="562"/>
                    <a:pt x="3189" y="561"/>
                    <a:pt x="3224" y="560"/>
                  </a:cubicBezTo>
                  <a:cubicBezTo>
                    <a:pt x="3205" y="556"/>
                    <a:pt x="3194" y="557"/>
                    <a:pt x="3184" y="550"/>
                  </a:cubicBezTo>
                  <a:cubicBezTo>
                    <a:pt x="3187" y="549"/>
                    <a:pt x="3190" y="548"/>
                    <a:pt x="3180" y="548"/>
                  </a:cubicBezTo>
                  <a:cubicBezTo>
                    <a:pt x="3153" y="547"/>
                    <a:pt x="3203" y="546"/>
                    <a:pt x="3164" y="546"/>
                  </a:cubicBezTo>
                  <a:cubicBezTo>
                    <a:pt x="3169" y="545"/>
                    <a:pt x="3150" y="543"/>
                    <a:pt x="3178" y="543"/>
                  </a:cubicBezTo>
                  <a:cubicBezTo>
                    <a:pt x="3206" y="542"/>
                    <a:pt x="3162" y="541"/>
                    <a:pt x="3177" y="540"/>
                  </a:cubicBezTo>
                  <a:cubicBezTo>
                    <a:pt x="3203" y="538"/>
                    <a:pt x="3169" y="535"/>
                    <a:pt x="3205" y="533"/>
                  </a:cubicBezTo>
                  <a:cubicBezTo>
                    <a:pt x="3209" y="533"/>
                    <a:pt x="3206" y="532"/>
                    <a:pt x="3200" y="532"/>
                  </a:cubicBezTo>
                  <a:cubicBezTo>
                    <a:pt x="3175" y="531"/>
                    <a:pt x="3186" y="530"/>
                    <a:pt x="3185" y="529"/>
                  </a:cubicBezTo>
                  <a:cubicBezTo>
                    <a:pt x="3180" y="514"/>
                    <a:pt x="3197" y="509"/>
                    <a:pt x="3166" y="508"/>
                  </a:cubicBezTo>
                  <a:cubicBezTo>
                    <a:pt x="3153" y="507"/>
                    <a:pt x="3187" y="506"/>
                    <a:pt x="3165" y="504"/>
                  </a:cubicBezTo>
                  <a:cubicBezTo>
                    <a:pt x="3159" y="504"/>
                    <a:pt x="3163" y="503"/>
                    <a:pt x="3166" y="503"/>
                  </a:cubicBezTo>
                  <a:cubicBezTo>
                    <a:pt x="3179" y="499"/>
                    <a:pt x="3207" y="499"/>
                    <a:pt x="3205" y="490"/>
                  </a:cubicBezTo>
                  <a:cubicBezTo>
                    <a:pt x="3205" y="489"/>
                    <a:pt x="3193" y="487"/>
                    <a:pt x="3208" y="486"/>
                  </a:cubicBezTo>
                  <a:cubicBezTo>
                    <a:pt x="3233" y="486"/>
                    <a:pt x="3204" y="485"/>
                    <a:pt x="3220" y="484"/>
                  </a:cubicBezTo>
                  <a:cubicBezTo>
                    <a:pt x="3227" y="482"/>
                    <a:pt x="3247" y="478"/>
                    <a:pt x="3240" y="478"/>
                  </a:cubicBezTo>
                  <a:cubicBezTo>
                    <a:pt x="3215" y="477"/>
                    <a:pt x="3254" y="477"/>
                    <a:pt x="3249" y="476"/>
                  </a:cubicBezTo>
                  <a:cubicBezTo>
                    <a:pt x="3241" y="474"/>
                    <a:pt x="3233" y="472"/>
                    <a:pt x="3251" y="471"/>
                  </a:cubicBezTo>
                  <a:cubicBezTo>
                    <a:pt x="3271" y="469"/>
                    <a:pt x="3215" y="467"/>
                    <a:pt x="3268" y="466"/>
                  </a:cubicBezTo>
                  <a:cubicBezTo>
                    <a:pt x="3257" y="465"/>
                    <a:pt x="3241" y="465"/>
                    <a:pt x="3247" y="463"/>
                  </a:cubicBezTo>
                  <a:cubicBezTo>
                    <a:pt x="3226" y="436"/>
                    <a:pt x="3319" y="449"/>
                    <a:pt x="3310" y="441"/>
                  </a:cubicBezTo>
                  <a:cubicBezTo>
                    <a:pt x="3303" y="440"/>
                    <a:pt x="3326" y="438"/>
                    <a:pt x="3291" y="436"/>
                  </a:cubicBezTo>
                  <a:cubicBezTo>
                    <a:pt x="3330" y="435"/>
                    <a:pt x="3302" y="433"/>
                    <a:pt x="3309" y="431"/>
                  </a:cubicBezTo>
                  <a:cubicBezTo>
                    <a:pt x="3316" y="430"/>
                    <a:pt x="3360" y="428"/>
                    <a:pt x="3311" y="426"/>
                  </a:cubicBezTo>
                  <a:cubicBezTo>
                    <a:pt x="3321" y="425"/>
                    <a:pt x="3399" y="422"/>
                    <a:pt x="3351" y="420"/>
                  </a:cubicBezTo>
                  <a:cubicBezTo>
                    <a:pt x="3392" y="418"/>
                    <a:pt x="3364" y="415"/>
                    <a:pt x="3372" y="413"/>
                  </a:cubicBezTo>
                  <a:cubicBezTo>
                    <a:pt x="3387" y="407"/>
                    <a:pt x="3394" y="408"/>
                    <a:pt x="3413" y="404"/>
                  </a:cubicBezTo>
                  <a:cubicBezTo>
                    <a:pt x="3362" y="403"/>
                    <a:pt x="3421" y="402"/>
                    <a:pt x="3414" y="401"/>
                  </a:cubicBezTo>
                  <a:cubicBezTo>
                    <a:pt x="3406" y="399"/>
                    <a:pt x="3429" y="398"/>
                    <a:pt x="3396" y="397"/>
                  </a:cubicBezTo>
                  <a:cubicBezTo>
                    <a:pt x="3421" y="396"/>
                    <a:pt x="3411" y="395"/>
                    <a:pt x="3414" y="393"/>
                  </a:cubicBezTo>
                  <a:cubicBezTo>
                    <a:pt x="3416" y="393"/>
                    <a:pt x="3434" y="392"/>
                    <a:pt x="3426" y="391"/>
                  </a:cubicBezTo>
                  <a:cubicBezTo>
                    <a:pt x="3403" y="390"/>
                    <a:pt x="3419" y="389"/>
                    <a:pt x="3414" y="387"/>
                  </a:cubicBezTo>
                  <a:cubicBezTo>
                    <a:pt x="3460" y="386"/>
                    <a:pt x="3421" y="385"/>
                    <a:pt x="3423" y="384"/>
                  </a:cubicBezTo>
                  <a:cubicBezTo>
                    <a:pt x="3432" y="379"/>
                    <a:pt x="3438" y="374"/>
                    <a:pt x="3426" y="373"/>
                  </a:cubicBezTo>
                  <a:cubicBezTo>
                    <a:pt x="3399" y="372"/>
                    <a:pt x="3448" y="372"/>
                    <a:pt x="3438" y="371"/>
                  </a:cubicBezTo>
                  <a:cubicBezTo>
                    <a:pt x="3433" y="370"/>
                    <a:pt x="3393" y="369"/>
                    <a:pt x="3430" y="369"/>
                  </a:cubicBezTo>
                  <a:cubicBezTo>
                    <a:pt x="3433" y="368"/>
                    <a:pt x="3418" y="367"/>
                    <a:pt x="3416" y="367"/>
                  </a:cubicBezTo>
                  <a:cubicBezTo>
                    <a:pt x="3415" y="366"/>
                    <a:pt x="3445" y="366"/>
                    <a:pt x="3421" y="365"/>
                  </a:cubicBezTo>
                  <a:cubicBezTo>
                    <a:pt x="3418" y="365"/>
                    <a:pt x="3437" y="364"/>
                    <a:pt x="3433" y="364"/>
                  </a:cubicBezTo>
                  <a:cubicBezTo>
                    <a:pt x="3421" y="363"/>
                    <a:pt x="3412" y="362"/>
                    <a:pt x="3413" y="361"/>
                  </a:cubicBezTo>
                  <a:cubicBezTo>
                    <a:pt x="3414" y="360"/>
                    <a:pt x="3417" y="359"/>
                    <a:pt x="3401" y="358"/>
                  </a:cubicBezTo>
                  <a:cubicBezTo>
                    <a:pt x="3373" y="356"/>
                    <a:pt x="3426" y="356"/>
                    <a:pt x="3413" y="355"/>
                  </a:cubicBezTo>
                  <a:cubicBezTo>
                    <a:pt x="3396" y="354"/>
                    <a:pt x="3398" y="352"/>
                    <a:pt x="3412" y="351"/>
                  </a:cubicBezTo>
                  <a:cubicBezTo>
                    <a:pt x="3425" y="350"/>
                    <a:pt x="3407" y="347"/>
                    <a:pt x="3414" y="343"/>
                  </a:cubicBezTo>
                  <a:cubicBezTo>
                    <a:pt x="3418" y="342"/>
                    <a:pt x="3443" y="340"/>
                    <a:pt x="3431" y="339"/>
                  </a:cubicBezTo>
                  <a:cubicBezTo>
                    <a:pt x="3410" y="338"/>
                    <a:pt x="3444" y="337"/>
                    <a:pt x="3435" y="336"/>
                  </a:cubicBezTo>
                  <a:cubicBezTo>
                    <a:pt x="3428" y="335"/>
                    <a:pt x="3414" y="334"/>
                    <a:pt x="3415" y="331"/>
                  </a:cubicBezTo>
                  <a:cubicBezTo>
                    <a:pt x="3417" y="331"/>
                    <a:pt x="3450" y="330"/>
                    <a:pt x="3427" y="329"/>
                  </a:cubicBezTo>
                  <a:cubicBezTo>
                    <a:pt x="3407" y="329"/>
                    <a:pt x="3408" y="328"/>
                    <a:pt x="3422" y="327"/>
                  </a:cubicBezTo>
                  <a:cubicBezTo>
                    <a:pt x="3448" y="326"/>
                    <a:pt x="3417" y="324"/>
                    <a:pt x="3451" y="323"/>
                  </a:cubicBezTo>
                  <a:cubicBezTo>
                    <a:pt x="3452" y="323"/>
                    <a:pt x="3448" y="323"/>
                    <a:pt x="3444" y="323"/>
                  </a:cubicBezTo>
                  <a:cubicBezTo>
                    <a:pt x="3401" y="322"/>
                    <a:pt x="3468" y="321"/>
                    <a:pt x="3444" y="320"/>
                  </a:cubicBezTo>
                  <a:cubicBezTo>
                    <a:pt x="3419" y="320"/>
                    <a:pt x="3451" y="300"/>
                    <a:pt x="3423" y="299"/>
                  </a:cubicBezTo>
                  <a:cubicBezTo>
                    <a:pt x="3411" y="298"/>
                    <a:pt x="3432" y="297"/>
                    <a:pt x="3434" y="296"/>
                  </a:cubicBezTo>
                  <a:cubicBezTo>
                    <a:pt x="3435" y="294"/>
                    <a:pt x="3400" y="294"/>
                    <a:pt x="3421" y="292"/>
                  </a:cubicBezTo>
                  <a:cubicBezTo>
                    <a:pt x="3433" y="291"/>
                    <a:pt x="3422" y="289"/>
                    <a:pt x="3393" y="289"/>
                  </a:cubicBezTo>
                  <a:cubicBezTo>
                    <a:pt x="3398" y="288"/>
                    <a:pt x="3408" y="288"/>
                    <a:pt x="3407" y="288"/>
                  </a:cubicBezTo>
                  <a:cubicBezTo>
                    <a:pt x="3388" y="287"/>
                    <a:pt x="3434" y="285"/>
                    <a:pt x="3409" y="284"/>
                  </a:cubicBezTo>
                  <a:cubicBezTo>
                    <a:pt x="3376" y="282"/>
                    <a:pt x="3398" y="280"/>
                    <a:pt x="3395" y="278"/>
                  </a:cubicBezTo>
                  <a:cubicBezTo>
                    <a:pt x="3394" y="278"/>
                    <a:pt x="3427" y="277"/>
                    <a:pt x="3402" y="276"/>
                  </a:cubicBezTo>
                  <a:cubicBezTo>
                    <a:pt x="3392" y="276"/>
                    <a:pt x="3411" y="274"/>
                    <a:pt x="3413" y="273"/>
                  </a:cubicBezTo>
                  <a:cubicBezTo>
                    <a:pt x="3415" y="263"/>
                    <a:pt x="3416" y="265"/>
                    <a:pt x="3393" y="263"/>
                  </a:cubicBezTo>
                  <a:cubicBezTo>
                    <a:pt x="3432" y="262"/>
                    <a:pt x="3394" y="261"/>
                    <a:pt x="3393" y="259"/>
                  </a:cubicBezTo>
                  <a:cubicBezTo>
                    <a:pt x="3395" y="249"/>
                    <a:pt x="3382" y="251"/>
                    <a:pt x="3372" y="247"/>
                  </a:cubicBezTo>
                  <a:cubicBezTo>
                    <a:pt x="3367" y="245"/>
                    <a:pt x="3388" y="244"/>
                    <a:pt x="3351" y="243"/>
                  </a:cubicBezTo>
                  <a:cubicBezTo>
                    <a:pt x="3412" y="241"/>
                    <a:pt x="3324" y="240"/>
                    <a:pt x="3356" y="236"/>
                  </a:cubicBezTo>
                  <a:cubicBezTo>
                    <a:pt x="3387" y="235"/>
                    <a:pt x="3367" y="233"/>
                    <a:pt x="3371" y="231"/>
                  </a:cubicBezTo>
                  <a:cubicBezTo>
                    <a:pt x="3372" y="231"/>
                    <a:pt x="3349" y="230"/>
                    <a:pt x="3353" y="229"/>
                  </a:cubicBezTo>
                  <a:cubicBezTo>
                    <a:pt x="3369" y="227"/>
                    <a:pt x="3415" y="226"/>
                    <a:pt x="3380" y="225"/>
                  </a:cubicBezTo>
                  <a:cubicBezTo>
                    <a:pt x="3370" y="224"/>
                    <a:pt x="3397" y="222"/>
                    <a:pt x="3388" y="222"/>
                  </a:cubicBezTo>
                  <a:cubicBezTo>
                    <a:pt x="3354" y="221"/>
                    <a:pt x="3392" y="220"/>
                    <a:pt x="3396" y="220"/>
                  </a:cubicBezTo>
                  <a:cubicBezTo>
                    <a:pt x="3407" y="219"/>
                    <a:pt x="3357" y="219"/>
                    <a:pt x="3384" y="218"/>
                  </a:cubicBezTo>
                  <a:cubicBezTo>
                    <a:pt x="3393" y="217"/>
                    <a:pt x="3381" y="216"/>
                    <a:pt x="3382" y="215"/>
                  </a:cubicBezTo>
                  <a:cubicBezTo>
                    <a:pt x="3382" y="215"/>
                    <a:pt x="3394" y="214"/>
                    <a:pt x="3385" y="213"/>
                  </a:cubicBezTo>
                  <a:cubicBezTo>
                    <a:pt x="3360" y="212"/>
                    <a:pt x="3407" y="211"/>
                    <a:pt x="3396" y="210"/>
                  </a:cubicBezTo>
                  <a:cubicBezTo>
                    <a:pt x="3371" y="207"/>
                    <a:pt x="3420" y="204"/>
                    <a:pt x="3394" y="202"/>
                  </a:cubicBezTo>
                  <a:cubicBezTo>
                    <a:pt x="3386" y="202"/>
                    <a:pt x="3421" y="199"/>
                    <a:pt x="3407" y="198"/>
                  </a:cubicBezTo>
                  <a:cubicBezTo>
                    <a:pt x="3384" y="197"/>
                    <a:pt x="3395" y="196"/>
                    <a:pt x="3393" y="195"/>
                  </a:cubicBezTo>
                  <a:cubicBezTo>
                    <a:pt x="3389" y="193"/>
                    <a:pt x="3442" y="191"/>
                    <a:pt x="3393" y="189"/>
                  </a:cubicBezTo>
                  <a:cubicBezTo>
                    <a:pt x="3392" y="189"/>
                    <a:pt x="3399" y="189"/>
                    <a:pt x="3401" y="189"/>
                  </a:cubicBezTo>
                  <a:cubicBezTo>
                    <a:pt x="3413" y="187"/>
                    <a:pt x="3435" y="185"/>
                    <a:pt x="3437" y="184"/>
                  </a:cubicBezTo>
                  <a:cubicBezTo>
                    <a:pt x="3438" y="182"/>
                    <a:pt x="3410" y="180"/>
                    <a:pt x="3434" y="179"/>
                  </a:cubicBezTo>
                  <a:cubicBezTo>
                    <a:pt x="3403" y="178"/>
                    <a:pt x="3442" y="177"/>
                    <a:pt x="3414" y="176"/>
                  </a:cubicBezTo>
                  <a:cubicBezTo>
                    <a:pt x="3446" y="174"/>
                    <a:pt x="3403" y="173"/>
                    <a:pt x="3412" y="172"/>
                  </a:cubicBezTo>
                  <a:cubicBezTo>
                    <a:pt x="3425" y="170"/>
                    <a:pt x="3402" y="166"/>
                    <a:pt x="3402" y="165"/>
                  </a:cubicBezTo>
                  <a:cubicBezTo>
                    <a:pt x="3429" y="161"/>
                    <a:pt x="3397" y="139"/>
                    <a:pt x="3428" y="140"/>
                  </a:cubicBezTo>
                  <a:cubicBezTo>
                    <a:pt x="3391" y="140"/>
                    <a:pt x="3431" y="139"/>
                    <a:pt x="3426" y="138"/>
                  </a:cubicBezTo>
                  <a:cubicBezTo>
                    <a:pt x="3399" y="137"/>
                    <a:pt x="3431" y="125"/>
                    <a:pt x="3435" y="119"/>
                  </a:cubicBezTo>
                  <a:cubicBezTo>
                    <a:pt x="3481" y="117"/>
                    <a:pt x="3427" y="116"/>
                    <a:pt x="3418" y="114"/>
                  </a:cubicBezTo>
                  <a:cubicBezTo>
                    <a:pt x="3470" y="112"/>
                    <a:pt x="3467" y="109"/>
                    <a:pt x="3473" y="106"/>
                  </a:cubicBezTo>
                  <a:cubicBezTo>
                    <a:pt x="3481" y="102"/>
                    <a:pt x="3513" y="97"/>
                    <a:pt x="3497" y="93"/>
                  </a:cubicBezTo>
                  <a:cubicBezTo>
                    <a:pt x="3496" y="93"/>
                    <a:pt x="3494" y="93"/>
                    <a:pt x="3497" y="93"/>
                  </a:cubicBezTo>
                  <a:cubicBezTo>
                    <a:pt x="3542" y="91"/>
                    <a:pt x="3508" y="89"/>
                    <a:pt x="3528" y="88"/>
                  </a:cubicBezTo>
                  <a:cubicBezTo>
                    <a:pt x="3557" y="85"/>
                    <a:pt x="3518" y="81"/>
                    <a:pt x="3553" y="80"/>
                  </a:cubicBezTo>
                  <a:cubicBezTo>
                    <a:pt x="3563" y="80"/>
                    <a:pt x="3528" y="79"/>
                    <a:pt x="3555" y="78"/>
                  </a:cubicBezTo>
                  <a:cubicBezTo>
                    <a:pt x="3559" y="78"/>
                    <a:pt x="3546" y="77"/>
                    <a:pt x="3538" y="76"/>
                  </a:cubicBezTo>
                  <a:cubicBezTo>
                    <a:pt x="3529" y="76"/>
                    <a:pt x="3572" y="76"/>
                    <a:pt x="3547" y="74"/>
                  </a:cubicBezTo>
                  <a:cubicBezTo>
                    <a:pt x="3509" y="73"/>
                    <a:pt x="3576" y="73"/>
                    <a:pt x="3577" y="73"/>
                  </a:cubicBezTo>
                  <a:cubicBezTo>
                    <a:pt x="3536" y="71"/>
                    <a:pt x="3590" y="66"/>
                    <a:pt x="3523" y="64"/>
                  </a:cubicBezTo>
                  <a:cubicBezTo>
                    <a:pt x="3579" y="62"/>
                    <a:pt x="3479" y="60"/>
                    <a:pt x="3536" y="59"/>
                  </a:cubicBezTo>
                  <a:cubicBezTo>
                    <a:pt x="3503" y="58"/>
                    <a:pt x="3521" y="57"/>
                    <a:pt x="3518" y="55"/>
                  </a:cubicBezTo>
                  <a:cubicBezTo>
                    <a:pt x="3512" y="48"/>
                    <a:pt x="3532" y="50"/>
                    <a:pt x="3497" y="48"/>
                  </a:cubicBezTo>
                  <a:cubicBezTo>
                    <a:pt x="3525" y="47"/>
                    <a:pt x="3497" y="46"/>
                    <a:pt x="3496" y="45"/>
                  </a:cubicBezTo>
                  <a:cubicBezTo>
                    <a:pt x="3495" y="40"/>
                    <a:pt x="3471" y="35"/>
                    <a:pt x="3474" y="31"/>
                  </a:cubicBezTo>
                  <a:cubicBezTo>
                    <a:pt x="3453" y="30"/>
                    <a:pt x="3483" y="29"/>
                    <a:pt x="3456" y="28"/>
                  </a:cubicBezTo>
                  <a:cubicBezTo>
                    <a:pt x="3432" y="28"/>
                    <a:pt x="3497" y="27"/>
                    <a:pt x="3460" y="26"/>
                  </a:cubicBezTo>
                  <a:cubicBezTo>
                    <a:pt x="3479" y="25"/>
                    <a:pt x="3497" y="24"/>
                    <a:pt x="3518" y="24"/>
                  </a:cubicBezTo>
                  <a:cubicBezTo>
                    <a:pt x="3424" y="0"/>
                    <a:pt x="3346" y="11"/>
                    <a:pt x="3225" y="18"/>
                  </a:cubicBezTo>
                  <a:cubicBezTo>
                    <a:pt x="3287" y="8"/>
                    <a:pt x="3253" y="14"/>
                    <a:pt x="3299" y="8"/>
                  </a:cubicBezTo>
                  <a:cubicBezTo>
                    <a:pt x="3331" y="7"/>
                    <a:pt x="3318" y="7"/>
                    <a:pt x="3309" y="6"/>
                  </a:cubicBezTo>
                  <a:cubicBezTo>
                    <a:pt x="3262" y="-1"/>
                    <a:pt x="3113" y="-2"/>
                    <a:pt x="3089" y="6"/>
                  </a:cubicBezTo>
                  <a:cubicBezTo>
                    <a:pt x="3109" y="8"/>
                    <a:pt x="3099" y="10"/>
                    <a:pt x="3098" y="12"/>
                  </a:cubicBezTo>
                  <a:cubicBezTo>
                    <a:pt x="3098" y="12"/>
                    <a:pt x="3084" y="13"/>
                    <a:pt x="3101" y="13"/>
                  </a:cubicBezTo>
                  <a:cubicBezTo>
                    <a:pt x="3132" y="15"/>
                    <a:pt x="3117" y="15"/>
                    <a:pt x="3107" y="17"/>
                  </a:cubicBezTo>
                  <a:cubicBezTo>
                    <a:pt x="3090" y="21"/>
                    <a:pt x="3013" y="21"/>
                    <a:pt x="2939" y="22"/>
                  </a:cubicBezTo>
                  <a:cubicBezTo>
                    <a:pt x="2982" y="26"/>
                    <a:pt x="2998" y="23"/>
                    <a:pt x="3056" y="22"/>
                  </a:cubicBezTo>
                  <a:cubicBezTo>
                    <a:pt x="3002" y="33"/>
                    <a:pt x="2797" y="29"/>
                    <a:pt x="2680" y="28"/>
                  </a:cubicBezTo>
                  <a:cubicBezTo>
                    <a:pt x="2742" y="31"/>
                    <a:pt x="2723" y="34"/>
                    <a:pt x="2747" y="36"/>
                  </a:cubicBezTo>
                  <a:cubicBezTo>
                    <a:pt x="2511" y="43"/>
                    <a:pt x="2264" y="51"/>
                    <a:pt x="2040" y="63"/>
                  </a:cubicBezTo>
                  <a:cubicBezTo>
                    <a:pt x="2045" y="63"/>
                    <a:pt x="2051" y="63"/>
                    <a:pt x="2057" y="63"/>
                  </a:cubicBezTo>
                  <a:cubicBezTo>
                    <a:pt x="2047" y="63"/>
                    <a:pt x="2037" y="64"/>
                    <a:pt x="2027" y="67"/>
                  </a:cubicBezTo>
                  <a:cubicBezTo>
                    <a:pt x="2037" y="67"/>
                    <a:pt x="2049" y="67"/>
                    <a:pt x="2059" y="67"/>
                  </a:cubicBezTo>
                  <a:cubicBezTo>
                    <a:pt x="2045" y="68"/>
                    <a:pt x="2032" y="68"/>
                    <a:pt x="2028" y="69"/>
                  </a:cubicBezTo>
                  <a:cubicBezTo>
                    <a:pt x="2040" y="70"/>
                    <a:pt x="2022" y="70"/>
                    <a:pt x="2019" y="69"/>
                  </a:cubicBezTo>
                  <a:cubicBezTo>
                    <a:pt x="2024" y="69"/>
                    <a:pt x="2038" y="69"/>
                    <a:pt x="2028" y="69"/>
                  </a:cubicBezTo>
                  <a:cubicBezTo>
                    <a:pt x="1971" y="71"/>
                    <a:pt x="2013" y="71"/>
                    <a:pt x="1984" y="74"/>
                  </a:cubicBezTo>
                  <a:cubicBezTo>
                    <a:pt x="1946" y="80"/>
                    <a:pt x="1908" y="80"/>
                    <a:pt x="1870" y="93"/>
                  </a:cubicBezTo>
                  <a:cubicBezTo>
                    <a:pt x="1863" y="94"/>
                    <a:pt x="1845" y="95"/>
                    <a:pt x="1872" y="96"/>
                  </a:cubicBezTo>
                  <a:cubicBezTo>
                    <a:pt x="1827" y="96"/>
                    <a:pt x="1857" y="98"/>
                    <a:pt x="1845" y="99"/>
                  </a:cubicBezTo>
                  <a:cubicBezTo>
                    <a:pt x="1824" y="101"/>
                    <a:pt x="1821" y="102"/>
                    <a:pt x="1841" y="104"/>
                  </a:cubicBezTo>
                  <a:cubicBezTo>
                    <a:pt x="1857" y="105"/>
                    <a:pt x="1800" y="106"/>
                    <a:pt x="1847" y="106"/>
                  </a:cubicBezTo>
                  <a:cubicBezTo>
                    <a:pt x="1840" y="108"/>
                    <a:pt x="1792" y="109"/>
                    <a:pt x="1830" y="110"/>
                  </a:cubicBezTo>
                  <a:cubicBezTo>
                    <a:pt x="1797" y="111"/>
                    <a:pt x="1839" y="111"/>
                    <a:pt x="1832" y="112"/>
                  </a:cubicBezTo>
                  <a:cubicBezTo>
                    <a:pt x="1825" y="114"/>
                    <a:pt x="1812" y="113"/>
                    <a:pt x="1811" y="116"/>
                  </a:cubicBezTo>
                  <a:cubicBezTo>
                    <a:pt x="1817" y="117"/>
                    <a:pt x="1836" y="118"/>
                    <a:pt x="1829" y="118"/>
                  </a:cubicBezTo>
                  <a:cubicBezTo>
                    <a:pt x="1817" y="119"/>
                    <a:pt x="1810" y="120"/>
                    <a:pt x="1810" y="121"/>
                  </a:cubicBezTo>
                  <a:cubicBezTo>
                    <a:pt x="1828" y="138"/>
                    <a:pt x="1719" y="141"/>
                    <a:pt x="1790" y="142"/>
                  </a:cubicBezTo>
                  <a:cubicBezTo>
                    <a:pt x="1754" y="143"/>
                    <a:pt x="1793" y="144"/>
                    <a:pt x="1781" y="144"/>
                  </a:cubicBezTo>
                  <a:cubicBezTo>
                    <a:pt x="1764" y="147"/>
                    <a:pt x="1802" y="147"/>
                    <a:pt x="1769" y="148"/>
                  </a:cubicBezTo>
                  <a:cubicBezTo>
                    <a:pt x="1779" y="150"/>
                    <a:pt x="1735" y="151"/>
                    <a:pt x="1769" y="153"/>
                  </a:cubicBezTo>
                  <a:cubicBezTo>
                    <a:pt x="1787" y="154"/>
                    <a:pt x="1726" y="155"/>
                    <a:pt x="1768" y="156"/>
                  </a:cubicBezTo>
                  <a:cubicBezTo>
                    <a:pt x="1718" y="158"/>
                    <a:pt x="1637" y="162"/>
                    <a:pt x="1666" y="166"/>
                  </a:cubicBezTo>
                  <a:cubicBezTo>
                    <a:pt x="1648" y="166"/>
                    <a:pt x="1636" y="166"/>
                    <a:pt x="1619" y="167"/>
                  </a:cubicBezTo>
                  <a:cubicBezTo>
                    <a:pt x="1635" y="170"/>
                    <a:pt x="1703" y="168"/>
                    <a:pt x="1665" y="169"/>
                  </a:cubicBezTo>
                  <a:lnTo>
                    <a:pt x="1665" y="169"/>
                  </a:lnTo>
                  <a:cubicBezTo>
                    <a:pt x="1658" y="169"/>
                    <a:pt x="1651" y="169"/>
                    <a:pt x="1644" y="170"/>
                  </a:cubicBezTo>
                  <a:cubicBezTo>
                    <a:pt x="1705" y="177"/>
                    <a:pt x="1601" y="174"/>
                    <a:pt x="1570" y="175"/>
                  </a:cubicBezTo>
                  <a:cubicBezTo>
                    <a:pt x="1616" y="176"/>
                    <a:pt x="1576" y="177"/>
                    <a:pt x="1591" y="177"/>
                  </a:cubicBezTo>
                  <a:cubicBezTo>
                    <a:pt x="1615" y="178"/>
                    <a:pt x="1554" y="179"/>
                    <a:pt x="1590" y="180"/>
                  </a:cubicBezTo>
                  <a:cubicBezTo>
                    <a:pt x="1609" y="180"/>
                    <a:pt x="1704" y="176"/>
                    <a:pt x="1665" y="177"/>
                  </a:cubicBezTo>
                  <a:lnTo>
                    <a:pt x="1665" y="177"/>
                  </a:lnTo>
                  <a:cubicBezTo>
                    <a:pt x="1651" y="178"/>
                    <a:pt x="1637" y="178"/>
                    <a:pt x="1623" y="179"/>
                  </a:cubicBezTo>
                  <a:cubicBezTo>
                    <a:pt x="1628" y="180"/>
                    <a:pt x="1633" y="180"/>
                    <a:pt x="1639" y="181"/>
                  </a:cubicBezTo>
                  <a:cubicBezTo>
                    <a:pt x="1613" y="182"/>
                    <a:pt x="1616" y="182"/>
                    <a:pt x="1607" y="184"/>
                  </a:cubicBezTo>
                  <a:cubicBezTo>
                    <a:pt x="1578" y="186"/>
                    <a:pt x="1609" y="189"/>
                    <a:pt x="1620" y="188"/>
                  </a:cubicBezTo>
                  <a:cubicBezTo>
                    <a:pt x="1614" y="188"/>
                    <a:pt x="1608" y="188"/>
                    <a:pt x="1603" y="188"/>
                  </a:cubicBezTo>
                  <a:cubicBezTo>
                    <a:pt x="1590" y="190"/>
                    <a:pt x="1709" y="189"/>
                    <a:pt x="1644" y="189"/>
                  </a:cubicBezTo>
                  <a:cubicBezTo>
                    <a:pt x="1717" y="188"/>
                    <a:pt x="1603" y="191"/>
                    <a:pt x="1603" y="191"/>
                  </a:cubicBezTo>
                  <a:cubicBezTo>
                    <a:pt x="1617" y="191"/>
                    <a:pt x="1630" y="191"/>
                    <a:pt x="1643" y="191"/>
                  </a:cubicBezTo>
                  <a:cubicBezTo>
                    <a:pt x="1599" y="195"/>
                    <a:pt x="1656" y="190"/>
                    <a:pt x="1675" y="193"/>
                  </a:cubicBezTo>
                  <a:cubicBezTo>
                    <a:pt x="1662" y="192"/>
                    <a:pt x="1665" y="192"/>
                    <a:pt x="1677" y="192"/>
                  </a:cubicBezTo>
                  <a:cubicBezTo>
                    <a:pt x="1652" y="194"/>
                    <a:pt x="1638" y="194"/>
                    <a:pt x="1624" y="194"/>
                  </a:cubicBezTo>
                  <a:cubicBezTo>
                    <a:pt x="1665" y="198"/>
                    <a:pt x="1629" y="205"/>
                    <a:pt x="1603" y="203"/>
                  </a:cubicBezTo>
                  <a:cubicBezTo>
                    <a:pt x="1613" y="204"/>
                    <a:pt x="1641" y="206"/>
                    <a:pt x="1621" y="206"/>
                  </a:cubicBezTo>
                  <a:cubicBezTo>
                    <a:pt x="1594" y="207"/>
                    <a:pt x="1624" y="208"/>
                    <a:pt x="1623" y="208"/>
                  </a:cubicBezTo>
                  <a:cubicBezTo>
                    <a:pt x="1672" y="208"/>
                    <a:pt x="1623" y="206"/>
                    <a:pt x="1653" y="205"/>
                  </a:cubicBezTo>
                  <a:cubicBezTo>
                    <a:pt x="1707" y="206"/>
                    <a:pt x="1653" y="207"/>
                    <a:pt x="1665" y="208"/>
                  </a:cubicBezTo>
                  <a:cubicBezTo>
                    <a:pt x="1651" y="209"/>
                    <a:pt x="1637" y="209"/>
                    <a:pt x="1623" y="209"/>
                  </a:cubicBezTo>
                  <a:lnTo>
                    <a:pt x="1623" y="210"/>
                  </a:lnTo>
                  <a:cubicBezTo>
                    <a:pt x="1629" y="210"/>
                    <a:pt x="1635" y="210"/>
                    <a:pt x="1641" y="210"/>
                  </a:cubicBezTo>
                  <a:cubicBezTo>
                    <a:pt x="1635" y="211"/>
                    <a:pt x="1629" y="211"/>
                    <a:pt x="1623" y="211"/>
                  </a:cubicBezTo>
                  <a:lnTo>
                    <a:pt x="1623" y="211"/>
                  </a:lnTo>
                  <a:cubicBezTo>
                    <a:pt x="1640" y="212"/>
                    <a:pt x="1701" y="211"/>
                    <a:pt x="1665" y="211"/>
                  </a:cubicBezTo>
                  <a:lnTo>
                    <a:pt x="1665" y="212"/>
                  </a:lnTo>
                  <a:cubicBezTo>
                    <a:pt x="1671" y="212"/>
                    <a:pt x="1676" y="213"/>
                    <a:pt x="1682" y="213"/>
                  </a:cubicBezTo>
                  <a:cubicBezTo>
                    <a:pt x="1662" y="213"/>
                    <a:pt x="1644" y="214"/>
                    <a:pt x="1623" y="214"/>
                  </a:cubicBezTo>
                  <a:cubicBezTo>
                    <a:pt x="1636" y="214"/>
                    <a:pt x="1648" y="215"/>
                    <a:pt x="1665" y="215"/>
                  </a:cubicBezTo>
                  <a:cubicBezTo>
                    <a:pt x="1662" y="226"/>
                    <a:pt x="1682" y="222"/>
                    <a:pt x="1666" y="228"/>
                  </a:cubicBezTo>
                  <a:cubicBezTo>
                    <a:pt x="1677" y="232"/>
                    <a:pt x="1678" y="231"/>
                    <a:pt x="1666" y="233"/>
                  </a:cubicBezTo>
                  <a:cubicBezTo>
                    <a:pt x="1666" y="234"/>
                    <a:pt x="1681" y="235"/>
                    <a:pt x="1676" y="235"/>
                  </a:cubicBezTo>
                  <a:cubicBezTo>
                    <a:pt x="1640" y="236"/>
                    <a:pt x="1687" y="237"/>
                    <a:pt x="1677" y="238"/>
                  </a:cubicBezTo>
                  <a:cubicBezTo>
                    <a:pt x="1664" y="240"/>
                    <a:pt x="1665" y="239"/>
                    <a:pt x="1665" y="245"/>
                  </a:cubicBezTo>
                  <a:cubicBezTo>
                    <a:pt x="1665" y="246"/>
                    <a:pt x="1654" y="248"/>
                    <a:pt x="1668" y="249"/>
                  </a:cubicBezTo>
                  <a:cubicBezTo>
                    <a:pt x="1683" y="251"/>
                    <a:pt x="1660" y="251"/>
                    <a:pt x="1665" y="253"/>
                  </a:cubicBezTo>
                  <a:cubicBezTo>
                    <a:pt x="1668" y="253"/>
                    <a:pt x="1678" y="254"/>
                    <a:pt x="1679" y="254"/>
                  </a:cubicBezTo>
                  <a:cubicBezTo>
                    <a:pt x="1654" y="257"/>
                    <a:pt x="1690" y="258"/>
                    <a:pt x="1702" y="260"/>
                  </a:cubicBezTo>
                  <a:cubicBezTo>
                    <a:pt x="1686" y="260"/>
                    <a:pt x="1684" y="260"/>
                    <a:pt x="1687" y="261"/>
                  </a:cubicBezTo>
                  <a:cubicBezTo>
                    <a:pt x="1716" y="262"/>
                    <a:pt x="1697" y="263"/>
                    <a:pt x="1724" y="265"/>
                  </a:cubicBezTo>
                  <a:cubicBezTo>
                    <a:pt x="1705" y="267"/>
                    <a:pt x="1667" y="267"/>
                    <a:pt x="1723" y="271"/>
                  </a:cubicBezTo>
                  <a:cubicBezTo>
                    <a:pt x="1708" y="272"/>
                    <a:pt x="1697" y="272"/>
                    <a:pt x="1686" y="272"/>
                  </a:cubicBezTo>
                  <a:cubicBezTo>
                    <a:pt x="1700" y="273"/>
                    <a:pt x="1713" y="273"/>
                    <a:pt x="1730" y="274"/>
                  </a:cubicBezTo>
                  <a:cubicBezTo>
                    <a:pt x="1641" y="275"/>
                    <a:pt x="1751" y="275"/>
                    <a:pt x="1707" y="276"/>
                  </a:cubicBezTo>
                  <a:lnTo>
                    <a:pt x="1707" y="275"/>
                  </a:lnTo>
                  <a:cubicBezTo>
                    <a:pt x="1715" y="278"/>
                    <a:pt x="1736" y="280"/>
                    <a:pt x="1688" y="281"/>
                  </a:cubicBezTo>
                  <a:cubicBezTo>
                    <a:pt x="1692" y="282"/>
                    <a:pt x="1713" y="283"/>
                    <a:pt x="1724" y="283"/>
                  </a:cubicBezTo>
                  <a:cubicBezTo>
                    <a:pt x="1713" y="283"/>
                    <a:pt x="1692" y="284"/>
                    <a:pt x="1687" y="285"/>
                  </a:cubicBezTo>
                  <a:cubicBezTo>
                    <a:pt x="1704" y="288"/>
                    <a:pt x="1753" y="293"/>
                    <a:pt x="1683" y="294"/>
                  </a:cubicBezTo>
                  <a:cubicBezTo>
                    <a:pt x="1700" y="294"/>
                    <a:pt x="1713" y="295"/>
                    <a:pt x="1726" y="295"/>
                  </a:cubicBezTo>
                  <a:cubicBezTo>
                    <a:pt x="1713" y="295"/>
                    <a:pt x="1701" y="296"/>
                    <a:pt x="1689" y="297"/>
                  </a:cubicBezTo>
                  <a:cubicBezTo>
                    <a:pt x="1716" y="297"/>
                    <a:pt x="1681" y="298"/>
                    <a:pt x="1704" y="299"/>
                  </a:cubicBezTo>
                  <a:cubicBezTo>
                    <a:pt x="1714" y="300"/>
                    <a:pt x="1679" y="302"/>
                    <a:pt x="1689" y="302"/>
                  </a:cubicBezTo>
                  <a:cubicBezTo>
                    <a:pt x="1719" y="306"/>
                    <a:pt x="1703" y="304"/>
                    <a:pt x="1707" y="315"/>
                  </a:cubicBezTo>
                  <a:cubicBezTo>
                    <a:pt x="1709" y="321"/>
                    <a:pt x="1691" y="322"/>
                    <a:pt x="1686" y="322"/>
                  </a:cubicBezTo>
                  <a:cubicBezTo>
                    <a:pt x="1690" y="321"/>
                    <a:pt x="1705" y="322"/>
                    <a:pt x="1695" y="322"/>
                  </a:cubicBezTo>
                  <a:cubicBezTo>
                    <a:pt x="1679" y="322"/>
                    <a:pt x="1667" y="322"/>
                    <a:pt x="1666" y="322"/>
                  </a:cubicBezTo>
                  <a:cubicBezTo>
                    <a:pt x="1656" y="326"/>
                    <a:pt x="1715" y="325"/>
                    <a:pt x="1720" y="329"/>
                  </a:cubicBezTo>
                  <a:cubicBezTo>
                    <a:pt x="1712" y="329"/>
                    <a:pt x="1700" y="330"/>
                    <a:pt x="1690" y="330"/>
                  </a:cubicBezTo>
                  <a:cubicBezTo>
                    <a:pt x="1701" y="331"/>
                    <a:pt x="1726" y="332"/>
                    <a:pt x="1719" y="333"/>
                  </a:cubicBezTo>
                  <a:cubicBezTo>
                    <a:pt x="1707" y="334"/>
                    <a:pt x="1721" y="334"/>
                    <a:pt x="1725" y="334"/>
                  </a:cubicBezTo>
                  <a:cubicBezTo>
                    <a:pt x="1728" y="335"/>
                    <a:pt x="1713" y="335"/>
                    <a:pt x="1707" y="336"/>
                  </a:cubicBezTo>
                  <a:cubicBezTo>
                    <a:pt x="1751" y="333"/>
                    <a:pt x="1703" y="345"/>
                    <a:pt x="1744" y="350"/>
                  </a:cubicBezTo>
                  <a:cubicBezTo>
                    <a:pt x="1709" y="353"/>
                    <a:pt x="1737" y="356"/>
                    <a:pt x="1727" y="359"/>
                  </a:cubicBezTo>
                  <a:cubicBezTo>
                    <a:pt x="1711" y="361"/>
                    <a:pt x="1726" y="362"/>
                    <a:pt x="1707" y="364"/>
                  </a:cubicBezTo>
                  <a:cubicBezTo>
                    <a:pt x="1725" y="364"/>
                    <a:pt x="1722" y="365"/>
                    <a:pt x="1737" y="367"/>
                  </a:cubicBezTo>
                  <a:cubicBezTo>
                    <a:pt x="1749" y="368"/>
                    <a:pt x="1730" y="368"/>
                    <a:pt x="1727" y="368"/>
                  </a:cubicBezTo>
                  <a:cubicBezTo>
                    <a:pt x="1758" y="367"/>
                    <a:pt x="1691" y="369"/>
                    <a:pt x="1684" y="369"/>
                  </a:cubicBezTo>
                  <a:cubicBezTo>
                    <a:pt x="1709" y="370"/>
                    <a:pt x="1728" y="370"/>
                    <a:pt x="1748" y="371"/>
                  </a:cubicBezTo>
                  <a:cubicBezTo>
                    <a:pt x="1726" y="371"/>
                    <a:pt x="1707" y="371"/>
                    <a:pt x="1679" y="371"/>
                  </a:cubicBezTo>
                  <a:cubicBezTo>
                    <a:pt x="1717" y="372"/>
                    <a:pt x="1669" y="374"/>
                    <a:pt x="1727" y="374"/>
                  </a:cubicBezTo>
                  <a:cubicBezTo>
                    <a:pt x="1744" y="373"/>
                    <a:pt x="1746" y="374"/>
                    <a:pt x="1727" y="374"/>
                  </a:cubicBezTo>
                  <a:lnTo>
                    <a:pt x="1727" y="374"/>
                  </a:lnTo>
                  <a:cubicBezTo>
                    <a:pt x="1721" y="375"/>
                    <a:pt x="1715" y="375"/>
                    <a:pt x="1708" y="376"/>
                  </a:cubicBezTo>
                  <a:cubicBezTo>
                    <a:pt x="1721" y="376"/>
                    <a:pt x="1734" y="376"/>
                    <a:pt x="1748" y="376"/>
                  </a:cubicBezTo>
                  <a:cubicBezTo>
                    <a:pt x="1708" y="378"/>
                    <a:pt x="1688" y="379"/>
                    <a:pt x="1746" y="379"/>
                  </a:cubicBezTo>
                  <a:cubicBezTo>
                    <a:pt x="1700" y="381"/>
                    <a:pt x="1750" y="382"/>
                    <a:pt x="1749" y="384"/>
                  </a:cubicBezTo>
                  <a:cubicBezTo>
                    <a:pt x="1748" y="400"/>
                    <a:pt x="1747" y="399"/>
                    <a:pt x="1727" y="399"/>
                  </a:cubicBezTo>
                  <a:cubicBezTo>
                    <a:pt x="1746" y="402"/>
                    <a:pt x="1787" y="403"/>
                    <a:pt x="1727" y="404"/>
                  </a:cubicBezTo>
                  <a:cubicBezTo>
                    <a:pt x="1722" y="405"/>
                    <a:pt x="1658" y="406"/>
                    <a:pt x="1707" y="406"/>
                  </a:cubicBezTo>
                  <a:cubicBezTo>
                    <a:pt x="1696" y="405"/>
                    <a:pt x="1767" y="404"/>
                    <a:pt x="1693" y="402"/>
                  </a:cubicBezTo>
                  <a:cubicBezTo>
                    <a:pt x="1661" y="404"/>
                    <a:pt x="1663" y="405"/>
                    <a:pt x="1666" y="407"/>
                  </a:cubicBezTo>
                  <a:cubicBezTo>
                    <a:pt x="1667" y="408"/>
                    <a:pt x="1631" y="409"/>
                    <a:pt x="1665" y="410"/>
                  </a:cubicBezTo>
                  <a:cubicBezTo>
                    <a:pt x="1695" y="409"/>
                    <a:pt x="1705" y="408"/>
                    <a:pt x="1690" y="407"/>
                  </a:cubicBezTo>
                  <a:cubicBezTo>
                    <a:pt x="1705" y="407"/>
                    <a:pt x="1723" y="406"/>
                    <a:pt x="1748" y="406"/>
                  </a:cubicBezTo>
                  <a:cubicBezTo>
                    <a:pt x="1748" y="407"/>
                    <a:pt x="1759" y="409"/>
                    <a:pt x="1746" y="409"/>
                  </a:cubicBezTo>
                  <a:cubicBezTo>
                    <a:pt x="1734" y="412"/>
                    <a:pt x="1726" y="411"/>
                    <a:pt x="1717" y="415"/>
                  </a:cubicBezTo>
                  <a:cubicBezTo>
                    <a:pt x="1720" y="416"/>
                    <a:pt x="1731" y="416"/>
                    <a:pt x="1727" y="424"/>
                  </a:cubicBezTo>
                  <a:cubicBezTo>
                    <a:pt x="1710" y="424"/>
                    <a:pt x="1698" y="424"/>
                    <a:pt x="1682" y="425"/>
                  </a:cubicBezTo>
                  <a:cubicBezTo>
                    <a:pt x="1734" y="426"/>
                    <a:pt x="1682" y="428"/>
                    <a:pt x="1721" y="429"/>
                  </a:cubicBezTo>
                  <a:cubicBezTo>
                    <a:pt x="1723" y="429"/>
                    <a:pt x="1721" y="430"/>
                    <a:pt x="1719" y="430"/>
                  </a:cubicBezTo>
                  <a:cubicBezTo>
                    <a:pt x="1686" y="433"/>
                    <a:pt x="1739" y="434"/>
                    <a:pt x="1723" y="436"/>
                  </a:cubicBezTo>
                  <a:cubicBezTo>
                    <a:pt x="1686" y="437"/>
                    <a:pt x="1725" y="439"/>
                    <a:pt x="1694" y="442"/>
                  </a:cubicBezTo>
                  <a:cubicBezTo>
                    <a:pt x="1664" y="443"/>
                    <a:pt x="1725" y="443"/>
                    <a:pt x="1706" y="444"/>
                  </a:cubicBezTo>
                  <a:cubicBezTo>
                    <a:pt x="1669" y="446"/>
                    <a:pt x="1693" y="447"/>
                    <a:pt x="1686" y="449"/>
                  </a:cubicBezTo>
                  <a:cubicBezTo>
                    <a:pt x="1682" y="450"/>
                    <a:pt x="1717" y="451"/>
                    <a:pt x="1686" y="452"/>
                  </a:cubicBezTo>
                  <a:cubicBezTo>
                    <a:pt x="1720" y="453"/>
                    <a:pt x="1684" y="454"/>
                    <a:pt x="1685" y="455"/>
                  </a:cubicBezTo>
                  <a:cubicBezTo>
                    <a:pt x="1681" y="468"/>
                    <a:pt x="1748" y="458"/>
                    <a:pt x="1707" y="461"/>
                  </a:cubicBezTo>
                  <a:lnTo>
                    <a:pt x="1707" y="461"/>
                  </a:lnTo>
                  <a:cubicBezTo>
                    <a:pt x="1697" y="462"/>
                    <a:pt x="1747" y="462"/>
                    <a:pt x="1712" y="463"/>
                  </a:cubicBezTo>
                  <a:cubicBezTo>
                    <a:pt x="1737" y="464"/>
                    <a:pt x="1691" y="465"/>
                    <a:pt x="1708" y="466"/>
                  </a:cubicBezTo>
                  <a:cubicBezTo>
                    <a:pt x="1744" y="470"/>
                    <a:pt x="1728" y="472"/>
                    <a:pt x="1761" y="470"/>
                  </a:cubicBezTo>
                  <a:cubicBezTo>
                    <a:pt x="1770" y="471"/>
                    <a:pt x="1753" y="471"/>
                    <a:pt x="1748" y="471"/>
                  </a:cubicBezTo>
                  <a:lnTo>
                    <a:pt x="1748" y="471"/>
                  </a:lnTo>
                  <a:cubicBezTo>
                    <a:pt x="1738" y="473"/>
                    <a:pt x="1813" y="471"/>
                    <a:pt x="1769" y="472"/>
                  </a:cubicBezTo>
                  <a:lnTo>
                    <a:pt x="1769" y="472"/>
                  </a:lnTo>
                  <a:cubicBezTo>
                    <a:pt x="1850" y="474"/>
                    <a:pt x="1855" y="476"/>
                    <a:pt x="1875" y="486"/>
                  </a:cubicBezTo>
                  <a:cubicBezTo>
                    <a:pt x="1861" y="487"/>
                    <a:pt x="1869" y="489"/>
                    <a:pt x="1862" y="490"/>
                  </a:cubicBezTo>
                  <a:cubicBezTo>
                    <a:pt x="1865" y="491"/>
                    <a:pt x="1859" y="492"/>
                    <a:pt x="1875" y="493"/>
                  </a:cubicBezTo>
                  <a:cubicBezTo>
                    <a:pt x="1908" y="494"/>
                    <a:pt x="1867" y="495"/>
                    <a:pt x="1886" y="496"/>
                  </a:cubicBezTo>
                  <a:cubicBezTo>
                    <a:pt x="1901" y="497"/>
                    <a:pt x="1859" y="497"/>
                    <a:pt x="1886" y="498"/>
                  </a:cubicBezTo>
                  <a:cubicBezTo>
                    <a:pt x="1899" y="498"/>
                    <a:pt x="1893" y="500"/>
                    <a:pt x="1895" y="500"/>
                  </a:cubicBezTo>
                  <a:cubicBezTo>
                    <a:pt x="1843" y="503"/>
                    <a:pt x="1820" y="502"/>
                    <a:pt x="1771" y="502"/>
                  </a:cubicBezTo>
                  <a:cubicBezTo>
                    <a:pt x="1817" y="503"/>
                    <a:pt x="1764" y="504"/>
                    <a:pt x="1769" y="505"/>
                  </a:cubicBezTo>
                  <a:cubicBezTo>
                    <a:pt x="1773" y="506"/>
                    <a:pt x="1769" y="508"/>
                    <a:pt x="1778" y="509"/>
                  </a:cubicBezTo>
                  <a:cubicBezTo>
                    <a:pt x="1789" y="510"/>
                    <a:pt x="1762" y="511"/>
                    <a:pt x="1768" y="512"/>
                  </a:cubicBezTo>
                  <a:cubicBezTo>
                    <a:pt x="1837" y="520"/>
                    <a:pt x="1779" y="516"/>
                    <a:pt x="1878" y="503"/>
                  </a:cubicBezTo>
                  <a:cubicBezTo>
                    <a:pt x="1903" y="503"/>
                    <a:pt x="1892" y="505"/>
                    <a:pt x="1933" y="505"/>
                  </a:cubicBezTo>
                  <a:cubicBezTo>
                    <a:pt x="1884" y="513"/>
                    <a:pt x="1879" y="514"/>
                    <a:pt x="1811" y="515"/>
                  </a:cubicBezTo>
                  <a:cubicBezTo>
                    <a:pt x="1819" y="517"/>
                    <a:pt x="1835" y="515"/>
                    <a:pt x="1832" y="521"/>
                  </a:cubicBezTo>
                  <a:cubicBezTo>
                    <a:pt x="1915" y="521"/>
                    <a:pt x="1860" y="524"/>
                    <a:pt x="1832" y="526"/>
                  </a:cubicBezTo>
                  <a:cubicBezTo>
                    <a:pt x="1867" y="527"/>
                    <a:pt x="1823" y="528"/>
                    <a:pt x="1829" y="529"/>
                  </a:cubicBezTo>
                  <a:cubicBezTo>
                    <a:pt x="1826" y="530"/>
                    <a:pt x="1790" y="531"/>
                    <a:pt x="1775" y="528"/>
                  </a:cubicBezTo>
                  <a:cubicBezTo>
                    <a:pt x="1772" y="529"/>
                    <a:pt x="1766" y="530"/>
                    <a:pt x="1770" y="530"/>
                  </a:cubicBezTo>
                  <a:cubicBezTo>
                    <a:pt x="1802" y="532"/>
                    <a:pt x="1778" y="533"/>
                    <a:pt x="1832" y="534"/>
                  </a:cubicBezTo>
                  <a:cubicBezTo>
                    <a:pt x="1833" y="561"/>
                    <a:pt x="1871" y="556"/>
                    <a:pt x="1889" y="560"/>
                  </a:cubicBezTo>
                  <a:cubicBezTo>
                    <a:pt x="1876" y="562"/>
                    <a:pt x="1897" y="564"/>
                    <a:pt x="1894" y="565"/>
                  </a:cubicBezTo>
                  <a:cubicBezTo>
                    <a:pt x="1893" y="566"/>
                    <a:pt x="1894" y="567"/>
                    <a:pt x="1894" y="568"/>
                  </a:cubicBezTo>
                  <a:cubicBezTo>
                    <a:pt x="1894" y="569"/>
                    <a:pt x="1886" y="570"/>
                    <a:pt x="1896" y="571"/>
                  </a:cubicBezTo>
                  <a:cubicBezTo>
                    <a:pt x="1946" y="574"/>
                    <a:pt x="1924" y="580"/>
                    <a:pt x="1951" y="582"/>
                  </a:cubicBezTo>
                  <a:cubicBezTo>
                    <a:pt x="1952" y="582"/>
                    <a:pt x="1930" y="583"/>
                    <a:pt x="1948" y="583"/>
                  </a:cubicBezTo>
                  <a:cubicBezTo>
                    <a:pt x="1951" y="583"/>
                    <a:pt x="1956" y="583"/>
                    <a:pt x="1955" y="583"/>
                  </a:cubicBezTo>
                  <a:cubicBezTo>
                    <a:pt x="1902" y="586"/>
                    <a:pt x="1965" y="588"/>
                    <a:pt x="1939" y="591"/>
                  </a:cubicBezTo>
                  <a:cubicBezTo>
                    <a:pt x="1969" y="591"/>
                    <a:pt x="1925" y="592"/>
                    <a:pt x="1953" y="593"/>
                  </a:cubicBezTo>
                  <a:cubicBezTo>
                    <a:pt x="1968" y="594"/>
                    <a:pt x="1954" y="595"/>
                    <a:pt x="1957" y="597"/>
                  </a:cubicBezTo>
                  <a:cubicBezTo>
                    <a:pt x="1960" y="598"/>
                    <a:pt x="1965" y="599"/>
                    <a:pt x="1979" y="599"/>
                  </a:cubicBezTo>
                  <a:cubicBezTo>
                    <a:pt x="2001" y="601"/>
                    <a:pt x="1942" y="601"/>
                    <a:pt x="1971" y="602"/>
                  </a:cubicBezTo>
                  <a:cubicBezTo>
                    <a:pt x="1990" y="604"/>
                    <a:pt x="1969" y="605"/>
                    <a:pt x="1978" y="608"/>
                  </a:cubicBezTo>
                  <a:cubicBezTo>
                    <a:pt x="1985" y="609"/>
                    <a:pt x="1966" y="610"/>
                    <a:pt x="1966" y="611"/>
                  </a:cubicBezTo>
                  <a:cubicBezTo>
                    <a:pt x="1991" y="612"/>
                    <a:pt x="1963" y="631"/>
                    <a:pt x="1989" y="631"/>
                  </a:cubicBezTo>
                  <a:cubicBezTo>
                    <a:pt x="2029" y="632"/>
                    <a:pt x="1976" y="633"/>
                    <a:pt x="1986" y="634"/>
                  </a:cubicBezTo>
                  <a:cubicBezTo>
                    <a:pt x="2006" y="636"/>
                    <a:pt x="1994" y="636"/>
                    <a:pt x="1999" y="642"/>
                  </a:cubicBezTo>
                  <a:cubicBezTo>
                    <a:pt x="2002" y="644"/>
                    <a:pt x="1985" y="646"/>
                    <a:pt x="2015" y="648"/>
                  </a:cubicBezTo>
                  <a:cubicBezTo>
                    <a:pt x="1967" y="650"/>
                    <a:pt x="2048" y="648"/>
                    <a:pt x="2040" y="649"/>
                  </a:cubicBezTo>
                  <a:cubicBezTo>
                    <a:pt x="2032" y="650"/>
                    <a:pt x="2025" y="650"/>
                    <a:pt x="2019" y="650"/>
                  </a:cubicBezTo>
                  <a:cubicBezTo>
                    <a:pt x="2025" y="651"/>
                    <a:pt x="2030" y="651"/>
                    <a:pt x="2036" y="651"/>
                  </a:cubicBezTo>
                  <a:cubicBezTo>
                    <a:pt x="2030" y="651"/>
                    <a:pt x="2025" y="651"/>
                    <a:pt x="2019" y="651"/>
                  </a:cubicBezTo>
                  <a:cubicBezTo>
                    <a:pt x="2030" y="653"/>
                    <a:pt x="2039" y="651"/>
                    <a:pt x="2041" y="658"/>
                  </a:cubicBezTo>
                  <a:cubicBezTo>
                    <a:pt x="2043" y="658"/>
                    <a:pt x="2062" y="659"/>
                    <a:pt x="2043" y="660"/>
                  </a:cubicBezTo>
                  <a:cubicBezTo>
                    <a:pt x="2062" y="660"/>
                    <a:pt x="2081" y="661"/>
                    <a:pt x="2100" y="661"/>
                  </a:cubicBezTo>
                  <a:cubicBezTo>
                    <a:pt x="2088" y="662"/>
                    <a:pt x="2075" y="663"/>
                    <a:pt x="2062" y="663"/>
                  </a:cubicBezTo>
                  <a:cubicBezTo>
                    <a:pt x="2103" y="664"/>
                    <a:pt x="2048" y="665"/>
                    <a:pt x="2058" y="666"/>
                  </a:cubicBezTo>
                  <a:cubicBezTo>
                    <a:pt x="2062" y="666"/>
                    <a:pt x="2092" y="667"/>
                    <a:pt x="2071" y="668"/>
                  </a:cubicBezTo>
                  <a:cubicBezTo>
                    <a:pt x="2066" y="669"/>
                    <a:pt x="2087" y="667"/>
                    <a:pt x="2081" y="675"/>
                  </a:cubicBezTo>
                  <a:cubicBezTo>
                    <a:pt x="2101" y="675"/>
                    <a:pt x="2111" y="673"/>
                    <a:pt x="2122" y="675"/>
                  </a:cubicBezTo>
                  <a:cubicBezTo>
                    <a:pt x="2120" y="675"/>
                    <a:pt x="2104" y="676"/>
                    <a:pt x="2107" y="676"/>
                  </a:cubicBezTo>
                  <a:cubicBezTo>
                    <a:pt x="2134" y="677"/>
                    <a:pt x="2122" y="678"/>
                    <a:pt x="2113" y="680"/>
                  </a:cubicBezTo>
                  <a:cubicBezTo>
                    <a:pt x="2111" y="684"/>
                    <a:pt x="2150" y="689"/>
                    <a:pt x="2158" y="689"/>
                  </a:cubicBezTo>
                  <a:cubicBezTo>
                    <a:pt x="2160" y="690"/>
                    <a:pt x="2148" y="691"/>
                    <a:pt x="2144" y="692"/>
                  </a:cubicBezTo>
                  <a:cubicBezTo>
                    <a:pt x="2155" y="693"/>
                    <a:pt x="2186" y="696"/>
                    <a:pt x="2150" y="699"/>
                  </a:cubicBezTo>
                  <a:cubicBezTo>
                    <a:pt x="2161" y="699"/>
                    <a:pt x="2173" y="700"/>
                    <a:pt x="2185" y="700"/>
                  </a:cubicBezTo>
                  <a:cubicBezTo>
                    <a:pt x="2151" y="700"/>
                    <a:pt x="2185" y="701"/>
                    <a:pt x="2177" y="702"/>
                  </a:cubicBezTo>
                  <a:cubicBezTo>
                    <a:pt x="2170" y="702"/>
                    <a:pt x="2164" y="704"/>
                    <a:pt x="2172" y="704"/>
                  </a:cubicBezTo>
                  <a:cubicBezTo>
                    <a:pt x="2191" y="705"/>
                    <a:pt x="2184" y="706"/>
                    <a:pt x="2185" y="706"/>
                  </a:cubicBezTo>
                  <a:cubicBezTo>
                    <a:pt x="2188" y="709"/>
                    <a:pt x="2176" y="711"/>
                    <a:pt x="2196" y="713"/>
                  </a:cubicBezTo>
                  <a:cubicBezTo>
                    <a:pt x="2231" y="717"/>
                    <a:pt x="2204" y="717"/>
                    <a:pt x="2237" y="723"/>
                  </a:cubicBezTo>
                  <a:cubicBezTo>
                    <a:pt x="2268" y="727"/>
                    <a:pt x="2140" y="729"/>
                    <a:pt x="2124" y="732"/>
                  </a:cubicBezTo>
                  <a:cubicBezTo>
                    <a:pt x="2109" y="734"/>
                    <a:pt x="2079" y="739"/>
                    <a:pt x="2119" y="742"/>
                  </a:cubicBezTo>
                  <a:cubicBezTo>
                    <a:pt x="2039" y="742"/>
                    <a:pt x="2040" y="743"/>
                    <a:pt x="2060" y="746"/>
                  </a:cubicBezTo>
                  <a:cubicBezTo>
                    <a:pt x="2020" y="747"/>
                    <a:pt x="2051" y="749"/>
                    <a:pt x="2039" y="751"/>
                  </a:cubicBezTo>
                  <a:cubicBezTo>
                    <a:pt x="2028" y="753"/>
                    <a:pt x="1997" y="755"/>
                    <a:pt x="2036" y="757"/>
                  </a:cubicBezTo>
                  <a:cubicBezTo>
                    <a:pt x="1996" y="758"/>
                    <a:pt x="1981" y="759"/>
                    <a:pt x="2020" y="762"/>
                  </a:cubicBezTo>
                  <a:cubicBezTo>
                    <a:pt x="1998" y="763"/>
                    <a:pt x="1961" y="764"/>
                    <a:pt x="1965" y="765"/>
                  </a:cubicBezTo>
                  <a:cubicBezTo>
                    <a:pt x="1972" y="766"/>
                    <a:pt x="1937" y="767"/>
                    <a:pt x="1958" y="768"/>
                  </a:cubicBezTo>
                  <a:cubicBezTo>
                    <a:pt x="1985" y="769"/>
                    <a:pt x="1959" y="770"/>
                    <a:pt x="1954" y="771"/>
                  </a:cubicBezTo>
                  <a:cubicBezTo>
                    <a:pt x="1950" y="772"/>
                    <a:pt x="1955" y="773"/>
                    <a:pt x="1943" y="774"/>
                  </a:cubicBezTo>
                  <a:cubicBezTo>
                    <a:pt x="1930" y="774"/>
                    <a:pt x="1970" y="775"/>
                    <a:pt x="1944" y="776"/>
                  </a:cubicBezTo>
                  <a:cubicBezTo>
                    <a:pt x="1895" y="779"/>
                    <a:pt x="2055" y="779"/>
                    <a:pt x="1998" y="779"/>
                  </a:cubicBezTo>
                  <a:lnTo>
                    <a:pt x="1998" y="779"/>
                  </a:lnTo>
                  <a:cubicBezTo>
                    <a:pt x="1979" y="782"/>
                    <a:pt x="1976" y="777"/>
                    <a:pt x="1977" y="786"/>
                  </a:cubicBezTo>
                  <a:cubicBezTo>
                    <a:pt x="1977" y="787"/>
                    <a:pt x="1965" y="789"/>
                    <a:pt x="1981" y="790"/>
                  </a:cubicBezTo>
                  <a:cubicBezTo>
                    <a:pt x="2006" y="791"/>
                    <a:pt x="1971" y="792"/>
                    <a:pt x="1974" y="793"/>
                  </a:cubicBezTo>
                  <a:cubicBezTo>
                    <a:pt x="1979" y="795"/>
                    <a:pt x="2000" y="798"/>
                    <a:pt x="1938" y="799"/>
                  </a:cubicBezTo>
                  <a:cubicBezTo>
                    <a:pt x="1930" y="800"/>
                    <a:pt x="1937" y="800"/>
                    <a:pt x="1936" y="804"/>
                  </a:cubicBezTo>
                  <a:cubicBezTo>
                    <a:pt x="1906" y="805"/>
                    <a:pt x="1874" y="806"/>
                    <a:pt x="1877" y="806"/>
                  </a:cubicBezTo>
                  <a:cubicBezTo>
                    <a:pt x="1881" y="807"/>
                    <a:pt x="1839" y="808"/>
                    <a:pt x="1867" y="809"/>
                  </a:cubicBezTo>
                  <a:cubicBezTo>
                    <a:pt x="1874" y="809"/>
                    <a:pt x="1847" y="811"/>
                    <a:pt x="1854" y="811"/>
                  </a:cubicBezTo>
                  <a:cubicBezTo>
                    <a:pt x="1887" y="812"/>
                    <a:pt x="1842" y="813"/>
                    <a:pt x="1854" y="814"/>
                  </a:cubicBezTo>
                  <a:cubicBezTo>
                    <a:pt x="1861" y="814"/>
                    <a:pt x="1880" y="814"/>
                    <a:pt x="1894" y="814"/>
                  </a:cubicBezTo>
                  <a:lnTo>
                    <a:pt x="1894" y="818"/>
                  </a:lnTo>
                  <a:cubicBezTo>
                    <a:pt x="1960" y="815"/>
                    <a:pt x="1969" y="808"/>
                    <a:pt x="2016" y="803"/>
                  </a:cubicBezTo>
                  <a:cubicBezTo>
                    <a:pt x="2036" y="795"/>
                    <a:pt x="2078" y="788"/>
                    <a:pt x="2123" y="787"/>
                  </a:cubicBezTo>
                  <a:cubicBezTo>
                    <a:pt x="2095" y="786"/>
                    <a:pt x="2129" y="785"/>
                    <a:pt x="2105" y="784"/>
                  </a:cubicBezTo>
                  <a:cubicBezTo>
                    <a:pt x="2122" y="784"/>
                    <a:pt x="2180" y="783"/>
                    <a:pt x="2144" y="784"/>
                  </a:cubicBezTo>
                  <a:lnTo>
                    <a:pt x="2144" y="784"/>
                  </a:lnTo>
                  <a:cubicBezTo>
                    <a:pt x="2144" y="786"/>
                    <a:pt x="2229" y="783"/>
                    <a:pt x="2185" y="785"/>
                  </a:cubicBezTo>
                  <a:cubicBezTo>
                    <a:pt x="2184" y="785"/>
                    <a:pt x="2193" y="788"/>
                    <a:pt x="2185" y="786"/>
                  </a:cubicBezTo>
                  <a:cubicBezTo>
                    <a:pt x="2237" y="788"/>
                    <a:pt x="2158" y="786"/>
                    <a:pt x="2144" y="787"/>
                  </a:cubicBezTo>
                  <a:cubicBezTo>
                    <a:pt x="2150" y="787"/>
                    <a:pt x="2155" y="788"/>
                    <a:pt x="2161" y="788"/>
                  </a:cubicBezTo>
                  <a:cubicBezTo>
                    <a:pt x="2155" y="788"/>
                    <a:pt x="2150" y="788"/>
                    <a:pt x="2144" y="788"/>
                  </a:cubicBezTo>
                  <a:cubicBezTo>
                    <a:pt x="2140" y="796"/>
                    <a:pt x="2166" y="790"/>
                    <a:pt x="2185" y="792"/>
                  </a:cubicBezTo>
                  <a:cubicBezTo>
                    <a:pt x="2183" y="790"/>
                    <a:pt x="2167" y="791"/>
                    <a:pt x="2167" y="791"/>
                  </a:cubicBezTo>
                  <a:cubicBezTo>
                    <a:pt x="2175" y="791"/>
                    <a:pt x="2180" y="790"/>
                    <a:pt x="2185" y="791"/>
                  </a:cubicBezTo>
                  <a:cubicBezTo>
                    <a:pt x="2171" y="791"/>
                    <a:pt x="2202" y="791"/>
                    <a:pt x="2203" y="792"/>
                  </a:cubicBezTo>
                  <a:cubicBezTo>
                    <a:pt x="2197" y="792"/>
                    <a:pt x="2191" y="792"/>
                    <a:pt x="2185" y="792"/>
                  </a:cubicBezTo>
                  <a:cubicBezTo>
                    <a:pt x="2222" y="801"/>
                    <a:pt x="2131" y="809"/>
                    <a:pt x="2102" y="816"/>
                  </a:cubicBezTo>
                  <a:cubicBezTo>
                    <a:pt x="2108" y="816"/>
                    <a:pt x="2114" y="816"/>
                    <a:pt x="2119" y="816"/>
                  </a:cubicBezTo>
                  <a:cubicBezTo>
                    <a:pt x="2114" y="816"/>
                    <a:pt x="2108" y="816"/>
                    <a:pt x="2102" y="816"/>
                  </a:cubicBezTo>
                  <a:lnTo>
                    <a:pt x="2102" y="819"/>
                  </a:lnTo>
                  <a:cubicBezTo>
                    <a:pt x="2121" y="820"/>
                    <a:pt x="2133" y="820"/>
                    <a:pt x="2149" y="820"/>
                  </a:cubicBezTo>
                  <a:cubicBezTo>
                    <a:pt x="2130" y="820"/>
                    <a:pt x="2116" y="821"/>
                    <a:pt x="2098" y="821"/>
                  </a:cubicBezTo>
                  <a:cubicBezTo>
                    <a:pt x="2115" y="821"/>
                    <a:pt x="2126" y="821"/>
                    <a:pt x="2144" y="821"/>
                  </a:cubicBezTo>
                  <a:cubicBezTo>
                    <a:pt x="2150" y="831"/>
                    <a:pt x="2117" y="825"/>
                    <a:pt x="2092" y="828"/>
                  </a:cubicBezTo>
                  <a:cubicBezTo>
                    <a:pt x="2102" y="833"/>
                    <a:pt x="2160" y="830"/>
                    <a:pt x="2123" y="831"/>
                  </a:cubicBezTo>
                  <a:lnTo>
                    <a:pt x="2123" y="831"/>
                  </a:lnTo>
                  <a:cubicBezTo>
                    <a:pt x="2141" y="832"/>
                    <a:pt x="2099" y="833"/>
                    <a:pt x="2113" y="834"/>
                  </a:cubicBezTo>
                  <a:cubicBezTo>
                    <a:pt x="2125" y="836"/>
                    <a:pt x="2088" y="840"/>
                    <a:pt x="2081" y="842"/>
                  </a:cubicBezTo>
                  <a:cubicBezTo>
                    <a:pt x="2087" y="842"/>
                    <a:pt x="2093" y="842"/>
                    <a:pt x="2099" y="842"/>
                  </a:cubicBezTo>
                  <a:cubicBezTo>
                    <a:pt x="2093" y="842"/>
                    <a:pt x="2087" y="842"/>
                    <a:pt x="2081" y="843"/>
                  </a:cubicBezTo>
                  <a:cubicBezTo>
                    <a:pt x="2071" y="845"/>
                    <a:pt x="2146" y="843"/>
                    <a:pt x="2102" y="844"/>
                  </a:cubicBezTo>
                  <a:lnTo>
                    <a:pt x="2102" y="844"/>
                  </a:lnTo>
                  <a:cubicBezTo>
                    <a:pt x="2056" y="846"/>
                    <a:pt x="2136" y="846"/>
                    <a:pt x="2072" y="846"/>
                  </a:cubicBezTo>
                  <a:cubicBezTo>
                    <a:pt x="2072" y="847"/>
                    <a:pt x="2074" y="847"/>
                    <a:pt x="2071" y="847"/>
                  </a:cubicBezTo>
                  <a:cubicBezTo>
                    <a:pt x="2059" y="848"/>
                    <a:pt x="2077" y="849"/>
                    <a:pt x="2069" y="850"/>
                  </a:cubicBezTo>
                  <a:cubicBezTo>
                    <a:pt x="2060" y="852"/>
                    <a:pt x="2090" y="854"/>
                    <a:pt x="2100" y="856"/>
                  </a:cubicBezTo>
                  <a:cubicBezTo>
                    <a:pt x="1977" y="860"/>
                    <a:pt x="1904" y="890"/>
                    <a:pt x="1748" y="887"/>
                  </a:cubicBezTo>
                  <a:cubicBezTo>
                    <a:pt x="1768" y="890"/>
                    <a:pt x="1682" y="893"/>
                    <a:pt x="1670" y="895"/>
                  </a:cubicBezTo>
                  <a:cubicBezTo>
                    <a:pt x="1617" y="895"/>
                    <a:pt x="1666" y="897"/>
                    <a:pt x="1629" y="897"/>
                  </a:cubicBezTo>
                  <a:cubicBezTo>
                    <a:pt x="1621" y="897"/>
                    <a:pt x="1649" y="898"/>
                    <a:pt x="1628" y="899"/>
                  </a:cubicBezTo>
                  <a:cubicBezTo>
                    <a:pt x="1574" y="901"/>
                    <a:pt x="1575" y="903"/>
                    <a:pt x="1569" y="906"/>
                  </a:cubicBezTo>
                  <a:cubicBezTo>
                    <a:pt x="1557" y="906"/>
                    <a:pt x="1528" y="906"/>
                    <a:pt x="1553" y="907"/>
                  </a:cubicBezTo>
                  <a:cubicBezTo>
                    <a:pt x="1560" y="907"/>
                    <a:pt x="1565" y="908"/>
                    <a:pt x="1560" y="908"/>
                  </a:cubicBezTo>
                  <a:cubicBezTo>
                    <a:pt x="1536" y="909"/>
                    <a:pt x="1552" y="910"/>
                    <a:pt x="1551" y="911"/>
                  </a:cubicBezTo>
                  <a:cubicBezTo>
                    <a:pt x="1518" y="921"/>
                    <a:pt x="1516" y="923"/>
                    <a:pt x="1480" y="928"/>
                  </a:cubicBezTo>
                  <a:cubicBezTo>
                    <a:pt x="1467" y="928"/>
                    <a:pt x="1500" y="929"/>
                    <a:pt x="1480" y="931"/>
                  </a:cubicBezTo>
                  <a:cubicBezTo>
                    <a:pt x="1467" y="931"/>
                    <a:pt x="1480" y="933"/>
                    <a:pt x="1477" y="934"/>
                  </a:cubicBezTo>
                  <a:cubicBezTo>
                    <a:pt x="1472" y="935"/>
                    <a:pt x="1495" y="937"/>
                    <a:pt x="1461" y="938"/>
                  </a:cubicBezTo>
                  <a:cubicBezTo>
                    <a:pt x="1484" y="940"/>
                    <a:pt x="1448" y="941"/>
                    <a:pt x="1455" y="943"/>
                  </a:cubicBezTo>
                  <a:cubicBezTo>
                    <a:pt x="1463" y="944"/>
                    <a:pt x="1461" y="946"/>
                    <a:pt x="1436" y="947"/>
                  </a:cubicBezTo>
                  <a:cubicBezTo>
                    <a:pt x="1477" y="948"/>
                    <a:pt x="1424" y="949"/>
                    <a:pt x="1434" y="950"/>
                  </a:cubicBezTo>
                  <a:cubicBezTo>
                    <a:pt x="1444" y="951"/>
                    <a:pt x="1429" y="953"/>
                    <a:pt x="1453" y="954"/>
                  </a:cubicBezTo>
                  <a:cubicBezTo>
                    <a:pt x="1416" y="958"/>
                    <a:pt x="1446" y="961"/>
                    <a:pt x="1436" y="965"/>
                  </a:cubicBezTo>
                  <a:cubicBezTo>
                    <a:pt x="1420" y="970"/>
                    <a:pt x="1413" y="973"/>
                    <a:pt x="1398" y="976"/>
                  </a:cubicBezTo>
                  <a:cubicBezTo>
                    <a:pt x="1406" y="978"/>
                    <a:pt x="1384" y="980"/>
                    <a:pt x="1396" y="983"/>
                  </a:cubicBezTo>
                  <a:cubicBezTo>
                    <a:pt x="1405" y="984"/>
                    <a:pt x="1362" y="986"/>
                    <a:pt x="1393" y="987"/>
                  </a:cubicBezTo>
                  <a:cubicBezTo>
                    <a:pt x="1397" y="987"/>
                    <a:pt x="1381" y="988"/>
                    <a:pt x="1372" y="988"/>
                  </a:cubicBezTo>
                  <a:cubicBezTo>
                    <a:pt x="1333" y="994"/>
                    <a:pt x="1359" y="993"/>
                    <a:pt x="1297" y="997"/>
                  </a:cubicBezTo>
                  <a:cubicBezTo>
                    <a:pt x="1289" y="998"/>
                    <a:pt x="1256" y="998"/>
                    <a:pt x="1287" y="999"/>
                  </a:cubicBezTo>
                  <a:cubicBezTo>
                    <a:pt x="1293" y="1000"/>
                    <a:pt x="1291" y="1000"/>
                    <a:pt x="1290" y="1001"/>
                  </a:cubicBezTo>
                  <a:cubicBezTo>
                    <a:pt x="1281" y="1004"/>
                    <a:pt x="1312" y="1008"/>
                    <a:pt x="1269" y="1011"/>
                  </a:cubicBezTo>
                  <a:cubicBezTo>
                    <a:pt x="1300" y="1013"/>
                    <a:pt x="1260" y="1011"/>
                    <a:pt x="1269" y="1016"/>
                  </a:cubicBezTo>
                  <a:cubicBezTo>
                    <a:pt x="1241" y="1014"/>
                    <a:pt x="1234" y="1015"/>
                    <a:pt x="1207" y="1020"/>
                  </a:cubicBezTo>
                  <a:cubicBezTo>
                    <a:pt x="1213" y="1020"/>
                    <a:pt x="1219" y="1020"/>
                    <a:pt x="1224" y="1020"/>
                  </a:cubicBezTo>
                  <a:cubicBezTo>
                    <a:pt x="1219" y="1020"/>
                    <a:pt x="1213" y="1020"/>
                    <a:pt x="1207" y="1020"/>
                  </a:cubicBezTo>
                  <a:cubicBezTo>
                    <a:pt x="1204" y="1021"/>
                    <a:pt x="1217" y="1022"/>
                    <a:pt x="1186" y="1022"/>
                  </a:cubicBezTo>
                  <a:cubicBezTo>
                    <a:pt x="1156" y="1026"/>
                    <a:pt x="1151" y="1027"/>
                    <a:pt x="1124" y="1029"/>
                  </a:cubicBezTo>
                  <a:cubicBezTo>
                    <a:pt x="1128" y="1029"/>
                    <a:pt x="1143" y="1029"/>
                    <a:pt x="1133" y="1029"/>
                  </a:cubicBezTo>
                  <a:cubicBezTo>
                    <a:pt x="1095" y="1029"/>
                    <a:pt x="1106" y="1030"/>
                    <a:pt x="1103" y="1031"/>
                  </a:cubicBezTo>
                  <a:cubicBezTo>
                    <a:pt x="1098" y="1031"/>
                    <a:pt x="1081" y="1032"/>
                    <a:pt x="1089" y="1033"/>
                  </a:cubicBezTo>
                  <a:cubicBezTo>
                    <a:pt x="1116" y="1034"/>
                    <a:pt x="1063" y="1034"/>
                    <a:pt x="1063" y="1035"/>
                  </a:cubicBezTo>
                  <a:cubicBezTo>
                    <a:pt x="1069" y="1035"/>
                    <a:pt x="1075" y="1036"/>
                    <a:pt x="1081" y="1036"/>
                  </a:cubicBezTo>
                  <a:cubicBezTo>
                    <a:pt x="1068" y="1036"/>
                    <a:pt x="1056" y="1037"/>
                    <a:pt x="1044" y="1037"/>
                  </a:cubicBezTo>
                  <a:cubicBezTo>
                    <a:pt x="1079" y="1038"/>
                    <a:pt x="1023" y="1039"/>
                    <a:pt x="1039" y="1040"/>
                  </a:cubicBezTo>
                  <a:cubicBezTo>
                    <a:pt x="1066" y="1042"/>
                    <a:pt x="995" y="1041"/>
                    <a:pt x="1000" y="1044"/>
                  </a:cubicBezTo>
                  <a:cubicBezTo>
                    <a:pt x="1030" y="1046"/>
                    <a:pt x="974" y="1047"/>
                    <a:pt x="1010" y="1050"/>
                  </a:cubicBezTo>
                  <a:cubicBezTo>
                    <a:pt x="1017" y="1053"/>
                    <a:pt x="975" y="1052"/>
                    <a:pt x="957" y="1050"/>
                  </a:cubicBezTo>
                  <a:cubicBezTo>
                    <a:pt x="957" y="1052"/>
                    <a:pt x="954" y="1053"/>
                    <a:pt x="958" y="1054"/>
                  </a:cubicBezTo>
                  <a:cubicBezTo>
                    <a:pt x="933" y="1060"/>
                    <a:pt x="994" y="1059"/>
                    <a:pt x="942" y="1063"/>
                  </a:cubicBezTo>
                  <a:cubicBezTo>
                    <a:pt x="962" y="1065"/>
                    <a:pt x="918" y="1067"/>
                    <a:pt x="975" y="1068"/>
                  </a:cubicBezTo>
                  <a:cubicBezTo>
                    <a:pt x="969" y="1069"/>
                    <a:pt x="956" y="1069"/>
                    <a:pt x="958" y="1070"/>
                  </a:cubicBezTo>
                  <a:cubicBezTo>
                    <a:pt x="985" y="1070"/>
                    <a:pt x="964" y="1071"/>
                    <a:pt x="957" y="1072"/>
                  </a:cubicBezTo>
                  <a:cubicBezTo>
                    <a:pt x="951" y="1073"/>
                    <a:pt x="926" y="1073"/>
                    <a:pt x="956" y="1074"/>
                  </a:cubicBezTo>
                  <a:cubicBezTo>
                    <a:pt x="939" y="1074"/>
                    <a:pt x="933" y="1075"/>
                    <a:pt x="936" y="1076"/>
                  </a:cubicBezTo>
                  <a:cubicBezTo>
                    <a:pt x="945" y="1075"/>
                    <a:pt x="951" y="1077"/>
                    <a:pt x="957" y="1079"/>
                  </a:cubicBezTo>
                  <a:cubicBezTo>
                    <a:pt x="959" y="1080"/>
                    <a:pt x="968" y="1082"/>
                    <a:pt x="955" y="1082"/>
                  </a:cubicBezTo>
                  <a:cubicBezTo>
                    <a:pt x="928" y="1084"/>
                    <a:pt x="970" y="1084"/>
                    <a:pt x="957" y="1085"/>
                  </a:cubicBezTo>
                  <a:cubicBezTo>
                    <a:pt x="864" y="1090"/>
                    <a:pt x="913" y="1098"/>
                    <a:pt x="825" y="1099"/>
                  </a:cubicBezTo>
                  <a:cubicBezTo>
                    <a:pt x="855" y="1099"/>
                    <a:pt x="879" y="1100"/>
                    <a:pt x="895" y="1099"/>
                  </a:cubicBezTo>
                  <a:cubicBezTo>
                    <a:pt x="889" y="1099"/>
                    <a:pt x="883" y="1098"/>
                    <a:pt x="878" y="1098"/>
                  </a:cubicBezTo>
                  <a:cubicBezTo>
                    <a:pt x="892" y="1098"/>
                    <a:pt x="927" y="1097"/>
                    <a:pt x="895" y="1098"/>
                  </a:cubicBezTo>
                  <a:lnTo>
                    <a:pt x="895" y="1099"/>
                  </a:lnTo>
                  <a:cubicBezTo>
                    <a:pt x="902" y="1099"/>
                    <a:pt x="909" y="1099"/>
                    <a:pt x="916" y="1100"/>
                  </a:cubicBezTo>
                  <a:cubicBezTo>
                    <a:pt x="882" y="1100"/>
                    <a:pt x="917" y="1101"/>
                    <a:pt x="904" y="1102"/>
                  </a:cubicBezTo>
                  <a:cubicBezTo>
                    <a:pt x="891" y="1103"/>
                    <a:pt x="897" y="1104"/>
                    <a:pt x="895" y="1105"/>
                  </a:cubicBezTo>
                  <a:cubicBezTo>
                    <a:pt x="893" y="1106"/>
                    <a:pt x="895" y="1107"/>
                    <a:pt x="876" y="1108"/>
                  </a:cubicBezTo>
                  <a:cubicBezTo>
                    <a:pt x="866" y="1109"/>
                    <a:pt x="886" y="1110"/>
                    <a:pt x="883" y="1111"/>
                  </a:cubicBezTo>
                  <a:cubicBezTo>
                    <a:pt x="881" y="1111"/>
                    <a:pt x="905" y="1112"/>
                    <a:pt x="863" y="1112"/>
                  </a:cubicBezTo>
                  <a:cubicBezTo>
                    <a:pt x="815" y="1113"/>
                    <a:pt x="916" y="1116"/>
                    <a:pt x="891" y="1117"/>
                  </a:cubicBezTo>
                  <a:cubicBezTo>
                    <a:pt x="884" y="1117"/>
                    <a:pt x="830" y="1118"/>
                    <a:pt x="874" y="1119"/>
                  </a:cubicBezTo>
                  <a:cubicBezTo>
                    <a:pt x="840" y="1121"/>
                    <a:pt x="856" y="1117"/>
                    <a:pt x="853" y="1128"/>
                  </a:cubicBezTo>
                  <a:cubicBezTo>
                    <a:pt x="853" y="1129"/>
                    <a:pt x="865" y="1130"/>
                    <a:pt x="851" y="1131"/>
                  </a:cubicBezTo>
                  <a:cubicBezTo>
                    <a:pt x="818" y="1132"/>
                    <a:pt x="866" y="1132"/>
                    <a:pt x="853" y="1133"/>
                  </a:cubicBezTo>
                  <a:cubicBezTo>
                    <a:pt x="847" y="1134"/>
                    <a:pt x="841" y="1134"/>
                    <a:pt x="834" y="1134"/>
                  </a:cubicBezTo>
                  <a:cubicBezTo>
                    <a:pt x="821" y="1135"/>
                    <a:pt x="800" y="1135"/>
                    <a:pt x="823" y="1140"/>
                  </a:cubicBezTo>
                  <a:cubicBezTo>
                    <a:pt x="829" y="1141"/>
                    <a:pt x="786" y="1142"/>
                    <a:pt x="831" y="1143"/>
                  </a:cubicBezTo>
                  <a:cubicBezTo>
                    <a:pt x="815" y="1145"/>
                    <a:pt x="746" y="1147"/>
                    <a:pt x="795" y="1150"/>
                  </a:cubicBezTo>
                  <a:cubicBezTo>
                    <a:pt x="807" y="1151"/>
                    <a:pt x="803" y="1151"/>
                    <a:pt x="794" y="1151"/>
                  </a:cubicBezTo>
                  <a:cubicBezTo>
                    <a:pt x="760" y="1154"/>
                    <a:pt x="787" y="1157"/>
                    <a:pt x="750" y="1159"/>
                  </a:cubicBezTo>
                  <a:cubicBezTo>
                    <a:pt x="800" y="1161"/>
                    <a:pt x="742" y="1163"/>
                    <a:pt x="789" y="1165"/>
                  </a:cubicBezTo>
                  <a:cubicBezTo>
                    <a:pt x="797" y="1165"/>
                    <a:pt x="783" y="1166"/>
                    <a:pt x="778" y="1167"/>
                  </a:cubicBezTo>
                  <a:cubicBezTo>
                    <a:pt x="789" y="1168"/>
                    <a:pt x="894" y="1168"/>
                    <a:pt x="853" y="1168"/>
                  </a:cubicBezTo>
                  <a:lnTo>
                    <a:pt x="853" y="1168"/>
                  </a:lnTo>
                  <a:cubicBezTo>
                    <a:pt x="884" y="1170"/>
                    <a:pt x="872" y="1171"/>
                    <a:pt x="884" y="1173"/>
                  </a:cubicBezTo>
                  <a:cubicBezTo>
                    <a:pt x="895" y="1174"/>
                    <a:pt x="877" y="1173"/>
                    <a:pt x="874" y="1173"/>
                  </a:cubicBezTo>
                  <a:cubicBezTo>
                    <a:pt x="879" y="1173"/>
                    <a:pt x="893" y="1173"/>
                    <a:pt x="884" y="1173"/>
                  </a:cubicBezTo>
                  <a:cubicBezTo>
                    <a:pt x="826" y="1174"/>
                    <a:pt x="807" y="1173"/>
                    <a:pt x="754" y="1170"/>
                  </a:cubicBezTo>
                  <a:lnTo>
                    <a:pt x="754" y="1175"/>
                  </a:lnTo>
                  <a:cubicBezTo>
                    <a:pt x="787" y="1172"/>
                    <a:pt x="870" y="1182"/>
                    <a:pt x="776" y="1184"/>
                  </a:cubicBezTo>
                  <a:cubicBezTo>
                    <a:pt x="744" y="1185"/>
                    <a:pt x="741" y="1168"/>
                    <a:pt x="687" y="1182"/>
                  </a:cubicBezTo>
                  <a:cubicBezTo>
                    <a:pt x="669" y="1196"/>
                    <a:pt x="642" y="1193"/>
                    <a:pt x="644" y="1199"/>
                  </a:cubicBezTo>
                  <a:cubicBezTo>
                    <a:pt x="579" y="1218"/>
                    <a:pt x="707" y="1217"/>
                    <a:pt x="747" y="1217"/>
                  </a:cubicBezTo>
                  <a:cubicBezTo>
                    <a:pt x="683" y="1217"/>
                    <a:pt x="753" y="1219"/>
                    <a:pt x="709" y="1219"/>
                  </a:cubicBezTo>
                  <a:cubicBezTo>
                    <a:pt x="724" y="1220"/>
                    <a:pt x="787" y="1220"/>
                    <a:pt x="767" y="1212"/>
                  </a:cubicBezTo>
                  <a:cubicBezTo>
                    <a:pt x="753" y="1210"/>
                    <a:pt x="782" y="1209"/>
                    <a:pt x="770" y="1208"/>
                  </a:cubicBezTo>
                  <a:cubicBezTo>
                    <a:pt x="756" y="1206"/>
                    <a:pt x="812" y="1205"/>
                    <a:pt x="775" y="1203"/>
                  </a:cubicBezTo>
                  <a:cubicBezTo>
                    <a:pt x="810" y="1203"/>
                    <a:pt x="747" y="1202"/>
                    <a:pt x="777" y="1201"/>
                  </a:cubicBezTo>
                  <a:cubicBezTo>
                    <a:pt x="809" y="1200"/>
                    <a:pt x="747" y="1199"/>
                    <a:pt x="773" y="1199"/>
                  </a:cubicBezTo>
                  <a:cubicBezTo>
                    <a:pt x="801" y="1198"/>
                    <a:pt x="785" y="1197"/>
                    <a:pt x="791" y="1196"/>
                  </a:cubicBezTo>
                  <a:cubicBezTo>
                    <a:pt x="795" y="1195"/>
                    <a:pt x="822" y="1195"/>
                    <a:pt x="792" y="1194"/>
                  </a:cubicBezTo>
                  <a:cubicBezTo>
                    <a:pt x="836" y="1189"/>
                    <a:pt x="830" y="1186"/>
                    <a:pt x="895" y="1180"/>
                  </a:cubicBezTo>
                  <a:cubicBezTo>
                    <a:pt x="857" y="1179"/>
                    <a:pt x="908" y="1178"/>
                    <a:pt x="877" y="1177"/>
                  </a:cubicBezTo>
                  <a:cubicBezTo>
                    <a:pt x="959" y="1179"/>
                    <a:pt x="970" y="1178"/>
                    <a:pt x="1031" y="1164"/>
                  </a:cubicBezTo>
                  <a:cubicBezTo>
                    <a:pt x="1058" y="1162"/>
                    <a:pt x="1027" y="1162"/>
                    <a:pt x="1029" y="1160"/>
                  </a:cubicBezTo>
                  <a:cubicBezTo>
                    <a:pt x="1035" y="1158"/>
                    <a:pt x="1042" y="1160"/>
                    <a:pt x="1041" y="1153"/>
                  </a:cubicBezTo>
                  <a:cubicBezTo>
                    <a:pt x="1067" y="1156"/>
                    <a:pt x="1140" y="1151"/>
                    <a:pt x="1103" y="1153"/>
                  </a:cubicBezTo>
                  <a:lnTo>
                    <a:pt x="1103" y="1153"/>
                  </a:lnTo>
                  <a:cubicBezTo>
                    <a:pt x="1104" y="1155"/>
                    <a:pt x="1117" y="1156"/>
                    <a:pt x="1106" y="1157"/>
                  </a:cubicBezTo>
                  <a:cubicBezTo>
                    <a:pt x="1096" y="1159"/>
                    <a:pt x="1132" y="1158"/>
                    <a:pt x="1124" y="1165"/>
                  </a:cubicBezTo>
                  <a:cubicBezTo>
                    <a:pt x="1140" y="1165"/>
                    <a:pt x="1149" y="1165"/>
                    <a:pt x="1161" y="1164"/>
                  </a:cubicBezTo>
                  <a:lnTo>
                    <a:pt x="1161" y="1169"/>
                  </a:lnTo>
                  <a:cubicBezTo>
                    <a:pt x="1143" y="1169"/>
                    <a:pt x="1133" y="1170"/>
                    <a:pt x="1124" y="1170"/>
                  </a:cubicBezTo>
                  <a:cubicBezTo>
                    <a:pt x="1162" y="1171"/>
                    <a:pt x="1098" y="1173"/>
                    <a:pt x="1144" y="1173"/>
                  </a:cubicBezTo>
                  <a:cubicBezTo>
                    <a:pt x="1077" y="1176"/>
                    <a:pt x="1175" y="1178"/>
                    <a:pt x="1106" y="1180"/>
                  </a:cubicBezTo>
                  <a:cubicBezTo>
                    <a:pt x="1140" y="1183"/>
                    <a:pt x="1115" y="1189"/>
                    <a:pt x="1125" y="1193"/>
                  </a:cubicBezTo>
                  <a:cubicBezTo>
                    <a:pt x="1130" y="1195"/>
                    <a:pt x="1095" y="1194"/>
                    <a:pt x="1082" y="1195"/>
                  </a:cubicBezTo>
                  <a:cubicBezTo>
                    <a:pt x="1082" y="1199"/>
                    <a:pt x="1088" y="1203"/>
                    <a:pt x="1079" y="1207"/>
                  </a:cubicBezTo>
                  <a:cubicBezTo>
                    <a:pt x="1076" y="1208"/>
                    <a:pt x="1099" y="1208"/>
                    <a:pt x="1092" y="1210"/>
                  </a:cubicBezTo>
                  <a:cubicBezTo>
                    <a:pt x="1076" y="1212"/>
                    <a:pt x="1051" y="1215"/>
                    <a:pt x="1061" y="1218"/>
                  </a:cubicBezTo>
                  <a:cubicBezTo>
                    <a:pt x="1068" y="1220"/>
                    <a:pt x="1047" y="1222"/>
                    <a:pt x="1078" y="1224"/>
                  </a:cubicBezTo>
                  <a:cubicBezTo>
                    <a:pt x="1034" y="1226"/>
                    <a:pt x="1087" y="1229"/>
                    <a:pt x="1048" y="1231"/>
                  </a:cubicBezTo>
                  <a:cubicBezTo>
                    <a:pt x="1063" y="1233"/>
                    <a:pt x="1037" y="1235"/>
                    <a:pt x="1040" y="1237"/>
                  </a:cubicBezTo>
                  <a:cubicBezTo>
                    <a:pt x="1043" y="1241"/>
                    <a:pt x="1039" y="1244"/>
                    <a:pt x="1041" y="1250"/>
                  </a:cubicBezTo>
                  <a:cubicBezTo>
                    <a:pt x="1041" y="1250"/>
                    <a:pt x="977" y="1248"/>
                    <a:pt x="1012" y="1250"/>
                  </a:cubicBezTo>
                  <a:cubicBezTo>
                    <a:pt x="1032" y="1251"/>
                    <a:pt x="987" y="1252"/>
                    <a:pt x="1020" y="1253"/>
                  </a:cubicBezTo>
                  <a:cubicBezTo>
                    <a:pt x="982" y="1254"/>
                    <a:pt x="1044" y="1256"/>
                    <a:pt x="1000" y="1256"/>
                  </a:cubicBezTo>
                  <a:cubicBezTo>
                    <a:pt x="1038" y="1258"/>
                    <a:pt x="1007" y="1259"/>
                    <a:pt x="1008" y="1260"/>
                  </a:cubicBezTo>
                  <a:cubicBezTo>
                    <a:pt x="1009" y="1261"/>
                    <a:pt x="1011" y="1262"/>
                    <a:pt x="999" y="1264"/>
                  </a:cubicBezTo>
                  <a:cubicBezTo>
                    <a:pt x="1039" y="1265"/>
                    <a:pt x="1024" y="1267"/>
                    <a:pt x="1016" y="1269"/>
                  </a:cubicBezTo>
                  <a:cubicBezTo>
                    <a:pt x="1007" y="1271"/>
                    <a:pt x="982" y="1273"/>
                    <a:pt x="936" y="1274"/>
                  </a:cubicBezTo>
                  <a:cubicBezTo>
                    <a:pt x="936" y="1294"/>
                    <a:pt x="937" y="1282"/>
                    <a:pt x="999" y="1286"/>
                  </a:cubicBezTo>
                  <a:cubicBezTo>
                    <a:pt x="999" y="1281"/>
                    <a:pt x="999" y="1282"/>
                    <a:pt x="991" y="1282"/>
                  </a:cubicBezTo>
                  <a:cubicBezTo>
                    <a:pt x="954" y="1281"/>
                    <a:pt x="997" y="1280"/>
                    <a:pt x="990" y="1279"/>
                  </a:cubicBezTo>
                  <a:cubicBezTo>
                    <a:pt x="983" y="1278"/>
                    <a:pt x="992" y="1277"/>
                    <a:pt x="1029" y="1276"/>
                  </a:cubicBezTo>
                  <a:cubicBezTo>
                    <a:pt x="1041" y="1278"/>
                    <a:pt x="1071" y="1276"/>
                    <a:pt x="1060" y="1283"/>
                  </a:cubicBezTo>
                  <a:cubicBezTo>
                    <a:pt x="1057" y="1284"/>
                    <a:pt x="1090" y="1285"/>
                    <a:pt x="1061" y="1286"/>
                  </a:cubicBezTo>
                  <a:cubicBezTo>
                    <a:pt x="1074" y="1287"/>
                    <a:pt x="1087" y="1287"/>
                    <a:pt x="1094" y="1287"/>
                  </a:cubicBezTo>
                  <a:cubicBezTo>
                    <a:pt x="1090" y="1288"/>
                    <a:pt x="1075" y="1289"/>
                    <a:pt x="1084" y="1290"/>
                  </a:cubicBezTo>
                  <a:cubicBezTo>
                    <a:pt x="1113" y="1292"/>
                    <a:pt x="1098" y="1294"/>
                    <a:pt x="1103" y="1296"/>
                  </a:cubicBezTo>
                  <a:cubicBezTo>
                    <a:pt x="1134" y="1300"/>
                    <a:pt x="1085" y="1299"/>
                    <a:pt x="1112" y="1301"/>
                  </a:cubicBezTo>
                  <a:cubicBezTo>
                    <a:pt x="1149" y="1305"/>
                    <a:pt x="1145" y="1302"/>
                    <a:pt x="1145" y="1314"/>
                  </a:cubicBezTo>
                  <a:cubicBezTo>
                    <a:pt x="1161" y="1314"/>
                    <a:pt x="1173" y="1314"/>
                    <a:pt x="1186" y="1314"/>
                  </a:cubicBezTo>
                  <a:cubicBezTo>
                    <a:pt x="1186" y="1322"/>
                    <a:pt x="1189" y="1318"/>
                    <a:pt x="1198" y="1322"/>
                  </a:cubicBezTo>
                  <a:cubicBezTo>
                    <a:pt x="1198" y="1323"/>
                    <a:pt x="1171" y="1323"/>
                    <a:pt x="1187" y="1324"/>
                  </a:cubicBezTo>
                  <a:cubicBezTo>
                    <a:pt x="1202" y="1325"/>
                    <a:pt x="1187" y="1326"/>
                    <a:pt x="1194" y="1326"/>
                  </a:cubicBezTo>
                  <a:cubicBezTo>
                    <a:pt x="1214" y="1327"/>
                    <a:pt x="1177" y="1328"/>
                    <a:pt x="1205" y="1329"/>
                  </a:cubicBezTo>
                  <a:cubicBezTo>
                    <a:pt x="1180" y="1329"/>
                    <a:pt x="1224" y="1331"/>
                    <a:pt x="1162" y="1331"/>
                  </a:cubicBezTo>
                  <a:cubicBezTo>
                    <a:pt x="1124" y="1330"/>
                    <a:pt x="1112" y="1333"/>
                    <a:pt x="1141" y="1333"/>
                  </a:cubicBezTo>
                  <a:cubicBezTo>
                    <a:pt x="1135" y="1333"/>
                    <a:pt x="1130" y="1334"/>
                    <a:pt x="1124" y="1334"/>
                  </a:cubicBezTo>
                  <a:cubicBezTo>
                    <a:pt x="1147" y="1335"/>
                    <a:pt x="1141" y="1336"/>
                    <a:pt x="1097" y="1336"/>
                  </a:cubicBezTo>
                  <a:cubicBezTo>
                    <a:pt x="1072" y="1337"/>
                    <a:pt x="1094" y="1336"/>
                    <a:pt x="1103" y="1336"/>
                  </a:cubicBezTo>
                  <a:cubicBezTo>
                    <a:pt x="1088" y="1337"/>
                    <a:pt x="1104" y="1336"/>
                    <a:pt x="1103" y="1334"/>
                  </a:cubicBezTo>
                  <a:cubicBezTo>
                    <a:pt x="1070" y="1333"/>
                    <a:pt x="1084" y="1334"/>
                    <a:pt x="1041" y="1336"/>
                  </a:cubicBezTo>
                  <a:cubicBezTo>
                    <a:pt x="1054" y="1337"/>
                    <a:pt x="1005" y="1338"/>
                    <a:pt x="1041" y="1339"/>
                  </a:cubicBezTo>
                  <a:cubicBezTo>
                    <a:pt x="1055" y="1350"/>
                    <a:pt x="1080" y="1348"/>
                    <a:pt x="1121" y="1355"/>
                  </a:cubicBezTo>
                  <a:cubicBezTo>
                    <a:pt x="1087" y="1356"/>
                    <a:pt x="1120" y="1357"/>
                    <a:pt x="1121" y="1358"/>
                  </a:cubicBezTo>
                  <a:cubicBezTo>
                    <a:pt x="1123" y="1359"/>
                    <a:pt x="1129" y="1361"/>
                    <a:pt x="1137" y="1362"/>
                  </a:cubicBezTo>
                  <a:cubicBezTo>
                    <a:pt x="1106" y="1366"/>
                    <a:pt x="1168" y="1366"/>
                    <a:pt x="1088" y="1369"/>
                  </a:cubicBezTo>
                  <a:cubicBezTo>
                    <a:pt x="1078" y="1369"/>
                    <a:pt x="1017" y="1371"/>
                    <a:pt x="1056" y="1373"/>
                  </a:cubicBezTo>
                  <a:cubicBezTo>
                    <a:pt x="1067" y="1373"/>
                    <a:pt x="1052" y="1375"/>
                    <a:pt x="1039" y="1376"/>
                  </a:cubicBezTo>
                  <a:cubicBezTo>
                    <a:pt x="1023" y="1377"/>
                    <a:pt x="1065" y="1378"/>
                    <a:pt x="1050" y="1379"/>
                  </a:cubicBezTo>
                  <a:cubicBezTo>
                    <a:pt x="1037" y="1380"/>
                    <a:pt x="1043" y="1381"/>
                    <a:pt x="1044" y="1384"/>
                  </a:cubicBezTo>
                  <a:cubicBezTo>
                    <a:pt x="1044" y="1384"/>
                    <a:pt x="1042" y="1383"/>
                    <a:pt x="1041" y="1383"/>
                  </a:cubicBezTo>
                  <a:cubicBezTo>
                    <a:pt x="1090" y="1389"/>
                    <a:pt x="966" y="1376"/>
                    <a:pt x="936" y="1375"/>
                  </a:cubicBezTo>
                  <a:lnTo>
                    <a:pt x="936" y="1376"/>
                  </a:lnTo>
                  <a:cubicBezTo>
                    <a:pt x="942" y="1377"/>
                    <a:pt x="948" y="1377"/>
                    <a:pt x="954" y="1377"/>
                  </a:cubicBezTo>
                  <a:cubicBezTo>
                    <a:pt x="948" y="1377"/>
                    <a:pt x="942" y="1377"/>
                    <a:pt x="936" y="1377"/>
                  </a:cubicBezTo>
                  <a:cubicBezTo>
                    <a:pt x="1014" y="1384"/>
                    <a:pt x="1065" y="1411"/>
                    <a:pt x="1145" y="1412"/>
                  </a:cubicBezTo>
                  <a:cubicBezTo>
                    <a:pt x="1146" y="1414"/>
                    <a:pt x="1142" y="1416"/>
                    <a:pt x="1145" y="1417"/>
                  </a:cubicBezTo>
                  <a:cubicBezTo>
                    <a:pt x="1148" y="1418"/>
                    <a:pt x="1134" y="1419"/>
                    <a:pt x="1157" y="1420"/>
                  </a:cubicBezTo>
                  <a:cubicBezTo>
                    <a:pt x="1168" y="1420"/>
                    <a:pt x="1145" y="1421"/>
                    <a:pt x="1163" y="1422"/>
                  </a:cubicBezTo>
                  <a:cubicBezTo>
                    <a:pt x="1175" y="1423"/>
                    <a:pt x="1159" y="1424"/>
                    <a:pt x="1167" y="1425"/>
                  </a:cubicBezTo>
                  <a:cubicBezTo>
                    <a:pt x="1135" y="1432"/>
                    <a:pt x="970" y="1416"/>
                    <a:pt x="898" y="1410"/>
                  </a:cubicBezTo>
                  <a:cubicBezTo>
                    <a:pt x="929" y="1411"/>
                    <a:pt x="848" y="1411"/>
                    <a:pt x="892" y="1412"/>
                  </a:cubicBezTo>
                  <a:cubicBezTo>
                    <a:pt x="890" y="1415"/>
                    <a:pt x="899" y="1418"/>
                    <a:pt x="957" y="1421"/>
                  </a:cubicBezTo>
                  <a:cubicBezTo>
                    <a:pt x="960" y="1426"/>
                    <a:pt x="1008" y="1429"/>
                    <a:pt x="1025" y="1435"/>
                  </a:cubicBezTo>
                  <a:cubicBezTo>
                    <a:pt x="1059" y="1436"/>
                    <a:pt x="1003" y="1437"/>
                    <a:pt x="1032" y="1437"/>
                  </a:cubicBezTo>
                  <a:cubicBezTo>
                    <a:pt x="1043" y="1438"/>
                    <a:pt x="1020" y="1439"/>
                    <a:pt x="1038" y="1439"/>
                  </a:cubicBezTo>
                  <a:cubicBezTo>
                    <a:pt x="1050" y="1440"/>
                    <a:pt x="1035" y="1441"/>
                    <a:pt x="1042" y="1442"/>
                  </a:cubicBezTo>
                  <a:cubicBezTo>
                    <a:pt x="1049" y="1443"/>
                    <a:pt x="1056" y="1443"/>
                    <a:pt x="1045" y="1444"/>
                  </a:cubicBezTo>
                  <a:cubicBezTo>
                    <a:pt x="1085" y="1445"/>
                    <a:pt x="1017" y="1446"/>
                    <a:pt x="1055" y="1446"/>
                  </a:cubicBezTo>
                  <a:cubicBezTo>
                    <a:pt x="1064" y="1449"/>
                    <a:pt x="1074" y="1451"/>
                    <a:pt x="1081" y="1454"/>
                  </a:cubicBezTo>
                  <a:cubicBezTo>
                    <a:pt x="1073" y="1457"/>
                    <a:pt x="1007" y="1457"/>
                    <a:pt x="1055" y="1459"/>
                  </a:cubicBezTo>
                  <a:cubicBezTo>
                    <a:pt x="1109" y="1460"/>
                    <a:pt x="1053" y="1464"/>
                    <a:pt x="1114" y="1468"/>
                  </a:cubicBezTo>
                  <a:cubicBezTo>
                    <a:pt x="1124" y="1469"/>
                    <a:pt x="1113" y="1469"/>
                    <a:pt x="1106" y="1469"/>
                  </a:cubicBezTo>
                  <a:cubicBezTo>
                    <a:pt x="1140" y="1470"/>
                    <a:pt x="1100" y="1471"/>
                    <a:pt x="1114" y="1471"/>
                  </a:cubicBezTo>
                  <a:cubicBezTo>
                    <a:pt x="1129" y="1472"/>
                    <a:pt x="1110" y="1474"/>
                    <a:pt x="1127" y="1475"/>
                  </a:cubicBezTo>
                  <a:cubicBezTo>
                    <a:pt x="1159" y="1476"/>
                    <a:pt x="1106" y="1477"/>
                    <a:pt x="1127" y="1477"/>
                  </a:cubicBezTo>
                  <a:cubicBezTo>
                    <a:pt x="1152" y="1478"/>
                    <a:pt x="1124" y="1479"/>
                    <a:pt x="1141" y="1480"/>
                  </a:cubicBezTo>
                  <a:cubicBezTo>
                    <a:pt x="1160" y="1481"/>
                    <a:pt x="1140" y="1482"/>
                    <a:pt x="1145" y="1489"/>
                  </a:cubicBezTo>
                  <a:cubicBezTo>
                    <a:pt x="1163" y="1489"/>
                    <a:pt x="1175" y="1490"/>
                    <a:pt x="1188" y="1490"/>
                  </a:cubicBezTo>
                  <a:cubicBezTo>
                    <a:pt x="1166" y="1491"/>
                    <a:pt x="1134" y="1491"/>
                    <a:pt x="1145" y="1493"/>
                  </a:cubicBezTo>
                  <a:cubicBezTo>
                    <a:pt x="1154" y="1494"/>
                    <a:pt x="1167" y="1495"/>
                    <a:pt x="1145" y="1496"/>
                  </a:cubicBezTo>
                  <a:cubicBezTo>
                    <a:pt x="1180" y="1497"/>
                    <a:pt x="1137" y="1498"/>
                    <a:pt x="1155" y="1498"/>
                  </a:cubicBezTo>
                  <a:cubicBezTo>
                    <a:pt x="1179" y="1498"/>
                    <a:pt x="1197" y="1498"/>
                    <a:pt x="1168" y="1499"/>
                  </a:cubicBezTo>
                  <a:cubicBezTo>
                    <a:pt x="1198" y="1500"/>
                    <a:pt x="1153" y="1501"/>
                    <a:pt x="1165" y="1502"/>
                  </a:cubicBezTo>
                  <a:cubicBezTo>
                    <a:pt x="1171" y="1502"/>
                    <a:pt x="1177" y="1502"/>
                    <a:pt x="1183" y="1503"/>
                  </a:cubicBezTo>
                  <a:cubicBezTo>
                    <a:pt x="1173" y="1503"/>
                    <a:pt x="1165" y="1502"/>
                    <a:pt x="1155" y="1506"/>
                  </a:cubicBezTo>
                  <a:cubicBezTo>
                    <a:pt x="1158" y="1506"/>
                    <a:pt x="1170" y="1507"/>
                    <a:pt x="1182" y="1507"/>
                  </a:cubicBezTo>
                  <a:cubicBezTo>
                    <a:pt x="1177" y="1508"/>
                    <a:pt x="1162" y="1508"/>
                    <a:pt x="1167" y="1509"/>
                  </a:cubicBezTo>
                  <a:cubicBezTo>
                    <a:pt x="1204" y="1511"/>
                    <a:pt x="1188" y="1514"/>
                    <a:pt x="1164" y="1516"/>
                  </a:cubicBezTo>
                  <a:cubicBezTo>
                    <a:pt x="1177" y="1516"/>
                    <a:pt x="1189" y="1516"/>
                    <a:pt x="1207" y="1517"/>
                  </a:cubicBezTo>
                  <a:cubicBezTo>
                    <a:pt x="1211" y="1535"/>
                    <a:pt x="1193" y="1534"/>
                    <a:pt x="1231" y="1536"/>
                  </a:cubicBezTo>
                  <a:cubicBezTo>
                    <a:pt x="1277" y="1539"/>
                    <a:pt x="1224" y="1541"/>
                    <a:pt x="1210" y="1543"/>
                  </a:cubicBezTo>
                  <a:cubicBezTo>
                    <a:pt x="1225" y="1543"/>
                    <a:pt x="1237" y="1543"/>
                    <a:pt x="1243" y="1543"/>
                  </a:cubicBezTo>
                  <a:cubicBezTo>
                    <a:pt x="1234" y="1544"/>
                    <a:pt x="1211" y="1546"/>
                    <a:pt x="1219" y="1546"/>
                  </a:cubicBezTo>
                  <a:cubicBezTo>
                    <a:pt x="1234" y="1548"/>
                    <a:pt x="1225" y="1549"/>
                    <a:pt x="1233" y="1550"/>
                  </a:cubicBezTo>
                  <a:cubicBezTo>
                    <a:pt x="1241" y="1551"/>
                    <a:pt x="1227" y="1551"/>
                    <a:pt x="1228" y="1552"/>
                  </a:cubicBezTo>
                  <a:cubicBezTo>
                    <a:pt x="1230" y="1553"/>
                    <a:pt x="1249" y="1555"/>
                    <a:pt x="1236" y="1556"/>
                  </a:cubicBezTo>
                  <a:cubicBezTo>
                    <a:pt x="1228" y="1557"/>
                    <a:pt x="1260" y="1557"/>
                    <a:pt x="1229" y="1558"/>
                  </a:cubicBezTo>
                  <a:cubicBezTo>
                    <a:pt x="1225" y="1558"/>
                    <a:pt x="1238" y="1559"/>
                    <a:pt x="1239" y="1560"/>
                  </a:cubicBezTo>
                  <a:cubicBezTo>
                    <a:pt x="1239" y="1560"/>
                    <a:pt x="1226" y="1562"/>
                    <a:pt x="1232" y="1562"/>
                  </a:cubicBezTo>
                  <a:cubicBezTo>
                    <a:pt x="1259" y="1562"/>
                    <a:pt x="1214" y="1563"/>
                    <a:pt x="1246" y="1564"/>
                  </a:cubicBezTo>
                  <a:cubicBezTo>
                    <a:pt x="1260" y="1565"/>
                    <a:pt x="1246" y="1565"/>
                    <a:pt x="1249" y="1570"/>
                  </a:cubicBezTo>
                  <a:cubicBezTo>
                    <a:pt x="1246" y="1577"/>
                    <a:pt x="1260" y="1574"/>
                    <a:pt x="1228" y="1576"/>
                  </a:cubicBezTo>
                  <a:cubicBezTo>
                    <a:pt x="1262" y="1577"/>
                    <a:pt x="1212" y="1578"/>
                    <a:pt x="1229" y="1579"/>
                  </a:cubicBezTo>
                  <a:cubicBezTo>
                    <a:pt x="1244" y="1580"/>
                    <a:pt x="1235" y="1580"/>
                    <a:pt x="1230" y="1581"/>
                  </a:cubicBezTo>
                  <a:cubicBezTo>
                    <a:pt x="1225" y="1582"/>
                    <a:pt x="1245" y="1583"/>
                    <a:pt x="1241" y="1583"/>
                  </a:cubicBezTo>
                  <a:cubicBezTo>
                    <a:pt x="1207" y="1584"/>
                    <a:pt x="1272" y="1585"/>
                    <a:pt x="1232" y="1585"/>
                  </a:cubicBezTo>
                  <a:cubicBezTo>
                    <a:pt x="1245" y="1586"/>
                    <a:pt x="1232" y="1587"/>
                    <a:pt x="1234" y="1587"/>
                  </a:cubicBezTo>
                  <a:cubicBezTo>
                    <a:pt x="1265" y="1588"/>
                    <a:pt x="1219" y="1588"/>
                    <a:pt x="1236" y="1589"/>
                  </a:cubicBezTo>
                  <a:cubicBezTo>
                    <a:pt x="1257" y="1590"/>
                    <a:pt x="1258" y="1591"/>
                    <a:pt x="1239" y="1591"/>
                  </a:cubicBezTo>
                  <a:cubicBezTo>
                    <a:pt x="1211" y="1592"/>
                    <a:pt x="1246" y="1593"/>
                    <a:pt x="1243" y="1594"/>
                  </a:cubicBezTo>
                  <a:cubicBezTo>
                    <a:pt x="1191" y="1590"/>
                    <a:pt x="1225" y="1601"/>
                    <a:pt x="1186" y="1604"/>
                  </a:cubicBezTo>
                  <a:cubicBezTo>
                    <a:pt x="1187" y="1612"/>
                    <a:pt x="1141" y="1614"/>
                    <a:pt x="1126" y="1618"/>
                  </a:cubicBezTo>
                  <a:cubicBezTo>
                    <a:pt x="1162" y="1618"/>
                    <a:pt x="1104" y="1620"/>
                    <a:pt x="1144" y="1620"/>
                  </a:cubicBezTo>
                  <a:cubicBezTo>
                    <a:pt x="1114" y="1623"/>
                    <a:pt x="1100" y="1629"/>
                    <a:pt x="1041" y="1638"/>
                  </a:cubicBezTo>
                  <a:cubicBezTo>
                    <a:pt x="1046" y="1638"/>
                    <a:pt x="1052" y="1638"/>
                    <a:pt x="1058" y="1639"/>
                  </a:cubicBezTo>
                  <a:cubicBezTo>
                    <a:pt x="1039" y="1640"/>
                    <a:pt x="1006" y="1640"/>
                    <a:pt x="999" y="1653"/>
                  </a:cubicBezTo>
                  <a:cubicBezTo>
                    <a:pt x="976" y="1654"/>
                    <a:pt x="957" y="1655"/>
                    <a:pt x="942" y="1656"/>
                  </a:cubicBezTo>
                  <a:cubicBezTo>
                    <a:pt x="981" y="1659"/>
                    <a:pt x="921" y="1660"/>
                    <a:pt x="924" y="1662"/>
                  </a:cubicBezTo>
                  <a:cubicBezTo>
                    <a:pt x="925" y="1664"/>
                    <a:pt x="909" y="1665"/>
                    <a:pt x="917" y="1666"/>
                  </a:cubicBezTo>
                  <a:cubicBezTo>
                    <a:pt x="921" y="1667"/>
                    <a:pt x="883" y="1667"/>
                    <a:pt x="906" y="1668"/>
                  </a:cubicBezTo>
                  <a:cubicBezTo>
                    <a:pt x="900" y="1670"/>
                    <a:pt x="903" y="1670"/>
                    <a:pt x="882" y="1672"/>
                  </a:cubicBezTo>
                  <a:cubicBezTo>
                    <a:pt x="876" y="1673"/>
                    <a:pt x="895" y="1674"/>
                    <a:pt x="891" y="1674"/>
                  </a:cubicBezTo>
                  <a:cubicBezTo>
                    <a:pt x="876" y="1676"/>
                    <a:pt x="825" y="1678"/>
                    <a:pt x="871" y="1680"/>
                  </a:cubicBezTo>
                  <a:cubicBezTo>
                    <a:pt x="833" y="1683"/>
                    <a:pt x="853" y="1683"/>
                    <a:pt x="817" y="1687"/>
                  </a:cubicBezTo>
                  <a:cubicBezTo>
                    <a:pt x="850" y="1688"/>
                    <a:pt x="929" y="1683"/>
                    <a:pt x="895" y="1685"/>
                  </a:cubicBezTo>
                  <a:lnTo>
                    <a:pt x="895" y="1685"/>
                  </a:lnTo>
                  <a:cubicBezTo>
                    <a:pt x="900" y="1687"/>
                    <a:pt x="868" y="1686"/>
                    <a:pt x="853" y="1687"/>
                  </a:cubicBezTo>
                  <a:cubicBezTo>
                    <a:pt x="843" y="1690"/>
                    <a:pt x="918" y="1688"/>
                    <a:pt x="874" y="1689"/>
                  </a:cubicBezTo>
                  <a:lnTo>
                    <a:pt x="874" y="1689"/>
                  </a:lnTo>
                  <a:cubicBezTo>
                    <a:pt x="815" y="1694"/>
                    <a:pt x="809" y="1702"/>
                    <a:pt x="774" y="1700"/>
                  </a:cubicBezTo>
                  <a:cubicBezTo>
                    <a:pt x="819" y="1702"/>
                    <a:pt x="741" y="1701"/>
                    <a:pt x="749" y="1702"/>
                  </a:cubicBezTo>
                  <a:cubicBezTo>
                    <a:pt x="747" y="1708"/>
                    <a:pt x="760" y="1705"/>
                    <a:pt x="728" y="1707"/>
                  </a:cubicBezTo>
                  <a:cubicBezTo>
                    <a:pt x="767" y="1708"/>
                    <a:pt x="733" y="1709"/>
                    <a:pt x="726" y="1709"/>
                  </a:cubicBezTo>
                  <a:cubicBezTo>
                    <a:pt x="713" y="1710"/>
                    <a:pt x="728" y="1711"/>
                    <a:pt x="716" y="1712"/>
                  </a:cubicBezTo>
                  <a:cubicBezTo>
                    <a:pt x="694" y="1713"/>
                    <a:pt x="727" y="1714"/>
                    <a:pt x="687" y="1715"/>
                  </a:cubicBezTo>
                  <a:cubicBezTo>
                    <a:pt x="693" y="1716"/>
                    <a:pt x="666" y="1717"/>
                    <a:pt x="678" y="1719"/>
                  </a:cubicBezTo>
                  <a:cubicBezTo>
                    <a:pt x="666" y="1719"/>
                    <a:pt x="671" y="1719"/>
                    <a:pt x="676" y="1720"/>
                  </a:cubicBezTo>
                  <a:cubicBezTo>
                    <a:pt x="704" y="1721"/>
                    <a:pt x="640" y="1721"/>
                    <a:pt x="653" y="1723"/>
                  </a:cubicBezTo>
                  <a:cubicBezTo>
                    <a:pt x="672" y="1723"/>
                    <a:pt x="663" y="1724"/>
                    <a:pt x="675" y="1725"/>
                  </a:cubicBezTo>
                  <a:cubicBezTo>
                    <a:pt x="687" y="1726"/>
                    <a:pt x="668" y="1726"/>
                    <a:pt x="666" y="1725"/>
                  </a:cubicBezTo>
                  <a:cubicBezTo>
                    <a:pt x="671" y="1725"/>
                    <a:pt x="684" y="1725"/>
                    <a:pt x="675" y="1725"/>
                  </a:cubicBezTo>
                  <a:cubicBezTo>
                    <a:pt x="591" y="1725"/>
                    <a:pt x="617" y="1726"/>
                    <a:pt x="571" y="1735"/>
                  </a:cubicBezTo>
                  <a:cubicBezTo>
                    <a:pt x="569" y="1738"/>
                    <a:pt x="522" y="1741"/>
                    <a:pt x="503" y="1745"/>
                  </a:cubicBezTo>
                  <a:cubicBezTo>
                    <a:pt x="497" y="1746"/>
                    <a:pt x="462" y="1747"/>
                    <a:pt x="498" y="1748"/>
                  </a:cubicBezTo>
                  <a:cubicBezTo>
                    <a:pt x="446" y="1753"/>
                    <a:pt x="453" y="1756"/>
                    <a:pt x="437" y="1758"/>
                  </a:cubicBezTo>
                  <a:cubicBezTo>
                    <a:pt x="443" y="1759"/>
                    <a:pt x="448" y="1759"/>
                    <a:pt x="454" y="1759"/>
                  </a:cubicBezTo>
                  <a:cubicBezTo>
                    <a:pt x="448" y="1759"/>
                    <a:pt x="443" y="1759"/>
                    <a:pt x="437" y="1759"/>
                  </a:cubicBezTo>
                  <a:cubicBezTo>
                    <a:pt x="440" y="1761"/>
                    <a:pt x="352" y="1763"/>
                    <a:pt x="413" y="1765"/>
                  </a:cubicBezTo>
                  <a:cubicBezTo>
                    <a:pt x="413" y="1765"/>
                    <a:pt x="407" y="1765"/>
                    <a:pt x="406" y="1765"/>
                  </a:cubicBezTo>
                  <a:cubicBezTo>
                    <a:pt x="377" y="1766"/>
                    <a:pt x="390" y="1767"/>
                    <a:pt x="374" y="1769"/>
                  </a:cubicBezTo>
                  <a:cubicBezTo>
                    <a:pt x="441" y="1770"/>
                    <a:pt x="355" y="1773"/>
                    <a:pt x="356" y="1774"/>
                  </a:cubicBezTo>
                  <a:cubicBezTo>
                    <a:pt x="399" y="1775"/>
                    <a:pt x="357" y="1777"/>
                    <a:pt x="382" y="1779"/>
                  </a:cubicBezTo>
                  <a:cubicBezTo>
                    <a:pt x="390" y="1779"/>
                    <a:pt x="400" y="1780"/>
                    <a:pt x="394" y="1781"/>
                  </a:cubicBezTo>
                  <a:cubicBezTo>
                    <a:pt x="358" y="1782"/>
                    <a:pt x="392" y="1785"/>
                    <a:pt x="369" y="1786"/>
                  </a:cubicBezTo>
                  <a:cubicBezTo>
                    <a:pt x="341" y="1789"/>
                    <a:pt x="361" y="1791"/>
                    <a:pt x="354" y="1793"/>
                  </a:cubicBezTo>
                  <a:cubicBezTo>
                    <a:pt x="351" y="1794"/>
                    <a:pt x="355" y="1795"/>
                    <a:pt x="353" y="1796"/>
                  </a:cubicBezTo>
                  <a:cubicBezTo>
                    <a:pt x="338" y="1799"/>
                    <a:pt x="306" y="1797"/>
                    <a:pt x="311" y="1801"/>
                  </a:cubicBezTo>
                  <a:cubicBezTo>
                    <a:pt x="308" y="1802"/>
                    <a:pt x="278" y="1805"/>
                    <a:pt x="283" y="1808"/>
                  </a:cubicBezTo>
                  <a:cubicBezTo>
                    <a:pt x="285" y="1809"/>
                    <a:pt x="254" y="1809"/>
                    <a:pt x="287" y="1810"/>
                  </a:cubicBezTo>
                  <a:cubicBezTo>
                    <a:pt x="331" y="1814"/>
                    <a:pt x="281" y="1811"/>
                    <a:pt x="292" y="1822"/>
                  </a:cubicBezTo>
                  <a:cubicBezTo>
                    <a:pt x="281" y="1828"/>
                    <a:pt x="300" y="1831"/>
                    <a:pt x="300" y="1833"/>
                  </a:cubicBezTo>
                  <a:cubicBezTo>
                    <a:pt x="299" y="1835"/>
                    <a:pt x="336" y="1836"/>
                    <a:pt x="291" y="1837"/>
                  </a:cubicBezTo>
                  <a:cubicBezTo>
                    <a:pt x="335" y="1838"/>
                    <a:pt x="301" y="1839"/>
                    <a:pt x="292" y="1841"/>
                  </a:cubicBezTo>
                  <a:cubicBezTo>
                    <a:pt x="289" y="1841"/>
                    <a:pt x="294" y="1842"/>
                    <a:pt x="302" y="1842"/>
                  </a:cubicBezTo>
                  <a:cubicBezTo>
                    <a:pt x="319" y="1843"/>
                    <a:pt x="277" y="1843"/>
                    <a:pt x="310" y="1844"/>
                  </a:cubicBezTo>
                  <a:cubicBezTo>
                    <a:pt x="320" y="1844"/>
                    <a:pt x="308" y="1846"/>
                    <a:pt x="332" y="1847"/>
                  </a:cubicBezTo>
                  <a:cubicBezTo>
                    <a:pt x="294" y="1847"/>
                    <a:pt x="335" y="1848"/>
                    <a:pt x="333" y="1849"/>
                  </a:cubicBezTo>
                  <a:cubicBezTo>
                    <a:pt x="324" y="1864"/>
                    <a:pt x="386" y="1865"/>
                    <a:pt x="395" y="1864"/>
                  </a:cubicBezTo>
                  <a:cubicBezTo>
                    <a:pt x="392" y="1873"/>
                    <a:pt x="402" y="1872"/>
                    <a:pt x="407" y="1874"/>
                  </a:cubicBezTo>
                  <a:cubicBezTo>
                    <a:pt x="407" y="1875"/>
                    <a:pt x="388" y="1876"/>
                    <a:pt x="398" y="1876"/>
                  </a:cubicBezTo>
                  <a:cubicBezTo>
                    <a:pt x="425" y="1882"/>
                    <a:pt x="461" y="1887"/>
                    <a:pt x="480" y="1891"/>
                  </a:cubicBezTo>
                  <a:cubicBezTo>
                    <a:pt x="540" y="1899"/>
                    <a:pt x="527" y="1904"/>
                    <a:pt x="589" y="1913"/>
                  </a:cubicBezTo>
                  <a:cubicBezTo>
                    <a:pt x="591" y="1913"/>
                    <a:pt x="598" y="1914"/>
                    <a:pt x="595" y="1914"/>
                  </a:cubicBezTo>
                  <a:cubicBezTo>
                    <a:pt x="550" y="1915"/>
                    <a:pt x="639" y="1919"/>
                    <a:pt x="625" y="1924"/>
                  </a:cubicBezTo>
                  <a:cubicBezTo>
                    <a:pt x="656" y="1929"/>
                    <a:pt x="673" y="1934"/>
                    <a:pt x="708" y="1943"/>
                  </a:cubicBezTo>
                  <a:cubicBezTo>
                    <a:pt x="707" y="1944"/>
                    <a:pt x="695" y="1946"/>
                    <a:pt x="711" y="1947"/>
                  </a:cubicBezTo>
                  <a:cubicBezTo>
                    <a:pt x="728" y="1948"/>
                    <a:pt x="704" y="1949"/>
                    <a:pt x="719" y="1950"/>
                  </a:cubicBezTo>
                  <a:cubicBezTo>
                    <a:pt x="697" y="1950"/>
                    <a:pt x="747" y="1951"/>
                    <a:pt x="709" y="1952"/>
                  </a:cubicBezTo>
                  <a:cubicBezTo>
                    <a:pt x="730" y="1952"/>
                    <a:pt x="726" y="1953"/>
                    <a:pt x="709" y="1953"/>
                  </a:cubicBezTo>
                  <a:cubicBezTo>
                    <a:pt x="746" y="1954"/>
                    <a:pt x="698" y="1955"/>
                    <a:pt x="718" y="1955"/>
                  </a:cubicBezTo>
                  <a:cubicBezTo>
                    <a:pt x="749" y="1956"/>
                    <a:pt x="702" y="1957"/>
                    <a:pt x="715" y="1957"/>
                  </a:cubicBezTo>
                  <a:cubicBezTo>
                    <a:pt x="741" y="1959"/>
                    <a:pt x="720" y="1960"/>
                    <a:pt x="729" y="1961"/>
                  </a:cubicBezTo>
                  <a:cubicBezTo>
                    <a:pt x="783" y="1966"/>
                    <a:pt x="769" y="1971"/>
                    <a:pt x="811" y="1977"/>
                  </a:cubicBezTo>
                  <a:cubicBezTo>
                    <a:pt x="756" y="1978"/>
                    <a:pt x="833" y="1980"/>
                    <a:pt x="813" y="1981"/>
                  </a:cubicBezTo>
                  <a:cubicBezTo>
                    <a:pt x="811" y="1981"/>
                    <a:pt x="838" y="1982"/>
                    <a:pt x="818" y="1982"/>
                  </a:cubicBezTo>
                  <a:cubicBezTo>
                    <a:pt x="812" y="1983"/>
                    <a:pt x="830" y="1984"/>
                    <a:pt x="832" y="1984"/>
                  </a:cubicBezTo>
                  <a:cubicBezTo>
                    <a:pt x="834" y="1985"/>
                    <a:pt x="823" y="1987"/>
                    <a:pt x="835" y="1987"/>
                  </a:cubicBezTo>
                  <a:cubicBezTo>
                    <a:pt x="850" y="1988"/>
                    <a:pt x="827" y="1990"/>
                    <a:pt x="847" y="1990"/>
                  </a:cubicBezTo>
                  <a:cubicBezTo>
                    <a:pt x="874" y="1991"/>
                    <a:pt x="812" y="1992"/>
                    <a:pt x="848" y="1993"/>
                  </a:cubicBezTo>
                  <a:cubicBezTo>
                    <a:pt x="826" y="1994"/>
                    <a:pt x="858" y="1995"/>
                    <a:pt x="854" y="1996"/>
                  </a:cubicBezTo>
                  <a:cubicBezTo>
                    <a:pt x="850" y="1997"/>
                    <a:pt x="862" y="1999"/>
                    <a:pt x="851" y="2000"/>
                  </a:cubicBezTo>
                  <a:cubicBezTo>
                    <a:pt x="841" y="2001"/>
                    <a:pt x="890" y="2001"/>
                    <a:pt x="861" y="2002"/>
                  </a:cubicBezTo>
                  <a:cubicBezTo>
                    <a:pt x="850" y="2002"/>
                    <a:pt x="879" y="2003"/>
                    <a:pt x="856" y="2004"/>
                  </a:cubicBezTo>
                  <a:cubicBezTo>
                    <a:pt x="902" y="2006"/>
                    <a:pt x="848" y="2010"/>
                    <a:pt x="890" y="2012"/>
                  </a:cubicBezTo>
                  <a:cubicBezTo>
                    <a:pt x="852" y="2013"/>
                    <a:pt x="897" y="2014"/>
                    <a:pt x="886" y="2014"/>
                  </a:cubicBezTo>
                  <a:cubicBezTo>
                    <a:pt x="870" y="2015"/>
                    <a:pt x="902" y="2016"/>
                    <a:pt x="897" y="2017"/>
                  </a:cubicBezTo>
                  <a:cubicBezTo>
                    <a:pt x="894" y="2019"/>
                    <a:pt x="909" y="2021"/>
                    <a:pt x="914" y="2023"/>
                  </a:cubicBezTo>
                  <a:cubicBezTo>
                    <a:pt x="919" y="2024"/>
                    <a:pt x="925" y="2026"/>
                    <a:pt x="913" y="2027"/>
                  </a:cubicBezTo>
                  <a:cubicBezTo>
                    <a:pt x="901" y="2028"/>
                    <a:pt x="947" y="2029"/>
                    <a:pt x="923" y="2030"/>
                  </a:cubicBezTo>
                  <a:cubicBezTo>
                    <a:pt x="916" y="2030"/>
                    <a:pt x="930" y="2031"/>
                    <a:pt x="918" y="2032"/>
                  </a:cubicBezTo>
                  <a:cubicBezTo>
                    <a:pt x="909" y="2032"/>
                    <a:pt x="912" y="2034"/>
                    <a:pt x="921" y="2034"/>
                  </a:cubicBezTo>
                  <a:cubicBezTo>
                    <a:pt x="957" y="2035"/>
                    <a:pt x="900" y="2035"/>
                    <a:pt x="928" y="2036"/>
                  </a:cubicBezTo>
                  <a:cubicBezTo>
                    <a:pt x="964" y="2037"/>
                    <a:pt x="907" y="2038"/>
                    <a:pt x="916" y="2038"/>
                  </a:cubicBezTo>
                  <a:cubicBezTo>
                    <a:pt x="926" y="2039"/>
                    <a:pt x="949" y="2040"/>
                    <a:pt x="929" y="2041"/>
                  </a:cubicBezTo>
                  <a:cubicBezTo>
                    <a:pt x="918" y="2043"/>
                    <a:pt x="942" y="2042"/>
                    <a:pt x="936" y="2048"/>
                  </a:cubicBezTo>
                  <a:cubicBezTo>
                    <a:pt x="939" y="2053"/>
                    <a:pt x="928" y="2054"/>
                    <a:pt x="939" y="2055"/>
                  </a:cubicBezTo>
                  <a:cubicBezTo>
                    <a:pt x="948" y="2057"/>
                    <a:pt x="910" y="2058"/>
                    <a:pt x="933" y="2059"/>
                  </a:cubicBezTo>
                  <a:cubicBezTo>
                    <a:pt x="950" y="2060"/>
                    <a:pt x="936" y="2062"/>
                    <a:pt x="936" y="2064"/>
                  </a:cubicBezTo>
                  <a:lnTo>
                    <a:pt x="954" y="2064"/>
                  </a:lnTo>
                  <a:cubicBezTo>
                    <a:pt x="948" y="2064"/>
                    <a:pt x="942" y="2064"/>
                    <a:pt x="936" y="2064"/>
                  </a:cubicBezTo>
                  <a:cubicBezTo>
                    <a:pt x="936" y="2067"/>
                    <a:pt x="930" y="2069"/>
                    <a:pt x="938" y="2072"/>
                  </a:cubicBezTo>
                  <a:cubicBezTo>
                    <a:pt x="947" y="2074"/>
                    <a:pt x="902" y="2077"/>
                    <a:pt x="936" y="2079"/>
                  </a:cubicBezTo>
                  <a:cubicBezTo>
                    <a:pt x="938" y="2079"/>
                    <a:pt x="918" y="2081"/>
                    <a:pt x="919" y="2083"/>
                  </a:cubicBezTo>
                  <a:cubicBezTo>
                    <a:pt x="919" y="2083"/>
                    <a:pt x="933" y="2084"/>
                    <a:pt x="918" y="2085"/>
                  </a:cubicBezTo>
                  <a:cubicBezTo>
                    <a:pt x="816" y="2107"/>
                    <a:pt x="744" y="2117"/>
                    <a:pt x="601" y="2128"/>
                  </a:cubicBezTo>
                  <a:cubicBezTo>
                    <a:pt x="640" y="2133"/>
                    <a:pt x="514" y="2143"/>
                    <a:pt x="500" y="2144"/>
                  </a:cubicBezTo>
                  <a:cubicBezTo>
                    <a:pt x="535" y="2145"/>
                    <a:pt x="482" y="2146"/>
                    <a:pt x="496" y="2147"/>
                  </a:cubicBezTo>
                  <a:cubicBezTo>
                    <a:pt x="452" y="2153"/>
                    <a:pt x="426" y="2156"/>
                    <a:pt x="395" y="2161"/>
                  </a:cubicBezTo>
                  <a:cubicBezTo>
                    <a:pt x="379" y="2163"/>
                    <a:pt x="375" y="2164"/>
                    <a:pt x="410" y="2166"/>
                  </a:cubicBezTo>
                  <a:cubicBezTo>
                    <a:pt x="492" y="2171"/>
                    <a:pt x="363" y="2172"/>
                    <a:pt x="414" y="2174"/>
                  </a:cubicBezTo>
                  <a:cubicBezTo>
                    <a:pt x="401" y="2175"/>
                    <a:pt x="388" y="2175"/>
                    <a:pt x="374" y="2176"/>
                  </a:cubicBezTo>
                  <a:cubicBezTo>
                    <a:pt x="409" y="2177"/>
                    <a:pt x="364" y="2178"/>
                    <a:pt x="391" y="2179"/>
                  </a:cubicBezTo>
                  <a:cubicBezTo>
                    <a:pt x="364" y="2179"/>
                    <a:pt x="375" y="2180"/>
                    <a:pt x="375" y="2184"/>
                  </a:cubicBezTo>
                  <a:cubicBezTo>
                    <a:pt x="378" y="2184"/>
                    <a:pt x="336" y="2185"/>
                    <a:pt x="374" y="2186"/>
                  </a:cubicBezTo>
                  <a:cubicBezTo>
                    <a:pt x="352" y="2186"/>
                    <a:pt x="357" y="2187"/>
                    <a:pt x="372" y="2187"/>
                  </a:cubicBezTo>
                  <a:cubicBezTo>
                    <a:pt x="337" y="2192"/>
                    <a:pt x="349" y="2194"/>
                    <a:pt x="311" y="2197"/>
                  </a:cubicBezTo>
                  <a:cubicBezTo>
                    <a:pt x="299" y="2198"/>
                    <a:pt x="347" y="2199"/>
                    <a:pt x="314" y="2200"/>
                  </a:cubicBezTo>
                  <a:cubicBezTo>
                    <a:pt x="297" y="2202"/>
                    <a:pt x="321" y="2204"/>
                    <a:pt x="327" y="2204"/>
                  </a:cubicBezTo>
                  <a:cubicBezTo>
                    <a:pt x="312" y="2205"/>
                    <a:pt x="292" y="2204"/>
                    <a:pt x="275" y="2204"/>
                  </a:cubicBezTo>
                  <a:cubicBezTo>
                    <a:pt x="274" y="2205"/>
                    <a:pt x="273" y="2205"/>
                    <a:pt x="272" y="2205"/>
                  </a:cubicBezTo>
                  <a:cubicBezTo>
                    <a:pt x="267" y="2206"/>
                    <a:pt x="260" y="2206"/>
                    <a:pt x="291" y="2207"/>
                  </a:cubicBezTo>
                  <a:cubicBezTo>
                    <a:pt x="307" y="2205"/>
                    <a:pt x="310" y="2207"/>
                    <a:pt x="291" y="2207"/>
                  </a:cubicBezTo>
                  <a:cubicBezTo>
                    <a:pt x="291" y="2207"/>
                    <a:pt x="291" y="2206"/>
                    <a:pt x="291" y="2207"/>
                  </a:cubicBezTo>
                  <a:cubicBezTo>
                    <a:pt x="285" y="2207"/>
                    <a:pt x="270" y="2208"/>
                    <a:pt x="274" y="2209"/>
                  </a:cubicBezTo>
                  <a:cubicBezTo>
                    <a:pt x="278" y="2209"/>
                    <a:pt x="284" y="2209"/>
                    <a:pt x="277" y="2210"/>
                  </a:cubicBezTo>
                  <a:cubicBezTo>
                    <a:pt x="272" y="2211"/>
                    <a:pt x="230" y="2212"/>
                    <a:pt x="269" y="2213"/>
                  </a:cubicBezTo>
                  <a:cubicBezTo>
                    <a:pt x="245" y="2215"/>
                    <a:pt x="211" y="2216"/>
                    <a:pt x="247" y="2217"/>
                  </a:cubicBezTo>
                  <a:cubicBezTo>
                    <a:pt x="211" y="2219"/>
                    <a:pt x="243" y="2220"/>
                    <a:pt x="227" y="2222"/>
                  </a:cubicBezTo>
                  <a:cubicBezTo>
                    <a:pt x="207" y="2223"/>
                    <a:pt x="221" y="2225"/>
                    <a:pt x="204" y="2226"/>
                  </a:cubicBezTo>
                  <a:cubicBezTo>
                    <a:pt x="190" y="2227"/>
                    <a:pt x="213" y="2228"/>
                    <a:pt x="189" y="2229"/>
                  </a:cubicBezTo>
                  <a:cubicBezTo>
                    <a:pt x="166" y="2230"/>
                    <a:pt x="160" y="2231"/>
                    <a:pt x="166" y="2233"/>
                  </a:cubicBezTo>
                  <a:cubicBezTo>
                    <a:pt x="170" y="2238"/>
                    <a:pt x="155" y="2238"/>
                    <a:pt x="147" y="2241"/>
                  </a:cubicBezTo>
                  <a:cubicBezTo>
                    <a:pt x="140" y="2241"/>
                    <a:pt x="155" y="2243"/>
                    <a:pt x="144" y="2243"/>
                  </a:cubicBezTo>
                  <a:cubicBezTo>
                    <a:pt x="115" y="2244"/>
                    <a:pt x="148" y="2245"/>
                    <a:pt x="131" y="2246"/>
                  </a:cubicBezTo>
                  <a:cubicBezTo>
                    <a:pt x="108" y="2247"/>
                    <a:pt x="143" y="2249"/>
                    <a:pt x="107" y="2250"/>
                  </a:cubicBezTo>
                  <a:cubicBezTo>
                    <a:pt x="136" y="2251"/>
                    <a:pt x="76" y="2252"/>
                    <a:pt x="116" y="2254"/>
                  </a:cubicBezTo>
                  <a:cubicBezTo>
                    <a:pt x="59" y="2256"/>
                    <a:pt x="82" y="2259"/>
                    <a:pt x="64" y="2261"/>
                  </a:cubicBezTo>
                  <a:cubicBezTo>
                    <a:pt x="58" y="2262"/>
                    <a:pt x="77" y="2263"/>
                    <a:pt x="74" y="2264"/>
                  </a:cubicBezTo>
                  <a:cubicBezTo>
                    <a:pt x="56" y="2267"/>
                    <a:pt x="39" y="2271"/>
                    <a:pt x="41" y="2275"/>
                  </a:cubicBezTo>
                  <a:cubicBezTo>
                    <a:pt x="42" y="2277"/>
                    <a:pt x="56" y="2279"/>
                    <a:pt x="38" y="2280"/>
                  </a:cubicBezTo>
                  <a:cubicBezTo>
                    <a:pt x="13" y="2282"/>
                    <a:pt x="49" y="2283"/>
                    <a:pt x="42" y="2285"/>
                  </a:cubicBezTo>
                  <a:cubicBezTo>
                    <a:pt x="-6" y="2290"/>
                    <a:pt x="98" y="2288"/>
                    <a:pt x="42" y="2291"/>
                  </a:cubicBezTo>
                  <a:cubicBezTo>
                    <a:pt x="31" y="2292"/>
                    <a:pt x="21" y="2293"/>
                    <a:pt x="29" y="2293"/>
                  </a:cubicBezTo>
                  <a:cubicBezTo>
                    <a:pt x="55" y="2295"/>
                    <a:pt x="20" y="2295"/>
                    <a:pt x="25" y="2296"/>
                  </a:cubicBezTo>
                  <a:cubicBezTo>
                    <a:pt x="60" y="2297"/>
                    <a:pt x="44" y="2299"/>
                    <a:pt x="38" y="2301"/>
                  </a:cubicBezTo>
                  <a:cubicBezTo>
                    <a:pt x="32" y="2302"/>
                    <a:pt x="49" y="2305"/>
                    <a:pt x="7" y="2306"/>
                  </a:cubicBezTo>
                  <a:cubicBezTo>
                    <a:pt x="5" y="2306"/>
                    <a:pt x="14" y="2306"/>
                    <a:pt x="15" y="2307"/>
                  </a:cubicBezTo>
                  <a:cubicBezTo>
                    <a:pt x="17" y="2307"/>
                    <a:pt x="25" y="2308"/>
                    <a:pt x="17" y="2308"/>
                  </a:cubicBezTo>
                  <a:cubicBezTo>
                    <a:pt x="-11" y="2310"/>
                    <a:pt x="2" y="2311"/>
                    <a:pt x="8" y="2312"/>
                  </a:cubicBezTo>
                  <a:cubicBezTo>
                    <a:pt x="15" y="2313"/>
                    <a:pt x="3" y="2314"/>
                    <a:pt x="0" y="2316"/>
                  </a:cubicBezTo>
                  <a:cubicBezTo>
                    <a:pt x="10" y="2317"/>
                    <a:pt x="31" y="2317"/>
                    <a:pt x="41" y="2318"/>
                  </a:cubicBezTo>
                  <a:cubicBezTo>
                    <a:pt x="49" y="2319"/>
                    <a:pt x="3" y="2319"/>
                    <a:pt x="37" y="2320"/>
                  </a:cubicBezTo>
                  <a:cubicBezTo>
                    <a:pt x="21" y="2321"/>
                    <a:pt x="36" y="2321"/>
                    <a:pt x="40" y="2322"/>
                  </a:cubicBezTo>
                  <a:cubicBezTo>
                    <a:pt x="46" y="2323"/>
                    <a:pt x="34" y="2324"/>
                    <a:pt x="62" y="2325"/>
                  </a:cubicBezTo>
                  <a:cubicBezTo>
                    <a:pt x="85" y="2326"/>
                    <a:pt x="21" y="2326"/>
                    <a:pt x="56" y="2327"/>
                  </a:cubicBezTo>
                  <a:cubicBezTo>
                    <a:pt x="65" y="2327"/>
                    <a:pt x="47" y="2328"/>
                    <a:pt x="56" y="2329"/>
                  </a:cubicBezTo>
                  <a:cubicBezTo>
                    <a:pt x="110" y="2340"/>
                    <a:pt x="133" y="2347"/>
                    <a:pt x="182" y="2353"/>
                  </a:cubicBezTo>
                  <a:cubicBezTo>
                    <a:pt x="190" y="2353"/>
                    <a:pt x="169" y="2354"/>
                    <a:pt x="167" y="2355"/>
                  </a:cubicBezTo>
                  <a:cubicBezTo>
                    <a:pt x="163" y="2356"/>
                    <a:pt x="196" y="2357"/>
                    <a:pt x="188" y="2359"/>
                  </a:cubicBezTo>
                  <a:cubicBezTo>
                    <a:pt x="181" y="2360"/>
                    <a:pt x="214" y="2361"/>
                    <a:pt x="187" y="2362"/>
                  </a:cubicBezTo>
                  <a:cubicBezTo>
                    <a:pt x="283" y="2371"/>
                    <a:pt x="408" y="2388"/>
                    <a:pt x="431" y="2394"/>
                  </a:cubicBezTo>
                  <a:cubicBezTo>
                    <a:pt x="490" y="2396"/>
                    <a:pt x="463" y="2397"/>
                    <a:pt x="444" y="2400"/>
                  </a:cubicBezTo>
                  <a:cubicBezTo>
                    <a:pt x="454" y="2400"/>
                    <a:pt x="463" y="2400"/>
                    <a:pt x="476" y="2400"/>
                  </a:cubicBezTo>
                  <a:cubicBezTo>
                    <a:pt x="402" y="2403"/>
                    <a:pt x="519" y="2411"/>
                    <a:pt x="497" y="2416"/>
                  </a:cubicBezTo>
                  <a:cubicBezTo>
                    <a:pt x="475" y="2416"/>
                    <a:pt x="502" y="2417"/>
                    <a:pt x="491" y="2418"/>
                  </a:cubicBezTo>
                  <a:cubicBezTo>
                    <a:pt x="461" y="2419"/>
                    <a:pt x="527" y="2419"/>
                    <a:pt x="521" y="2425"/>
                  </a:cubicBezTo>
                  <a:cubicBezTo>
                    <a:pt x="520" y="2426"/>
                    <a:pt x="503" y="2427"/>
                    <a:pt x="555" y="2428"/>
                  </a:cubicBezTo>
                  <a:cubicBezTo>
                    <a:pt x="577" y="2430"/>
                    <a:pt x="508" y="2431"/>
                    <a:pt x="559" y="2433"/>
                  </a:cubicBezTo>
                  <a:cubicBezTo>
                    <a:pt x="500" y="2435"/>
                    <a:pt x="577" y="2436"/>
                    <a:pt x="582" y="2442"/>
                  </a:cubicBezTo>
                  <a:cubicBezTo>
                    <a:pt x="583" y="2442"/>
                    <a:pt x="554" y="2443"/>
                    <a:pt x="581" y="2444"/>
                  </a:cubicBezTo>
                  <a:cubicBezTo>
                    <a:pt x="597" y="2446"/>
                    <a:pt x="592" y="2447"/>
                    <a:pt x="603" y="2447"/>
                  </a:cubicBezTo>
                  <a:cubicBezTo>
                    <a:pt x="598" y="2451"/>
                    <a:pt x="637" y="2455"/>
                    <a:pt x="625" y="2458"/>
                  </a:cubicBezTo>
                  <a:cubicBezTo>
                    <a:pt x="622" y="2460"/>
                    <a:pt x="638" y="2461"/>
                    <a:pt x="634" y="2462"/>
                  </a:cubicBezTo>
                  <a:cubicBezTo>
                    <a:pt x="630" y="2463"/>
                    <a:pt x="649" y="2465"/>
                    <a:pt x="646" y="2466"/>
                  </a:cubicBezTo>
                  <a:cubicBezTo>
                    <a:pt x="643" y="2467"/>
                    <a:pt x="635" y="2469"/>
                    <a:pt x="649" y="2470"/>
                  </a:cubicBezTo>
                  <a:cubicBezTo>
                    <a:pt x="659" y="2473"/>
                    <a:pt x="671" y="2470"/>
                    <a:pt x="667" y="2476"/>
                  </a:cubicBezTo>
                  <a:cubicBezTo>
                    <a:pt x="674" y="2480"/>
                    <a:pt x="710" y="2478"/>
                    <a:pt x="707" y="2487"/>
                  </a:cubicBezTo>
                  <a:cubicBezTo>
                    <a:pt x="724" y="2486"/>
                    <a:pt x="733" y="2486"/>
                    <a:pt x="751" y="2486"/>
                  </a:cubicBezTo>
                  <a:cubicBezTo>
                    <a:pt x="751" y="2487"/>
                    <a:pt x="740" y="2489"/>
                    <a:pt x="753" y="2489"/>
                  </a:cubicBezTo>
                  <a:cubicBezTo>
                    <a:pt x="779" y="2491"/>
                    <a:pt x="774" y="2493"/>
                    <a:pt x="760" y="2495"/>
                  </a:cubicBezTo>
                  <a:cubicBezTo>
                    <a:pt x="758" y="2495"/>
                    <a:pt x="752" y="2495"/>
                    <a:pt x="754" y="2495"/>
                  </a:cubicBezTo>
                  <a:cubicBezTo>
                    <a:pt x="796" y="2497"/>
                    <a:pt x="786" y="2498"/>
                    <a:pt x="771" y="2500"/>
                  </a:cubicBezTo>
                  <a:cubicBezTo>
                    <a:pt x="774" y="2503"/>
                    <a:pt x="852" y="2507"/>
                    <a:pt x="817" y="2509"/>
                  </a:cubicBezTo>
                  <a:cubicBezTo>
                    <a:pt x="829" y="2509"/>
                    <a:pt x="841" y="2509"/>
                    <a:pt x="849" y="2509"/>
                  </a:cubicBezTo>
                  <a:cubicBezTo>
                    <a:pt x="846" y="2510"/>
                    <a:pt x="838" y="2510"/>
                    <a:pt x="841" y="2510"/>
                  </a:cubicBezTo>
                  <a:cubicBezTo>
                    <a:pt x="877" y="2511"/>
                    <a:pt x="885" y="2513"/>
                    <a:pt x="869" y="2514"/>
                  </a:cubicBezTo>
                  <a:cubicBezTo>
                    <a:pt x="854" y="2514"/>
                    <a:pt x="896" y="2519"/>
                    <a:pt x="895" y="2520"/>
                  </a:cubicBezTo>
                  <a:cubicBezTo>
                    <a:pt x="902" y="2521"/>
                    <a:pt x="879" y="2523"/>
                    <a:pt x="909" y="2524"/>
                  </a:cubicBezTo>
                  <a:cubicBezTo>
                    <a:pt x="939" y="2525"/>
                    <a:pt x="898" y="2527"/>
                    <a:pt x="909" y="2528"/>
                  </a:cubicBezTo>
                  <a:cubicBezTo>
                    <a:pt x="914" y="2529"/>
                    <a:pt x="887" y="2530"/>
                    <a:pt x="912" y="2531"/>
                  </a:cubicBezTo>
                  <a:cubicBezTo>
                    <a:pt x="933" y="2532"/>
                    <a:pt x="898" y="2533"/>
                    <a:pt x="936" y="2534"/>
                  </a:cubicBezTo>
                  <a:cubicBezTo>
                    <a:pt x="901" y="2535"/>
                    <a:pt x="916" y="2536"/>
                    <a:pt x="910" y="2537"/>
                  </a:cubicBezTo>
                  <a:cubicBezTo>
                    <a:pt x="897" y="2539"/>
                    <a:pt x="891" y="2541"/>
                    <a:pt x="899" y="2542"/>
                  </a:cubicBezTo>
                  <a:cubicBezTo>
                    <a:pt x="902" y="2543"/>
                    <a:pt x="892" y="2544"/>
                    <a:pt x="903" y="2544"/>
                  </a:cubicBezTo>
                  <a:cubicBezTo>
                    <a:pt x="933" y="2545"/>
                    <a:pt x="873" y="2546"/>
                    <a:pt x="912" y="2546"/>
                  </a:cubicBezTo>
                  <a:cubicBezTo>
                    <a:pt x="878" y="2548"/>
                    <a:pt x="930" y="2546"/>
                    <a:pt x="914" y="2551"/>
                  </a:cubicBezTo>
                  <a:cubicBezTo>
                    <a:pt x="901" y="2553"/>
                    <a:pt x="948" y="2554"/>
                    <a:pt x="917" y="2556"/>
                  </a:cubicBezTo>
                  <a:cubicBezTo>
                    <a:pt x="966" y="2560"/>
                    <a:pt x="928" y="2564"/>
                    <a:pt x="921" y="2568"/>
                  </a:cubicBezTo>
                  <a:cubicBezTo>
                    <a:pt x="913" y="2570"/>
                    <a:pt x="947" y="2571"/>
                    <a:pt x="949" y="2572"/>
                  </a:cubicBezTo>
                  <a:cubicBezTo>
                    <a:pt x="944" y="2572"/>
                    <a:pt x="941" y="2572"/>
                    <a:pt x="936" y="2572"/>
                  </a:cubicBezTo>
                  <a:cubicBezTo>
                    <a:pt x="941" y="2571"/>
                    <a:pt x="956" y="2572"/>
                    <a:pt x="946" y="2572"/>
                  </a:cubicBezTo>
                  <a:cubicBezTo>
                    <a:pt x="931" y="2571"/>
                    <a:pt x="919" y="2572"/>
                    <a:pt x="919" y="2572"/>
                  </a:cubicBezTo>
                  <a:cubicBezTo>
                    <a:pt x="943" y="2587"/>
                    <a:pt x="1039" y="2589"/>
                    <a:pt x="1113" y="2602"/>
                  </a:cubicBezTo>
                  <a:cubicBezTo>
                    <a:pt x="1169" y="2603"/>
                    <a:pt x="1123" y="2605"/>
                    <a:pt x="1163" y="2607"/>
                  </a:cubicBezTo>
                  <a:cubicBezTo>
                    <a:pt x="1146" y="2610"/>
                    <a:pt x="1161" y="2611"/>
                    <a:pt x="1183" y="2613"/>
                  </a:cubicBezTo>
                  <a:cubicBezTo>
                    <a:pt x="1204" y="2614"/>
                    <a:pt x="1149" y="2615"/>
                    <a:pt x="1184" y="2616"/>
                  </a:cubicBezTo>
                  <a:cubicBezTo>
                    <a:pt x="1165" y="2616"/>
                    <a:pt x="1177" y="2617"/>
                    <a:pt x="1184" y="2618"/>
                  </a:cubicBezTo>
                  <a:cubicBezTo>
                    <a:pt x="1201" y="2623"/>
                    <a:pt x="1264" y="2629"/>
                    <a:pt x="1272" y="2632"/>
                  </a:cubicBezTo>
                  <a:cubicBezTo>
                    <a:pt x="1275" y="2632"/>
                    <a:pt x="1295" y="2633"/>
                    <a:pt x="1270" y="2633"/>
                  </a:cubicBezTo>
                  <a:cubicBezTo>
                    <a:pt x="1292" y="2634"/>
                    <a:pt x="1309" y="2636"/>
                    <a:pt x="1331" y="2639"/>
                  </a:cubicBezTo>
                  <a:cubicBezTo>
                    <a:pt x="1294" y="2640"/>
                    <a:pt x="1336" y="2641"/>
                    <a:pt x="1333" y="2641"/>
                  </a:cubicBezTo>
                  <a:cubicBezTo>
                    <a:pt x="1331" y="2642"/>
                    <a:pt x="1320" y="2643"/>
                    <a:pt x="1349" y="2644"/>
                  </a:cubicBezTo>
                  <a:cubicBezTo>
                    <a:pt x="1326" y="2645"/>
                    <a:pt x="1361" y="2647"/>
                    <a:pt x="1354" y="2648"/>
                  </a:cubicBezTo>
                  <a:cubicBezTo>
                    <a:pt x="1336" y="2653"/>
                    <a:pt x="1386" y="2654"/>
                    <a:pt x="1370" y="2656"/>
                  </a:cubicBezTo>
                  <a:cubicBezTo>
                    <a:pt x="1343" y="2658"/>
                    <a:pt x="1402" y="2659"/>
                    <a:pt x="1394" y="2661"/>
                  </a:cubicBezTo>
                  <a:cubicBezTo>
                    <a:pt x="1395" y="2662"/>
                    <a:pt x="1390" y="2663"/>
                    <a:pt x="1399" y="2663"/>
                  </a:cubicBezTo>
                  <a:cubicBezTo>
                    <a:pt x="1434" y="2664"/>
                    <a:pt x="1383" y="2665"/>
                    <a:pt x="1406" y="2665"/>
                  </a:cubicBezTo>
                  <a:cubicBezTo>
                    <a:pt x="1433" y="2666"/>
                    <a:pt x="1397" y="2668"/>
                    <a:pt x="1435" y="2669"/>
                  </a:cubicBezTo>
                  <a:cubicBezTo>
                    <a:pt x="1407" y="2670"/>
                    <a:pt x="1446" y="2671"/>
                    <a:pt x="1445" y="2672"/>
                  </a:cubicBezTo>
                  <a:cubicBezTo>
                    <a:pt x="1457" y="2675"/>
                    <a:pt x="1456" y="2677"/>
                    <a:pt x="1475" y="2678"/>
                  </a:cubicBezTo>
                  <a:cubicBezTo>
                    <a:pt x="1482" y="2678"/>
                    <a:pt x="1453" y="2680"/>
                    <a:pt x="1461" y="2680"/>
                  </a:cubicBezTo>
                  <a:cubicBezTo>
                    <a:pt x="1496" y="2682"/>
                    <a:pt x="1469" y="2684"/>
                    <a:pt x="1477" y="2685"/>
                  </a:cubicBezTo>
                  <a:cubicBezTo>
                    <a:pt x="1496" y="2691"/>
                    <a:pt x="1516" y="2692"/>
                    <a:pt x="1520" y="2702"/>
                  </a:cubicBezTo>
                  <a:cubicBezTo>
                    <a:pt x="1561" y="2704"/>
                    <a:pt x="1545" y="2707"/>
                    <a:pt x="1534" y="2709"/>
                  </a:cubicBezTo>
                  <a:cubicBezTo>
                    <a:pt x="1526" y="2710"/>
                    <a:pt x="1566" y="2711"/>
                    <a:pt x="1525" y="2713"/>
                  </a:cubicBezTo>
                  <a:cubicBezTo>
                    <a:pt x="1565" y="2714"/>
                    <a:pt x="1516" y="2717"/>
                    <a:pt x="1559" y="2719"/>
                  </a:cubicBezTo>
                  <a:cubicBezTo>
                    <a:pt x="1569" y="2720"/>
                    <a:pt x="1532" y="2722"/>
                    <a:pt x="1560" y="2724"/>
                  </a:cubicBezTo>
                  <a:cubicBezTo>
                    <a:pt x="1570" y="2724"/>
                    <a:pt x="1523" y="2725"/>
                    <a:pt x="1561" y="2726"/>
                  </a:cubicBezTo>
                  <a:cubicBezTo>
                    <a:pt x="1519" y="2727"/>
                    <a:pt x="1564" y="2728"/>
                    <a:pt x="1563" y="2728"/>
                  </a:cubicBezTo>
                  <a:cubicBezTo>
                    <a:pt x="1558" y="2733"/>
                    <a:pt x="1563" y="2737"/>
                    <a:pt x="1560" y="2741"/>
                  </a:cubicBezTo>
                  <a:cubicBezTo>
                    <a:pt x="1558" y="2745"/>
                    <a:pt x="1572" y="2749"/>
                    <a:pt x="1542" y="2753"/>
                  </a:cubicBezTo>
                  <a:cubicBezTo>
                    <a:pt x="1532" y="2754"/>
                    <a:pt x="1534" y="2756"/>
                    <a:pt x="1542" y="2757"/>
                  </a:cubicBezTo>
                  <a:cubicBezTo>
                    <a:pt x="1551" y="2758"/>
                    <a:pt x="1506" y="2759"/>
                    <a:pt x="1539" y="2761"/>
                  </a:cubicBezTo>
                  <a:cubicBezTo>
                    <a:pt x="1517" y="2762"/>
                    <a:pt x="1533" y="2763"/>
                    <a:pt x="1531" y="2764"/>
                  </a:cubicBezTo>
                  <a:cubicBezTo>
                    <a:pt x="1516" y="2767"/>
                    <a:pt x="1517" y="2772"/>
                    <a:pt x="1531" y="2774"/>
                  </a:cubicBezTo>
                  <a:cubicBezTo>
                    <a:pt x="1529" y="2777"/>
                    <a:pt x="1485" y="2778"/>
                    <a:pt x="1518" y="2779"/>
                  </a:cubicBezTo>
                  <a:cubicBezTo>
                    <a:pt x="1538" y="2780"/>
                    <a:pt x="1493" y="2781"/>
                    <a:pt x="1511" y="2782"/>
                  </a:cubicBezTo>
                  <a:cubicBezTo>
                    <a:pt x="1515" y="2782"/>
                    <a:pt x="1496" y="2783"/>
                    <a:pt x="1500" y="2783"/>
                  </a:cubicBezTo>
                  <a:cubicBezTo>
                    <a:pt x="1510" y="2784"/>
                    <a:pt x="1538" y="2785"/>
                    <a:pt x="1502" y="2787"/>
                  </a:cubicBezTo>
                  <a:cubicBezTo>
                    <a:pt x="1537" y="2789"/>
                    <a:pt x="1511" y="2787"/>
                    <a:pt x="1520" y="2797"/>
                  </a:cubicBezTo>
                  <a:cubicBezTo>
                    <a:pt x="1525" y="2800"/>
                    <a:pt x="1497" y="2802"/>
                    <a:pt x="1539" y="2804"/>
                  </a:cubicBezTo>
                  <a:cubicBezTo>
                    <a:pt x="1477" y="2807"/>
                    <a:pt x="1559" y="2807"/>
                    <a:pt x="1522" y="2808"/>
                  </a:cubicBezTo>
                  <a:cubicBezTo>
                    <a:pt x="1563" y="2809"/>
                    <a:pt x="1506" y="2810"/>
                    <a:pt x="1531" y="2810"/>
                  </a:cubicBezTo>
                  <a:cubicBezTo>
                    <a:pt x="1563" y="2811"/>
                    <a:pt x="1510" y="2812"/>
                    <a:pt x="1528" y="2812"/>
                  </a:cubicBezTo>
                  <a:cubicBezTo>
                    <a:pt x="1556" y="2813"/>
                    <a:pt x="1498" y="2814"/>
                    <a:pt x="1536" y="2814"/>
                  </a:cubicBezTo>
                  <a:cubicBezTo>
                    <a:pt x="1507" y="2815"/>
                    <a:pt x="1546" y="2816"/>
                    <a:pt x="1528" y="2817"/>
                  </a:cubicBezTo>
                  <a:cubicBezTo>
                    <a:pt x="1516" y="2817"/>
                    <a:pt x="1546" y="2818"/>
                    <a:pt x="1522" y="2819"/>
                  </a:cubicBezTo>
                  <a:cubicBezTo>
                    <a:pt x="1558" y="2819"/>
                    <a:pt x="1519" y="2821"/>
                    <a:pt x="1526" y="2821"/>
                  </a:cubicBezTo>
                  <a:cubicBezTo>
                    <a:pt x="1553" y="2822"/>
                    <a:pt x="1489" y="2823"/>
                    <a:pt x="1534" y="2824"/>
                  </a:cubicBezTo>
                  <a:cubicBezTo>
                    <a:pt x="1527" y="2825"/>
                    <a:pt x="1525" y="2827"/>
                    <a:pt x="1540" y="2828"/>
                  </a:cubicBezTo>
                  <a:cubicBezTo>
                    <a:pt x="1506" y="2828"/>
                    <a:pt x="1550" y="2830"/>
                    <a:pt x="1524" y="2830"/>
                  </a:cubicBezTo>
                  <a:cubicBezTo>
                    <a:pt x="1549" y="2831"/>
                    <a:pt x="1514" y="2832"/>
                    <a:pt x="1519" y="2833"/>
                  </a:cubicBezTo>
                  <a:cubicBezTo>
                    <a:pt x="1524" y="2834"/>
                    <a:pt x="1509" y="2835"/>
                    <a:pt x="1539" y="2836"/>
                  </a:cubicBezTo>
                  <a:cubicBezTo>
                    <a:pt x="1495" y="2839"/>
                    <a:pt x="1531" y="2843"/>
                    <a:pt x="1520" y="2846"/>
                  </a:cubicBezTo>
                  <a:cubicBezTo>
                    <a:pt x="1516" y="2847"/>
                    <a:pt x="1496" y="2848"/>
                    <a:pt x="1517" y="2849"/>
                  </a:cubicBezTo>
                  <a:cubicBezTo>
                    <a:pt x="1526" y="2849"/>
                    <a:pt x="1519" y="2851"/>
                    <a:pt x="1508" y="2851"/>
                  </a:cubicBezTo>
                  <a:cubicBezTo>
                    <a:pt x="1493" y="2852"/>
                    <a:pt x="1534" y="2853"/>
                    <a:pt x="1501" y="2853"/>
                  </a:cubicBezTo>
                  <a:cubicBezTo>
                    <a:pt x="1487" y="2854"/>
                    <a:pt x="1479" y="2855"/>
                    <a:pt x="1487" y="2856"/>
                  </a:cubicBezTo>
                  <a:cubicBezTo>
                    <a:pt x="1512" y="2856"/>
                    <a:pt x="1457" y="2857"/>
                    <a:pt x="1495" y="2858"/>
                  </a:cubicBezTo>
                  <a:cubicBezTo>
                    <a:pt x="1490" y="2859"/>
                    <a:pt x="1456" y="2862"/>
                    <a:pt x="1466" y="2864"/>
                  </a:cubicBezTo>
                  <a:cubicBezTo>
                    <a:pt x="1482" y="2865"/>
                    <a:pt x="1447" y="2865"/>
                    <a:pt x="1455" y="2866"/>
                  </a:cubicBezTo>
                  <a:cubicBezTo>
                    <a:pt x="1466" y="2868"/>
                    <a:pt x="1452" y="2870"/>
                    <a:pt x="1457" y="2873"/>
                  </a:cubicBezTo>
                  <a:cubicBezTo>
                    <a:pt x="1469" y="2877"/>
                    <a:pt x="1409" y="2881"/>
                    <a:pt x="1419" y="2882"/>
                  </a:cubicBezTo>
                  <a:cubicBezTo>
                    <a:pt x="1447" y="2884"/>
                    <a:pt x="1408" y="2881"/>
                    <a:pt x="1415" y="2887"/>
                  </a:cubicBezTo>
                  <a:cubicBezTo>
                    <a:pt x="1360" y="2889"/>
                    <a:pt x="1312" y="2896"/>
                    <a:pt x="1251" y="2900"/>
                  </a:cubicBezTo>
                  <a:cubicBezTo>
                    <a:pt x="1299" y="2901"/>
                    <a:pt x="1259" y="2903"/>
                    <a:pt x="1241" y="2904"/>
                  </a:cubicBezTo>
                  <a:cubicBezTo>
                    <a:pt x="1219" y="2905"/>
                    <a:pt x="1257" y="2905"/>
                    <a:pt x="1249" y="2906"/>
                  </a:cubicBezTo>
                  <a:cubicBezTo>
                    <a:pt x="1287" y="2907"/>
                    <a:pt x="1259" y="2913"/>
                    <a:pt x="1228" y="2914"/>
                  </a:cubicBezTo>
                  <a:cubicBezTo>
                    <a:pt x="1234" y="2914"/>
                    <a:pt x="1239" y="2914"/>
                    <a:pt x="1245" y="2914"/>
                  </a:cubicBezTo>
                  <a:cubicBezTo>
                    <a:pt x="1139" y="2914"/>
                    <a:pt x="1234" y="2920"/>
                    <a:pt x="1124" y="2930"/>
                  </a:cubicBezTo>
                  <a:cubicBezTo>
                    <a:pt x="1119" y="2937"/>
                    <a:pt x="1052" y="2943"/>
                    <a:pt x="1062" y="2947"/>
                  </a:cubicBezTo>
                  <a:cubicBezTo>
                    <a:pt x="1064" y="2947"/>
                    <a:pt x="1080" y="2948"/>
                    <a:pt x="1076" y="2948"/>
                  </a:cubicBezTo>
                  <a:cubicBezTo>
                    <a:pt x="1045" y="2954"/>
                    <a:pt x="1026" y="2954"/>
                    <a:pt x="1040" y="2960"/>
                  </a:cubicBezTo>
                  <a:cubicBezTo>
                    <a:pt x="1027" y="2962"/>
                    <a:pt x="1023" y="2962"/>
                    <a:pt x="1037" y="2964"/>
                  </a:cubicBezTo>
                  <a:cubicBezTo>
                    <a:pt x="1006" y="2965"/>
                    <a:pt x="1057" y="2966"/>
                    <a:pt x="1021" y="2966"/>
                  </a:cubicBezTo>
                  <a:cubicBezTo>
                    <a:pt x="995" y="2967"/>
                    <a:pt x="1055" y="2967"/>
                    <a:pt x="1027" y="2969"/>
                  </a:cubicBezTo>
                  <a:cubicBezTo>
                    <a:pt x="1013" y="2969"/>
                    <a:pt x="1018" y="2971"/>
                    <a:pt x="1020" y="2972"/>
                  </a:cubicBezTo>
                  <a:cubicBezTo>
                    <a:pt x="1025" y="2973"/>
                    <a:pt x="1003" y="2976"/>
                    <a:pt x="1037" y="2977"/>
                  </a:cubicBezTo>
                  <a:cubicBezTo>
                    <a:pt x="1008" y="2978"/>
                    <a:pt x="1022" y="2979"/>
                    <a:pt x="1020" y="2980"/>
                  </a:cubicBezTo>
                  <a:cubicBezTo>
                    <a:pt x="1017" y="2985"/>
                    <a:pt x="1025" y="2985"/>
                    <a:pt x="1006" y="2986"/>
                  </a:cubicBezTo>
                  <a:cubicBezTo>
                    <a:pt x="977" y="2987"/>
                    <a:pt x="1033" y="2988"/>
                    <a:pt x="1007" y="2989"/>
                  </a:cubicBezTo>
                  <a:cubicBezTo>
                    <a:pt x="995" y="2990"/>
                    <a:pt x="1041" y="2991"/>
                    <a:pt x="1003" y="2991"/>
                  </a:cubicBezTo>
                  <a:cubicBezTo>
                    <a:pt x="1020" y="2993"/>
                    <a:pt x="989" y="2995"/>
                    <a:pt x="998" y="2997"/>
                  </a:cubicBezTo>
                  <a:cubicBezTo>
                    <a:pt x="1005" y="2998"/>
                    <a:pt x="993" y="3000"/>
                    <a:pt x="1013" y="3001"/>
                  </a:cubicBezTo>
                  <a:cubicBezTo>
                    <a:pt x="984" y="3003"/>
                    <a:pt x="998" y="3005"/>
                    <a:pt x="1001" y="3007"/>
                  </a:cubicBezTo>
                  <a:cubicBezTo>
                    <a:pt x="1006" y="3010"/>
                    <a:pt x="975" y="3014"/>
                    <a:pt x="1018" y="3017"/>
                  </a:cubicBezTo>
                  <a:cubicBezTo>
                    <a:pt x="976" y="3020"/>
                    <a:pt x="1007" y="3023"/>
                    <a:pt x="1000" y="3026"/>
                  </a:cubicBezTo>
                  <a:cubicBezTo>
                    <a:pt x="997" y="3027"/>
                    <a:pt x="1023" y="3029"/>
                    <a:pt x="986" y="3030"/>
                  </a:cubicBezTo>
                  <a:cubicBezTo>
                    <a:pt x="990" y="3031"/>
                    <a:pt x="1024" y="3037"/>
                    <a:pt x="1019" y="3040"/>
                  </a:cubicBezTo>
                  <a:cubicBezTo>
                    <a:pt x="1017" y="3041"/>
                    <a:pt x="1036" y="3043"/>
                    <a:pt x="1007" y="3044"/>
                  </a:cubicBezTo>
                  <a:cubicBezTo>
                    <a:pt x="979" y="3046"/>
                    <a:pt x="1030" y="3047"/>
                    <a:pt x="1001" y="3048"/>
                  </a:cubicBezTo>
                  <a:cubicBezTo>
                    <a:pt x="990" y="3049"/>
                    <a:pt x="1009" y="3050"/>
                    <a:pt x="1009" y="3051"/>
                  </a:cubicBezTo>
                  <a:cubicBezTo>
                    <a:pt x="1006" y="3055"/>
                    <a:pt x="968" y="3062"/>
                    <a:pt x="978" y="3067"/>
                  </a:cubicBezTo>
                  <a:cubicBezTo>
                    <a:pt x="962" y="3067"/>
                    <a:pt x="961" y="3067"/>
                    <a:pt x="965" y="3068"/>
                  </a:cubicBezTo>
                  <a:cubicBezTo>
                    <a:pt x="970" y="3068"/>
                    <a:pt x="983" y="3068"/>
                    <a:pt x="977" y="3069"/>
                  </a:cubicBezTo>
                  <a:cubicBezTo>
                    <a:pt x="930" y="3074"/>
                    <a:pt x="970" y="3073"/>
                    <a:pt x="936" y="3081"/>
                  </a:cubicBezTo>
                  <a:cubicBezTo>
                    <a:pt x="897" y="3082"/>
                    <a:pt x="901" y="3088"/>
                    <a:pt x="889" y="3093"/>
                  </a:cubicBezTo>
                  <a:cubicBezTo>
                    <a:pt x="861" y="3098"/>
                    <a:pt x="877" y="3095"/>
                    <a:pt x="856" y="3099"/>
                  </a:cubicBezTo>
                  <a:cubicBezTo>
                    <a:pt x="842" y="3099"/>
                    <a:pt x="864" y="3101"/>
                    <a:pt x="851" y="3101"/>
                  </a:cubicBezTo>
                  <a:cubicBezTo>
                    <a:pt x="811" y="3102"/>
                    <a:pt x="846" y="3103"/>
                    <a:pt x="845" y="3104"/>
                  </a:cubicBezTo>
                  <a:cubicBezTo>
                    <a:pt x="828" y="3106"/>
                    <a:pt x="837" y="3115"/>
                    <a:pt x="817" y="3114"/>
                  </a:cubicBezTo>
                  <a:cubicBezTo>
                    <a:pt x="783" y="3114"/>
                    <a:pt x="789" y="3112"/>
                    <a:pt x="792" y="3127"/>
                  </a:cubicBezTo>
                  <a:cubicBezTo>
                    <a:pt x="796" y="3129"/>
                    <a:pt x="737" y="3130"/>
                    <a:pt x="786" y="3132"/>
                  </a:cubicBezTo>
                  <a:cubicBezTo>
                    <a:pt x="776" y="3133"/>
                    <a:pt x="718" y="3134"/>
                    <a:pt x="769" y="3136"/>
                  </a:cubicBezTo>
                  <a:cubicBezTo>
                    <a:pt x="727" y="3136"/>
                    <a:pt x="802" y="3138"/>
                    <a:pt x="753" y="3139"/>
                  </a:cubicBezTo>
                  <a:cubicBezTo>
                    <a:pt x="770" y="3140"/>
                    <a:pt x="746" y="3142"/>
                    <a:pt x="747" y="3144"/>
                  </a:cubicBezTo>
                  <a:cubicBezTo>
                    <a:pt x="750" y="3168"/>
                    <a:pt x="764" y="3163"/>
                    <a:pt x="707" y="3168"/>
                  </a:cubicBezTo>
                  <a:cubicBezTo>
                    <a:pt x="725" y="3168"/>
                    <a:pt x="734" y="3168"/>
                    <a:pt x="744" y="3169"/>
                  </a:cubicBezTo>
                  <a:cubicBezTo>
                    <a:pt x="716" y="3169"/>
                    <a:pt x="744" y="3171"/>
                    <a:pt x="738" y="3172"/>
                  </a:cubicBezTo>
                  <a:cubicBezTo>
                    <a:pt x="721" y="3174"/>
                    <a:pt x="727" y="3176"/>
                    <a:pt x="748" y="3180"/>
                  </a:cubicBezTo>
                  <a:cubicBezTo>
                    <a:pt x="765" y="3182"/>
                    <a:pt x="697" y="3185"/>
                    <a:pt x="689" y="3190"/>
                  </a:cubicBezTo>
                  <a:cubicBezTo>
                    <a:pt x="641" y="3201"/>
                    <a:pt x="628" y="3204"/>
                    <a:pt x="605" y="3214"/>
                  </a:cubicBezTo>
                  <a:cubicBezTo>
                    <a:pt x="604" y="3214"/>
                    <a:pt x="612" y="3214"/>
                    <a:pt x="617" y="3214"/>
                  </a:cubicBezTo>
                  <a:cubicBezTo>
                    <a:pt x="633" y="3215"/>
                    <a:pt x="591" y="3215"/>
                    <a:pt x="618" y="3216"/>
                  </a:cubicBezTo>
                  <a:cubicBezTo>
                    <a:pt x="643" y="3218"/>
                    <a:pt x="614" y="3216"/>
                    <a:pt x="608" y="3220"/>
                  </a:cubicBezTo>
                  <a:cubicBezTo>
                    <a:pt x="593" y="3223"/>
                    <a:pt x="615" y="3225"/>
                    <a:pt x="590" y="3228"/>
                  </a:cubicBezTo>
                  <a:cubicBezTo>
                    <a:pt x="630" y="3229"/>
                    <a:pt x="584" y="3235"/>
                    <a:pt x="583" y="3237"/>
                  </a:cubicBezTo>
                  <a:cubicBezTo>
                    <a:pt x="584" y="3238"/>
                    <a:pt x="545" y="3238"/>
                    <a:pt x="582" y="3239"/>
                  </a:cubicBezTo>
                  <a:cubicBezTo>
                    <a:pt x="545" y="3240"/>
                    <a:pt x="599" y="3241"/>
                    <a:pt x="584" y="3242"/>
                  </a:cubicBezTo>
                  <a:cubicBezTo>
                    <a:pt x="573" y="3243"/>
                    <a:pt x="594" y="3245"/>
                    <a:pt x="565" y="3245"/>
                  </a:cubicBezTo>
                  <a:cubicBezTo>
                    <a:pt x="574" y="3248"/>
                    <a:pt x="587" y="3247"/>
                    <a:pt x="581" y="3250"/>
                  </a:cubicBezTo>
                  <a:cubicBezTo>
                    <a:pt x="559" y="3256"/>
                    <a:pt x="602" y="3258"/>
                    <a:pt x="569" y="3262"/>
                  </a:cubicBezTo>
                  <a:cubicBezTo>
                    <a:pt x="560" y="3263"/>
                    <a:pt x="604" y="3264"/>
                    <a:pt x="587" y="3266"/>
                  </a:cubicBezTo>
                  <a:cubicBezTo>
                    <a:pt x="574" y="3267"/>
                    <a:pt x="590" y="3269"/>
                    <a:pt x="607" y="3271"/>
                  </a:cubicBezTo>
                  <a:cubicBezTo>
                    <a:pt x="624" y="3272"/>
                    <a:pt x="583" y="3273"/>
                    <a:pt x="605" y="3274"/>
                  </a:cubicBezTo>
                  <a:cubicBezTo>
                    <a:pt x="629" y="3276"/>
                    <a:pt x="621" y="3277"/>
                    <a:pt x="625" y="3278"/>
                  </a:cubicBezTo>
                  <a:cubicBezTo>
                    <a:pt x="627" y="3279"/>
                    <a:pt x="647" y="3281"/>
                    <a:pt x="636" y="3281"/>
                  </a:cubicBezTo>
                  <a:cubicBezTo>
                    <a:pt x="599" y="3283"/>
                    <a:pt x="666" y="3283"/>
                    <a:pt x="646" y="3285"/>
                  </a:cubicBezTo>
                  <a:cubicBezTo>
                    <a:pt x="611" y="3287"/>
                    <a:pt x="680" y="3293"/>
                    <a:pt x="666" y="3297"/>
                  </a:cubicBezTo>
                  <a:cubicBezTo>
                    <a:pt x="662" y="3303"/>
                    <a:pt x="667" y="3303"/>
                    <a:pt x="680" y="3304"/>
                  </a:cubicBezTo>
                  <a:cubicBezTo>
                    <a:pt x="711" y="3305"/>
                    <a:pt x="712" y="3306"/>
                    <a:pt x="706" y="3307"/>
                  </a:cubicBezTo>
                  <a:cubicBezTo>
                    <a:pt x="697" y="3309"/>
                    <a:pt x="733" y="3311"/>
                    <a:pt x="707" y="3312"/>
                  </a:cubicBezTo>
                  <a:cubicBezTo>
                    <a:pt x="735" y="3313"/>
                    <a:pt x="706" y="3314"/>
                    <a:pt x="726" y="3315"/>
                  </a:cubicBezTo>
                  <a:cubicBezTo>
                    <a:pt x="739" y="3316"/>
                    <a:pt x="727" y="3317"/>
                    <a:pt x="729" y="3318"/>
                  </a:cubicBezTo>
                  <a:cubicBezTo>
                    <a:pt x="730" y="3319"/>
                    <a:pt x="718" y="3321"/>
                    <a:pt x="748" y="3321"/>
                  </a:cubicBezTo>
                  <a:cubicBezTo>
                    <a:pt x="710" y="3322"/>
                    <a:pt x="753" y="3323"/>
                    <a:pt x="740" y="3323"/>
                  </a:cubicBezTo>
                  <a:cubicBezTo>
                    <a:pt x="728" y="3326"/>
                    <a:pt x="744" y="3327"/>
                    <a:pt x="749" y="3328"/>
                  </a:cubicBezTo>
                  <a:cubicBezTo>
                    <a:pt x="747" y="3340"/>
                    <a:pt x="759" y="3338"/>
                    <a:pt x="769" y="3340"/>
                  </a:cubicBezTo>
                  <a:cubicBezTo>
                    <a:pt x="769" y="3346"/>
                    <a:pt x="820" y="3351"/>
                    <a:pt x="811" y="3355"/>
                  </a:cubicBezTo>
                  <a:cubicBezTo>
                    <a:pt x="887" y="3356"/>
                    <a:pt x="825" y="3360"/>
                    <a:pt x="790" y="3361"/>
                  </a:cubicBezTo>
                  <a:cubicBezTo>
                    <a:pt x="808" y="3361"/>
                    <a:pt x="820" y="3361"/>
                    <a:pt x="831" y="3362"/>
                  </a:cubicBezTo>
                  <a:cubicBezTo>
                    <a:pt x="800" y="3362"/>
                    <a:pt x="828" y="3363"/>
                    <a:pt x="825" y="3364"/>
                  </a:cubicBezTo>
                  <a:cubicBezTo>
                    <a:pt x="818" y="3365"/>
                    <a:pt x="806" y="3367"/>
                    <a:pt x="821" y="3368"/>
                  </a:cubicBezTo>
                  <a:cubicBezTo>
                    <a:pt x="832" y="3369"/>
                    <a:pt x="807" y="3369"/>
                    <a:pt x="818" y="3370"/>
                  </a:cubicBezTo>
                  <a:cubicBezTo>
                    <a:pt x="829" y="3371"/>
                    <a:pt x="828" y="3372"/>
                    <a:pt x="832" y="3373"/>
                  </a:cubicBezTo>
                  <a:cubicBezTo>
                    <a:pt x="840" y="3374"/>
                    <a:pt x="816" y="3375"/>
                    <a:pt x="829" y="3377"/>
                  </a:cubicBezTo>
                  <a:cubicBezTo>
                    <a:pt x="848" y="3379"/>
                    <a:pt x="824" y="3382"/>
                    <a:pt x="833" y="3384"/>
                  </a:cubicBezTo>
                  <a:cubicBezTo>
                    <a:pt x="900" y="3390"/>
                    <a:pt x="856" y="3401"/>
                    <a:pt x="905" y="3402"/>
                  </a:cubicBezTo>
                  <a:cubicBezTo>
                    <a:pt x="908" y="3403"/>
                    <a:pt x="915" y="3404"/>
                    <a:pt x="910" y="3404"/>
                  </a:cubicBezTo>
                  <a:cubicBezTo>
                    <a:pt x="883" y="3405"/>
                    <a:pt x="896" y="3406"/>
                    <a:pt x="895" y="3407"/>
                  </a:cubicBezTo>
                  <a:cubicBezTo>
                    <a:pt x="907" y="3427"/>
                    <a:pt x="840" y="3419"/>
                    <a:pt x="837" y="3427"/>
                  </a:cubicBezTo>
                  <a:cubicBezTo>
                    <a:pt x="836" y="3428"/>
                    <a:pt x="831" y="3429"/>
                    <a:pt x="836" y="3430"/>
                  </a:cubicBezTo>
                  <a:cubicBezTo>
                    <a:pt x="847" y="3432"/>
                    <a:pt x="821" y="3434"/>
                    <a:pt x="815" y="3435"/>
                  </a:cubicBezTo>
                  <a:cubicBezTo>
                    <a:pt x="853" y="3435"/>
                    <a:pt x="795" y="3436"/>
                    <a:pt x="824" y="3437"/>
                  </a:cubicBezTo>
                  <a:cubicBezTo>
                    <a:pt x="803" y="3439"/>
                    <a:pt x="822" y="3449"/>
                    <a:pt x="773" y="3449"/>
                  </a:cubicBezTo>
                  <a:cubicBezTo>
                    <a:pt x="786" y="3449"/>
                    <a:pt x="798" y="3450"/>
                    <a:pt x="810" y="3450"/>
                  </a:cubicBezTo>
                  <a:cubicBezTo>
                    <a:pt x="797" y="3452"/>
                    <a:pt x="749" y="3453"/>
                    <a:pt x="759" y="3456"/>
                  </a:cubicBezTo>
                  <a:cubicBezTo>
                    <a:pt x="763" y="3458"/>
                    <a:pt x="781" y="3459"/>
                    <a:pt x="767" y="3460"/>
                  </a:cubicBezTo>
                  <a:cubicBezTo>
                    <a:pt x="743" y="3462"/>
                    <a:pt x="755" y="3464"/>
                    <a:pt x="749" y="3465"/>
                  </a:cubicBezTo>
                  <a:cubicBezTo>
                    <a:pt x="744" y="3467"/>
                    <a:pt x="765" y="3468"/>
                    <a:pt x="729" y="3469"/>
                  </a:cubicBezTo>
                  <a:cubicBezTo>
                    <a:pt x="747" y="3470"/>
                    <a:pt x="750" y="3470"/>
                    <a:pt x="730" y="3471"/>
                  </a:cubicBezTo>
                  <a:cubicBezTo>
                    <a:pt x="762" y="3472"/>
                    <a:pt x="760" y="3474"/>
                    <a:pt x="732" y="3475"/>
                  </a:cubicBezTo>
                  <a:cubicBezTo>
                    <a:pt x="764" y="3477"/>
                    <a:pt x="744" y="3479"/>
                    <a:pt x="749" y="3481"/>
                  </a:cubicBezTo>
                  <a:cubicBezTo>
                    <a:pt x="694" y="3483"/>
                    <a:pt x="762" y="3487"/>
                    <a:pt x="708" y="3489"/>
                  </a:cubicBezTo>
                  <a:cubicBezTo>
                    <a:pt x="734" y="3490"/>
                    <a:pt x="719" y="3491"/>
                    <a:pt x="732" y="3491"/>
                  </a:cubicBezTo>
                  <a:cubicBezTo>
                    <a:pt x="752" y="3492"/>
                    <a:pt x="732" y="3493"/>
                    <a:pt x="733" y="3493"/>
                  </a:cubicBezTo>
                  <a:cubicBezTo>
                    <a:pt x="771" y="3494"/>
                    <a:pt x="719" y="3494"/>
                    <a:pt x="739" y="3495"/>
                  </a:cubicBezTo>
                  <a:cubicBezTo>
                    <a:pt x="758" y="3496"/>
                    <a:pt x="774" y="3498"/>
                    <a:pt x="749" y="3499"/>
                  </a:cubicBezTo>
                  <a:cubicBezTo>
                    <a:pt x="753" y="3500"/>
                    <a:pt x="780" y="3503"/>
                    <a:pt x="782" y="3504"/>
                  </a:cubicBezTo>
                  <a:cubicBezTo>
                    <a:pt x="781" y="3504"/>
                    <a:pt x="771" y="3506"/>
                    <a:pt x="775" y="3506"/>
                  </a:cubicBezTo>
                  <a:cubicBezTo>
                    <a:pt x="813" y="3506"/>
                    <a:pt x="749" y="3507"/>
                    <a:pt x="783" y="3508"/>
                  </a:cubicBezTo>
                  <a:cubicBezTo>
                    <a:pt x="789" y="3508"/>
                    <a:pt x="779" y="3509"/>
                    <a:pt x="780" y="3510"/>
                  </a:cubicBezTo>
                  <a:cubicBezTo>
                    <a:pt x="783" y="3512"/>
                    <a:pt x="794" y="3511"/>
                    <a:pt x="791" y="3516"/>
                  </a:cubicBezTo>
                  <a:cubicBezTo>
                    <a:pt x="795" y="3529"/>
                    <a:pt x="778" y="3533"/>
                    <a:pt x="794" y="3532"/>
                  </a:cubicBezTo>
                  <a:cubicBezTo>
                    <a:pt x="818" y="3534"/>
                    <a:pt x="783" y="3534"/>
                    <a:pt x="791" y="3535"/>
                  </a:cubicBezTo>
                  <a:cubicBezTo>
                    <a:pt x="812" y="3537"/>
                    <a:pt x="801" y="3537"/>
                    <a:pt x="796" y="3539"/>
                  </a:cubicBezTo>
                  <a:cubicBezTo>
                    <a:pt x="811" y="3540"/>
                    <a:pt x="835" y="3541"/>
                    <a:pt x="814" y="3542"/>
                  </a:cubicBezTo>
                  <a:cubicBezTo>
                    <a:pt x="806" y="3543"/>
                    <a:pt x="824" y="3544"/>
                    <a:pt x="833" y="3545"/>
                  </a:cubicBezTo>
                  <a:cubicBezTo>
                    <a:pt x="840" y="3546"/>
                    <a:pt x="854" y="3546"/>
                    <a:pt x="836" y="3547"/>
                  </a:cubicBezTo>
                  <a:cubicBezTo>
                    <a:pt x="1217" y="3610"/>
                    <a:pt x="1864" y="3584"/>
                    <a:pt x="2376" y="3591"/>
                  </a:cubicBezTo>
                  <a:cubicBezTo>
                    <a:pt x="2290" y="3590"/>
                    <a:pt x="2226" y="3589"/>
                    <a:pt x="2185" y="3583"/>
                  </a:cubicBezTo>
                  <a:cubicBezTo>
                    <a:pt x="2262" y="3573"/>
                    <a:pt x="2396" y="3574"/>
                    <a:pt x="2471" y="3566"/>
                  </a:cubicBezTo>
                  <a:cubicBezTo>
                    <a:pt x="2445" y="3561"/>
                    <a:pt x="2716" y="3551"/>
                    <a:pt x="2729" y="3546"/>
                  </a:cubicBezTo>
                  <a:cubicBezTo>
                    <a:pt x="2721" y="3545"/>
                    <a:pt x="2720" y="3544"/>
                    <a:pt x="2740" y="3543"/>
                  </a:cubicBezTo>
                  <a:cubicBezTo>
                    <a:pt x="2748" y="3543"/>
                    <a:pt x="2730" y="3541"/>
                    <a:pt x="2728" y="3541"/>
                  </a:cubicBezTo>
                  <a:cubicBezTo>
                    <a:pt x="2727" y="3539"/>
                    <a:pt x="2781" y="3539"/>
                    <a:pt x="2757" y="3538"/>
                  </a:cubicBezTo>
                  <a:cubicBezTo>
                    <a:pt x="2750" y="3537"/>
                    <a:pt x="2773" y="3536"/>
                    <a:pt x="2767" y="3536"/>
                  </a:cubicBezTo>
                  <a:cubicBezTo>
                    <a:pt x="2744" y="3534"/>
                    <a:pt x="2804" y="3534"/>
                    <a:pt x="2774" y="3533"/>
                  </a:cubicBezTo>
                  <a:cubicBezTo>
                    <a:pt x="2749" y="3532"/>
                    <a:pt x="2786" y="3531"/>
                    <a:pt x="2789" y="3530"/>
                  </a:cubicBezTo>
                  <a:cubicBezTo>
                    <a:pt x="2793" y="3528"/>
                    <a:pt x="2823" y="3527"/>
                    <a:pt x="2791" y="3526"/>
                  </a:cubicBezTo>
                  <a:cubicBezTo>
                    <a:pt x="2809" y="3524"/>
                    <a:pt x="2831" y="3522"/>
                    <a:pt x="2848" y="3520"/>
                  </a:cubicBezTo>
                  <a:cubicBezTo>
                    <a:pt x="2775" y="3517"/>
                    <a:pt x="2933" y="3514"/>
                    <a:pt x="2853" y="3510"/>
                  </a:cubicBezTo>
                  <a:cubicBezTo>
                    <a:pt x="2872" y="3510"/>
                    <a:pt x="2892" y="3509"/>
                    <a:pt x="2914" y="3508"/>
                  </a:cubicBezTo>
                  <a:cubicBezTo>
                    <a:pt x="2915" y="3504"/>
                    <a:pt x="2913" y="3504"/>
                    <a:pt x="2928" y="3503"/>
                  </a:cubicBezTo>
                  <a:cubicBezTo>
                    <a:pt x="2952" y="3502"/>
                    <a:pt x="2901" y="3501"/>
                    <a:pt x="2928" y="3500"/>
                  </a:cubicBezTo>
                  <a:cubicBezTo>
                    <a:pt x="2950" y="3499"/>
                    <a:pt x="2933" y="3498"/>
                    <a:pt x="2917" y="3498"/>
                  </a:cubicBezTo>
                  <a:cubicBezTo>
                    <a:pt x="2970" y="3498"/>
                    <a:pt x="2994" y="3487"/>
                    <a:pt x="3014" y="3481"/>
                  </a:cubicBezTo>
                  <a:cubicBezTo>
                    <a:pt x="2997" y="3479"/>
                    <a:pt x="3027" y="3479"/>
                    <a:pt x="3019" y="3477"/>
                  </a:cubicBezTo>
                  <a:cubicBezTo>
                    <a:pt x="3004" y="3475"/>
                    <a:pt x="2981" y="3473"/>
                    <a:pt x="3012" y="3470"/>
                  </a:cubicBezTo>
                  <a:cubicBezTo>
                    <a:pt x="3025" y="3469"/>
                    <a:pt x="3003" y="3468"/>
                    <a:pt x="2997" y="3466"/>
                  </a:cubicBezTo>
                  <a:cubicBezTo>
                    <a:pt x="3020" y="3464"/>
                    <a:pt x="3018" y="3463"/>
                    <a:pt x="3039" y="3461"/>
                  </a:cubicBezTo>
                  <a:cubicBezTo>
                    <a:pt x="3089" y="3457"/>
                    <a:pt x="3042" y="3455"/>
                    <a:pt x="3044" y="3452"/>
                  </a:cubicBezTo>
                  <a:cubicBezTo>
                    <a:pt x="3056" y="3451"/>
                    <a:pt x="3029" y="3449"/>
                    <a:pt x="3059" y="3448"/>
                  </a:cubicBezTo>
                  <a:cubicBezTo>
                    <a:pt x="3064" y="3448"/>
                    <a:pt x="3062" y="3447"/>
                    <a:pt x="3056" y="3447"/>
                  </a:cubicBezTo>
                  <a:cubicBezTo>
                    <a:pt x="3011" y="3446"/>
                    <a:pt x="3067" y="3442"/>
                    <a:pt x="3019" y="3438"/>
                  </a:cubicBezTo>
                  <a:cubicBezTo>
                    <a:pt x="3002" y="3436"/>
                    <a:pt x="3046" y="3437"/>
                    <a:pt x="3060" y="3436"/>
                  </a:cubicBezTo>
                  <a:cubicBezTo>
                    <a:pt x="3062" y="3429"/>
                    <a:pt x="3056" y="3430"/>
                    <a:pt x="3048" y="3428"/>
                  </a:cubicBezTo>
                  <a:cubicBezTo>
                    <a:pt x="3037" y="3427"/>
                    <a:pt x="3087" y="3426"/>
                    <a:pt x="3048" y="3425"/>
                  </a:cubicBezTo>
                  <a:cubicBezTo>
                    <a:pt x="3057" y="3424"/>
                    <a:pt x="3031" y="3423"/>
                    <a:pt x="3039" y="3421"/>
                  </a:cubicBezTo>
                  <a:cubicBezTo>
                    <a:pt x="3047" y="3420"/>
                    <a:pt x="3023" y="3418"/>
                    <a:pt x="3059" y="3417"/>
                  </a:cubicBezTo>
                  <a:cubicBezTo>
                    <a:pt x="3065" y="3417"/>
                    <a:pt x="3064" y="3416"/>
                    <a:pt x="3057" y="3415"/>
                  </a:cubicBezTo>
                  <a:cubicBezTo>
                    <a:pt x="3022" y="3414"/>
                    <a:pt x="3045" y="3415"/>
                    <a:pt x="3038" y="3396"/>
                  </a:cubicBezTo>
                  <a:cubicBezTo>
                    <a:pt x="3038" y="3395"/>
                    <a:pt x="3028" y="3394"/>
                    <a:pt x="3030" y="3393"/>
                  </a:cubicBezTo>
                  <a:cubicBezTo>
                    <a:pt x="3031" y="3392"/>
                    <a:pt x="3014" y="3391"/>
                    <a:pt x="3038" y="3390"/>
                  </a:cubicBezTo>
                  <a:cubicBezTo>
                    <a:pt x="3004" y="3388"/>
                    <a:pt x="2999" y="3385"/>
                    <a:pt x="2994" y="3383"/>
                  </a:cubicBezTo>
                  <a:cubicBezTo>
                    <a:pt x="2981" y="3380"/>
                    <a:pt x="2978" y="3382"/>
                    <a:pt x="2943" y="3376"/>
                  </a:cubicBezTo>
                  <a:cubicBezTo>
                    <a:pt x="2934" y="3376"/>
                    <a:pt x="2955" y="3374"/>
                    <a:pt x="2955" y="3373"/>
                  </a:cubicBezTo>
                  <a:cubicBezTo>
                    <a:pt x="2931" y="3360"/>
                    <a:pt x="2931" y="3365"/>
                    <a:pt x="2883" y="3361"/>
                  </a:cubicBezTo>
                  <a:cubicBezTo>
                    <a:pt x="2813" y="3358"/>
                    <a:pt x="2885" y="3357"/>
                    <a:pt x="2843" y="3353"/>
                  </a:cubicBezTo>
                  <a:cubicBezTo>
                    <a:pt x="2836" y="3352"/>
                    <a:pt x="2846" y="3351"/>
                    <a:pt x="2842" y="3350"/>
                  </a:cubicBezTo>
                  <a:cubicBezTo>
                    <a:pt x="2840" y="3350"/>
                    <a:pt x="2851" y="3348"/>
                    <a:pt x="2846" y="3348"/>
                  </a:cubicBezTo>
                  <a:cubicBezTo>
                    <a:pt x="2808" y="3348"/>
                    <a:pt x="2870" y="3347"/>
                    <a:pt x="2839" y="3346"/>
                  </a:cubicBezTo>
                  <a:cubicBezTo>
                    <a:pt x="2804" y="3340"/>
                    <a:pt x="2784" y="3340"/>
                    <a:pt x="2748" y="3341"/>
                  </a:cubicBezTo>
                  <a:cubicBezTo>
                    <a:pt x="2744" y="3325"/>
                    <a:pt x="2744" y="3330"/>
                    <a:pt x="2686" y="3324"/>
                  </a:cubicBezTo>
                  <a:cubicBezTo>
                    <a:pt x="2674" y="3312"/>
                    <a:pt x="2604" y="3316"/>
                    <a:pt x="2578" y="3301"/>
                  </a:cubicBezTo>
                  <a:cubicBezTo>
                    <a:pt x="2556" y="3298"/>
                    <a:pt x="2563" y="3293"/>
                    <a:pt x="2549" y="3293"/>
                  </a:cubicBezTo>
                  <a:cubicBezTo>
                    <a:pt x="2550" y="3293"/>
                    <a:pt x="2565" y="3292"/>
                    <a:pt x="2558" y="3291"/>
                  </a:cubicBezTo>
                  <a:cubicBezTo>
                    <a:pt x="2508" y="3290"/>
                    <a:pt x="2584" y="3288"/>
                    <a:pt x="2520" y="3286"/>
                  </a:cubicBezTo>
                  <a:cubicBezTo>
                    <a:pt x="2500" y="3285"/>
                    <a:pt x="2486" y="3284"/>
                    <a:pt x="2500" y="3284"/>
                  </a:cubicBezTo>
                  <a:cubicBezTo>
                    <a:pt x="2532" y="3282"/>
                    <a:pt x="2488" y="3282"/>
                    <a:pt x="2496" y="3281"/>
                  </a:cubicBezTo>
                  <a:cubicBezTo>
                    <a:pt x="2463" y="3268"/>
                    <a:pt x="2389" y="3275"/>
                    <a:pt x="2352" y="3261"/>
                  </a:cubicBezTo>
                  <a:cubicBezTo>
                    <a:pt x="2350" y="3259"/>
                    <a:pt x="2365" y="3257"/>
                    <a:pt x="2313" y="3256"/>
                  </a:cubicBezTo>
                  <a:cubicBezTo>
                    <a:pt x="2302" y="3255"/>
                    <a:pt x="2311" y="3254"/>
                    <a:pt x="2311" y="3253"/>
                  </a:cubicBezTo>
                  <a:cubicBezTo>
                    <a:pt x="2329" y="3253"/>
                    <a:pt x="2341" y="3253"/>
                    <a:pt x="2348" y="3253"/>
                  </a:cubicBezTo>
                  <a:cubicBezTo>
                    <a:pt x="2342" y="3252"/>
                    <a:pt x="2334" y="3252"/>
                    <a:pt x="2334" y="3251"/>
                  </a:cubicBezTo>
                  <a:cubicBezTo>
                    <a:pt x="2374" y="3251"/>
                    <a:pt x="2339" y="3237"/>
                    <a:pt x="2393" y="3235"/>
                  </a:cubicBezTo>
                  <a:cubicBezTo>
                    <a:pt x="2406" y="3234"/>
                    <a:pt x="2421" y="3233"/>
                    <a:pt x="2412" y="3232"/>
                  </a:cubicBezTo>
                  <a:cubicBezTo>
                    <a:pt x="2369" y="3230"/>
                    <a:pt x="2413" y="3229"/>
                    <a:pt x="2438" y="3227"/>
                  </a:cubicBezTo>
                  <a:cubicBezTo>
                    <a:pt x="2446" y="3227"/>
                    <a:pt x="2450" y="3226"/>
                    <a:pt x="2456" y="3225"/>
                  </a:cubicBezTo>
                  <a:cubicBezTo>
                    <a:pt x="2485" y="3223"/>
                    <a:pt x="2479" y="3219"/>
                    <a:pt x="2476" y="3216"/>
                  </a:cubicBezTo>
                  <a:cubicBezTo>
                    <a:pt x="2469" y="3212"/>
                    <a:pt x="2554" y="3212"/>
                    <a:pt x="2499" y="3209"/>
                  </a:cubicBezTo>
                  <a:cubicBezTo>
                    <a:pt x="2468" y="3207"/>
                    <a:pt x="2468" y="3205"/>
                    <a:pt x="2498" y="3204"/>
                  </a:cubicBezTo>
                  <a:cubicBezTo>
                    <a:pt x="2507" y="3203"/>
                    <a:pt x="2528" y="3203"/>
                    <a:pt x="2498" y="3202"/>
                  </a:cubicBezTo>
                  <a:cubicBezTo>
                    <a:pt x="2522" y="3201"/>
                    <a:pt x="2519" y="3201"/>
                    <a:pt x="2519" y="3200"/>
                  </a:cubicBezTo>
                  <a:cubicBezTo>
                    <a:pt x="2516" y="3183"/>
                    <a:pt x="2542" y="3193"/>
                    <a:pt x="2555" y="3190"/>
                  </a:cubicBezTo>
                  <a:cubicBezTo>
                    <a:pt x="2480" y="3186"/>
                    <a:pt x="2558" y="3170"/>
                    <a:pt x="2452" y="3173"/>
                  </a:cubicBezTo>
                  <a:cubicBezTo>
                    <a:pt x="2566" y="3172"/>
                    <a:pt x="2385" y="3159"/>
                    <a:pt x="2375" y="3158"/>
                  </a:cubicBezTo>
                  <a:cubicBezTo>
                    <a:pt x="2398" y="3157"/>
                    <a:pt x="2368" y="3156"/>
                    <a:pt x="2372" y="3155"/>
                  </a:cubicBezTo>
                  <a:cubicBezTo>
                    <a:pt x="2380" y="3154"/>
                    <a:pt x="2357" y="3152"/>
                    <a:pt x="2393" y="3151"/>
                  </a:cubicBezTo>
                  <a:cubicBezTo>
                    <a:pt x="2369" y="3151"/>
                    <a:pt x="2359" y="3150"/>
                    <a:pt x="2383" y="3149"/>
                  </a:cubicBezTo>
                  <a:cubicBezTo>
                    <a:pt x="2416" y="3147"/>
                    <a:pt x="2359" y="3147"/>
                    <a:pt x="2374" y="3146"/>
                  </a:cubicBezTo>
                  <a:cubicBezTo>
                    <a:pt x="2423" y="3141"/>
                    <a:pt x="2381" y="3143"/>
                    <a:pt x="2430" y="3137"/>
                  </a:cubicBezTo>
                  <a:cubicBezTo>
                    <a:pt x="2435" y="3137"/>
                    <a:pt x="2424" y="3136"/>
                    <a:pt x="2425" y="3136"/>
                  </a:cubicBezTo>
                  <a:cubicBezTo>
                    <a:pt x="2428" y="3135"/>
                    <a:pt x="2443" y="3134"/>
                    <a:pt x="2429" y="3133"/>
                  </a:cubicBezTo>
                  <a:cubicBezTo>
                    <a:pt x="2391" y="3133"/>
                    <a:pt x="2457" y="3132"/>
                    <a:pt x="2421" y="3131"/>
                  </a:cubicBezTo>
                  <a:cubicBezTo>
                    <a:pt x="2412" y="3131"/>
                    <a:pt x="2415" y="3129"/>
                    <a:pt x="2426" y="3128"/>
                  </a:cubicBezTo>
                  <a:cubicBezTo>
                    <a:pt x="2438" y="3127"/>
                    <a:pt x="2396" y="3127"/>
                    <a:pt x="2434" y="3126"/>
                  </a:cubicBezTo>
                  <a:cubicBezTo>
                    <a:pt x="2428" y="3125"/>
                    <a:pt x="2451" y="3124"/>
                    <a:pt x="2455" y="3123"/>
                  </a:cubicBezTo>
                  <a:cubicBezTo>
                    <a:pt x="2456" y="3116"/>
                    <a:pt x="2470" y="3116"/>
                    <a:pt x="2476" y="3114"/>
                  </a:cubicBezTo>
                  <a:cubicBezTo>
                    <a:pt x="2483" y="3109"/>
                    <a:pt x="2519" y="3108"/>
                    <a:pt x="2535" y="3104"/>
                  </a:cubicBezTo>
                  <a:cubicBezTo>
                    <a:pt x="2494" y="3103"/>
                    <a:pt x="2558" y="3102"/>
                    <a:pt x="2526" y="3102"/>
                  </a:cubicBezTo>
                  <a:cubicBezTo>
                    <a:pt x="2506" y="3101"/>
                    <a:pt x="2545" y="3100"/>
                    <a:pt x="2519" y="3099"/>
                  </a:cubicBezTo>
                  <a:cubicBezTo>
                    <a:pt x="2543" y="3094"/>
                    <a:pt x="2552" y="3091"/>
                    <a:pt x="2581" y="3086"/>
                  </a:cubicBezTo>
                  <a:cubicBezTo>
                    <a:pt x="2591" y="3083"/>
                    <a:pt x="2558" y="3079"/>
                    <a:pt x="2601" y="3076"/>
                  </a:cubicBezTo>
                  <a:cubicBezTo>
                    <a:pt x="2605" y="3076"/>
                    <a:pt x="2606" y="3075"/>
                    <a:pt x="2601" y="3075"/>
                  </a:cubicBezTo>
                  <a:cubicBezTo>
                    <a:pt x="2572" y="3074"/>
                    <a:pt x="2572" y="3073"/>
                    <a:pt x="2600" y="3071"/>
                  </a:cubicBezTo>
                  <a:cubicBezTo>
                    <a:pt x="2550" y="3069"/>
                    <a:pt x="2606" y="3071"/>
                    <a:pt x="2601" y="3067"/>
                  </a:cubicBezTo>
                  <a:cubicBezTo>
                    <a:pt x="2596" y="3066"/>
                    <a:pt x="2574" y="3064"/>
                    <a:pt x="2584" y="3064"/>
                  </a:cubicBezTo>
                  <a:cubicBezTo>
                    <a:pt x="2612" y="3063"/>
                    <a:pt x="2573" y="3062"/>
                    <a:pt x="2579" y="3061"/>
                  </a:cubicBezTo>
                  <a:cubicBezTo>
                    <a:pt x="2586" y="3060"/>
                    <a:pt x="2583" y="3058"/>
                    <a:pt x="2580" y="3057"/>
                  </a:cubicBezTo>
                  <a:cubicBezTo>
                    <a:pt x="2561" y="3055"/>
                    <a:pt x="2562" y="3047"/>
                    <a:pt x="2556" y="3046"/>
                  </a:cubicBezTo>
                  <a:cubicBezTo>
                    <a:pt x="2530" y="3041"/>
                    <a:pt x="2519" y="3043"/>
                    <a:pt x="2518" y="3036"/>
                  </a:cubicBezTo>
                  <a:cubicBezTo>
                    <a:pt x="2513" y="3022"/>
                    <a:pt x="2536" y="3028"/>
                    <a:pt x="2498" y="3025"/>
                  </a:cubicBezTo>
                  <a:cubicBezTo>
                    <a:pt x="2550" y="3024"/>
                    <a:pt x="2482" y="3023"/>
                    <a:pt x="2515" y="3022"/>
                  </a:cubicBezTo>
                  <a:cubicBezTo>
                    <a:pt x="2486" y="3021"/>
                    <a:pt x="2522" y="3020"/>
                    <a:pt x="2519" y="3019"/>
                  </a:cubicBezTo>
                  <a:cubicBezTo>
                    <a:pt x="2516" y="3018"/>
                    <a:pt x="2518" y="3017"/>
                    <a:pt x="2518" y="3016"/>
                  </a:cubicBezTo>
                  <a:cubicBezTo>
                    <a:pt x="2519" y="3015"/>
                    <a:pt x="2493" y="3015"/>
                    <a:pt x="2515" y="3014"/>
                  </a:cubicBezTo>
                  <a:cubicBezTo>
                    <a:pt x="2529" y="3013"/>
                    <a:pt x="2523" y="3011"/>
                    <a:pt x="2507" y="3010"/>
                  </a:cubicBezTo>
                  <a:cubicBezTo>
                    <a:pt x="2473" y="3009"/>
                    <a:pt x="2546" y="3008"/>
                    <a:pt x="2518" y="3007"/>
                  </a:cubicBezTo>
                  <a:cubicBezTo>
                    <a:pt x="2482" y="3005"/>
                    <a:pt x="2499" y="3003"/>
                    <a:pt x="2499" y="3002"/>
                  </a:cubicBezTo>
                  <a:cubicBezTo>
                    <a:pt x="2500" y="3000"/>
                    <a:pt x="2479" y="2998"/>
                    <a:pt x="2518" y="2997"/>
                  </a:cubicBezTo>
                  <a:cubicBezTo>
                    <a:pt x="2465" y="2995"/>
                    <a:pt x="2519" y="2990"/>
                    <a:pt x="2532" y="2985"/>
                  </a:cubicBezTo>
                  <a:cubicBezTo>
                    <a:pt x="2542" y="2984"/>
                    <a:pt x="2499" y="2982"/>
                    <a:pt x="2537" y="2981"/>
                  </a:cubicBezTo>
                  <a:cubicBezTo>
                    <a:pt x="2508" y="2981"/>
                    <a:pt x="2543" y="2980"/>
                    <a:pt x="2540" y="2979"/>
                  </a:cubicBezTo>
                  <a:cubicBezTo>
                    <a:pt x="2531" y="2969"/>
                    <a:pt x="2565" y="2963"/>
                    <a:pt x="2581" y="2961"/>
                  </a:cubicBezTo>
                  <a:cubicBezTo>
                    <a:pt x="2531" y="2960"/>
                    <a:pt x="2575" y="2958"/>
                    <a:pt x="2584" y="2958"/>
                  </a:cubicBezTo>
                  <a:cubicBezTo>
                    <a:pt x="2636" y="2946"/>
                    <a:pt x="2594" y="2949"/>
                    <a:pt x="2662" y="2943"/>
                  </a:cubicBezTo>
                  <a:lnTo>
                    <a:pt x="2652" y="2942"/>
                  </a:lnTo>
                  <a:cubicBezTo>
                    <a:pt x="2641" y="2939"/>
                    <a:pt x="2634" y="2937"/>
                    <a:pt x="2663" y="2934"/>
                  </a:cubicBezTo>
                  <a:cubicBezTo>
                    <a:pt x="2716" y="2929"/>
                    <a:pt x="2721" y="2925"/>
                    <a:pt x="2748" y="2917"/>
                  </a:cubicBezTo>
                  <a:cubicBezTo>
                    <a:pt x="2750" y="2916"/>
                    <a:pt x="2766" y="2915"/>
                    <a:pt x="2767" y="2914"/>
                  </a:cubicBezTo>
                  <a:cubicBezTo>
                    <a:pt x="2769" y="2913"/>
                    <a:pt x="2748" y="2912"/>
                    <a:pt x="2758" y="2911"/>
                  </a:cubicBezTo>
                  <a:cubicBezTo>
                    <a:pt x="2780" y="2910"/>
                    <a:pt x="2747" y="2909"/>
                    <a:pt x="2752" y="2909"/>
                  </a:cubicBezTo>
                  <a:cubicBezTo>
                    <a:pt x="2784" y="2908"/>
                    <a:pt x="2727" y="2908"/>
                    <a:pt x="2753" y="2907"/>
                  </a:cubicBezTo>
                  <a:cubicBezTo>
                    <a:pt x="2779" y="2906"/>
                    <a:pt x="2767" y="2904"/>
                    <a:pt x="2761" y="2904"/>
                  </a:cubicBezTo>
                  <a:cubicBezTo>
                    <a:pt x="2736" y="2903"/>
                    <a:pt x="2768" y="2903"/>
                    <a:pt x="2765" y="2902"/>
                  </a:cubicBezTo>
                  <a:cubicBezTo>
                    <a:pt x="2747" y="2902"/>
                    <a:pt x="2750" y="2900"/>
                    <a:pt x="2746" y="2887"/>
                  </a:cubicBezTo>
                  <a:cubicBezTo>
                    <a:pt x="2742" y="2883"/>
                    <a:pt x="2767" y="2879"/>
                    <a:pt x="2731" y="2874"/>
                  </a:cubicBezTo>
                  <a:cubicBezTo>
                    <a:pt x="2779" y="2874"/>
                    <a:pt x="2719" y="2873"/>
                    <a:pt x="2738" y="2872"/>
                  </a:cubicBezTo>
                  <a:cubicBezTo>
                    <a:pt x="2768" y="2871"/>
                    <a:pt x="2731" y="2862"/>
                    <a:pt x="2727" y="2855"/>
                  </a:cubicBezTo>
                  <a:cubicBezTo>
                    <a:pt x="2730" y="2851"/>
                    <a:pt x="2716" y="2850"/>
                    <a:pt x="2690" y="2848"/>
                  </a:cubicBezTo>
                  <a:cubicBezTo>
                    <a:pt x="2725" y="2847"/>
                    <a:pt x="2693" y="2846"/>
                    <a:pt x="2687" y="2845"/>
                  </a:cubicBezTo>
                  <a:cubicBezTo>
                    <a:pt x="2680" y="2844"/>
                    <a:pt x="2689" y="2842"/>
                    <a:pt x="2684" y="2841"/>
                  </a:cubicBezTo>
                  <a:cubicBezTo>
                    <a:pt x="2680" y="2840"/>
                    <a:pt x="2649" y="2839"/>
                    <a:pt x="2666" y="2838"/>
                  </a:cubicBezTo>
                  <a:cubicBezTo>
                    <a:pt x="2687" y="2837"/>
                    <a:pt x="2626" y="2836"/>
                    <a:pt x="2658" y="2835"/>
                  </a:cubicBezTo>
                  <a:cubicBezTo>
                    <a:pt x="2663" y="2835"/>
                    <a:pt x="2628" y="2833"/>
                    <a:pt x="2663" y="2833"/>
                  </a:cubicBezTo>
                  <a:cubicBezTo>
                    <a:pt x="2630" y="2826"/>
                    <a:pt x="2570" y="2829"/>
                    <a:pt x="2581" y="2819"/>
                  </a:cubicBezTo>
                  <a:cubicBezTo>
                    <a:pt x="2514" y="2819"/>
                    <a:pt x="2470" y="2815"/>
                    <a:pt x="2437" y="2809"/>
                  </a:cubicBezTo>
                  <a:cubicBezTo>
                    <a:pt x="2469" y="2808"/>
                    <a:pt x="2433" y="2807"/>
                    <a:pt x="2433" y="2806"/>
                  </a:cubicBezTo>
                  <a:cubicBezTo>
                    <a:pt x="2432" y="2805"/>
                    <a:pt x="2454" y="2804"/>
                    <a:pt x="2457" y="2803"/>
                  </a:cubicBezTo>
                  <a:cubicBezTo>
                    <a:pt x="2460" y="2801"/>
                    <a:pt x="2442" y="2799"/>
                    <a:pt x="2472" y="2798"/>
                  </a:cubicBezTo>
                  <a:cubicBezTo>
                    <a:pt x="2450" y="2797"/>
                    <a:pt x="2445" y="2795"/>
                    <a:pt x="2459" y="2794"/>
                  </a:cubicBezTo>
                  <a:cubicBezTo>
                    <a:pt x="2478" y="2793"/>
                    <a:pt x="2441" y="2791"/>
                    <a:pt x="2454" y="2790"/>
                  </a:cubicBezTo>
                  <a:cubicBezTo>
                    <a:pt x="2458" y="2789"/>
                    <a:pt x="2420" y="2788"/>
                    <a:pt x="2418" y="2788"/>
                  </a:cubicBezTo>
                  <a:cubicBezTo>
                    <a:pt x="2408" y="2792"/>
                    <a:pt x="2427" y="2798"/>
                    <a:pt x="2394" y="2801"/>
                  </a:cubicBezTo>
                  <a:cubicBezTo>
                    <a:pt x="2455" y="2806"/>
                    <a:pt x="2295" y="2798"/>
                    <a:pt x="2349" y="2806"/>
                  </a:cubicBezTo>
                  <a:cubicBezTo>
                    <a:pt x="2311" y="2806"/>
                    <a:pt x="2278" y="2806"/>
                    <a:pt x="2248" y="2805"/>
                  </a:cubicBezTo>
                  <a:cubicBezTo>
                    <a:pt x="2248" y="2801"/>
                    <a:pt x="2248" y="2801"/>
                    <a:pt x="2206" y="2798"/>
                  </a:cubicBezTo>
                  <a:cubicBezTo>
                    <a:pt x="2206" y="2800"/>
                    <a:pt x="2210" y="2801"/>
                    <a:pt x="2205" y="2803"/>
                  </a:cubicBezTo>
                  <a:cubicBezTo>
                    <a:pt x="2202" y="2804"/>
                    <a:pt x="2246" y="2804"/>
                    <a:pt x="2208" y="2805"/>
                  </a:cubicBezTo>
                  <a:cubicBezTo>
                    <a:pt x="2304" y="2808"/>
                    <a:pt x="2160" y="2820"/>
                    <a:pt x="2125" y="2806"/>
                  </a:cubicBezTo>
                  <a:cubicBezTo>
                    <a:pt x="2127" y="2805"/>
                    <a:pt x="2145" y="2803"/>
                    <a:pt x="2155" y="2801"/>
                  </a:cubicBezTo>
                  <a:cubicBezTo>
                    <a:pt x="2121" y="2798"/>
                    <a:pt x="2077" y="2798"/>
                    <a:pt x="2112" y="2795"/>
                  </a:cubicBezTo>
                  <a:cubicBezTo>
                    <a:pt x="2136" y="2793"/>
                    <a:pt x="2109" y="2793"/>
                    <a:pt x="2114" y="2791"/>
                  </a:cubicBezTo>
                  <a:cubicBezTo>
                    <a:pt x="2143" y="2790"/>
                    <a:pt x="2097" y="2790"/>
                    <a:pt x="2109" y="2789"/>
                  </a:cubicBezTo>
                  <a:cubicBezTo>
                    <a:pt x="2129" y="2788"/>
                    <a:pt x="2123" y="2788"/>
                    <a:pt x="2123" y="2784"/>
                  </a:cubicBezTo>
                  <a:cubicBezTo>
                    <a:pt x="2081" y="2780"/>
                    <a:pt x="2182" y="2778"/>
                    <a:pt x="2124" y="2775"/>
                  </a:cubicBezTo>
                  <a:cubicBezTo>
                    <a:pt x="2120" y="2775"/>
                    <a:pt x="2123" y="2774"/>
                    <a:pt x="2129" y="2774"/>
                  </a:cubicBezTo>
                  <a:cubicBezTo>
                    <a:pt x="2155" y="2773"/>
                    <a:pt x="2142" y="2772"/>
                    <a:pt x="2143" y="2771"/>
                  </a:cubicBezTo>
                  <a:cubicBezTo>
                    <a:pt x="2150" y="2763"/>
                    <a:pt x="2125" y="2766"/>
                    <a:pt x="2165" y="2764"/>
                  </a:cubicBezTo>
                  <a:cubicBezTo>
                    <a:pt x="2132" y="2763"/>
                    <a:pt x="2145" y="2762"/>
                    <a:pt x="2144" y="2761"/>
                  </a:cubicBezTo>
                  <a:cubicBezTo>
                    <a:pt x="2139" y="2754"/>
                    <a:pt x="2151" y="2745"/>
                    <a:pt x="2142" y="2743"/>
                  </a:cubicBezTo>
                  <a:cubicBezTo>
                    <a:pt x="2134" y="2742"/>
                    <a:pt x="2182" y="2741"/>
                    <a:pt x="2158" y="2739"/>
                  </a:cubicBezTo>
                  <a:cubicBezTo>
                    <a:pt x="2141" y="2738"/>
                    <a:pt x="2205" y="2736"/>
                    <a:pt x="2185" y="2735"/>
                  </a:cubicBezTo>
                  <a:cubicBezTo>
                    <a:pt x="2228" y="2734"/>
                    <a:pt x="2163" y="2732"/>
                    <a:pt x="2184" y="2731"/>
                  </a:cubicBezTo>
                  <a:cubicBezTo>
                    <a:pt x="2129" y="2729"/>
                    <a:pt x="2194" y="2728"/>
                    <a:pt x="2189" y="2726"/>
                  </a:cubicBezTo>
                  <a:cubicBezTo>
                    <a:pt x="2241" y="2726"/>
                    <a:pt x="2218" y="2724"/>
                    <a:pt x="2248" y="2723"/>
                  </a:cubicBezTo>
                  <a:cubicBezTo>
                    <a:pt x="2248" y="2724"/>
                    <a:pt x="2238" y="2725"/>
                    <a:pt x="2250" y="2726"/>
                  </a:cubicBezTo>
                  <a:cubicBezTo>
                    <a:pt x="2281" y="2727"/>
                    <a:pt x="2251" y="2728"/>
                    <a:pt x="2246" y="2728"/>
                  </a:cubicBezTo>
                  <a:cubicBezTo>
                    <a:pt x="2229" y="2730"/>
                    <a:pt x="2244" y="2732"/>
                    <a:pt x="2255" y="2734"/>
                  </a:cubicBezTo>
                  <a:cubicBezTo>
                    <a:pt x="2266" y="2736"/>
                    <a:pt x="2279" y="2738"/>
                    <a:pt x="2250" y="2739"/>
                  </a:cubicBezTo>
                  <a:cubicBezTo>
                    <a:pt x="2244" y="2740"/>
                    <a:pt x="2242" y="2741"/>
                    <a:pt x="2249" y="2741"/>
                  </a:cubicBezTo>
                  <a:cubicBezTo>
                    <a:pt x="2283" y="2747"/>
                    <a:pt x="2297" y="2746"/>
                    <a:pt x="2311" y="2749"/>
                  </a:cubicBezTo>
                  <a:cubicBezTo>
                    <a:pt x="2306" y="2750"/>
                    <a:pt x="2347" y="2751"/>
                    <a:pt x="2315" y="2752"/>
                  </a:cubicBezTo>
                  <a:cubicBezTo>
                    <a:pt x="2369" y="2755"/>
                    <a:pt x="2292" y="2758"/>
                    <a:pt x="2322" y="2761"/>
                  </a:cubicBezTo>
                  <a:cubicBezTo>
                    <a:pt x="2283" y="2763"/>
                    <a:pt x="2341" y="2764"/>
                    <a:pt x="2346" y="2766"/>
                  </a:cubicBezTo>
                  <a:cubicBezTo>
                    <a:pt x="2427" y="2768"/>
                    <a:pt x="2350" y="2754"/>
                    <a:pt x="2471" y="2756"/>
                  </a:cubicBezTo>
                  <a:cubicBezTo>
                    <a:pt x="2481" y="2757"/>
                    <a:pt x="2472" y="2758"/>
                    <a:pt x="2483" y="2759"/>
                  </a:cubicBezTo>
                  <a:cubicBezTo>
                    <a:pt x="2501" y="2760"/>
                    <a:pt x="2460" y="2761"/>
                    <a:pt x="2478" y="2762"/>
                  </a:cubicBezTo>
                  <a:cubicBezTo>
                    <a:pt x="2506" y="2763"/>
                    <a:pt x="2467" y="2764"/>
                    <a:pt x="2477" y="2765"/>
                  </a:cubicBezTo>
                  <a:cubicBezTo>
                    <a:pt x="2489" y="2766"/>
                    <a:pt x="2492" y="2767"/>
                    <a:pt x="2479" y="2769"/>
                  </a:cubicBezTo>
                  <a:cubicBezTo>
                    <a:pt x="2470" y="2769"/>
                    <a:pt x="2499" y="2770"/>
                    <a:pt x="2486" y="2771"/>
                  </a:cubicBezTo>
                  <a:cubicBezTo>
                    <a:pt x="2520" y="2771"/>
                    <a:pt x="2530" y="2771"/>
                    <a:pt x="2540" y="2770"/>
                  </a:cubicBezTo>
                  <a:cubicBezTo>
                    <a:pt x="2546" y="2769"/>
                    <a:pt x="2569" y="2768"/>
                    <a:pt x="2540" y="2768"/>
                  </a:cubicBezTo>
                  <a:cubicBezTo>
                    <a:pt x="2573" y="2767"/>
                    <a:pt x="2539" y="2766"/>
                    <a:pt x="2548" y="2766"/>
                  </a:cubicBezTo>
                  <a:cubicBezTo>
                    <a:pt x="2556" y="2765"/>
                    <a:pt x="2560" y="2764"/>
                    <a:pt x="2559" y="2764"/>
                  </a:cubicBezTo>
                  <a:cubicBezTo>
                    <a:pt x="2545" y="2761"/>
                    <a:pt x="2657" y="2759"/>
                    <a:pt x="2603" y="2757"/>
                  </a:cubicBezTo>
                  <a:cubicBezTo>
                    <a:pt x="2629" y="2752"/>
                    <a:pt x="2659" y="2746"/>
                    <a:pt x="2680" y="2744"/>
                  </a:cubicBezTo>
                  <a:cubicBezTo>
                    <a:pt x="2625" y="2738"/>
                    <a:pt x="2707" y="2748"/>
                    <a:pt x="2706" y="2732"/>
                  </a:cubicBezTo>
                  <a:cubicBezTo>
                    <a:pt x="2673" y="2731"/>
                    <a:pt x="2708" y="2730"/>
                    <a:pt x="2691" y="2729"/>
                  </a:cubicBezTo>
                  <a:cubicBezTo>
                    <a:pt x="2656" y="2727"/>
                    <a:pt x="2693" y="2722"/>
                    <a:pt x="2667" y="2720"/>
                  </a:cubicBezTo>
                  <a:cubicBezTo>
                    <a:pt x="2650" y="2718"/>
                    <a:pt x="2681" y="2715"/>
                    <a:pt x="2662" y="2714"/>
                  </a:cubicBezTo>
                  <a:cubicBezTo>
                    <a:pt x="2638" y="2713"/>
                    <a:pt x="2669" y="2712"/>
                    <a:pt x="2651" y="2711"/>
                  </a:cubicBezTo>
                  <a:cubicBezTo>
                    <a:pt x="2642" y="2711"/>
                    <a:pt x="2678" y="2710"/>
                    <a:pt x="2649" y="2709"/>
                  </a:cubicBezTo>
                  <a:cubicBezTo>
                    <a:pt x="2635" y="2708"/>
                    <a:pt x="2644" y="2707"/>
                    <a:pt x="2644" y="2705"/>
                  </a:cubicBezTo>
                  <a:cubicBezTo>
                    <a:pt x="2639" y="2698"/>
                    <a:pt x="2655" y="2696"/>
                    <a:pt x="2641" y="2695"/>
                  </a:cubicBezTo>
                  <a:cubicBezTo>
                    <a:pt x="2622" y="2680"/>
                    <a:pt x="2536" y="2669"/>
                    <a:pt x="2483" y="2656"/>
                  </a:cubicBezTo>
                  <a:cubicBezTo>
                    <a:pt x="2521" y="2656"/>
                    <a:pt x="2453" y="2655"/>
                    <a:pt x="2493" y="2654"/>
                  </a:cubicBezTo>
                  <a:cubicBezTo>
                    <a:pt x="2454" y="2647"/>
                    <a:pt x="2430" y="2642"/>
                    <a:pt x="2414" y="2634"/>
                  </a:cubicBezTo>
                  <a:cubicBezTo>
                    <a:pt x="2408" y="2633"/>
                    <a:pt x="2398" y="2631"/>
                    <a:pt x="2390" y="2630"/>
                  </a:cubicBezTo>
                  <a:cubicBezTo>
                    <a:pt x="2381" y="2628"/>
                    <a:pt x="2400" y="2627"/>
                    <a:pt x="2393" y="2625"/>
                  </a:cubicBezTo>
                  <a:cubicBezTo>
                    <a:pt x="2387" y="2624"/>
                    <a:pt x="2380" y="2622"/>
                    <a:pt x="2373" y="2621"/>
                  </a:cubicBezTo>
                  <a:cubicBezTo>
                    <a:pt x="2365" y="2620"/>
                    <a:pt x="2390" y="2618"/>
                    <a:pt x="2358" y="2617"/>
                  </a:cubicBezTo>
                  <a:cubicBezTo>
                    <a:pt x="2369" y="2617"/>
                    <a:pt x="2367" y="2616"/>
                    <a:pt x="2364" y="2616"/>
                  </a:cubicBezTo>
                  <a:cubicBezTo>
                    <a:pt x="2346" y="2614"/>
                    <a:pt x="2451" y="2614"/>
                    <a:pt x="2425" y="2612"/>
                  </a:cubicBezTo>
                  <a:cubicBezTo>
                    <a:pt x="2399" y="2600"/>
                    <a:pt x="2311" y="2604"/>
                    <a:pt x="2331" y="2599"/>
                  </a:cubicBezTo>
                  <a:cubicBezTo>
                    <a:pt x="2298" y="2595"/>
                    <a:pt x="2309" y="2594"/>
                    <a:pt x="2280" y="2591"/>
                  </a:cubicBezTo>
                  <a:cubicBezTo>
                    <a:pt x="2231" y="2591"/>
                    <a:pt x="2251" y="2590"/>
                    <a:pt x="2248" y="2589"/>
                  </a:cubicBezTo>
                  <a:cubicBezTo>
                    <a:pt x="2246" y="2588"/>
                    <a:pt x="2251" y="2587"/>
                    <a:pt x="2247" y="2587"/>
                  </a:cubicBezTo>
                  <a:cubicBezTo>
                    <a:pt x="2239" y="2585"/>
                    <a:pt x="2266" y="2584"/>
                    <a:pt x="2257" y="2582"/>
                  </a:cubicBezTo>
                  <a:cubicBezTo>
                    <a:pt x="2272" y="2582"/>
                    <a:pt x="2303" y="2580"/>
                    <a:pt x="2330" y="2572"/>
                  </a:cubicBezTo>
                  <a:cubicBezTo>
                    <a:pt x="2339" y="2571"/>
                    <a:pt x="2336" y="2569"/>
                    <a:pt x="2330" y="2568"/>
                  </a:cubicBezTo>
                  <a:cubicBezTo>
                    <a:pt x="2324" y="2567"/>
                    <a:pt x="2358" y="2566"/>
                    <a:pt x="2339" y="2566"/>
                  </a:cubicBezTo>
                  <a:cubicBezTo>
                    <a:pt x="2306" y="2564"/>
                    <a:pt x="2357" y="2564"/>
                    <a:pt x="2354" y="2563"/>
                  </a:cubicBezTo>
                  <a:cubicBezTo>
                    <a:pt x="2350" y="2561"/>
                    <a:pt x="2354" y="2558"/>
                    <a:pt x="2322" y="2556"/>
                  </a:cubicBezTo>
                  <a:cubicBezTo>
                    <a:pt x="2280" y="2553"/>
                    <a:pt x="2400" y="2552"/>
                    <a:pt x="2391" y="2550"/>
                  </a:cubicBezTo>
                  <a:cubicBezTo>
                    <a:pt x="2402" y="2548"/>
                    <a:pt x="2384" y="2545"/>
                    <a:pt x="2414" y="2542"/>
                  </a:cubicBezTo>
                  <a:cubicBezTo>
                    <a:pt x="2379" y="2540"/>
                    <a:pt x="2440" y="2538"/>
                    <a:pt x="2434" y="2536"/>
                  </a:cubicBezTo>
                  <a:cubicBezTo>
                    <a:pt x="2403" y="2535"/>
                    <a:pt x="2440" y="2535"/>
                    <a:pt x="2436" y="2534"/>
                  </a:cubicBezTo>
                  <a:cubicBezTo>
                    <a:pt x="2435" y="2533"/>
                    <a:pt x="2449" y="2533"/>
                    <a:pt x="2455" y="2533"/>
                  </a:cubicBezTo>
                  <a:cubicBezTo>
                    <a:pt x="2402" y="2531"/>
                    <a:pt x="2465" y="2529"/>
                    <a:pt x="2437" y="2527"/>
                  </a:cubicBezTo>
                  <a:cubicBezTo>
                    <a:pt x="2418" y="2526"/>
                    <a:pt x="2461" y="2526"/>
                    <a:pt x="2476" y="2526"/>
                  </a:cubicBezTo>
                  <a:cubicBezTo>
                    <a:pt x="2460" y="2525"/>
                    <a:pt x="2442" y="2524"/>
                    <a:pt x="2427" y="2523"/>
                  </a:cubicBezTo>
                  <a:cubicBezTo>
                    <a:pt x="2414" y="2521"/>
                    <a:pt x="2462" y="2519"/>
                    <a:pt x="2475" y="2518"/>
                  </a:cubicBezTo>
                  <a:cubicBezTo>
                    <a:pt x="2477" y="2517"/>
                    <a:pt x="2462" y="2516"/>
                    <a:pt x="2457" y="2515"/>
                  </a:cubicBezTo>
                  <a:cubicBezTo>
                    <a:pt x="2456" y="2515"/>
                    <a:pt x="2469" y="2514"/>
                    <a:pt x="2469" y="2514"/>
                  </a:cubicBezTo>
                  <a:cubicBezTo>
                    <a:pt x="2445" y="2512"/>
                    <a:pt x="2470" y="2513"/>
                    <a:pt x="2476" y="2511"/>
                  </a:cubicBezTo>
                  <a:cubicBezTo>
                    <a:pt x="2479" y="2510"/>
                    <a:pt x="2486" y="2509"/>
                    <a:pt x="2475" y="2508"/>
                  </a:cubicBezTo>
                  <a:cubicBezTo>
                    <a:pt x="2460" y="2507"/>
                    <a:pt x="2510" y="2506"/>
                    <a:pt x="2482" y="2505"/>
                  </a:cubicBezTo>
                  <a:cubicBezTo>
                    <a:pt x="2472" y="2505"/>
                    <a:pt x="2497" y="2503"/>
                    <a:pt x="2490" y="2503"/>
                  </a:cubicBezTo>
                  <a:cubicBezTo>
                    <a:pt x="2476" y="2501"/>
                    <a:pt x="2509" y="2500"/>
                    <a:pt x="2499" y="2499"/>
                  </a:cubicBezTo>
                  <a:cubicBezTo>
                    <a:pt x="2486" y="2498"/>
                    <a:pt x="2480" y="2496"/>
                    <a:pt x="2497" y="2495"/>
                  </a:cubicBezTo>
                  <a:cubicBezTo>
                    <a:pt x="2509" y="2493"/>
                    <a:pt x="2411" y="2488"/>
                    <a:pt x="2397" y="2484"/>
                  </a:cubicBezTo>
                  <a:cubicBezTo>
                    <a:pt x="2373" y="2483"/>
                    <a:pt x="2415" y="2480"/>
                    <a:pt x="2403" y="2479"/>
                  </a:cubicBezTo>
                  <a:cubicBezTo>
                    <a:pt x="2401" y="2477"/>
                    <a:pt x="2448" y="2476"/>
                    <a:pt x="2417" y="2475"/>
                  </a:cubicBezTo>
                  <a:cubicBezTo>
                    <a:pt x="2514" y="2457"/>
                    <a:pt x="2182" y="2452"/>
                    <a:pt x="2141" y="2449"/>
                  </a:cubicBezTo>
                  <a:cubicBezTo>
                    <a:pt x="2113" y="2447"/>
                    <a:pt x="2100" y="2446"/>
                    <a:pt x="2082" y="2433"/>
                  </a:cubicBezTo>
                  <a:cubicBezTo>
                    <a:pt x="2081" y="2432"/>
                    <a:pt x="2030" y="2431"/>
                    <a:pt x="2076" y="2429"/>
                  </a:cubicBezTo>
                  <a:cubicBezTo>
                    <a:pt x="2062" y="2429"/>
                    <a:pt x="2030" y="2428"/>
                    <a:pt x="2020" y="2421"/>
                  </a:cubicBezTo>
                  <a:cubicBezTo>
                    <a:pt x="2024" y="2407"/>
                    <a:pt x="1991" y="2411"/>
                    <a:pt x="1988" y="2408"/>
                  </a:cubicBezTo>
                  <a:cubicBezTo>
                    <a:pt x="1994" y="2407"/>
                    <a:pt x="1969" y="2407"/>
                    <a:pt x="1976" y="2406"/>
                  </a:cubicBezTo>
                  <a:cubicBezTo>
                    <a:pt x="1982" y="2405"/>
                    <a:pt x="1971" y="2404"/>
                    <a:pt x="1995" y="2403"/>
                  </a:cubicBezTo>
                  <a:cubicBezTo>
                    <a:pt x="1993" y="2401"/>
                    <a:pt x="1895" y="2396"/>
                    <a:pt x="1955" y="2393"/>
                  </a:cubicBezTo>
                  <a:cubicBezTo>
                    <a:pt x="1940" y="2390"/>
                    <a:pt x="1908" y="2389"/>
                    <a:pt x="1977" y="2387"/>
                  </a:cubicBezTo>
                  <a:cubicBezTo>
                    <a:pt x="1888" y="2384"/>
                    <a:pt x="2016" y="2381"/>
                    <a:pt x="1930" y="2380"/>
                  </a:cubicBezTo>
                  <a:cubicBezTo>
                    <a:pt x="1905" y="2381"/>
                    <a:pt x="1926" y="2379"/>
                    <a:pt x="1936" y="2380"/>
                  </a:cubicBezTo>
                  <a:cubicBezTo>
                    <a:pt x="1919" y="2381"/>
                    <a:pt x="1941" y="2379"/>
                    <a:pt x="1935" y="2375"/>
                  </a:cubicBezTo>
                  <a:cubicBezTo>
                    <a:pt x="1933" y="2374"/>
                    <a:pt x="1915" y="2372"/>
                    <a:pt x="1925" y="2371"/>
                  </a:cubicBezTo>
                  <a:cubicBezTo>
                    <a:pt x="1947" y="2369"/>
                    <a:pt x="1933" y="2366"/>
                    <a:pt x="1933" y="2364"/>
                  </a:cubicBezTo>
                  <a:cubicBezTo>
                    <a:pt x="1938" y="2361"/>
                    <a:pt x="1851" y="2359"/>
                    <a:pt x="1879" y="2358"/>
                  </a:cubicBezTo>
                  <a:cubicBezTo>
                    <a:pt x="1913" y="2357"/>
                    <a:pt x="1856" y="2357"/>
                    <a:pt x="1886" y="2356"/>
                  </a:cubicBezTo>
                  <a:cubicBezTo>
                    <a:pt x="1945" y="2355"/>
                    <a:pt x="1861" y="2346"/>
                    <a:pt x="1861" y="2344"/>
                  </a:cubicBezTo>
                  <a:cubicBezTo>
                    <a:pt x="1803" y="2338"/>
                    <a:pt x="1813" y="2333"/>
                    <a:pt x="1701" y="2327"/>
                  </a:cubicBezTo>
                  <a:cubicBezTo>
                    <a:pt x="1676" y="2328"/>
                    <a:pt x="1697" y="2326"/>
                    <a:pt x="1707" y="2327"/>
                  </a:cubicBezTo>
                  <a:cubicBezTo>
                    <a:pt x="1703" y="2327"/>
                    <a:pt x="1699" y="2328"/>
                    <a:pt x="1701" y="2327"/>
                  </a:cubicBezTo>
                  <a:cubicBezTo>
                    <a:pt x="1707" y="2326"/>
                    <a:pt x="1661" y="2325"/>
                    <a:pt x="1701" y="2324"/>
                  </a:cubicBezTo>
                  <a:cubicBezTo>
                    <a:pt x="1676" y="2323"/>
                    <a:pt x="1716" y="2322"/>
                    <a:pt x="1707" y="2321"/>
                  </a:cubicBezTo>
                  <a:cubicBezTo>
                    <a:pt x="1703" y="2321"/>
                    <a:pt x="1714" y="2320"/>
                    <a:pt x="1680" y="2320"/>
                  </a:cubicBezTo>
                  <a:cubicBezTo>
                    <a:pt x="1655" y="2321"/>
                    <a:pt x="1676" y="2319"/>
                    <a:pt x="1686" y="2320"/>
                  </a:cubicBezTo>
                  <a:cubicBezTo>
                    <a:pt x="1682" y="2320"/>
                    <a:pt x="1678" y="2320"/>
                    <a:pt x="1680" y="2320"/>
                  </a:cubicBezTo>
                  <a:cubicBezTo>
                    <a:pt x="1646" y="2314"/>
                    <a:pt x="1677" y="2315"/>
                    <a:pt x="1587" y="2314"/>
                  </a:cubicBezTo>
                  <a:cubicBezTo>
                    <a:pt x="1582" y="2313"/>
                    <a:pt x="1577" y="2312"/>
                    <a:pt x="1572" y="2312"/>
                  </a:cubicBezTo>
                  <a:cubicBezTo>
                    <a:pt x="1505" y="2312"/>
                    <a:pt x="1528" y="2310"/>
                    <a:pt x="1523" y="2309"/>
                  </a:cubicBezTo>
                  <a:cubicBezTo>
                    <a:pt x="1518" y="2307"/>
                    <a:pt x="1465" y="2306"/>
                    <a:pt x="1519" y="2304"/>
                  </a:cubicBezTo>
                  <a:cubicBezTo>
                    <a:pt x="1498" y="2304"/>
                    <a:pt x="1500" y="2302"/>
                    <a:pt x="1462" y="2302"/>
                  </a:cubicBezTo>
                  <a:cubicBezTo>
                    <a:pt x="1520" y="2298"/>
                    <a:pt x="1395" y="2300"/>
                    <a:pt x="1457" y="2300"/>
                  </a:cubicBezTo>
                  <a:cubicBezTo>
                    <a:pt x="1453" y="2300"/>
                    <a:pt x="1449" y="2300"/>
                    <a:pt x="1451" y="2300"/>
                  </a:cubicBezTo>
                  <a:cubicBezTo>
                    <a:pt x="1431" y="2297"/>
                    <a:pt x="1325" y="2291"/>
                    <a:pt x="1357" y="2289"/>
                  </a:cubicBezTo>
                  <a:cubicBezTo>
                    <a:pt x="1426" y="2282"/>
                    <a:pt x="1453" y="2271"/>
                    <a:pt x="1500" y="2271"/>
                  </a:cubicBezTo>
                  <a:lnTo>
                    <a:pt x="1500" y="2265"/>
                  </a:lnTo>
                  <a:cubicBezTo>
                    <a:pt x="1541" y="2265"/>
                    <a:pt x="1577" y="2261"/>
                    <a:pt x="1558" y="2259"/>
                  </a:cubicBezTo>
                  <a:cubicBezTo>
                    <a:pt x="1579" y="2258"/>
                    <a:pt x="1603" y="2258"/>
                    <a:pt x="1617" y="2257"/>
                  </a:cubicBezTo>
                  <a:cubicBezTo>
                    <a:pt x="1582" y="2253"/>
                    <a:pt x="1676" y="2252"/>
                    <a:pt x="1666" y="2249"/>
                  </a:cubicBezTo>
                  <a:cubicBezTo>
                    <a:pt x="1729" y="2240"/>
                    <a:pt x="1819" y="2232"/>
                    <a:pt x="1852" y="2218"/>
                  </a:cubicBezTo>
                  <a:cubicBezTo>
                    <a:pt x="1895" y="2214"/>
                    <a:pt x="1880" y="2211"/>
                    <a:pt x="1935" y="2205"/>
                  </a:cubicBezTo>
                  <a:cubicBezTo>
                    <a:pt x="1979" y="2186"/>
                    <a:pt x="1978" y="2193"/>
                    <a:pt x="2019" y="2183"/>
                  </a:cubicBezTo>
                  <a:cubicBezTo>
                    <a:pt x="1987" y="2182"/>
                    <a:pt x="2022" y="2181"/>
                    <a:pt x="2020" y="2180"/>
                  </a:cubicBezTo>
                  <a:cubicBezTo>
                    <a:pt x="2017" y="2179"/>
                    <a:pt x="2008" y="2177"/>
                    <a:pt x="2022" y="2176"/>
                  </a:cubicBezTo>
                  <a:cubicBezTo>
                    <a:pt x="2040" y="2173"/>
                    <a:pt x="2056" y="2172"/>
                    <a:pt x="2061" y="2170"/>
                  </a:cubicBezTo>
                  <a:cubicBezTo>
                    <a:pt x="2057" y="2168"/>
                    <a:pt x="2088" y="2167"/>
                    <a:pt x="2061" y="2166"/>
                  </a:cubicBezTo>
                  <a:cubicBezTo>
                    <a:pt x="2107" y="2165"/>
                    <a:pt x="2041" y="2164"/>
                    <a:pt x="2066" y="2163"/>
                  </a:cubicBezTo>
                  <a:cubicBezTo>
                    <a:pt x="2097" y="2162"/>
                    <a:pt x="2075" y="2161"/>
                    <a:pt x="2081" y="2160"/>
                  </a:cubicBezTo>
                  <a:cubicBezTo>
                    <a:pt x="2086" y="2158"/>
                    <a:pt x="2109" y="2156"/>
                    <a:pt x="2102" y="2155"/>
                  </a:cubicBezTo>
                  <a:cubicBezTo>
                    <a:pt x="2069" y="2154"/>
                    <a:pt x="2087" y="2153"/>
                    <a:pt x="2100" y="2152"/>
                  </a:cubicBezTo>
                  <a:cubicBezTo>
                    <a:pt x="2113" y="2151"/>
                    <a:pt x="2139" y="2150"/>
                    <a:pt x="2104" y="2149"/>
                  </a:cubicBezTo>
                  <a:cubicBezTo>
                    <a:pt x="2106" y="2147"/>
                    <a:pt x="2176" y="2141"/>
                    <a:pt x="2163" y="2137"/>
                  </a:cubicBezTo>
                  <a:cubicBezTo>
                    <a:pt x="2159" y="2136"/>
                    <a:pt x="2192" y="2135"/>
                    <a:pt x="2167" y="2134"/>
                  </a:cubicBezTo>
                  <a:cubicBezTo>
                    <a:pt x="2147" y="2133"/>
                    <a:pt x="2181" y="2132"/>
                    <a:pt x="2184" y="2131"/>
                  </a:cubicBezTo>
                  <a:cubicBezTo>
                    <a:pt x="2180" y="2120"/>
                    <a:pt x="2236" y="2124"/>
                    <a:pt x="2186" y="2121"/>
                  </a:cubicBezTo>
                  <a:cubicBezTo>
                    <a:pt x="2226" y="2120"/>
                    <a:pt x="2199" y="2118"/>
                    <a:pt x="2206" y="2116"/>
                  </a:cubicBezTo>
                  <a:cubicBezTo>
                    <a:pt x="2222" y="2114"/>
                    <a:pt x="2170" y="2111"/>
                    <a:pt x="2186" y="2109"/>
                  </a:cubicBezTo>
                  <a:cubicBezTo>
                    <a:pt x="2235" y="2105"/>
                    <a:pt x="2191" y="2104"/>
                    <a:pt x="2206" y="2097"/>
                  </a:cubicBezTo>
                  <a:cubicBezTo>
                    <a:pt x="2207" y="2091"/>
                    <a:pt x="2190" y="2094"/>
                    <a:pt x="2204" y="2092"/>
                  </a:cubicBezTo>
                  <a:cubicBezTo>
                    <a:pt x="2230" y="2083"/>
                    <a:pt x="2283" y="2078"/>
                    <a:pt x="2290" y="2070"/>
                  </a:cubicBezTo>
                  <a:cubicBezTo>
                    <a:pt x="2277" y="2067"/>
                    <a:pt x="2302" y="2065"/>
                    <a:pt x="2307" y="2064"/>
                  </a:cubicBezTo>
                  <a:cubicBezTo>
                    <a:pt x="2320" y="2063"/>
                    <a:pt x="2308" y="2061"/>
                    <a:pt x="2311" y="2060"/>
                  </a:cubicBezTo>
                  <a:cubicBezTo>
                    <a:pt x="2313" y="2059"/>
                    <a:pt x="2334" y="2057"/>
                    <a:pt x="2323" y="2057"/>
                  </a:cubicBezTo>
                  <a:cubicBezTo>
                    <a:pt x="2299" y="2056"/>
                    <a:pt x="2342" y="2055"/>
                    <a:pt x="2323" y="2055"/>
                  </a:cubicBezTo>
                  <a:cubicBezTo>
                    <a:pt x="2297" y="2054"/>
                    <a:pt x="2352" y="2053"/>
                    <a:pt x="2314" y="2053"/>
                  </a:cubicBezTo>
                  <a:cubicBezTo>
                    <a:pt x="2312" y="2053"/>
                    <a:pt x="2330" y="2051"/>
                    <a:pt x="2324" y="2051"/>
                  </a:cubicBezTo>
                  <a:cubicBezTo>
                    <a:pt x="2294" y="2050"/>
                    <a:pt x="2343" y="2050"/>
                    <a:pt x="2333" y="2049"/>
                  </a:cubicBezTo>
                  <a:cubicBezTo>
                    <a:pt x="2323" y="2048"/>
                    <a:pt x="2331" y="2047"/>
                    <a:pt x="2331" y="2045"/>
                  </a:cubicBezTo>
                  <a:cubicBezTo>
                    <a:pt x="2332" y="2044"/>
                    <a:pt x="2326" y="2043"/>
                    <a:pt x="2350" y="2043"/>
                  </a:cubicBezTo>
                  <a:cubicBezTo>
                    <a:pt x="2321" y="2042"/>
                    <a:pt x="2321" y="2040"/>
                    <a:pt x="2337" y="2039"/>
                  </a:cubicBezTo>
                  <a:cubicBezTo>
                    <a:pt x="2364" y="2038"/>
                    <a:pt x="2306" y="2037"/>
                    <a:pt x="2331" y="2036"/>
                  </a:cubicBezTo>
                  <a:cubicBezTo>
                    <a:pt x="2347" y="2036"/>
                    <a:pt x="2351" y="2036"/>
                    <a:pt x="2373" y="2037"/>
                  </a:cubicBezTo>
                  <a:cubicBezTo>
                    <a:pt x="2362" y="2031"/>
                    <a:pt x="2383" y="2028"/>
                    <a:pt x="2398" y="2024"/>
                  </a:cubicBezTo>
                  <a:cubicBezTo>
                    <a:pt x="2425" y="2022"/>
                    <a:pt x="2388" y="2020"/>
                    <a:pt x="2392" y="2018"/>
                  </a:cubicBezTo>
                  <a:cubicBezTo>
                    <a:pt x="2395" y="2017"/>
                    <a:pt x="2394" y="2016"/>
                    <a:pt x="2378" y="2015"/>
                  </a:cubicBezTo>
                  <a:cubicBezTo>
                    <a:pt x="2360" y="2014"/>
                    <a:pt x="2379" y="2012"/>
                    <a:pt x="2351" y="2010"/>
                  </a:cubicBezTo>
                  <a:cubicBezTo>
                    <a:pt x="2334" y="2009"/>
                    <a:pt x="2390" y="2009"/>
                    <a:pt x="2358" y="2008"/>
                  </a:cubicBezTo>
                  <a:cubicBezTo>
                    <a:pt x="2342" y="2005"/>
                    <a:pt x="2336" y="2006"/>
                    <a:pt x="2308" y="2005"/>
                  </a:cubicBezTo>
                  <a:cubicBezTo>
                    <a:pt x="2339" y="2004"/>
                    <a:pt x="2338" y="2007"/>
                    <a:pt x="2358" y="2001"/>
                  </a:cubicBezTo>
                  <a:cubicBezTo>
                    <a:pt x="2369" y="2000"/>
                    <a:pt x="2344" y="1999"/>
                    <a:pt x="2351" y="1998"/>
                  </a:cubicBezTo>
                  <a:cubicBezTo>
                    <a:pt x="2357" y="1997"/>
                    <a:pt x="2348" y="1996"/>
                    <a:pt x="2353" y="1995"/>
                  </a:cubicBezTo>
                  <a:cubicBezTo>
                    <a:pt x="2357" y="1994"/>
                    <a:pt x="2367" y="1993"/>
                    <a:pt x="2362" y="1992"/>
                  </a:cubicBezTo>
                  <a:cubicBezTo>
                    <a:pt x="2340" y="1987"/>
                    <a:pt x="2366" y="1988"/>
                    <a:pt x="2349" y="1985"/>
                  </a:cubicBezTo>
                  <a:cubicBezTo>
                    <a:pt x="2331" y="1983"/>
                    <a:pt x="2362" y="1982"/>
                    <a:pt x="2352" y="1981"/>
                  </a:cubicBezTo>
                  <a:cubicBezTo>
                    <a:pt x="2343" y="1979"/>
                    <a:pt x="2325" y="1978"/>
                    <a:pt x="2334" y="1977"/>
                  </a:cubicBezTo>
                  <a:cubicBezTo>
                    <a:pt x="2354" y="1974"/>
                    <a:pt x="2333" y="1972"/>
                    <a:pt x="2297" y="1970"/>
                  </a:cubicBezTo>
                  <a:cubicBezTo>
                    <a:pt x="2358" y="1970"/>
                    <a:pt x="2339" y="1951"/>
                    <a:pt x="2270" y="1948"/>
                  </a:cubicBezTo>
                  <a:cubicBezTo>
                    <a:pt x="2293" y="1947"/>
                    <a:pt x="2332" y="1946"/>
                    <a:pt x="2283" y="1945"/>
                  </a:cubicBezTo>
                  <a:cubicBezTo>
                    <a:pt x="2258" y="1946"/>
                    <a:pt x="2280" y="1944"/>
                    <a:pt x="2290" y="1945"/>
                  </a:cubicBezTo>
                  <a:cubicBezTo>
                    <a:pt x="2285" y="1945"/>
                    <a:pt x="2281" y="1946"/>
                    <a:pt x="2283" y="1945"/>
                  </a:cubicBezTo>
                  <a:cubicBezTo>
                    <a:pt x="2257" y="1944"/>
                    <a:pt x="2294" y="1943"/>
                    <a:pt x="2274" y="1942"/>
                  </a:cubicBezTo>
                  <a:cubicBezTo>
                    <a:pt x="2259" y="1941"/>
                    <a:pt x="2239" y="1939"/>
                    <a:pt x="2249" y="1938"/>
                  </a:cubicBezTo>
                  <a:cubicBezTo>
                    <a:pt x="2287" y="1937"/>
                    <a:pt x="2216" y="1935"/>
                    <a:pt x="2267" y="1934"/>
                  </a:cubicBezTo>
                  <a:cubicBezTo>
                    <a:pt x="2210" y="1929"/>
                    <a:pt x="2131" y="1911"/>
                    <a:pt x="2079" y="1900"/>
                  </a:cubicBezTo>
                  <a:cubicBezTo>
                    <a:pt x="2029" y="1899"/>
                    <a:pt x="2048" y="1891"/>
                    <a:pt x="1961" y="1888"/>
                  </a:cubicBezTo>
                  <a:cubicBezTo>
                    <a:pt x="1990" y="1887"/>
                    <a:pt x="1966" y="1886"/>
                    <a:pt x="1979" y="1885"/>
                  </a:cubicBezTo>
                  <a:cubicBezTo>
                    <a:pt x="1993" y="1883"/>
                    <a:pt x="1940" y="1882"/>
                    <a:pt x="1977" y="1881"/>
                  </a:cubicBezTo>
                  <a:cubicBezTo>
                    <a:pt x="1923" y="1862"/>
                    <a:pt x="1705" y="1853"/>
                    <a:pt x="1602" y="1832"/>
                  </a:cubicBezTo>
                  <a:cubicBezTo>
                    <a:pt x="1560" y="1831"/>
                    <a:pt x="1602" y="1829"/>
                    <a:pt x="1564" y="1828"/>
                  </a:cubicBezTo>
                  <a:cubicBezTo>
                    <a:pt x="1616" y="1827"/>
                    <a:pt x="1556" y="1825"/>
                    <a:pt x="1558" y="1824"/>
                  </a:cubicBezTo>
                  <a:cubicBezTo>
                    <a:pt x="1562" y="1821"/>
                    <a:pt x="1573" y="1818"/>
                    <a:pt x="1542" y="1815"/>
                  </a:cubicBezTo>
                  <a:cubicBezTo>
                    <a:pt x="1521" y="1811"/>
                    <a:pt x="1569" y="1810"/>
                    <a:pt x="1578" y="1809"/>
                  </a:cubicBezTo>
                  <a:cubicBezTo>
                    <a:pt x="1565" y="1809"/>
                    <a:pt x="1531" y="1809"/>
                    <a:pt x="1550" y="1808"/>
                  </a:cubicBezTo>
                  <a:cubicBezTo>
                    <a:pt x="1563" y="1807"/>
                    <a:pt x="1582" y="1806"/>
                    <a:pt x="1577" y="1805"/>
                  </a:cubicBezTo>
                  <a:cubicBezTo>
                    <a:pt x="1571" y="1805"/>
                    <a:pt x="1617" y="1804"/>
                    <a:pt x="1590" y="1803"/>
                  </a:cubicBezTo>
                  <a:cubicBezTo>
                    <a:pt x="1581" y="1803"/>
                    <a:pt x="1595" y="1802"/>
                    <a:pt x="1592" y="1801"/>
                  </a:cubicBezTo>
                  <a:cubicBezTo>
                    <a:pt x="1587" y="1800"/>
                    <a:pt x="1597" y="1799"/>
                    <a:pt x="1603" y="1798"/>
                  </a:cubicBezTo>
                  <a:cubicBezTo>
                    <a:pt x="1608" y="1798"/>
                    <a:pt x="1617" y="1797"/>
                    <a:pt x="1623" y="1796"/>
                  </a:cubicBezTo>
                  <a:cubicBezTo>
                    <a:pt x="1628" y="1796"/>
                    <a:pt x="1586" y="1795"/>
                    <a:pt x="1620" y="1794"/>
                  </a:cubicBezTo>
                  <a:cubicBezTo>
                    <a:pt x="1576" y="1794"/>
                    <a:pt x="1643" y="1791"/>
                    <a:pt x="1665" y="1786"/>
                  </a:cubicBezTo>
                  <a:cubicBezTo>
                    <a:pt x="1670" y="1776"/>
                    <a:pt x="1752" y="1775"/>
                    <a:pt x="1766" y="1767"/>
                  </a:cubicBezTo>
                  <a:cubicBezTo>
                    <a:pt x="1736" y="1767"/>
                    <a:pt x="1763" y="1766"/>
                    <a:pt x="1775" y="1766"/>
                  </a:cubicBezTo>
                  <a:cubicBezTo>
                    <a:pt x="1785" y="1760"/>
                    <a:pt x="1828" y="1746"/>
                    <a:pt x="1871" y="1746"/>
                  </a:cubicBezTo>
                  <a:cubicBezTo>
                    <a:pt x="1834" y="1745"/>
                    <a:pt x="1884" y="1744"/>
                    <a:pt x="1875" y="1743"/>
                  </a:cubicBezTo>
                  <a:cubicBezTo>
                    <a:pt x="1868" y="1743"/>
                    <a:pt x="1869" y="1741"/>
                    <a:pt x="1890" y="1740"/>
                  </a:cubicBezTo>
                  <a:cubicBezTo>
                    <a:pt x="1908" y="1740"/>
                    <a:pt x="1883" y="1737"/>
                    <a:pt x="1900" y="1736"/>
                  </a:cubicBezTo>
                  <a:cubicBezTo>
                    <a:pt x="1981" y="1728"/>
                    <a:pt x="1984" y="1720"/>
                    <a:pt x="2101" y="1708"/>
                  </a:cubicBezTo>
                  <a:cubicBezTo>
                    <a:pt x="2061" y="1707"/>
                    <a:pt x="2103" y="1706"/>
                    <a:pt x="2108" y="1706"/>
                  </a:cubicBezTo>
                  <a:cubicBezTo>
                    <a:pt x="2123" y="1704"/>
                    <a:pt x="2144" y="1702"/>
                    <a:pt x="2144" y="1699"/>
                  </a:cubicBezTo>
                  <a:cubicBezTo>
                    <a:pt x="2144" y="1698"/>
                    <a:pt x="2131" y="1696"/>
                    <a:pt x="2179" y="1695"/>
                  </a:cubicBezTo>
                  <a:cubicBezTo>
                    <a:pt x="2184" y="1695"/>
                    <a:pt x="2184" y="1694"/>
                    <a:pt x="2185" y="1694"/>
                  </a:cubicBezTo>
                  <a:cubicBezTo>
                    <a:pt x="2195" y="1692"/>
                    <a:pt x="2176" y="1690"/>
                    <a:pt x="2202" y="1687"/>
                  </a:cubicBezTo>
                  <a:cubicBezTo>
                    <a:pt x="2223" y="1686"/>
                    <a:pt x="2216" y="1683"/>
                    <a:pt x="2224" y="1681"/>
                  </a:cubicBezTo>
                  <a:cubicBezTo>
                    <a:pt x="2243" y="1676"/>
                    <a:pt x="2243" y="1669"/>
                    <a:pt x="2249" y="1665"/>
                  </a:cubicBezTo>
                  <a:cubicBezTo>
                    <a:pt x="2288" y="1662"/>
                    <a:pt x="2266" y="1659"/>
                    <a:pt x="2267" y="1656"/>
                  </a:cubicBezTo>
                  <a:cubicBezTo>
                    <a:pt x="2267" y="1654"/>
                    <a:pt x="2226" y="1652"/>
                    <a:pt x="2289" y="1650"/>
                  </a:cubicBezTo>
                  <a:cubicBezTo>
                    <a:pt x="2292" y="1650"/>
                    <a:pt x="2291" y="1650"/>
                    <a:pt x="2287" y="1650"/>
                  </a:cubicBezTo>
                  <a:cubicBezTo>
                    <a:pt x="2253" y="1648"/>
                    <a:pt x="2314" y="1647"/>
                    <a:pt x="2289" y="1647"/>
                  </a:cubicBezTo>
                  <a:cubicBezTo>
                    <a:pt x="2258" y="1645"/>
                    <a:pt x="2295" y="1645"/>
                    <a:pt x="2292" y="1644"/>
                  </a:cubicBezTo>
                  <a:cubicBezTo>
                    <a:pt x="2288" y="1643"/>
                    <a:pt x="2278" y="1641"/>
                    <a:pt x="2303" y="1640"/>
                  </a:cubicBezTo>
                  <a:cubicBezTo>
                    <a:pt x="2336" y="1639"/>
                    <a:pt x="2284" y="1638"/>
                    <a:pt x="2289" y="1637"/>
                  </a:cubicBezTo>
                  <a:cubicBezTo>
                    <a:pt x="2326" y="1633"/>
                    <a:pt x="2299" y="1630"/>
                    <a:pt x="2332" y="1628"/>
                  </a:cubicBezTo>
                  <a:cubicBezTo>
                    <a:pt x="2343" y="1628"/>
                    <a:pt x="2302" y="1627"/>
                    <a:pt x="2327" y="1626"/>
                  </a:cubicBezTo>
                  <a:cubicBezTo>
                    <a:pt x="2347" y="1625"/>
                    <a:pt x="2326" y="1623"/>
                    <a:pt x="2352" y="1621"/>
                  </a:cubicBezTo>
                  <a:cubicBezTo>
                    <a:pt x="2317" y="1620"/>
                    <a:pt x="2358" y="1619"/>
                    <a:pt x="2353" y="1618"/>
                  </a:cubicBezTo>
                  <a:cubicBezTo>
                    <a:pt x="2351" y="1609"/>
                    <a:pt x="2341" y="1611"/>
                    <a:pt x="2384" y="1608"/>
                  </a:cubicBezTo>
                  <a:cubicBezTo>
                    <a:pt x="2393" y="1608"/>
                    <a:pt x="2398" y="1606"/>
                    <a:pt x="2392" y="1606"/>
                  </a:cubicBezTo>
                  <a:cubicBezTo>
                    <a:pt x="2360" y="1605"/>
                    <a:pt x="2391" y="1604"/>
                    <a:pt x="2396" y="1604"/>
                  </a:cubicBezTo>
                  <a:cubicBezTo>
                    <a:pt x="2404" y="1603"/>
                    <a:pt x="2355" y="1602"/>
                    <a:pt x="2388" y="1601"/>
                  </a:cubicBezTo>
                  <a:cubicBezTo>
                    <a:pt x="2420" y="1597"/>
                    <a:pt x="2393" y="1597"/>
                    <a:pt x="2427" y="1593"/>
                  </a:cubicBezTo>
                  <a:cubicBezTo>
                    <a:pt x="2435" y="1592"/>
                    <a:pt x="2409" y="1591"/>
                    <a:pt x="2417" y="1591"/>
                  </a:cubicBezTo>
                  <a:cubicBezTo>
                    <a:pt x="2430" y="1590"/>
                    <a:pt x="2419" y="1589"/>
                    <a:pt x="2426" y="1588"/>
                  </a:cubicBezTo>
                  <a:cubicBezTo>
                    <a:pt x="2436" y="1587"/>
                    <a:pt x="2434" y="1586"/>
                    <a:pt x="2450" y="1585"/>
                  </a:cubicBezTo>
                  <a:cubicBezTo>
                    <a:pt x="2478" y="1584"/>
                    <a:pt x="2421" y="1583"/>
                    <a:pt x="2434" y="1582"/>
                  </a:cubicBezTo>
                  <a:cubicBezTo>
                    <a:pt x="2446" y="1581"/>
                    <a:pt x="2465" y="1580"/>
                    <a:pt x="2456" y="1579"/>
                  </a:cubicBezTo>
                  <a:cubicBezTo>
                    <a:pt x="2441" y="1576"/>
                    <a:pt x="2507" y="1574"/>
                    <a:pt x="2461" y="1572"/>
                  </a:cubicBezTo>
                  <a:cubicBezTo>
                    <a:pt x="2507" y="1569"/>
                    <a:pt x="2438" y="1570"/>
                    <a:pt x="2477" y="1565"/>
                  </a:cubicBezTo>
                  <a:cubicBezTo>
                    <a:pt x="2481" y="1564"/>
                    <a:pt x="2473" y="1563"/>
                    <a:pt x="2490" y="1562"/>
                  </a:cubicBezTo>
                  <a:cubicBezTo>
                    <a:pt x="2501" y="1561"/>
                    <a:pt x="2469" y="1559"/>
                    <a:pt x="2480" y="1559"/>
                  </a:cubicBezTo>
                  <a:cubicBezTo>
                    <a:pt x="2499" y="1558"/>
                    <a:pt x="2477" y="1557"/>
                    <a:pt x="2488" y="1556"/>
                  </a:cubicBezTo>
                  <a:cubicBezTo>
                    <a:pt x="2494" y="1556"/>
                    <a:pt x="2487" y="1555"/>
                    <a:pt x="2488" y="1554"/>
                  </a:cubicBezTo>
                  <a:cubicBezTo>
                    <a:pt x="2445" y="1554"/>
                    <a:pt x="2451" y="1553"/>
                    <a:pt x="2458" y="1553"/>
                  </a:cubicBezTo>
                  <a:cubicBezTo>
                    <a:pt x="2469" y="1551"/>
                    <a:pt x="2497" y="1550"/>
                    <a:pt x="2464" y="1549"/>
                  </a:cubicBezTo>
                  <a:cubicBezTo>
                    <a:pt x="2429" y="1548"/>
                    <a:pt x="2475" y="1547"/>
                    <a:pt x="2465" y="1546"/>
                  </a:cubicBezTo>
                  <a:cubicBezTo>
                    <a:pt x="2445" y="1544"/>
                    <a:pt x="2440" y="1541"/>
                    <a:pt x="2437" y="1538"/>
                  </a:cubicBezTo>
                  <a:cubicBezTo>
                    <a:pt x="2435" y="1537"/>
                    <a:pt x="2418" y="1535"/>
                    <a:pt x="2453" y="1534"/>
                  </a:cubicBezTo>
                  <a:cubicBezTo>
                    <a:pt x="2424" y="1533"/>
                    <a:pt x="2437" y="1531"/>
                    <a:pt x="2436" y="1530"/>
                  </a:cubicBezTo>
                  <a:cubicBezTo>
                    <a:pt x="2434" y="1528"/>
                    <a:pt x="2429" y="1526"/>
                    <a:pt x="2438" y="1524"/>
                  </a:cubicBezTo>
                  <a:cubicBezTo>
                    <a:pt x="2443" y="1522"/>
                    <a:pt x="2394" y="1522"/>
                    <a:pt x="2435" y="1521"/>
                  </a:cubicBezTo>
                  <a:cubicBezTo>
                    <a:pt x="2423" y="1520"/>
                    <a:pt x="2411" y="1518"/>
                    <a:pt x="2401" y="1518"/>
                  </a:cubicBezTo>
                  <a:cubicBezTo>
                    <a:pt x="2412" y="1517"/>
                    <a:pt x="2437" y="1515"/>
                    <a:pt x="2433" y="1515"/>
                  </a:cubicBezTo>
                  <a:cubicBezTo>
                    <a:pt x="2404" y="1514"/>
                    <a:pt x="2442" y="1514"/>
                    <a:pt x="2435" y="1513"/>
                  </a:cubicBezTo>
                  <a:cubicBezTo>
                    <a:pt x="2426" y="1511"/>
                    <a:pt x="2409" y="1510"/>
                    <a:pt x="2406" y="1506"/>
                  </a:cubicBezTo>
                  <a:cubicBezTo>
                    <a:pt x="2408" y="1505"/>
                    <a:pt x="2360" y="1505"/>
                    <a:pt x="2389" y="1503"/>
                  </a:cubicBezTo>
                  <a:cubicBezTo>
                    <a:pt x="2403" y="1502"/>
                    <a:pt x="2395" y="1500"/>
                    <a:pt x="2388" y="1499"/>
                  </a:cubicBezTo>
                  <a:cubicBezTo>
                    <a:pt x="2358" y="1498"/>
                    <a:pt x="2371" y="1497"/>
                    <a:pt x="2375" y="1496"/>
                  </a:cubicBezTo>
                  <a:cubicBezTo>
                    <a:pt x="2345" y="1489"/>
                    <a:pt x="2401" y="1490"/>
                    <a:pt x="2305" y="1488"/>
                  </a:cubicBezTo>
                  <a:cubicBezTo>
                    <a:pt x="2383" y="1487"/>
                    <a:pt x="2366" y="1483"/>
                    <a:pt x="2333" y="1482"/>
                  </a:cubicBezTo>
                  <a:cubicBezTo>
                    <a:pt x="2380" y="1480"/>
                    <a:pt x="2332" y="1480"/>
                    <a:pt x="2350" y="1477"/>
                  </a:cubicBezTo>
                  <a:cubicBezTo>
                    <a:pt x="2357" y="1475"/>
                    <a:pt x="2366" y="1473"/>
                    <a:pt x="2346" y="1472"/>
                  </a:cubicBezTo>
                  <a:cubicBezTo>
                    <a:pt x="2314" y="1471"/>
                    <a:pt x="2349" y="1470"/>
                    <a:pt x="2341" y="1469"/>
                  </a:cubicBezTo>
                  <a:cubicBezTo>
                    <a:pt x="2303" y="1464"/>
                    <a:pt x="2380" y="1464"/>
                    <a:pt x="2331" y="1462"/>
                  </a:cubicBezTo>
                  <a:cubicBezTo>
                    <a:pt x="2309" y="1455"/>
                    <a:pt x="2302" y="1453"/>
                    <a:pt x="2273" y="1445"/>
                  </a:cubicBezTo>
                  <a:cubicBezTo>
                    <a:pt x="2311" y="1444"/>
                    <a:pt x="2246" y="1443"/>
                    <a:pt x="2269" y="1442"/>
                  </a:cubicBezTo>
                  <a:cubicBezTo>
                    <a:pt x="2301" y="1441"/>
                    <a:pt x="2282" y="1441"/>
                    <a:pt x="2270" y="1440"/>
                  </a:cubicBezTo>
                  <a:cubicBezTo>
                    <a:pt x="2206" y="1435"/>
                    <a:pt x="2191" y="1422"/>
                    <a:pt x="2126" y="1417"/>
                  </a:cubicBezTo>
                  <a:cubicBezTo>
                    <a:pt x="2127" y="1416"/>
                    <a:pt x="2092" y="1415"/>
                    <a:pt x="2118" y="1414"/>
                  </a:cubicBezTo>
                  <a:cubicBezTo>
                    <a:pt x="2142" y="1413"/>
                    <a:pt x="2106" y="1412"/>
                    <a:pt x="2102" y="1411"/>
                  </a:cubicBezTo>
                  <a:cubicBezTo>
                    <a:pt x="2073" y="1401"/>
                    <a:pt x="2100" y="1407"/>
                    <a:pt x="2041" y="1401"/>
                  </a:cubicBezTo>
                  <a:cubicBezTo>
                    <a:pt x="2088" y="1399"/>
                    <a:pt x="1995" y="1397"/>
                    <a:pt x="2040" y="1395"/>
                  </a:cubicBezTo>
                  <a:cubicBezTo>
                    <a:pt x="1956" y="1387"/>
                    <a:pt x="1981" y="1383"/>
                    <a:pt x="1860" y="1376"/>
                  </a:cubicBezTo>
                  <a:cubicBezTo>
                    <a:pt x="1874" y="1375"/>
                    <a:pt x="1889" y="1375"/>
                    <a:pt x="1893" y="1375"/>
                  </a:cubicBezTo>
                  <a:cubicBezTo>
                    <a:pt x="1915" y="1371"/>
                    <a:pt x="1828" y="1378"/>
                    <a:pt x="1862" y="1368"/>
                  </a:cubicBezTo>
                  <a:cubicBezTo>
                    <a:pt x="1857" y="1368"/>
                    <a:pt x="1844" y="1368"/>
                    <a:pt x="1830" y="1367"/>
                  </a:cubicBezTo>
                  <a:cubicBezTo>
                    <a:pt x="1848" y="1364"/>
                    <a:pt x="1808" y="1362"/>
                    <a:pt x="1772" y="1359"/>
                  </a:cubicBezTo>
                  <a:cubicBezTo>
                    <a:pt x="1887" y="1358"/>
                    <a:pt x="1675" y="1347"/>
                    <a:pt x="1666" y="1343"/>
                  </a:cubicBezTo>
                  <a:cubicBezTo>
                    <a:pt x="1584" y="1328"/>
                    <a:pt x="1546" y="1326"/>
                    <a:pt x="1509" y="1307"/>
                  </a:cubicBezTo>
                  <a:cubicBezTo>
                    <a:pt x="1511" y="1304"/>
                    <a:pt x="1473" y="1301"/>
                    <a:pt x="1517" y="1298"/>
                  </a:cubicBezTo>
                  <a:cubicBezTo>
                    <a:pt x="1527" y="1298"/>
                    <a:pt x="1515" y="1297"/>
                    <a:pt x="1511" y="1296"/>
                  </a:cubicBezTo>
                  <a:cubicBezTo>
                    <a:pt x="1494" y="1297"/>
                    <a:pt x="1494" y="1281"/>
                    <a:pt x="1508" y="1280"/>
                  </a:cubicBezTo>
                  <a:cubicBezTo>
                    <a:pt x="1508" y="1279"/>
                    <a:pt x="1498" y="1278"/>
                    <a:pt x="1500" y="1276"/>
                  </a:cubicBezTo>
                  <a:cubicBezTo>
                    <a:pt x="1501" y="1275"/>
                    <a:pt x="1527" y="1274"/>
                    <a:pt x="1516" y="1273"/>
                  </a:cubicBezTo>
                  <a:cubicBezTo>
                    <a:pt x="1488" y="1272"/>
                    <a:pt x="1525" y="1271"/>
                    <a:pt x="1528" y="1270"/>
                  </a:cubicBezTo>
                  <a:cubicBezTo>
                    <a:pt x="1553" y="1270"/>
                    <a:pt x="1523" y="1267"/>
                    <a:pt x="1561" y="1265"/>
                  </a:cubicBezTo>
                  <a:cubicBezTo>
                    <a:pt x="1509" y="1263"/>
                    <a:pt x="1570" y="1262"/>
                    <a:pt x="1564" y="1260"/>
                  </a:cubicBezTo>
                  <a:cubicBezTo>
                    <a:pt x="1557" y="1258"/>
                    <a:pt x="1549" y="1256"/>
                    <a:pt x="1580" y="1255"/>
                  </a:cubicBezTo>
                  <a:cubicBezTo>
                    <a:pt x="1590" y="1254"/>
                    <a:pt x="1585" y="1253"/>
                    <a:pt x="1581" y="1252"/>
                  </a:cubicBezTo>
                  <a:cubicBezTo>
                    <a:pt x="1576" y="1252"/>
                    <a:pt x="1621" y="1251"/>
                    <a:pt x="1587" y="1250"/>
                  </a:cubicBezTo>
                  <a:cubicBezTo>
                    <a:pt x="1609" y="1249"/>
                    <a:pt x="1559" y="1247"/>
                    <a:pt x="1587" y="1246"/>
                  </a:cubicBezTo>
                  <a:cubicBezTo>
                    <a:pt x="1623" y="1244"/>
                    <a:pt x="1566" y="1243"/>
                    <a:pt x="1579" y="1241"/>
                  </a:cubicBezTo>
                  <a:cubicBezTo>
                    <a:pt x="1591" y="1240"/>
                    <a:pt x="1590" y="1238"/>
                    <a:pt x="1579" y="1237"/>
                  </a:cubicBezTo>
                  <a:cubicBezTo>
                    <a:pt x="1568" y="1235"/>
                    <a:pt x="1636" y="1234"/>
                    <a:pt x="1584" y="1233"/>
                  </a:cubicBezTo>
                  <a:cubicBezTo>
                    <a:pt x="1621" y="1231"/>
                    <a:pt x="1596" y="1229"/>
                    <a:pt x="1602" y="1227"/>
                  </a:cubicBezTo>
                  <a:cubicBezTo>
                    <a:pt x="1610" y="1215"/>
                    <a:pt x="1587" y="1217"/>
                    <a:pt x="1588" y="1215"/>
                  </a:cubicBezTo>
                  <a:cubicBezTo>
                    <a:pt x="1623" y="1214"/>
                    <a:pt x="1580" y="1213"/>
                    <a:pt x="1590" y="1213"/>
                  </a:cubicBezTo>
                  <a:cubicBezTo>
                    <a:pt x="1602" y="1212"/>
                    <a:pt x="1589" y="1211"/>
                    <a:pt x="1600" y="1210"/>
                  </a:cubicBezTo>
                  <a:cubicBezTo>
                    <a:pt x="1616" y="1205"/>
                    <a:pt x="1580" y="1204"/>
                    <a:pt x="1621" y="1203"/>
                  </a:cubicBezTo>
                  <a:cubicBezTo>
                    <a:pt x="1587" y="1202"/>
                    <a:pt x="1622" y="1200"/>
                    <a:pt x="1613" y="1199"/>
                  </a:cubicBezTo>
                  <a:cubicBezTo>
                    <a:pt x="1593" y="1197"/>
                    <a:pt x="1591" y="1195"/>
                    <a:pt x="1607" y="1194"/>
                  </a:cubicBezTo>
                  <a:cubicBezTo>
                    <a:pt x="1656" y="1182"/>
                    <a:pt x="1575" y="1187"/>
                    <a:pt x="1559" y="1187"/>
                  </a:cubicBezTo>
                  <a:cubicBezTo>
                    <a:pt x="1578" y="1187"/>
                    <a:pt x="1590" y="1187"/>
                    <a:pt x="1602" y="1188"/>
                  </a:cubicBezTo>
                  <a:cubicBezTo>
                    <a:pt x="1584" y="1188"/>
                    <a:pt x="1596" y="1189"/>
                    <a:pt x="1594" y="1190"/>
                  </a:cubicBezTo>
                  <a:cubicBezTo>
                    <a:pt x="1590" y="1190"/>
                    <a:pt x="1586" y="1189"/>
                    <a:pt x="1582" y="1189"/>
                  </a:cubicBezTo>
                  <a:cubicBezTo>
                    <a:pt x="1617" y="1189"/>
                    <a:pt x="1517" y="1190"/>
                    <a:pt x="1603" y="1191"/>
                  </a:cubicBezTo>
                  <a:cubicBezTo>
                    <a:pt x="1588" y="1191"/>
                    <a:pt x="1575" y="1191"/>
                    <a:pt x="1561" y="1192"/>
                  </a:cubicBezTo>
                  <a:cubicBezTo>
                    <a:pt x="1563" y="1198"/>
                    <a:pt x="1550" y="1196"/>
                    <a:pt x="1540" y="1198"/>
                  </a:cubicBezTo>
                  <a:cubicBezTo>
                    <a:pt x="1529" y="1199"/>
                    <a:pt x="1566" y="1199"/>
                    <a:pt x="1543" y="1201"/>
                  </a:cubicBezTo>
                  <a:cubicBezTo>
                    <a:pt x="1527" y="1201"/>
                    <a:pt x="1540" y="1203"/>
                    <a:pt x="1540" y="1204"/>
                  </a:cubicBezTo>
                  <a:cubicBezTo>
                    <a:pt x="1540" y="1205"/>
                    <a:pt x="1547" y="1206"/>
                    <a:pt x="1539" y="1206"/>
                  </a:cubicBezTo>
                  <a:cubicBezTo>
                    <a:pt x="1508" y="1208"/>
                    <a:pt x="1520" y="1210"/>
                    <a:pt x="1520" y="1212"/>
                  </a:cubicBezTo>
                  <a:cubicBezTo>
                    <a:pt x="1520" y="1213"/>
                    <a:pt x="1488" y="1215"/>
                    <a:pt x="1519" y="1216"/>
                  </a:cubicBezTo>
                  <a:cubicBezTo>
                    <a:pt x="1491" y="1217"/>
                    <a:pt x="1516" y="1218"/>
                    <a:pt x="1501" y="1219"/>
                  </a:cubicBezTo>
                  <a:cubicBezTo>
                    <a:pt x="1488" y="1220"/>
                    <a:pt x="1494" y="1222"/>
                    <a:pt x="1500" y="1223"/>
                  </a:cubicBezTo>
                  <a:cubicBezTo>
                    <a:pt x="1505" y="1224"/>
                    <a:pt x="1464" y="1225"/>
                    <a:pt x="1499" y="1226"/>
                  </a:cubicBezTo>
                  <a:cubicBezTo>
                    <a:pt x="1448" y="1241"/>
                    <a:pt x="1437" y="1234"/>
                    <a:pt x="1415" y="1241"/>
                  </a:cubicBezTo>
                  <a:cubicBezTo>
                    <a:pt x="1416" y="1252"/>
                    <a:pt x="1331" y="1251"/>
                    <a:pt x="1374" y="1255"/>
                  </a:cubicBezTo>
                  <a:cubicBezTo>
                    <a:pt x="1321" y="1260"/>
                    <a:pt x="1276" y="1258"/>
                    <a:pt x="1221" y="1256"/>
                  </a:cubicBezTo>
                  <a:cubicBezTo>
                    <a:pt x="1188" y="1255"/>
                    <a:pt x="1252" y="1254"/>
                    <a:pt x="1213" y="1254"/>
                  </a:cubicBezTo>
                  <a:cubicBezTo>
                    <a:pt x="1201" y="1252"/>
                    <a:pt x="1240" y="1252"/>
                    <a:pt x="1249" y="1251"/>
                  </a:cubicBezTo>
                  <a:lnTo>
                    <a:pt x="1249" y="1251"/>
                  </a:lnTo>
                  <a:cubicBezTo>
                    <a:pt x="1170" y="1251"/>
                    <a:pt x="1258" y="1240"/>
                    <a:pt x="1290" y="1239"/>
                  </a:cubicBezTo>
                  <a:cubicBezTo>
                    <a:pt x="1294" y="1252"/>
                    <a:pt x="1283" y="1248"/>
                    <a:pt x="1269" y="1250"/>
                  </a:cubicBezTo>
                  <a:cubicBezTo>
                    <a:pt x="1275" y="1250"/>
                    <a:pt x="1281" y="1250"/>
                    <a:pt x="1287" y="1250"/>
                  </a:cubicBezTo>
                  <a:cubicBezTo>
                    <a:pt x="1274" y="1250"/>
                    <a:pt x="1261" y="1251"/>
                    <a:pt x="1249" y="1251"/>
                  </a:cubicBezTo>
                  <a:cubicBezTo>
                    <a:pt x="1265" y="1258"/>
                    <a:pt x="1328" y="1253"/>
                    <a:pt x="1353" y="1247"/>
                  </a:cubicBezTo>
                  <a:cubicBezTo>
                    <a:pt x="1326" y="1245"/>
                    <a:pt x="1360" y="1243"/>
                    <a:pt x="1354" y="1242"/>
                  </a:cubicBezTo>
                  <a:cubicBezTo>
                    <a:pt x="1330" y="1233"/>
                    <a:pt x="1403" y="1250"/>
                    <a:pt x="1394" y="1222"/>
                  </a:cubicBezTo>
                  <a:cubicBezTo>
                    <a:pt x="1347" y="1223"/>
                    <a:pt x="1383" y="1225"/>
                    <a:pt x="1334" y="1216"/>
                  </a:cubicBezTo>
                  <a:cubicBezTo>
                    <a:pt x="1382" y="1214"/>
                    <a:pt x="1317" y="1215"/>
                    <a:pt x="1347" y="1212"/>
                  </a:cubicBezTo>
                  <a:cubicBezTo>
                    <a:pt x="1307" y="1212"/>
                    <a:pt x="1378" y="1211"/>
                    <a:pt x="1338" y="1210"/>
                  </a:cubicBezTo>
                  <a:cubicBezTo>
                    <a:pt x="1356" y="1209"/>
                    <a:pt x="1326" y="1207"/>
                    <a:pt x="1331" y="1206"/>
                  </a:cubicBezTo>
                  <a:cubicBezTo>
                    <a:pt x="1334" y="1198"/>
                    <a:pt x="1338" y="1201"/>
                    <a:pt x="1353" y="1200"/>
                  </a:cubicBezTo>
                  <a:cubicBezTo>
                    <a:pt x="1394" y="1198"/>
                    <a:pt x="1357" y="1196"/>
                    <a:pt x="1378" y="1191"/>
                  </a:cubicBezTo>
                  <a:cubicBezTo>
                    <a:pt x="1390" y="1188"/>
                    <a:pt x="1437" y="1185"/>
                    <a:pt x="1398" y="1184"/>
                  </a:cubicBezTo>
                  <a:cubicBezTo>
                    <a:pt x="1410" y="1184"/>
                    <a:pt x="1422" y="1184"/>
                    <a:pt x="1434" y="1184"/>
                  </a:cubicBezTo>
                  <a:cubicBezTo>
                    <a:pt x="1433" y="1183"/>
                    <a:pt x="1448" y="1181"/>
                    <a:pt x="1417" y="1181"/>
                  </a:cubicBezTo>
                  <a:cubicBezTo>
                    <a:pt x="1432" y="1179"/>
                    <a:pt x="1472" y="1180"/>
                    <a:pt x="1446" y="1175"/>
                  </a:cubicBezTo>
                  <a:cubicBezTo>
                    <a:pt x="1475" y="1173"/>
                    <a:pt x="1430" y="1171"/>
                    <a:pt x="1496" y="1170"/>
                  </a:cubicBezTo>
                  <a:cubicBezTo>
                    <a:pt x="1500" y="1164"/>
                    <a:pt x="1567" y="1162"/>
                    <a:pt x="1561" y="1159"/>
                  </a:cubicBezTo>
                  <a:cubicBezTo>
                    <a:pt x="1610" y="1158"/>
                    <a:pt x="1557" y="1156"/>
                    <a:pt x="1578" y="1155"/>
                  </a:cubicBezTo>
                  <a:cubicBezTo>
                    <a:pt x="1596" y="1153"/>
                    <a:pt x="1564" y="1152"/>
                    <a:pt x="1600" y="1151"/>
                  </a:cubicBezTo>
                  <a:cubicBezTo>
                    <a:pt x="1568" y="1149"/>
                    <a:pt x="1619" y="1148"/>
                    <a:pt x="1603" y="1147"/>
                  </a:cubicBezTo>
                  <a:cubicBezTo>
                    <a:pt x="1597" y="1147"/>
                    <a:pt x="1591" y="1147"/>
                    <a:pt x="1585" y="1146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823600" y="1576575"/>
            <a:ext cx="29808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tel Sans"/>
              <a:buNone/>
              <a:defRPr sz="30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"/>
              <a:buNone/>
              <a:defRPr sz="35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3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>
            <a:spLocks noGrp="1"/>
          </p:cNvSpPr>
          <p:nvPr>
            <p:ph type="ctrTitle"/>
          </p:nvPr>
        </p:nvSpPr>
        <p:spPr>
          <a:xfrm>
            <a:off x="363600" y="1210771"/>
            <a:ext cx="6000434" cy="217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000" b="1" noProof="0" dirty="0"/>
              <a:t>Identifikacija automatskih misli</a:t>
            </a:r>
            <a:endParaRPr lang="hr-HR" sz="4800" b="0" noProof="0" dirty="0"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341" name="Google Shape;341;p32"/>
          <p:cNvSpPr txBox="1">
            <a:spLocks noGrp="1"/>
          </p:cNvSpPr>
          <p:nvPr>
            <p:ph type="subTitle" idx="1"/>
          </p:nvPr>
        </p:nvSpPr>
        <p:spPr>
          <a:xfrm>
            <a:off x="680536" y="3561946"/>
            <a:ext cx="27720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Maja Kolanović, mag. </a:t>
            </a:r>
            <a:r>
              <a:rPr lang="hr-HR" noProof="0" dirty="0" err="1"/>
              <a:t>psych</a:t>
            </a:r>
            <a:endParaRPr lang="hr-HR" noProof="0" dirty="0"/>
          </a:p>
        </p:txBody>
      </p:sp>
      <p:grpSp>
        <p:nvGrpSpPr>
          <p:cNvPr id="342" name="Google Shape;342;p32"/>
          <p:cNvGrpSpPr/>
          <p:nvPr/>
        </p:nvGrpSpPr>
        <p:grpSpPr>
          <a:xfrm>
            <a:off x="6351541" y="573897"/>
            <a:ext cx="2152378" cy="4569743"/>
            <a:chOff x="6351541" y="573897"/>
            <a:chExt cx="2152378" cy="4569743"/>
          </a:xfrm>
        </p:grpSpPr>
        <p:sp>
          <p:nvSpPr>
            <p:cNvPr id="343" name="Google Shape;343;p32"/>
            <p:cNvSpPr/>
            <p:nvPr/>
          </p:nvSpPr>
          <p:spPr>
            <a:xfrm>
              <a:off x="6663273" y="4300079"/>
              <a:ext cx="1470607" cy="843561"/>
            </a:xfrm>
            <a:custGeom>
              <a:avLst/>
              <a:gdLst/>
              <a:ahLst/>
              <a:cxnLst/>
              <a:rect l="l" t="t" r="r" b="b"/>
              <a:pathLst>
                <a:path w="1236" h="709" extrusionOk="0">
                  <a:moveTo>
                    <a:pt x="208" y="111"/>
                  </a:moveTo>
                  <a:lnTo>
                    <a:pt x="618" y="0"/>
                  </a:lnTo>
                  <a:lnTo>
                    <a:pt x="618" y="0"/>
                  </a:lnTo>
                  <a:lnTo>
                    <a:pt x="1029" y="111"/>
                  </a:lnTo>
                  <a:cubicBezTo>
                    <a:pt x="1029" y="111"/>
                    <a:pt x="1236" y="355"/>
                    <a:pt x="1236" y="709"/>
                  </a:cubicBezTo>
                  <a:lnTo>
                    <a:pt x="618" y="709"/>
                  </a:lnTo>
                  <a:lnTo>
                    <a:pt x="618" y="709"/>
                  </a:lnTo>
                  <a:lnTo>
                    <a:pt x="618" y="709"/>
                  </a:lnTo>
                  <a:lnTo>
                    <a:pt x="0" y="709"/>
                  </a:lnTo>
                  <a:cubicBezTo>
                    <a:pt x="0" y="355"/>
                    <a:pt x="208" y="111"/>
                    <a:pt x="208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664463" y="2335727"/>
              <a:ext cx="1469417" cy="2096410"/>
            </a:xfrm>
            <a:custGeom>
              <a:avLst/>
              <a:gdLst/>
              <a:ahLst/>
              <a:cxnLst/>
              <a:rect l="l" t="t" r="r" b="b"/>
              <a:pathLst>
                <a:path w="1235" h="1762" extrusionOk="0">
                  <a:moveTo>
                    <a:pt x="1" y="647"/>
                  </a:moveTo>
                  <a:cubicBezTo>
                    <a:pt x="19" y="417"/>
                    <a:pt x="85" y="299"/>
                    <a:pt x="246" y="293"/>
                  </a:cubicBezTo>
                  <a:cubicBezTo>
                    <a:pt x="406" y="287"/>
                    <a:pt x="424" y="266"/>
                    <a:pt x="442" y="200"/>
                  </a:cubicBezTo>
                  <a:cubicBezTo>
                    <a:pt x="460" y="133"/>
                    <a:pt x="457" y="0"/>
                    <a:pt x="457" y="0"/>
                  </a:cubicBezTo>
                  <a:lnTo>
                    <a:pt x="617" y="0"/>
                  </a:lnTo>
                  <a:lnTo>
                    <a:pt x="777" y="0"/>
                  </a:lnTo>
                  <a:cubicBezTo>
                    <a:pt x="777" y="0"/>
                    <a:pt x="774" y="133"/>
                    <a:pt x="792" y="200"/>
                  </a:cubicBezTo>
                  <a:cubicBezTo>
                    <a:pt x="811" y="266"/>
                    <a:pt x="829" y="287"/>
                    <a:pt x="989" y="293"/>
                  </a:cubicBezTo>
                  <a:cubicBezTo>
                    <a:pt x="1149" y="299"/>
                    <a:pt x="1215" y="417"/>
                    <a:pt x="1234" y="647"/>
                  </a:cubicBezTo>
                  <a:cubicBezTo>
                    <a:pt x="1252" y="877"/>
                    <a:pt x="1028" y="1762"/>
                    <a:pt x="1028" y="1762"/>
                  </a:cubicBezTo>
                  <a:lnTo>
                    <a:pt x="617" y="1762"/>
                  </a:lnTo>
                  <a:lnTo>
                    <a:pt x="207" y="1762"/>
                  </a:lnTo>
                  <a:cubicBezTo>
                    <a:pt x="207" y="1762"/>
                    <a:pt x="-17" y="877"/>
                    <a:pt x="1" y="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7900683" y="2690286"/>
              <a:ext cx="562781" cy="1649049"/>
            </a:xfrm>
            <a:custGeom>
              <a:avLst/>
              <a:gdLst/>
              <a:ahLst/>
              <a:cxnLst/>
              <a:rect l="l" t="t" r="r" b="b"/>
              <a:pathLst>
                <a:path w="473" h="1386" extrusionOk="0">
                  <a:moveTo>
                    <a:pt x="0" y="2"/>
                  </a:moveTo>
                  <a:cubicBezTo>
                    <a:pt x="0" y="2"/>
                    <a:pt x="237" y="-48"/>
                    <a:pt x="374" y="434"/>
                  </a:cubicBezTo>
                  <a:cubicBezTo>
                    <a:pt x="510" y="917"/>
                    <a:pt x="507" y="1364"/>
                    <a:pt x="354" y="1385"/>
                  </a:cubicBezTo>
                  <a:cubicBezTo>
                    <a:pt x="200" y="1406"/>
                    <a:pt x="113" y="1201"/>
                    <a:pt x="61" y="802"/>
                  </a:cubicBezTo>
                  <a:cubicBezTo>
                    <a:pt x="24" y="518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6351541" y="2690286"/>
              <a:ext cx="577058" cy="1649049"/>
            </a:xfrm>
            <a:custGeom>
              <a:avLst/>
              <a:gdLst/>
              <a:ahLst/>
              <a:cxnLst/>
              <a:rect l="l" t="t" r="r" b="b"/>
              <a:pathLst>
                <a:path w="485" h="1386" extrusionOk="0">
                  <a:moveTo>
                    <a:pt x="485" y="2"/>
                  </a:moveTo>
                  <a:cubicBezTo>
                    <a:pt x="485" y="2"/>
                    <a:pt x="235" y="-48"/>
                    <a:pt x="99" y="434"/>
                  </a:cubicBezTo>
                  <a:cubicBezTo>
                    <a:pt x="-38" y="917"/>
                    <a:pt x="-34" y="1364"/>
                    <a:pt x="119" y="1385"/>
                  </a:cubicBezTo>
                  <a:cubicBezTo>
                    <a:pt x="272" y="1406"/>
                    <a:pt x="360" y="1201"/>
                    <a:pt x="412" y="802"/>
                  </a:cubicBezTo>
                  <a:cubicBezTo>
                    <a:pt x="448" y="518"/>
                    <a:pt x="485" y="2"/>
                    <a:pt x="48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8063688" y="3913396"/>
              <a:ext cx="440230" cy="1230243"/>
            </a:xfrm>
            <a:custGeom>
              <a:avLst/>
              <a:gdLst/>
              <a:ahLst/>
              <a:cxnLst/>
              <a:rect l="l" t="t" r="r" b="b"/>
              <a:pathLst>
                <a:path w="370" h="1034" extrusionOk="0">
                  <a:moveTo>
                    <a:pt x="335" y="1034"/>
                  </a:moveTo>
                  <a:cubicBezTo>
                    <a:pt x="335" y="1034"/>
                    <a:pt x="412" y="511"/>
                    <a:pt x="335" y="0"/>
                  </a:cubicBezTo>
                  <a:cubicBezTo>
                    <a:pt x="74" y="61"/>
                    <a:pt x="0" y="142"/>
                    <a:pt x="0" y="142"/>
                  </a:cubicBezTo>
                  <a:lnTo>
                    <a:pt x="108" y="1034"/>
                  </a:lnTo>
                  <a:lnTo>
                    <a:pt x="335" y="1034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389615" y="3640933"/>
              <a:ext cx="1007770" cy="770984"/>
            </a:xfrm>
            <a:custGeom>
              <a:avLst/>
              <a:gdLst/>
              <a:ahLst/>
              <a:cxnLst/>
              <a:rect l="l" t="t" r="r" b="b"/>
              <a:pathLst>
                <a:path w="847" h="648" extrusionOk="0">
                  <a:moveTo>
                    <a:pt x="847" y="134"/>
                  </a:moveTo>
                  <a:cubicBezTo>
                    <a:pt x="427" y="642"/>
                    <a:pt x="170" y="686"/>
                    <a:pt x="74" y="629"/>
                  </a:cubicBezTo>
                  <a:cubicBezTo>
                    <a:pt x="-22" y="572"/>
                    <a:pt x="-47" y="398"/>
                    <a:pt x="137" y="261"/>
                  </a:cubicBezTo>
                  <a:cubicBezTo>
                    <a:pt x="294" y="144"/>
                    <a:pt x="771" y="0"/>
                    <a:pt x="771" y="0"/>
                  </a:cubicBezTo>
                  <a:lnTo>
                    <a:pt x="847" y="134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7657960" y="2032329"/>
              <a:ext cx="158245" cy="301017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25" y="78"/>
                  </a:moveTo>
                  <a:cubicBezTo>
                    <a:pt x="25" y="78"/>
                    <a:pt x="63" y="-25"/>
                    <a:pt x="115" y="6"/>
                  </a:cubicBezTo>
                  <a:cubicBezTo>
                    <a:pt x="165" y="36"/>
                    <a:pt x="110" y="253"/>
                    <a:pt x="0" y="253"/>
                  </a:cubicBezTo>
                  <a:lnTo>
                    <a:pt x="25" y="78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6980954" y="2032329"/>
              <a:ext cx="158245" cy="301017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108" y="78"/>
                  </a:moveTo>
                  <a:cubicBezTo>
                    <a:pt x="108" y="78"/>
                    <a:pt x="71" y="-25"/>
                    <a:pt x="19" y="6"/>
                  </a:cubicBezTo>
                  <a:cubicBezTo>
                    <a:pt x="-31" y="36"/>
                    <a:pt x="24" y="253"/>
                    <a:pt x="133" y="253"/>
                  </a:cubicBezTo>
                  <a:lnTo>
                    <a:pt x="108" y="78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7242714" y="3412492"/>
              <a:ext cx="700799" cy="452120"/>
            </a:xfrm>
            <a:custGeom>
              <a:avLst/>
              <a:gdLst/>
              <a:ahLst/>
              <a:cxnLst/>
              <a:rect l="l" t="t" r="r" b="b"/>
              <a:pathLst>
                <a:path w="589" h="380" extrusionOk="0">
                  <a:moveTo>
                    <a:pt x="509" y="365"/>
                  </a:moveTo>
                  <a:cubicBezTo>
                    <a:pt x="517" y="326"/>
                    <a:pt x="332" y="321"/>
                    <a:pt x="332" y="321"/>
                  </a:cubicBezTo>
                  <a:cubicBezTo>
                    <a:pt x="332" y="321"/>
                    <a:pt x="562" y="308"/>
                    <a:pt x="559" y="273"/>
                  </a:cubicBezTo>
                  <a:cubicBezTo>
                    <a:pt x="557" y="239"/>
                    <a:pt x="342" y="258"/>
                    <a:pt x="342" y="258"/>
                  </a:cubicBezTo>
                  <a:cubicBezTo>
                    <a:pt x="342" y="258"/>
                    <a:pt x="597" y="221"/>
                    <a:pt x="588" y="191"/>
                  </a:cubicBezTo>
                  <a:cubicBezTo>
                    <a:pt x="580" y="160"/>
                    <a:pt x="326" y="196"/>
                    <a:pt x="326" y="196"/>
                  </a:cubicBezTo>
                  <a:cubicBezTo>
                    <a:pt x="326" y="196"/>
                    <a:pt x="556" y="143"/>
                    <a:pt x="549" y="111"/>
                  </a:cubicBezTo>
                  <a:cubicBezTo>
                    <a:pt x="542" y="80"/>
                    <a:pt x="220" y="144"/>
                    <a:pt x="220" y="144"/>
                  </a:cubicBezTo>
                  <a:cubicBezTo>
                    <a:pt x="220" y="144"/>
                    <a:pt x="374" y="26"/>
                    <a:pt x="360" y="5"/>
                  </a:cubicBezTo>
                  <a:cubicBezTo>
                    <a:pt x="346" y="-16"/>
                    <a:pt x="263" y="33"/>
                    <a:pt x="164" y="94"/>
                  </a:cubicBezTo>
                  <a:cubicBezTo>
                    <a:pt x="65" y="155"/>
                    <a:pt x="0" y="230"/>
                    <a:pt x="0" y="230"/>
                  </a:cubicBezTo>
                  <a:lnTo>
                    <a:pt x="66" y="378"/>
                  </a:lnTo>
                  <a:cubicBezTo>
                    <a:pt x="123" y="385"/>
                    <a:pt x="304" y="367"/>
                    <a:pt x="304" y="367"/>
                  </a:cubicBezTo>
                  <a:cubicBezTo>
                    <a:pt x="304" y="367"/>
                    <a:pt x="505" y="390"/>
                    <a:pt x="509" y="365"/>
                  </a:cubicBez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7499715" y="1156640"/>
              <a:ext cx="234393" cy="183228"/>
            </a:xfrm>
            <a:custGeom>
              <a:avLst/>
              <a:gdLst/>
              <a:ahLst/>
              <a:cxnLst/>
              <a:rect l="l" t="t" r="r" b="b"/>
              <a:pathLst>
                <a:path w="197" h="154" extrusionOk="0">
                  <a:moveTo>
                    <a:pt x="47" y="55"/>
                  </a:moveTo>
                  <a:lnTo>
                    <a:pt x="47" y="55"/>
                  </a:lnTo>
                  <a:lnTo>
                    <a:pt x="0" y="0"/>
                  </a:lnTo>
                  <a:cubicBezTo>
                    <a:pt x="90" y="0"/>
                    <a:pt x="153" y="27"/>
                    <a:pt x="197" y="66"/>
                  </a:cubicBezTo>
                  <a:lnTo>
                    <a:pt x="130" y="154"/>
                  </a:lnTo>
                  <a:lnTo>
                    <a:pt x="47" y="55"/>
                  </a:ln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10425" rIns="90000" bIns="10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6876250" y="1241116"/>
              <a:ext cx="209407" cy="187987"/>
            </a:xfrm>
            <a:custGeom>
              <a:avLst/>
              <a:gdLst/>
              <a:ahLst/>
              <a:cxnLst/>
              <a:rect l="l" t="t" r="r" b="b"/>
              <a:pathLst>
                <a:path w="176" h="158" extrusionOk="0">
                  <a:moveTo>
                    <a:pt x="108" y="0"/>
                  </a:moveTo>
                  <a:lnTo>
                    <a:pt x="122" y="32"/>
                  </a:lnTo>
                  <a:lnTo>
                    <a:pt x="176" y="158"/>
                  </a:lnTo>
                  <a:lnTo>
                    <a:pt x="0" y="86"/>
                  </a:lnTo>
                  <a:cubicBezTo>
                    <a:pt x="25" y="50"/>
                    <a:pt x="60" y="19"/>
                    <a:pt x="108" y="0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11875" rIns="90000" bIns="11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6975005" y="1047179"/>
              <a:ext cx="143967" cy="140395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108" y="0"/>
                  </a:moveTo>
                  <a:lnTo>
                    <a:pt x="121" y="32"/>
                  </a:lnTo>
                  <a:lnTo>
                    <a:pt x="77" y="118"/>
                  </a:lnTo>
                  <a:lnTo>
                    <a:pt x="0" y="87"/>
                  </a:lnTo>
                  <a:cubicBezTo>
                    <a:pt x="24" y="51"/>
                    <a:pt x="59" y="20"/>
                    <a:pt x="108" y="0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6819139" y="1539754"/>
              <a:ext cx="345045" cy="261754"/>
            </a:xfrm>
            <a:custGeom>
              <a:avLst/>
              <a:gdLst/>
              <a:ahLst/>
              <a:cxnLst/>
              <a:rect l="l" t="t" r="r" b="b"/>
              <a:pathLst>
                <a:path w="290" h="220" extrusionOk="0">
                  <a:moveTo>
                    <a:pt x="52" y="0"/>
                  </a:moveTo>
                  <a:lnTo>
                    <a:pt x="227" y="71"/>
                  </a:lnTo>
                  <a:lnTo>
                    <a:pt x="290" y="220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0" y="148"/>
                  </a:lnTo>
                  <a:cubicBezTo>
                    <a:pt x="6" y="98"/>
                    <a:pt x="21" y="45"/>
                    <a:pt x="52" y="0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7291497" y="1567120"/>
              <a:ext cx="215356" cy="326003"/>
            </a:xfrm>
            <a:custGeom>
              <a:avLst/>
              <a:gdLst/>
              <a:ahLst/>
              <a:cxnLst/>
              <a:rect l="l" t="t" r="r" b="b"/>
              <a:pathLst>
                <a:path w="181" h="274" extrusionOk="0">
                  <a:moveTo>
                    <a:pt x="181" y="99"/>
                  </a:moveTo>
                  <a:lnTo>
                    <a:pt x="48" y="274"/>
                  </a:lnTo>
                  <a:lnTo>
                    <a:pt x="0" y="161"/>
                  </a:lnTo>
                  <a:lnTo>
                    <a:pt x="98" y="0"/>
                  </a:lnTo>
                  <a:lnTo>
                    <a:pt x="181" y="99"/>
                  </a:ln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7254612" y="1168538"/>
              <a:ext cx="214166" cy="160622"/>
            </a:xfrm>
            <a:custGeom>
              <a:avLst/>
              <a:gdLst/>
              <a:ahLst/>
              <a:cxnLst/>
              <a:rect l="l" t="t" r="r" b="b"/>
              <a:pathLst>
                <a:path w="180" h="135" extrusionOk="0">
                  <a:moveTo>
                    <a:pt x="132" y="0"/>
                  </a:moveTo>
                  <a:lnTo>
                    <a:pt x="133" y="0"/>
                  </a:lnTo>
                  <a:lnTo>
                    <a:pt x="180" y="55"/>
                  </a:lnTo>
                  <a:lnTo>
                    <a:pt x="132" y="135"/>
                  </a:lnTo>
                  <a:lnTo>
                    <a:pt x="13" y="55"/>
                  </a:lnTo>
                  <a:lnTo>
                    <a:pt x="0" y="23"/>
                  </a:lnTo>
                  <a:cubicBezTo>
                    <a:pt x="36" y="9"/>
                    <a:pt x="79" y="0"/>
                    <a:pt x="132" y="0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3600" rIns="90000" bIns="3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7221297" y="1395789"/>
              <a:ext cx="140398" cy="191556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68" y="161"/>
                  </a:moveTo>
                  <a:lnTo>
                    <a:pt x="0" y="0"/>
                  </a:lnTo>
                  <a:lnTo>
                    <a:pt x="118" y="79"/>
                  </a:lnTo>
                  <a:lnTo>
                    <a:pt x="68" y="161"/>
                  </a:ln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12950" rIns="90000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6732282" y="1759866"/>
              <a:ext cx="196319" cy="91614"/>
            </a:xfrm>
            <a:custGeom>
              <a:avLst/>
              <a:gdLst/>
              <a:ahLst/>
              <a:cxnLst/>
              <a:rect l="l" t="t" r="r" b="b"/>
              <a:pathLst>
                <a:path w="165" h="77" extrusionOk="0">
                  <a:moveTo>
                    <a:pt x="5" y="0"/>
                  </a:moveTo>
                  <a:lnTo>
                    <a:pt x="165" y="39"/>
                  </a:lnTo>
                  <a:lnTo>
                    <a:pt x="0" y="77"/>
                  </a:lnTo>
                  <a:cubicBezTo>
                    <a:pt x="0" y="54"/>
                    <a:pt x="1" y="27"/>
                    <a:pt x="5" y="0"/>
                  </a:cubicBez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7046394" y="1805079"/>
              <a:ext cx="704368" cy="750758"/>
            </a:xfrm>
            <a:custGeom>
              <a:avLst/>
              <a:gdLst/>
              <a:ahLst/>
              <a:cxnLst/>
              <a:rect l="l" t="t" r="r" b="b"/>
              <a:pathLst>
                <a:path w="592" h="631" extrusionOk="0">
                  <a:moveTo>
                    <a:pt x="0" y="119"/>
                  </a:moveTo>
                  <a:lnTo>
                    <a:pt x="165" y="82"/>
                  </a:lnTo>
                  <a:lnTo>
                    <a:pt x="224" y="207"/>
                  </a:lnTo>
                  <a:lnTo>
                    <a:pt x="387" y="39"/>
                  </a:lnTo>
                  <a:lnTo>
                    <a:pt x="579" y="0"/>
                  </a:lnTo>
                  <a:cubicBezTo>
                    <a:pt x="605" y="108"/>
                    <a:pt x="585" y="216"/>
                    <a:pt x="585" y="216"/>
                  </a:cubicBezTo>
                  <a:cubicBezTo>
                    <a:pt x="585" y="216"/>
                    <a:pt x="585" y="212"/>
                    <a:pt x="585" y="206"/>
                  </a:cubicBezTo>
                  <a:cubicBezTo>
                    <a:pt x="581" y="491"/>
                    <a:pt x="435" y="631"/>
                    <a:pt x="296" y="631"/>
                  </a:cubicBezTo>
                  <a:cubicBezTo>
                    <a:pt x="154" y="631"/>
                    <a:pt x="4" y="483"/>
                    <a:pt x="8" y="183"/>
                  </a:cubicBezTo>
                  <a:cubicBezTo>
                    <a:pt x="8" y="194"/>
                    <a:pt x="8" y="200"/>
                    <a:pt x="8" y="200"/>
                  </a:cubicBezTo>
                  <a:cubicBezTo>
                    <a:pt x="8" y="200"/>
                    <a:pt x="1" y="167"/>
                    <a:pt x="0" y="119"/>
                  </a:cubicBez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7617507" y="1510009"/>
              <a:ext cx="234393" cy="178469"/>
            </a:xfrm>
            <a:custGeom>
              <a:avLst/>
              <a:gdLst/>
              <a:ahLst/>
              <a:cxnLst/>
              <a:rect l="l" t="t" r="r" b="b"/>
              <a:pathLst>
                <a:path w="197" h="150" extrusionOk="0">
                  <a:moveTo>
                    <a:pt x="46" y="89"/>
                  </a:moveTo>
                  <a:lnTo>
                    <a:pt x="114" y="0"/>
                  </a:lnTo>
                  <a:cubicBezTo>
                    <a:pt x="159" y="41"/>
                    <a:pt x="184" y="96"/>
                    <a:pt x="197" y="150"/>
                  </a:cubicBezTo>
                  <a:lnTo>
                    <a:pt x="0" y="150"/>
                  </a:lnTo>
                  <a:lnTo>
                    <a:pt x="46" y="89"/>
                  </a:ln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7192742" y="904404"/>
              <a:ext cx="178472" cy="178469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0" y="89"/>
                  </a:moveTo>
                  <a:lnTo>
                    <a:pt x="67" y="0"/>
                  </a:lnTo>
                  <a:cubicBezTo>
                    <a:pt x="112" y="41"/>
                    <a:pt x="137" y="96"/>
                    <a:pt x="150" y="150"/>
                  </a:cubicBezTo>
                  <a:lnTo>
                    <a:pt x="68" y="15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8C8D9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7920910" y="2956800"/>
              <a:ext cx="149916" cy="907810"/>
            </a:xfrm>
            <a:custGeom>
              <a:avLst/>
              <a:gdLst/>
              <a:ahLst/>
              <a:cxnLst/>
              <a:rect l="l" t="t" r="r" b="b"/>
              <a:pathLst>
                <a:path w="126" h="763" extrusionOk="0">
                  <a:moveTo>
                    <a:pt x="0" y="0"/>
                  </a:moveTo>
                  <a:cubicBezTo>
                    <a:pt x="38" y="54"/>
                    <a:pt x="64" y="115"/>
                    <a:pt x="84" y="178"/>
                  </a:cubicBezTo>
                  <a:cubicBezTo>
                    <a:pt x="103" y="241"/>
                    <a:pt x="115" y="306"/>
                    <a:pt x="122" y="372"/>
                  </a:cubicBezTo>
                  <a:cubicBezTo>
                    <a:pt x="123" y="405"/>
                    <a:pt x="127" y="438"/>
                    <a:pt x="125" y="471"/>
                  </a:cubicBezTo>
                  <a:cubicBezTo>
                    <a:pt x="125" y="487"/>
                    <a:pt x="125" y="504"/>
                    <a:pt x="124" y="520"/>
                  </a:cubicBezTo>
                  <a:lnTo>
                    <a:pt x="120" y="569"/>
                  </a:lnTo>
                  <a:lnTo>
                    <a:pt x="118" y="594"/>
                  </a:lnTo>
                  <a:lnTo>
                    <a:pt x="114" y="618"/>
                  </a:lnTo>
                  <a:lnTo>
                    <a:pt x="106" y="667"/>
                  </a:lnTo>
                  <a:cubicBezTo>
                    <a:pt x="99" y="699"/>
                    <a:pt x="91" y="731"/>
                    <a:pt x="83" y="763"/>
                  </a:cubicBezTo>
                  <a:cubicBezTo>
                    <a:pt x="87" y="730"/>
                    <a:pt x="93" y="698"/>
                    <a:pt x="97" y="666"/>
                  </a:cubicBezTo>
                  <a:lnTo>
                    <a:pt x="102" y="617"/>
                  </a:lnTo>
                  <a:lnTo>
                    <a:pt x="104" y="593"/>
                  </a:lnTo>
                  <a:lnTo>
                    <a:pt x="105" y="568"/>
                  </a:lnTo>
                  <a:lnTo>
                    <a:pt x="108" y="519"/>
                  </a:lnTo>
                  <a:cubicBezTo>
                    <a:pt x="108" y="503"/>
                    <a:pt x="107" y="487"/>
                    <a:pt x="107" y="471"/>
                  </a:cubicBezTo>
                  <a:cubicBezTo>
                    <a:pt x="108" y="438"/>
                    <a:pt x="105" y="406"/>
                    <a:pt x="103" y="373"/>
                  </a:cubicBezTo>
                  <a:cubicBezTo>
                    <a:pt x="97" y="309"/>
                    <a:pt x="86" y="245"/>
                    <a:pt x="69" y="182"/>
                  </a:cubicBezTo>
                  <a:lnTo>
                    <a:pt x="63" y="158"/>
                  </a:lnTo>
                  <a:lnTo>
                    <a:pt x="56" y="135"/>
                  </a:lnTo>
                  <a:cubicBezTo>
                    <a:pt x="51" y="119"/>
                    <a:pt x="46" y="104"/>
                    <a:pt x="40" y="89"/>
                  </a:cubicBezTo>
                  <a:cubicBezTo>
                    <a:pt x="29" y="58"/>
                    <a:pt x="16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6693018" y="2956800"/>
              <a:ext cx="148726" cy="907810"/>
            </a:xfrm>
            <a:custGeom>
              <a:avLst/>
              <a:gdLst/>
              <a:ahLst/>
              <a:cxnLst/>
              <a:rect l="l" t="t" r="r" b="b"/>
              <a:pathLst>
                <a:path w="125" h="763" extrusionOk="0">
                  <a:moveTo>
                    <a:pt x="125" y="0"/>
                  </a:moveTo>
                  <a:cubicBezTo>
                    <a:pt x="110" y="28"/>
                    <a:pt x="97" y="58"/>
                    <a:pt x="85" y="89"/>
                  </a:cubicBezTo>
                  <a:cubicBezTo>
                    <a:pt x="80" y="104"/>
                    <a:pt x="74" y="119"/>
                    <a:pt x="69" y="135"/>
                  </a:cubicBezTo>
                  <a:lnTo>
                    <a:pt x="62" y="158"/>
                  </a:lnTo>
                  <a:lnTo>
                    <a:pt x="56" y="182"/>
                  </a:lnTo>
                  <a:cubicBezTo>
                    <a:pt x="40" y="245"/>
                    <a:pt x="28" y="309"/>
                    <a:pt x="22" y="373"/>
                  </a:cubicBezTo>
                  <a:cubicBezTo>
                    <a:pt x="21" y="406"/>
                    <a:pt x="17" y="438"/>
                    <a:pt x="18" y="471"/>
                  </a:cubicBezTo>
                  <a:cubicBezTo>
                    <a:pt x="18" y="487"/>
                    <a:pt x="17" y="503"/>
                    <a:pt x="18" y="519"/>
                  </a:cubicBezTo>
                  <a:lnTo>
                    <a:pt x="20" y="568"/>
                  </a:lnTo>
                  <a:lnTo>
                    <a:pt x="21" y="593"/>
                  </a:lnTo>
                  <a:lnTo>
                    <a:pt x="24" y="617"/>
                  </a:lnTo>
                  <a:lnTo>
                    <a:pt x="29" y="666"/>
                  </a:lnTo>
                  <a:cubicBezTo>
                    <a:pt x="32" y="698"/>
                    <a:pt x="39" y="730"/>
                    <a:pt x="43" y="763"/>
                  </a:cubicBezTo>
                  <a:cubicBezTo>
                    <a:pt x="35" y="731"/>
                    <a:pt x="26" y="699"/>
                    <a:pt x="20" y="667"/>
                  </a:cubicBezTo>
                  <a:lnTo>
                    <a:pt x="12" y="618"/>
                  </a:lnTo>
                  <a:lnTo>
                    <a:pt x="8" y="594"/>
                  </a:lnTo>
                  <a:lnTo>
                    <a:pt x="6" y="569"/>
                  </a:lnTo>
                  <a:lnTo>
                    <a:pt x="1" y="520"/>
                  </a:lnTo>
                  <a:cubicBezTo>
                    <a:pt x="0" y="504"/>
                    <a:pt x="0" y="487"/>
                    <a:pt x="0" y="471"/>
                  </a:cubicBezTo>
                  <a:cubicBezTo>
                    <a:pt x="-1" y="438"/>
                    <a:pt x="2" y="405"/>
                    <a:pt x="3" y="372"/>
                  </a:cubicBezTo>
                  <a:cubicBezTo>
                    <a:pt x="10" y="306"/>
                    <a:pt x="22" y="241"/>
                    <a:pt x="42" y="178"/>
                  </a:cubicBezTo>
                  <a:cubicBezTo>
                    <a:pt x="62" y="115"/>
                    <a:pt x="88" y="54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 rot="752510">
              <a:off x="7405926" y="646547"/>
              <a:ext cx="712163" cy="391742"/>
            </a:xfrm>
            <a:custGeom>
              <a:avLst/>
              <a:gdLst/>
              <a:ahLst/>
              <a:cxnLst/>
              <a:rect l="l" t="t" r="r" b="b"/>
              <a:pathLst>
                <a:path w="818" h="450" extrusionOk="0">
                  <a:moveTo>
                    <a:pt x="493" y="139"/>
                  </a:moveTo>
                  <a:cubicBezTo>
                    <a:pt x="525" y="84"/>
                    <a:pt x="508" y="29"/>
                    <a:pt x="469" y="0"/>
                  </a:cubicBezTo>
                  <a:lnTo>
                    <a:pt x="634" y="0"/>
                  </a:lnTo>
                  <a:lnTo>
                    <a:pt x="634" y="168"/>
                  </a:lnTo>
                  <a:cubicBezTo>
                    <a:pt x="662" y="127"/>
                    <a:pt x="719" y="108"/>
                    <a:pt x="776" y="141"/>
                  </a:cubicBezTo>
                  <a:cubicBezTo>
                    <a:pt x="786" y="147"/>
                    <a:pt x="795" y="156"/>
                    <a:pt x="801" y="166"/>
                  </a:cubicBezTo>
                  <a:cubicBezTo>
                    <a:pt x="847" y="245"/>
                    <a:pt x="792" y="325"/>
                    <a:pt x="717" y="325"/>
                  </a:cubicBezTo>
                  <a:cubicBezTo>
                    <a:pt x="683" y="325"/>
                    <a:pt x="652" y="308"/>
                    <a:pt x="634" y="281"/>
                  </a:cubicBezTo>
                  <a:lnTo>
                    <a:pt x="634" y="450"/>
                  </a:lnTo>
                  <a:lnTo>
                    <a:pt x="469" y="450"/>
                  </a:lnTo>
                  <a:cubicBezTo>
                    <a:pt x="508" y="421"/>
                    <a:pt x="525" y="366"/>
                    <a:pt x="493" y="311"/>
                  </a:cubicBezTo>
                  <a:cubicBezTo>
                    <a:pt x="487" y="301"/>
                    <a:pt x="478" y="292"/>
                    <a:pt x="468" y="286"/>
                  </a:cubicBezTo>
                  <a:cubicBezTo>
                    <a:pt x="389" y="240"/>
                    <a:pt x="308" y="295"/>
                    <a:pt x="308" y="370"/>
                  </a:cubicBezTo>
                  <a:cubicBezTo>
                    <a:pt x="308" y="403"/>
                    <a:pt x="324" y="432"/>
                    <a:pt x="348" y="450"/>
                  </a:cubicBezTo>
                  <a:lnTo>
                    <a:pt x="184" y="450"/>
                  </a:lnTo>
                  <a:lnTo>
                    <a:pt x="184" y="281"/>
                  </a:lnTo>
                  <a:cubicBezTo>
                    <a:pt x="156" y="322"/>
                    <a:pt x="98" y="342"/>
                    <a:pt x="42" y="309"/>
                  </a:cubicBezTo>
                  <a:cubicBezTo>
                    <a:pt x="32" y="303"/>
                    <a:pt x="23" y="294"/>
                    <a:pt x="17" y="284"/>
                  </a:cubicBezTo>
                  <a:cubicBezTo>
                    <a:pt x="-29" y="205"/>
                    <a:pt x="26" y="124"/>
                    <a:pt x="100" y="124"/>
                  </a:cubicBezTo>
                  <a:cubicBezTo>
                    <a:pt x="135" y="124"/>
                    <a:pt x="166" y="142"/>
                    <a:pt x="184" y="168"/>
                  </a:cubicBezTo>
                  <a:lnTo>
                    <a:pt x="184" y="0"/>
                  </a:lnTo>
                  <a:lnTo>
                    <a:pt x="348" y="0"/>
                  </a:lnTo>
                  <a:cubicBezTo>
                    <a:pt x="324" y="18"/>
                    <a:pt x="308" y="47"/>
                    <a:pt x="308" y="80"/>
                  </a:cubicBezTo>
                  <a:cubicBezTo>
                    <a:pt x="308" y="154"/>
                    <a:pt x="389" y="210"/>
                    <a:pt x="468" y="164"/>
                  </a:cubicBezTo>
                  <a:cubicBezTo>
                    <a:pt x="478" y="158"/>
                    <a:pt x="487" y="149"/>
                    <a:pt x="493" y="139"/>
                  </a:cubicBezTo>
                  <a:close/>
                </a:path>
              </a:pathLst>
            </a:custGeom>
            <a:solidFill>
              <a:srgbClr val="83ACC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6" name="Google Shape;366;p32"/>
          <p:cNvCxnSpPr>
            <a:cxnSpLocks/>
          </p:cNvCxnSpPr>
          <p:nvPr/>
        </p:nvCxnSpPr>
        <p:spPr>
          <a:xfrm>
            <a:off x="422637" y="3383046"/>
            <a:ext cx="423358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720000" y="3483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Prošireni kognitivni model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2897B6-2E8E-6730-2B08-628B582756F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720000" y="1358542"/>
            <a:ext cx="6150032" cy="2768289"/>
          </a:xfrm>
        </p:spPr>
        <p:txBody>
          <a:bodyPr/>
          <a:lstStyle/>
          <a:p>
            <a:pPr marL="4381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Detaljan pregled situacije od inicijalnog okidača do finalne reakcije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9FB7576D-7E7C-AE38-A01D-56D8E012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>
            <a:extLst>
              <a:ext uri="{FF2B5EF4-FFF2-40B4-BE49-F238E27FC236}">
                <a16:creationId xmlns:a16="http://schemas.microsoft.com/office/drawing/2014/main" id="{F94D3148-BCC7-3D40-B5A8-5D01C0D6C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66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Prošireni kognitivni model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7BD2C9-6418-9542-8E9D-A93B83962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802211"/>
              </p:ext>
            </p:extLst>
          </p:nvPr>
        </p:nvGraphicFramePr>
        <p:xfrm>
          <a:off x="809210" y="1017725"/>
          <a:ext cx="7881308" cy="3910166"/>
        </p:xfrm>
        <a:graphic>
          <a:graphicData uri="http://schemas.openxmlformats.org/drawingml/2006/table">
            <a:tbl>
              <a:tblPr>
                <a:tableStyleId>{0684D3E8-CF9D-4C78-BAC8-047E7F444FF4}</a:tableStyleId>
              </a:tblPr>
              <a:tblGrid>
                <a:gridCol w="3940654">
                  <a:extLst>
                    <a:ext uri="{9D8B030D-6E8A-4147-A177-3AD203B41FA5}">
                      <a16:colId xmlns:a16="http://schemas.microsoft.com/office/drawing/2014/main" val="986364049"/>
                    </a:ext>
                  </a:extLst>
                </a:gridCol>
                <a:gridCol w="3940654">
                  <a:extLst>
                    <a:ext uri="{9D8B030D-6E8A-4147-A177-3AD203B41FA5}">
                      <a16:colId xmlns:a16="http://schemas.microsoft.com/office/drawing/2014/main" val="2844768899"/>
                    </a:ext>
                  </a:extLst>
                </a:gridCol>
              </a:tblGrid>
              <a:tr h="429564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Situacija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Prijateljica zove Anu da otkaže ručak i kupovinu.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230349125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Automatska misao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"Ne želi me vidjeti."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3710886934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Tuga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136335092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Dodatne automatske misli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"Ovo je već drugi put da to radi. Sebična je."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008358924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Razdražljivost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039176514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Situacija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Shvaća da nema rezervni plan.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886637046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Automatska misao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"Što ću sada raditi cijelo popodne?"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977609719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Anksioznost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911273073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Situacija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Razmišlja što učiniti.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3695087748"/>
                  </a:ext>
                </a:extLst>
              </a:tr>
              <a:tr h="429564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Automatske misli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"Trebala bih otići platiti račune. Ali što ako nemam dovoljno novca na računu?"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478496772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Anksioznost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00835578"/>
                  </a:ext>
                </a:extLst>
              </a:tr>
              <a:tr h="429564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Ponašanje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Sjedi na kauču i opsesivno razmišlja o nedostatku novca.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3775987304"/>
                  </a:ext>
                </a:extLst>
              </a:tr>
              <a:tr h="25268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Fiziološka reakcija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Napetost u tijelu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89581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B9CD4F44-F4BA-017B-C5B2-9BB29C1D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>
            <a:extLst>
              <a:ext uri="{FF2B5EF4-FFF2-40B4-BE49-F238E27FC236}">
                <a16:creationId xmlns:a16="http://schemas.microsoft.com/office/drawing/2014/main" id="{63B9D59F-AC87-A02F-DCD2-62687E8AF6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483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Prošireni kognitivni model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766A48-4CB4-63E0-9B5D-E4547FBBA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78480"/>
              </p:ext>
            </p:extLst>
          </p:nvPr>
        </p:nvGraphicFramePr>
        <p:xfrm>
          <a:off x="848186" y="1115355"/>
          <a:ext cx="7827464" cy="3695512"/>
        </p:xfrm>
        <a:graphic>
          <a:graphicData uri="http://schemas.openxmlformats.org/drawingml/2006/table">
            <a:tbl>
              <a:tblPr>
                <a:tableStyleId>{0684D3E8-CF9D-4C78-BAC8-047E7F444FF4}</a:tableStyleId>
              </a:tblPr>
              <a:tblGrid>
                <a:gridCol w="3913732">
                  <a:extLst>
                    <a:ext uri="{9D8B030D-6E8A-4147-A177-3AD203B41FA5}">
                      <a16:colId xmlns:a16="http://schemas.microsoft.com/office/drawing/2014/main" val="2407699138"/>
                    </a:ext>
                  </a:extLst>
                </a:gridCol>
                <a:gridCol w="3913732">
                  <a:extLst>
                    <a:ext uri="{9D8B030D-6E8A-4147-A177-3AD203B41FA5}">
                      <a16:colId xmlns:a16="http://schemas.microsoft.com/office/drawing/2014/main" val="1546974115"/>
                    </a:ext>
                  </a:extLst>
                </a:gridCol>
              </a:tblGrid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Situacija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Primjećuje kako se osjeća.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138914077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Automatska misao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"Ne sviđa mi se ovaj osjećaj."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966289015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Pojačana anksioznost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3370957261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Fiziološka reakcija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Pojačana napetost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559763751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Automatska misao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"Želim čašu vina. Ali prerano je za piće."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628485718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Pojačana anksioznost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474643556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Fiziološka reakcija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Pojačana napetost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236456193"/>
                  </a:ext>
                </a:extLst>
              </a:tr>
              <a:tr h="422963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Automatska misao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"Ništa drugo mi ne može pomoći da se riješim ovog osjećaja. Mogla bih popiti malo vina."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710421550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Djelomično olakšanje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834126685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Fiziološka reakcija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Blago smanjenje napetosti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2305161141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Ponašanje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Uzima čašu vina i brzo je popije.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686340902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Automatska misao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i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"To je bolje."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52883796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Emocija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Olakšanje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1579197676"/>
                  </a:ext>
                </a:extLst>
              </a:tr>
              <a:tr h="248800">
                <a:tc>
                  <a:txBody>
                    <a:bodyPr/>
                    <a:lstStyle/>
                    <a:p>
                      <a:r>
                        <a:rPr lang="hr-HR" sz="14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Fiziološka reakcija</a:t>
                      </a:r>
                      <a:endParaRPr lang="hr-HR" sz="14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392" marR="34392" marT="17196" marB="17196" anchor="ctr"/>
                </a:tc>
                <a:tc>
                  <a:txBody>
                    <a:bodyPr/>
                    <a:lstStyle/>
                    <a:p>
                      <a:r>
                        <a:rPr lang="hr-HR" sz="1400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Smanjenje napetosti</a:t>
                      </a:r>
                    </a:p>
                  </a:txBody>
                  <a:tcPr marL="34392" marR="34392" marT="17196" marB="17196" anchor="ctr"/>
                </a:tc>
                <a:extLst>
                  <a:ext uri="{0D108BD9-81ED-4DB2-BD59-A6C34878D82A}">
                    <a16:rowId xmlns:a16="http://schemas.microsoft.com/office/drawing/2014/main" val="95237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3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Različiti oblici automatskih misli</a:t>
            </a:r>
          </a:p>
        </p:txBody>
      </p:sp>
      <p:sp>
        <p:nvSpPr>
          <p:cNvPr id="498" name="Google Shape;498;p40"/>
          <p:cNvSpPr txBox="1">
            <a:spLocks noGrp="1"/>
          </p:cNvSpPr>
          <p:nvPr>
            <p:ph type="subTitle" idx="5"/>
          </p:nvPr>
        </p:nvSpPr>
        <p:spPr>
          <a:xfrm>
            <a:off x="565484" y="1364249"/>
            <a:ext cx="7517243" cy="3044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lnSpc>
                <a:spcPct val="150000"/>
              </a:lnSpc>
            </a:pPr>
            <a:r>
              <a:rPr lang="hr-HR" sz="16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Najčešće su verbalne:</a:t>
            </a:r>
            <a:r>
              <a:rPr lang="hr-HR" sz="16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npr. </a:t>
            </a:r>
            <a:r>
              <a:rPr lang="hr-HR" sz="16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"Ne mogu ovo izdržati."</a:t>
            </a:r>
            <a:endParaRPr lang="hr-HR" sz="16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 algn="l">
              <a:lnSpc>
                <a:spcPct val="150000"/>
              </a:lnSpc>
              <a:spcBef>
                <a:spcPts val="300"/>
              </a:spcBef>
            </a:pPr>
            <a:r>
              <a:rPr lang="hr-HR" sz="16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Nekada nisu toliko izravne, već mogu doći u formi: </a:t>
            </a:r>
          </a:p>
          <a:p>
            <a:pPr lvl="1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nterpretacija </a:t>
            </a:r>
            <a:r>
              <a:rPr lang="hr-HR" sz="1600" i="0" noProof="0" dirty="0" err="1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klijentovih</a:t>
            </a: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iskustava</a:t>
            </a:r>
          </a:p>
          <a:p>
            <a:pPr lvl="1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Načina </a:t>
            </a:r>
            <a:r>
              <a:rPr lang="hr-HR" sz="1600" noProof="0" dirty="0" err="1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klijentove</a:t>
            </a:r>
            <a:r>
              <a:rPr lang="hr-HR" sz="16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komunikacije s terapeutom</a:t>
            </a:r>
            <a:endParaRPr lang="hr-HR" sz="160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Kratkih fraza</a:t>
            </a:r>
          </a:p>
          <a:p>
            <a:pPr lvl="1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Pitanja</a:t>
            </a:r>
          </a:p>
          <a:p>
            <a:pPr lvl="1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r-HR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Poteškoće s identifikacijom automatskih misli</a:t>
            </a:r>
          </a:p>
        </p:txBody>
      </p:sp>
      <p:sp>
        <p:nvSpPr>
          <p:cNvPr id="655" name="Google Shape;655;p48"/>
          <p:cNvSpPr txBox="1">
            <a:spLocks noGrp="1"/>
          </p:cNvSpPr>
          <p:nvPr>
            <p:ph type="subTitle" idx="2"/>
          </p:nvPr>
        </p:nvSpPr>
        <p:spPr>
          <a:xfrm>
            <a:off x="303044" y="3205075"/>
            <a:ext cx="8429895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>
              <a:lnSpc>
                <a:spcPct val="150000"/>
              </a:lnSpc>
              <a:spcBef>
                <a:spcPts val="300"/>
              </a:spcBef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Telegrafske misli: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npr. „Pomislila sam si: „Uh!"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→ to zapravo znači: </a:t>
            </a: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ako me bivši kritizira?"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bi se lakše identificirale automatske misli: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2860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itajte za </a:t>
            </a:r>
            <a:r>
              <a:rPr lang="hr-HR" sz="1400" b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značenje</a:t>
            </a: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situacije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</a:t>
            </a: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vam je to značilo?"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685800" lvl="1" indent="-22860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onudite suprotnu misao (</a:t>
            </a: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"Jeste li mislili da će sve biti savršeno?"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CCB0840-C7C3-D031-F817-8946D1C76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69474"/>
              </p:ext>
            </p:extLst>
          </p:nvPr>
        </p:nvGraphicFramePr>
        <p:xfrm>
          <a:off x="785768" y="1518572"/>
          <a:ext cx="8039450" cy="1630680"/>
        </p:xfrm>
        <a:graphic>
          <a:graphicData uri="http://schemas.openxmlformats.org/drawingml/2006/table">
            <a:tbl>
              <a:tblPr firstRow="1" bandRow="1">
                <a:tableStyleId>{0684D3E8-CF9D-4C78-BAC8-047E7F444FF4}</a:tableStyleId>
              </a:tblPr>
              <a:tblGrid>
                <a:gridCol w="4019725">
                  <a:extLst>
                    <a:ext uri="{9D8B030D-6E8A-4147-A177-3AD203B41FA5}">
                      <a16:colId xmlns:a16="http://schemas.microsoft.com/office/drawing/2014/main" val="2857829407"/>
                    </a:ext>
                  </a:extLst>
                </a:gridCol>
                <a:gridCol w="4019725">
                  <a:extLst>
                    <a:ext uri="{9D8B030D-6E8A-4147-A177-3AD203B41FA5}">
                      <a16:colId xmlns:a16="http://schemas.microsoft.com/office/drawing/2014/main" val="2616535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Izrazi ugrađeni u govor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Automatske misli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6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"Mislim da sam brinuo o tome što će reći."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"Ona će me kritizirati."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8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"Ne znam bi li odlazak šefu bio gubitak vremena."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„Ako odem, to će vjerojatno biti gubitak vremena.”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6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"Nisam se mogao natjerati da počnem čitati."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"Ne mogu ovo."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905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>
          <a:extLst>
            <a:ext uri="{FF2B5EF4-FFF2-40B4-BE49-F238E27FC236}">
              <a16:creationId xmlns:a16="http://schemas.microsoft.com/office/drawing/2014/main" id="{51E90712-3AB3-D49B-B2BB-6F567783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8">
            <a:extLst>
              <a:ext uri="{FF2B5EF4-FFF2-40B4-BE49-F238E27FC236}">
                <a16:creationId xmlns:a16="http://schemas.microsoft.com/office/drawing/2014/main" id="{1B229C0A-EBC4-457A-0E14-1E93AF5752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Ključni alati za identifikaciju automatskih misli</a:t>
            </a:r>
          </a:p>
        </p:txBody>
      </p:sp>
      <p:sp>
        <p:nvSpPr>
          <p:cNvPr id="655" name="Google Shape;655;p48">
            <a:extLst>
              <a:ext uri="{FF2B5EF4-FFF2-40B4-BE49-F238E27FC236}">
                <a16:creationId xmlns:a16="http://schemas.microsoft.com/office/drawing/2014/main" id="{BEB8BF84-7ACD-675E-56E6-B786DF28910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5100" y="1409700"/>
            <a:ext cx="7704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spcAft>
                <a:spcPts val="300"/>
              </a:spcAft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Dnevnik misli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Klijenti bilježe situacije, automatske misli, emocije i ponašanje.</a:t>
            </a:r>
          </a:p>
          <a:p>
            <a:pPr marL="15240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Pitanja za samoprocjenu</a:t>
            </a: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mi prolazi kroz glavu?"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ova situacija znači za mene?"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"Predviđam li nešto?"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Vizualizacija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1" indent="-171450" algn="l">
              <a:spcBef>
                <a:spcPts val="300"/>
              </a:spcBef>
            </a:pP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 zamisli situaciju u detalje (gdje je, što vidi, čuje, osjeća)</a:t>
            </a:r>
          </a:p>
          <a:p>
            <a:pPr marL="15240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Igranje uloga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 igra samog sebe, a terapeut igra drugu osobu u interakciji</a:t>
            </a:r>
          </a:p>
          <a:p>
            <a:pPr marL="15240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Regulacija emocija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Pitajte klijenta gdje osjeća emocije u tijelu</a:t>
            </a:r>
          </a:p>
        </p:txBody>
      </p:sp>
    </p:spTree>
    <p:extLst>
      <p:ext uri="{BB962C8B-B14F-4D97-AF65-F5344CB8AC3E}">
        <p14:creationId xmlns:p14="http://schemas.microsoft.com/office/powerpoint/2010/main" val="4224377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>
          <a:extLst>
            <a:ext uri="{FF2B5EF4-FFF2-40B4-BE49-F238E27FC236}">
              <a16:creationId xmlns:a16="http://schemas.microsoft.com/office/drawing/2014/main" id="{8669CE00-B9A7-E475-95EA-FA4BB7594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8">
            <a:extLst>
              <a:ext uri="{FF2B5EF4-FFF2-40B4-BE49-F238E27FC236}">
                <a16:creationId xmlns:a16="http://schemas.microsoft.com/office/drawing/2014/main" id="{A68B9886-4C4E-35C6-2CEA-49C25556D2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Zaključak</a:t>
            </a:r>
          </a:p>
        </p:txBody>
      </p:sp>
      <p:sp>
        <p:nvSpPr>
          <p:cNvPr id="655" name="Google Shape;655;p48">
            <a:extLst>
              <a:ext uri="{FF2B5EF4-FFF2-40B4-BE49-F238E27FC236}">
                <a16:creationId xmlns:a16="http://schemas.microsoft.com/office/drawing/2014/main" id="{706E7AD8-270F-F33E-F138-6981C433EFD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95300" y="1017725"/>
            <a:ext cx="8153399" cy="3952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Automatske misli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hr-HR" sz="140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brzi, spontani tok misli koje utječu na naše emocije i ponašanje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 kognitivno </a:t>
            </a:r>
            <a:r>
              <a:rPr lang="hr-HR" sz="1400" b="1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bihevioralne terapije -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pomoći klijentima da prepoznaju, evaluiraju i preispitaju svoje automatske misli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Ključni koraci:</a:t>
            </a:r>
            <a:endParaRPr lang="hr-HR" sz="1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Identifikacija: </a:t>
            </a:r>
            <a:r>
              <a:rPr lang="hr-HR" sz="140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prepoznavanje 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misli koje izazivaju negativne emocije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Evaluacija: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preispitivanje korisnosti i realnosti misli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Adaptivni odgovor: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zamjena neadaptivne misli realističnijom i korisnijom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Alati kao što su dnevnici misli, vizualizacija i igra uloga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pomažu klijentima da postanu svjesniji svojih misli i da ih lakše prepoznaju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Konačni cilj</a:t>
            </a:r>
            <a:r>
              <a:rPr lang="hr-HR" sz="1400" b="1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</a:t>
            </a:r>
            <a:r>
              <a:rPr lang="hr-HR" sz="140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r-HR" sz="14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manjiti neugodne emocije i poboljšati ponašanje kroz svjesniju i adaptivniju interpretaciju situacija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0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53"/>
          <p:cNvSpPr txBox="1">
            <a:spLocks noGrp="1"/>
          </p:cNvSpPr>
          <p:nvPr>
            <p:ph type="title"/>
          </p:nvPr>
        </p:nvSpPr>
        <p:spPr>
          <a:xfrm>
            <a:off x="1429697" y="1156563"/>
            <a:ext cx="3948253" cy="2907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noProof="0" dirty="0"/>
              <a:t>Hvala na pažnji!</a:t>
            </a:r>
          </a:p>
        </p:txBody>
      </p:sp>
      <p:grpSp>
        <p:nvGrpSpPr>
          <p:cNvPr id="1115" name="Google Shape;1115;p53"/>
          <p:cNvGrpSpPr/>
          <p:nvPr/>
        </p:nvGrpSpPr>
        <p:grpSpPr>
          <a:xfrm>
            <a:off x="5560765" y="1684421"/>
            <a:ext cx="2184188" cy="3459079"/>
            <a:chOff x="2468954" y="2105692"/>
            <a:chExt cx="412732" cy="716980"/>
          </a:xfrm>
        </p:grpSpPr>
        <p:sp>
          <p:nvSpPr>
            <p:cNvPr id="1116" name="Google Shape;1116;p53"/>
            <p:cNvSpPr/>
            <p:nvPr/>
          </p:nvSpPr>
          <p:spPr>
            <a:xfrm>
              <a:off x="2538046" y="2298018"/>
              <a:ext cx="274549" cy="391722"/>
            </a:xfrm>
            <a:custGeom>
              <a:avLst/>
              <a:gdLst/>
              <a:ahLst/>
              <a:cxnLst/>
              <a:rect l="l" t="t" r="r" b="b"/>
              <a:pathLst>
                <a:path w="1359" h="1939" extrusionOk="0">
                  <a:moveTo>
                    <a:pt x="1358" y="712"/>
                  </a:moveTo>
                  <a:cubicBezTo>
                    <a:pt x="1338" y="459"/>
                    <a:pt x="1265" y="329"/>
                    <a:pt x="1088" y="323"/>
                  </a:cubicBezTo>
                  <a:cubicBezTo>
                    <a:pt x="912" y="316"/>
                    <a:pt x="892" y="293"/>
                    <a:pt x="872" y="220"/>
                  </a:cubicBezTo>
                  <a:cubicBezTo>
                    <a:pt x="852" y="147"/>
                    <a:pt x="856" y="0"/>
                    <a:pt x="856" y="0"/>
                  </a:cubicBezTo>
                  <a:lnTo>
                    <a:pt x="679" y="0"/>
                  </a:lnTo>
                  <a:lnTo>
                    <a:pt x="503" y="0"/>
                  </a:lnTo>
                  <a:cubicBezTo>
                    <a:pt x="503" y="0"/>
                    <a:pt x="506" y="147"/>
                    <a:pt x="487" y="220"/>
                  </a:cubicBezTo>
                  <a:cubicBezTo>
                    <a:pt x="467" y="293"/>
                    <a:pt x="447" y="316"/>
                    <a:pt x="270" y="323"/>
                  </a:cubicBezTo>
                  <a:cubicBezTo>
                    <a:pt x="94" y="329"/>
                    <a:pt x="21" y="459"/>
                    <a:pt x="1" y="712"/>
                  </a:cubicBezTo>
                  <a:cubicBezTo>
                    <a:pt x="-19" y="964"/>
                    <a:pt x="228" y="1939"/>
                    <a:pt x="228" y="1939"/>
                  </a:cubicBezTo>
                  <a:lnTo>
                    <a:pt x="679" y="1939"/>
                  </a:lnTo>
                  <a:lnTo>
                    <a:pt x="1131" y="1939"/>
                  </a:lnTo>
                  <a:cubicBezTo>
                    <a:pt x="1131" y="1939"/>
                    <a:pt x="1378" y="964"/>
                    <a:pt x="1358" y="712"/>
                  </a:cubicBez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3"/>
            <p:cNvSpPr/>
            <p:nvPr/>
          </p:nvSpPr>
          <p:spPr>
            <a:xfrm>
              <a:off x="2537844" y="2574184"/>
              <a:ext cx="274953" cy="248488"/>
            </a:xfrm>
            <a:custGeom>
              <a:avLst/>
              <a:gdLst/>
              <a:ahLst/>
              <a:cxnLst/>
              <a:rect l="l" t="t" r="r" b="b"/>
              <a:pathLst>
                <a:path w="1361" h="1230" extrusionOk="0">
                  <a:moveTo>
                    <a:pt x="1132" y="0"/>
                  </a:moveTo>
                  <a:lnTo>
                    <a:pt x="229" y="0"/>
                  </a:lnTo>
                  <a:cubicBezTo>
                    <a:pt x="229" y="0"/>
                    <a:pt x="0" y="840"/>
                    <a:pt x="0" y="1230"/>
                  </a:cubicBezTo>
                  <a:lnTo>
                    <a:pt x="680" y="1230"/>
                  </a:lnTo>
                  <a:lnTo>
                    <a:pt x="680" y="1230"/>
                  </a:lnTo>
                  <a:lnTo>
                    <a:pt x="681" y="1230"/>
                  </a:lnTo>
                  <a:lnTo>
                    <a:pt x="1361" y="1230"/>
                  </a:lnTo>
                  <a:cubicBezTo>
                    <a:pt x="1361" y="840"/>
                    <a:pt x="1132" y="0"/>
                    <a:pt x="1132" y="0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3"/>
            <p:cNvSpPr/>
            <p:nvPr/>
          </p:nvSpPr>
          <p:spPr>
            <a:xfrm>
              <a:off x="2476429" y="2363272"/>
              <a:ext cx="101213" cy="309296"/>
            </a:xfrm>
            <a:custGeom>
              <a:avLst/>
              <a:gdLst/>
              <a:ahLst/>
              <a:cxnLst/>
              <a:rect l="l" t="t" r="r" b="b"/>
              <a:pathLst>
                <a:path w="501" h="1531" extrusionOk="0">
                  <a:moveTo>
                    <a:pt x="501" y="1"/>
                  </a:moveTo>
                  <a:cubicBezTo>
                    <a:pt x="501" y="1"/>
                    <a:pt x="259" y="-48"/>
                    <a:pt x="109" y="483"/>
                  </a:cubicBezTo>
                  <a:cubicBezTo>
                    <a:pt x="-42" y="1013"/>
                    <a:pt x="-37" y="1506"/>
                    <a:pt x="131" y="1529"/>
                  </a:cubicBezTo>
                  <a:cubicBezTo>
                    <a:pt x="300" y="1552"/>
                    <a:pt x="396" y="1327"/>
                    <a:pt x="453" y="887"/>
                  </a:cubicBezTo>
                  <a:cubicBezTo>
                    <a:pt x="493" y="575"/>
                    <a:pt x="501" y="1"/>
                    <a:pt x="501" y="1"/>
                  </a:cubicBezTo>
                  <a:close/>
                </a:path>
              </a:pathLst>
            </a:custGeom>
            <a:solidFill>
              <a:srgbClr val="E26C6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3"/>
            <p:cNvSpPr/>
            <p:nvPr/>
          </p:nvSpPr>
          <p:spPr>
            <a:xfrm>
              <a:off x="2765524" y="2363676"/>
              <a:ext cx="105456" cy="308892"/>
            </a:xfrm>
            <a:custGeom>
              <a:avLst/>
              <a:gdLst/>
              <a:ahLst/>
              <a:cxnLst/>
              <a:rect l="l" t="t" r="r" b="b"/>
              <a:pathLst>
                <a:path w="522" h="1529" extrusionOk="0">
                  <a:moveTo>
                    <a:pt x="0" y="1"/>
                  </a:moveTo>
                  <a:cubicBezTo>
                    <a:pt x="0" y="1"/>
                    <a:pt x="263" y="-50"/>
                    <a:pt x="414" y="481"/>
                  </a:cubicBezTo>
                  <a:cubicBezTo>
                    <a:pt x="564" y="1011"/>
                    <a:pt x="560" y="1504"/>
                    <a:pt x="391" y="1527"/>
                  </a:cubicBezTo>
                  <a:cubicBezTo>
                    <a:pt x="223" y="1550"/>
                    <a:pt x="126" y="1325"/>
                    <a:pt x="69" y="885"/>
                  </a:cubicBezTo>
                  <a:cubicBezTo>
                    <a:pt x="29" y="5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2468954" y="2592770"/>
              <a:ext cx="82021" cy="229902"/>
            </a:xfrm>
            <a:custGeom>
              <a:avLst/>
              <a:gdLst/>
              <a:ahLst/>
              <a:cxnLst/>
              <a:rect l="l" t="t" r="r" b="b"/>
              <a:pathLst>
                <a:path w="406" h="1138" extrusionOk="0">
                  <a:moveTo>
                    <a:pt x="37" y="1138"/>
                  </a:moveTo>
                  <a:cubicBezTo>
                    <a:pt x="37" y="1138"/>
                    <a:pt x="-47" y="563"/>
                    <a:pt x="37" y="0"/>
                  </a:cubicBezTo>
                  <a:cubicBezTo>
                    <a:pt x="324" y="67"/>
                    <a:pt x="406" y="157"/>
                    <a:pt x="406" y="157"/>
                  </a:cubicBezTo>
                  <a:lnTo>
                    <a:pt x="288" y="1138"/>
                  </a:lnTo>
                  <a:lnTo>
                    <a:pt x="37" y="1138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3"/>
            <p:cNvSpPr/>
            <p:nvPr/>
          </p:nvSpPr>
          <p:spPr>
            <a:xfrm>
              <a:off x="2468954" y="2362464"/>
              <a:ext cx="412732" cy="278387"/>
            </a:xfrm>
            <a:custGeom>
              <a:avLst/>
              <a:gdLst/>
              <a:ahLst/>
              <a:cxnLst/>
              <a:rect l="l" t="t" r="r" b="b"/>
              <a:pathLst>
                <a:path w="2043" h="1378" extrusionOk="0">
                  <a:moveTo>
                    <a:pt x="556" y="11"/>
                  </a:moveTo>
                  <a:cubicBezTo>
                    <a:pt x="556" y="11"/>
                    <a:pt x="1002" y="522"/>
                    <a:pt x="1834" y="345"/>
                  </a:cubicBezTo>
                  <a:cubicBezTo>
                    <a:pt x="2068" y="1004"/>
                    <a:pt x="2063" y="1306"/>
                    <a:pt x="2021" y="1369"/>
                  </a:cubicBezTo>
                  <a:cubicBezTo>
                    <a:pt x="1978" y="1433"/>
                    <a:pt x="1494" y="1120"/>
                    <a:pt x="1197" y="1231"/>
                  </a:cubicBezTo>
                  <a:cubicBezTo>
                    <a:pt x="899" y="1343"/>
                    <a:pt x="238" y="1401"/>
                    <a:pt x="0" y="1158"/>
                  </a:cubicBezTo>
                  <a:cubicBezTo>
                    <a:pt x="26" y="338"/>
                    <a:pt x="321" y="-75"/>
                    <a:pt x="556" y="11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3"/>
            <p:cNvSpPr/>
            <p:nvPr/>
          </p:nvSpPr>
          <p:spPr>
            <a:xfrm>
              <a:off x="2675624" y="2541860"/>
              <a:ext cx="182830" cy="144042"/>
            </a:xfrm>
            <a:custGeom>
              <a:avLst/>
              <a:gdLst/>
              <a:ahLst/>
              <a:cxnLst/>
              <a:rect l="l" t="t" r="r" b="b"/>
              <a:pathLst>
                <a:path w="905" h="713" extrusionOk="0">
                  <a:moveTo>
                    <a:pt x="0" y="147"/>
                  </a:moveTo>
                  <a:cubicBezTo>
                    <a:pt x="461" y="707"/>
                    <a:pt x="745" y="755"/>
                    <a:pt x="851" y="692"/>
                  </a:cubicBezTo>
                  <a:cubicBezTo>
                    <a:pt x="956" y="629"/>
                    <a:pt x="909" y="446"/>
                    <a:pt x="706" y="295"/>
                  </a:cubicBezTo>
                  <a:cubicBezTo>
                    <a:pt x="533" y="166"/>
                    <a:pt x="83" y="0"/>
                    <a:pt x="83" y="0"/>
                  </a:cubicBezTo>
                  <a:lnTo>
                    <a:pt x="0" y="147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2573602" y="2499234"/>
              <a:ext cx="130911" cy="84445"/>
            </a:xfrm>
            <a:custGeom>
              <a:avLst/>
              <a:gdLst/>
              <a:ahLst/>
              <a:cxnLst/>
              <a:rect l="l" t="t" r="r" b="b"/>
              <a:pathLst>
                <a:path w="648" h="418" extrusionOk="0">
                  <a:moveTo>
                    <a:pt x="87" y="402"/>
                  </a:moveTo>
                  <a:cubicBezTo>
                    <a:pt x="79" y="358"/>
                    <a:pt x="283" y="353"/>
                    <a:pt x="283" y="353"/>
                  </a:cubicBezTo>
                  <a:cubicBezTo>
                    <a:pt x="283" y="353"/>
                    <a:pt x="29" y="338"/>
                    <a:pt x="32" y="300"/>
                  </a:cubicBezTo>
                  <a:cubicBezTo>
                    <a:pt x="35" y="263"/>
                    <a:pt x="272" y="283"/>
                    <a:pt x="272" y="283"/>
                  </a:cubicBezTo>
                  <a:cubicBezTo>
                    <a:pt x="272" y="283"/>
                    <a:pt x="-9" y="243"/>
                    <a:pt x="0" y="210"/>
                  </a:cubicBezTo>
                  <a:cubicBezTo>
                    <a:pt x="9" y="176"/>
                    <a:pt x="289" y="216"/>
                    <a:pt x="289" y="216"/>
                  </a:cubicBezTo>
                  <a:cubicBezTo>
                    <a:pt x="289" y="216"/>
                    <a:pt x="36" y="157"/>
                    <a:pt x="43" y="122"/>
                  </a:cubicBezTo>
                  <a:cubicBezTo>
                    <a:pt x="51" y="88"/>
                    <a:pt x="405" y="159"/>
                    <a:pt x="405" y="159"/>
                  </a:cubicBezTo>
                  <a:cubicBezTo>
                    <a:pt x="405" y="159"/>
                    <a:pt x="236" y="29"/>
                    <a:pt x="251" y="5"/>
                  </a:cubicBezTo>
                  <a:cubicBezTo>
                    <a:pt x="267" y="-18"/>
                    <a:pt x="358" y="36"/>
                    <a:pt x="467" y="103"/>
                  </a:cubicBezTo>
                  <a:cubicBezTo>
                    <a:pt x="576" y="170"/>
                    <a:pt x="648" y="253"/>
                    <a:pt x="648" y="253"/>
                  </a:cubicBezTo>
                  <a:lnTo>
                    <a:pt x="575" y="416"/>
                  </a:lnTo>
                  <a:cubicBezTo>
                    <a:pt x="513" y="423"/>
                    <a:pt x="314" y="404"/>
                    <a:pt x="314" y="404"/>
                  </a:cubicBezTo>
                  <a:cubicBezTo>
                    <a:pt x="314" y="404"/>
                    <a:pt x="92" y="429"/>
                    <a:pt x="87" y="402"/>
                  </a:cubicBez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2597239" y="2241250"/>
              <a:ext cx="29495" cy="56364"/>
            </a:xfrm>
            <a:custGeom>
              <a:avLst/>
              <a:gdLst/>
              <a:ahLst/>
              <a:cxnLst/>
              <a:rect l="l" t="t" r="r" b="b"/>
              <a:pathLst>
                <a:path w="146" h="279" extrusionOk="0">
                  <a:moveTo>
                    <a:pt x="119" y="86"/>
                  </a:moveTo>
                  <a:cubicBezTo>
                    <a:pt x="119" y="86"/>
                    <a:pt x="78" y="-27"/>
                    <a:pt x="20" y="7"/>
                  </a:cubicBezTo>
                  <a:cubicBezTo>
                    <a:pt x="-35" y="39"/>
                    <a:pt x="26" y="279"/>
                    <a:pt x="146" y="279"/>
                  </a:cubicBezTo>
                  <a:lnTo>
                    <a:pt x="119" y="86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53"/>
            <p:cNvSpPr/>
            <p:nvPr/>
          </p:nvSpPr>
          <p:spPr>
            <a:xfrm>
              <a:off x="2723907" y="2241250"/>
              <a:ext cx="29495" cy="56364"/>
            </a:xfrm>
            <a:custGeom>
              <a:avLst/>
              <a:gdLst/>
              <a:ahLst/>
              <a:cxnLst/>
              <a:rect l="l" t="t" r="r" b="b"/>
              <a:pathLst>
                <a:path w="146" h="279" extrusionOk="0">
                  <a:moveTo>
                    <a:pt x="27" y="86"/>
                  </a:moveTo>
                  <a:cubicBezTo>
                    <a:pt x="27" y="86"/>
                    <a:pt x="68" y="-27"/>
                    <a:pt x="126" y="7"/>
                  </a:cubicBezTo>
                  <a:cubicBezTo>
                    <a:pt x="181" y="39"/>
                    <a:pt x="120" y="279"/>
                    <a:pt x="0" y="279"/>
                  </a:cubicBezTo>
                  <a:lnTo>
                    <a:pt x="27" y="86"/>
                  </a:ln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3"/>
            <p:cNvSpPr/>
            <p:nvPr/>
          </p:nvSpPr>
          <p:spPr>
            <a:xfrm>
              <a:off x="2611178" y="2163067"/>
              <a:ext cx="128284" cy="176164"/>
            </a:xfrm>
            <a:custGeom>
              <a:avLst/>
              <a:gdLst/>
              <a:ahLst/>
              <a:cxnLst/>
              <a:rect l="l" t="t" r="r" b="b"/>
              <a:pathLst>
                <a:path w="635" h="872" extrusionOk="0">
                  <a:moveTo>
                    <a:pt x="633" y="336"/>
                  </a:moveTo>
                  <a:cubicBezTo>
                    <a:pt x="613" y="-23"/>
                    <a:pt x="317" y="0"/>
                    <a:pt x="317" y="0"/>
                  </a:cubicBezTo>
                  <a:cubicBezTo>
                    <a:pt x="317" y="0"/>
                    <a:pt x="21" y="-23"/>
                    <a:pt x="1" y="336"/>
                  </a:cubicBezTo>
                  <a:cubicBezTo>
                    <a:pt x="-18" y="695"/>
                    <a:pt x="154" y="872"/>
                    <a:pt x="317" y="872"/>
                  </a:cubicBezTo>
                  <a:cubicBezTo>
                    <a:pt x="480" y="872"/>
                    <a:pt x="653" y="695"/>
                    <a:pt x="633" y="336"/>
                  </a:cubicBezTo>
                  <a:close/>
                </a:path>
              </a:pathLst>
            </a:custGeom>
            <a:solidFill>
              <a:srgbClr val="79534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3"/>
            <p:cNvSpPr/>
            <p:nvPr/>
          </p:nvSpPr>
          <p:spPr>
            <a:xfrm>
              <a:off x="2609562" y="2150743"/>
              <a:ext cx="131517" cy="96163"/>
            </a:xfrm>
            <a:custGeom>
              <a:avLst/>
              <a:gdLst/>
              <a:ahLst/>
              <a:cxnLst/>
              <a:rect l="l" t="t" r="r" b="b"/>
              <a:pathLst>
                <a:path w="651" h="476" extrusionOk="0">
                  <a:moveTo>
                    <a:pt x="8" y="476"/>
                  </a:moveTo>
                  <a:cubicBezTo>
                    <a:pt x="8" y="476"/>
                    <a:pt x="-1" y="147"/>
                    <a:pt x="325" y="147"/>
                  </a:cubicBezTo>
                  <a:cubicBezTo>
                    <a:pt x="652" y="147"/>
                    <a:pt x="643" y="458"/>
                    <a:pt x="643" y="458"/>
                  </a:cubicBezTo>
                  <a:cubicBezTo>
                    <a:pt x="643" y="458"/>
                    <a:pt x="731" y="0"/>
                    <a:pt x="325" y="0"/>
                  </a:cubicBezTo>
                  <a:cubicBezTo>
                    <a:pt x="-80" y="0"/>
                    <a:pt x="8" y="476"/>
                    <a:pt x="8" y="476"/>
                  </a:cubicBezTo>
                  <a:close/>
                </a:path>
              </a:pathLst>
            </a:custGeom>
            <a:solidFill>
              <a:srgbClr val="E26C6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53"/>
            <p:cNvSpPr/>
            <p:nvPr/>
          </p:nvSpPr>
          <p:spPr>
            <a:xfrm>
              <a:off x="2568147" y="2205492"/>
              <a:ext cx="48889" cy="33738"/>
            </a:xfrm>
            <a:custGeom>
              <a:avLst/>
              <a:gdLst/>
              <a:ahLst/>
              <a:cxnLst/>
              <a:rect l="l" t="t" r="r" b="b"/>
              <a:pathLst>
                <a:path w="242" h="167" extrusionOk="0">
                  <a:moveTo>
                    <a:pt x="0" y="0"/>
                  </a:moveTo>
                  <a:cubicBezTo>
                    <a:pt x="0" y="0"/>
                    <a:pt x="104" y="191"/>
                    <a:pt x="242" y="165"/>
                  </a:cubicBezTo>
                  <a:cubicBezTo>
                    <a:pt x="216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D415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53"/>
            <p:cNvSpPr/>
            <p:nvPr/>
          </p:nvSpPr>
          <p:spPr>
            <a:xfrm>
              <a:off x="2637037" y="2105692"/>
              <a:ext cx="17980" cy="59193"/>
            </a:xfrm>
            <a:custGeom>
              <a:avLst/>
              <a:gdLst/>
              <a:ahLst/>
              <a:cxnLst/>
              <a:rect l="l" t="t" r="r" b="b"/>
              <a:pathLst>
                <a:path w="89" h="293" extrusionOk="0">
                  <a:moveTo>
                    <a:pt x="44" y="0"/>
                  </a:moveTo>
                  <a:cubicBezTo>
                    <a:pt x="44" y="0"/>
                    <a:pt x="-56" y="193"/>
                    <a:pt x="44" y="293"/>
                  </a:cubicBezTo>
                  <a:cubicBezTo>
                    <a:pt x="145" y="192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0D41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53"/>
            <p:cNvSpPr/>
            <p:nvPr/>
          </p:nvSpPr>
          <p:spPr>
            <a:xfrm>
              <a:off x="2736837" y="2152158"/>
              <a:ext cx="32324" cy="50102"/>
            </a:xfrm>
            <a:custGeom>
              <a:avLst/>
              <a:gdLst/>
              <a:ahLst/>
              <a:cxnLst/>
              <a:rect l="l" t="t" r="r" b="b"/>
              <a:pathLst>
                <a:path w="160" h="248" extrusionOk="0">
                  <a:moveTo>
                    <a:pt x="160" y="0"/>
                  </a:moveTo>
                  <a:cubicBezTo>
                    <a:pt x="160" y="0"/>
                    <a:pt x="-27" y="110"/>
                    <a:pt x="3" y="248"/>
                  </a:cubicBezTo>
                  <a:cubicBezTo>
                    <a:pt x="142" y="216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0D415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53"/>
            <p:cNvSpPr/>
            <p:nvPr/>
          </p:nvSpPr>
          <p:spPr>
            <a:xfrm>
              <a:off x="2741281" y="2193370"/>
              <a:ext cx="32324" cy="49900"/>
            </a:xfrm>
            <a:custGeom>
              <a:avLst/>
              <a:gdLst/>
              <a:ahLst/>
              <a:cxnLst/>
              <a:rect l="l" t="t" r="r" b="b"/>
              <a:pathLst>
                <a:path w="160" h="247" extrusionOk="0">
                  <a:moveTo>
                    <a:pt x="160" y="0"/>
                  </a:moveTo>
                  <a:cubicBezTo>
                    <a:pt x="160" y="0"/>
                    <a:pt x="-27" y="109"/>
                    <a:pt x="4" y="247"/>
                  </a:cubicBezTo>
                  <a:cubicBezTo>
                    <a:pt x="143" y="216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0D415F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53"/>
            <p:cNvSpPr/>
            <p:nvPr/>
          </p:nvSpPr>
          <p:spPr>
            <a:xfrm>
              <a:off x="2599259" y="2117005"/>
              <a:ext cx="29495" cy="52122"/>
            </a:xfrm>
            <a:custGeom>
              <a:avLst/>
              <a:gdLst/>
              <a:ahLst/>
              <a:cxnLst/>
              <a:rect l="l" t="t" r="r" b="b"/>
              <a:pathLst>
                <a:path w="146" h="258" extrusionOk="0">
                  <a:moveTo>
                    <a:pt x="0" y="0"/>
                  </a:moveTo>
                  <a:cubicBezTo>
                    <a:pt x="0" y="0"/>
                    <a:pt x="5" y="218"/>
                    <a:pt x="140" y="258"/>
                  </a:cubicBezTo>
                  <a:cubicBezTo>
                    <a:pt x="181" y="1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D41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53"/>
            <p:cNvSpPr/>
            <p:nvPr/>
          </p:nvSpPr>
          <p:spPr>
            <a:xfrm>
              <a:off x="2656028" y="2160440"/>
              <a:ext cx="49900" cy="35152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52" y="133"/>
                  </a:moveTo>
                  <a:cubicBezTo>
                    <a:pt x="85" y="174"/>
                    <a:pt x="19" y="187"/>
                    <a:pt x="4" y="162"/>
                  </a:cubicBezTo>
                  <a:cubicBezTo>
                    <a:pt x="-12" y="137"/>
                    <a:pt x="30" y="83"/>
                    <a:pt x="96" y="42"/>
                  </a:cubicBezTo>
                  <a:cubicBezTo>
                    <a:pt x="162" y="1"/>
                    <a:pt x="229" y="-12"/>
                    <a:pt x="244" y="13"/>
                  </a:cubicBezTo>
                  <a:cubicBezTo>
                    <a:pt x="260" y="38"/>
                    <a:pt x="218" y="92"/>
                    <a:pt x="152" y="133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17625" rIns="90000" bIns="17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53"/>
            <p:cNvSpPr/>
            <p:nvPr/>
          </p:nvSpPr>
          <p:spPr>
            <a:xfrm>
              <a:off x="2704715" y="2130541"/>
              <a:ext cx="49900" cy="35152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51" y="132"/>
                  </a:moveTo>
                  <a:cubicBezTo>
                    <a:pt x="85" y="173"/>
                    <a:pt x="19" y="186"/>
                    <a:pt x="3" y="161"/>
                  </a:cubicBezTo>
                  <a:cubicBezTo>
                    <a:pt x="-12" y="136"/>
                    <a:pt x="29" y="83"/>
                    <a:pt x="96" y="42"/>
                  </a:cubicBezTo>
                  <a:cubicBezTo>
                    <a:pt x="162" y="1"/>
                    <a:pt x="228" y="-12"/>
                    <a:pt x="244" y="13"/>
                  </a:cubicBezTo>
                  <a:cubicBezTo>
                    <a:pt x="259" y="37"/>
                    <a:pt x="218" y="91"/>
                    <a:pt x="151" y="13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17625" rIns="90000" bIns="17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53"/>
            <p:cNvSpPr/>
            <p:nvPr/>
          </p:nvSpPr>
          <p:spPr>
            <a:xfrm>
              <a:off x="2687139" y="2163067"/>
              <a:ext cx="24243" cy="55960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12" y="150"/>
                  </a:moveTo>
                  <a:cubicBezTo>
                    <a:pt x="95" y="226"/>
                    <a:pt x="59" y="283"/>
                    <a:pt x="30" y="276"/>
                  </a:cubicBezTo>
                  <a:cubicBezTo>
                    <a:pt x="1" y="270"/>
                    <a:pt x="-8" y="203"/>
                    <a:pt x="8" y="127"/>
                  </a:cubicBezTo>
                  <a:cubicBezTo>
                    <a:pt x="25" y="51"/>
                    <a:pt x="62" y="-6"/>
                    <a:pt x="90" y="0"/>
                  </a:cubicBezTo>
                  <a:cubicBezTo>
                    <a:pt x="119" y="6"/>
                    <a:pt x="128" y="73"/>
                    <a:pt x="112" y="150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53"/>
            <p:cNvSpPr/>
            <p:nvPr/>
          </p:nvSpPr>
          <p:spPr>
            <a:xfrm>
              <a:off x="2699261" y="2107106"/>
              <a:ext cx="24243" cy="56162"/>
            </a:xfrm>
            <a:custGeom>
              <a:avLst/>
              <a:gdLst/>
              <a:ahLst/>
              <a:cxnLst/>
              <a:rect l="l" t="t" r="r" b="b"/>
              <a:pathLst>
                <a:path w="120" h="278" extrusionOk="0">
                  <a:moveTo>
                    <a:pt x="112" y="150"/>
                  </a:moveTo>
                  <a:cubicBezTo>
                    <a:pt x="95" y="227"/>
                    <a:pt x="59" y="283"/>
                    <a:pt x="30" y="277"/>
                  </a:cubicBezTo>
                  <a:cubicBezTo>
                    <a:pt x="2" y="271"/>
                    <a:pt x="-8" y="204"/>
                    <a:pt x="8" y="128"/>
                  </a:cubicBezTo>
                  <a:cubicBezTo>
                    <a:pt x="25" y="51"/>
                    <a:pt x="62" y="-5"/>
                    <a:pt x="90" y="1"/>
                  </a:cubicBezTo>
                  <a:cubicBezTo>
                    <a:pt x="119" y="7"/>
                    <a:pt x="129" y="74"/>
                    <a:pt x="112" y="150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53"/>
            <p:cNvSpPr/>
            <p:nvPr/>
          </p:nvSpPr>
          <p:spPr>
            <a:xfrm>
              <a:off x="2703099" y="2162259"/>
              <a:ext cx="36364" cy="49091"/>
            </a:xfrm>
            <a:custGeom>
              <a:avLst/>
              <a:gdLst/>
              <a:ahLst/>
              <a:cxnLst/>
              <a:rect l="l" t="t" r="r" b="b"/>
              <a:pathLst>
                <a:path w="180" h="243" extrusionOk="0">
                  <a:moveTo>
                    <a:pt x="134" y="92"/>
                  </a:moveTo>
                  <a:cubicBezTo>
                    <a:pt x="177" y="157"/>
                    <a:pt x="192" y="223"/>
                    <a:pt x="168" y="239"/>
                  </a:cubicBezTo>
                  <a:cubicBezTo>
                    <a:pt x="144" y="256"/>
                    <a:pt x="89" y="216"/>
                    <a:pt x="45" y="151"/>
                  </a:cubicBezTo>
                  <a:cubicBezTo>
                    <a:pt x="2" y="86"/>
                    <a:pt x="-13" y="20"/>
                    <a:pt x="11" y="4"/>
                  </a:cubicBezTo>
                  <a:cubicBezTo>
                    <a:pt x="35" y="-12"/>
                    <a:pt x="90" y="27"/>
                    <a:pt x="134" y="9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53"/>
            <p:cNvSpPr/>
            <p:nvPr/>
          </p:nvSpPr>
          <p:spPr>
            <a:xfrm>
              <a:off x="2671381" y="2114783"/>
              <a:ext cx="36364" cy="49091"/>
            </a:xfrm>
            <a:custGeom>
              <a:avLst/>
              <a:gdLst/>
              <a:ahLst/>
              <a:cxnLst/>
              <a:rect l="l" t="t" r="r" b="b"/>
              <a:pathLst>
                <a:path w="180" h="243" extrusionOk="0">
                  <a:moveTo>
                    <a:pt x="134" y="92"/>
                  </a:moveTo>
                  <a:cubicBezTo>
                    <a:pt x="177" y="157"/>
                    <a:pt x="192" y="223"/>
                    <a:pt x="168" y="239"/>
                  </a:cubicBezTo>
                  <a:cubicBezTo>
                    <a:pt x="144" y="255"/>
                    <a:pt x="89" y="216"/>
                    <a:pt x="46" y="151"/>
                  </a:cubicBezTo>
                  <a:cubicBezTo>
                    <a:pt x="2" y="86"/>
                    <a:pt x="-13" y="20"/>
                    <a:pt x="11" y="4"/>
                  </a:cubicBezTo>
                  <a:cubicBezTo>
                    <a:pt x="36" y="-12"/>
                    <a:pt x="91" y="27"/>
                    <a:pt x="134" y="9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53"/>
            <p:cNvSpPr/>
            <p:nvPr/>
          </p:nvSpPr>
          <p:spPr>
            <a:xfrm>
              <a:off x="2705321" y="2156400"/>
              <a:ext cx="56364" cy="23435"/>
            </a:xfrm>
            <a:custGeom>
              <a:avLst/>
              <a:gdLst/>
              <a:ahLst/>
              <a:cxnLst/>
              <a:rect l="l" t="t" r="r" b="b"/>
              <a:pathLst>
                <a:path w="279" h="116" extrusionOk="0">
                  <a:moveTo>
                    <a:pt x="149" y="6"/>
                  </a:moveTo>
                  <a:cubicBezTo>
                    <a:pt x="226" y="20"/>
                    <a:pt x="284" y="55"/>
                    <a:pt x="278" y="84"/>
                  </a:cubicBezTo>
                  <a:cubicBezTo>
                    <a:pt x="273" y="113"/>
                    <a:pt x="207" y="125"/>
                    <a:pt x="130" y="111"/>
                  </a:cubicBezTo>
                  <a:cubicBezTo>
                    <a:pt x="53" y="97"/>
                    <a:pt x="-5" y="62"/>
                    <a:pt x="0" y="33"/>
                  </a:cubicBezTo>
                  <a:cubicBezTo>
                    <a:pt x="5" y="4"/>
                    <a:pt x="72" y="-8"/>
                    <a:pt x="149" y="6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53"/>
            <p:cNvSpPr/>
            <p:nvPr/>
          </p:nvSpPr>
          <p:spPr>
            <a:xfrm>
              <a:off x="2649159" y="2146299"/>
              <a:ext cx="56364" cy="23435"/>
            </a:xfrm>
            <a:custGeom>
              <a:avLst/>
              <a:gdLst/>
              <a:ahLst/>
              <a:cxnLst/>
              <a:rect l="l" t="t" r="r" b="b"/>
              <a:pathLst>
                <a:path w="279" h="116" extrusionOk="0">
                  <a:moveTo>
                    <a:pt x="149" y="6"/>
                  </a:moveTo>
                  <a:cubicBezTo>
                    <a:pt x="225" y="20"/>
                    <a:pt x="283" y="54"/>
                    <a:pt x="278" y="83"/>
                  </a:cubicBezTo>
                  <a:cubicBezTo>
                    <a:pt x="273" y="112"/>
                    <a:pt x="206" y="124"/>
                    <a:pt x="130" y="110"/>
                  </a:cubicBezTo>
                  <a:cubicBezTo>
                    <a:pt x="53" y="96"/>
                    <a:pt x="-5" y="61"/>
                    <a:pt x="0" y="33"/>
                  </a:cubicBezTo>
                  <a:cubicBezTo>
                    <a:pt x="5" y="4"/>
                    <a:pt x="72" y="-8"/>
                    <a:pt x="149" y="6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53"/>
            <p:cNvSpPr/>
            <p:nvPr/>
          </p:nvSpPr>
          <p:spPr>
            <a:xfrm>
              <a:off x="2692594" y="2151753"/>
              <a:ext cx="25455" cy="25455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53"/>
            <p:cNvSpPr/>
            <p:nvPr/>
          </p:nvSpPr>
          <p:spPr>
            <a:xfrm>
              <a:off x="2577440" y="2191956"/>
              <a:ext cx="49900" cy="35152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52" y="132"/>
                  </a:moveTo>
                  <a:cubicBezTo>
                    <a:pt x="85" y="173"/>
                    <a:pt x="19" y="186"/>
                    <a:pt x="4" y="161"/>
                  </a:cubicBezTo>
                  <a:cubicBezTo>
                    <a:pt x="-12" y="136"/>
                    <a:pt x="30" y="83"/>
                    <a:pt x="96" y="42"/>
                  </a:cubicBezTo>
                  <a:cubicBezTo>
                    <a:pt x="162" y="1"/>
                    <a:pt x="229" y="-12"/>
                    <a:pt x="244" y="13"/>
                  </a:cubicBezTo>
                  <a:cubicBezTo>
                    <a:pt x="260" y="38"/>
                    <a:pt x="218" y="91"/>
                    <a:pt x="152" y="13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17625" rIns="90000" bIns="17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53"/>
            <p:cNvSpPr/>
            <p:nvPr/>
          </p:nvSpPr>
          <p:spPr>
            <a:xfrm>
              <a:off x="2626128" y="2162057"/>
              <a:ext cx="49900" cy="34950"/>
            </a:xfrm>
            <a:custGeom>
              <a:avLst/>
              <a:gdLst/>
              <a:ahLst/>
              <a:cxnLst/>
              <a:rect l="l" t="t" r="r" b="b"/>
              <a:pathLst>
                <a:path w="247" h="173" extrusionOk="0">
                  <a:moveTo>
                    <a:pt x="151" y="132"/>
                  </a:moveTo>
                  <a:cubicBezTo>
                    <a:pt x="85" y="173"/>
                    <a:pt x="19" y="186"/>
                    <a:pt x="3" y="161"/>
                  </a:cubicBezTo>
                  <a:cubicBezTo>
                    <a:pt x="-12" y="136"/>
                    <a:pt x="29" y="82"/>
                    <a:pt x="96" y="41"/>
                  </a:cubicBezTo>
                  <a:cubicBezTo>
                    <a:pt x="162" y="0"/>
                    <a:pt x="228" y="-13"/>
                    <a:pt x="244" y="12"/>
                  </a:cubicBezTo>
                  <a:cubicBezTo>
                    <a:pt x="259" y="37"/>
                    <a:pt x="218" y="91"/>
                    <a:pt x="151" y="13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2608552" y="2194380"/>
              <a:ext cx="24243" cy="56162"/>
            </a:xfrm>
            <a:custGeom>
              <a:avLst/>
              <a:gdLst/>
              <a:ahLst/>
              <a:cxnLst/>
              <a:rect l="l" t="t" r="r" b="b"/>
              <a:pathLst>
                <a:path w="120" h="278" extrusionOk="0">
                  <a:moveTo>
                    <a:pt x="112" y="150"/>
                  </a:moveTo>
                  <a:cubicBezTo>
                    <a:pt x="95" y="227"/>
                    <a:pt x="59" y="283"/>
                    <a:pt x="30" y="277"/>
                  </a:cubicBezTo>
                  <a:cubicBezTo>
                    <a:pt x="1" y="271"/>
                    <a:pt x="-8" y="204"/>
                    <a:pt x="8" y="128"/>
                  </a:cubicBezTo>
                  <a:cubicBezTo>
                    <a:pt x="25" y="51"/>
                    <a:pt x="62" y="-5"/>
                    <a:pt x="90" y="1"/>
                  </a:cubicBezTo>
                  <a:cubicBezTo>
                    <a:pt x="119" y="7"/>
                    <a:pt x="129" y="74"/>
                    <a:pt x="112" y="150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53"/>
            <p:cNvSpPr/>
            <p:nvPr/>
          </p:nvSpPr>
          <p:spPr>
            <a:xfrm>
              <a:off x="2620673" y="2138622"/>
              <a:ext cx="24243" cy="55960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12" y="150"/>
                  </a:moveTo>
                  <a:cubicBezTo>
                    <a:pt x="96" y="226"/>
                    <a:pt x="59" y="283"/>
                    <a:pt x="30" y="277"/>
                  </a:cubicBezTo>
                  <a:cubicBezTo>
                    <a:pt x="2" y="271"/>
                    <a:pt x="-8" y="204"/>
                    <a:pt x="9" y="127"/>
                  </a:cubicBezTo>
                  <a:cubicBezTo>
                    <a:pt x="25" y="51"/>
                    <a:pt x="62" y="-6"/>
                    <a:pt x="90" y="1"/>
                  </a:cubicBezTo>
                  <a:cubicBezTo>
                    <a:pt x="119" y="7"/>
                    <a:pt x="129" y="74"/>
                    <a:pt x="112" y="150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53"/>
            <p:cNvSpPr/>
            <p:nvPr/>
          </p:nvSpPr>
          <p:spPr>
            <a:xfrm>
              <a:off x="2624512" y="2193774"/>
              <a:ext cx="36364" cy="49091"/>
            </a:xfrm>
            <a:custGeom>
              <a:avLst/>
              <a:gdLst/>
              <a:ahLst/>
              <a:cxnLst/>
              <a:rect l="l" t="t" r="r" b="b"/>
              <a:pathLst>
                <a:path w="180" h="243" extrusionOk="0">
                  <a:moveTo>
                    <a:pt x="134" y="92"/>
                  </a:moveTo>
                  <a:cubicBezTo>
                    <a:pt x="177" y="157"/>
                    <a:pt x="192" y="223"/>
                    <a:pt x="168" y="239"/>
                  </a:cubicBezTo>
                  <a:cubicBezTo>
                    <a:pt x="144" y="255"/>
                    <a:pt x="89" y="216"/>
                    <a:pt x="46" y="151"/>
                  </a:cubicBezTo>
                  <a:cubicBezTo>
                    <a:pt x="2" y="86"/>
                    <a:pt x="-13" y="20"/>
                    <a:pt x="11" y="4"/>
                  </a:cubicBezTo>
                  <a:cubicBezTo>
                    <a:pt x="36" y="-12"/>
                    <a:pt x="90" y="27"/>
                    <a:pt x="134" y="9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53"/>
            <p:cNvSpPr/>
            <p:nvPr/>
          </p:nvSpPr>
          <p:spPr>
            <a:xfrm>
              <a:off x="2592794" y="2146299"/>
              <a:ext cx="36364" cy="48889"/>
            </a:xfrm>
            <a:custGeom>
              <a:avLst/>
              <a:gdLst/>
              <a:ahLst/>
              <a:cxnLst/>
              <a:rect l="l" t="t" r="r" b="b"/>
              <a:pathLst>
                <a:path w="180" h="242" extrusionOk="0">
                  <a:moveTo>
                    <a:pt x="134" y="92"/>
                  </a:moveTo>
                  <a:cubicBezTo>
                    <a:pt x="177" y="157"/>
                    <a:pt x="193" y="223"/>
                    <a:pt x="168" y="239"/>
                  </a:cubicBezTo>
                  <a:cubicBezTo>
                    <a:pt x="144" y="255"/>
                    <a:pt x="89" y="216"/>
                    <a:pt x="46" y="151"/>
                  </a:cubicBezTo>
                  <a:cubicBezTo>
                    <a:pt x="2" y="86"/>
                    <a:pt x="-13" y="20"/>
                    <a:pt x="11" y="4"/>
                  </a:cubicBezTo>
                  <a:cubicBezTo>
                    <a:pt x="36" y="-13"/>
                    <a:pt x="91" y="27"/>
                    <a:pt x="134" y="92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53"/>
            <p:cNvSpPr/>
            <p:nvPr/>
          </p:nvSpPr>
          <p:spPr>
            <a:xfrm>
              <a:off x="2626734" y="2187916"/>
              <a:ext cx="56364" cy="23435"/>
            </a:xfrm>
            <a:custGeom>
              <a:avLst/>
              <a:gdLst/>
              <a:ahLst/>
              <a:cxnLst/>
              <a:rect l="l" t="t" r="r" b="b"/>
              <a:pathLst>
                <a:path w="279" h="116" extrusionOk="0">
                  <a:moveTo>
                    <a:pt x="149" y="6"/>
                  </a:moveTo>
                  <a:cubicBezTo>
                    <a:pt x="226" y="20"/>
                    <a:pt x="284" y="55"/>
                    <a:pt x="278" y="83"/>
                  </a:cubicBezTo>
                  <a:cubicBezTo>
                    <a:pt x="273" y="112"/>
                    <a:pt x="207" y="124"/>
                    <a:pt x="130" y="110"/>
                  </a:cubicBezTo>
                  <a:cubicBezTo>
                    <a:pt x="53" y="96"/>
                    <a:pt x="-5" y="62"/>
                    <a:pt x="0" y="33"/>
                  </a:cubicBezTo>
                  <a:cubicBezTo>
                    <a:pt x="5" y="4"/>
                    <a:pt x="72" y="-8"/>
                    <a:pt x="149" y="6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2570572" y="2177612"/>
              <a:ext cx="56364" cy="23637"/>
            </a:xfrm>
            <a:custGeom>
              <a:avLst/>
              <a:gdLst/>
              <a:ahLst/>
              <a:cxnLst/>
              <a:rect l="l" t="t" r="r" b="b"/>
              <a:pathLst>
                <a:path w="279" h="117" extrusionOk="0">
                  <a:moveTo>
                    <a:pt x="149" y="6"/>
                  </a:moveTo>
                  <a:cubicBezTo>
                    <a:pt x="225" y="20"/>
                    <a:pt x="283" y="55"/>
                    <a:pt x="278" y="84"/>
                  </a:cubicBezTo>
                  <a:cubicBezTo>
                    <a:pt x="273" y="113"/>
                    <a:pt x="206" y="125"/>
                    <a:pt x="130" y="111"/>
                  </a:cubicBezTo>
                  <a:cubicBezTo>
                    <a:pt x="53" y="97"/>
                    <a:pt x="-5" y="62"/>
                    <a:pt x="0" y="33"/>
                  </a:cubicBezTo>
                  <a:cubicBezTo>
                    <a:pt x="5" y="4"/>
                    <a:pt x="72" y="-8"/>
                    <a:pt x="149" y="6"/>
                  </a:cubicBezTo>
                  <a:close/>
                </a:path>
              </a:pathLst>
            </a:custGeom>
            <a:solidFill>
              <a:srgbClr val="FFC6B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2614007" y="2183269"/>
              <a:ext cx="25455" cy="25455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53"/>
            <p:cNvSpPr/>
            <p:nvPr/>
          </p:nvSpPr>
          <p:spPr>
            <a:xfrm>
              <a:off x="2724716" y="2204886"/>
              <a:ext cx="30505" cy="30909"/>
            </a:xfrm>
            <a:custGeom>
              <a:avLst/>
              <a:gdLst/>
              <a:ahLst/>
              <a:cxnLst/>
              <a:rect l="l" t="t" r="r" b="b"/>
              <a:pathLst>
                <a:path w="151" h="153" extrusionOk="0">
                  <a:moveTo>
                    <a:pt x="49" y="50"/>
                  </a:moveTo>
                  <a:cubicBezTo>
                    <a:pt x="88" y="10"/>
                    <a:pt x="131" y="-10"/>
                    <a:pt x="146" y="4"/>
                  </a:cubicBezTo>
                  <a:cubicBezTo>
                    <a:pt x="161" y="19"/>
                    <a:pt x="141" y="63"/>
                    <a:pt x="102" y="103"/>
                  </a:cubicBezTo>
                  <a:cubicBezTo>
                    <a:pt x="63" y="142"/>
                    <a:pt x="20" y="162"/>
                    <a:pt x="5" y="148"/>
                  </a:cubicBezTo>
                  <a:cubicBezTo>
                    <a:pt x="-10" y="133"/>
                    <a:pt x="9" y="89"/>
                    <a:pt x="49" y="50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53"/>
            <p:cNvSpPr/>
            <p:nvPr/>
          </p:nvSpPr>
          <p:spPr>
            <a:xfrm>
              <a:off x="2696028" y="2233775"/>
              <a:ext cx="30707" cy="30909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49" y="50"/>
                  </a:moveTo>
                  <a:cubicBezTo>
                    <a:pt x="88" y="10"/>
                    <a:pt x="132" y="-10"/>
                    <a:pt x="147" y="5"/>
                  </a:cubicBezTo>
                  <a:cubicBezTo>
                    <a:pt x="162" y="19"/>
                    <a:pt x="142" y="64"/>
                    <a:pt x="103" y="103"/>
                  </a:cubicBezTo>
                  <a:cubicBezTo>
                    <a:pt x="64" y="143"/>
                    <a:pt x="20" y="163"/>
                    <a:pt x="5" y="148"/>
                  </a:cubicBezTo>
                  <a:cubicBezTo>
                    <a:pt x="-10" y="134"/>
                    <a:pt x="10" y="90"/>
                    <a:pt x="49" y="50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53"/>
            <p:cNvSpPr/>
            <p:nvPr/>
          </p:nvSpPr>
          <p:spPr>
            <a:xfrm>
              <a:off x="2717443" y="2193976"/>
              <a:ext cx="15354" cy="40809"/>
            </a:xfrm>
            <a:custGeom>
              <a:avLst/>
              <a:gdLst/>
              <a:ahLst/>
              <a:cxnLst/>
              <a:rect l="l" t="t" r="r" b="b"/>
              <a:pathLst>
                <a:path w="76" h="202" extrusionOk="0">
                  <a:moveTo>
                    <a:pt x="1" y="102"/>
                  </a:moveTo>
                  <a:cubicBezTo>
                    <a:pt x="-1" y="46"/>
                    <a:pt x="15" y="1"/>
                    <a:pt x="36" y="0"/>
                  </a:cubicBezTo>
                  <a:cubicBezTo>
                    <a:pt x="57" y="0"/>
                    <a:pt x="75" y="45"/>
                    <a:pt x="76" y="100"/>
                  </a:cubicBezTo>
                  <a:cubicBezTo>
                    <a:pt x="77" y="156"/>
                    <a:pt x="62" y="201"/>
                    <a:pt x="41" y="202"/>
                  </a:cubicBezTo>
                  <a:cubicBezTo>
                    <a:pt x="20" y="202"/>
                    <a:pt x="2" y="158"/>
                    <a:pt x="1" y="102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27700" rIns="90000" bIns="27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53"/>
            <p:cNvSpPr/>
            <p:nvPr/>
          </p:nvSpPr>
          <p:spPr>
            <a:xfrm>
              <a:off x="2718453" y="2234785"/>
              <a:ext cx="15354" cy="40607"/>
            </a:xfrm>
            <a:custGeom>
              <a:avLst/>
              <a:gdLst/>
              <a:ahLst/>
              <a:cxnLst/>
              <a:rect l="l" t="t" r="r" b="b"/>
              <a:pathLst>
                <a:path w="76" h="201" extrusionOk="0">
                  <a:moveTo>
                    <a:pt x="0" y="101"/>
                  </a:moveTo>
                  <a:cubicBezTo>
                    <a:pt x="-1" y="46"/>
                    <a:pt x="15" y="0"/>
                    <a:pt x="36" y="0"/>
                  </a:cubicBezTo>
                  <a:cubicBezTo>
                    <a:pt x="57" y="-1"/>
                    <a:pt x="75" y="44"/>
                    <a:pt x="76" y="100"/>
                  </a:cubicBezTo>
                  <a:cubicBezTo>
                    <a:pt x="77" y="155"/>
                    <a:pt x="61" y="201"/>
                    <a:pt x="41" y="201"/>
                  </a:cubicBezTo>
                  <a:cubicBezTo>
                    <a:pt x="20" y="202"/>
                    <a:pt x="2" y="157"/>
                    <a:pt x="0" y="101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3"/>
            <p:cNvSpPr/>
            <p:nvPr/>
          </p:nvSpPr>
          <p:spPr>
            <a:xfrm>
              <a:off x="2694816" y="2206098"/>
              <a:ext cx="31718" cy="29697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53" y="101"/>
                  </a:moveTo>
                  <a:cubicBezTo>
                    <a:pt x="12" y="64"/>
                    <a:pt x="-10" y="21"/>
                    <a:pt x="4" y="5"/>
                  </a:cubicBezTo>
                  <a:cubicBezTo>
                    <a:pt x="19" y="-10"/>
                    <a:pt x="63" y="8"/>
                    <a:pt x="104" y="46"/>
                  </a:cubicBezTo>
                  <a:cubicBezTo>
                    <a:pt x="145" y="84"/>
                    <a:pt x="167" y="126"/>
                    <a:pt x="153" y="142"/>
                  </a:cubicBezTo>
                  <a:cubicBezTo>
                    <a:pt x="139" y="157"/>
                    <a:pt x="94" y="139"/>
                    <a:pt x="53" y="101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3"/>
            <p:cNvSpPr/>
            <p:nvPr/>
          </p:nvSpPr>
          <p:spPr>
            <a:xfrm>
              <a:off x="2724716" y="2233573"/>
              <a:ext cx="31718" cy="29899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53" y="102"/>
                  </a:moveTo>
                  <a:cubicBezTo>
                    <a:pt x="12" y="64"/>
                    <a:pt x="-9" y="21"/>
                    <a:pt x="5" y="6"/>
                  </a:cubicBezTo>
                  <a:cubicBezTo>
                    <a:pt x="19" y="-10"/>
                    <a:pt x="63" y="9"/>
                    <a:pt x="104" y="46"/>
                  </a:cubicBezTo>
                  <a:cubicBezTo>
                    <a:pt x="145" y="84"/>
                    <a:pt x="167" y="127"/>
                    <a:pt x="153" y="142"/>
                  </a:cubicBezTo>
                  <a:cubicBezTo>
                    <a:pt x="139" y="158"/>
                    <a:pt x="94" y="140"/>
                    <a:pt x="53" y="102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8275" rIns="90000" bIns="8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3"/>
            <p:cNvSpPr/>
            <p:nvPr/>
          </p:nvSpPr>
          <p:spPr>
            <a:xfrm>
              <a:off x="2685119" y="2228320"/>
              <a:ext cx="40607" cy="15354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102" y="76"/>
                  </a:moveTo>
                  <a:cubicBezTo>
                    <a:pt x="47" y="79"/>
                    <a:pt x="1" y="65"/>
                    <a:pt x="0" y="44"/>
                  </a:cubicBezTo>
                  <a:cubicBezTo>
                    <a:pt x="-2" y="23"/>
                    <a:pt x="42" y="3"/>
                    <a:pt x="98" y="0"/>
                  </a:cubicBezTo>
                  <a:cubicBezTo>
                    <a:pt x="153" y="-3"/>
                    <a:pt x="199" y="11"/>
                    <a:pt x="201" y="32"/>
                  </a:cubicBezTo>
                  <a:cubicBezTo>
                    <a:pt x="202" y="53"/>
                    <a:pt x="158" y="72"/>
                    <a:pt x="102" y="76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3"/>
            <p:cNvSpPr/>
            <p:nvPr/>
          </p:nvSpPr>
          <p:spPr>
            <a:xfrm>
              <a:off x="2725726" y="2225896"/>
              <a:ext cx="40607" cy="15354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103" y="76"/>
                  </a:moveTo>
                  <a:cubicBezTo>
                    <a:pt x="47" y="79"/>
                    <a:pt x="1" y="65"/>
                    <a:pt x="0" y="44"/>
                  </a:cubicBezTo>
                  <a:cubicBezTo>
                    <a:pt x="-2" y="23"/>
                    <a:pt x="43" y="3"/>
                    <a:pt x="98" y="0"/>
                  </a:cubicBezTo>
                  <a:cubicBezTo>
                    <a:pt x="154" y="-3"/>
                    <a:pt x="200" y="11"/>
                    <a:pt x="201" y="32"/>
                  </a:cubicBezTo>
                  <a:cubicBezTo>
                    <a:pt x="202" y="53"/>
                    <a:pt x="158" y="72"/>
                    <a:pt x="103" y="76"/>
                  </a:cubicBezTo>
                  <a:close/>
                </a:path>
              </a:pathLst>
            </a:custGeom>
            <a:solidFill>
              <a:srgbClr val="FFE3D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3"/>
            <p:cNvSpPr/>
            <p:nvPr/>
          </p:nvSpPr>
          <p:spPr>
            <a:xfrm>
              <a:off x="2716433" y="2224684"/>
              <a:ext cx="17980" cy="18182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8" y="34"/>
                  </a:moveTo>
                  <a:cubicBezTo>
                    <a:pt x="82" y="10"/>
                    <a:pt x="58" y="-4"/>
                    <a:pt x="34" y="1"/>
                  </a:cubicBezTo>
                  <a:cubicBezTo>
                    <a:pt x="10" y="7"/>
                    <a:pt x="-5" y="32"/>
                    <a:pt x="1" y="56"/>
                  </a:cubicBezTo>
                  <a:cubicBezTo>
                    <a:pt x="7" y="80"/>
                    <a:pt x="31" y="94"/>
                    <a:pt x="55" y="89"/>
                  </a:cubicBezTo>
                  <a:cubicBezTo>
                    <a:pt x="79" y="83"/>
                    <a:pt x="94" y="58"/>
                    <a:pt x="8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486FE0-EC5A-AD62-BF45-8DED5C0C3BBC}"/>
              </a:ext>
            </a:extLst>
          </p:cNvPr>
          <p:cNvSpPr txBox="1"/>
          <p:nvPr/>
        </p:nvSpPr>
        <p:spPr>
          <a:xfrm>
            <a:off x="1455703" y="3705018"/>
            <a:ext cx="4132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Literatura: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Beck, J. S. (2021). Cognitive behavior therapy: Basics and beyond (3rd ed.). The Guilford Press.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9;p36">
            <a:extLst>
              <a:ext uri="{FF2B5EF4-FFF2-40B4-BE49-F238E27FC236}">
                <a16:creationId xmlns:a16="http://schemas.microsoft.com/office/drawing/2014/main" id="{EBBDC802-7585-C68F-4A4A-5E068A9FE5FF}"/>
              </a:ext>
            </a:extLst>
          </p:cNvPr>
          <p:cNvSpPr txBox="1">
            <a:spLocks/>
          </p:cNvSpPr>
          <p:nvPr/>
        </p:nvSpPr>
        <p:spPr>
          <a:xfrm>
            <a:off x="780158" y="552059"/>
            <a:ext cx="7148653" cy="4128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hr-HR" sz="20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Kognitivni model </a:t>
            </a: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emocije, fiziologija i ponašanje ovise o </a:t>
            </a:r>
            <a:r>
              <a:rPr lang="hr-HR" sz="20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interpretaciji</a:t>
            </a: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situacije, a ne o samoj situaciji</a:t>
            </a: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endParaRPr lang="hr-HR" sz="20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0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Primjer:</a:t>
            </a:r>
            <a:endParaRPr lang="hr-HR" sz="20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Ivana ne može prisustvovati </a:t>
            </a:r>
            <a:r>
              <a:rPr lang="hr-HR" sz="2000" i="1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izložbi svoje prijateljice zbog obveza na poslu</a:t>
            </a:r>
            <a:r>
              <a:rPr lang="hr-HR" sz="20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Automatska misao: </a:t>
            </a:r>
            <a:r>
              <a:rPr lang="hr-HR" sz="20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hr-HR" sz="2000" b="0" u="sng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Uvijek</a:t>
            </a:r>
            <a:r>
              <a:rPr lang="hr-HR" sz="20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b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 iznevjerim.”</a:t>
            </a: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→ Ivana prihvaća ovu misao kao istinitu → emocija: </a:t>
            </a:r>
            <a:r>
              <a:rPr lang="hr-HR" sz="20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tuga</a:t>
            </a:r>
            <a:endParaRPr lang="hr-HR" sz="20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>
              <a:lnSpc>
                <a:spcPct val="150000"/>
              </a:lnSpc>
              <a:spcAft>
                <a:spcPts val="300"/>
              </a:spcAft>
            </a:pPr>
            <a:endParaRPr lang="hr-HR" noProof="0" dirty="0">
              <a:solidFill>
                <a:srgbClr val="4040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 txBox="1">
            <a:spLocks noGrp="1"/>
          </p:cNvSpPr>
          <p:nvPr>
            <p:ph type="title"/>
          </p:nvPr>
        </p:nvSpPr>
        <p:spPr>
          <a:xfrm>
            <a:off x="673291" y="370703"/>
            <a:ext cx="5837211" cy="958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Karakteristike automatskih misli</a:t>
            </a:r>
          </a:p>
        </p:txBody>
      </p:sp>
      <p:sp>
        <p:nvSpPr>
          <p:cNvPr id="409" name="Google Shape;409;p36"/>
          <p:cNvSpPr txBox="1">
            <a:spLocks noGrp="1"/>
          </p:cNvSpPr>
          <p:nvPr>
            <p:ph type="body" idx="1"/>
          </p:nvPr>
        </p:nvSpPr>
        <p:spPr>
          <a:xfrm>
            <a:off x="670531" y="1409171"/>
            <a:ext cx="5369378" cy="333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Brzi, spontani tok misli 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Često ih nismo svjesni, ali se njihovo svjesno prepoznavanje može se uvježbati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Kratke, prolazne, nerijetko emocionalno nabijene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 biti verbalne ili slikovne</a:t>
            </a:r>
          </a:p>
        </p:txBody>
      </p:sp>
      <p:grpSp>
        <p:nvGrpSpPr>
          <p:cNvPr id="4" name="Google Shape;515;p41">
            <a:extLst>
              <a:ext uri="{FF2B5EF4-FFF2-40B4-BE49-F238E27FC236}">
                <a16:creationId xmlns:a16="http://schemas.microsoft.com/office/drawing/2014/main" id="{E6681EF2-CB94-3916-E02D-A17F2D426359}"/>
              </a:ext>
            </a:extLst>
          </p:cNvPr>
          <p:cNvGrpSpPr/>
          <p:nvPr/>
        </p:nvGrpSpPr>
        <p:grpSpPr>
          <a:xfrm>
            <a:off x="6131398" y="1005541"/>
            <a:ext cx="2095754" cy="4469732"/>
            <a:chOff x="5267571" y="443451"/>
            <a:chExt cx="2117669" cy="4738064"/>
          </a:xfrm>
        </p:grpSpPr>
        <p:grpSp>
          <p:nvGrpSpPr>
            <p:cNvPr id="5" name="Google Shape;516;p41">
              <a:extLst>
                <a:ext uri="{FF2B5EF4-FFF2-40B4-BE49-F238E27FC236}">
                  <a16:creationId xmlns:a16="http://schemas.microsoft.com/office/drawing/2014/main" id="{187CB3B3-FFCC-D8E6-A0AF-AF6C616EF772}"/>
                </a:ext>
              </a:extLst>
            </p:cNvPr>
            <p:cNvGrpSpPr/>
            <p:nvPr/>
          </p:nvGrpSpPr>
          <p:grpSpPr>
            <a:xfrm>
              <a:off x="5267571" y="1705337"/>
              <a:ext cx="2117669" cy="3476178"/>
              <a:chOff x="4747596" y="710554"/>
              <a:chExt cx="3160700" cy="5188325"/>
            </a:xfrm>
          </p:grpSpPr>
          <p:sp>
            <p:nvSpPr>
              <p:cNvPr id="8" name="Google Shape;517;p41">
                <a:extLst>
                  <a:ext uri="{FF2B5EF4-FFF2-40B4-BE49-F238E27FC236}">
                    <a16:creationId xmlns:a16="http://schemas.microsoft.com/office/drawing/2014/main" id="{F7C229DC-D890-91E6-B5CC-D6D3F117EAFF}"/>
                  </a:ext>
                </a:extLst>
              </p:cNvPr>
              <p:cNvSpPr/>
              <p:nvPr/>
            </p:nvSpPr>
            <p:spPr>
              <a:xfrm>
                <a:off x="5279871" y="4682276"/>
                <a:ext cx="2122757" cy="1216603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60" extrusionOk="0">
                    <a:moveTo>
                      <a:pt x="1394" y="150"/>
                    </a:moveTo>
                    <a:lnTo>
                      <a:pt x="838" y="0"/>
                    </a:lnTo>
                    <a:lnTo>
                      <a:pt x="838" y="0"/>
                    </a:lnTo>
                    <a:lnTo>
                      <a:pt x="282" y="150"/>
                    </a:lnTo>
                    <a:cubicBezTo>
                      <a:pt x="282" y="150"/>
                      <a:pt x="0" y="480"/>
                      <a:pt x="0" y="960"/>
                    </a:cubicBezTo>
                    <a:lnTo>
                      <a:pt x="837" y="960"/>
                    </a:lnTo>
                    <a:lnTo>
                      <a:pt x="838" y="960"/>
                    </a:lnTo>
                    <a:lnTo>
                      <a:pt x="838" y="960"/>
                    </a:lnTo>
                    <a:lnTo>
                      <a:pt x="1675" y="960"/>
                    </a:lnTo>
                    <a:cubicBezTo>
                      <a:pt x="1675" y="480"/>
                      <a:pt x="1394" y="150"/>
                      <a:pt x="1394" y="150"/>
                    </a:cubicBezTo>
                    <a:close/>
                  </a:path>
                </a:pathLst>
              </a:custGeom>
              <a:solidFill>
                <a:srgbClr val="FFE3D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18;p41">
                <a:extLst>
                  <a:ext uri="{FF2B5EF4-FFF2-40B4-BE49-F238E27FC236}">
                    <a16:creationId xmlns:a16="http://schemas.microsoft.com/office/drawing/2014/main" id="{5062F6F2-6B79-46AB-AF54-8B2AE3F7D20A}"/>
                  </a:ext>
                </a:extLst>
              </p:cNvPr>
              <p:cNvSpPr/>
              <p:nvPr/>
            </p:nvSpPr>
            <p:spPr>
              <a:xfrm>
                <a:off x="5281138" y="1848590"/>
                <a:ext cx="2120222" cy="302376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386" extrusionOk="0">
                    <a:moveTo>
                      <a:pt x="1672" y="875"/>
                    </a:moveTo>
                    <a:cubicBezTo>
                      <a:pt x="1647" y="564"/>
                      <a:pt x="1557" y="405"/>
                      <a:pt x="1340" y="397"/>
                    </a:cubicBezTo>
                    <a:cubicBezTo>
                      <a:pt x="1123" y="388"/>
                      <a:pt x="1099" y="360"/>
                      <a:pt x="1074" y="270"/>
                    </a:cubicBezTo>
                    <a:cubicBezTo>
                      <a:pt x="1050" y="180"/>
                      <a:pt x="1054" y="0"/>
                      <a:pt x="1054" y="0"/>
                    </a:cubicBezTo>
                    <a:lnTo>
                      <a:pt x="837" y="0"/>
                    </a:lnTo>
                    <a:lnTo>
                      <a:pt x="620" y="0"/>
                    </a:lnTo>
                    <a:cubicBezTo>
                      <a:pt x="620" y="0"/>
                      <a:pt x="624" y="180"/>
                      <a:pt x="599" y="270"/>
                    </a:cubicBezTo>
                    <a:cubicBezTo>
                      <a:pt x="575" y="360"/>
                      <a:pt x="550" y="388"/>
                      <a:pt x="333" y="397"/>
                    </a:cubicBezTo>
                    <a:cubicBezTo>
                      <a:pt x="116" y="405"/>
                      <a:pt x="26" y="564"/>
                      <a:pt x="2" y="875"/>
                    </a:cubicBezTo>
                    <a:cubicBezTo>
                      <a:pt x="-23" y="1187"/>
                      <a:pt x="281" y="2386"/>
                      <a:pt x="281" y="2386"/>
                    </a:cubicBezTo>
                    <a:lnTo>
                      <a:pt x="837" y="2386"/>
                    </a:lnTo>
                    <a:lnTo>
                      <a:pt x="1393" y="2386"/>
                    </a:lnTo>
                    <a:cubicBezTo>
                      <a:pt x="1393" y="2386"/>
                      <a:pt x="1696" y="1187"/>
                      <a:pt x="1672" y="875"/>
                    </a:cubicBez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19;p41">
                <a:extLst>
                  <a:ext uri="{FF2B5EF4-FFF2-40B4-BE49-F238E27FC236}">
                    <a16:creationId xmlns:a16="http://schemas.microsoft.com/office/drawing/2014/main" id="{70732167-10D3-DC54-FE15-85EA438A8B69}"/>
                  </a:ext>
                </a:extLst>
              </p:cNvPr>
              <p:cNvSpPr/>
              <p:nvPr/>
            </p:nvSpPr>
            <p:spPr>
              <a:xfrm>
                <a:off x="4805892" y="2351709"/>
                <a:ext cx="781935" cy="23875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884" extrusionOk="0">
                    <a:moveTo>
                      <a:pt x="617" y="1"/>
                    </a:moveTo>
                    <a:cubicBezTo>
                      <a:pt x="617" y="1"/>
                      <a:pt x="319" y="-59"/>
                      <a:pt x="134" y="594"/>
                    </a:cubicBezTo>
                    <a:cubicBezTo>
                      <a:pt x="-51" y="1247"/>
                      <a:pt x="-46" y="1854"/>
                      <a:pt x="161" y="1882"/>
                    </a:cubicBezTo>
                    <a:cubicBezTo>
                      <a:pt x="369" y="1910"/>
                      <a:pt x="488" y="1633"/>
                      <a:pt x="558" y="1092"/>
                    </a:cubicBezTo>
                    <a:cubicBezTo>
                      <a:pt x="608" y="708"/>
                      <a:pt x="617" y="1"/>
                      <a:pt x="617" y="1"/>
                    </a:cubicBez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20;p41">
                <a:extLst>
                  <a:ext uri="{FF2B5EF4-FFF2-40B4-BE49-F238E27FC236}">
                    <a16:creationId xmlns:a16="http://schemas.microsoft.com/office/drawing/2014/main" id="{73A67D7E-9CEE-EE8D-0FA0-7D6396470E4A}"/>
                  </a:ext>
                </a:extLst>
              </p:cNvPr>
              <p:cNvSpPr/>
              <p:nvPr/>
            </p:nvSpPr>
            <p:spPr>
              <a:xfrm>
                <a:off x="7070598" y="2351709"/>
                <a:ext cx="781935" cy="23875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884" extrusionOk="0">
                    <a:moveTo>
                      <a:pt x="0" y="1"/>
                    </a:moveTo>
                    <a:cubicBezTo>
                      <a:pt x="0" y="1"/>
                      <a:pt x="299" y="-59"/>
                      <a:pt x="484" y="594"/>
                    </a:cubicBezTo>
                    <a:cubicBezTo>
                      <a:pt x="668" y="1247"/>
                      <a:pt x="663" y="1854"/>
                      <a:pt x="456" y="1882"/>
                    </a:cubicBezTo>
                    <a:cubicBezTo>
                      <a:pt x="248" y="1910"/>
                      <a:pt x="130" y="1633"/>
                      <a:pt x="60" y="1092"/>
                    </a:cubicBezTo>
                    <a:cubicBezTo>
                      <a:pt x="10" y="70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21;p41">
                <a:extLst>
                  <a:ext uri="{FF2B5EF4-FFF2-40B4-BE49-F238E27FC236}">
                    <a16:creationId xmlns:a16="http://schemas.microsoft.com/office/drawing/2014/main" id="{53AE6FC4-C3AB-AC69-6B59-B1669C948C37}"/>
                  </a:ext>
                </a:extLst>
              </p:cNvPr>
              <p:cNvSpPr/>
              <p:nvPr/>
            </p:nvSpPr>
            <p:spPr>
              <a:xfrm>
                <a:off x="4747596" y="4123396"/>
                <a:ext cx="634926" cy="177548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401" extrusionOk="0">
                    <a:moveTo>
                      <a:pt x="46" y="1401"/>
                    </a:moveTo>
                    <a:cubicBezTo>
                      <a:pt x="46" y="1401"/>
                      <a:pt x="-58" y="693"/>
                      <a:pt x="46" y="0"/>
                    </a:cubicBezTo>
                    <a:cubicBezTo>
                      <a:pt x="400" y="83"/>
                      <a:pt x="501" y="193"/>
                      <a:pt x="501" y="193"/>
                    </a:cubicBezTo>
                    <a:lnTo>
                      <a:pt x="355" y="1401"/>
                    </a:lnTo>
                    <a:lnTo>
                      <a:pt x="46" y="1401"/>
                    </a:ln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22;p41">
                <a:extLst>
                  <a:ext uri="{FF2B5EF4-FFF2-40B4-BE49-F238E27FC236}">
                    <a16:creationId xmlns:a16="http://schemas.microsoft.com/office/drawing/2014/main" id="{AD10F11C-6A83-5166-5077-E7A046D199D4}"/>
                  </a:ext>
                </a:extLst>
              </p:cNvPr>
              <p:cNvSpPr/>
              <p:nvPr/>
            </p:nvSpPr>
            <p:spPr>
              <a:xfrm>
                <a:off x="7273370" y="4123396"/>
                <a:ext cx="634926" cy="177548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401" extrusionOk="0">
                    <a:moveTo>
                      <a:pt x="455" y="1401"/>
                    </a:moveTo>
                    <a:cubicBezTo>
                      <a:pt x="455" y="1401"/>
                      <a:pt x="559" y="693"/>
                      <a:pt x="455" y="0"/>
                    </a:cubicBezTo>
                    <a:cubicBezTo>
                      <a:pt x="101" y="83"/>
                      <a:pt x="0" y="193"/>
                      <a:pt x="0" y="193"/>
                    </a:cubicBezTo>
                    <a:lnTo>
                      <a:pt x="147" y="1401"/>
                    </a:lnTo>
                    <a:lnTo>
                      <a:pt x="455" y="1401"/>
                    </a:ln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23;p41">
                <a:extLst>
                  <a:ext uri="{FF2B5EF4-FFF2-40B4-BE49-F238E27FC236}">
                    <a16:creationId xmlns:a16="http://schemas.microsoft.com/office/drawing/2014/main" id="{2842CAE3-75C9-9493-8C41-8CEAA3DB5E0C}"/>
                  </a:ext>
                </a:extLst>
              </p:cNvPr>
              <p:cNvSpPr/>
              <p:nvPr/>
            </p:nvSpPr>
            <p:spPr>
              <a:xfrm>
                <a:off x="5738642" y="1410104"/>
                <a:ext cx="228117" cy="43341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2" extrusionOk="0">
                    <a:moveTo>
                      <a:pt x="146" y="106"/>
                    </a:moveTo>
                    <a:cubicBezTo>
                      <a:pt x="146" y="106"/>
                      <a:pt x="96" y="-34"/>
                      <a:pt x="25" y="8"/>
                    </a:cubicBezTo>
                    <a:cubicBezTo>
                      <a:pt x="-43" y="48"/>
                      <a:pt x="32" y="342"/>
                      <a:pt x="180" y="342"/>
                    </a:cubicBezTo>
                    <a:lnTo>
                      <a:pt x="146" y="106"/>
                    </a:ln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24;p41">
                <a:extLst>
                  <a:ext uri="{FF2B5EF4-FFF2-40B4-BE49-F238E27FC236}">
                    <a16:creationId xmlns:a16="http://schemas.microsoft.com/office/drawing/2014/main" id="{ED8050BB-3B07-A84F-AC5F-4EB247CAA2DE}"/>
                  </a:ext>
                </a:extLst>
              </p:cNvPr>
              <p:cNvSpPr/>
              <p:nvPr/>
            </p:nvSpPr>
            <p:spPr>
              <a:xfrm>
                <a:off x="6715748" y="1410104"/>
                <a:ext cx="229384" cy="43341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42" extrusionOk="0">
                    <a:moveTo>
                      <a:pt x="34" y="106"/>
                    </a:moveTo>
                    <a:cubicBezTo>
                      <a:pt x="34" y="106"/>
                      <a:pt x="85" y="-34"/>
                      <a:pt x="155" y="8"/>
                    </a:cubicBezTo>
                    <a:cubicBezTo>
                      <a:pt x="223" y="48"/>
                      <a:pt x="148" y="342"/>
                      <a:pt x="0" y="342"/>
                    </a:cubicBezTo>
                    <a:lnTo>
                      <a:pt x="34" y="106"/>
                    </a:ln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25;p41">
                <a:extLst>
                  <a:ext uri="{FF2B5EF4-FFF2-40B4-BE49-F238E27FC236}">
                    <a16:creationId xmlns:a16="http://schemas.microsoft.com/office/drawing/2014/main" id="{13BD9890-CE0C-381C-2DB8-4D68988C9493}"/>
                  </a:ext>
                </a:extLst>
              </p:cNvPr>
              <p:cNvSpPr/>
              <p:nvPr/>
            </p:nvSpPr>
            <p:spPr>
              <a:xfrm>
                <a:off x="5846364" y="805601"/>
                <a:ext cx="991042" cy="1359808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073" extrusionOk="0">
                    <a:moveTo>
                      <a:pt x="780" y="414"/>
                    </a:moveTo>
                    <a:cubicBezTo>
                      <a:pt x="755" y="-28"/>
                      <a:pt x="391" y="1"/>
                      <a:pt x="391" y="1"/>
                    </a:cubicBezTo>
                    <a:cubicBezTo>
                      <a:pt x="391" y="1"/>
                      <a:pt x="27" y="-28"/>
                      <a:pt x="2" y="414"/>
                    </a:cubicBezTo>
                    <a:cubicBezTo>
                      <a:pt x="-23" y="856"/>
                      <a:pt x="190" y="1073"/>
                      <a:pt x="391" y="1073"/>
                    </a:cubicBezTo>
                    <a:cubicBezTo>
                      <a:pt x="591" y="1073"/>
                      <a:pt x="804" y="856"/>
                      <a:pt x="780" y="414"/>
                    </a:cubicBezTo>
                    <a:close/>
                  </a:path>
                </a:pathLst>
              </a:custGeom>
              <a:solidFill>
                <a:srgbClr val="D3A0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26;p41">
                <a:extLst>
                  <a:ext uri="{FF2B5EF4-FFF2-40B4-BE49-F238E27FC236}">
                    <a16:creationId xmlns:a16="http://schemas.microsoft.com/office/drawing/2014/main" id="{BF3D9375-5F67-41F1-69FE-897A9EA4FCFD}"/>
                  </a:ext>
                </a:extLst>
              </p:cNvPr>
              <p:cNvSpPr/>
              <p:nvPr/>
            </p:nvSpPr>
            <p:spPr>
              <a:xfrm>
                <a:off x="5833691" y="710554"/>
                <a:ext cx="1015121" cy="74263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586" extrusionOk="0">
                    <a:moveTo>
                      <a:pt x="10" y="586"/>
                    </a:moveTo>
                    <a:cubicBezTo>
                      <a:pt x="10" y="586"/>
                      <a:pt x="-1" y="181"/>
                      <a:pt x="401" y="181"/>
                    </a:cubicBezTo>
                    <a:cubicBezTo>
                      <a:pt x="802" y="181"/>
                      <a:pt x="792" y="564"/>
                      <a:pt x="792" y="564"/>
                    </a:cubicBezTo>
                    <a:cubicBezTo>
                      <a:pt x="792" y="564"/>
                      <a:pt x="900" y="0"/>
                      <a:pt x="401" y="0"/>
                    </a:cubicBezTo>
                    <a:cubicBezTo>
                      <a:pt x="-99" y="0"/>
                      <a:pt x="10" y="586"/>
                      <a:pt x="10" y="586"/>
                    </a:cubicBezTo>
                    <a:close/>
                  </a:path>
                </a:pathLst>
              </a:custGeom>
              <a:solidFill>
                <a:srgbClr val="F1D38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27;p41">
                <a:extLst>
                  <a:ext uri="{FF2B5EF4-FFF2-40B4-BE49-F238E27FC236}">
                    <a16:creationId xmlns:a16="http://schemas.microsoft.com/office/drawing/2014/main" id="{316C63D1-B65D-C693-E3AC-08DC59D5C839}"/>
                  </a:ext>
                </a:extLst>
              </p:cNvPr>
              <p:cNvSpPr/>
              <p:nvPr/>
            </p:nvSpPr>
            <p:spPr>
              <a:xfrm>
                <a:off x="4887001" y="2227513"/>
                <a:ext cx="2904692" cy="318598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514" extrusionOk="0">
                    <a:moveTo>
                      <a:pt x="2292" y="847"/>
                    </a:moveTo>
                    <a:cubicBezTo>
                      <a:pt x="2199" y="-56"/>
                      <a:pt x="1391" y="1"/>
                      <a:pt x="1391" y="1"/>
                    </a:cubicBezTo>
                    <a:cubicBezTo>
                      <a:pt x="1391" y="1"/>
                      <a:pt x="1351" y="217"/>
                      <a:pt x="1146" y="218"/>
                    </a:cubicBezTo>
                    <a:cubicBezTo>
                      <a:pt x="941" y="217"/>
                      <a:pt x="901" y="1"/>
                      <a:pt x="901" y="1"/>
                    </a:cubicBezTo>
                    <a:cubicBezTo>
                      <a:pt x="901" y="1"/>
                      <a:pt x="94" y="-56"/>
                      <a:pt x="0" y="847"/>
                    </a:cubicBezTo>
                    <a:cubicBezTo>
                      <a:pt x="274" y="954"/>
                      <a:pt x="391" y="974"/>
                      <a:pt x="391" y="974"/>
                    </a:cubicBezTo>
                    <a:cubicBezTo>
                      <a:pt x="391" y="974"/>
                      <a:pt x="371" y="1686"/>
                      <a:pt x="391" y="2417"/>
                    </a:cubicBezTo>
                    <a:cubicBezTo>
                      <a:pt x="663" y="2539"/>
                      <a:pt x="1116" y="2512"/>
                      <a:pt x="1146" y="2510"/>
                    </a:cubicBezTo>
                    <a:cubicBezTo>
                      <a:pt x="1176" y="2512"/>
                      <a:pt x="1630" y="2539"/>
                      <a:pt x="1901" y="2417"/>
                    </a:cubicBezTo>
                    <a:cubicBezTo>
                      <a:pt x="1921" y="1686"/>
                      <a:pt x="1901" y="974"/>
                      <a:pt x="1901" y="974"/>
                    </a:cubicBezTo>
                    <a:cubicBezTo>
                      <a:pt x="1901" y="974"/>
                      <a:pt x="2018" y="954"/>
                      <a:pt x="2292" y="847"/>
                    </a:cubicBezTo>
                    <a:close/>
                  </a:path>
                </a:pathLst>
              </a:custGeom>
              <a:solidFill>
                <a:srgbClr val="FFC6BC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28;p41">
                <a:extLst>
                  <a:ext uri="{FF2B5EF4-FFF2-40B4-BE49-F238E27FC236}">
                    <a16:creationId xmlns:a16="http://schemas.microsoft.com/office/drawing/2014/main" id="{97A8A9BA-0FC0-B717-0C3E-134F0476B861}"/>
                  </a:ext>
                </a:extLst>
              </p:cNvPr>
              <p:cNvSpPr/>
              <p:nvPr/>
            </p:nvSpPr>
            <p:spPr>
              <a:xfrm>
                <a:off x="5359712" y="2818076"/>
                <a:ext cx="34218" cy="643786"/>
              </a:xfrm>
              <a:custGeom>
                <a:avLst/>
                <a:gdLst/>
                <a:ahLst/>
                <a:cxnLst/>
                <a:rect l="l" t="t" r="r" b="b"/>
                <a:pathLst>
                  <a:path w="27" h="508" extrusionOk="0">
                    <a:moveTo>
                      <a:pt x="9" y="0"/>
                    </a:moveTo>
                    <a:cubicBezTo>
                      <a:pt x="15" y="42"/>
                      <a:pt x="19" y="85"/>
                      <a:pt x="21" y="127"/>
                    </a:cubicBezTo>
                    <a:cubicBezTo>
                      <a:pt x="24" y="169"/>
                      <a:pt x="25" y="212"/>
                      <a:pt x="26" y="254"/>
                    </a:cubicBezTo>
                    <a:cubicBezTo>
                      <a:pt x="27" y="296"/>
                      <a:pt x="27" y="339"/>
                      <a:pt x="26" y="381"/>
                    </a:cubicBezTo>
                    <a:cubicBezTo>
                      <a:pt x="25" y="424"/>
                      <a:pt x="22" y="466"/>
                      <a:pt x="18" y="508"/>
                    </a:cubicBezTo>
                    <a:cubicBezTo>
                      <a:pt x="12" y="466"/>
                      <a:pt x="8" y="424"/>
                      <a:pt x="6" y="382"/>
                    </a:cubicBezTo>
                    <a:cubicBezTo>
                      <a:pt x="3" y="339"/>
                      <a:pt x="2" y="297"/>
                      <a:pt x="1" y="254"/>
                    </a:cubicBezTo>
                    <a:cubicBezTo>
                      <a:pt x="0" y="212"/>
                      <a:pt x="0" y="170"/>
                      <a:pt x="1" y="127"/>
                    </a:cubicBezTo>
                    <a:cubicBezTo>
                      <a:pt x="2" y="85"/>
                      <a:pt x="4" y="43"/>
                      <a:pt x="9" y="0"/>
                    </a:cubicBezTo>
                    <a:close/>
                  </a:path>
                </a:pathLst>
              </a:custGeom>
              <a:solidFill>
                <a:srgbClr val="F297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29;p41">
                <a:extLst>
                  <a:ext uri="{FF2B5EF4-FFF2-40B4-BE49-F238E27FC236}">
                    <a16:creationId xmlns:a16="http://schemas.microsoft.com/office/drawing/2014/main" id="{6D969E1E-3D11-6EA9-B6E2-42435D753FF4}"/>
                  </a:ext>
                </a:extLst>
              </p:cNvPr>
              <p:cNvSpPr/>
              <p:nvPr/>
            </p:nvSpPr>
            <p:spPr>
              <a:xfrm>
                <a:off x="7287310" y="2818076"/>
                <a:ext cx="34218" cy="643786"/>
              </a:xfrm>
              <a:custGeom>
                <a:avLst/>
                <a:gdLst/>
                <a:ahLst/>
                <a:cxnLst/>
                <a:rect l="l" t="t" r="r" b="b"/>
                <a:pathLst>
                  <a:path w="27" h="508" extrusionOk="0">
                    <a:moveTo>
                      <a:pt x="19" y="0"/>
                    </a:moveTo>
                    <a:cubicBezTo>
                      <a:pt x="24" y="43"/>
                      <a:pt x="26" y="85"/>
                      <a:pt x="26" y="128"/>
                    </a:cubicBezTo>
                    <a:cubicBezTo>
                      <a:pt x="27" y="170"/>
                      <a:pt x="27" y="212"/>
                      <a:pt x="26" y="255"/>
                    </a:cubicBezTo>
                    <a:cubicBezTo>
                      <a:pt x="25" y="297"/>
                      <a:pt x="23" y="339"/>
                      <a:pt x="20" y="382"/>
                    </a:cubicBezTo>
                    <a:cubicBezTo>
                      <a:pt x="17" y="424"/>
                      <a:pt x="14" y="466"/>
                      <a:pt x="7" y="508"/>
                    </a:cubicBezTo>
                    <a:cubicBezTo>
                      <a:pt x="3" y="466"/>
                      <a:pt x="1" y="423"/>
                      <a:pt x="0" y="381"/>
                    </a:cubicBezTo>
                    <a:cubicBezTo>
                      <a:pt x="-1" y="339"/>
                      <a:pt x="0" y="296"/>
                      <a:pt x="0" y="254"/>
                    </a:cubicBezTo>
                    <a:cubicBezTo>
                      <a:pt x="2" y="212"/>
                      <a:pt x="3" y="169"/>
                      <a:pt x="6" y="127"/>
                    </a:cubicBezTo>
                    <a:cubicBezTo>
                      <a:pt x="9" y="85"/>
                      <a:pt x="13" y="42"/>
                      <a:pt x="19" y="0"/>
                    </a:cubicBezTo>
                    <a:close/>
                  </a:path>
                </a:pathLst>
              </a:custGeom>
              <a:solidFill>
                <a:srgbClr val="F2979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30;p41">
                <a:extLst>
                  <a:ext uri="{FF2B5EF4-FFF2-40B4-BE49-F238E27FC236}">
                    <a16:creationId xmlns:a16="http://schemas.microsoft.com/office/drawing/2014/main" id="{79614F3D-3458-DA4E-D4EB-7E14BAB01B6E}"/>
                  </a:ext>
                </a:extLst>
              </p:cNvPr>
              <p:cNvSpPr/>
              <p:nvPr/>
            </p:nvSpPr>
            <p:spPr>
              <a:xfrm>
                <a:off x="5676543" y="3868669"/>
                <a:ext cx="1272387" cy="736298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81" extrusionOk="0">
                    <a:moveTo>
                      <a:pt x="394" y="391"/>
                    </a:moveTo>
                    <a:cubicBezTo>
                      <a:pt x="351" y="456"/>
                      <a:pt x="368" y="525"/>
                      <a:pt x="413" y="563"/>
                    </a:cubicBezTo>
                    <a:lnTo>
                      <a:pt x="211" y="553"/>
                    </a:lnTo>
                    <a:lnTo>
                      <a:pt x="222" y="346"/>
                    </a:lnTo>
                    <a:cubicBezTo>
                      <a:pt x="185" y="394"/>
                      <a:pt x="113" y="415"/>
                      <a:pt x="46" y="371"/>
                    </a:cubicBezTo>
                    <a:cubicBezTo>
                      <a:pt x="34" y="363"/>
                      <a:pt x="24" y="351"/>
                      <a:pt x="17" y="338"/>
                    </a:cubicBezTo>
                    <a:cubicBezTo>
                      <a:pt x="-35" y="239"/>
                      <a:pt x="38" y="143"/>
                      <a:pt x="129" y="148"/>
                    </a:cubicBezTo>
                    <a:cubicBezTo>
                      <a:pt x="172" y="150"/>
                      <a:pt x="208" y="173"/>
                      <a:pt x="229" y="207"/>
                    </a:cubicBezTo>
                    <a:lnTo>
                      <a:pt x="239" y="0"/>
                    </a:lnTo>
                    <a:lnTo>
                      <a:pt x="441" y="10"/>
                    </a:lnTo>
                    <a:cubicBezTo>
                      <a:pt x="393" y="43"/>
                      <a:pt x="368" y="110"/>
                      <a:pt x="404" y="179"/>
                    </a:cubicBezTo>
                    <a:cubicBezTo>
                      <a:pt x="411" y="192"/>
                      <a:pt x="421" y="204"/>
                      <a:pt x="433" y="212"/>
                    </a:cubicBezTo>
                    <a:cubicBezTo>
                      <a:pt x="527" y="273"/>
                      <a:pt x="629" y="210"/>
                      <a:pt x="634" y="119"/>
                    </a:cubicBezTo>
                    <a:cubicBezTo>
                      <a:pt x="636" y="78"/>
                      <a:pt x="619" y="42"/>
                      <a:pt x="590" y="18"/>
                    </a:cubicBezTo>
                    <a:lnTo>
                      <a:pt x="792" y="28"/>
                    </a:lnTo>
                    <a:lnTo>
                      <a:pt x="781" y="235"/>
                    </a:lnTo>
                    <a:cubicBezTo>
                      <a:pt x="818" y="186"/>
                      <a:pt x="890" y="166"/>
                      <a:pt x="957" y="210"/>
                    </a:cubicBezTo>
                    <a:cubicBezTo>
                      <a:pt x="969" y="218"/>
                      <a:pt x="980" y="229"/>
                      <a:pt x="986" y="242"/>
                    </a:cubicBezTo>
                    <a:cubicBezTo>
                      <a:pt x="1038" y="342"/>
                      <a:pt x="965" y="437"/>
                      <a:pt x="874" y="433"/>
                    </a:cubicBezTo>
                    <a:cubicBezTo>
                      <a:pt x="831" y="431"/>
                      <a:pt x="795" y="407"/>
                      <a:pt x="774" y="374"/>
                    </a:cubicBezTo>
                    <a:lnTo>
                      <a:pt x="764" y="581"/>
                    </a:lnTo>
                    <a:lnTo>
                      <a:pt x="562" y="570"/>
                    </a:lnTo>
                    <a:cubicBezTo>
                      <a:pt x="593" y="549"/>
                      <a:pt x="614" y="515"/>
                      <a:pt x="616" y="474"/>
                    </a:cubicBezTo>
                    <a:cubicBezTo>
                      <a:pt x="621" y="383"/>
                      <a:pt x="525" y="310"/>
                      <a:pt x="426" y="362"/>
                    </a:cubicBezTo>
                    <a:cubicBezTo>
                      <a:pt x="413" y="369"/>
                      <a:pt x="402" y="379"/>
                      <a:pt x="394" y="3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31;p41">
                <a:extLst>
                  <a:ext uri="{FF2B5EF4-FFF2-40B4-BE49-F238E27FC236}">
                    <a16:creationId xmlns:a16="http://schemas.microsoft.com/office/drawing/2014/main" id="{3461C3F3-EB60-B29B-B885-617B03DFCF1E}"/>
                  </a:ext>
                </a:extLst>
              </p:cNvPr>
              <p:cNvSpPr/>
              <p:nvPr/>
            </p:nvSpPr>
            <p:spPr>
              <a:xfrm rot="6299996">
                <a:off x="5881676" y="1136724"/>
                <a:ext cx="920445" cy="768899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573" extrusionOk="0">
                    <a:moveTo>
                      <a:pt x="939" y="28"/>
                    </a:moveTo>
                    <a:cubicBezTo>
                      <a:pt x="895" y="28"/>
                      <a:pt x="849" y="36"/>
                      <a:pt x="804" y="51"/>
                    </a:cubicBezTo>
                    <a:cubicBezTo>
                      <a:pt x="734" y="75"/>
                      <a:pt x="674" y="116"/>
                      <a:pt x="631" y="167"/>
                    </a:cubicBezTo>
                    <a:cubicBezTo>
                      <a:pt x="724" y="136"/>
                      <a:pt x="826" y="139"/>
                      <a:pt x="917" y="141"/>
                    </a:cubicBezTo>
                    <a:cubicBezTo>
                      <a:pt x="944" y="141"/>
                      <a:pt x="971" y="143"/>
                      <a:pt x="996" y="150"/>
                    </a:cubicBezTo>
                    <a:cubicBezTo>
                      <a:pt x="1020" y="143"/>
                      <a:pt x="1044" y="140"/>
                      <a:pt x="1068" y="144"/>
                    </a:cubicBezTo>
                    <a:cubicBezTo>
                      <a:pt x="1080" y="118"/>
                      <a:pt x="1092" y="93"/>
                      <a:pt x="1105" y="69"/>
                    </a:cubicBezTo>
                    <a:cubicBezTo>
                      <a:pt x="1056" y="42"/>
                      <a:pt x="999" y="28"/>
                      <a:pt x="939" y="28"/>
                    </a:cubicBezTo>
                    <a:moveTo>
                      <a:pt x="1040" y="170"/>
                    </a:moveTo>
                    <a:cubicBezTo>
                      <a:pt x="1044" y="173"/>
                      <a:pt x="1048" y="177"/>
                      <a:pt x="1052" y="181"/>
                    </a:cubicBezTo>
                    <a:cubicBezTo>
                      <a:pt x="1054" y="177"/>
                      <a:pt x="1055" y="174"/>
                      <a:pt x="1056" y="171"/>
                    </a:cubicBezTo>
                    <a:cubicBezTo>
                      <a:pt x="1051" y="170"/>
                      <a:pt x="1046" y="170"/>
                      <a:pt x="1040" y="170"/>
                    </a:cubicBezTo>
                    <a:moveTo>
                      <a:pt x="659" y="188"/>
                    </a:moveTo>
                    <a:cubicBezTo>
                      <a:pt x="661" y="188"/>
                      <a:pt x="664" y="189"/>
                      <a:pt x="666" y="189"/>
                    </a:cubicBezTo>
                    <a:lnTo>
                      <a:pt x="685" y="193"/>
                    </a:lnTo>
                    <a:cubicBezTo>
                      <a:pt x="743" y="204"/>
                      <a:pt x="803" y="216"/>
                      <a:pt x="859" y="202"/>
                    </a:cubicBezTo>
                    <a:cubicBezTo>
                      <a:pt x="883" y="196"/>
                      <a:pt x="907" y="186"/>
                      <a:pt x="931" y="175"/>
                    </a:cubicBezTo>
                    <a:cubicBezTo>
                      <a:pt x="935" y="173"/>
                      <a:pt x="939" y="172"/>
                      <a:pt x="943" y="170"/>
                    </a:cubicBezTo>
                    <a:cubicBezTo>
                      <a:pt x="934" y="169"/>
                      <a:pt x="925" y="169"/>
                      <a:pt x="916" y="169"/>
                    </a:cubicBezTo>
                    <a:cubicBezTo>
                      <a:pt x="834" y="167"/>
                      <a:pt x="743" y="165"/>
                      <a:pt x="659" y="188"/>
                    </a:cubicBezTo>
                    <a:moveTo>
                      <a:pt x="1072" y="208"/>
                    </a:moveTo>
                    <a:cubicBezTo>
                      <a:pt x="1079" y="222"/>
                      <a:pt x="1085" y="237"/>
                      <a:pt x="1090" y="253"/>
                    </a:cubicBezTo>
                    <a:cubicBezTo>
                      <a:pt x="1108" y="239"/>
                      <a:pt x="1129" y="228"/>
                      <a:pt x="1151" y="222"/>
                    </a:cubicBezTo>
                    <a:cubicBezTo>
                      <a:pt x="1147" y="219"/>
                      <a:pt x="1143" y="216"/>
                      <a:pt x="1139" y="213"/>
                    </a:cubicBezTo>
                    <a:cubicBezTo>
                      <a:pt x="1121" y="199"/>
                      <a:pt x="1104" y="185"/>
                      <a:pt x="1085" y="178"/>
                    </a:cubicBezTo>
                    <a:cubicBezTo>
                      <a:pt x="1080" y="188"/>
                      <a:pt x="1076" y="198"/>
                      <a:pt x="1072" y="208"/>
                    </a:cubicBezTo>
                    <a:moveTo>
                      <a:pt x="1057" y="246"/>
                    </a:moveTo>
                    <a:cubicBezTo>
                      <a:pt x="1050" y="264"/>
                      <a:pt x="1044" y="283"/>
                      <a:pt x="1038" y="302"/>
                    </a:cubicBezTo>
                    <a:cubicBezTo>
                      <a:pt x="1047" y="292"/>
                      <a:pt x="1056" y="282"/>
                      <a:pt x="1066" y="273"/>
                    </a:cubicBezTo>
                    <a:cubicBezTo>
                      <a:pt x="1065" y="270"/>
                      <a:pt x="1064" y="267"/>
                      <a:pt x="1063" y="264"/>
                    </a:cubicBezTo>
                    <a:cubicBezTo>
                      <a:pt x="1061" y="257"/>
                      <a:pt x="1059" y="251"/>
                      <a:pt x="1057" y="246"/>
                    </a:cubicBezTo>
                    <a:moveTo>
                      <a:pt x="844" y="256"/>
                    </a:moveTo>
                    <a:cubicBezTo>
                      <a:pt x="877" y="256"/>
                      <a:pt x="911" y="260"/>
                      <a:pt x="935" y="285"/>
                    </a:cubicBezTo>
                    <a:cubicBezTo>
                      <a:pt x="950" y="300"/>
                      <a:pt x="956" y="320"/>
                      <a:pt x="959" y="340"/>
                    </a:cubicBezTo>
                    <a:cubicBezTo>
                      <a:pt x="972" y="340"/>
                      <a:pt x="984" y="340"/>
                      <a:pt x="997" y="340"/>
                    </a:cubicBezTo>
                    <a:cubicBezTo>
                      <a:pt x="1009" y="296"/>
                      <a:pt x="1023" y="253"/>
                      <a:pt x="1040" y="210"/>
                    </a:cubicBezTo>
                    <a:cubicBezTo>
                      <a:pt x="1038" y="207"/>
                      <a:pt x="1035" y="204"/>
                      <a:pt x="1032" y="201"/>
                    </a:cubicBezTo>
                    <a:cubicBezTo>
                      <a:pt x="1022" y="191"/>
                      <a:pt x="1010" y="184"/>
                      <a:pt x="996" y="179"/>
                    </a:cubicBezTo>
                    <a:cubicBezTo>
                      <a:pt x="979" y="185"/>
                      <a:pt x="961" y="193"/>
                      <a:pt x="943" y="201"/>
                    </a:cubicBezTo>
                    <a:cubicBezTo>
                      <a:pt x="918" y="212"/>
                      <a:pt x="892" y="223"/>
                      <a:pt x="866" y="229"/>
                    </a:cubicBezTo>
                    <a:cubicBezTo>
                      <a:pt x="804" y="244"/>
                      <a:pt x="741" y="232"/>
                      <a:pt x="680" y="220"/>
                    </a:cubicBezTo>
                    <a:lnTo>
                      <a:pt x="661" y="217"/>
                    </a:lnTo>
                    <a:cubicBezTo>
                      <a:pt x="641" y="213"/>
                      <a:pt x="622" y="210"/>
                      <a:pt x="604" y="207"/>
                    </a:cubicBezTo>
                    <a:cubicBezTo>
                      <a:pt x="603" y="208"/>
                      <a:pt x="601" y="208"/>
                      <a:pt x="600" y="209"/>
                    </a:cubicBezTo>
                    <a:cubicBezTo>
                      <a:pt x="590" y="226"/>
                      <a:pt x="581" y="244"/>
                      <a:pt x="574" y="262"/>
                    </a:cubicBezTo>
                    <a:cubicBezTo>
                      <a:pt x="572" y="269"/>
                      <a:pt x="563" y="273"/>
                      <a:pt x="556" y="270"/>
                    </a:cubicBezTo>
                    <a:cubicBezTo>
                      <a:pt x="549" y="268"/>
                      <a:pt x="545" y="259"/>
                      <a:pt x="548" y="252"/>
                    </a:cubicBezTo>
                    <a:cubicBezTo>
                      <a:pt x="550" y="247"/>
                      <a:pt x="552" y="241"/>
                      <a:pt x="554" y="236"/>
                    </a:cubicBezTo>
                    <a:cubicBezTo>
                      <a:pt x="531" y="253"/>
                      <a:pt x="510" y="273"/>
                      <a:pt x="493" y="296"/>
                    </a:cubicBezTo>
                    <a:cubicBezTo>
                      <a:pt x="498" y="294"/>
                      <a:pt x="503" y="291"/>
                      <a:pt x="509" y="289"/>
                    </a:cubicBezTo>
                    <a:cubicBezTo>
                      <a:pt x="565" y="266"/>
                      <a:pt x="628" y="264"/>
                      <a:pt x="684" y="262"/>
                    </a:cubicBezTo>
                    <a:lnTo>
                      <a:pt x="824" y="256"/>
                    </a:lnTo>
                    <a:cubicBezTo>
                      <a:pt x="830" y="256"/>
                      <a:pt x="837" y="256"/>
                      <a:pt x="844" y="256"/>
                    </a:cubicBezTo>
                    <a:moveTo>
                      <a:pt x="1039" y="343"/>
                    </a:moveTo>
                    <a:cubicBezTo>
                      <a:pt x="1051" y="344"/>
                      <a:pt x="1063" y="345"/>
                      <a:pt x="1074" y="347"/>
                    </a:cubicBezTo>
                    <a:cubicBezTo>
                      <a:pt x="1079" y="348"/>
                      <a:pt x="1083" y="349"/>
                      <a:pt x="1088" y="349"/>
                    </a:cubicBezTo>
                    <a:cubicBezTo>
                      <a:pt x="1084" y="334"/>
                      <a:pt x="1080" y="319"/>
                      <a:pt x="1075" y="303"/>
                    </a:cubicBezTo>
                    <a:cubicBezTo>
                      <a:pt x="1063" y="316"/>
                      <a:pt x="1051" y="329"/>
                      <a:pt x="1039" y="343"/>
                    </a:cubicBezTo>
                    <a:moveTo>
                      <a:pt x="464" y="346"/>
                    </a:moveTo>
                    <a:cubicBezTo>
                      <a:pt x="462" y="352"/>
                      <a:pt x="460" y="358"/>
                      <a:pt x="458" y="364"/>
                    </a:cubicBezTo>
                    <a:cubicBezTo>
                      <a:pt x="488" y="349"/>
                      <a:pt x="520" y="337"/>
                      <a:pt x="553" y="330"/>
                    </a:cubicBezTo>
                    <a:cubicBezTo>
                      <a:pt x="626" y="315"/>
                      <a:pt x="703" y="323"/>
                      <a:pt x="771" y="349"/>
                    </a:cubicBezTo>
                    <a:cubicBezTo>
                      <a:pt x="802" y="345"/>
                      <a:pt x="834" y="346"/>
                      <a:pt x="866" y="351"/>
                    </a:cubicBezTo>
                    <a:cubicBezTo>
                      <a:pt x="887" y="347"/>
                      <a:pt x="909" y="343"/>
                      <a:pt x="931" y="342"/>
                    </a:cubicBezTo>
                    <a:cubicBezTo>
                      <a:pt x="929" y="327"/>
                      <a:pt x="924" y="314"/>
                      <a:pt x="914" y="304"/>
                    </a:cubicBezTo>
                    <a:cubicBezTo>
                      <a:pt x="894" y="283"/>
                      <a:pt x="859" y="283"/>
                      <a:pt x="825" y="284"/>
                    </a:cubicBezTo>
                    <a:lnTo>
                      <a:pt x="685" y="290"/>
                    </a:lnTo>
                    <a:cubicBezTo>
                      <a:pt x="629" y="292"/>
                      <a:pt x="571" y="294"/>
                      <a:pt x="519" y="315"/>
                    </a:cubicBezTo>
                    <a:cubicBezTo>
                      <a:pt x="500" y="323"/>
                      <a:pt x="482" y="333"/>
                      <a:pt x="464" y="346"/>
                    </a:cubicBezTo>
                    <a:moveTo>
                      <a:pt x="960" y="379"/>
                    </a:moveTo>
                    <a:cubicBezTo>
                      <a:pt x="963" y="381"/>
                      <a:pt x="966" y="382"/>
                      <a:pt x="968" y="383"/>
                    </a:cubicBezTo>
                    <a:cubicBezTo>
                      <a:pt x="973" y="378"/>
                      <a:pt x="977" y="373"/>
                      <a:pt x="982" y="368"/>
                    </a:cubicBezTo>
                    <a:cubicBezTo>
                      <a:pt x="975" y="368"/>
                      <a:pt x="967" y="368"/>
                      <a:pt x="960" y="368"/>
                    </a:cubicBezTo>
                    <a:cubicBezTo>
                      <a:pt x="960" y="372"/>
                      <a:pt x="960" y="376"/>
                      <a:pt x="960" y="379"/>
                    </a:cubicBezTo>
                    <a:moveTo>
                      <a:pt x="426" y="381"/>
                    </a:moveTo>
                    <a:cubicBezTo>
                      <a:pt x="425" y="382"/>
                      <a:pt x="423" y="383"/>
                      <a:pt x="422" y="384"/>
                    </a:cubicBezTo>
                    <a:cubicBezTo>
                      <a:pt x="423" y="384"/>
                      <a:pt x="424" y="383"/>
                      <a:pt x="425" y="382"/>
                    </a:cubicBezTo>
                    <a:cubicBezTo>
                      <a:pt x="426" y="382"/>
                      <a:pt x="426" y="381"/>
                      <a:pt x="426" y="381"/>
                    </a:cubicBezTo>
                    <a:moveTo>
                      <a:pt x="844" y="386"/>
                    </a:moveTo>
                    <a:cubicBezTo>
                      <a:pt x="867" y="400"/>
                      <a:pt x="888" y="416"/>
                      <a:pt x="907" y="435"/>
                    </a:cubicBezTo>
                    <a:cubicBezTo>
                      <a:pt x="914" y="431"/>
                      <a:pt x="920" y="426"/>
                      <a:pt x="927" y="421"/>
                    </a:cubicBezTo>
                    <a:cubicBezTo>
                      <a:pt x="928" y="413"/>
                      <a:pt x="929" y="405"/>
                      <a:pt x="930" y="397"/>
                    </a:cubicBezTo>
                    <a:cubicBezTo>
                      <a:pt x="929" y="397"/>
                      <a:pt x="928" y="397"/>
                      <a:pt x="928" y="397"/>
                    </a:cubicBezTo>
                    <a:cubicBezTo>
                      <a:pt x="908" y="389"/>
                      <a:pt x="887" y="383"/>
                      <a:pt x="867" y="380"/>
                    </a:cubicBezTo>
                    <a:cubicBezTo>
                      <a:pt x="859" y="382"/>
                      <a:pt x="852" y="384"/>
                      <a:pt x="844" y="386"/>
                    </a:cubicBezTo>
                    <a:moveTo>
                      <a:pt x="749" y="434"/>
                    </a:moveTo>
                    <a:cubicBezTo>
                      <a:pt x="752" y="435"/>
                      <a:pt x="755" y="436"/>
                      <a:pt x="758" y="439"/>
                    </a:cubicBezTo>
                    <a:cubicBezTo>
                      <a:pt x="774" y="455"/>
                      <a:pt x="796" y="464"/>
                      <a:pt x="822" y="463"/>
                    </a:cubicBezTo>
                    <a:cubicBezTo>
                      <a:pt x="840" y="462"/>
                      <a:pt x="860" y="457"/>
                      <a:pt x="880" y="448"/>
                    </a:cubicBezTo>
                    <a:cubicBezTo>
                      <a:pt x="859" y="429"/>
                      <a:pt x="836" y="412"/>
                      <a:pt x="810" y="398"/>
                    </a:cubicBezTo>
                    <a:cubicBezTo>
                      <a:pt x="788" y="407"/>
                      <a:pt x="767" y="420"/>
                      <a:pt x="749" y="434"/>
                    </a:cubicBezTo>
                    <a:moveTo>
                      <a:pt x="502" y="200"/>
                    </a:moveTo>
                    <a:cubicBezTo>
                      <a:pt x="412" y="200"/>
                      <a:pt x="339" y="220"/>
                      <a:pt x="282" y="260"/>
                    </a:cubicBezTo>
                    <a:cubicBezTo>
                      <a:pt x="225" y="300"/>
                      <a:pt x="188" y="375"/>
                      <a:pt x="190" y="448"/>
                    </a:cubicBezTo>
                    <a:cubicBezTo>
                      <a:pt x="190" y="455"/>
                      <a:pt x="190" y="462"/>
                      <a:pt x="191" y="469"/>
                    </a:cubicBezTo>
                    <a:cubicBezTo>
                      <a:pt x="245" y="436"/>
                      <a:pt x="305" y="417"/>
                      <a:pt x="366" y="412"/>
                    </a:cubicBezTo>
                    <a:cubicBezTo>
                      <a:pt x="387" y="379"/>
                      <a:pt x="412" y="351"/>
                      <a:pt x="441" y="328"/>
                    </a:cubicBezTo>
                    <a:cubicBezTo>
                      <a:pt x="461" y="282"/>
                      <a:pt x="498" y="236"/>
                      <a:pt x="553" y="202"/>
                    </a:cubicBezTo>
                    <a:cubicBezTo>
                      <a:pt x="536" y="201"/>
                      <a:pt x="518" y="200"/>
                      <a:pt x="502" y="200"/>
                    </a:cubicBezTo>
                    <a:moveTo>
                      <a:pt x="946" y="479"/>
                    </a:moveTo>
                    <a:cubicBezTo>
                      <a:pt x="952" y="487"/>
                      <a:pt x="957" y="494"/>
                      <a:pt x="962" y="502"/>
                    </a:cubicBezTo>
                    <a:cubicBezTo>
                      <a:pt x="966" y="474"/>
                      <a:pt x="971" y="447"/>
                      <a:pt x="977" y="420"/>
                    </a:cubicBezTo>
                    <a:cubicBezTo>
                      <a:pt x="976" y="419"/>
                      <a:pt x="975" y="419"/>
                      <a:pt x="974" y="418"/>
                    </a:cubicBezTo>
                    <a:cubicBezTo>
                      <a:pt x="968" y="425"/>
                      <a:pt x="961" y="431"/>
                      <a:pt x="954" y="436"/>
                    </a:cubicBezTo>
                    <a:cubicBezTo>
                      <a:pt x="951" y="451"/>
                      <a:pt x="949" y="465"/>
                      <a:pt x="946" y="479"/>
                    </a:cubicBezTo>
                    <a:moveTo>
                      <a:pt x="1009" y="406"/>
                    </a:moveTo>
                    <a:cubicBezTo>
                      <a:pt x="1050" y="433"/>
                      <a:pt x="1084" y="467"/>
                      <a:pt x="1108" y="507"/>
                    </a:cubicBezTo>
                    <a:cubicBezTo>
                      <a:pt x="1109" y="464"/>
                      <a:pt x="1103" y="421"/>
                      <a:pt x="1094" y="379"/>
                    </a:cubicBezTo>
                    <a:cubicBezTo>
                      <a:pt x="1086" y="378"/>
                      <a:pt x="1078" y="376"/>
                      <a:pt x="1070" y="375"/>
                    </a:cubicBezTo>
                    <a:cubicBezTo>
                      <a:pt x="1053" y="372"/>
                      <a:pt x="1036" y="370"/>
                      <a:pt x="1018" y="369"/>
                    </a:cubicBezTo>
                    <a:cubicBezTo>
                      <a:pt x="1015" y="381"/>
                      <a:pt x="1012" y="394"/>
                      <a:pt x="1009" y="406"/>
                    </a:cubicBezTo>
                    <a:moveTo>
                      <a:pt x="197" y="498"/>
                    </a:moveTo>
                    <a:cubicBezTo>
                      <a:pt x="207" y="530"/>
                      <a:pt x="227" y="556"/>
                      <a:pt x="254" y="573"/>
                    </a:cubicBezTo>
                    <a:cubicBezTo>
                      <a:pt x="256" y="574"/>
                      <a:pt x="257" y="575"/>
                      <a:pt x="258" y="577"/>
                    </a:cubicBezTo>
                    <a:cubicBezTo>
                      <a:pt x="279" y="529"/>
                      <a:pt x="309" y="484"/>
                      <a:pt x="346" y="447"/>
                    </a:cubicBezTo>
                    <a:cubicBezTo>
                      <a:pt x="347" y="445"/>
                      <a:pt x="347" y="444"/>
                      <a:pt x="348" y="443"/>
                    </a:cubicBezTo>
                    <a:cubicBezTo>
                      <a:pt x="296" y="450"/>
                      <a:pt x="244" y="468"/>
                      <a:pt x="197" y="498"/>
                    </a:cubicBezTo>
                    <a:moveTo>
                      <a:pt x="1118" y="355"/>
                    </a:moveTo>
                    <a:cubicBezTo>
                      <a:pt x="1254" y="386"/>
                      <a:pt x="1398" y="460"/>
                      <a:pt x="1450" y="591"/>
                    </a:cubicBezTo>
                    <a:cubicBezTo>
                      <a:pt x="1446" y="537"/>
                      <a:pt x="1438" y="480"/>
                      <a:pt x="1427" y="417"/>
                    </a:cubicBezTo>
                    <a:cubicBezTo>
                      <a:pt x="1419" y="373"/>
                      <a:pt x="1408" y="322"/>
                      <a:pt x="1371" y="296"/>
                    </a:cubicBezTo>
                    <a:cubicBezTo>
                      <a:pt x="1347" y="278"/>
                      <a:pt x="1314" y="274"/>
                      <a:pt x="1280" y="269"/>
                    </a:cubicBezTo>
                    <a:cubicBezTo>
                      <a:pt x="1252" y="266"/>
                      <a:pt x="1224" y="262"/>
                      <a:pt x="1197" y="250"/>
                    </a:cubicBezTo>
                    <a:cubicBezTo>
                      <a:pt x="1193" y="248"/>
                      <a:pt x="1189" y="246"/>
                      <a:pt x="1184" y="244"/>
                    </a:cubicBezTo>
                    <a:cubicBezTo>
                      <a:pt x="1182" y="244"/>
                      <a:pt x="1180" y="244"/>
                      <a:pt x="1177" y="245"/>
                    </a:cubicBezTo>
                    <a:cubicBezTo>
                      <a:pt x="1148" y="249"/>
                      <a:pt x="1122" y="263"/>
                      <a:pt x="1099" y="282"/>
                    </a:cubicBezTo>
                    <a:cubicBezTo>
                      <a:pt x="1106" y="306"/>
                      <a:pt x="1112" y="331"/>
                      <a:pt x="1118" y="355"/>
                    </a:cubicBezTo>
                    <a:moveTo>
                      <a:pt x="938" y="517"/>
                    </a:moveTo>
                    <a:cubicBezTo>
                      <a:pt x="926" y="565"/>
                      <a:pt x="910" y="612"/>
                      <a:pt x="890" y="657"/>
                    </a:cubicBezTo>
                    <a:cubicBezTo>
                      <a:pt x="952" y="605"/>
                      <a:pt x="1027" y="577"/>
                      <a:pt x="1102" y="576"/>
                    </a:cubicBezTo>
                    <a:cubicBezTo>
                      <a:pt x="1103" y="571"/>
                      <a:pt x="1103" y="566"/>
                      <a:pt x="1104" y="561"/>
                    </a:cubicBezTo>
                    <a:cubicBezTo>
                      <a:pt x="1085" y="512"/>
                      <a:pt x="1049" y="469"/>
                      <a:pt x="1002" y="436"/>
                    </a:cubicBezTo>
                    <a:cubicBezTo>
                      <a:pt x="995" y="473"/>
                      <a:pt x="988" y="511"/>
                      <a:pt x="984" y="549"/>
                    </a:cubicBezTo>
                    <a:cubicBezTo>
                      <a:pt x="983" y="556"/>
                      <a:pt x="978" y="561"/>
                      <a:pt x="972" y="562"/>
                    </a:cubicBezTo>
                    <a:cubicBezTo>
                      <a:pt x="966" y="562"/>
                      <a:pt x="959" y="559"/>
                      <a:pt x="957" y="553"/>
                    </a:cubicBezTo>
                    <a:cubicBezTo>
                      <a:pt x="951" y="541"/>
                      <a:pt x="945" y="529"/>
                      <a:pt x="938" y="517"/>
                    </a:cubicBezTo>
                    <a:moveTo>
                      <a:pt x="765" y="479"/>
                    </a:moveTo>
                    <a:cubicBezTo>
                      <a:pt x="777" y="550"/>
                      <a:pt x="806" y="618"/>
                      <a:pt x="849" y="677"/>
                    </a:cubicBezTo>
                    <a:cubicBezTo>
                      <a:pt x="879" y="616"/>
                      <a:pt x="901" y="552"/>
                      <a:pt x="916" y="486"/>
                    </a:cubicBezTo>
                    <a:cubicBezTo>
                      <a:pt x="911" y="481"/>
                      <a:pt x="907" y="475"/>
                      <a:pt x="902" y="470"/>
                    </a:cubicBezTo>
                    <a:cubicBezTo>
                      <a:pt x="875" y="483"/>
                      <a:pt x="848" y="490"/>
                      <a:pt x="822" y="491"/>
                    </a:cubicBezTo>
                    <a:cubicBezTo>
                      <a:pt x="802" y="491"/>
                      <a:pt x="782" y="487"/>
                      <a:pt x="765" y="479"/>
                    </a:cubicBezTo>
                    <a:moveTo>
                      <a:pt x="1140" y="578"/>
                    </a:moveTo>
                    <a:cubicBezTo>
                      <a:pt x="1185" y="583"/>
                      <a:pt x="1222" y="597"/>
                      <a:pt x="1251" y="620"/>
                    </a:cubicBezTo>
                    <a:cubicBezTo>
                      <a:pt x="1272" y="636"/>
                      <a:pt x="1288" y="659"/>
                      <a:pt x="1299" y="684"/>
                    </a:cubicBezTo>
                    <a:cubicBezTo>
                      <a:pt x="1346" y="675"/>
                      <a:pt x="1393" y="671"/>
                      <a:pt x="1440" y="672"/>
                    </a:cubicBezTo>
                    <a:cubicBezTo>
                      <a:pt x="1439" y="657"/>
                      <a:pt x="1437" y="643"/>
                      <a:pt x="1433" y="629"/>
                    </a:cubicBezTo>
                    <a:cubicBezTo>
                      <a:pt x="1397" y="495"/>
                      <a:pt x="1259" y="418"/>
                      <a:pt x="1125" y="386"/>
                    </a:cubicBezTo>
                    <a:cubicBezTo>
                      <a:pt x="1136" y="443"/>
                      <a:pt x="1141" y="500"/>
                      <a:pt x="1133" y="558"/>
                    </a:cubicBezTo>
                    <a:cubicBezTo>
                      <a:pt x="1135" y="562"/>
                      <a:pt x="1136" y="566"/>
                      <a:pt x="1138" y="570"/>
                    </a:cubicBezTo>
                    <a:cubicBezTo>
                      <a:pt x="1138" y="573"/>
                      <a:pt x="1139" y="575"/>
                      <a:pt x="1140" y="578"/>
                    </a:cubicBezTo>
                    <a:moveTo>
                      <a:pt x="1146" y="607"/>
                    </a:moveTo>
                    <a:cubicBezTo>
                      <a:pt x="1153" y="650"/>
                      <a:pt x="1150" y="695"/>
                      <a:pt x="1137" y="739"/>
                    </a:cubicBezTo>
                    <a:cubicBezTo>
                      <a:pt x="1179" y="718"/>
                      <a:pt x="1225" y="702"/>
                      <a:pt x="1271" y="690"/>
                    </a:cubicBezTo>
                    <a:cubicBezTo>
                      <a:pt x="1262" y="671"/>
                      <a:pt x="1249" y="654"/>
                      <a:pt x="1233" y="642"/>
                    </a:cubicBezTo>
                    <a:cubicBezTo>
                      <a:pt x="1211" y="624"/>
                      <a:pt x="1181" y="612"/>
                      <a:pt x="1146" y="607"/>
                    </a:cubicBezTo>
                    <a:moveTo>
                      <a:pt x="883" y="701"/>
                    </a:moveTo>
                    <a:cubicBezTo>
                      <a:pt x="923" y="701"/>
                      <a:pt x="962" y="709"/>
                      <a:pt x="990" y="727"/>
                    </a:cubicBezTo>
                    <a:cubicBezTo>
                      <a:pt x="997" y="732"/>
                      <a:pt x="1003" y="737"/>
                      <a:pt x="1009" y="742"/>
                    </a:cubicBezTo>
                    <a:cubicBezTo>
                      <a:pt x="1048" y="709"/>
                      <a:pt x="1079" y="660"/>
                      <a:pt x="1095" y="604"/>
                    </a:cubicBezTo>
                    <a:cubicBezTo>
                      <a:pt x="1024" y="607"/>
                      <a:pt x="953" y="637"/>
                      <a:pt x="895" y="690"/>
                    </a:cubicBezTo>
                    <a:cubicBezTo>
                      <a:pt x="891" y="693"/>
                      <a:pt x="887" y="697"/>
                      <a:pt x="883" y="701"/>
                    </a:cubicBezTo>
                    <a:moveTo>
                      <a:pt x="733" y="448"/>
                    </a:moveTo>
                    <a:cubicBezTo>
                      <a:pt x="719" y="462"/>
                      <a:pt x="707" y="477"/>
                      <a:pt x="697" y="495"/>
                    </a:cubicBezTo>
                    <a:cubicBezTo>
                      <a:pt x="658" y="566"/>
                      <a:pt x="668" y="661"/>
                      <a:pt x="721" y="722"/>
                    </a:cubicBezTo>
                    <a:cubicBezTo>
                      <a:pt x="740" y="745"/>
                      <a:pt x="765" y="762"/>
                      <a:pt x="793" y="774"/>
                    </a:cubicBezTo>
                    <a:cubicBezTo>
                      <a:pt x="801" y="761"/>
                      <a:pt x="810" y="748"/>
                      <a:pt x="818" y="735"/>
                    </a:cubicBezTo>
                    <a:cubicBezTo>
                      <a:pt x="806" y="737"/>
                      <a:pt x="795" y="739"/>
                      <a:pt x="785" y="742"/>
                    </a:cubicBezTo>
                    <a:cubicBezTo>
                      <a:pt x="777" y="744"/>
                      <a:pt x="769" y="739"/>
                      <a:pt x="767" y="732"/>
                    </a:cubicBezTo>
                    <a:cubicBezTo>
                      <a:pt x="765" y="724"/>
                      <a:pt x="770" y="717"/>
                      <a:pt x="777" y="715"/>
                    </a:cubicBezTo>
                    <a:cubicBezTo>
                      <a:pt x="794" y="710"/>
                      <a:pt x="814" y="706"/>
                      <a:pt x="834" y="704"/>
                    </a:cubicBezTo>
                    <a:cubicBezTo>
                      <a:pt x="778" y="630"/>
                      <a:pt x="741" y="542"/>
                      <a:pt x="733" y="450"/>
                    </a:cubicBezTo>
                    <a:cubicBezTo>
                      <a:pt x="733" y="449"/>
                      <a:pt x="733" y="449"/>
                      <a:pt x="733" y="448"/>
                    </a:cubicBezTo>
                    <a:moveTo>
                      <a:pt x="893" y="729"/>
                    </a:moveTo>
                    <a:cubicBezTo>
                      <a:pt x="910" y="747"/>
                      <a:pt x="928" y="764"/>
                      <a:pt x="947" y="779"/>
                    </a:cubicBezTo>
                    <a:cubicBezTo>
                      <a:pt x="961" y="774"/>
                      <a:pt x="974" y="767"/>
                      <a:pt x="986" y="759"/>
                    </a:cubicBezTo>
                    <a:cubicBezTo>
                      <a:pt x="983" y="756"/>
                      <a:pt x="979" y="753"/>
                      <a:pt x="975" y="751"/>
                    </a:cubicBezTo>
                    <a:cubicBezTo>
                      <a:pt x="954" y="737"/>
                      <a:pt x="924" y="731"/>
                      <a:pt x="893" y="729"/>
                    </a:cubicBezTo>
                    <a:moveTo>
                      <a:pt x="1056" y="781"/>
                    </a:moveTo>
                    <a:cubicBezTo>
                      <a:pt x="1059" y="782"/>
                      <a:pt x="1062" y="782"/>
                      <a:pt x="1065" y="783"/>
                    </a:cubicBezTo>
                    <a:cubicBezTo>
                      <a:pt x="1077" y="775"/>
                      <a:pt x="1088" y="767"/>
                      <a:pt x="1100" y="760"/>
                    </a:cubicBezTo>
                    <a:cubicBezTo>
                      <a:pt x="1118" y="714"/>
                      <a:pt x="1125" y="666"/>
                      <a:pt x="1119" y="621"/>
                    </a:cubicBezTo>
                    <a:cubicBezTo>
                      <a:pt x="1101" y="679"/>
                      <a:pt x="1068" y="730"/>
                      <a:pt x="1025" y="765"/>
                    </a:cubicBezTo>
                    <a:cubicBezTo>
                      <a:pt x="1026" y="767"/>
                      <a:pt x="1027" y="768"/>
                      <a:pt x="1028" y="770"/>
                    </a:cubicBezTo>
                    <a:cubicBezTo>
                      <a:pt x="1037" y="772"/>
                      <a:pt x="1047" y="776"/>
                      <a:pt x="1056" y="781"/>
                    </a:cubicBezTo>
                    <a:moveTo>
                      <a:pt x="1483" y="674"/>
                    </a:moveTo>
                    <a:cubicBezTo>
                      <a:pt x="1578" y="683"/>
                      <a:pt x="1671" y="713"/>
                      <a:pt x="1751" y="764"/>
                    </a:cubicBezTo>
                    <a:lnTo>
                      <a:pt x="1755" y="767"/>
                    </a:lnTo>
                    <a:cubicBezTo>
                      <a:pt x="1774" y="779"/>
                      <a:pt x="1793" y="792"/>
                      <a:pt x="1813" y="790"/>
                    </a:cubicBezTo>
                    <a:cubicBezTo>
                      <a:pt x="1826" y="789"/>
                      <a:pt x="1836" y="783"/>
                      <a:pt x="1843" y="771"/>
                    </a:cubicBezTo>
                    <a:cubicBezTo>
                      <a:pt x="1858" y="747"/>
                      <a:pt x="1859" y="702"/>
                      <a:pt x="1845" y="666"/>
                    </a:cubicBezTo>
                    <a:cubicBezTo>
                      <a:pt x="1772" y="480"/>
                      <a:pt x="1591" y="368"/>
                      <a:pt x="1416" y="301"/>
                    </a:cubicBezTo>
                    <a:cubicBezTo>
                      <a:pt x="1439" y="333"/>
                      <a:pt x="1448" y="375"/>
                      <a:pt x="1455" y="413"/>
                    </a:cubicBezTo>
                    <a:cubicBezTo>
                      <a:pt x="1472" y="510"/>
                      <a:pt x="1482" y="596"/>
                      <a:pt x="1483" y="674"/>
                    </a:cubicBezTo>
                    <a:moveTo>
                      <a:pt x="823" y="784"/>
                    </a:moveTo>
                    <a:cubicBezTo>
                      <a:pt x="852" y="792"/>
                      <a:pt x="884" y="793"/>
                      <a:pt x="914" y="788"/>
                    </a:cubicBezTo>
                    <a:cubicBezTo>
                      <a:pt x="893" y="771"/>
                      <a:pt x="874" y="752"/>
                      <a:pt x="856" y="731"/>
                    </a:cubicBezTo>
                    <a:cubicBezTo>
                      <a:pt x="843" y="748"/>
                      <a:pt x="832" y="766"/>
                      <a:pt x="823" y="784"/>
                    </a:cubicBezTo>
                    <a:moveTo>
                      <a:pt x="991" y="810"/>
                    </a:moveTo>
                    <a:cubicBezTo>
                      <a:pt x="996" y="813"/>
                      <a:pt x="1002" y="816"/>
                      <a:pt x="1007" y="819"/>
                    </a:cubicBezTo>
                    <a:cubicBezTo>
                      <a:pt x="1007" y="815"/>
                      <a:pt x="1008" y="812"/>
                      <a:pt x="1008" y="808"/>
                    </a:cubicBezTo>
                    <a:cubicBezTo>
                      <a:pt x="1002" y="808"/>
                      <a:pt x="997" y="809"/>
                      <a:pt x="991" y="810"/>
                    </a:cubicBezTo>
                    <a:moveTo>
                      <a:pt x="1041" y="837"/>
                    </a:moveTo>
                    <a:cubicBezTo>
                      <a:pt x="1045" y="839"/>
                      <a:pt x="1049" y="840"/>
                      <a:pt x="1053" y="842"/>
                    </a:cubicBezTo>
                    <a:cubicBezTo>
                      <a:pt x="1056" y="838"/>
                      <a:pt x="1059" y="834"/>
                      <a:pt x="1062" y="830"/>
                    </a:cubicBezTo>
                    <a:cubicBezTo>
                      <a:pt x="1063" y="829"/>
                      <a:pt x="1063" y="828"/>
                      <a:pt x="1064" y="827"/>
                    </a:cubicBezTo>
                    <a:cubicBezTo>
                      <a:pt x="1063" y="825"/>
                      <a:pt x="1062" y="823"/>
                      <a:pt x="1060" y="822"/>
                    </a:cubicBezTo>
                    <a:cubicBezTo>
                      <a:pt x="1054" y="826"/>
                      <a:pt x="1048" y="832"/>
                      <a:pt x="1041" y="837"/>
                    </a:cubicBezTo>
                    <a:moveTo>
                      <a:pt x="329" y="840"/>
                    </a:moveTo>
                    <a:lnTo>
                      <a:pt x="379" y="846"/>
                    </a:lnTo>
                    <a:cubicBezTo>
                      <a:pt x="380" y="817"/>
                      <a:pt x="381" y="787"/>
                      <a:pt x="384" y="758"/>
                    </a:cubicBezTo>
                    <a:cubicBezTo>
                      <a:pt x="391" y="672"/>
                      <a:pt x="433" y="587"/>
                      <a:pt x="509" y="590"/>
                    </a:cubicBezTo>
                    <a:cubicBezTo>
                      <a:pt x="511" y="590"/>
                      <a:pt x="512" y="590"/>
                      <a:pt x="514" y="590"/>
                    </a:cubicBezTo>
                    <a:cubicBezTo>
                      <a:pt x="534" y="504"/>
                      <a:pt x="584" y="430"/>
                      <a:pt x="654" y="388"/>
                    </a:cubicBezTo>
                    <a:cubicBezTo>
                      <a:pt x="673" y="377"/>
                      <a:pt x="694" y="368"/>
                      <a:pt x="715" y="361"/>
                    </a:cubicBezTo>
                    <a:cubicBezTo>
                      <a:pt x="665" y="349"/>
                      <a:pt x="611" y="347"/>
                      <a:pt x="559" y="358"/>
                    </a:cubicBezTo>
                    <a:cubicBezTo>
                      <a:pt x="521" y="366"/>
                      <a:pt x="485" y="380"/>
                      <a:pt x="452" y="399"/>
                    </a:cubicBezTo>
                    <a:cubicBezTo>
                      <a:pt x="451" y="408"/>
                      <a:pt x="451" y="417"/>
                      <a:pt x="452" y="426"/>
                    </a:cubicBezTo>
                    <a:cubicBezTo>
                      <a:pt x="452" y="431"/>
                      <a:pt x="451" y="435"/>
                      <a:pt x="448" y="438"/>
                    </a:cubicBezTo>
                    <a:cubicBezTo>
                      <a:pt x="445" y="441"/>
                      <a:pt x="440" y="442"/>
                      <a:pt x="436" y="442"/>
                    </a:cubicBezTo>
                    <a:cubicBezTo>
                      <a:pt x="423" y="440"/>
                      <a:pt x="409" y="439"/>
                      <a:pt x="395" y="439"/>
                    </a:cubicBezTo>
                    <a:cubicBezTo>
                      <a:pt x="386" y="447"/>
                      <a:pt x="378" y="455"/>
                      <a:pt x="369" y="463"/>
                    </a:cubicBezTo>
                    <a:cubicBezTo>
                      <a:pt x="357" y="488"/>
                      <a:pt x="347" y="515"/>
                      <a:pt x="340" y="543"/>
                    </a:cubicBezTo>
                    <a:cubicBezTo>
                      <a:pt x="316" y="640"/>
                      <a:pt x="322" y="741"/>
                      <a:pt x="329" y="840"/>
                    </a:cubicBezTo>
                    <a:moveTo>
                      <a:pt x="811" y="810"/>
                    </a:moveTo>
                    <a:cubicBezTo>
                      <a:pt x="806" y="823"/>
                      <a:pt x="802" y="836"/>
                      <a:pt x="798" y="849"/>
                    </a:cubicBezTo>
                    <a:cubicBezTo>
                      <a:pt x="816" y="838"/>
                      <a:pt x="834" y="827"/>
                      <a:pt x="853" y="818"/>
                    </a:cubicBezTo>
                    <a:cubicBezTo>
                      <a:pt x="839" y="817"/>
                      <a:pt x="825" y="814"/>
                      <a:pt x="811" y="810"/>
                    </a:cubicBezTo>
                    <a:moveTo>
                      <a:pt x="899" y="830"/>
                    </a:moveTo>
                    <a:cubicBezTo>
                      <a:pt x="880" y="837"/>
                      <a:pt x="862" y="845"/>
                      <a:pt x="845" y="854"/>
                    </a:cubicBezTo>
                    <a:cubicBezTo>
                      <a:pt x="860" y="847"/>
                      <a:pt x="875" y="843"/>
                      <a:pt x="891" y="841"/>
                    </a:cubicBezTo>
                    <a:cubicBezTo>
                      <a:pt x="893" y="837"/>
                      <a:pt x="896" y="834"/>
                      <a:pt x="899" y="830"/>
                    </a:cubicBezTo>
                    <a:moveTo>
                      <a:pt x="928" y="840"/>
                    </a:moveTo>
                    <a:cubicBezTo>
                      <a:pt x="947" y="842"/>
                      <a:pt x="964" y="848"/>
                      <a:pt x="981" y="856"/>
                    </a:cubicBezTo>
                    <a:cubicBezTo>
                      <a:pt x="985" y="852"/>
                      <a:pt x="989" y="848"/>
                      <a:pt x="993" y="843"/>
                    </a:cubicBezTo>
                    <a:cubicBezTo>
                      <a:pt x="979" y="835"/>
                      <a:pt x="966" y="827"/>
                      <a:pt x="953" y="818"/>
                    </a:cubicBezTo>
                    <a:cubicBezTo>
                      <a:pt x="944" y="824"/>
                      <a:pt x="936" y="832"/>
                      <a:pt x="928" y="840"/>
                    </a:cubicBezTo>
                    <a:moveTo>
                      <a:pt x="536" y="626"/>
                    </a:moveTo>
                    <a:cubicBezTo>
                      <a:pt x="536" y="628"/>
                      <a:pt x="536" y="630"/>
                      <a:pt x="536" y="632"/>
                    </a:cubicBezTo>
                    <a:cubicBezTo>
                      <a:pt x="525" y="724"/>
                      <a:pt x="553" y="814"/>
                      <a:pt x="612" y="872"/>
                    </a:cubicBezTo>
                    <a:cubicBezTo>
                      <a:pt x="631" y="800"/>
                      <a:pt x="621" y="728"/>
                      <a:pt x="584" y="672"/>
                    </a:cubicBezTo>
                    <a:cubicBezTo>
                      <a:pt x="575" y="658"/>
                      <a:pt x="558" y="637"/>
                      <a:pt x="536" y="626"/>
                    </a:cubicBezTo>
                    <a:moveTo>
                      <a:pt x="408" y="850"/>
                    </a:moveTo>
                    <a:lnTo>
                      <a:pt x="574" y="873"/>
                    </a:lnTo>
                    <a:cubicBezTo>
                      <a:pt x="521" y="809"/>
                      <a:pt x="497" y="720"/>
                      <a:pt x="507" y="629"/>
                    </a:cubicBezTo>
                    <a:cubicBezTo>
                      <a:pt x="508" y="625"/>
                      <a:pt x="508" y="622"/>
                      <a:pt x="509" y="618"/>
                    </a:cubicBezTo>
                    <a:cubicBezTo>
                      <a:pt x="508" y="618"/>
                      <a:pt x="508" y="618"/>
                      <a:pt x="508" y="618"/>
                    </a:cubicBezTo>
                    <a:cubicBezTo>
                      <a:pt x="442" y="615"/>
                      <a:pt x="417" y="710"/>
                      <a:pt x="412" y="760"/>
                    </a:cubicBezTo>
                    <a:cubicBezTo>
                      <a:pt x="410" y="790"/>
                      <a:pt x="408" y="820"/>
                      <a:pt x="408" y="850"/>
                    </a:cubicBezTo>
                    <a:moveTo>
                      <a:pt x="1114" y="864"/>
                    </a:moveTo>
                    <a:cubicBezTo>
                      <a:pt x="1131" y="869"/>
                      <a:pt x="1148" y="872"/>
                      <a:pt x="1166" y="875"/>
                    </a:cubicBezTo>
                    <a:cubicBezTo>
                      <a:pt x="1148" y="851"/>
                      <a:pt x="1126" y="833"/>
                      <a:pt x="1101" y="822"/>
                    </a:cubicBezTo>
                    <a:cubicBezTo>
                      <a:pt x="1100" y="824"/>
                      <a:pt x="1099" y="825"/>
                      <a:pt x="1098" y="827"/>
                    </a:cubicBezTo>
                    <a:cubicBezTo>
                      <a:pt x="1104" y="839"/>
                      <a:pt x="1109" y="851"/>
                      <a:pt x="1114" y="864"/>
                    </a:cubicBezTo>
                    <a:moveTo>
                      <a:pt x="1011" y="877"/>
                    </a:moveTo>
                    <a:cubicBezTo>
                      <a:pt x="1013" y="879"/>
                      <a:pt x="1014" y="880"/>
                      <a:pt x="1016" y="882"/>
                    </a:cubicBezTo>
                    <a:cubicBezTo>
                      <a:pt x="1022" y="876"/>
                      <a:pt x="1028" y="870"/>
                      <a:pt x="1034" y="864"/>
                    </a:cubicBezTo>
                    <a:cubicBezTo>
                      <a:pt x="1030" y="863"/>
                      <a:pt x="1027" y="861"/>
                      <a:pt x="1023" y="859"/>
                    </a:cubicBezTo>
                    <a:cubicBezTo>
                      <a:pt x="1020" y="866"/>
                      <a:pt x="1016" y="872"/>
                      <a:pt x="1011" y="877"/>
                    </a:cubicBezTo>
                    <a:moveTo>
                      <a:pt x="741" y="885"/>
                    </a:moveTo>
                    <a:cubicBezTo>
                      <a:pt x="745" y="885"/>
                      <a:pt x="748" y="885"/>
                      <a:pt x="752" y="885"/>
                    </a:cubicBezTo>
                    <a:cubicBezTo>
                      <a:pt x="756" y="881"/>
                      <a:pt x="760" y="878"/>
                      <a:pt x="765" y="874"/>
                    </a:cubicBezTo>
                    <a:cubicBezTo>
                      <a:pt x="766" y="867"/>
                      <a:pt x="767" y="860"/>
                      <a:pt x="768" y="853"/>
                    </a:cubicBezTo>
                    <a:cubicBezTo>
                      <a:pt x="760" y="864"/>
                      <a:pt x="750" y="875"/>
                      <a:pt x="741" y="885"/>
                    </a:cubicBezTo>
                    <a:moveTo>
                      <a:pt x="1202" y="879"/>
                    </a:moveTo>
                    <a:cubicBezTo>
                      <a:pt x="1205" y="880"/>
                      <a:pt x="1209" y="880"/>
                      <a:pt x="1212" y="880"/>
                    </a:cubicBezTo>
                    <a:cubicBezTo>
                      <a:pt x="1228" y="882"/>
                      <a:pt x="1244" y="883"/>
                      <a:pt x="1260" y="886"/>
                    </a:cubicBezTo>
                    <a:cubicBezTo>
                      <a:pt x="1271" y="863"/>
                      <a:pt x="1279" y="840"/>
                      <a:pt x="1284" y="815"/>
                    </a:cubicBezTo>
                    <a:cubicBezTo>
                      <a:pt x="1292" y="781"/>
                      <a:pt x="1290" y="747"/>
                      <a:pt x="1281" y="717"/>
                    </a:cubicBezTo>
                    <a:cubicBezTo>
                      <a:pt x="1226" y="730"/>
                      <a:pt x="1172" y="751"/>
                      <a:pt x="1123" y="779"/>
                    </a:cubicBezTo>
                    <a:cubicBezTo>
                      <a:pt x="1120" y="785"/>
                      <a:pt x="1118" y="791"/>
                      <a:pt x="1115" y="797"/>
                    </a:cubicBezTo>
                    <a:cubicBezTo>
                      <a:pt x="1151" y="814"/>
                      <a:pt x="1181" y="842"/>
                      <a:pt x="1202" y="879"/>
                    </a:cubicBezTo>
                    <a:moveTo>
                      <a:pt x="639" y="882"/>
                    </a:moveTo>
                    <a:lnTo>
                      <a:pt x="676" y="887"/>
                    </a:lnTo>
                    <a:cubicBezTo>
                      <a:pt x="685" y="886"/>
                      <a:pt x="693" y="885"/>
                      <a:pt x="702" y="885"/>
                    </a:cubicBezTo>
                    <a:cubicBezTo>
                      <a:pt x="706" y="881"/>
                      <a:pt x="709" y="878"/>
                      <a:pt x="713" y="874"/>
                    </a:cubicBezTo>
                    <a:cubicBezTo>
                      <a:pt x="736" y="850"/>
                      <a:pt x="757" y="824"/>
                      <a:pt x="776" y="797"/>
                    </a:cubicBezTo>
                    <a:cubicBezTo>
                      <a:pt x="747" y="784"/>
                      <a:pt x="720" y="765"/>
                      <a:pt x="699" y="740"/>
                    </a:cubicBezTo>
                    <a:cubicBezTo>
                      <a:pt x="638" y="670"/>
                      <a:pt x="627" y="563"/>
                      <a:pt x="672" y="482"/>
                    </a:cubicBezTo>
                    <a:cubicBezTo>
                      <a:pt x="697" y="437"/>
                      <a:pt x="734" y="405"/>
                      <a:pt x="778" y="382"/>
                    </a:cubicBezTo>
                    <a:cubicBezTo>
                      <a:pt x="775" y="381"/>
                      <a:pt x="771" y="379"/>
                      <a:pt x="768" y="378"/>
                    </a:cubicBezTo>
                    <a:cubicBezTo>
                      <a:pt x="732" y="383"/>
                      <a:pt x="699" y="395"/>
                      <a:pt x="669" y="412"/>
                    </a:cubicBezTo>
                    <a:cubicBezTo>
                      <a:pt x="606" y="450"/>
                      <a:pt x="559" y="518"/>
                      <a:pt x="541" y="597"/>
                    </a:cubicBezTo>
                    <a:cubicBezTo>
                      <a:pt x="566" y="607"/>
                      <a:pt x="589" y="628"/>
                      <a:pt x="608" y="657"/>
                    </a:cubicBezTo>
                    <a:cubicBezTo>
                      <a:pt x="650" y="720"/>
                      <a:pt x="660" y="801"/>
                      <a:pt x="639" y="882"/>
                    </a:cubicBezTo>
                    <a:moveTo>
                      <a:pt x="792" y="888"/>
                    </a:moveTo>
                    <a:lnTo>
                      <a:pt x="792" y="889"/>
                    </a:lnTo>
                    <a:cubicBezTo>
                      <a:pt x="794" y="887"/>
                      <a:pt x="796" y="885"/>
                      <a:pt x="798" y="883"/>
                    </a:cubicBezTo>
                    <a:cubicBezTo>
                      <a:pt x="796" y="885"/>
                      <a:pt x="794" y="886"/>
                      <a:pt x="792" y="888"/>
                    </a:cubicBezTo>
                    <a:moveTo>
                      <a:pt x="173" y="514"/>
                    </a:moveTo>
                    <a:cubicBezTo>
                      <a:pt x="169" y="517"/>
                      <a:pt x="165" y="520"/>
                      <a:pt x="162" y="523"/>
                    </a:cubicBezTo>
                    <a:cubicBezTo>
                      <a:pt x="87" y="582"/>
                      <a:pt x="39" y="664"/>
                      <a:pt x="30" y="749"/>
                    </a:cubicBezTo>
                    <a:cubicBezTo>
                      <a:pt x="25" y="796"/>
                      <a:pt x="34" y="845"/>
                      <a:pt x="53" y="890"/>
                    </a:cubicBezTo>
                    <a:cubicBezTo>
                      <a:pt x="53" y="887"/>
                      <a:pt x="53" y="884"/>
                      <a:pt x="53" y="880"/>
                    </a:cubicBezTo>
                    <a:cubicBezTo>
                      <a:pt x="57" y="758"/>
                      <a:pt x="122" y="644"/>
                      <a:pt x="221" y="583"/>
                    </a:cubicBezTo>
                    <a:cubicBezTo>
                      <a:pt x="199" y="565"/>
                      <a:pt x="183" y="542"/>
                      <a:pt x="173" y="514"/>
                    </a:cubicBezTo>
                    <a:moveTo>
                      <a:pt x="313" y="533"/>
                    </a:moveTo>
                    <a:cubicBezTo>
                      <a:pt x="283" y="580"/>
                      <a:pt x="263" y="634"/>
                      <a:pt x="256" y="690"/>
                    </a:cubicBezTo>
                    <a:cubicBezTo>
                      <a:pt x="249" y="735"/>
                      <a:pt x="250" y="800"/>
                      <a:pt x="288" y="847"/>
                    </a:cubicBezTo>
                    <a:cubicBezTo>
                      <a:pt x="311" y="875"/>
                      <a:pt x="345" y="893"/>
                      <a:pt x="380" y="905"/>
                    </a:cubicBezTo>
                    <a:cubicBezTo>
                      <a:pt x="380" y="895"/>
                      <a:pt x="379" y="885"/>
                      <a:pt x="379" y="875"/>
                    </a:cubicBezTo>
                    <a:lnTo>
                      <a:pt x="314" y="866"/>
                    </a:lnTo>
                    <a:cubicBezTo>
                      <a:pt x="307" y="865"/>
                      <a:pt x="302" y="860"/>
                      <a:pt x="301" y="853"/>
                    </a:cubicBezTo>
                    <a:cubicBezTo>
                      <a:pt x="294" y="749"/>
                      <a:pt x="286" y="641"/>
                      <a:pt x="312" y="537"/>
                    </a:cubicBezTo>
                    <a:cubicBezTo>
                      <a:pt x="313" y="535"/>
                      <a:pt x="313" y="534"/>
                      <a:pt x="313" y="533"/>
                    </a:cubicBezTo>
                    <a:moveTo>
                      <a:pt x="825" y="898"/>
                    </a:moveTo>
                    <a:cubicBezTo>
                      <a:pt x="834" y="901"/>
                      <a:pt x="842" y="904"/>
                      <a:pt x="850" y="907"/>
                    </a:cubicBezTo>
                    <a:cubicBezTo>
                      <a:pt x="855" y="896"/>
                      <a:pt x="861" y="886"/>
                      <a:pt x="867" y="875"/>
                    </a:cubicBezTo>
                    <a:cubicBezTo>
                      <a:pt x="852" y="881"/>
                      <a:pt x="838" y="889"/>
                      <a:pt x="825" y="898"/>
                    </a:cubicBezTo>
                    <a:moveTo>
                      <a:pt x="906" y="867"/>
                    </a:moveTo>
                    <a:cubicBezTo>
                      <a:pt x="896" y="881"/>
                      <a:pt x="888" y="895"/>
                      <a:pt x="881" y="909"/>
                    </a:cubicBezTo>
                    <a:cubicBezTo>
                      <a:pt x="898" y="908"/>
                      <a:pt x="915" y="905"/>
                      <a:pt x="932" y="900"/>
                    </a:cubicBezTo>
                    <a:cubicBezTo>
                      <a:pt x="938" y="897"/>
                      <a:pt x="945" y="895"/>
                      <a:pt x="951" y="891"/>
                    </a:cubicBezTo>
                    <a:cubicBezTo>
                      <a:pt x="954" y="887"/>
                      <a:pt x="958" y="882"/>
                      <a:pt x="961" y="878"/>
                    </a:cubicBezTo>
                    <a:cubicBezTo>
                      <a:pt x="948" y="872"/>
                      <a:pt x="932" y="868"/>
                      <a:pt x="917" y="867"/>
                    </a:cubicBezTo>
                    <a:cubicBezTo>
                      <a:pt x="913" y="867"/>
                      <a:pt x="910" y="867"/>
                      <a:pt x="906" y="867"/>
                    </a:cubicBezTo>
                    <a:moveTo>
                      <a:pt x="970" y="913"/>
                    </a:moveTo>
                    <a:cubicBezTo>
                      <a:pt x="968" y="915"/>
                      <a:pt x="966" y="918"/>
                      <a:pt x="964" y="921"/>
                    </a:cubicBezTo>
                    <a:cubicBezTo>
                      <a:pt x="974" y="915"/>
                      <a:pt x="985" y="908"/>
                      <a:pt x="994" y="900"/>
                    </a:cubicBezTo>
                    <a:cubicBezTo>
                      <a:pt x="993" y="899"/>
                      <a:pt x="992" y="898"/>
                      <a:pt x="991" y="898"/>
                    </a:cubicBezTo>
                    <a:cubicBezTo>
                      <a:pt x="985" y="903"/>
                      <a:pt x="978" y="908"/>
                      <a:pt x="970" y="913"/>
                    </a:cubicBezTo>
                    <a:moveTo>
                      <a:pt x="1289" y="891"/>
                    </a:moveTo>
                    <a:cubicBezTo>
                      <a:pt x="1306" y="896"/>
                      <a:pt x="1323" y="903"/>
                      <a:pt x="1339" y="913"/>
                    </a:cubicBezTo>
                    <a:cubicBezTo>
                      <a:pt x="1347" y="919"/>
                      <a:pt x="1354" y="925"/>
                      <a:pt x="1360" y="931"/>
                    </a:cubicBezTo>
                    <a:cubicBezTo>
                      <a:pt x="1366" y="922"/>
                      <a:pt x="1372" y="913"/>
                      <a:pt x="1378" y="903"/>
                    </a:cubicBezTo>
                    <a:cubicBezTo>
                      <a:pt x="1419" y="834"/>
                      <a:pt x="1440" y="764"/>
                      <a:pt x="1441" y="700"/>
                    </a:cubicBezTo>
                    <a:cubicBezTo>
                      <a:pt x="1397" y="699"/>
                      <a:pt x="1353" y="703"/>
                      <a:pt x="1309" y="711"/>
                    </a:cubicBezTo>
                    <a:cubicBezTo>
                      <a:pt x="1319" y="745"/>
                      <a:pt x="1320" y="783"/>
                      <a:pt x="1312" y="821"/>
                    </a:cubicBezTo>
                    <a:cubicBezTo>
                      <a:pt x="1307" y="846"/>
                      <a:pt x="1299" y="869"/>
                      <a:pt x="1289" y="891"/>
                    </a:cubicBezTo>
                    <a:moveTo>
                      <a:pt x="409" y="914"/>
                    </a:moveTo>
                    <a:cubicBezTo>
                      <a:pt x="415" y="916"/>
                      <a:pt x="422" y="917"/>
                      <a:pt x="428" y="919"/>
                    </a:cubicBezTo>
                    <a:cubicBezTo>
                      <a:pt x="451" y="925"/>
                      <a:pt x="476" y="930"/>
                      <a:pt x="500" y="935"/>
                    </a:cubicBezTo>
                    <a:cubicBezTo>
                      <a:pt x="529" y="922"/>
                      <a:pt x="559" y="912"/>
                      <a:pt x="590" y="904"/>
                    </a:cubicBezTo>
                    <a:lnTo>
                      <a:pt x="408" y="879"/>
                    </a:lnTo>
                    <a:cubicBezTo>
                      <a:pt x="408" y="890"/>
                      <a:pt x="408" y="902"/>
                      <a:pt x="409" y="914"/>
                    </a:cubicBezTo>
                    <a:moveTo>
                      <a:pt x="905" y="935"/>
                    </a:moveTo>
                    <a:cubicBezTo>
                      <a:pt x="908" y="936"/>
                      <a:pt x="910" y="938"/>
                      <a:pt x="912" y="939"/>
                    </a:cubicBezTo>
                    <a:cubicBezTo>
                      <a:pt x="914" y="940"/>
                      <a:pt x="915" y="941"/>
                      <a:pt x="916" y="942"/>
                    </a:cubicBezTo>
                    <a:cubicBezTo>
                      <a:pt x="918" y="938"/>
                      <a:pt x="920" y="935"/>
                      <a:pt x="922" y="931"/>
                    </a:cubicBezTo>
                    <a:cubicBezTo>
                      <a:pt x="917" y="933"/>
                      <a:pt x="911" y="934"/>
                      <a:pt x="905" y="935"/>
                    </a:cubicBezTo>
                    <a:moveTo>
                      <a:pt x="1216" y="909"/>
                    </a:moveTo>
                    <a:cubicBezTo>
                      <a:pt x="1217" y="909"/>
                      <a:pt x="1217" y="910"/>
                      <a:pt x="1217" y="910"/>
                    </a:cubicBezTo>
                    <a:cubicBezTo>
                      <a:pt x="1221" y="921"/>
                      <a:pt x="1224" y="932"/>
                      <a:pt x="1227" y="943"/>
                    </a:cubicBezTo>
                    <a:cubicBezTo>
                      <a:pt x="1234" y="933"/>
                      <a:pt x="1240" y="922"/>
                      <a:pt x="1246" y="912"/>
                    </a:cubicBezTo>
                    <a:cubicBezTo>
                      <a:pt x="1236" y="911"/>
                      <a:pt x="1226" y="910"/>
                      <a:pt x="1216" y="909"/>
                    </a:cubicBezTo>
                    <a:moveTo>
                      <a:pt x="552" y="945"/>
                    </a:moveTo>
                    <a:cubicBezTo>
                      <a:pt x="561" y="946"/>
                      <a:pt x="571" y="948"/>
                      <a:pt x="580" y="950"/>
                    </a:cubicBezTo>
                    <a:cubicBezTo>
                      <a:pt x="583" y="944"/>
                      <a:pt x="586" y="938"/>
                      <a:pt x="589" y="933"/>
                    </a:cubicBezTo>
                    <a:cubicBezTo>
                      <a:pt x="576" y="936"/>
                      <a:pt x="564" y="940"/>
                      <a:pt x="552" y="945"/>
                    </a:cubicBezTo>
                    <a:moveTo>
                      <a:pt x="866" y="944"/>
                    </a:moveTo>
                    <a:cubicBezTo>
                      <a:pt x="864" y="949"/>
                      <a:pt x="863" y="953"/>
                      <a:pt x="861" y="958"/>
                    </a:cubicBezTo>
                    <a:cubicBezTo>
                      <a:pt x="868" y="957"/>
                      <a:pt x="876" y="955"/>
                      <a:pt x="883" y="954"/>
                    </a:cubicBezTo>
                    <a:cubicBezTo>
                      <a:pt x="877" y="950"/>
                      <a:pt x="871" y="947"/>
                      <a:pt x="866" y="944"/>
                    </a:cubicBezTo>
                    <a:moveTo>
                      <a:pt x="792" y="931"/>
                    </a:moveTo>
                    <a:cubicBezTo>
                      <a:pt x="794" y="941"/>
                      <a:pt x="798" y="948"/>
                      <a:pt x="803" y="953"/>
                    </a:cubicBezTo>
                    <a:cubicBezTo>
                      <a:pt x="810" y="958"/>
                      <a:pt x="820" y="960"/>
                      <a:pt x="830" y="960"/>
                    </a:cubicBezTo>
                    <a:cubicBezTo>
                      <a:pt x="833" y="952"/>
                      <a:pt x="835" y="944"/>
                      <a:pt x="838" y="936"/>
                    </a:cubicBezTo>
                    <a:cubicBezTo>
                      <a:pt x="823" y="935"/>
                      <a:pt x="807" y="933"/>
                      <a:pt x="792" y="931"/>
                    </a:cubicBezTo>
                    <a:moveTo>
                      <a:pt x="609" y="955"/>
                    </a:moveTo>
                    <a:cubicBezTo>
                      <a:pt x="637" y="959"/>
                      <a:pt x="664" y="964"/>
                      <a:pt x="691" y="969"/>
                    </a:cubicBezTo>
                    <a:cubicBezTo>
                      <a:pt x="696" y="959"/>
                      <a:pt x="701" y="949"/>
                      <a:pt x="707" y="939"/>
                    </a:cubicBezTo>
                    <a:cubicBezTo>
                      <a:pt x="711" y="933"/>
                      <a:pt x="715" y="927"/>
                      <a:pt x="719" y="921"/>
                    </a:cubicBezTo>
                    <a:lnTo>
                      <a:pt x="704" y="919"/>
                    </a:lnTo>
                    <a:cubicBezTo>
                      <a:pt x="695" y="925"/>
                      <a:pt x="686" y="929"/>
                      <a:pt x="676" y="930"/>
                    </a:cubicBezTo>
                    <a:cubicBezTo>
                      <a:pt x="661" y="932"/>
                      <a:pt x="646" y="930"/>
                      <a:pt x="631" y="922"/>
                    </a:cubicBezTo>
                    <a:cubicBezTo>
                      <a:pt x="629" y="923"/>
                      <a:pt x="627" y="923"/>
                      <a:pt x="624" y="924"/>
                    </a:cubicBezTo>
                    <a:cubicBezTo>
                      <a:pt x="622" y="928"/>
                      <a:pt x="621" y="932"/>
                      <a:pt x="619" y="936"/>
                    </a:cubicBezTo>
                    <a:cubicBezTo>
                      <a:pt x="616" y="942"/>
                      <a:pt x="613" y="949"/>
                      <a:pt x="609" y="955"/>
                    </a:cubicBezTo>
                    <a:moveTo>
                      <a:pt x="720" y="975"/>
                    </a:moveTo>
                    <a:cubicBezTo>
                      <a:pt x="724" y="976"/>
                      <a:pt x="728" y="977"/>
                      <a:pt x="732" y="977"/>
                    </a:cubicBezTo>
                    <a:cubicBezTo>
                      <a:pt x="733" y="977"/>
                      <a:pt x="733" y="976"/>
                      <a:pt x="733" y="975"/>
                    </a:cubicBezTo>
                    <a:cubicBezTo>
                      <a:pt x="740" y="958"/>
                      <a:pt x="749" y="941"/>
                      <a:pt x="759" y="927"/>
                    </a:cubicBezTo>
                    <a:lnTo>
                      <a:pt x="752" y="926"/>
                    </a:lnTo>
                    <a:cubicBezTo>
                      <a:pt x="744" y="935"/>
                      <a:pt x="737" y="944"/>
                      <a:pt x="731" y="953"/>
                    </a:cubicBezTo>
                    <a:cubicBezTo>
                      <a:pt x="727" y="961"/>
                      <a:pt x="723" y="968"/>
                      <a:pt x="720" y="975"/>
                    </a:cubicBezTo>
                    <a:moveTo>
                      <a:pt x="410" y="943"/>
                    </a:moveTo>
                    <a:cubicBezTo>
                      <a:pt x="411" y="955"/>
                      <a:pt x="412" y="967"/>
                      <a:pt x="413" y="979"/>
                    </a:cubicBezTo>
                    <a:cubicBezTo>
                      <a:pt x="427" y="970"/>
                      <a:pt x="442" y="962"/>
                      <a:pt x="457" y="955"/>
                    </a:cubicBezTo>
                    <a:cubicBezTo>
                      <a:pt x="445" y="952"/>
                      <a:pt x="433" y="949"/>
                      <a:pt x="421" y="946"/>
                    </a:cubicBezTo>
                    <a:cubicBezTo>
                      <a:pt x="417" y="945"/>
                      <a:pt x="414" y="944"/>
                      <a:pt x="410" y="943"/>
                    </a:cubicBezTo>
                    <a:moveTo>
                      <a:pt x="761" y="983"/>
                    </a:moveTo>
                    <a:cubicBezTo>
                      <a:pt x="781" y="988"/>
                      <a:pt x="801" y="993"/>
                      <a:pt x="820" y="998"/>
                    </a:cubicBezTo>
                    <a:cubicBezTo>
                      <a:pt x="821" y="995"/>
                      <a:pt x="822" y="991"/>
                      <a:pt x="823" y="988"/>
                    </a:cubicBezTo>
                    <a:cubicBezTo>
                      <a:pt x="810" y="987"/>
                      <a:pt x="796" y="983"/>
                      <a:pt x="784" y="974"/>
                    </a:cubicBezTo>
                    <a:cubicBezTo>
                      <a:pt x="779" y="970"/>
                      <a:pt x="775" y="965"/>
                      <a:pt x="772" y="959"/>
                    </a:cubicBezTo>
                    <a:cubicBezTo>
                      <a:pt x="768" y="967"/>
                      <a:pt x="764" y="975"/>
                      <a:pt x="761" y="983"/>
                    </a:cubicBezTo>
                    <a:moveTo>
                      <a:pt x="848" y="1006"/>
                    </a:moveTo>
                    <a:cubicBezTo>
                      <a:pt x="858" y="1009"/>
                      <a:pt x="868" y="1012"/>
                      <a:pt x="877" y="1015"/>
                    </a:cubicBezTo>
                    <a:cubicBezTo>
                      <a:pt x="883" y="1003"/>
                      <a:pt x="888" y="992"/>
                      <a:pt x="894" y="980"/>
                    </a:cubicBezTo>
                    <a:cubicBezTo>
                      <a:pt x="881" y="983"/>
                      <a:pt x="867" y="986"/>
                      <a:pt x="853" y="987"/>
                    </a:cubicBezTo>
                    <a:cubicBezTo>
                      <a:pt x="851" y="993"/>
                      <a:pt x="850" y="1000"/>
                      <a:pt x="848" y="1006"/>
                    </a:cubicBezTo>
                    <a:moveTo>
                      <a:pt x="1378" y="955"/>
                    </a:moveTo>
                    <a:cubicBezTo>
                      <a:pt x="1389" y="973"/>
                      <a:pt x="1396" y="993"/>
                      <a:pt x="1398" y="1017"/>
                    </a:cubicBezTo>
                    <a:cubicBezTo>
                      <a:pt x="1399" y="1022"/>
                      <a:pt x="1399" y="1028"/>
                      <a:pt x="1399" y="1033"/>
                    </a:cubicBezTo>
                    <a:cubicBezTo>
                      <a:pt x="1421" y="964"/>
                      <a:pt x="1438" y="894"/>
                      <a:pt x="1447" y="822"/>
                    </a:cubicBezTo>
                    <a:cubicBezTo>
                      <a:pt x="1434" y="858"/>
                      <a:pt x="1418" y="890"/>
                      <a:pt x="1402" y="918"/>
                    </a:cubicBezTo>
                    <a:cubicBezTo>
                      <a:pt x="1395" y="930"/>
                      <a:pt x="1387" y="943"/>
                      <a:pt x="1378" y="955"/>
                    </a:cubicBezTo>
                    <a:moveTo>
                      <a:pt x="1123" y="895"/>
                    </a:moveTo>
                    <a:cubicBezTo>
                      <a:pt x="1138" y="949"/>
                      <a:pt x="1145" y="1001"/>
                      <a:pt x="1144" y="1050"/>
                    </a:cubicBezTo>
                    <a:cubicBezTo>
                      <a:pt x="1161" y="1030"/>
                      <a:pt x="1178" y="1010"/>
                      <a:pt x="1192" y="991"/>
                    </a:cubicBezTo>
                    <a:cubicBezTo>
                      <a:pt x="1196" y="986"/>
                      <a:pt x="1200" y="980"/>
                      <a:pt x="1204" y="975"/>
                    </a:cubicBezTo>
                    <a:cubicBezTo>
                      <a:pt x="1202" y="956"/>
                      <a:pt x="1197" y="938"/>
                      <a:pt x="1190" y="921"/>
                    </a:cubicBezTo>
                    <a:cubicBezTo>
                      <a:pt x="1188" y="916"/>
                      <a:pt x="1186" y="911"/>
                      <a:pt x="1184" y="906"/>
                    </a:cubicBezTo>
                    <a:cubicBezTo>
                      <a:pt x="1182" y="906"/>
                      <a:pt x="1181" y="905"/>
                      <a:pt x="1179" y="905"/>
                    </a:cubicBezTo>
                    <a:cubicBezTo>
                      <a:pt x="1160" y="903"/>
                      <a:pt x="1141" y="900"/>
                      <a:pt x="1123" y="895"/>
                    </a:cubicBezTo>
                    <a:moveTo>
                      <a:pt x="904" y="1025"/>
                    </a:moveTo>
                    <a:cubicBezTo>
                      <a:pt x="934" y="1037"/>
                      <a:pt x="963" y="1050"/>
                      <a:pt x="990" y="1066"/>
                    </a:cubicBezTo>
                    <a:cubicBezTo>
                      <a:pt x="973" y="1036"/>
                      <a:pt x="951" y="1008"/>
                      <a:pt x="924" y="984"/>
                    </a:cubicBezTo>
                    <a:cubicBezTo>
                      <a:pt x="917" y="997"/>
                      <a:pt x="910" y="1011"/>
                      <a:pt x="904" y="1025"/>
                    </a:cubicBezTo>
                    <a:moveTo>
                      <a:pt x="1234" y="983"/>
                    </a:moveTo>
                    <a:cubicBezTo>
                      <a:pt x="1236" y="1013"/>
                      <a:pt x="1234" y="1043"/>
                      <a:pt x="1227" y="1072"/>
                    </a:cubicBezTo>
                    <a:cubicBezTo>
                      <a:pt x="1270" y="1040"/>
                      <a:pt x="1310" y="1000"/>
                      <a:pt x="1343" y="955"/>
                    </a:cubicBezTo>
                    <a:cubicBezTo>
                      <a:pt x="1337" y="948"/>
                      <a:pt x="1330" y="942"/>
                      <a:pt x="1323" y="937"/>
                    </a:cubicBezTo>
                    <a:cubicBezTo>
                      <a:pt x="1308" y="927"/>
                      <a:pt x="1293" y="921"/>
                      <a:pt x="1276" y="917"/>
                    </a:cubicBezTo>
                    <a:cubicBezTo>
                      <a:pt x="1263" y="940"/>
                      <a:pt x="1249" y="962"/>
                      <a:pt x="1234" y="983"/>
                    </a:cubicBezTo>
                    <a:moveTo>
                      <a:pt x="711" y="1002"/>
                    </a:moveTo>
                    <a:cubicBezTo>
                      <a:pt x="705" y="1024"/>
                      <a:pt x="705" y="1046"/>
                      <a:pt x="711" y="1068"/>
                    </a:cubicBezTo>
                    <a:cubicBezTo>
                      <a:pt x="712" y="1071"/>
                      <a:pt x="712" y="1074"/>
                      <a:pt x="713" y="1077"/>
                    </a:cubicBezTo>
                    <a:cubicBezTo>
                      <a:pt x="714" y="1053"/>
                      <a:pt x="717" y="1028"/>
                      <a:pt x="724" y="1004"/>
                    </a:cubicBezTo>
                    <a:cubicBezTo>
                      <a:pt x="719" y="1003"/>
                      <a:pt x="715" y="1003"/>
                      <a:pt x="711" y="1002"/>
                    </a:cubicBezTo>
                    <a:moveTo>
                      <a:pt x="416" y="1010"/>
                    </a:moveTo>
                    <a:cubicBezTo>
                      <a:pt x="419" y="1033"/>
                      <a:pt x="423" y="1057"/>
                      <a:pt x="430" y="1081"/>
                    </a:cubicBezTo>
                    <a:cubicBezTo>
                      <a:pt x="482" y="1062"/>
                      <a:pt x="529" y="1024"/>
                      <a:pt x="564" y="975"/>
                    </a:cubicBezTo>
                    <a:cubicBezTo>
                      <a:pt x="543" y="972"/>
                      <a:pt x="523" y="968"/>
                      <a:pt x="503" y="964"/>
                    </a:cubicBezTo>
                    <a:cubicBezTo>
                      <a:pt x="473" y="978"/>
                      <a:pt x="443" y="993"/>
                      <a:pt x="416" y="1010"/>
                    </a:cubicBezTo>
                    <a:moveTo>
                      <a:pt x="86" y="950"/>
                    </a:moveTo>
                    <a:cubicBezTo>
                      <a:pt x="99" y="970"/>
                      <a:pt x="116" y="989"/>
                      <a:pt x="134" y="1007"/>
                    </a:cubicBezTo>
                    <a:cubicBezTo>
                      <a:pt x="174" y="1045"/>
                      <a:pt x="221" y="1072"/>
                      <a:pt x="269" y="1085"/>
                    </a:cubicBezTo>
                    <a:cubicBezTo>
                      <a:pt x="305" y="1050"/>
                      <a:pt x="345" y="1022"/>
                      <a:pt x="378" y="1000"/>
                    </a:cubicBezTo>
                    <a:cubicBezTo>
                      <a:pt x="380" y="999"/>
                      <a:pt x="383" y="997"/>
                      <a:pt x="386" y="995"/>
                    </a:cubicBezTo>
                    <a:cubicBezTo>
                      <a:pt x="386" y="993"/>
                      <a:pt x="385" y="992"/>
                      <a:pt x="385" y="990"/>
                    </a:cubicBezTo>
                    <a:cubicBezTo>
                      <a:pt x="383" y="972"/>
                      <a:pt x="382" y="953"/>
                      <a:pt x="381" y="935"/>
                    </a:cubicBezTo>
                    <a:cubicBezTo>
                      <a:pt x="338" y="921"/>
                      <a:pt x="296" y="901"/>
                      <a:pt x="266" y="864"/>
                    </a:cubicBezTo>
                    <a:cubicBezTo>
                      <a:pt x="222" y="810"/>
                      <a:pt x="221" y="737"/>
                      <a:pt x="227" y="686"/>
                    </a:cubicBezTo>
                    <a:cubicBezTo>
                      <a:pt x="231" y="656"/>
                      <a:pt x="238" y="627"/>
                      <a:pt x="249" y="600"/>
                    </a:cubicBezTo>
                    <a:cubicBezTo>
                      <a:pt x="151" y="653"/>
                      <a:pt x="86" y="763"/>
                      <a:pt x="82" y="881"/>
                    </a:cubicBezTo>
                    <a:cubicBezTo>
                      <a:pt x="81" y="904"/>
                      <a:pt x="82" y="927"/>
                      <a:pt x="86" y="950"/>
                    </a:cubicBezTo>
                    <a:moveTo>
                      <a:pt x="845" y="1035"/>
                    </a:moveTo>
                    <a:cubicBezTo>
                      <a:pt x="843" y="1055"/>
                      <a:pt x="844" y="1075"/>
                      <a:pt x="849" y="1093"/>
                    </a:cubicBezTo>
                    <a:cubicBezTo>
                      <a:pt x="854" y="1076"/>
                      <a:pt x="860" y="1058"/>
                      <a:pt x="866" y="1042"/>
                    </a:cubicBezTo>
                    <a:cubicBezTo>
                      <a:pt x="859" y="1039"/>
                      <a:pt x="852" y="1037"/>
                      <a:pt x="845" y="1035"/>
                    </a:cubicBezTo>
                    <a:moveTo>
                      <a:pt x="302" y="1093"/>
                    </a:moveTo>
                    <a:cubicBezTo>
                      <a:pt x="328" y="1097"/>
                      <a:pt x="354" y="1097"/>
                      <a:pt x="379" y="1094"/>
                    </a:cubicBezTo>
                    <a:cubicBezTo>
                      <a:pt x="387" y="1093"/>
                      <a:pt x="395" y="1091"/>
                      <a:pt x="403" y="1089"/>
                    </a:cubicBezTo>
                    <a:cubicBezTo>
                      <a:pt x="397" y="1068"/>
                      <a:pt x="392" y="1047"/>
                      <a:pt x="390" y="1026"/>
                    </a:cubicBezTo>
                    <a:cubicBezTo>
                      <a:pt x="363" y="1044"/>
                      <a:pt x="332" y="1066"/>
                      <a:pt x="302" y="1093"/>
                    </a:cubicBezTo>
                    <a:moveTo>
                      <a:pt x="1037" y="1097"/>
                    </a:moveTo>
                    <a:cubicBezTo>
                      <a:pt x="1037" y="1098"/>
                      <a:pt x="1038" y="1098"/>
                      <a:pt x="1038" y="1099"/>
                    </a:cubicBezTo>
                    <a:cubicBezTo>
                      <a:pt x="1057" y="1050"/>
                      <a:pt x="1052" y="989"/>
                      <a:pt x="1025" y="940"/>
                    </a:cubicBezTo>
                    <a:cubicBezTo>
                      <a:pt x="1021" y="933"/>
                      <a:pt x="1017" y="927"/>
                      <a:pt x="1013" y="921"/>
                    </a:cubicBezTo>
                    <a:cubicBezTo>
                      <a:pt x="991" y="938"/>
                      <a:pt x="968" y="952"/>
                      <a:pt x="943" y="963"/>
                    </a:cubicBezTo>
                    <a:cubicBezTo>
                      <a:pt x="986" y="1000"/>
                      <a:pt x="1016" y="1047"/>
                      <a:pt x="1037" y="1097"/>
                    </a:cubicBezTo>
                    <a:moveTo>
                      <a:pt x="1061" y="1118"/>
                    </a:moveTo>
                    <a:cubicBezTo>
                      <a:pt x="1063" y="1119"/>
                      <a:pt x="1065" y="1121"/>
                      <a:pt x="1067" y="1123"/>
                    </a:cubicBezTo>
                    <a:cubicBezTo>
                      <a:pt x="1084" y="1110"/>
                      <a:pt x="1099" y="1096"/>
                      <a:pt x="1114" y="1082"/>
                    </a:cubicBezTo>
                    <a:cubicBezTo>
                      <a:pt x="1119" y="1021"/>
                      <a:pt x="1112" y="955"/>
                      <a:pt x="1091" y="886"/>
                    </a:cubicBezTo>
                    <a:cubicBezTo>
                      <a:pt x="1081" y="883"/>
                      <a:pt x="1071" y="880"/>
                      <a:pt x="1061" y="876"/>
                    </a:cubicBezTo>
                    <a:cubicBezTo>
                      <a:pt x="1053" y="886"/>
                      <a:pt x="1044" y="895"/>
                      <a:pt x="1035" y="903"/>
                    </a:cubicBezTo>
                    <a:cubicBezTo>
                      <a:pt x="1040" y="910"/>
                      <a:pt x="1045" y="918"/>
                      <a:pt x="1050" y="926"/>
                    </a:cubicBezTo>
                    <a:cubicBezTo>
                      <a:pt x="1083" y="986"/>
                      <a:pt x="1087" y="1060"/>
                      <a:pt x="1061" y="1118"/>
                    </a:cubicBezTo>
                    <a:moveTo>
                      <a:pt x="1141" y="1095"/>
                    </a:moveTo>
                    <a:cubicBezTo>
                      <a:pt x="1140" y="1105"/>
                      <a:pt x="1138" y="1115"/>
                      <a:pt x="1136" y="1125"/>
                    </a:cubicBezTo>
                    <a:cubicBezTo>
                      <a:pt x="1154" y="1117"/>
                      <a:pt x="1171" y="1108"/>
                      <a:pt x="1188" y="1098"/>
                    </a:cubicBezTo>
                    <a:cubicBezTo>
                      <a:pt x="1198" y="1074"/>
                      <a:pt x="1205" y="1047"/>
                      <a:pt x="1206" y="1020"/>
                    </a:cubicBezTo>
                    <a:cubicBezTo>
                      <a:pt x="1187" y="1044"/>
                      <a:pt x="1165" y="1070"/>
                      <a:pt x="1141" y="1095"/>
                    </a:cubicBezTo>
                    <a:moveTo>
                      <a:pt x="1087" y="1143"/>
                    </a:moveTo>
                    <a:cubicBezTo>
                      <a:pt x="1088" y="1143"/>
                      <a:pt x="1088" y="1144"/>
                      <a:pt x="1089" y="1144"/>
                    </a:cubicBezTo>
                    <a:cubicBezTo>
                      <a:pt x="1094" y="1143"/>
                      <a:pt x="1099" y="1141"/>
                      <a:pt x="1105" y="1139"/>
                    </a:cubicBezTo>
                    <a:cubicBezTo>
                      <a:pt x="1106" y="1135"/>
                      <a:pt x="1106" y="1131"/>
                      <a:pt x="1107" y="1127"/>
                    </a:cubicBezTo>
                    <a:cubicBezTo>
                      <a:pt x="1101" y="1132"/>
                      <a:pt x="1094" y="1138"/>
                      <a:pt x="1087" y="1143"/>
                    </a:cubicBezTo>
                    <a:moveTo>
                      <a:pt x="869" y="1130"/>
                    </a:moveTo>
                    <a:cubicBezTo>
                      <a:pt x="874" y="1137"/>
                      <a:pt x="881" y="1143"/>
                      <a:pt x="889" y="1148"/>
                    </a:cubicBezTo>
                    <a:cubicBezTo>
                      <a:pt x="908" y="1159"/>
                      <a:pt x="933" y="1165"/>
                      <a:pt x="968" y="1165"/>
                    </a:cubicBezTo>
                    <a:cubicBezTo>
                      <a:pt x="977" y="1165"/>
                      <a:pt x="986" y="1164"/>
                      <a:pt x="996" y="1163"/>
                    </a:cubicBezTo>
                    <a:cubicBezTo>
                      <a:pt x="1005" y="1154"/>
                      <a:pt x="1013" y="1144"/>
                      <a:pt x="1020" y="1133"/>
                    </a:cubicBezTo>
                    <a:cubicBezTo>
                      <a:pt x="1018" y="1127"/>
                      <a:pt x="1016" y="1121"/>
                      <a:pt x="1013" y="1115"/>
                    </a:cubicBezTo>
                    <a:cubicBezTo>
                      <a:pt x="977" y="1089"/>
                      <a:pt x="936" y="1068"/>
                      <a:pt x="893" y="1051"/>
                    </a:cubicBezTo>
                    <a:cubicBezTo>
                      <a:pt x="883" y="1077"/>
                      <a:pt x="875" y="1103"/>
                      <a:pt x="869" y="1130"/>
                    </a:cubicBezTo>
                    <a:moveTo>
                      <a:pt x="743" y="1127"/>
                    </a:moveTo>
                    <a:cubicBezTo>
                      <a:pt x="756" y="1141"/>
                      <a:pt x="771" y="1152"/>
                      <a:pt x="784" y="1160"/>
                    </a:cubicBezTo>
                    <a:cubicBezTo>
                      <a:pt x="798" y="1168"/>
                      <a:pt x="814" y="1175"/>
                      <a:pt x="831" y="1179"/>
                    </a:cubicBezTo>
                    <a:cubicBezTo>
                      <a:pt x="833" y="1165"/>
                      <a:pt x="835" y="1151"/>
                      <a:pt x="839" y="1136"/>
                    </a:cubicBezTo>
                    <a:cubicBezTo>
                      <a:pt x="823" y="1113"/>
                      <a:pt x="811" y="1078"/>
                      <a:pt x="816" y="1026"/>
                    </a:cubicBezTo>
                    <a:cubicBezTo>
                      <a:pt x="795" y="1020"/>
                      <a:pt x="774" y="1015"/>
                      <a:pt x="752" y="1010"/>
                    </a:cubicBezTo>
                    <a:cubicBezTo>
                      <a:pt x="741" y="1049"/>
                      <a:pt x="740" y="1089"/>
                      <a:pt x="743" y="1127"/>
                    </a:cubicBezTo>
                    <a:moveTo>
                      <a:pt x="100" y="1013"/>
                    </a:moveTo>
                    <a:cubicBezTo>
                      <a:pt x="119" y="1072"/>
                      <a:pt x="152" y="1130"/>
                      <a:pt x="196" y="1180"/>
                    </a:cubicBezTo>
                    <a:cubicBezTo>
                      <a:pt x="210" y="1153"/>
                      <a:pt x="228" y="1130"/>
                      <a:pt x="247" y="1108"/>
                    </a:cubicBezTo>
                    <a:cubicBezTo>
                      <a:pt x="199" y="1092"/>
                      <a:pt x="154" y="1065"/>
                      <a:pt x="114" y="1027"/>
                    </a:cubicBezTo>
                    <a:cubicBezTo>
                      <a:pt x="109" y="1022"/>
                      <a:pt x="105" y="1018"/>
                      <a:pt x="100" y="1013"/>
                    </a:cubicBezTo>
                    <a:moveTo>
                      <a:pt x="1121" y="1184"/>
                    </a:moveTo>
                    <a:cubicBezTo>
                      <a:pt x="1121" y="1185"/>
                      <a:pt x="1122" y="1185"/>
                      <a:pt x="1122" y="1186"/>
                    </a:cubicBezTo>
                    <a:cubicBezTo>
                      <a:pt x="1136" y="1174"/>
                      <a:pt x="1148" y="1161"/>
                      <a:pt x="1158" y="1147"/>
                    </a:cubicBezTo>
                    <a:cubicBezTo>
                      <a:pt x="1148" y="1152"/>
                      <a:pt x="1138" y="1157"/>
                      <a:pt x="1128" y="1161"/>
                    </a:cubicBezTo>
                    <a:cubicBezTo>
                      <a:pt x="1126" y="1168"/>
                      <a:pt x="1123" y="1176"/>
                      <a:pt x="1121" y="1184"/>
                    </a:cubicBezTo>
                    <a:moveTo>
                      <a:pt x="858" y="1186"/>
                    </a:moveTo>
                    <a:cubicBezTo>
                      <a:pt x="878" y="1189"/>
                      <a:pt x="897" y="1190"/>
                      <a:pt x="916" y="1188"/>
                    </a:cubicBezTo>
                    <a:cubicBezTo>
                      <a:pt x="902" y="1185"/>
                      <a:pt x="887" y="1180"/>
                      <a:pt x="874" y="1171"/>
                    </a:cubicBezTo>
                    <a:cubicBezTo>
                      <a:pt x="871" y="1169"/>
                      <a:pt x="867" y="1167"/>
                      <a:pt x="862" y="1163"/>
                    </a:cubicBezTo>
                    <a:cubicBezTo>
                      <a:pt x="861" y="1170"/>
                      <a:pt x="860" y="1178"/>
                      <a:pt x="858" y="1186"/>
                    </a:cubicBezTo>
                    <a:moveTo>
                      <a:pt x="1064" y="1181"/>
                    </a:moveTo>
                    <a:cubicBezTo>
                      <a:pt x="1067" y="1195"/>
                      <a:pt x="1070" y="1208"/>
                      <a:pt x="1072" y="1221"/>
                    </a:cubicBezTo>
                    <a:cubicBezTo>
                      <a:pt x="1078" y="1211"/>
                      <a:pt x="1084" y="1200"/>
                      <a:pt x="1089" y="1188"/>
                    </a:cubicBezTo>
                    <a:cubicBezTo>
                      <a:pt x="1086" y="1184"/>
                      <a:pt x="1083" y="1181"/>
                      <a:pt x="1080" y="1177"/>
                    </a:cubicBezTo>
                    <a:cubicBezTo>
                      <a:pt x="1074" y="1178"/>
                      <a:pt x="1069" y="1180"/>
                      <a:pt x="1064" y="1181"/>
                    </a:cubicBezTo>
                    <a:moveTo>
                      <a:pt x="855" y="1214"/>
                    </a:moveTo>
                    <a:cubicBezTo>
                      <a:pt x="854" y="1223"/>
                      <a:pt x="854" y="1233"/>
                      <a:pt x="853" y="1243"/>
                    </a:cubicBezTo>
                    <a:cubicBezTo>
                      <a:pt x="879" y="1236"/>
                      <a:pt x="903" y="1227"/>
                      <a:pt x="925" y="1215"/>
                    </a:cubicBezTo>
                    <a:cubicBezTo>
                      <a:pt x="902" y="1218"/>
                      <a:pt x="879" y="1217"/>
                      <a:pt x="855" y="1214"/>
                    </a:cubicBezTo>
                    <a:moveTo>
                      <a:pt x="1139" y="1209"/>
                    </a:moveTo>
                    <a:cubicBezTo>
                      <a:pt x="1156" y="1230"/>
                      <a:pt x="1174" y="1249"/>
                      <a:pt x="1198" y="1254"/>
                    </a:cubicBezTo>
                    <a:cubicBezTo>
                      <a:pt x="1234" y="1261"/>
                      <a:pt x="1270" y="1234"/>
                      <a:pt x="1294" y="1209"/>
                    </a:cubicBezTo>
                    <a:cubicBezTo>
                      <a:pt x="1345" y="1158"/>
                      <a:pt x="1376" y="1080"/>
                      <a:pt x="1370" y="1020"/>
                    </a:cubicBezTo>
                    <a:cubicBezTo>
                      <a:pt x="1368" y="1005"/>
                      <a:pt x="1365" y="992"/>
                      <a:pt x="1360" y="980"/>
                    </a:cubicBezTo>
                    <a:cubicBezTo>
                      <a:pt x="1317" y="1037"/>
                      <a:pt x="1265" y="1084"/>
                      <a:pt x="1209" y="1119"/>
                    </a:cubicBezTo>
                    <a:cubicBezTo>
                      <a:pt x="1207" y="1123"/>
                      <a:pt x="1205" y="1127"/>
                      <a:pt x="1203" y="1131"/>
                    </a:cubicBezTo>
                    <a:cubicBezTo>
                      <a:pt x="1187" y="1160"/>
                      <a:pt x="1165" y="1186"/>
                      <a:pt x="1139" y="1209"/>
                    </a:cubicBezTo>
                    <a:moveTo>
                      <a:pt x="747" y="1169"/>
                    </a:moveTo>
                    <a:cubicBezTo>
                      <a:pt x="749" y="1180"/>
                      <a:pt x="750" y="1190"/>
                      <a:pt x="752" y="1200"/>
                    </a:cubicBezTo>
                    <a:cubicBezTo>
                      <a:pt x="756" y="1220"/>
                      <a:pt x="760" y="1241"/>
                      <a:pt x="770" y="1258"/>
                    </a:cubicBezTo>
                    <a:cubicBezTo>
                      <a:pt x="789" y="1256"/>
                      <a:pt x="807" y="1254"/>
                      <a:pt x="825" y="1250"/>
                    </a:cubicBezTo>
                    <a:cubicBezTo>
                      <a:pt x="825" y="1236"/>
                      <a:pt x="826" y="1222"/>
                      <a:pt x="828" y="1208"/>
                    </a:cubicBezTo>
                    <a:cubicBezTo>
                      <a:pt x="807" y="1202"/>
                      <a:pt x="787" y="1194"/>
                      <a:pt x="769" y="1184"/>
                    </a:cubicBezTo>
                    <a:cubicBezTo>
                      <a:pt x="762" y="1179"/>
                      <a:pt x="754" y="1174"/>
                      <a:pt x="747" y="1169"/>
                    </a:cubicBezTo>
                    <a:moveTo>
                      <a:pt x="439" y="1108"/>
                    </a:moveTo>
                    <a:cubicBezTo>
                      <a:pt x="445" y="1123"/>
                      <a:pt x="452" y="1137"/>
                      <a:pt x="462" y="1151"/>
                    </a:cubicBezTo>
                    <a:cubicBezTo>
                      <a:pt x="508" y="1218"/>
                      <a:pt x="603" y="1258"/>
                      <a:pt x="720" y="1259"/>
                    </a:cubicBezTo>
                    <a:cubicBezTo>
                      <a:pt x="726" y="1259"/>
                      <a:pt x="733" y="1259"/>
                      <a:pt x="739" y="1259"/>
                    </a:cubicBezTo>
                    <a:cubicBezTo>
                      <a:pt x="732" y="1242"/>
                      <a:pt x="727" y="1223"/>
                      <a:pt x="724" y="1205"/>
                    </a:cubicBezTo>
                    <a:cubicBezTo>
                      <a:pt x="720" y="1184"/>
                      <a:pt x="717" y="1162"/>
                      <a:pt x="715" y="1138"/>
                    </a:cubicBezTo>
                    <a:cubicBezTo>
                      <a:pt x="700" y="1119"/>
                      <a:pt x="689" y="1098"/>
                      <a:pt x="683" y="1075"/>
                    </a:cubicBezTo>
                    <a:cubicBezTo>
                      <a:pt x="677" y="1049"/>
                      <a:pt x="676" y="1022"/>
                      <a:pt x="683" y="996"/>
                    </a:cubicBezTo>
                    <a:cubicBezTo>
                      <a:pt x="657" y="992"/>
                      <a:pt x="630" y="987"/>
                      <a:pt x="604" y="982"/>
                    </a:cubicBezTo>
                    <a:cubicBezTo>
                      <a:pt x="601" y="982"/>
                      <a:pt x="597" y="981"/>
                      <a:pt x="594" y="981"/>
                    </a:cubicBezTo>
                    <a:cubicBezTo>
                      <a:pt x="555" y="1040"/>
                      <a:pt x="500" y="1085"/>
                      <a:pt x="439" y="1108"/>
                    </a:cubicBezTo>
                    <a:moveTo>
                      <a:pt x="853" y="1272"/>
                    </a:moveTo>
                    <a:cubicBezTo>
                      <a:pt x="853" y="1279"/>
                      <a:pt x="853" y="1286"/>
                      <a:pt x="853" y="1292"/>
                    </a:cubicBezTo>
                    <a:cubicBezTo>
                      <a:pt x="857" y="1292"/>
                      <a:pt x="860" y="1292"/>
                      <a:pt x="864" y="1292"/>
                    </a:cubicBezTo>
                    <a:cubicBezTo>
                      <a:pt x="932" y="1284"/>
                      <a:pt x="994" y="1266"/>
                      <a:pt x="1046" y="1239"/>
                    </a:cubicBezTo>
                    <a:cubicBezTo>
                      <a:pt x="1044" y="1222"/>
                      <a:pt x="1040" y="1204"/>
                      <a:pt x="1036" y="1187"/>
                    </a:cubicBezTo>
                    <a:cubicBezTo>
                      <a:pt x="1028" y="1188"/>
                      <a:pt x="1019" y="1189"/>
                      <a:pt x="1011" y="1190"/>
                    </a:cubicBezTo>
                    <a:cubicBezTo>
                      <a:pt x="1010" y="1191"/>
                      <a:pt x="1008" y="1192"/>
                      <a:pt x="1007" y="1192"/>
                    </a:cubicBezTo>
                    <a:cubicBezTo>
                      <a:pt x="967" y="1229"/>
                      <a:pt x="914" y="1257"/>
                      <a:pt x="853" y="1272"/>
                    </a:cubicBezTo>
                    <a:moveTo>
                      <a:pt x="793" y="1283"/>
                    </a:moveTo>
                    <a:cubicBezTo>
                      <a:pt x="803" y="1289"/>
                      <a:pt x="814" y="1292"/>
                      <a:pt x="825" y="1293"/>
                    </a:cubicBezTo>
                    <a:cubicBezTo>
                      <a:pt x="825" y="1288"/>
                      <a:pt x="825" y="1283"/>
                      <a:pt x="825" y="1279"/>
                    </a:cubicBezTo>
                    <a:cubicBezTo>
                      <a:pt x="814" y="1280"/>
                      <a:pt x="804" y="1282"/>
                      <a:pt x="793" y="1283"/>
                    </a:cubicBezTo>
                    <a:moveTo>
                      <a:pt x="855" y="1321"/>
                    </a:moveTo>
                    <a:cubicBezTo>
                      <a:pt x="857" y="1339"/>
                      <a:pt x="859" y="1357"/>
                      <a:pt x="863" y="1376"/>
                    </a:cubicBezTo>
                    <a:cubicBezTo>
                      <a:pt x="927" y="1354"/>
                      <a:pt x="985" y="1324"/>
                      <a:pt x="1029" y="1278"/>
                    </a:cubicBezTo>
                    <a:cubicBezTo>
                      <a:pt x="981" y="1299"/>
                      <a:pt x="926" y="1313"/>
                      <a:pt x="867" y="1319"/>
                    </a:cubicBezTo>
                    <a:cubicBezTo>
                      <a:pt x="863" y="1320"/>
                      <a:pt x="859" y="1320"/>
                      <a:pt x="855" y="1321"/>
                    </a:cubicBezTo>
                    <a:moveTo>
                      <a:pt x="396" y="1228"/>
                    </a:moveTo>
                    <a:cubicBezTo>
                      <a:pt x="403" y="1331"/>
                      <a:pt x="435" y="1392"/>
                      <a:pt x="491" y="1415"/>
                    </a:cubicBezTo>
                    <a:cubicBezTo>
                      <a:pt x="527" y="1430"/>
                      <a:pt x="569" y="1426"/>
                      <a:pt x="606" y="1422"/>
                    </a:cubicBezTo>
                    <a:cubicBezTo>
                      <a:pt x="682" y="1415"/>
                      <a:pt x="762" y="1405"/>
                      <a:pt x="836" y="1384"/>
                    </a:cubicBezTo>
                    <a:cubicBezTo>
                      <a:pt x="832" y="1363"/>
                      <a:pt x="829" y="1342"/>
                      <a:pt x="827" y="1321"/>
                    </a:cubicBezTo>
                    <a:cubicBezTo>
                      <a:pt x="810" y="1320"/>
                      <a:pt x="793" y="1316"/>
                      <a:pt x="778" y="1307"/>
                    </a:cubicBezTo>
                    <a:cubicBezTo>
                      <a:pt x="769" y="1301"/>
                      <a:pt x="761" y="1294"/>
                      <a:pt x="755" y="1287"/>
                    </a:cubicBezTo>
                    <a:cubicBezTo>
                      <a:pt x="743" y="1287"/>
                      <a:pt x="732" y="1287"/>
                      <a:pt x="720" y="1287"/>
                    </a:cubicBezTo>
                    <a:cubicBezTo>
                      <a:pt x="593" y="1286"/>
                      <a:pt x="490" y="1242"/>
                      <a:pt x="438" y="1166"/>
                    </a:cubicBezTo>
                    <a:cubicBezTo>
                      <a:pt x="427" y="1151"/>
                      <a:pt x="419" y="1134"/>
                      <a:pt x="412" y="1116"/>
                    </a:cubicBezTo>
                    <a:cubicBezTo>
                      <a:pt x="402" y="1118"/>
                      <a:pt x="393" y="1120"/>
                      <a:pt x="383" y="1122"/>
                    </a:cubicBezTo>
                    <a:cubicBezTo>
                      <a:pt x="348" y="1126"/>
                      <a:pt x="312" y="1124"/>
                      <a:pt x="278" y="1117"/>
                    </a:cubicBezTo>
                    <a:cubicBezTo>
                      <a:pt x="254" y="1142"/>
                      <a:pt x="233" y="1170"/>
                      <a:pt x="217" y="1201"/>
                    </a:cubicBezTo>
                    <a:cubicBezTo>
                      <a:pt x="254" y="1238"/>
                      <a:pt x="289" y="1255"/>
                      <a:pt x="321" y="1252"/>
                    </a:cubicBezTo>
                    <a:cubicBezTo>
                      <a:pt x="338" y="1251"/>
                      <a:pt x="356" y="1239"/>
                      <a:pt x="367" y="1222"/>
                    </a:cubicBezTo>
                    <a:cubicBezTo>
                      <a:pt x="366" y="1201"/>
                      <a:pt x="366" y="1182"/>
                      <a:pt x="366" y="1169"/>
                    </a:cubicBezTo>
                    <a:cubicBezTo>
                      <a:pt x="366" y="1163"/>
                      <a:pt x="370" y="1158"/>
                      <a:pt x="376" y="1156"/>
                    </a:cubicBezTo>
                    <a:cubicBezTo>
                      <a:pt x="381" y="1154"/>
                      <a:pt x="388" y="1156"/>
                      <a:pt x="392" y="1161"/>
                    </a:cubicBezTo>
                    <a:cubicBezTo>
                      <a:pt x="405" y="1180"/>
                      <a:pt x="407" y="1204"/>
                      <a:pt x="397" y="1227"/>
                    </a:cubicBezTo>
                    <a:cubicBezTo>
                      <a:pt x="396" y="1227"/>
                      <a:pt x="396" y="1228"/>
                      <a:pt x="396" y="1228"/>
                    </a:cubicBezTo>
                    <a:moveTo>
                      <a:pt x="924" y="1541"/>
                    </a:moveTo>
                    <a:cubicBezTo>
                      <a:pt x="970" y="1545"/>
                      <a:pt x="1013" y="1510"/>
                      <a:pt x="1033" y="1472"/>
                    </a:cubicBezTo>
                    <a:cubicBezTo>
                      <a:pt x="1056" y="1426"/>
                      <a:pt x="1057" y="1370"/>
                      <a:pt x="1054" y="1322"/>
                    </a:cubicBezTo>
                    <a:cubicBezTo>
                      <a:pt x="1054" y="1313"/>
                      <a:pt x="1054" y="1304"/>
                      <a:pt x="1053" y="1294"/>
                    </a:cubicBezTo>
                    <a:cubicBezTo>
                      <a:pt x="1004" y="1347"/>
                      <a:pt x="939" y="1380"/>
                      <a:pt x="869" y="1403"/>
                    </a:cubicBezTo>
                    <a:cubicBezTo>
                      <a:pt x="881" y="1452"/>
                      <a:pt x="899" y="1498"/>
                      <a:pt x="924" y="1541"/>
                    </a:cubicBezTo>
                    <a:moveTo>
                      <a:pt x="206" y="1229"/>
                    </a:moveTo>
                    <a:cubicBezTo>
                      <a:pt x="183" y="1300"/>
                      <a:pt x="192" y="1392"/>
                      <a:pt x="256" y="1442"/>
                    </a:cubicBezTo>
                    <a:cubicBezTo>
                      <a:pt x="291" y="1469"/>
                      <a:pt x="337" y="1480"/>
                      <a:pt x="385" y="1489"/>
                    </a:cubicBezTo>
                    <a:cubicBezTo>
                      <a:pt x="552" y="1521"/>
                      <a:pt x="722" y="1540"/>
                      <a:pt x="893" y="1544"/>
                    </a:cubicBezTo>
                    <a:cubicBezTo>
                      <a:pt x="870" y="1502"/>
                      <a:pt x="853" y="1458"/>
                      <a:pt x="842" y="1411"/>
                    </a:cubicBezTo>
                    <a:cubicBezTo>
                      <a:pt x="767" y="1432"/>
                      <a:pt x="686" y="1442"/>
                      <a:pt x="609" y="1450"/>
                    </a:cubicBezTo>
                    <a:cubicBezTo>
                      <a:pt x="570" y="1454"/>
                      <a:pt x="522" y="1458"/>
                      <a:pt x="480" y="1441"/>
                    </a:cubicBezTo>
                    <a:cubicBezTo>
                      <a:pt x="405" y="1411"/>
                      <a:pt x="379" y="1329"/>
                      <a:pt x="370" y="1260"/>
                    </a:cubicBezTo>
                    <a:cubicBezTo>
                      <a:pt x="356" y="1272"/>
                      <a:pt x="340" y="1279"/>
                      <a:pt x="323" y="1280"/>
                    </a:cubicBezTo>
                    <a:cubicBezTo>
                      <a:pt x="284" y="1283"/>
                      <a:pt x="246" y="1266"/>
                      <a:pt x="206" y="1229"/>
                    </a:cubicBezTo>
                    <a:moveTo>
                      <a:pt x="1078" y="1264"/>
                    </a:moveTo>
                    <a:cubicBezTo>
                      <a:pt x="1081" y="1284"/>
                      <a:pt x="1082" y="1303"/>
                      <a:pt x="1083" y="1321"/>
                    </a:cubicBezTo>
                    <a:cubicBezTo>
                      <a:pt x="1085" y="1373"/>
                      <a:pt x="1084" y="1433"/>
                      <a:pt x="1058" y="1484"/>
                    </a:cubicBezTo>
                    <a:cubicBezTo>
                      <a:pt x="1046" y="1507"/>
                      <a:pt x="1028" y="1529"/>
                      <a:pt x="1005" y="1545"/>
                    </a:cubicBezTo>
                    <a:cubicBezTo>
                      <a:pt x="1014" y="1545"/>
                      <a:pt x="1023" y="1545"/>
                      <a:pt x="1032" y="1545"/>
                    </a:cubicBezTo>
                    <a:cubicBezTo>
                      <a:pt x="1079" y="1544"/>
                      <a:pt x="1128" y="1541"/>
                      <a:pt x="1165" y="1515"/>
                    </a:cubicBezTo>
                    <a:cubicBezTo>
                      <a:pt x="1200" y="1491"/>
                      <a:pt x="1220" y="1450"/>
                      <a:pt x="1238" y="1413"/>
                    </a:cubicBezTo>
                    <a:cubicBezTo>
                      <a:pt x="1270" y="1346"/>
                      <a:pt x="1302" y="1278"/>
                      <a:pt x="1332" y="1210"/>
                    </a:cubicBezTo>
                    <a:cubicBezTo>
                      <a:pt x="1327" y="1216"/>
                      <a:pt x="1321" y="1223"/>
                      <a:pt x="1315" y="1229"/>
                    </a:cubicBezTo>
                    <a:cubicBezTo>
                      <a:pt x="1272" y="1272"/>
                      <a:pt x="1231" y="1290"/>
                      <a:pt x="1192" y="1282"/>
                    </a:cubicBezTo>
                    <a:cubicBezTo>
                      <a:pt x="1159" y="1275"/>
                      <a:pt x="1137" y="1252"/>
                      <a:pt x="1117" y="1227"/>
                    </a:cubicBezTo>
                    <a:cubicBezTo>
                      <a:pt x="1109" y="1234"/>
                      <a:pt x="1100" y="1240"/>
                      <a:pt x="1090" y="1246"/>
                    </a:cubicBezTo>
                    <a:cubicBezTo>
                      <a:pt x="1087" y="1251"/>
                      <a:pt x="1084" y="1256"/>
                      <a:pt x="1081" y="1261"/>
                    </a:cubicBezTo>
                    <a:cubicBezTo>
                      <a:pt x="1080" y="1262"/>
                      <a:pt x="1079" y="1263"/>
                      <a:pt x="1078" y="1264"/>
                    </a:cubicBezTo>
                    <a:moveTo>
                      <a:pt x="970" y="1573"/>
                    </a:moveTo>
                    <a:cubicBezTo>
                      <a:pt x="772" y="1573"/>
                      <a:pt x="574" y="1554"/>
                      <a:pt x="379" y="1517"/>
                    </a:cubicBezTo>
                    <a:cubicBezTo>
                      <a:pt x="330" y="1507"/>
                      <a:pt x="278" y="1495"/>
                      <a:pt x="238" y="1464"/>
                    </a:cubicBezTo>
                    <a:cubicBezTo>
                      <a:pt x="159" y="1402"/>
                      <a:pt x="151" y="1290"/>
                      <a:pt x="184" y="1207"/>
                    </a:cubicBezTo>
                    <a:cubicBezTo>
                      <a:pt x="117" y="1136"/>
                      <a:pt x="73" y="1049"/>
                      <a:pt x="58" y="960"/>
                    </a:cubicBezTo>
                    <a:cubicBezTo>
                      <a:pt x="15" y="895"/>
                      <a:pt x="-5" y="819"/>
                      <a:pt x="2" y="747"/>
                    </a:cubicBezTo>
                    <a:cubicBezTo>
                      <a:pt x="11" y="653"/>
                      <a:pt x="62" y="566"/>
                      <a:pt x="144" y="501"/>
                    </a:cubicBezTo>
                    <a:cubicBezTo>
                      <a:pt x="151" y="495"/>
                      <a:pt x="158" y="490"/>
                      <a:pt x="165" y="485"/>
                    </a:cubicBezTo>
                    <a:cubicBezTo>
                      <a:pt x="163" y="474"/>
                      <a:pt x="161" y="461"/>
                      <a:pt x="161" y="449"/>
                    </a:cubicBezTo>
                    <a:cubicBezTo>
                      <a:pt x="159" y="367"/>
                      <a:pt x="201" y="282"/>
                      <a:pt x="266" y="237"/>
                    </a:cubicBezTo>
                    <a:cubicBezTo>
                      <a:pt x="345" y="181"/>
                      <a:pt x="450" y="162"/>
                      <a:pt x="587" y="177"/>
                    </a:cubicBezTo>
                    <a:cubicBezTo>
                      <a:pt x="635" y="109"/>
                      <a:pt x="707" y="55"/>
                      <a:pt x="795" y="25"/>
                    </a:cubicBezTo>
                    <a:cubicBezTo>
                      <a:pt x="913" y="-16"/>
                      <a:pt x="1036" y="-6"/>
                      <a:pt x="1132" y="51"/>
                    </a:cubicBezTo>
                    <a:cubicBezTo>
                      <a:pt x="1138" y="55"/>
                      <a:pt x="1141" y="63"/>
                      <a:pt x="1137" y="70"/>
                    </a:cubicBezTo>
                    <a:cubicBezTo>
                      <a:pt x="1123" y="97"/>
                      <a:pt x="1109" y="124"/>
                      <a:pt x="1096" y="152"/>
                    </a:cubicBezTo>
                    <a:cubicBezTo>
                      <a:pt x="1119" y="161"/>
                      <a:pt x="1138" y="176"/>
                      <a:pt x="1157" y="190"/>
                    </a:cubicBezTo>
                    <a:cubicBezTo>
                      <a:pt x="1168" y="199"/>
                      <a:pt x="1180" y="208"/>
                      <a:pt x="1191" y="215"/>
                    </a:cubicBezTo>
                    <a:cubicBezTo>
                      <a:pt x="1226" y="214"/>
                      <a:pt x="1260" y="222"/>
                      <a:pt x="1292" y="231"/>
                    </a:cubicBezTo>
                    <a:cubicBezTo>
                      <a:pt x="1503" y="290"/>
                      <a:pt x="1776" y="411"/>
                      <a:pt x="1871" y="656"/>
                    </a:cubicBezTo>
                    <a:cubicBezTo>
                      <a:pt x="1886" y="693"/>
                      <a:pt x="1890" y="749"/>
                      <a:pt x="1867" y="786"/>
                    </a:cubicBezTo>
                    <a:cubicBezTo>
                      <a:pt x="1855" y="805"/>
                      <a:pt x="1837" y="816"/>
                      <a:pt x="1815" y="818"/>
                    </a:cubicBezTo>
                    <a:cubicBezTo>
                      <a:pt x="1786" y="821"/>
                      <a:pt x="1761" y="804"/>
                      <a:pt x="1739" y="790"/>
                    </a:cubicBezTo>
                    <a:lnTo>
                      <a:pt x="1736" y="788"/>
                    </a:lnTo>
                    <a:cubicBezTo>
                      <a:pt x="1660" y="739"/>
                      <a:pt x="1573" y="711"/>
                      <a:pt x="1483" y="702"/>
                    </a:cubicBezTo>
                    <a:cubicBezTo>
                      <a:pt x="1483" y="739"/>
                      <a:pt x="1481" y="773"/>
                      <a:pt x="1477" y="807"/>
                    </a:cubicBezTo>
                    <a:cubicBezTo>
                      <a:pt x="1454" y="1028"/>
                      <a:pt x="1357" y="1230"/>
                      <a:pt x="1263" y="1425"/>
                    </a:cubicBezTo>
                    <a:cubicBezTo>
                      <a:pt x="1245" y="1463"/>
                      <a:pt x="1223" y="1510"/>
                      <a:pt x="1181" y="1539"/>
                    </a:cubicBezTo>
                    <a:cubicBezTo>
                      <a:pt x="1138" y="1568"/>
                      <a:pt x="1084" y="1572"/>
                      <a:pt x="1032" y="1573"/>
                    </a:cubicBezTo>
                    <a:cubicBezTo>
                      <a:pt x="1012" y="1573"/>
                      <a:pt x="991" y="1573"/>
                      <a:pt x="970" y="1573"/>
                    </a:cubicBezTo>
                    <a:close/>
                  </a:path>
                </a:pathLst>
              </a:custGeom>
              <a:solidFill>
                <a:srgbClr val="795348"/>
              </a:solidFill>
              <a:ln w="9525" cap="flat" cmpd="sng">
                <a:solidFill>
                  <a:srgbClr val="7953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532;p41">
              <a:extLst>
                <a:ext uri="{FF2B5EF4-FFF2-40B4-BE49-F238E27FC236}">
                  <a16:creationId xmlns:a16="http://schemas.microsoft.com/office/drawing/2014/main" id="{DB2B06AF-9BB3-0B7F-46E1-F40E0313B7A7}"/>
                </a:ext>
              </a:extLst>
            </p:cNvPr>
            <p:cNvSpPr/>
            <p:nvPr/>
          </p:nvSpPr>
          <p:spPr>
            <a:xfrm rot="752506">
              <a:off x="6530802" y="1203296"/>
              <a:ext cx="712163" cy="391742"/>
            </a:xfrm>
            <a:custGeom>
              <a:avLst/>
              <a:gdLst/>
              <a:ahLst/>
              <a:cxnLst/>
              <a:rect l="l" t="t" r="r" b="b"/>
              <a:pathLst>
                <a:path w="818" h="450" extrusionOk="0">
                  <a:moveTo>
                    <a:pt x="493" y="139"/>
                  </a:moveTo>
                  <a:cubicBezTo>
                    <a:pt x="525" y="84"/>
                    <a:pt x="508" y="29"/>
                    <a:pt x="469" y="0"/>
                  </a:cubicBezTo>
                  <a:lnTo>
                    <a:pt x="634" y="0"/>
                  </a:lnTo>
                  <a:lnTo>
                    <a:pt x="634" y="168"/>
                  </a:lnTo>
                  <a:cubicBezTo>
                    <a:pt x="662" y="127"/>
                    <a:pt x="719" y="108"/>
                    <a:pt x="776" y="141"/>
                  </a:cubicBezTo>
                  <a:cubicBezTo>
                    <a:pt x="786" y="147"/>
                    <a:pt x="795" y="156"/>
                    <a:pt x="801" y="166"/>
                  </a:cubicBezTo>
                  <a:cubicBezTo>
                    <a:pt x="847" y="245"/>
                    <a:pt x="792" y="325"/>
                    <a:pt x="717" y="325"/>
                  </a:cubicBezTo>
                  <a:cubicBezTo>
                    <a:pt x="683" y="325"/>
                    <a:pt x="652" y="308"/>
                    <a:pt x="634" y="281"/>
                  </a:cubicBezTo>
                  <a:lnTo>
                    <a:pt x="634" y="450"/>
                  </a:lnTo>
                  <a:lnTo>
                    <a:pt x="469" y="450"/>
                  </a:lnTo>
                  <a:cubicBezTo>
                    <a:pt x="508" y="421"/>
                    <a:pt x="525" y="366"/>
                    <a:pt x="493" y="311"/>
                  </a:cubicBezTo>
                  <a:cubicBezTo>
                    <a:pt x="487" y="301"/>
                    <a:pt x="478" y="292"/>
                    <a:pt x="468" y="286"/>
                  </a:cubicBezTo>
                  <a:cubicBezTo>
                    <a:pt x="389" y="240"/>
                    <a:pt x="308" y="295"/>
                    <a:pt x="308" y="370"/>
                  </a:cubicBezTo>
                  <a:cubicBezTo>
                    <a:pt x="308" y="403"/>
                    <a:pt x="324" y="432"/>
                    <a:pt x="348" y="450"/>
                  </a:cubicBezTo>
                  <a:lnTo>
                    <a:pt x="184" y="450"/>
                  </a:lnTo>
                  <a:lnTo>
                    <a:pt x="184" y="281"/>
                  </a:lnTo>
                  <a:cubicBezTo>
                    <a:pt x="156" y="322"/>
                    <a:pt x="98" y="342"/>
                    <a:pt x="42" y="309"/>
                  </a:cubicBezTo>
                  <a:cubicBezTo>
                    <a:pt x="32" y="303"/>
                    <a:pt x="23" y="294"/>
                    <a:pt x="17" y="284"/>
                  </a:cubicBezTo>
                  <a:cubicBezTo>
                    <a:pt x="-29" y="205"/>
                    <a:pt x="26" y="124"/>
                    <a:pt x="100" y="124"/>
                  </a:cubicBezTo>
                  <a:cubicBezTo>
                    <a:pt x="135" y="124"/>
                    <a:pt x="166" y="142"/>
                    <a:pt x="184" y="168"/>
                  </a:cubicBezTo>
                  <a:lnTo>
                    <a:pt x="184" y="0"/>
                  </a:lnTo>
                  <a:lnTo>
                    <a:pt x="348" y="0"/>
                  </a:lnTo>
                  <a:cubicBezTo>
                    <a:pt x="324" y="18"/>
                    <a:pt x="308" y="47"/>
                    <a:pt x="308" y="80"/>
                  </a:cubicBezTo>
                  <a:cubicBezTo>
                    <a:pt x="308" y="154"/>
                    <a:pt x="389" y="210"/>
                    <a:pt x="468" y="164"/>
                  </a:cubicBezTo>
                  <a:cubicBezTo>
                    <a:pt x="478" y="158"/>
                    <a:pt x="487" y="149"/>
                    <a:pt x="493" y="139"/>
                  </a:cubicBezTo>
                  <a:close/>
                </a:path>
              </a:pathLst>
            </a:custGeom>
            <a:solidFill>
              <a:srgbClr val="83ACC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3;p41">
              <a:extLst>
                <a:ext uri="{FF2B5EF4-FFF2-40B4-BE49-F238E27FC236}">
                  <a16:creationId xmlns:a16="http://schemas.microsoft.com/office/drawing/2014/main" id="{367673F0-E658-990E-4B4E-32CC50BDB48E}"/>
                </a:ext>
              </a:extLst>
            </p:cNvPr>
            <p:cNvSpPr/>
            <p:nvPr/>
          </p:nvSpPr>
          <p:spPr>
            <a:xfrm rot="3914229">
              <a:off x="5514000" y="691009"/>
              <a:ext cx="841501" cy="462884"/>
            </a:xfrm>
            <a:custGeom>
              <a:avLst/>
              <a:gdLst/>
              <a:ahLst/>
              <a:cxnLst/>
              <a:rect l="l" t="t" r="r" b="b"/>
              <a:pathLst>
                <a:path w="818" h="450" extrusionOk="0">
                  <a:moveTo>
                    <a:pt x="493" y="139"/>
                  </a:moveTo>
                  <a:cubicBezTo>
                    <a:pt x="525" y="84"/>
                    <a:pt x="508" y="29"/>
                    <a:pt x="469" y="0"/>
                  </a:cubicBezTo>
                  <a:lnTo>
                    <a:pt x="634" y="0"/>
                  </a:lnTo>
                  <a:lnTo>
                    <a:pt x="634" y="168"/>
                  </a:lnTo>
                  <a:cubicBezTo>
                    <a:pt x="662" y="127"/>
                    <a:pt x="719" y="108"/>
                    <a:pt x="776" y="141"/>
                  </a:cubicBezTo>
                  <a:cubicBezTo>
                    <a:pt x="786" y="147"/>
                    <a:pt x="795" y="156"/>
                    <a:pt x="801" y="166"/>
                  </a:cubicBezTo>
                  <a:cubicBezTo>
                    <a:pt x="847" y="245"/>
                    <a:pt x="792" y="325"/>
                    <a:pt x="717" y="325"/>
                  </a:cubicBezTo>
                  <a:cubicBezTo>
                    <a:pt x="683" y="325"/>
                    <a:pt x="652" y="308"/>
                    <a:pt x="634" y="281"/>
                  </a:cubicBezTo>
                  <a:lnTo>
                    <a:pt x="634" y="450"/>
                  </a:lnTo>
                  <a:lnTo>
                    <a:pt x="469" y="450"/>
                  </a:lnTo>
                  <a:cubicBezTo>
                    <a:pt x="508" y="421"/>
                    <a:pt x="525" y="366"/>
                    <a:pt x="493" y="311"/>
                  </a:cubicBezTo>
                  <a:cubicBezTo>
                    <a:pt x="487" y="301"/>
                    <a:pt x="478" y="292"/>
                    <a:pt x="468" y="286"/>
                  </a:cubicBezTo>
                  <a:cubicBezTo>
                    <a:pt x="389" y="240"/>
                    <a:pt x="308" y="295"/>
                    <a:pt x="308" y="370"/>
                  </a:cubicBezTo>
                  <a:cubicBezTo>
                    <a:pt x="308" y="403"/>
                    <a:pt x="324" y="432"/>
                    <a:pt x="348" y="450"/>
                  </a:cubicBezTo>
                  <a:lnTo>
                    <a:pt x="184" y="450"/>
                  </a:lnTo>
                  <a:lnTo>
                    <a:pt x="184" y="281"/>
                  </a:lnTo>
                  <a:cubicBezTo>
                    <a:pt x="156" y="322"/>
                    <a:pt x="98" y="342"/>
                    <a:pt x="42" y="309"/>
                  </a:cubicBezTo>
                  <a:cubicBezTo>
                    <a:pt x="32" y="303"/>
                    <a:pt x="23" y="294"/>
                    <a:pt x="17" y="284"/>
                  </a:cubicBezTo>
                  <a:cubicBezTo>
                    <a:pt x="-29" y="205"/>
                    <a:pt x="26" y="124"/>
                    <a:pt x="100" y="124"/>
                  </a:cubicBezTo>
                  <a:cubicBezTo>
                    <a:pt x="135" y="124"/>
                    <a:pt x="166" y="142"/>
                    <a:pt x="184" y="168"/>
                  </a:cubicBezTo>
                  <a:lnTo>
                    <a:pt x="184" y="0"/>
                  </a:lnTo>
                  <a:lnTo>
                    <a:pt x="348" y="0"/>
                  </a:lnTo>
                  <a:cubicBezTo>
                    <a:pt x="324" y="18"/>
                    <a:pt x="308" y="47"/>
                    <a:pt x="308" y="80"/>
                  </a:cubicBezTo>
                  <a:cubicBezTo>
                    <a:pt x="308" y="154"/>
                    <a:pt x="389" y="210"/>
                    <a:pt x="468" y="164"/>
                  </a:cubicBezTo>
                  <a:cubicBezTo>
                    <a:pt x="478" y="158"/>
                    <a:pt x="487" y="149"/>
                    <a:pt x="493" y="139"/>
                  </a:cubicBezTo>
                  <a:close/>
                </a:path>
              </a:pathLst>
            </a:custGeom>
            <a:solidFill>
              <a:srgbClr val="83ACC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>
          <a:extLst>
            <a:ext uri="{FF2B5EF4-FFF2-40B4-BE49-F238E27FC236}">
              <a16:creationId xmlns:a16="http://schemas.microsoft.com/office/drawing/2014/main" id="{9E1276A7-FAC1-37A3-F870-5D3C8C86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58234-E6EE-03A1-2FE8-ADAD162AA660}"/>
              </a:ext>
            </a:extLst>
          </p:cNvPr>
          <p:cNvSpPr txBox="1"/>
          <p:nvPr/>
        </p:nvSpPr>
        <p:spPr>
          <a:xfrm>
            <a:off x="657372" y="672265"/>
            <a:ext cx="5751094" cy="405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300"/>
              </a:spcAft>
            </a:pPr>
            <a:r>
              <a:rPr lang="hr-HR" sz="24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Disfunkcionalne automatske misli:</a:t>
            </a:r>
            <a:endParaRPr lang="hr-HR" sz="24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Iskrivljuju stvarnost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Povezane su s neugodnim emocijama i fiziološkim reakcijama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Vode ka </a:t>
            </a: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neadaptivnom ponašanju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0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Narušavaju dobrobit i sprječavaju postizanje ciljeva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r-HR" sz="20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6971B-0670-96BE-8FC8-35D33635D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3387" l="10000" r="90000">
                        <a14:foregroundMark x1="35000" y1="9194" x2="33000" y2="6129"/>
                        <a14:foregroundMark x1="56500" y1="6290" x2="56500" y2="5484"/>
                        <a14:foregroundMark x1="44500" y1="7258" x2="44500" y2="5645"/>
                        <a14:foregroundMark x1="30750" y1="6452" x2="30750" y2="5645"/>
                        <a14:foregroundMark x1="51250" y1="88710" x2="49750" y2="9338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5125" y="1537487"/>
            <a:ext cx="2411503" cy="37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>
          <a:extLst>
            <a:ext uri="{FF2B5EF4-FFF2-40B4-BE49-F238E27FC236}">
              <a16:creationId xmlns:a16="http://schemas.microsoft.com/office/drawing/2014/main" id="{B89BF853-4A68-68FB-DC36-CCDA7669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0E415E-80A7-1DEA-9E8B-FC18A9DC9271}"/>
              </a:ext>
            </a:extLst>
          </p:cNvPr>
          <p:cNvSpPr txBox="1"/>
          <p:nvPr/>
        </p:nvSpPr>
        <p:spPr>
          <a:xfrm>
            <a:off x="303452" y="378681"/>
            <a:ext cx="5947647" cy="490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hr-HR" sz="2000" b="0" u="sng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Klijenti često prije same automatske misli prepoznaju:</a:t>
            </a:r>
          </a:p>
          <a:p>
            <a:pPr marL="7429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800" b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emociju </a:t>
            </a:r>
          </a:p>
          <a:p>
            <a:pPr marL="7429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8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neadaptivno ponašanje</a:t>
            </a:r>
          </a:p>
          <a:p>
            <a:pPr marL="7429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8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fiziološku reakciju</a:t>
            </a: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endParaRPr lang="hr-HR" sz="1800" noProof="0" dirty="0">
              <a:solidFill>
                <a:srgbClr val="4040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hr-HR" sz="18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Većina automatskih misli potaknuta je vanjskim podražajima, kao i unutarnjim doživljajima </a:t>
            </a:r>
            <a:r>
              <a:rPr lang="hr-HR" sz="18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klijenti mogu imati automatske misli o bilo kojem dijelu kognitivnog modela</a:t>
            </a:r>
            <a:endParaRPr lang="hr-HR" sz="1800" noProof="0" dirty="0">
              <a:solidFill>
                <a:srgbClr val="4040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r-HR" sz="1600" b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B2819-8D0E-A0C3-9124-D23319C3C5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6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3" b="89827" l="9896" r="89974">
                        <a14:foregroundMark x1="57682" y1="57390" x2="67578" y2="55854"/>
                        <a14:foregroundMark x1="52214" y1="9213" x2="54036" y2="10173"/>
                        <a14:foregroundMark x1="45313" y1="43954" x2="57787" y2="44645"/>
                        <a14:backgroundMark x1="27604" y1="44914" x2="42057" y2="45106"/>
                        <a14:backgroundMark x1="58464" y1="45106" x2="73568" y2="45298"/>
                        <a14:backgroundMark x1="57682" y1="45298" x2="58464" y2="44914"/>
                        <a14:backgroundMark x1="57682" y1="44914" x2="58464" y2="44722"/>
                        <a14:backgroundMark x1="50130" y1="29942" x2="50521" y2="17466"/>
                        <a14:backgroundMark x1="50521" y1="17466" x2="50130" y2="15931"/>
                        <a14:backgroundMark x1="50586" y1="64967" x2="50651" y2="62764"/>
                        <a14:backgroundMark x1="50130" y1="80422" x2="50387" y2="71704"/>
                        <a14:backgroundMark x1="50391" y1="62380" x2="50391" y2="64299"/>
                        <a14:backgroundMark x1="50391" y1="62572" x2="50391" y2="7984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981" y="2080772"/>
            <a:ext cx="4714750" cy="31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>
          <a:extLst>
            <a:ext uri="{FF2B5EF4-FFF2-40B4-BE49-F238E27FC236}">
              <a16:creationId xmlns:a16="http://schemas.microsoft.com/office/drawing/2014/main" id="{0CD9497B-AB52-94A5-9D2E-13DD86DA6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063C8-9ACC-8130-2FF0-F5B63134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Primjeri automatskih misli</a:t>
            </a:r>
          </a:p>
        </p:txBody>
      </p:sp>
      <p:graphicFrame>
        <p:nvGraphicFramePr>
          <p:cNvPr id="3" name="Google Shape;641;p47">
            <a:extLst>
              <a:ext uri="{FF2B5EF4-FFF2-40B4-BE49-F238E27FC236}">
                <a16:creationId xmlns:a16="http://schemas.microsoft.com/office/drawing/2014/main" id="{85FE522D-2113-565F-5D29-0C72CE1A7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877001"/>
              </p:ext>
            </p:extLst>
          </p:nvPr>
        </p:nvGraphicFramePr>
        <p:xfrm>
          <a:off x="788020" y="1079969"/>
          <a:ext cx="7917366" cy="3520200"/>
        </p:xfrm>
        <a:graphic>
          <a:graphicData uri="http://schemas.openxmlformats.org/drawingml/2006/table">
            <a:tbl>
              <a:tblPr>
                <a:noFill/>
                <a:tableStyleId>{0684D3E8-CF9D-4C78-BAC8-047E7F444FF4}</a:tableStyleId>
              </a:tblPr>
              <a:tblGrid>
                <a:gridCol w="238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103">
                  <a:extLst>
                    <a:ext uri="{9D8B030D-6E8A-4147-A177-3AD203B41FA5}">
                      <a16:colId xmlns:a16="http://schemas.microsoft.com/office/drawing/2014/main" val="2755599231"/>
                    </a:ext>
                  </a:extLst>
                </a:gridCol>
                <a:gridCol w="426081">
                  <a:extLst>
                    <a:ext uri="{9D8B030D-6E8A-4147-A177-3AD203B41FA5}">
                      <a16:colId xmlns:a16="http://schemas.microsoft.com/office/drawing/2014/main" val="294632879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0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„Nadam se da nikada neću morati komunicirati sa svojom bivšom suprugom.”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1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„Ne smijem misliti takve stvari.”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AUTOMATSKE MISLI</a:t>
                      </a:r>
                    </a:p>
                  </a:txBody>
                  <a:tcPr marL="45700" marR="45700" marT="45700" marB="45700" vert="vert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0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„Baš sam umoran, ne ide mi se na koncert.”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1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„Ja sam loš prijatelj zbog ovoga.”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200" b="1" noProof="0" dirty="0">
                        <a:solidFill>
                          <a:schemeClr val="dk1"/>
                        </a:solidFill>
                        <a:latin typeface="Martel Sans"/>
                        <a:ea typeface="Martel Sans"/>
                        <a:cs typeface="Martel Sans"/>
                        <a:sym typeface="Martel Sans"/>
                      </a:endParaRP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0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Sjećanja na bivšu romantičnu vezu.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1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„Kada se barem ne bih uvijek prisjećala najgorih dijelova naše veze.”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200" b="1" noProof="0" dirty="0">
                        <a:solidFill>
                          <a:schemeClr val="dk1"/>
                        </a:solidFill>
                        <a:latin typeface="Martel Sans"/>
                        <a:ea typeface="Martel Sans"/>
                        <a:cs typeface="Martel Sans"/>
                        <a:sym typeface="Martel Sans"/>
                      </a:endParaRP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3511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0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Ana je osvijestila koliko se beznadno i tužno osjeća.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1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„Uvijek ću se osjećati ovako.”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200" b="1" noProof="0" dirty="0">
                        <a:solidFill>
                          <a:schemeClr val="dk1"/>
                        </a:solidFill>
                        <a:latin typeface="Martel Sans"/>
                        <a:ea typeface="Martel Sans"/>
                        <a:cs typeface="Martel Sans"/>
                        <a:sym typeface="Martel Sans"/>
                      </a:endParaRP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82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0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Marko je izbjegavao kućanske poslove jedno jutro.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1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„Tako sam lijen.”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200" b="1" noProof="0" dirty="0">
                        <a:solidFill>
                          <a:schemeClr val="dk1"/>
                        </a:solidFill>
                        <a:latin typeface="Martel Sans"/>
                        <a:ea typeface="Martel Sans"/>
                        <a:cs typeface="Martel Sans"/>
                        <a:sym typeface="Martel Sans"/>
                      </a:endParaRP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7136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0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Marija je postala nervozna jer kasni i njezino srce je počelo jače lupati.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b="1" i="1" noProof="0" dirty="0">
                          <a:solidFill>
                            <a:schemeClr val="dk1"/>
                          </a:solidFill>
                          <a:latin typeface="Martel Sans"/>
                          <a:ea typeface="Martel Sans"/>
                          <a:cs typeface="Martel Sans"/>
                          <a:sym typeface="Martel Sans"/>
                        </a:rPr>
                        <a:t>„Što nije u redu sa mnom?”</a:t>
                      </a: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200" b="1" noProof="0" dirty="0">
                        <a:solidFill>
                          <a:schemeClr val="dk1"/>
                        </a:solidFill>
                        <a:latin typeface="Martel Sans"/>
                        <a:ea typeface="Martel Sans"/>
                        <a:cs typeface="Martel Sans"/>
                        <a:sym typeface="Martel Sans"/>
                      </a:endParaRPr>
                    </a:p>
                  </a:txBody>
                  <a:tcPr marL="45700" marR="45700" marT="45700" marB="457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3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77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6FE97963-E88C-B7D2-4160-F57CCACB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284E2A4-528F-1265-989B-7DCE4FB55756}"/>
              </a:ext>
            </a:extLst>
          </p:cNvPr>
          <p:cNvSpPr/>
          <p:nvPr/>
        </p:nvSpPr>
        <p:spPr>
          <a:xfrm>
            <a:off x="962530" y="1503941"/>
            <a:ext cx="1552074" cy="9745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noProof="0" dirty="0">
                <a:solidFill>
                  <a:schemeClr val="tx1"/>
                </a:solidFill>
              </a:rPr>
              <a:t>PRIJE SITUACIJE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92819E-78D3-3480-155E-9E873187528E}"/>
              </a:ext>
            </a:extLst>
          </p:cNvPr>
          <p:cNvSpPr/>
          <p:nvPr/>
        </p:nvSpPr>
        <p:spPr>
          <a:xfrm>
            <a:off x="3832059" y="1503941"/>
            <a:ext cx="1552074" cy="9745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noProof="0" dirty="0">
                <a:solidFill>
                  <a:schemeClr val="tx1"/>
                </a:solidFill>
              </a:rPr>
              <a:t>TIJEKOM SITUACIJE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E56CEC-61F6-C668-61ED-A09F75DE8DEB}"/>
              </a:ext>
            </a:extLst>
          </p:cNvPr>
          <p:cNvSpPr/>
          <p:nvPr/>
        </p:nvSpPr>
        <p:spPr>
          <a:xfrm>
            <a:off x="6657478" y="1503941"/>
            <a:ext cx="1552074" cy="9745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noProof="0" dirty="0">
                <a:solidFill>
                  <a:schemeClr val="tx1"/>
                </a:solidFill>
              </a:rPr>
              <a:t>NAKON SITUACIJE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EF45DD-9D44-3CB2-2265-3B2D91CB5197}"/>
              </a:ext>
            </a:extLst>
          </p:cNvPr>
          <p:cNvCxnSpPr>
            <a:stCxn id="6" idx="4"/>
          </p:cNvCxnSpPr>
          <p:nvPr/>
        </p:nvCxnSpPr>
        <p:spPr>
          <a:xfrm>
            <a:off x="1738567" y="2478499"/>
            <a:ext cx="0" cy="854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A7B432-F8CD-1430-729C-025BBAEEBF84}"/>
              </a:ext>
            </a:extLst>
          </p:cNvPr>
          <p:cNvCxnSpPr/>
          <p:nvPr/>
        </p:nvCxnSpPr>
        <p:spPr>
          <a:xfrm>
            <a:off x="4608096" y="2478499"/>
            <a:ext cx="0" cy="854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3D1A31-658C-6BE8-867D-330E6DD78BF0}"/>
              </a:ext>
            </a:extLst>
          </p:cNvPr>
          <p:cNvCxnSpPr/>
          <p:nvPr/>
        </p:nvCxnSpPr>
        <p:spPr>
          <a:xfrm>
            <a:off x="7455573" y="2478499"/>
            <a:ext cx="0" cy="854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E52B00-79E1-9DDC-949A-A48812FAA40D}"/>
              </a:ext>
            </a:extLst>
          </p:cNvPr>
          <p:cNvSpPr/>
          <p:nvPr/>
        </p:nvSpPr>
        <p:spPr>
          <a:xfrm>
            <a:off x="469235" y="3400919"/>
            <a:ext cx="2538663" cy="4451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noProof="0" dirty="0">
                <a:solidFill>
                  <a:schemeClr val="tx1"/>
                </a:solidFill>
              </a:rPr>
              <a:t>„Što ako bude ljut na mene?”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134B4-2565-11B3-13EA-F4BEC8E05FB8}"/>
              </a:ext>
            </a:extLst>
          </p:cNvPr>
          <p:cNvSpPr/>
          <p:nvPr/>
        </p:nvSpPr>
        <p:spPr>
          <a:xfrm>
            <a:off x="3338764" y="3418966"/>
            <a:ext cx="2538663" cy="4451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noProof="0" dirty="0">
                <a:solidFill>
                  <a:schemeClr val="tx1"/>
                </a:solidFill>
              </a:rPr>
              <a:t>„Sigurno misle da sam nesposobna.”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D59701-62CF-9401-FFA2-1736F076333D}"/>
              </a:ext>
            </a:extLst>
          </p:cNvPr>
          <p:cNvSpPr/>
          <p:nvPr/>
        </p:nvSpPr>
        <p:spPr>
          <a:xfrm>
            <a:off x="6186241" y="3418967"/>
            <a:ext cx="2538663" cy="4451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noProof="0" dirty="0">
                <a:solidFill>
                  <a:schemeClr val="tx1"/>
                </a:solidFill>
              </a:rPr>
              <a:t>„Osramotila sam se.”</a:t>
            </a:r>
          </a:p>
        </p:txBody>
      </p:sp>
    </p:spTree>
    <p:extLst>
      <p:ext uri="{BB962C8B-B14F-4D97-AF65-F5344CB8AC3E}">
        <p14:creationId xmlns:p14="http://schemas.microsoft.com/office/powerpoint/2010/main" val="638323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Kako objasniti automatske misli klijetima?</a:t>
            </a:r>
          </a:p>
        </p:txBody>
      </p:sp>
      <p:sp>
        <p:nvSpPr>
          <p:cNvPr id="469" name="Google Shape;469;p38"/>
          <p:cNvSpPr txBox="1">
            <a:spLocks noGrp="1"/>
          </p:cNvSpPr>
          <p:nvPr>
            <p:ph type="subTitle" idx="1"/>
          </p:nvPr>
        </p:nvSpPr>
        <p:spPr>
          <a:xfrm>
            <a:off x="720000" y="1665794"/>
            <a:ext cx="6008784" cy="1430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 algn="l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Koristiti primjere iz </a:t>
            </a:r>
            <a:r>
              <a:rPr lang="hr-HR" sz="1600" i="0" noProof="0" dirty="0" err="1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klijentova</a:t>
            </a: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 i </a:t>
            </a:r>
            <a:r>
              <a:rPr lang="hr-HR" sz="1600" noProof="0" dirty="0" err="1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psihoedukaciju</a:t>
            </a:r>
            <a:endParaRPr lang="hr-HR" sz="1600" noProof="0" dirty="0">
              <a:solidFill>
                <a:srgbClr val="4040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38150" indent="-285750" algn="l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Povezati misao s emocijom</a:t>
            </a:r>
          </a:p>
          <a:p>
            <a:pPr marL="438150" indent="-285750" algn="l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1600" noProof="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hr-HR" sz="160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 pojam "automatskih misli"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872DDC16-AFC6-22D6-1591-22EAB1EB0CF1}"/>
              </a:ext>
            </a:extLst>
          </p:cNvPr>
          <p:cNvSpPr/>
          <p:nvPr/>
        </p:nvSpPr>
        <p:spPr>
          <a:xfrm>
            <a:off x="5109608" y="2706959"/>
            <a:ext cx="2029522" cy="179813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noProof="0" dirty="0">
                <a:solidFill>
                  <a:schemeClr val="tx1"/>
                </a:solidFill>
              </a:rPr>
              <a:t>AUTOMATSKA MISAO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8E7BC1-0D51-893E-A6D5-5F0D4691D347}"/>
              </a:ext>
            </a:extLst>
          </p:cNvPr>
          <p:cNvSpPr/>
          <p:nvPr/>
        </p:nvSpPr>
        <p:spPr>
          <a:xfrm>
            <a:off x="3071654" y="3791509"/>
            <a:ext cx="1427356" cy="9069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noProof="0" dirty="0"/>
              <a:t>SITUACIJA</a:t>
            </a:r>
            <a:endParaRPr lang="hr-HR" b="1" noProof="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89D5607-32BC-0867-AC03-A85E5C0821E9}"/>
              </a:ext>
            </a:extLst>
          </p:cNvPr>
          <p:cNvSpPr/>
          <p:nvPr/>
        </p:nvSpPr>
        <p:spPr>
          <a:xfrm>
            <a:off x="7243208" y="1552342"/>
            <a:ext cx="1372968" cy="1019408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noProof="0" dirty="0">
                <a:solidFill>
                  <a:schemeClr val="tx1"/>
                </a:solidFill>
              </a:rPr>
              <a:t>EMOCIJA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3F6D0B-F7AD-0607-0DA8-1D47BD36B9D0}"/>
              </a:ext>
            </a:extLst>
          </p:cNvPr>
          <p:cNvCxnSpPr>
            <a:cxnSpLocks/>
          </p:cNvCxnSpPr>
          <p:nvPr/>
        </p:nvCxnSpPr>
        <p:spPr>
          <a:xfrm flipV="1">
            <a:off x="4572000" y="3996520"/>
            <a:ext cx="501113" cy="16660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B92BA9-224E-2250-BD28-3B0FE558A9E5}"/>
              </a:ext>
            </a:extLst>
          </p:cNvPr>
          <p:cNvCxnSpPr>
            <a:cxnSpLocks/>
          </p:cNvCxnSpPr>
          <p:nvPr/>
        </p:nvCxnSpPr>
        <p:spPr>
          <a:xfrm flipV="1">
            <a:off x="6980663" y="2571750"/>
            <a:ext cx="490654" cy="53461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0" dirty="0"/>
              <a:t>Specificiranje automatskih misli</a:t>
            </a:r>
          </a:p>
        </p:txBody>
      </p:sp>
      <p:sp>
        <p:nvSpPr>
          <p:cNvPr id="418" name="Google Shape;418;p37"/>
          <p:cNvSpPr txBox="1">
            <a:spLocks noGrp="1"/>
          </p:cNvSpPr>
          <p:nvPr>
            <p:ph type="subTitle" idx="2"/>
          </p:nvPr>
        </p:nvSpPr>
        <p:spPr>
          <a:xfrm>
            <a:off x="706105" y="1188913"/>
            <a:ext cx="5280842" cy="350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lnSpc>
                <a:spcPct val="150000"/>
              </a:lnSpc>
              <a:spcAft>
                <a:spcPts val="300"/>
              </a:spcAft>
            </a:pPr>
            <a:r>
              <a:rPr lang="hr-HR" sz="16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Ključna pitanja:</a:t>
            </a:r>
            <a:endParaRPr lang="hr-HR" sz="16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vam je prolazilo kroz glavu u toj situaciji?"</a:t>
            </a:r>
            <a:endParaRPr lang="hr-HR" sz="16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"Što ste mislili kada ste osjetili anksioznost?"</a:t>
            </a:r>
            <a:endParaRPr lang="hr-HR" sz="16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hr-HR" sz="1600" b="1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1600" b="1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Dodatne metode:</a:t>
            </a:r>
            <a:endParaRPr lang="hr-HR" sz="16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Detaljan opis cijele situacije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b="0" i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Igranje uloga</a:t>
            </a:r>
          </a:p>
          <a:p>
            <a:pPr marL="742950" lvl="1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b="0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Pitanje: </a:t>
            </a:r>
            <a:r>
              <a:rPr lang="hr-HR" sz="1600" b="0" i="1" noProof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"Gdje osjećate anksioznost u tijelu?"</a:t>
            </a:r>
            <a:endParaRPr lang="hr-HR" sz="1600" b="0" i="0" noProof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16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r-HR" sz="16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oogle Shape;698;p51">
            <a:extLst>
              <a:ext uri="{FF2B5EF4-FFF2-40B4-BE49-F238E27FC236}">
                <a16:creationId xmlns:a16="http://schemas.microsoft.com/office/drawing/2014/main" id="{AF147A39-B62A-D597-CC19-EDBC319C1230}"/>
              </a:ext>
            </a:extLst>
          </p:cNvPr>
          <p:cNvGrpSpPr/>
          <p:nvPr/>
        </p:nvGrpSpPr>
        <p:grpSpPr>
          <a:xfrm>
            <a:off x="6054515" y="972528"/>
            <a:ext cx="2369485" cy="4125775"/>
            <a:chOff x="5198476" y="727104"/>
            <a:chExt cx="2620590" cy="4416183"/>
          </a:xfrm>
        </p:grpSpPr>
        <p:sp>
          <p:nvSpPr>
            <p:cNvPr id="9" name="Google Shape;699;p51">
              <a:extLst>
                <a:ext uri="{FF2B5EF4-FFF2-40B4-BE49-F238E27FC236}">
                  <a16:creationId xmlns:a16="http://schemas.microsoft.com/office/drawing/2014/main" id="{69BB9879-9974-66C7-22DE-48C379D834F0}"/>
                </a:ext>
              </a:extLst>
            </p:cNvPr>
            <p:cNvSpPr/>
            <p:nvPr/>
          </p:nvSpPr>
          <p:spPr>
            <a:xfrm rot="6299977">
              <a:off x="5243590" y="1804432"/>
              <a:ext cx="1373621" cy="1147439"/>
            </a:xfrm>
            <a:custGeom>
              <a:avLst/>
              <a:gdLst/>
              <a:ahLst/>
              <a:cxnLst/>
              <a:rect l="l" t="t" r="r" b="b"/>
              <a:pathLst>
                <a:path w="1883" h="1573" extrusionOk="0">
                  <a:moveTo>
                    <a:pt x="939" y="28"/>
                  </a:moveTo>
                  <a:cubicBezTo>
                    <a:pt x="895" y="28"/>
                    <a:pt x="849" y="36"/>
                    <a:pt x="804" y="51"/>
                  </a:cubicBezTo>
                  <a:cubicBezTo>
                    <a:pt x="734" y="75"/>
                    <a:pt x="674" y="116"/>
                    <a:pt x="631" y="167"/>
                  </a:cubicBezTo>
                  <a:cubicBezTo>
                    <a:pt x="724" y="136"/>
                    <a:pt x="826" y="139"/>
                    <a:pt x="917" y="141"/>
                  </a:cubicBezTo>
                  <a:cubicBezTo>
                    <a:pt x="944" y="141"/>
                    <a:pt x="971" y="143"/>
                    <a:pt x="996" y="150"/>
                  </a:cubicBezTo>
                  <a:cubicBezTo>
                    <a:pt x="1020" y="143"/>
                    <a:pt x="1044" y="140"/>
                    <a:pt x="1068" y="144"/>
                  </a:cubicBezTo>
                  <a:cubicBezTo>
                    <a:pt x="1080" y="118"/>
                    <a:pt x="1092" y="93"/>
                    <a:pt x="1105" y="69"/>
                  </a:cubicBezTo>
                  <a:cubicBezTo>
                    <a:pt x="1056" y="42"/>
                    <a:pt x="999" y="28"/>
                    <a:pt x="939" y="28"/>
                  </a:cubicBezTo>
                  <a:moveTo>
                    <a:pt x="1040" y="170"/>
                  </a:moveTo>
                  <a:cubicBezTo>
                    <a:pt x="1044" y="173"/>
                    <a:pt x="1048" y="177"/>
                    <a:pt x="1052" y="181"/>
                  </a:cubicBezTo>
                  <a:cubicBezTo>
                    <a:pt x="1054" y="177"/>
                    <a:pt x="1055" y="174"/>
                    <a:pt x="1056" y="171"/>
                  </a:cubicBezTo>
                  <a:cubicBezTo>
                    <a:pt x="1051" y="170"/>
                    <a:pt x="1046" y="170"/>
                    <a:pt x="1040" y="170"/>
                  </a:cubicBezTo>
                  <a:moveTo>
                    <a:pt x="659" y="188"/>
                  </a:moveTo>
                  <a:cubicBezTo>
                    <a:pt x="661" y="188"/>
                    <a:pt x="664" y="189"/>
                    <a:pt x="666" y="189"/>
                  </a:cubicBezTo>
                  <a:lnTo>
                    <a:pt x="685" y="193"/>
                  </a:lnTo>
                  <a:cubicBezTo>
                    <a:pt x="743" y="204"/>
                    <a:pt x="803" y="216"/>
                    <a:pt x="859" y="202"/>
                  </a:cubicBezTo>
                  <a:cubicBezTo>
                    <a:pt x="883" y="196"/>
                    <a:pt x="907" y="186"/>
                    <a:pt x="931" y="175"/>
                  </a:cubicBezTo>
                  <a:cubicBezTo>
                    <a:pt x="935" y="173"/>
                    <a:pt x="939" y="172"/>
                    <a:pt x="943" y="170"/>
                  </a:cubicBezTo>
                  <a:cubicBezTo>
                    <a:pt x="934" y="169"/>
                    <a:pt x="925" y="169"/>
                    <a:pt x="916" y="169"/>
                  </a:cubicBezTo>
                  <a:cubicBezTo>
                    <a:pt x="834" y="167"/>
                    <a:pt x="743" y="165"/>
                    <a:pt x="659" y="188"/>
                  </a:cubicBezTo>
                  <a:moveTo>
                    <a:pt x="1072" y="208"/>
                  </a:moveTo>
                  <a:cubicBezTo>
                    <a:pt x="1079" y="222"/>
                    <a:pt x="1085" y="237"/>
                    <a:pt x="1090" y="253"/>
                  </a:cubicBezTo>
                  <a:cubicBezTo>
                    <a:pt x="1108" y="239"/>
                    <a:pt x="1129" y="228"/>
                    <a:pt x="1151" y="222"/>
                  </a:cubicBezTo>
                  <a:cubicBezTo>
                    <a:pt x="1147" y="219"/>
                    <a:pt x="1143" y="216"/>
                    <a:pt x="1139" y="213"/>
                  </a:cubicBezTo>
                  <a:cubicBezTo>
                    <a:pt x="1121" y="199"/>
                    <a:pt x="1104" y="185"/>
                    <a:pt x="1085" y="178"/>
                  </a:cubicBezTo>
                  <a:cubicBezTo>
                    <a:pt x="1080" y="188"/>
                    <a:pt x="1076" y="198"/>
                    <a:pt x="1072" y="208"/>
                  </a:cubicBezTo>
                  <a:moveTo>
                    <a:pt x="1057" y="246"/>
                  </a:moveTo>
                  <a:cubicBezTo>
                    <a:pt x="1050" y="264"/>
                    <a:pt x="1044" y="283"/>
                    <a:pt x="1038" y="302"/>
                  </a:cubicBezTo>
                  <a:cubicBezTo>
                    <a:pt x="1047" y="292"/>
                    <a:pt x="1056" y="282"/>
                    <a:pt x="1066" y="273"/>
                  </a:cubicBezTo>
                  <a:cubicBezTo>
                    <a:pt x="1065" y="270"/>
                    <a:pt x="1064" y="267"/>
                    <a:pt x="1063" y="264"/>
                  </a:cubicBezTo>
                  <a:cubicBezTo>
                    <a:pt x="1061" y="257"/>
                    <a:pt x="1059" y="251"/>
                    <a:pt x="1057" y="246"/>
                  </a:cubicBezTo>
                  <a:moveTo>
                    <a:pt x="844" y="256"/>
                  </a:moveTo>
                  <a:cubicBezTo>
                    <a:pt x="877" y="256"/>
                    <a:pt x="911" y="260"/>
                    <a:pt x="935" y="285"/>
                  </a:cubicBezTo>
                  <a:cubicBezTo>
                    <a:pt x="950" y="300"/>
                    <a:pt x="956" y="320"/>
                    <a:pt x="959" y="340"/>
                  </a:cubicBezTo>
                  <a:cubicBezTo>
                    <a:pt x="972" y="340"/>
                    <a:pt x="984" y="340"/>
                    <a:pt x="997" y="340"/>
                  </a:cubicBezTo>
                  <a:cubicBezTo>
                    <a:pt x="1009" y="296"/>
                    <a:pt x="1023" y="253"/>
                    <a:pt x="1040" y="210"/>
                  </a:cubicBezTo>
                  <a:cubicBezTo>
                    <a:pt x="1038" y="207"/>
                    <a:pt x="1035" y="204"/>
                    <a:pt x="1032" y="201"/>
                  </a:cubicBezTo>
                  <a:cubicBezTo>
                    <a:pt x="1022" y="191"/>
                    <a:pt x="1010" y="184"/>
                    <a:pt x="996" y="179"/>
                  </a:cubicBezTo>
                  <a:cubicBezTo>
                    <a:pt x="979" y="185"/>
                    <a:pt x="961" y="193"/>
                    <a:pt x="943" y="201"/>
                  </a:cubicBezTo>
                  <a:cubicBezTo>
                    <a:pt x="918" y="212"/>
                    <a:pt x="892" y="223"/>
                    <a:pt x="866" y="229"/>
                  </a:cubicBezTo>
                  <a:cubicBezTo>
                    <a:pt x="804" y="244"/>
                    <a:pt x="741" y="232"/>
                    <a:pt x="680" y="220"/>
                  </a:cubicBezTo>
                  <a:lnTo>
                    <a:pt x="661" y="217"/>
                  </a:lnTo>
                  <a:cubicBezTo>
                    <a:pt x="641" y="213"/>
                    <a:pt x="622" y="210"/>
                    <a:pt x="604" y="207"/>
                  </a:cubicBezTo>
                  <a:cubicBezTo>
                    <a:pt x="603" y="208"/>
                    <a:pt x="601" y="208"/>
                    <a:pt x="600" y="209"/>
                  </a:cubicBezTo>
                  <a:cubicBezTo>
                    <a:pt x="590" y="226"/>
                    <a:pt x="581" y="244"/>
                    <a:pt x="574" y="262"/>
                  </a:cubicBezTo>
                  <a:cubicBezTo>
                    <a:pt x="572" y="269"/>
                    <a:pt x="563" y="273"/>
                    <a:pt x="556" y="270"/>
                  </a:cubicBezTo>
                  <a:cubicBezTo>
                    <a:pt x="549" y="268"/>
                    <a:pt x="545" y="259"/>
                    <a:pt x="548" y="252"/>
                  </a:cubicBezTo>
                  <a:cubicBezTo>
                    <a:pt x="550" y="247"/>
                    <a:pt x="552" y="241"/>
                    <a:pt x="554" y="236"/>
                  </a:cubicBezTo>
                  <a:cubicBezTo>
                    <a:pt x="531" y="253"/>
                    <a:pt x="510" y="273"/>
                    <a:pt x="493" y="296"/>
                  </a:cubicBezTo>
                  <a:cubicBezTo>
                    <a:pt x="498" y="294"/>
                    <a:pt x="503" y="291"/>
                    <a:pt x="509" y="289"/>
                  </a:cubicBezTo>
                  <a:cubicBezTo>
                    <a:pt x="565" y="266"/>
                    <a:pt x="628" y="264"/>
                    <a:pt x="684" y="262"/>
                  </a:cubicBezTo>
                  <a:lnTo>
                    <a:pt x="824" y="256"/>
                  </a:lnTo>
                  <a:cubicBezTo>
                    <a:pt x="830" y="256"/>
                    <a:pt x="837" y="256"/>
                    <a:pt x="844" y="256"/>
                  </a:cubicBezTo>
                  <a:moveTo>
                    <a:pt x="1039" y="343"/>
                  </a:moveTo>
                  <a:cubicBezTo>
                    <a:pt x="1051" y="344"/>
                    <a:pt x="1063" y="345"/>
                    <a:pt x="1074" y="347"/>
                  </a:cubicBezTo>
                  <a:cubicBezTo>
                    <a:pt x="1079" y="348"/>
                    <a:pt x="1083" y="349"/>
                    <a:pt x="1088" y="349"/>
                  </a:cubicBezTo>
                  <a:cubicBezTo>
                    <a:pt x="1084" y="334"/>
                    <a:pt x="1080" y="319"/>
                    <a:pt x="1075" y="303"/>
                  </a:cubicBezTo>
                  <a:cubicBezTo>
                    <a:pt x="1063" y="316"/>
                    <a:pt x="1051" y="329"/>
                    <a:pt x="1039" y="343"/>
                  </a:cubicBezTo>
                  <a:moveTo>
                    <a:pt x="464" y="346"/>
                  </a:moveTo>
                  <a:cubicBezTo>
                    <a:pt x="462" y="352"/>
                    <a:pt x="460" y="358"/>
                    <a:pt x="458" y="364"/>
                  </a:cubicBezTo>
                  <a:cubicBezTo>
                    <a:pt x="488" y="349"/>
                    <a:pt x="520" y="337"/>
                    <a:pt x="553" y="330"/>
                  </a:cubicBezTo>
                  <a:cubicBezTo>
                    <a:pt x="626" y="315"/>
                    <a:pt x="703" y="323"/>
                    <a:pt x="771" y="349"/>
                  </a:cubicBezTo>
                  <a:cubicBezTo>
                    <a:pt x="802" y="345"/>
                    <a:pt x="834" y="346"/>
                    <a:pt x="866" y="351"/>
                  </a:cubicBezTo>
                  <a:cubicBezTo>
                    <a:pt x="887" y="347"/>
                    <a:pt x="909" y="343"/>
                    <a:pt x="931" y="342"/>
                  </a:cubicBezTo>
                  <a:cubicBezTo>
                    <a:pt x="929" y="327"/>
                    <a:pt x="924" y="314"/>
                    <a:pt x="914" y="304"/>
                  </a:cubicBezTo>
                  <a:cubicBezTo>
                    <a:pt x="894" y="283"/>
                    <a:pt x="859" y="283"/>
                    <a:pt x="825" y="284"/>
                  </a:cubicBezTo>
                  <a:lnTo>
                    <a:pt x="685" y="290"/>
                  </a:lnTo>
                  <a:cubicBezTo>
                    <a:pt x="629" y="292"/>
                    <a:pt x="571" y="294"/>
                    <a:pt x="519" y="315"/>
                  </a:cubicBezTo>
                  <a:cubicBezTo>
                    <a:pt x="500" y="323"/>
                    <a:pt x="482" y="333"/>
                    <a:pt x="464" y="346"/>
                  </a:cubicBezTo>
                  <a:moveTo>
                    <a:pt x="960" y="379"/>
                  </a:moveTo>
                  <a:cubicBezTo>
                    <a:pt x="963" y="381"/>
                    <a:pt x="966" y="382"/>
                    <a:pt x="968" y="383"/>
                  </a:cubicBezTo>
                  <a:cubicBezTo>
                    <a:pt x="973" y="378"/>
                    <a:pt x="977" y="373"/>
                    <a:pt x="982" y="368"/>
                  </a:cubicBezTo>
                  <a:cubicBezTo>
                    <a:pt x="975" y="368"/>
                    <a:pt x="967" y="368"/>
                    <a:pt x="960" y="368"/>
                  </a:cubicBezTo>
                  <a:cubicBezTo>
                    <a:pt x="960" y="372"/>
                    <a:pt x="960" y="376"/>
                    <a:pt x="960" y="379"/>
                  </a:cubicBezTo>
                  <a:moveTo>
                    <a:pt x="426" y="381"/>
                  </a:moveTo>
                  <a:cubicBezTo>
                    <a:pt x="425" y="382"/>
                    <a:pt x="423" y="383"/>
                    <a:pt x="422" y="384"/>
                  </a:cubicBezTo>
                  <a:cubicBezTo>
                    <a:pt x="423" y="384"/>
                    <a:pt x="424" y="383"/>
                    <a:pt x="425" y="382"/>
                  </a:cubicBezTo>
                  <a:cubicBezTo>
                    <a:pt x="426" y="382"/>
                    <a:pt x="426" y="381"/>
                    <a:pt x="426" y="381"/>
                  </a:cubicBezTo>
                  <a:moveTo>
                    <a:pt x="844" y="386"/>
                  </a:moveTo>
                  <a:cubicBezTo>
                    <a:pt x="867" y="400"/>
                    <a:pt x="888" y="416"/>
                    <a:pt x="907" y="435"/>
                  </a:cubicBezTo>
                  <a:cubicBezTo>
                    <a:pt x="914" y="431"/>
                    <a:pt x="920" y="426"/>
                    <a:pt x="927" y="421"/>
                  </a:cubicBezTo>
                  <a:cubicBezTo>
                    <a:pt x="928" y="413"/>
                    <a:pt x="929" y="405"/>
                    <a:pt x="930" y="397"/>
                  </a:cubicBezTo>
                  <a:cubicBezTo>
                    <a:pt x="929" y="397"/>
                    <a:pt x="928" y="397"/>
                    <a:pt x="928" y="397"/>
                  </a:cubicBezTo>
                  <a:cubicBezTo>
                    <a:pt x="908" y="389"/>
                    <a:pt x="887" y="383"/>
                    <a:pt x="867" y="380"/>
                  </a:cubicBezTo>
                  <a:cubicBezTo>
                    <a:pt x="859" y="382"/>
                    <a:pt x="852" y="384"/>
                    <a:pt x="844" y="386"/>
                  </a:cubicBezTo>
                  <a:moveTo>
                    <a:pt x="749" y="434"/>
                  </a:moveTo>
                  <a:cubicBezTo>
                    <a:pt x="752" y="435"/>
                    <a:pt x="755" y="436"/>
                    <a:pt x="758" y="439"/>
                  </a:cubicBezTo>
                  <a:cubicBezTo>
                    <a:pt x="774" y="455"/>
                    <a:pt x="796" y="464"/>
                    <a:pt x="822" y="463"/>
                  </a:cubicBezTo>
                  <a:cubicBezTo>
                    <a:pt x="840" y="462"/>
                    <a:pt x="860" y="457"/>
                    <a:pt x="880" y="448"/>
                  </a:cubicBezTo>
                  <a:cubicBezTo>
                    <a:pt x="859" y="429"/>
                    <a:pt x="836" y="412"/>
                    <a:pt x="810" y="398"/>
                  </a:cubicBezTo>
                  <a:cubicBezTo>
                    <a:pt x="788" y="407"/>
                    <a:pt x="767" y="420"/>
                    <a:pt x="749" y="434"/>
                  </a:cubicBezTo>
                  <a:moveTo>
                    <a:pt x="502" y="200"/>
                  </a:moveTo>
                  <a:cubicBezTo>
                    <a:pt x="412" y="200"/>
                    <a:pt x="339" y="220"/>
                    <a:pt x="282" y="260"/>
                  </a:cubicBezTo>
                  <a:cubicBezTo>
                    <a:pt x="225" y="300"/>
                    <a:pt x="188" y="375"/>
                    <a:pt x="190" y="448"/>
                  </a:cubicBezTo>
                  <a:cubicBezTo>
                    <a:pt x="190" y="455"/>
                    <a:pt x="190" y="462"/>
                    <a:pt x="191" y="469"/>
                  </a:cubicBezTo>
                  <a:cubicBezTo>
                    <a:pt x="245" y="436"/>
                    <a:pt x="305" y="417"/>
                    <a:pt x="366" y="412"/>
                  </a:cubicBezTo>
                  <a:cubicBezTo>
                    <a:pt x="387" y="379"/>
                    <a:pt x="412" y="351"/>
                    <a:pt x="441" y="328"/>
                  </a:cubicBezTo>
                  <a:cubicBezTo>
                    <a:pt x="461" y="282"/>
                    <a:pt x="498" y="236"/>
                    <a:pt x="553" y="202"/>
                  </a:cubicBezTo>
                  <a:cubicBezTo>
                    <a:pt x="536" y="201"/>
                    <a:pt x="518" y="200"/>
                    <a:pt x="502" y="200"/>
                  </a:cubicBezTo>
                  <a:moveTo>
                    <a:pt x="946" y="479"/>
                  </a:moveTo>
                  <a:cubicBezTo>
                    <a:pt x="952" y="487"/>
                    <a:pt x="957" y="494"/>
                    <a:pt x="962" y="502"/>
                  </a:cubicBezTo>
                  <a:cubicBezTo>
                    <a:pt x="966" y="474"/>
                    <a:pt x="971" y="447"/>
                    <a:pt x="977" y="420"/>
                  </a:cubicBezTo>
                  <a:cubicBezTo>
                    <a:pt x="976" y="419"/>
                    <a:pt x="975" y="419"/>
                    <a:pt x="974" y="418"/>
                  </a:cubicBezTo>
                  <a:cubicBezTo>
                    <a:pt x="968" y="425"/>
                    <a:pt x="961" y="431"/>
                    <a:pt x="954" y="436"/>
                  </a:cubicBezTo>
                  <a:cubicBezTo>
                    <a:pt x="951" y="451"/>
                    <a:pt x="949" y="465"/>
                    <a:pt x="946" y="479"/>
                  </a:cubicBezTo>
                  <a:moveTo>
                    <a:pt x="1009" y="406"/>
                  </a:moveTo>
                  <a:cubicBezTo>
                    <a:pt x="1050" y="433"/>
                    <a:pt x="1084" y="467"/>
                    <a:pt x="1108" y="507"/>
                  </a:cubicBezTo>
                  <a:cubicBezTo>
                    <a:pt x="1109" y="464"/>
                    <a:pt x="1103" y="421"/>
                    <a:pt x="1094" y="379"/>
                  </a:cubicBezTo>
                  <a:cubicBezTo>
                    <a:pt x="1086" y="378"/>
                    <a:pt x="1078" y="376"/>
                    <a:pt x="1070" y="375"/>
                  </a:cubicBezTo>
                  <a:cubicBezTo>
                    <a:pt x="1053" y="372"/>
                    <a:pt x="1036" y="370"/>
                    <a:pt x="1018" y="369"/>
                  </a:cubicBezTo>
                  <a:cubicBezTo>
                    <a:pt x="1015" y="381"/>
                    <a:pt x="1012" y="394"/>
                    <a:pt x="1009" y="406"/>
                  </a:cubicBezTo>
                  <a:moveTo>
                    <a:pt x="197" y="498"/>
                  </a:moveTo>
                  <a:cubicBezTo>
                    <a:pt x="207" y="530"/>
                    <a:pt x="227" y="556"/>
                    <a:pt x="254" y="573"/>
                  </a:cubicBezTo>
                  <a:cubicBezTo>
                    <a:pt x="256" y="574"/>
                    <a:pt x="257" y="575"/>
                    <a:pt x="258" y="577"/>
                  </a:cubicBezTo>
                  <a:cubicBezTo>
                    <a:pt x="279" y="529"/>
                    <a:pt x="309" y="484"/>
                    <a:pt x="346" y="447"/>
                  </a:cubicBezTo>
                  <a:cubicBezTo>
                    <a:pt x="347" y="445"/>
                    <a:pt x="347" y="444"/>
                    <a:pt x="348" y="443"/>
                  </a:cubicBezTo>
                  <a:cubicBezTo>
                    <a:pt x="296" y="450"/>
                    <a:pt x="244" y="468"/>
                    <a:pt x="197" y="498"/>
                  </a:cubicBezTo>
                  <a:moveTo>
                    <a:pt x="1118" y="355"/>
                  </a:moveTo>
                  <a:cubicBezTo>
                    <a:pt x="1254" y="386"/>
                    <a:pt x="1398" y="460"/>
                    <a:pt x="1450" y="591"/>
                  </a:cubicBezTo>
                  <a:cubicBezTo>
                    <a:pt x="1446" y="537"/>
                    <a:pt x="1438" y="480"/>
                    <a:pt x="1427" y="417"/>
                  </a:cubicBezTo>
                  <a:cubicBezTo>
                    <a:pt x="1419" y="373"/>
                    <a:pt x="1408" y="322"/>
                    <a:pt x="1371" y="296"/>
                  </a:cubicBezTo>
                  <a:cubicBezTo>
                    <a:pt x="1347" y="278"/>
                    <a:pt x="1314" y="274"/>
                    <a:pt x="1280" y="269"/>
                  </a:cubicBezTo>
                  <a:cubicBezTo>
                    <a:pt x="1252" y="266"/>
                    <a:pt x="1224" y="262"/>
                    <a:pt x="1197" y="250"/>
                  </a:cubicBezTo>
                  <a:cubicBezTo>
                    <a:pt x="1193" y="248"/>
                    <a:pt x="1189" y="246"/>
                    <a:pt x="1184" y="244"/>
                  </a:cubicBezTo>
                  <a:cubicBezTo>
                    <a:pt x="1182" y="244"/>
                    <a:pt x="1180" y="244"/>
                    <a:pt x="1177" y="245"/>
                  </a:cubicBezTo>
                  <a:cubicBezTo>
                    <a:pt x="1148" y="249"/>
                    <a:pt x="1122" y="263"/>
                    <a:pt x="1099" y="282"/>
                  </a:cubicBezTo>
                  <a:cubicBezTo>
                    <a:pt x="1106" y="306"/>
                    <a:pt x="1112" y="331"/>
                    <a:pt x="1118" y="355"/>
                  </a:cubicBezTo>
                  <a:moveTo>
                    <a:pt x="938" y="517"/>
                  </a:moveTo>
                  <a:cubicBezTo>
                    <a:pt x="926" y="565"/>
                    <a:pt x="910" y="612"/>
                    <a:pt x="890" y="657"/>
                  </a:cubicBezTo>
                  <a:cubicBezTo>
                    <a:pt x="952" y="605"/>
                    <a:pt x="1027" y="577"/>
                    <a:pt x="1102" y="576"/>
                  </a:cubicBezTo>
                  <a:cubicBezTo>
                    <a:pt x="1103" y="571"/>
                    <a:pt x="1103" y="566"/>
                    <a:pt x="1104" y="561"/>
                  </a:cubicBezTo>
                  <a:cubicBezTo>
                    <a:pt x="1085" y="512"/>
                    <a:pt x="1049" y="469"/>
                    <a:pt x="1002" y="436"/>
                  </a:cubicBezTo>
                  <a:cubicBezTo>
                    <a:pt x="995" y="473"/>
                    <a:pt x="988" y="511"/>
                    <a:pt x="984" y="549"/>
                  </a:cubicBezTo>
                  <a:cubicBezTo>
                    <a:pt x="983" y="556"/>
                    <a:pt x="978" y="561"/>
                    <a:pt x="972" y="562"/>
                  </a:cubicBezTo>
                  <a:cubicBezTo>
                    <a:pt x="966" y="562"/>
                    <a:pt x="959" y="559"/>
                    <a:pt x="957" y="553"/>
                  </a:cubicBezTo>
                  <a:cubicBezTo>
                    <a:pt x="951" y="541"/>
                    <a:pt x="945" y="529"/>
                    <a:pt x="938" y="517"/>
                  </a:cubicBezTo>
                  <a:moveTo>
                    <a:pt x="765" y="479"/>
                  </a:moveTo>
                  <a:cubicBezTo>
                    <a:pt x="777" y="550"/>
                    <a:pt x="806" y="618"/>
                    <a:pt x="849" y="677"/>
                  </a:cubicBezTo>
                  <a:cubicBezTo>
                    <a:pt x="879" y="616"/>
                    <a:pt x="901" y="552"/>
                    <a:pt x="916" y="486"/>
                  </a:cubicBezTo>
                  <a:cubicBezTo>
                    <a:pt x="911" y="481"/>
                    <a:pt x="907" y="475"/>
                    <a:pt x="902" y="470"/>
                  </a:cubicBezTo>
                  <a:cubicBezTo>
                    <a:pt x="875" y="483"/>
                    <a:pt x="848" y="490"/>
                    <a:pt x="822" y="491"/>
                  </a:cubicBezTo>
                  <a:cubicBezTo>
                    <a:pt x="802" y="491"/>
                    <a:pt x="782" y="487"/>
                    <a:pt x="765" y="479"/>
                  </a:cubicBezTo>
                  <a:moveTo>
                    <a:pt x="1140" y="578"/>
                  </a:moveTo>
                  <a:cubicBezTo>
                    <a:pt x="1185" y="583"/>
                    <a:pt x="1222" y="597"/>
                    <a:pt x="1251" y="620"/>
                  </a:cubicBezTo>
                  <a:cubicBezTo>
                    <a:pt x="1272" y="636"/>
                    <a:pt x="1288" y="659"/>
                    <a:pt x="1299" y="684"/>
                  </a:cubicBezTo>
                  <a:cubicBezTo>
                    <a:pt x="1346" y="675"/>
                    <a:pt x="1393" y="671"/>
                    <a:pt x="1440" y="672"/>
                  </a:cubicBezTo>
                  <a:cubicBezTo>
                    <a:pt x="1439" y="657"/>
                    <a:pt x="1437" y="643"/>
                    <a:pt x="1433" y="629"/>
                  </a:cubicBezTo>
                  <a:cubicBezTo>
                    <a:pt x="1397" y="495"/>
                    <a:pt x="1259" y="418"/>
                    <a:pt x="1125" y="386"/>
                  </a:cubicBezTo>
                  <a:cubicBezTo>
                    <a:pt x="1136" y="443"/>
                    <a:pt x="1141" y="500"/>
                    <a:pt x="1133" y="558"/>
                  </a:cubicBezTo>
                  <a:cubicBezTo>
                    <a:pt x="1135" y="562"/>
                    <a:pt x="1136" y="566"/>
                    <a:pt x="1138" y="570"/>
                  </a:cubicBezTo>
                  <a:cubicBezTo>
                    <a:pt x="1138" y="573"/>
                    <a:pt x="1139" y="575"/>
                    <a:pt x="1140" y="578"/>
                  </a:cubicBezTo>
                  <a:moveTo>
                    <a:pt x="1146" y="607"/>
                  </a:moveTo>
                  <a:cubicBezTo>
                    <a:pt x="1153" y="650"/>
                    <a:pt x="1150" y="695"/>
                    <a:pt x="1137" y="739"/>
                  </a:cubicBezTo>
                  <a:cubicBezTo>
                    <a:pt x="1179" y="718"/>
                    <a:pt x="1225" y="702"/>
                    <a:pt x="1271" y="690"/>
                  </a:cubicBezTo>
                  <a:cubicBezTo>
                    <a:pt x="1262" y="671"/>
                    <a:pt x="1249" y="654"/>
                    <a:pt x="1233" y="642"/>
                  </a:cubicBezTo>
                  <a:cubicBezTo>
                    <a:pt x="1211" y="624"/>
                    <a:pt x="1181" y="612"/>
                    <a:pt x="1146" y="607"/>
                  </a:cubicBezTo>
                  <a:moveTo>
                    <a:pt x="883" y="701"/>
                  </a:moveTo>
                  <a:cubicBezTo>
                    <a:pt x="923" y="701"/>
                    <a:pt x="962" y="709"/>
                    <a:pt x="990" y="727"/>
                  </a:cubicBezTo>
                  <a:cubicBezTo>
                    <a:pt x="997" y="732"/>
                    <a:pt x="1003" y="737"/>
                    <a:pt x="1009" y="742"/>
                  </a:cubicBezTo>
                  <a:cubicBezTo>
                    <a:pt x="1048" y="709"/>
                    <a:pt x="1079" y="660"/>
                    <a:pt x="1095" y="604"/>
                  </a:cubicBezTo>
                  <a:cubicBezTo>
                    <a:pt x="1024" y="607"/>
                    <a:pt x="953" y="637"/>
                    <a:pt x="895" y="690"/>
                  </a:cubicBezTo>
                  <a:cubicBezTo>
                    <a:pt x="891" y="693"/>
                    <a:pt x="887" y="697"/>
                    <a:pt x="883" y="701"/>
                  </a:cubicBezTo>
                  <a:moveTo>
                    <a:pt x="733" y="448"/>
                  </a:moveTo>
                  <a:cubicBezTo>
                    <a:pt x="719" y="462"/>
                    <a:pt x="707" y="477"/>
                    <a:pt x="697" y="495"/>
                  </a:cubicBezTo>
                  <a:cubicBezTo>
                    <a:pt x="658" y="566"/>
                    <a:pt x="668" y="661"/>
                    <a:pt x="721" y="722"/>
                  </a:cubicBezTo>
                  <a:cubicBezTo>
                    <a:pt x="740" y="745"/>
                    <a:pt x="765" y="762"/>
                    <a:pt x="793" y="774"/>
                  </a:cubicBezTo>
                  <a:cubicBezTo>
                    <a:pt x="801" y="761"/>
                    <a:pt x="810" y="748"/>
                    <a:pt x="818" y="735"/>
                  </a:cubicBezTo>
                  <a:cubicBezTo>
                    <a:pt x="806" y="737"/>
                    <a:pt x="795" y="739"/>
                    <a:pt x="785" y="742"/>
                  </a:cubicBezTo>
                  <a:cubicBezTo>
                    <a:pt x="777" y="744"/>
                    <a:pt x="769" y="739"/>
                    <a:pt x="767" y="732"/>
                  </a:cubicBezTo>
                  <a:cubicBezTo>
                    <a:pt x="765" y="724"/>
                    <a:pt x="770" y="717"/>
                    <a:pt x="777" y="715"/>
                  </a:cubicBezTo>
                  <a:cubicBezTo>
                    <a:pt x="794" y="710"/>
                    <a:pt x="814" y="706"/>
                    <a:pt x="834" y="704"/>
                  </a:cubicBezTo>
                  <a:cubicBezTo>
                    <a:pt x="778" y="630"/>
                    <a:pt x="741" y="542"/>
                    <a:pt x="733" y="450"/>
                  </a:cubicBezTo>
                  <a:cubicBezTo>
                    <a:pt x="733" y="449"/>
                    <a:pt x="733" y="449"/>
                    <a:pt x="733" y="448"/>
                  </a:cubicBezTo>
                  <a:moveTo>
                    <a:pt x="893" y="729"/>
                  </a:moveTo>
                  <a:cubicBezTo>
                    <a:pt x="910" y="747"/>
                    <a:pt x="928" y="764"/>
                    <a:pt x="947" y="779"/>
                  </a:cubicBezTo>
                  <a:cubicBezTo>
                    <a:pt x="961" y="774"/>
                    <a:pt x="974" y="767"/>
                    <a:pt x="986" y="759"/>
                  </a:cubicBezTo>
                  <a:cubicBezTo>
                    <a:pt x="983" y="756"/>
                    <a:pt x="979" y="753"/>
                    <a:pt x="975" y="751"/>
                  </a:cubicBezTo>
                  <a:cubicBezTo>
                    <a:pt x="954" y="737"/>
                    <a:pt x="924" y="731"/>
                    <a:pt x="893" y="729"/>
                  </a:cubicBezTo>
                  <a:moveTo>
                    <a:pt x="1056" y="781"/>
                  </a:moveTo>
                  <a:cubicBezTo>
                    <a:pt x="1059" y="782"/>
                    <a:pt x="1062" y="782"/>
                    <a:pt x="1065" y="783"/>
                  </a:cubicBezTo>
                  <a:cubicBezTo>
                    <a:pt x="1077" y="775"/>
                    <a:pt x="1088" y="767"/>
                    <a:pt x="1100" y="760"/>
                  </a:cubicBezTo>
                  <a:cubicBezTo>
                    <a:pt x="1118" y="714"/>
                    <a:pt x="1125" y="666"/>
                    <a:pt x="1119" y="621"/>
                  </a:cubicBezTo>
                  <a:cubicBezTo>
                    <a:pt x="1101" y="679"/>
                    <a:pt x="1068" y="730"/>
                    <a:pt x="1025" y="765"/>
                  </a:cubicBezTo>
                  <a:cubicBezTo>
                    <a:pt x="1026" y="767"/>
                    <a:pt x="1027" y="768"/>
                    <a:pt x="1028" y="770"/>
                  </a:cubicBezTo>
                  <a:cubicBezTo>
                    <a:pt x="1037" y="772"/>
                    <a:pt x="1047" y="776"/>
                    <a:pt x="1056" y="781"/>
                  </a:cubicBezTo>
                  <a:moveTo>
                    <a:pt x="1483" y="674"/>
                  </a:moveTo>
                  <a:cubicBezTo>
                    <a:pt x="1578" y="683"/>
                    <a:pt x="1671" y="713"/>
                    <a:pt x="1751" y="764"/>
                  </a:cubicBezTo>
                  <a:lnTo>
                    <a:pt x="1755" y="767"/>
                  </a:lnTo>
                  <a:cubicBezTo>
                    <a:pt x="1774" y="779"/>
                    <a:pt x="1793" y="792"/>
                    <a:pt x="1813" y="790"/>
                  </a:cubicBezTo>
                  <a:cubicBezTo>
                    <a:pt x="1826" y="789"/>
                    <a:pt x="1836" y="783"/>
                    <a:pt x="1843" y="771"/>
                  </a:cubicBezTo>
                  <a:cubicBezTo>
                    <a:pt x="1858" y="747"/>
                    <a:pt x="1859" y="702"/>
                    <a:pt x="1845" y="666"/>
                  </a:cubicBezTo>
                  <a:cubicBezTo>
                    <a:pt x="1772" y="480"/>
                    <a:pt x="1591" y="368"/>
                    <a:pt x="1416" y="301"/>
                  </a:cubicBezTo>
                  <a:cubicBezTo>
                    <a:pt x="1439" y="333"/>
                    <a:pt x="1448" y="375"/>
                    <a:pt x="1455" y="413"/>
                  </a:cubicBezTo>
                  <a:cubicBezTo>
                    <a:pt x="1472" y="510"/>
                    <a:pt x="1482" y="596"/>
                    <a:pt x="1483" y="674"/>
                  </a:cubicBezTo>
                  <a:moveTo>
                    <a:pt x="823" y="784"/>
                  </a:moveTo>
                  <a:cubicBezTo>
                    <a:pt x="852" y="792"/>
                    <a:pt x="884" y="793"/>
                    <a:pt x="914" y="788"/>
                  </a:cubicBezTo>
                  <a:cubicBezTo>
                    <a:pt x="893" y="771"/>
                    <a:pt x="874" y="752"/>
                    <a:pt x="856" y="731"/>
                  </a:cubicBezTo>
                  <a:cubicBezTo>
                    <a:pt x="843" y="748"/>
                    <a:pt x="832" y="766"/>
                    <a:pt x="823" y="784"/>
                  </a:cubicBezTo>
                  <a:moveTo>
                    <a:pt x="991" y="810"/>
                  </a:moveTo>
                  <a:cubicBezTo>
                    <a:pt x="996" y="813"/>
                    <a:pt x="1002" y="816"/>
                    <a:pt x="1007" y="819"/>
                  </a:cubicBezTo>
                  <a:cubicBezTo>
                    <a:pt x="1007" y="815"/>
                    <a:pt x="1008" y="812"/>
                    <a:pt x="1008" y="808"/>
                  </a:cubicBezTo>
                  <a:cubicBezTo>
                    <a:pt x="1002" y="808"/>
                    <a:pt x="997" y="809"/>
                    <a:pt x="991" y="810"/>
                  </a:cubicBezTo>
                  <a:moveTo>
                    <a:pt x="1041" y="837"/>
                  </a:moveTo>
                  <a:cubicBezTo>
                    <a:pt x="1045" y="839"/>
                    <a:pt x="1049" y="840"/>
                    <a:pt x="1053" y="842"/>
                  </a:cubicBezTo>
                  <a:cubicBezTo>
                    <a:pt x="1056" y="838"/>
                    <a:pt x="1059" y="834"/>
                    <a:pt x="1062" y="830"/>
                  </a:cubicBezTo>
                  <a:cubicBezTo>
                    <a:pt x="1063" y="829"/>
                    <a:pt x="1063" y="828"/>
                    <a:pt x="1064" y="827"/>
                  </a:cubicBezTo>
                  <a:cubicBezTo>
                    <a:pt x="1063" y="825"/>
                    <a:pt x="1062" y="823"/>
                    <a:pt x="1060" y="822"/>
                  </a:cubicBezTo>
                  <a:cubicBezTo>
                    <a:pt x="1054" y="826"/>
                    <a:pt x="1048" y="832"/>
                    <a:pt x="1041" y="837"/>
                  </a:cubicBezTo>
                  <a:moveTo>
                    <a:pt x="329" y="840"/>
                  </a:moveTo>
                  <a:lnTo>
                    <a:pt x="379" y="846"/>
                  </a:lnTo>
                  <a:cubicBezTo>
                    <a:pt x="380" y="817"/>
                    <a:pt x="381" y="787"/>
                    <a:pt x="384" y="758"/>
                  </a:cubicBezTo>
                  <a:cubicBezTo>
                    <a:pt x="391" y="672"/>
                    <a:pt x="433" y="587"/>
                    <a:pt x="509" y="590"/>
                  </a:cubicBezTo>
                  <a:cubicBezTo>
                    <a:pt x="511" y="590"/>
                    <a:pt x="512" y="590"/>
                    <a:pt x="514" y="590"/>
                  </a:cubicBezTo>
                  <a:cubicBezTo>
                    <a:pt x="534" y="504"/>
                    <a:pt x="584" y="430"/>
                    <a:pt x="654" y="388"/>
                  </a:cubicBezTo>
                  <a:cubicBezTo>
                    <a:pt x="673" y="377"/>
                    <a:pt x="694" y="368"/>
                    <a:pt x="715" y="361"/>
                  </a:cubicBezTo>
                  <a:cubicBezTo>
                    <a:pt x="665" y="349"/>
                    <a:pt x="611" y="347"/>
                    <a:pt x="559" y="358"/>
                  </a:cubicBezTo>
                  <a:cubicBezTo>
                    <a:pt x="521" y="366"/>
                    <a:pt x="485" y="380"/>
                    <a:pt x="452" y="399"/>
                  </a:cubicBezTo>
                  <a:cubicBezTo>
                    <a:pt x="451" y="408"/>
                    <a:pt x="451" y="417"/>
                    <a:pt x="452" y="426"/>
                  </a:cubicBezTo>
                  <a:cubicBezTo>
                    <a:pt x="452" y="431"/>
                    <a:pt x="451" y="435"/>
                    <a:pt x="448" y="438"/>
                  </a:cubicBezTo>
                  <a:cubicBezTo>
                    <a:pt x="445" y="441"/>
                    <a:pt x="440" y="442"/>
                    <a:pt x="436" y="442"/>
                  </a:cubicBezTo>
                  <a:cubicBezTo>
                    <a:pt x="423" y="440"/>
                    <a:pt x="409" y="439"/>
                    <a:pt x="395" y="439"/>
                  </a:cubicBezTo>
                  <a:cubicBezTo>
                    <a:pt x="386" y="447"/>
                    <a:pt x="378" y="455"/>
                    <a:pt x="369" y="463"/>
                  </a:cubicBezTo>
                  <a:cubicBezTo>
                    <a:pt x="357" y="488"/>
                    <a:pt x="347" y="515"/>
                    <a:pt x="340" y="543"/>
                  </a:cubicBezTo>
                  <a:cubicBezTo>
                    <a:pt x="316" y="640"/>
                    <a:pt x="322" y="741"/>
                    <a:pt x="329" y="840"/>
                  </a:cubicBezTo>
                  <a:moveTo>
                    <a:pt x="811" y="810"/>
                  </a:moveTo>
                  <a:cubicBezTo>
                    <a:pt x="806" y="823"/>
                    <a:pt x="802" y="836"/>
                    <a:pt x="798" y="849"/>
                  </a:cubicBezTo>
                  <a:cubicBezTo>
                    <a:pt x="816" y="838"/>
                    <a:pt x="834" y="827"/>
                    <a:pt x="853" y="818"/>
                  </a:cubicBezTo>
                  <a:cubicBezTo>
                    <a:pt x="839" y="817"/>
                    <a:pt x="825" y="814"/>
                    <a:pt x="811" y="810"/>
                  </a:cubicBezTo>
                  <a:moveTo>
                    <a:pt x="899" y="830"/>
                  </a:moveTo>
                  <a:cubicBezTo>
                    <a:pt x="880" y="837"/>
                    <a:pt x="862" y="845"/>
                    <a:pt x="845" y="854"/>
                  </a:cubicBezTo>
                  <a:cubicBezTo>
                    <a:pt x="860" y="847"/>
                    <a:pt x="875" y="843"/>
                    <a:pt x="891" y="841"/>
                  </a:cubicBezTo>
                  <a:cubicBezTo>
                    <a:pt x="893" y="837"/>
                    <a:pt x="896" y="834"/>
                    <a:pt x="899" y="830"/>
                  </a:cubicBezTo>
                  <a:moveTo>
                    <a:pt x="928" y="840"/>
                  </a:moveTo>
                  <a:cubicBezTo>
                    <a:pt x="947" y="842"/>
                    <a:pt x="964" y="848"/>
                    <a:pt x="981" y="856"/>
                  </a:cubicBezTo>
                  <a:cubicBezTo>
                    <a:pt x="985" y="852"/>
                    <a:pt x="989" y="848"/>
                    <a:pt x="993" y="843"/>
                  </a:cubicBezTo>
                  <a:cubicBezTo>
                    <a:pt x="979" y="835"/>
                    <a:pt x="966" y="827"/>
                    <a:pt x="953" y="818"/>
                  </a:cubicBezTo>
                  <a:cubicBezTo>
                    <a:pt x="944" y="824"/>
                    <a:pt x="936" y="832"/>
                    <a:pt x="928" y="840"/>
                  </a:cubicBezTo>
                  <a:moveTo>
                    <a:pt x="536" y="626"/>
                  </a:moveTo>
                  <a:cubicBezTo>
                    <a:pt x="536" y="628"/>
                    <a:pt x="536" y="630"/>
                    <a:pt x="536" y="632"/>
                  </a:cubicBezTo>
                  <a:cubicBezTo>
                    <a:pt x="525" y="724"/>
                    <a:pt x="553" y="814"/>
                    <a:pt x="612" y="872"/>
                  </a:cubicBezTo>
                  <a:cubicBezTo>
                    <a:pt x="631" y="800"/>
                    <a:pt x="621" y="728"/>
                    <a:pt x="584" y="672"/>
                  </a:cubicBezTo>
                  <a:cubicBezTo>
                    <a:pt x="575" y="658"/>
                    <a:pt x="558" y="637"/>
                    <a:pt x="536" y="626"/>
                  </a:cubicBezTo>
                  <a:moveTo>
                    <a:pt x="408" y="850"/>
                  </a:moveTo>
                  <a:lnTo>
                    <a:pt x="574" y="873"/>
                  </a:lnTo>
                  <a:cubicBezTo>
                    <a:pt x="521" y="809"/>
                    <a:pt x="497" y="720"/>
                    <a:pt x="507" y="629"/>
                  </a:cubicBezTo>
                  <a:cubicBezTo>
                    <a:pt x="508" y="625"/>
                    <a:pt x="508" y="622"/>
                    <a:pt x="509" y="618"/>
                  </a:cubicBezTo>
                  <a:cubicBezTo>
                    <a:pt x="508" y="618"/>
                    <a:pt x="508" y="618"/>
                    <a:pt x="508" y="618"/>
                  </a:cubicBezTo>
                  <a:cubicBezTo>
                    <a:pt x="442" y="615"/>
                    <a:pt x="417" y="710"/>
                    <a:pt x="412" y="760"/>
                  </a:cubicBezTo>
                  <a:cubicBezTo>
                    <a:pt x="410" y="790"/>
                    <a:pt x="408" y="820"/>
                    <a:pt x="408" y="850"/>
                  </a:cubicBezTo>
                  <a:moveTo>
                    <a:pt x="1114" y="864"/>
                  </a:moveTo>
                  <a:cubicBezTo>
                    <a:pt x="1131" y="869"/>
                    <a:pt x="1148" y="872"/>
                    <a:pt x="1166" y="875"/>
                  </a:cubicBezTo>
                  <a:cubicBezTo>
                    <a:pt x="1148" y="851"/>
                    <a:pt x="1126" y="833"/>
                    <a:pt x="1101" y="822"/>
                  </a:cubicBezTo>
                  <a:cubicBezTo>
                    <a:pt x="1100" y="824"/>
                    <a:pt x="1099" y="825"/>
                    <a:pt x="1098" y="827"/>
                  </a:cubicBezTo>
                  <a:cubicBezTo>
                    <a:pt x="1104" y="839"/>
                    <a:pt x="1109" y="851"/>
                    <a:pt x="1114" y="864"/>
                  </a:cubicBezTo>
                  <a:moveTo>
                    <a:pt x="1011" y="877"/>
                  </a:moveTo>
                  <a:cubicBezTo>
                    <a:pt x="1013" y="879"/>
                    <a:pt x="1014" y="880"/>
                    <a:pt x="1016" y="882"/>
                  </a:cubicBezTo>
                  <a:cubicBezTo>
                    <a:pt x="1022" y="876"/>
                    <a:pt x="1028" y="870"/>
                    <a:pt x="1034" y="864"/>
                  </a:cubicBezTo>
                  <a:cubicBezTo>
                    <a:pt x="1030" y="863"/>
                    <a:pt x="1027" y="861"/>
                    <a:pt x="1023" y="859"/>
                  </a:cubicBezTo>
                  <a:cubicBezTo>
                    <a:pt x="1020" y="866"/>
                    <a:pt x="1016" y="872"/>
                    <a:pt x="1011" y="877"/>
                  </a:cubicBezTo>
                  <a:moveTo>
                    <a:pt x="741" y="885"/>
                  </a:moveTo>
                  <a:cubicBezTo>
                    <a:pt x="745" y="885"/>
                    <a:pt x="748" y="885"/>
                    <a:pt x="752" y="885"/>
                  </a:cubicBezTo>
                  <a:cubicBezTo>
                    <a:pt x="756" y="881"/>
                    <a:pt x="760" y="878"/>
                    <a:pt x="765" y="874"/>
                  </a:cubicBezTo>
                  <a:cubicBezTo>
                    <a:pt x="766" y="867"/>
                    <a:pt x="767" y="860"/>
                    <a:pt x="768" y="853"/>
                  </a:cubicBezTo>
                  <a:cubicBezTo>
                    <a:pt x="760" y="864"/>
                    <a:pt x="750" y="875"/>
                    <a:pt x="741" y="885"/>
                  </a:cubicBezTo>
                  <a:moveTo>
                    <a:pt x="1202" y="879"/>
                  </a:moveTo>
                  <a:cubicBezTo>
                    <a:pt x="1205" y="880"/>
                    <a:pt x="1209" y="880"/>
                    <a:pt x="1212" y="880"/>
                  </a:cubicBezTo>
                  <a:cubicBezTo>
                    <a:pt x="1228" y="882"/>
                    <a:pt x="1244" y="883"/>
                    <a:pt x="1260" y="886"/>
                  </a:cubicBezTo>
                  <a:cubicBezTo>
                    <a:pt x="1271" y="863"/>
                    <a:pt x="1279" y="840"/>
                    <a:pt x="1284" y="815"/>
                  </a:cubicBezTo>
                  <a:cubicBezTo>
                    <a:pt x="1292" y="781"/>
                    <a:pt x="1290" y="747"/>
                    <a:pt x="1281" y="717"/>
                  </a:cubicBezTo>
                  <a:cubicBezTo>
                    <a:pt x="1226" y="730"/>
                    <a:pt x="1172" y="751"/>
                    <a:pt x="1123" y="779"/>
                  </a:cubicBezTo>
                  <a:cubicBezTo>
                    <a:pt x="1120" y="785"/>
                    <a:pt x="1118" y="791"/>
                    <a:pt x="1115" y="797"/>
                  </a:cubicBezTo>
                  <a:cubicBezTo>
                    <a:pt x="1151" y="814"/>
                    <a:pt x="1181" y="842"/>
                    <a:pt x="1202" y="879"/>
                  </a:cubicBezTo>
                  <a:moveTo>
                    <a:pt x="639" y="882"/>
                  </a:moveTo>
                  <a:lnTo>
                    <a:pt x="676" y="887"/>
                  </a:lnTo>
                  <a:cubicBezTo>
                    <a:pt x="685" y="886"/>
                    <a:pt x="693" y="885"/>
                    <a:pt x="702" y="885"/>
                  </a:cubicBezTo>
                  <a:cubicBezTo>
                    <a:pt x="706" y="881"/>
                    <a:pt x="709" y="878"/>
                    <a:pt x="713" y="874"/>
                  </a:cubicBezTo>
                  <a:cubicBezTo>
                    <a:pt x="736" y="850"/>
                    <a:pt x="757" y="824"/>
                    <a:pt x="776" y="797"/>
                  </a:cubicBezTo>
                  <a:cubicBezTo>
                    <a:pt x="747" y="784"/>
                    <a:pt x="720" y="765"/>
                    <a:pt x="699" y="740"/>
                  </a:cubicBezTo>
                  <a:cubicBezTo>
                    <a:pt x="638" y="670"/>
                    <a:pt x="627" y="563"/>
                    <a:pt x="672" y="482"/>
                  </a:cubicBezTo>
                  <a:cubicBezTo>
                    <a:pt x="697" y="437"/>
                    <a:pt x="734" y="405"/>
                    <a:pt x="778" y="382"/>
                  </a:cubicBezTo>
                  <a:cubicBezTo>
                    <a:pt x="775" y="381"/>
                    <a:pt x="771" y="379"/>
                    <a:pt x="768" y="378"/>
                  </a:cubicBezTo>
                  <a:cubicBezTo>
                    <a:pt x="732" y="383"/>
                    <a:pt x="699" y="395"/>
                    <a:pt x="669" y="412"/>
                  </a:cubicBezTo>
                  <a:cubicBezTo>
                    <a:pt x="606" y="450"/>
                    <a:pt x="559" y="518"/>
                    <a:pt x="541" y="597"/>
                  </a:cubicBezTo>
                  <a:cubicBezTo>
                    <a:pt x="566" y="607"/>
                    <a:pt x="589" y="628"/>
                    <a:pt x="608" y="657"/>
                  </a:cubicBezTo>
                  <a:cubicBezTo>
                    <a:pt x="650" y="720"/>
                    <a:pt x="660" y="801"/>
                    <a:pt x="639" y="882"/>
                  </a:cubicBezTo>
                  <a:moveTo>
                    <a:pt x="792" y="888"/>
                  </a:moveTo>
                  <a:lnTo>
                    <a:pt x="792" y="889"/>
                  </a:lnTo>
                  <a:cubicBezTo>
                    <a:pt x="794" y="887"/>
                    <a:pt x="796" y="885"/>
                    <a:pt x="798" y="883"/>
                  </a:cubicBezTo>
                  <a:cubicBezTo>
                    <a:pt x="796" y="885"/>
                    <a:pt x="794" y="886"/>
                    <a:pt x="792" y="888"/>
                  </a:cubicBezTo>
                  <a:moveTo>
                    <a:pt x="173" y="514"/>
                  </a:moveTo>
                  <a:cubicBezTo>
                    <a:pt x="169" y="517"/>
                    <a:pt x="165" y="520"/>
                    <a:pt x="162" y="523"/>
                  </a:cubicBezTo>
                  <a:cubicBezTo>
                    <a:pt x="87" y="582"/>
                    <a:pt x="39" y="664"/>
                    <a:pt x="30" y="749"/>
                  </a:cubicBezTo>
                  <a:cubicBezTo>
                    <a:pt x="25" y="796"/>
                    <a:pt x="34" y="845"/>
                    <a:pt x="53" y="890"/>
                  </a:cubicBezTo>
                  <a:cubicBezTo>
                    <a:pt x="53" y="887"/>
                    <a:pt x="53" y="884"/>
                    <a:pt x="53" y="880"/>
                  </a:cubicBezTo>
                  <a:cubicBezTo>
                    <a:pt x="57" y="758"/>
                    <a:pt x="122" y="644"/>
                    <a:pt x="221" y="583"/>
                  </a:cubicBezTo>
                  <a:cubicBezTo>
                    <a:pt x="199" y="565"/>
                    <a:pt x="183" y="542"/>
                    <a:pt x="173" y="514"/>
                  </a:cubicBezTo>
                  <a:moveTo>
                    <a:pt x="313" y="533"/>
                  </a:moveTo>
                  <a:cubicBezTo>
                    <a:pt x="283" y="580"/>
                    <a:pt x="263" y="634"/>
                    <a:pt x="256" y="690"/>
                  </a:cubicBezTo>
                  <a:cubicBezTo>
                    <a:pt x="249" y="735"/>
                    <a:pt x="250" y="800"/>
                    <a:pt x="288" y="847"/>
                  </a:cubicBezTo>
                  <a:cubicBezTo>
                    <a:pt x="311" y="875"/>
                    <a:pt x="345" y="893"/>
                    <a:pt x="380" y="905"/>
                  </a:cubicBezTo>
                  <a:cubicBezTo>
                    <a:pt x="380" y="895"/>
                    <a:pt x="379" y="885"/>
                    <a:pt x="379" y="875"/>
                  </a:cubicBezTo>
                  <a:lnTo>
                    <a:pt x="314" y="866"/>
                  </a:lnTo>
                  <a:cubicBezTo>
                    <a:pt x="307" y="865"/>
                    <a:pt x="302" y="860"/>
                    <a:pt x="301" y="853"/>
                  </a:cubicBezTo>
                  <a:cubicBezTo>
                    <a:pt x="294" y="749"/>
                    <a:pt x="286" y="641"/>
                    <a:pt x="312" y="537"/>
                  </a:cubicBezTo>
                  <a:cubicBezTo>
                    <a:pt x="313" y="535"/>
                    <a:pt x="313" y="534"/>
                    <a:pt x="313" y="533"/>
                  </a:cubicBezTo>
                  <a:moveTo>
                    <a:pt x="825" y="898"/>
                  </a:moveTo>
                  <a:cubicBezTo>
                    <a:pt x="834" y="901"/>
                    <a:pt x="842" y="904"/>
                    <a:pt x="850" y="907"/>
                  </a:cubicBezTo>
                  <a:cubicBezTo>
                    <a:pt x="855" y="896"/>
                    <a:pt x="861" y="886"/>
                    <a:pt x="867" y="875"/>
                  </a:cubicBezTo>
                  <a:cubicBezTo>
                    <a:pt x="852" y="881"/>
                    <a:pt x="838" y="889"/>
                    <a:pt x="825" y="898"/>
                  </a:cubicBezTo>
                  <a:moveTo>
                    <a:pt x="906" y="867"/>
                  </a:moveTo>
                  <a:cubicBezTo>
                    <a:pt x="896" y="881"/>
                    <a:pt x="888" y="895"/>
                    <a:pt x="881" y="909"/>
                  </a:cubicBezTo>
                  <a:cubicBezTo>
                    <a:pt x="898" y="908"/>
                    <a:pt x="915" y="905"/>
                    <a:pt x="932" y="900"/>
                  </a:cubicBezTo>
                  <a:cubicBezTo>
                    <a:pt x="938" y="897"/>
                    <a:pt x="945" y="895"/>
                    <a:pt x="951" y="891"/>
                  </a:cubicBezTo>
                  <a:cubicBezTo>
                    <a:pt x="954" y="887"/>
                    <a:pt x="958" y="882"/>
                    <a:pt x="961" y="878"/>
                  </a:cubicBezTo>
                  <a:cubicBezTo>
                    <a:pt x="948" y="872"/>
                    <a:pt x="932" y="868"/>
                    <a:pt x="917" y="867"/>
                  </a:cubicBezTo>
                  <a:cubicBezTo>
                    <a:pt x="913" y="867"/>
                    <a:pt x="910" y="867"/>
                    <a:pt x="906" y="867"/>
                  </a:cubicBezTo>
                  <a:moveTo>
                    <a:pt x="970" y="913"/>
                  </a:moveTo>
                  <a:cubicBezTo>
                    <a:pt x="968" y="915"/>
                    <a:pt x="966" y="918"/>
                    <a:pt x="964" y="921"/>
                  </a:cubicBezTo>
                  <a:cubicBezTo>
                    <a:pt x="974" y="915"/>
                    <a:pt x="985" y="908"/>
                    <a:pt x="994" y="900"/>
                  </a:cubicBezTo>
                  <a:cubicBezTo>
                    <a:pt x="993" y="899"/>
                    <a:pt x="992" y="898"/>
                    <a:pt x="991" y="898"/>
                  </a:cubicBezTo>
                  <a:cubicBezTo>
                    <a:pt x="985" y="903"/>
                    <a:pt x="978" y="908"/>
                    <a:pt x="970" y="913"/>
                  </a:cubicBezTo>
                  <a:moveTo>
                    <a:pt x="1289" y="891"/>
                  </a:moveTo>
                  <a:cubicBezTo>
                    <a:pt x="1306" y="896"/>
                    <a:pt x="1323" y="903"/>
                    <a:pt x="1339" y="913"/>
                  </a:cubicBezTo>
                  <a:cubicBezTo>
                    <a:pt x="1347" y="919"/>
                    <a:pt x="1354" y="925"/>
                    <a:pt x="1360" y="931"/>
                  </a:cubicBezTo>
                  <a:cubicBezTo>
                    <a:pt x="1366" y="922"/>
                    <a:pt x="1372" y="913"/>
                    <a:pt x="1378" y="903"/>
                  </a:cubicBezTo>
                  <a:cubicBezTo>
                    <a:pt x="1419" y="834"/>
                    <a:pt x="1440" y="764"/>
                    <a:pt x="1441" y="700"/>
                  </a:cubicBezTo>
                  <a:cubicBezTo>
                    <a:pt x="1397" y="699"/>
                    <a:pt x="1353" y="703"/>
                    <a:pt x="1309" y="711"/>
                  </a:cubicBezTo>
                  <a:cubicBezTo>
                    <a:pt x="1319" y="745"/>
                    <a:pt x="1320" y="783"/>
                    <a:pt x="1312" y="821"/>
                  </a:cubicBezTo>
                  <a:cubicBezTo>
                    <a:pt x="1307" y="846"/>
                    <a:pt x="1299" y="869"/>
                    <a:pt x="1289" y="891"/>
                  </a:cubicBezTo>
                  <a:moveTo>
                    <a:pt x="409" y="914"/>
                  </a:moveTo>
                  <a:cubicBezTo>
                    <a:pt x="415" y="916"/>
                    <a:pt x="422" y="917"/>
                    <a:pt x="428" y="919"/>
                  </a:cubicBezTo>
                  <a:cubicBezTo>
                    <a:pt x="451" y="925"/>
                    <a:pt x="476" y="930"/>
                    <a:pt x="500" y="935"/>
                  </a:cubicBezTo>
                  <a:cubicBezTo>
                    <a:pt x="529" y="922"/>
                    <a:pt x="559" y="912"/>
                    <a:pt x="590" y="904"/>
                  </a:cubicBezTo>
                  <a:lnTo>
                    <a:pt x="408" y="879"/>
                  </a:lnTo>
                  <a:cubicBezTo>
                    <a:pt x="408" y="890"/>
                    <a:pt x="408" y="902"/>
                    <a:pt x="409" y="914"/>
                  </a:cubicBezTo>
                  <a:moveTo>
                    <a:pt x="905" y="935"/>
                  </a:moveTo>
                  <a:cubicBezTo>
                    <a:pt x="908" y="936"/>
                    <a:pt x="910" y="938"/>
                    <a:pt x="912" y="939"/>
                  </a:cubicBezTo>
                  <a:cubicBezTo>
                    <a:pt x="914" y="940"/>
                    <a:pt x="915" y="941"/>
                    <a:pt x="916" y="942"/>
                  </a:cubicBezTo>
                  <a:cubicBezTo>
                    <a:pt x="918" y="938"/>
                    <a:pt x="920" y="935"/>
                    <a:pt x="922" y="931"/>
                  </a:cubicBezTo>
                  <a:cubicBezTo>
                    <a:pt x="917" y="933"/>
                    <a:pt x="911" y="934"/>
                    <a:pt x="905" y="935"/>
                  </a:cubicBezTo>
                  <a:moveTo>
                    <a:pt x="1216" y="909"/>
                  </a:moveTo>
                  <a:cubicBezTo>
                    <a:pt x="1217" y="909"/>
                    <a:pt x="1217" y="910"/>
                    <a:pt x="1217" y="910"/>
                  </a:cubicBezTo>
                  <a:cubicBezTo>
                    <a:pt x="1221" y="921"/>
                    <a:pt x="1224" y="932"/>
                    <a:pt x="1227" y="943"/>
                  </a:cubicBezTo>
                  <a:cubicBezTo>
                    <a:pt x="1234" y="933"/>
                    <a:pt x="1240" y="922"/>
                    <a:pt x="1246" y="912"/>
                  </a:cubicBezTo>
                  <a:cubicBezTo>
                    <a:pt x="1236" y="911"/>
                    <a:pt x="1226" y="910"/>
                    <a:pt x="1216" y="909"/>
                  </a:cubicBezTo>
                  <a:moveTo>
                    <a:pt x="552" y="945"/>
                  </a:moveTo>
                  <a:cubicBezTo>
                    <a:pt x="561" y="946"/>
                    <a:pt x="571" y="948"/>
                    <a:pt x="580" y="950"/>
                  </a:cubicBezTo>
                  <a:cubicBezTo>
                    <a:pt x="583" y="944"/>
                    <a:pt x="586" y="938"/>
                    <a:pt x="589" y="933"/>
                  </a:cubicBezTo>
                  <a:cubicBezTo>
                    <a:pt x="576" y="936"/>
                    <a:pt x="564" y="940"/>
                    <a:pt x="552" y="945"/>
                  </a:cubicBezTo>
                  <a:moveTo>
                    <a:pt x="866" y="944"/>
                  </a:moveTo>
                  <a:cubicBezTo>
                    <a:pt x="864" y="949"/>
                    <a:pt x="863" y="953"/>
                    <a:pt x="861" y="958"/>
                  </a:cubicBezTo>
                  <a:cubicBezTo>
                    <a:pt x="868" y="957"/>
                    <a:pt x="876" y="955"/>
                    <a:pt x="883" y="954"/>
                  </a:cubicBezTo>
                  <a:cubicBezTo>
                    <a:pt x="877" y="950"/>
                    <a:pt x="871" y="947"/>
                    <a:pt x="866" y="944"/>
                  </a:cubicBezTo>
                  <a:moveTo>
                    <a:pt x="792" y="931"/>
                  </a:moveTo>
                  <a:cubicBezTo>
                    <a:pt x="794" y="941"/>
                    <a:pt x="798" y="948"/>
                    <a:pt x="803" y="953"/>
                  </a:cubicBezTo>
                  <a:cubicBezTo>
                    <a:pt x="810" y="958"/>
                    <a:pt x="820" y="960"/>
                    <a:pt x="830" y="960"/>
                  </a:cubicBezTo>
                  <a:cubicBezTo>
                    <a:pt x="833" y="952"/>
                    <a:pt x="835" y="944"/>
                    <a:pt x="838" y="936"/>
                  </a:cubicBezTo>
                  <a:cubicBezTo>
                    <a:pt x="823" y="935"/>
                    <a:pt x="807" y="933"/>
                    <a:pt x="792" y="931"/>
                  </a:cubicBezTo>
                  <a:moveTo>
                    <a:pt x="609" y="955"/>
                  </a:moveTo>
                  <a:cubicBezTo>
                    <a:pt x="637" y="959"/>
                    <a:pt x="664" y="964"/>
                    <a:pt x="691" y="969"/>
                  </a:cubicBezTo>
                  <a:cubicBezTo>
                    <a:pt x="696" y="959"/>
                    <a:pt x="701" y="949"/>
                    <a:pt x="707" y="939"/>
                  </a:cubicBezTo>
                  <a:cubicBezTo>
                    <a:pt x="711" y="933"/>
                    <a:pt x="715" y="927"/>
                    <a:pt x="719" y="921"/>
                  </a:cubicBezTo>
                  <a:lnTo>
                    <a:pt x="704" y="919"/>
                  </a:lnTo>
                  <a:cubicBezTo>
                    <a:pt x="695" y="925"/>
                    <a:pt x="686" y="929"/>
                    <a:pt x="676" y="930"/>
                  </a:cubicBezTo>
                  <a:cubicBezTo>
                    <a:pt x="661" y="932"/>
                    <a:pt x="646" y="930"/>
                    <a:pt x="631" y="922"/>
                  </a:cubicBezTo>
                  <a:cubicBezTo>
                    <a:pt x="629" y="923"/>
                    <a:pt x="627" y="923"/>
                    <a:pt x="624" y="924"/>
                  </a:cubicBezTo>
                  <a:cubicBezTo>
                    <a:pt x="622" y="928"/>
                    <a:pt x="621" y="932"/>
                    <a:pt x="619" y="936"/>
                  </a:cubicBezTo>
                  <a:cubicBezTo>
                    <a:pt x="616" y="942"/>
                    <a:pt x="613" y="949"/>
                    <a:pt x="609" y="955"/>
                  </a:cubicBezTo>
                  <a:moveTo>
                    <a:pt x="720" y="975"/>
                  </a:moveTo>
                  <a:cubicBezTo>
                    <a:pt x="724" y="976"/>
                    <a:pt x="728" y="977"/>
                    <a:pt x="732" y="977"/>
                  </a:cubicBezTo>
                  <a:cubicBezTo>
                    <a:pt x="733" y="977"/>
                    <a:pt x="733" y="976"/>
                    <a:pt x="733" y="975"/>
                  </a:cubicBezTo>
                  <a:cubicBezTo>
                    <a:pt x="740" y="958"/>
                    <a:pt x="749" y="941"/>
                    <a:pt x="759" y="927"/>
                  </a:cubicBezTo>
                  <a:lnTo>
                    <a:pt x="752" y="926"/>
                  </a:lnTo>
                  <a:cubicBezTo>
                    <a:pt x="744" y="935"/>
                    <a:pt x="737" y="944"/>
                    <a:pt x="731" y="953"/>
                  </a:cubicBezTo>
                  <a:cubicBezTo>
                    <a:pt x="727" y="961"/>
                    <a:pt x="723" y="968"/>
                    <a:pt x="720" y="975"/>
                  </a:cubicBezTo>
                  <a:moveTo>
                    <a:pt x="410" y="943"/>
                  </a:moveTo>
                  <a:cubicBezTo>
                    <a:pt x="411" y="955"/>
                    <a:pt x="412" y="967"/>
                    <a:pt x="413" y="979"/>
                  </a:cubicBezTo>
                  <a:cubicBezTo>
                    <a:pt x="427" y="970"/>
                    <a:pt x="442" y="962"/>
                    <a:pt x="457" y="955"/>
                  </a:cubicBezTo>
                  <a:cubicBezTo>
                    <a:pt x="445" y="952"/>
                    <a:pt x="433" y="949"/>
                    <a:pt x="421" y="946"/>
                  </a:cubicBezTo>
                  <a:cubicBezTo>
                    <a:pt x="417" y="945"/>
                    <a:pt x="414" y="944"/>
                    <a:pt x="410" y="943"/>
                  </a:cubicBezTo>
                  <a:moveTo>
                    <a:pt x="761" y="983"/>
                  </a:moveTo>
                  <a:cubicBezTo>
                    <a:pt x="781" y="988"/>
                    <a:pt x="801" y="993"/>
                    <a:pt x="820" y="998"/>
                  </a:cubicBezTo>
                  <a:cubicBezTo>
                    <a:pt x="821" y="995"/>
                    <a:pt x="822" y="991"/>
                    <a:pt x="823" y="988"/>
                  </a:cubicBezTo>
                  <a:cubicBezTo>
                    <a:pt x="810" y="987"/>
                    <a:pt x="796" y="983"/>
                    <a:pt x="784" y="974"/>
                  </a:cubicBezTo>
                  <a:cubicBezTo>
                    <a:pt x="779" y="970"/>
                    <a:pt x="775" y="965"/>
                    <a:pt x="772" y="959"/>
                  </a:cubicBezTo>
                  <a:cubicBezTo>
                    <a:pt x="768" y="967"/>
                    <a:pt x="764" y="975"/>
                    <a:pt x="761" y="983"/>
                  </a:cubicBezTo>
                  <a:moveTo>
                    <a:pt x="848" y="1006"/>
                  </a:moveTo>
                  <a:cubicBezTo>
                    <a:pt x="858" y="1009"/>
                    <a:pt x="868" y="1012"/>
                    <a:pt x="877" y="1015"/>
                  </a:cubicBezTo>
                  <a:cubicBezTo>
                    <a:pt x="883" y="1003"/>
                    <a:pt x="888" y="992"/>
                    <a:pt x="894" y="980"/>
                  </a:cubicBezTo>
                  <a:cubicBezTo>
                    <a:pt x="881" y="983"/>
                    <a:pt x="867" y="986"/>
                    <a:pt x="853" y="987"/>
                  </a:cubicBezTo>
                  <a:cubicBezTo>
                    <a:pt x="851" y="993"/>
                    <a:pt x="850" y="1000"/>
                    <a:pt x="848" y="1006"/>
                  </a:cubicBezTo>
                  <a:moveTo>
                    <a:pt x="1378" y="955"/>
                  </a:moveTo>
                  <a:cubicBezTo>
                    <a:pt x="1389" y="973"/>
                    <a:pt x="1396" y="993"/>
                    <a:pt x="1398" y="1017"/>
                  </a:cubicBezTo>
                  <a:cubicBezTo>
                    <a:pt x="1399" y="1022"/>
                    <a:pt x="1399" y="1028"/>
                    <a:pt x="1399" y="1033"/>
                  </a:cubicBezTo>
                  <a:cubicBezTo>
                    <a:pt x="1421" y="964"/>
                    <a:pt x="1438" y="894"/>
                    <a:pt x="1447" y="822"/>
                  </a:cubicBezTo>
                  <a:cubicBezTo>
                    <a:pt x="1434" y="858"/>
                    <a:pt x="1418" y="890"/>
                    <a:pt x="1402" y="918"/>
                  </a:cubicBezTo>
                  <a:cubicBezTo>
                    <a:pt x="1395" y="930"/>
                    <a:pt x="1387" y="943"/>
                    <a:pt x="1378" y="955"/>
                  </a:cubicBezTo>
                  <a:moveTo>
                    <a:pt x="1123" y="895"/>
                  </a:moveTo>
                  <a:cubicBezTo>
                    <a:pt x="1138" y="949"/>
                    <a:pt x="1145" y="1001"/>
                    <a:pt x="1144" y="1050"/>
                  </a:cubicBezTo>
                  <a:cubicBezTo>
                    <a:pt x="1161" y="1030"/>
                    <a:pt x="1178" y="1010"/>
                    <a:pt x="1192" y="991"/>
                  </a:cubicBezTo>
                  <a:cubicBezTo>
                    <a:pt x="1196" y="986"/>
                    <a:pt x="1200" y="980"/>
                    <a:pt x="1204" y="975"/>
                  </a:cubicBezTo>
                  <a:cubicBezTo>
                    <a:pt x="1202" y="956"/>
                    <a:pt x="1197" y="938"/>
                    <a:pt x="1190" y="921"/>
                  </a:cubicBezTo>
                  <a:cubicBezTo>
                    <a:pt x="1188" y="916"/>
                    <a:pt x="1186" y="911"/>
                    <a:pt x="1184" y="906"/>
                  </a:cubicBezTo>
                  <a:cubicBezTo>
                    <a:pt x="1182" y="906"/>
                    <a:pt x="1181" y="905"/>
                    <a:pt x="1179" y="905"/>
                  </a:cubicBezTo>
                  <a:cubicBezTo>
                    <a:pt x="1160" y="903"/>
                    <a:pt x="1141" y="900"/>
                    <a:pt x="1123" y="895"/>
                  </a:cubicBezTo>
                  <a:moveTo>
                    <a:pt x="904" y="1025"/>
                  </a:moveTo>
                  <a:cubicBezTo>
                    <a:pt x="934" y="1037"/>
                    <a:pt x="963" y="1050"/>
                    <a:pt x="990" y="1066"/>
                  </a:cubicBezTo>
                  <a:cubicBezTo>
                    <a:pt x="973" y="1036"/>
                    <a:pt x="951" y="1008"/>
                    <a:pt x="924" y="984"/>
                  </a:cubicBezTo>
                  <a:cubicBezTo>
                    <a:pt x="917" y="997"/>
                    <a:pt x="910" y="1011"/>
                    <a:pt x="904" y="1025"/>
                  </a:cubicBezTo>
                  <a:moveTo>
                    <a:pt x="1234" y="983"/>
                  </a:moveTo>
                  <a:cubicBezTo>
                    <a:pt x="1236" y="1013"/>
                    <a:pt x="1234" y="1043"/>
                    <a:pt x="1227" y="1072"/>
                  </a:cubicBezTo>
                  <a:cubicBezTo>
                    <a:pt x="1270" y="1040"/>
                    <a:pt x="1310" y="1000"/>
                    <a:pt x="1343" y="955"/>
                  </a:cubicBezTo>
                  <a:cubicBezTo>
                    <a:pt x="1337" y="948"/>
                    <a:pt x="1330" y="942"/>
                    <a:pt x="1323" y="937"/>
                  </a:cubicBezTo>
                  <a:cubicBezTo>
                    <a:pt x="1308" y="927"/>
                    <a:pt x="1293" y="921"/>
                    <a:pt x="1276" y="917"/>
                  </a:cubicBezTo>
                  <a:cubicBezTo>
                    <a:pt x="1263" y="940"/>
                    <a:pt x="1249" y="962"/>
                    <a:pt x="1234" y="983"/>
                  </a:cubicBezTo>
                  <a:moveTo>
                    <a:pt x="711" y="1002"/>
                  </a:moveTo>
                  <a:cubicBezTo>
                    <a:pt x="705" y="1024"/>
                    <a:pt x="705" y="1046"/>
                    <a:pt x="711" y="1068"/>
                  </a:cubicBezTo>
                  <a:cubicBezTo>
                    <a:pt x="712" y="1071"/>
                    <a:pt x="712" y="1074"/>
                    <a:pt x="713" y="1077"/>
                  </a:cubicBezTo>
                  <a:cubicBezTo>
                    <a:pt x="714" y="1053"/>
                    <a:pt x="717" y="1028"/>
                    <a:pt x="724" y="1004"/>
                  </a:cubicBezTo>
                  <a:cubicBezTo>
                    <a:pt x="719" y="1003"/>
                    <a:pt x="715" y="1003"/>
                    <a:pt x="711" y="1002"/>
                  </a:cubicBezTo>
                  <a:moveTo>
                    <a:pt x="416" y="1010"/>
                  </a:moveTo>
                  <a:cubicBezTo>
                    <a:pt x="419" y="1033"/>
                    <a:pt x="423" y="1057"/>
                    <a:pt x="430" y="1081"/>
                  </a:cubicBezTo>
                  <a:cubicBezTo>
                    <a:pt x="482" y="1062"/>
                    <a:pt x="529" y="1024"/>
                    <a:pt x="564" y="975"/>
                  </a:cubicBezTo>
                  <a:cubicBezTo>
                    <a:pt x="543" y="972"/>
                    <a:pt x="523" y="968"/>
                    <a:pt x="503" y="964"/>
                  </a:cubicBezTo>
                  <a:cubicBezTo>
                    <a:pt x="473" y="978"/>
                    <a:pt x="443" y="993"/>
                    <a:pt x="416" y="1010"/>
                  </a:cubicBezTo>
                  <a:moveTo>
                    <a:pt x="86" y="950"/>
                  </a:moveTo>
                  <a:cubicBezTo>
                    <a:pt x="99" y="970"/>
                    <a:pt x="116" y="989"/>
                    <a:pt x="134" y="1007"/>
                  </a:cubicBezTo>
                  <a:cubicBezTo>
                    <a:pt x="174" y="1045"/>
                    <a:pt x="221" y="1072"/>
                    <a:pt x="269" y="1085"/>
                  </a:cubicBezTo>
                  <a:cubicBezTo>
                    <a:pt x="305" y="1050"/>
                    <a:pt x="345" y="1022"/>
                    <a:pt x="378" y="1000"/>
                  </a:cubicBezTo>
                  <a:cubicBezTo>
                    <a:pt x="380" y="999"/>
                    <a:pt x="383" y="997"/>
                    <a:pt x="386" y="995"/>
                  </a:cubicBezTo>
                  <a:cubicBezTo>
                    <a:pt x="386" y="993"/>
                    <a:pt x="385" y="992"/>
                    <a:pt x="385" y="990"/>
                  </a:cubicBezTo>
                  <a:cubicBezTo>
                    <a:pt x="383" y="972"/>
                    <a:pt x="382" y="953"/>
                    <a:pt x="381" y="935"/>
                  </a:cubicBezTo>
                  <a:cubicBezTo>
                    <a:pt x="338" y="921"/>
                    <a:pt x="296" y="901"/>
                    <a:pt x="266" y="864"/>
                  </a:cubicBezTo>
                  <a:cubicBezTo>
                    <a:pt x="222" y="810"/>
                    <a:pt x="221" y="737"/>
                    <a:pt x="227" y="686"/>
                  </a:cubicBezTo>
                  <a:cubicBezTo>
                    <a:pt x="231" y="656"/>
                    <a:pt x="238" y="627"/>
                    <a:pt x="249" y="600"/>
                  </a:cubicBezTo>
                  <a:cubicBezTo>
                    <a:pt x="151" y="653"/>
                    <a:pt x="86" y="763"/>
                    <a:pt x="82" y="881"/>
                  </a:cubicBezTo>
                  <a:cubicBezTo>
                    <a:pt x="81" y="904"/>
                    <a:pt x="82" y="927"/>
                    <a:pt x="86" y="950"/>
                  </a:cubicBezTo>
                  <a:moveTo>
                    <a:pt x="845" y="1035"/>
                  </a:moveTo>
                  <a:cubicBezTo>
                    <a:pt x="843" y="1055"/>
                    <a:pt x="844" y="1075"/>
                    <a:pt x="849" y="1093"/>
                  </a:cubicBezTo>
                  <a:cubicBezTo>
                    <a:pt x="854" y="1076"/>
                    <a:pt x="860" y="1058"/>
                    <a:pt x="866" y="1042"/>
                  </a:cubicBezTo>
                  <a:cubicBezTo>
                    <a:pt x="859" y="1039"/>
                    <a:pt x="852" y="1037"/>
                    <a:pt x="845" y="1035"/>
                  </a:cubicBezTo>
                  <a:moveTo>
                    <a:pt x="302" y="1093"/>
                  </a:moveTo>
                  <a:cubicBezTo>
                    <a:pt x="328" y="1097"/>
                    <a:pt x="354" y="1097"/>
                    <a:pt x="379" y="1094"/>
                  </a:cubicBezTo>
                  <a:cubicBezTo>
                    <a:pt x="387" y="1093"/>
                    <a:pt x="395" y="1091"/>
                    <a:pt x="403" y="1089"/>
                  </a:cubicBezTo>
                  <a:cubicBezTo>
                    <a:pt x="397" y="1068"/>
                    <a:pt x="392" y="1047"/>
                    <a:pt x="390" y="1026"/>
                  </a:cubicBezTo>
                  <a:cubicBezTo>
                    <a:pt x="363" y="1044"/>
                    <a:pt x="332" y="1066"/>
                    <a:pt x="302" y="1093"/>
                  </a:cubicBezTo>
                  <a:moveTo>
                    <a:pt x="1037" y="1097"/>
                  </a:moveTo>
                  <a:cubicBezTo>
                    <a:pt x="1037" y="1098"/>
                    <a:pt x="1038" y="1098"/>
                    <a:pt x="1038" y="1099"/>
                  </a:cubicBezTo>
                  <a:cubicBezTo>
                    <a:pt x="1057" y="1050"/>
                    <a:pt x="1052" y="989"/>
                    <a:pt x="1025" y="940"/>
                  </a:cubicBezTo>
                  <a:cubicBezTo>
                    <a:pt x="1021" y="933"/>
                    <a:pt x="1017" y="927"/>
                    <a:pt x="1013" y="921"/>
                  </a:cubicBezTo>
                  <a:cubicBezTo>
                    <a:pt x="991" y="938"/>
                    <a:pt x="968" y="952"/>
                    <a:pt x="943" y="963"/>
                  </a:cubicBezTo>
                  <a:cubicBezTo>
                    <a:pt x="986" y="1000"/>
                    <a:pt x="1016" y="1047"/>
                    <a:pt x="1037" y="1097"/>
                  </a:cubicBezTo>
                  <a:moveTo>
                    <a:pt x="1061" y="1118"/>
                  </a:moveTo>
                  <a:cubicBezTo>
                    <a:pt x="1063" y="1119"/>
                    <a:pt x="1065" y="1121"/>
                    <a:pt x="1067" y="1123"/>
                  </a:cubicBezTo>
                  <a:cubicBezTo>
                    <a:pt x="1084" y="1110"/>
                    <a:pt x="1099" y="1096"/>
                    <a:pt x="1114" y="1082"/>
                  </a:cubicBezTo>
                  <a:cubicBezTo>
                    <a:pt x="1119" y="1021"/>
                    <a:pt x="1112" y="955"/>
                    <a:pt x="1091" y="886"/>
                  </a:cubicBezTo>
                  <a:cubicBezTo>
                    <a:pt x="1081" y="883"/>
                    <a:pt x="1071" y="880"/>
                    <a:pt x="1061" y="876"/>
                  </a:cubicBezTo>
                  <a:cubicBezTo>
                    <a:pt x="1053" y="886"/>
                    <a:pt x="1044" y="895"/>
                    <a:pt x="1035" y="903"/>
                  </a:cubicBezTo>
                  <a:cubicBezTo>
                    <a:pt x="1040" y="910"/>
                    <a:pt x="1045" y="918"/>
                    <a:pt x="1050" y="926"/>
                  </a:cubicBezTo>
                  <a:cubicBezTo>
                    <a:pt x="1083" y="986"/>
                    <a:pt x="1087" y="1060"/>
                    <a:pt x="1061" y="1118"/>
                  </a:cubicBezTo>
                  <a:moveTo>
                    <a:pt x="1141" y="1095"/>
                  </a:moveTo>
                  <a:cubicBezTo>
                    <a:pt x="1140" y="1105"/>
                    <a:pt x="1138" y="1115"/>
                    <a:pt x="1136" y="1125"/>
                  </a:cubicBezTo>
                  <a:cubicBezTo>
                    <a:pt x="1154" y="1117"/>
                    <a:pt x="1171" y="1108"/>
                    <a:pt x="1188" y="1098"/>
                  </a:cubicBezTo>
                  <a:cubicBezTo>
                    <a:pt x="1198" y="1074"/>
                    <a:pt x="1205" y="1047"/>
                    <a:pt x="1206" y="1020"/>
                  </a:cubicBezTo>
                  <a:cubicBezTo>
                    <a:pt x="1187" y="1044"/>
                    <a:pt x="1165" y="1070"/>
                    <a:pt x="1141" y="1095"/>
                  </a:cubicBezTo>
                  <a:moveTo>
                    <a:pt x="1087" y="1143"/>
                  </a:moveTo>
                  <a:cubicBezTo>
                    <a:pt x="1088" y="1143"/>
                    <a:pt x="1088" y="1144"/>
                    <a:pt x="1089" y="1144"/>
                  </a:cubicBezTo>
                  <a:cubicBezTo>
                    <a:pt x="1094" y="1143"/>
                    <a:pt x="1099" y="1141"/>
                    <a:pt x="1105" y="1139"/>
                  </a:cubicBezTo>
                  <a:cubicBezTo>
                    <a:pt x="1106" y="1135"/>
                    <a:pt x="1106" y="1131"/>
                    <a:pt x="1107" y="1127"/>
                  </a:cubicBezTo>
                  <a:cubicBezTo>
                    <a:pt x="1101" y="1132"/>
                    <a:pt x="1094" y="1138"/>
                    <a:pt x="1087" y="1143"/>
                  </a:cubicBezTo>
                  <a:moveTo>
                    <a:pt x="869" y="1130"/>
                  </a:moveTo>
                  <a:cubicBezTo>
                    <a:pt x="874" y="1137"/>
                    <a:pt x="881" y="1143"/>
                    <a:pt x="889" y="1148"/>
                  </a:cubicBezTo>
                  <a:cubicBezTo>
                    <a:pt x="908" y="1159"/>
                    <a:pt x="933" y="1165"/>
                    <a:pt x="968" y="1165"/>
                  </a:cubicBezTo>
                  <a:cubicBezTo>
                    <a:pt x="977" y="1165"/>
                    <a:pt x="986" y="1164"/>
                    <a:pt x="996" y="1163"/>
                  </a:cubicBezTo>
                  <a:cubicBezTo>
                    <a:pt x="1005" y="1154"/>
                    <a:pt x="1013" y="1144"/>
                    <a:pt x="1020" y="1133"/>
                  </a:cubicBezTo>
                  <a:cubicBezTo>
                    <a:pt x="1018" y="1127"/>
                    <a:pt x="1016" y="1121"/>
                    <a:pt x="1013" y="1115"/>
                  </a:cubicBezTo>
                  <a:cubicBezTo>
                    <a:pt x="977" y="1089"/>
                    <a:pt x="936" y="1068"/>
                    <a:pt x="893" y="1051"/>
                  </a:cubicBezTo>
                  <a:cubicBezTo>
                    <a:pt x="883" y="1077"/>
                    <a:pt x="875" y="1103"/>
                    <a:pt x="869" y="1130"/>
                  </a:cubicBezTo>
                  <a:moveTo>
                    <a:pt x="743" y="1127"/>
                  </a:moveTo>
                  <a:cubicBezTo>
                    <a:pt x="756" y="1141"/>
                    <a:pt x="771" y="1152"/>
                    <a:pt x="784" y="1160"/>
                  </a:cubicBezTo>
                  <a:cubicBezTo>
                    <a:pt x="798" y="1168"/>
                    <a:pt x="814" y="1175"/>
                    <a:pt x="831" y="1179"/>
                  </a:cubicBezTo>
                  <a:cubicBezTo>
                    <a:pt x="833" y="1165"/>
                    <a:pt x="835" y="1151"/>
                    <a:pt x="839" y="1136"/>
                  </a:cubicBezTo>
                  <a:cubicBezTo>
                    <a:pt x="823" y="1113"/>
                    <a:pt x="811" y="1078"/>
                    <a:pt x="816" y="1026"/>
                  </a:cubicBezTo>
                  <a:cubicBezTo>
                    <a:pt x="795" y="1020"/>
                    <a:pt x="774" y="1015"/>
                    <a:pt x="752" y="1010"/>
                  </a:cubicBezTo>
                  <a:cubicBezTo>
                    <a:pt x="741" y="1049"/>
                    <a:pt x="740" y="1089"/>
                    <a:pt x="743" y="1127"/>
                  </a:cubicBezTo>
                  <a:moveTo>
                    <a:pt x="100" y="1013"/>
                  </a:moveTo>
                  <a:cubicBezTo>
                    <a:pt x="119" y="1072"/>
                    <a:pt x="152" y="1130"/>
                    <a:pt x="196" y="1180"/>
                  </a:cubicBezTo>
                  <a:cubicBezTo>
                    <a:pt x="210" y="1153"/>
                    <a:pt x="228" y="1130"/>
                    <a:pt x="247" y="1108"/>
                  </a:cubicBezTo>
                  <a:cubicBezTo>
                    <a:pt x="199" y="1092"/>
                    <a:pt x="154" y="1065"/>
                    <a:pt x="114" y="1027"/>
                  </a:cubicBezTo>
                  <a:cubicBezTo>
                    <a:pt x="109" y="1022"/>
                    <a:pt x="105" y="1018"/>
                    <a:pt x="100" y="1013"/>
                  </a:cubicBezTo>
                  <a:moveTo>
                    <a:pt x="1121" y="1184"/>
                  </a:moveTo>
                  <a:cubicBezTo>
                    <a:pt x="1121" y="1185"/>
                    <a:pt x="1122" y="1185"/>
                    <a:pt x="1122" y="1186"/>
                  </a:cubicBezTo>
                  <a:cubicBezTo>
                    <a:pt x="1136" y="1174"/>
                    <a:pt x="1148" y="1161"/>
                    <a:pt x="1158" y="1147"/>
                  </a:cubicBezTo>
                  <a:cubicBezTo>
                    <a:pt x="1148" y="1152"/>
                    <a:pt x="1138" y="1157"/>
                    <a:pt x="1128" y="1161"/>
                  </a:cubicBezTo>
                  <a:cubicBezTo>
                    <a:pt x="1126" y="1168"/>
                    <a:pt x="1123" y="1176"/>
                    <a:pt x="1121" y="1184"/>
                  </a:cubicBezTo>
                  <a:moveTo>
                    <a:pt x="858" y="1186"/>
                  </a:moveTo>
                  <a:cubicBezTo>
                    <a:pt x="878" y="1189"/>
                    <a:pt x="897" y="1190"/>
                    <a:pt x="916" y="1188"/>
                  </a:cubicBezTo>
                  <a:cubicBezTo>
                    <a:pt x="902" y="1185"/>
                    <a:pt x="887" y="1180"/>
                    <a:pt x="874" y="1171"/>
                  </a:cubicBezTo>
                  <a:cubicBezTo>
                    <a:pt x="871" y="1169"/>
                    <a:pt x="867" y="1167"/>
                    <a:pt x="862" y="1163"/>
                  </a:cubicBezTo>
                  <a:cubicBezTo>
                    <a:pt x="861" y="1170"/>
                    <a:pt x="860" y="1178"/>
                    <a:pt x="858" y="1186"/>
                  </a:cubicBezTo>
                  <a:moveTo>
                    <a:pt x="1064" y="1181"/>
                  </a:moveTo>
                  <a:cubicBezTo>
                    <a:pt x="1067" y="1195"/>
                    <a:pt x="1070" y="1208"/>
                    <a:pt x="1072" y="1221"/>
                  </a:cubicBezTo>
                  <a:cubicBezTo>
                    <a:pt x="1078" y="1211"/>
                    <a:pt x="1084" y="1200"/>
                    <a:pt x="1089" y="1188"/>
                  </a:cubicBezTo>
                  <a:cubicBezTo>
                    <a:pt x="1086" y="1184"/>
                    <a:pt x="1083" y="1181"/>
                    <a:pt x="1080" y="1177"/>
                  </a:cubicBezTo>
                  <a:cubicBezTo>
                    <a:pt x="1074" y="1178"/>
                    <a:pt x="1069" y="1180"/>
                    <a:pt x="1064" y="1181"/>
                  </a:cubicBezTo>
                  <a:moveTo>
                    <a:pt x="855" y="1214"/>
                  </a:moveTo>
                  <a:cubicBezTo>
                    <a:pt x="854" y="1223"/>
                    <a:pt x="854" y="1233"/>
                    <a:pt x="853" y="1243"/>
                  </a:cubicBezTo>
                  <a:cubicBezTo>
                    <a:pt x="879" y="1236"/>
                    <a:pt x="903" y="1227"/>
                    <a:pt x="925" y="1215"/>
                  </a:cubicBezTo>
                  <a:cubicBezTo>
                    <a:pt x="902" y="1218"/>
                    <a:pt x="879" y="1217"/>
                    <a:pt x="855" y="1214"/>
                  </a:cubicBezTo>
                  <a:moveTo>
                    <a:pt x="1139" y="1209"/>
                  </a:moveTo>
                  <a:cubicBezTo>
                    <a:pt x="1156" y="1230"/>
                    <a:pt x="1174" y="1249"/>
                    <a:pt x="1198" y="1254"/>
                  </a:cubicBezTo>
                  <a:cubicBezTo>
                    <a:pt x="1234" y="1261"/>
                    <a:pt x="1270" y="1234"/>
                    <a:pt x="1294" y="1209"/>
                  </a:cubicBezTo>
                  <a:cubicBezTo>
                    <a:pt x="1345" y="1158"/>
                    <a:pt x="1376" y="1080"/>
                    <a:pt x="1370" y="1020"/>
                  </a:cubicBezTo>
                  <a:cubicBezTo>
                    <a:pt x="1368" y="1005"/>
                    <a:pt x="1365" y="992"/>
                    <a:pt x="1360" y="980"/>
                  </a:cubicBezTo>
                  <a:cubicBezTo>
                    <a:pt x="1317" y="1037"/>
                    <a:pt x="1265" y="1084"/>
                    <a:pt x="1209" y="1119"/>
                  </a:cubicBezTo>
                  <a:cubicBezTo>
                    <a:pt x="1207" y="1123"/>
                    <a:pt x="1205" y="1127"/>
                    <a:pt x="1203" y="1131"/>
                  </a:cubicBezTo>
                  <a:cubicBezTo>
                    <a:pt x="1187" y="1160"/>
                    <a:pt x="1165" y="1186"/>
                    <a:pt x="1139" y="1209"/>
                  </a:cubicBezTo>
                  <a:moveTo>
                    <a:pt x="747" y="1169"/>
                  </a:moveTo>
                  <a:cubicBezTo>
                    <a:pt x="749" y="1180"/>
                    <a:pt x="750" y="1190"/>
                    <a:pt x="752" y="1200"/>
                  </a:cubicBezTo>
                  <a:cubicBezTo>
                    <a:pt x="756" y="1220"/>
                    <a:pt x="760" y="1241"/>
                    <a:pt x="770" y="1258"/>
                  </a:cubicBezTo>
                  <a:cubicBezTo>
                    <a:pt x="789" y="1256"/>
                    <a:pt x="807" y="1254"/>
                    <a:pt x="825" y="1250"/>
                  </a:cubicBezTo>
                  <a:cubicBezTo>
                    <a:pt x="825" y="1236"/>
                    <a:pt x="826" y="1222"/>
                    <a:pt x="828" y="1208"/>
                  </a:cubicBezTo>
                  <a:cubicBezTo>
                    <a:pt x="807" y="1202"/>
                    <a:pt x="787" y="1194"/>
                    <a:pt x="769" y="1184"/>
                  </a:cubicBezTo>
                  <a:cubicBezTo>
                    <a:pt x="762" y="1179"/>
                    <a:pt x="754" y="1174"/>
                    <a:pt x="747" y="1169"/>
                  </a:cubicBezTo>
                  <a:moveTo>
                    <a:pt x="439" y="1108"/>
                  </a:moveTo>
                  <a:cubicBezTo>
                    <a:pt x="445" y="1123"/>
                    <a:pt x="452" y="1137"/>
                    <a:pt x="462" y="1151"/>
                  </a:cubicBezTo>
                  <a:cubicBezTo>
                    <a:pt x="508" y="1218"/>
                    <a:pt x="603" y="1258"/>
                    <a:pt x="720" y="1259"/>
                  </a:cubicBezTo>
                  <a:cubicBezTo>
                    <a:pt x="726" y="1259"/>
                    <a:pt x="733" y="1259"/>
                    <a:pt x="739" y="1259"/>
                  </a:cubicBezTo>
                  <a:cubicBezTo>
                    <a:pt x="732" y="1242"/>
                    <a:pt x="727" y="1223"/>
                    <a:pt x="724" y="1205"/>
                  </a:cubicBezTo>
                  <a:cubicBezTo>
                    <a:pt x="720" y="1184"/>
                    <a:pt x="717" y="1162"/>
                    <a:pt x="715" y="1138"/>
                  </a:cubicBezTo>
                  <a:cubicBezTo>
                    <a:pt x="700" y="1119"/>
                    <a:pt x="689" y="1098"/>
                    <a:pt x="683" y="1075"/>
                  </a:cubicBezTo>
                  <a:cubicBezTo>
                    <a:pt x="677" y="1049"/>
                    <a:pt x="676" y="1022"/>
                    <a:pt x="683" y="996"/>
                  </a:cubicBezTo>
                  <a:cubicBezTo>
                    <a:pt x="657" y="992"/>
                    <a:pt x="630" y="987"/>
                    <a:pt x="604" y="982"/>
                  </a:cubicBezTo>
                  <a:cubicBezTo>
                    <a:pt x="601" y="982"/>
                    <a:pt x="597" y="981"/>
                    <a:pt x="594" y="981"/>
                  </a:cubicBezTo>
                  <a:cubicBezTo>
                    <a:pt x="555" y="1040"/>
                    <a:pt x="500" y="1085"/>
                    <a:pt x="439" y="1108"/>
                  </a:cubicBezTo>
                  <a:moveTo>
                    <a:pt x="853" y="1272"/>
                  </a:moveTo>
                  <a:cubicBezTo>
                    <a:pt x="853" y="1279"/>
                    <a:pt x="853" y="1286"/>
                    <a:pt x="853" y="1292"/>
                  </a:cubicBezTo>
                  <a:cubicBezTo>
                    <a:pt x="857" y="1292"/>
                    <a:pt x="860" y="1292"/>
                    <a:pt x="864" y="1292"/>
                  </a:cubicBezTo>
                  <a:cubicBezTo>
                    <a:pt x="932" y="1284"/>
                    <a:pt x="994" y="1266"/>
                    <a:pt x="1046" y="1239"/>
                  </a:cubicBezTo>
                  <a:cubicBezTo>
                    <a:pt x="1044" y="1222"/>
                    <a:pt x="1040" y="1204"/>
                    <a:pt x="1036" y="1187"/>
                  </a:cubicBezTo>
                  <a:cubicBezTo>
                    <a:pt x="1028" y="1188"/>
                    <a:pt x="1019" y="1189"/>
                    <a:pt x="1011" y="1190"/>
                  </a:cubicBezTo>
                  <a:cubicBezTo>
                    <a:pt x="1010" y="1191"/>
                    <a:pt x="1008" y="1192"/>
                    <a:pt x="1007" y="1192"/>
                  </a:cubicBezTo>
                  <a:cubicBezTo>
                    <a:pt x="967" y="1229"/>
                    <a:pt x="914" y="1257"/>
                    <a:pt x="853" y="1272"/>
                  </a:cubicBezTo>
                  <a:moveTo>
                    <a:pt x="793" y="1283"/>
                  </a:moveTo>
                  <a:cubicBezTo>
                    <a:pt x="803" y="1289"/>
                    <a:pt x="814" y="1292"/>
                    <a:pt x="825" y="1293"/>
                  </a:cubicBezTo>
                  <a:cubicBezTo>
                    <a:pt x="825" y="1288"/>
                    <a:pt x="825" y="1283"/>
                    <a:pt x="825" y="1279"/>
                  </a:cubicBezTo>
                  <a:cubicBezTo>
                    <a:pt x="814" y="1280"/>
                    <a:pt x="804" y="1282"/>
                    <a:pt x="793" y="1283"/>
                  </a:cubicBezTo>
                  <a:moveTo>
                    <a:pt x="855" y="1321"/>
                  </a:moveTo>
                  <a:cubicBezTo>
                    <a:pt x="857" y="1339"/>
                    <a:pt x="859" y="1357"/>
                    <a:pt x="863" y="1376"/>
                  </a:cubicBezTo>
                  <a:cubicBezTo>
                    <a:pt x="927" y="1354"/>
                    <a:pt x="985" y="1324"/>
                    <a:pt x="1029" y="1278"/>
                  </a:cubicBezTo>
                  <a:cubicBezTo>
                    <a:pt x="981" y="1299"/>
                    <a:pt x="926" y="1313"/>
                    <a:pt x="867" y="1319"/>
                  </a:cubicBezTo>
                  <a:cubicBezTo>
                    <a:pt x="863" y="1320"/>
                    <a:pt x="859" y="1320"/>
                    <a:pt x="855" y="1321"/>
                  </a:cubicBezTo>
                  <a:moveTo>
                    <a:pt x="396" y="1228"/>
                  </a:moveTo>
                  <a:cubicBezTo>
                    <a:pt x="403" y="1331"/>
                    <a:pt x="435" y="1392"/>
                    <a:pt x="491" y="1415"/>
                  </a:cubicBezTo>
                  <a:cubicBezTo>
                    <a:pt x="527" y="1430"/>
                    <a:pt x="569" y="1426"/>
                    <a:pt x="606" y="1422"/>
                  </a:cubicBezTo>
                  <a:cubicBezTo>
                    <a:pt x="682" y="1415"/>
                    <a:pt x="762" y="1405"/>
                    <a:pt x="836" y="1384"/>
                  </a:cubicBezTo>
                  <a:cubicBezTo>
                    <a:pt x="832" y="1363"/>
                    <a:pt x="829" y="1342"/>
                    <a:pt x="827" y="1321"/>
                  </a:cubicBezTo>
                  <a:cubicBezTo>
                    <a:pt x="810" y="1320"/>
                    <a:pt x="793" y="1316"/>
                    <a:pt x="778" y="1307"/>
                  </a:cubicBezTo>
                  <a:cubicBezTo>
                    <a:pt x="769" y="1301"/>
                    <a:pt x="761" y="1294"/>
                    <a:pt x="755" y="1287"/>
                  </a:cubicBezTo>
                  <a:cubicBezTo>
                    <a:pt x="743" y="1287"/>
                    <a:pt x="732" y="1287"/>
                    <a:pt x="720" y="1287"/>
                  </a:cubicBezTo>
                  <a:cubicBezTo>
                    <a:pt x="593" y="1286"/>
                    <a:pt x="490" y="1242"/>
                    <a:pt x="438" y="1166"/>
                  </a:cubicBezTo>
                  <a:cubicBezTo>
                    <a:pt x="427" y="1151"/>
                    <a:pt x="419" y="1134"/>
                    <a:pt x="412" y="1116"/>
                  </a:cubicBezTo>
                  <a:cubicBezTo>
                    <a:pt x="402" y="1118"/>
                    <a:pt x="393" y="1120"/>
                    <a:pt x="383" y="1122"/>
                  </a:cubicBezTo>
                  <a:cubicBezTo>
                    <a:pt x="348" y="1126"/>
                    <a:pt x="312" y="1124"/>
                    <a:pt x="278" y="1117"/>
                  </a:cubicBezTo>
                  <a:cubicBezTo>
                    <a:pt x="254" y="1142"/>
                    <a:pt x="233" y="1170"/>
                    <a:pt x="217" y="1201"/>
                  </a:cubicBezTo>
                  <a:cubicBezTo>
                    <a:pt x="254" y="1238"/>
                    <a:pt x="289" y="1255"/>
                    <a:pt x="321" y="1252"/>
                  </a:cubicBezTo>
                  <a:cubicBezTo>
                    <a:pt x="338" y="1251"/>
                    <a:pt x="356" y="1239"/>
                    <a:pt x="367" y="1222"/>
                  </a:cubicBezTo>
                  <a:cubicBezTo>
                    <a:pt x="366" y="1201"/>
                    <a:pt x="366" y="1182"/>
                    <a:pt x="366" y="1169"/>
                  </a:cubicBezTo>
                  <a:cubicBezTo>
                    <a:pt x="366" y="1163"/>
                    <a:pt x="370" y="1158"/>
                    <a:pt x="376" y="1156"/>
                  </a:cubicBezTo>
                  <a:cubicBezTo>
                    <a:pt x="381" y="1154"/>
                    <a:pt x="388" y="1156"/>
                    <a:pt x="392" y="1161"/>
                  </a:cubicBezTo>
                  <a:cubicBezTo>
                    <a:pt x="405" y="1180"/>
                    <a:pt x="407" y="1204"/>
                    <a:pt x="397" y="1227"/>
                  </a:cubicBezTo>
                  <a:cubicBezTo>
                    <a:pt x="396" y="1227"/>
                    <a:pt x="396" y="1228"/>
                    <a:pt x="396" y="1228"/>
                  </a:cubicBezTo>
                  <a:moveTo>
                    <a:pt x="924" y="1541"/>
                  </a:moveTo>
                  <a:cubicBezTo>
                    <a:pt x="970" y="1545"/>
                    <a:pt x="1013" y="1510"/>
                    <a:pt x="1033" y="1472"/>
                  </a:cubicBezTo>
                  <a:cubicBezTo>
                    <a:pt x="1056" y="1426"/>
                    <a:pt x="1057" y="1370"/>
                    <a:pt x="1054" y="1322"/>
                  </a:cubicBezTo>
                  <a:cubicBezTo>
                    <a:pt x="1054" y="1313"/>
                    <a:pt x="1054" y="1304"/>
                    <a:pt x="1053" y="1294"/>
                  </a:cubicBezTo>
                  <a:cubicBezTo>
                    <a:pt x="1004" y="1347"/>
                    <a:pt x="939" y="1380"/>
                    <a:pt x="869" y="1403"/>
                  </a:cubicBezTo>
                  <a:cubicBezTo>
                    <a:pt x="881" y="1452"/>
                    <a:pt x="899" y="1498"/>
                    <a:pt x="924" y="1541"/>
                  </a:cubicBezTo>
                  <a:moveTo>
                    <a:pt x="206" y="1229"/>
                  </a:moveTo>
                  <a:cubicBezTo>
                    <a:pt x="183" y="1300"/>
                    <a:pt x="192" y="1392"/>
                    <a:pt x="256" y="1442"/>
                  </a:cubicBezTo>
                  <a:cubicBezTo>
                    <a:pt x="291" y="1469"/>
                    <a:pt x="337" y="1480"/>
                    <a:pt x="385" y="1489"/>
                  </a:cubicBezTo>
                  <a:cubicBezTo>
                    <a:pt x="552" y="1521"/>
                    <a:pt x="722" y="1540"/>
                    <a:pt x="893" y="1544"/>
                  </a:cubicBezTo>
                  <a:cubicBezTo>
                    <a:pt x="870" y="1502"/>
                    <a:pt x="853" y="1458"/>
                    <a:pt x="842" y="1411"/>
                  </a:cubicBezTo>
                  <a:cubicBezTo>
                    <a:pt x="767" y="1432"/>
                    <a:pt x="686" y="1442"/>
                    <a:pt x="609" y="1450"/>
                  </a:cubicBezTo>
                  <a:cubicBezTo>
                    <a:pt x="570" y="1454"/>
                    <a:pt x="522" y="1458"/>
                    <a:pt x="480" y="1441"/>
                  </a:cubicBezTo>
                  <a:cubicBezTo>
                    <a:pt x="405" y="1411"/>
                    <a:pt x="379" y="1329"/>
                    <a:pt x="370" y="1260"/>
                  </a:cubicBezTo>
                  <a:cubicBezTo>
                    <a:pt x="356" y="1272"/>
                    <a:pt x="340" y="1279"/>
                    <a:pt x="323" y="1280"/>
                  </a:cubicBezTo>
                  <a:cubicBezTo>
                    <a:pt x="284" y="1283"/>
                    <a:pt x="246" y="1266"/>
                    <a:pt x="206" y="1229"/>
                  </a:cubicBezTo>
                  <a:moveTo>
                    <a:pt x="1078" y="1264"/>
                  </a:moveTo>
                  <a:cubicBezTo>
                    <a:pt x="1081" y="1284"/>
                    <a:pt x="1082" y="1303"/>
                    <a:pt x="1083" y="1321"/>
                  </a:cubicBezTo>
                  <a:cubicBezTo>
                    <a:pt x="1085" y="1373"/>
                    <a:pt x="1084" y="1433"/>
                    <a:pt x="1058" y="1484"/>
                  </a:cubicBezTo>
                  <a:cubicBezTo>
                    <a:pt x="1046" y="1507"/>
                    <a:pt x="1028" y="1529"/>
                    <a:pt x="1005" y="1545"/>
                  </a:cubicBezTo>
                  <a:cubicBezTo>
                    <a:pt x="1014" y="1545"/>
                    <a:pt x="1023" y="1545"/>
                    <a:pt x="1032" y="1545"/>
                  </a:cubicBezTo>
                  <a:cubicBezTo>
                    <a:pt x="1079" y="1544"/>
                    <a:pt x="1128" y="1541"/>
                    <a:pt x="1165" y="1515"/>
                  </a:cubicBezTo>
                  <a:cubicBezTo>
                    <a:pt x="1200" y="1491"/>
                    <a:pt x="1220" y="1450"/>
                    <a:pt x="1238" y="1413"/>
                  </a:cubicBezTo>
                  <a:cubicBezTo>
                    <a:pt x="1270" y="1346"/>
                    <a:pt x="1302" y="1278"/>
                    <a:pt x="1332" y="1210"/>
                  </a:cubicBezTo>
                  <a:cubicBezTo>
                    <a:pt x="1327" y="1216"/>
                    <a:pt x="1321" y="1223"/>
                    <a:pt x="1315" y="1229"/>
                  </a:cubicBezTo>
                  <a:cubicBezTo>
                    <a:pt x="1272" y="1272"/>
                    <a:pt x="1231" y="1290"/>
                    <a:pt x="1192" y="1282"/>
                  </a:cubicBezTo>
                  <a:cubicBezTo>
                    <a:pt x="1159" y="1275"/>
                    <a:pt x="1137" y="1252"/>
                    <a:pt x="1117" y="1227"/>
                  </a:cubicBezTo>
                  <a:cubicBezTo>
                    <a:pt x="1109" y="1234"/>
                    <a:pt x="1100" y="1240"/>
                    <a:pt x="1090" y="1246"/>
                  </a:cubicBezTo>
                  <a:cubicBezTo>
                    <a:pt x="1087" y="1251"/>
                    <a:pt x="1084" y="1256"/>
                    <a:pt x="1081" y="1261"/>
                  </a:cubicBezTo>
                  <a:cubicBezTo>
                    <a:pt x="1080" y="1262"/>
                    <a:pt x="1079" y="1263"/>
                    <a:pt x="1078" y="1264"/>
                  </a:cubicBezTo>
                  <a:moveTo>
                    <a:pt x="970" y="1573"/>
                  </a:moveTo>
                  <a:cubicBezTo>
                    <a:pt x="772" y="1573"/>
                    <a:pt x="574" y="1554"/>
                    <a:pt x="379" y="1517"/>
                  </a:cubicBezTo>
                  <a:cubicBezTo>
                    <a:pt x="330" y="1507"/>
                    <a:pt x="278" y="1495"/>
                    <a:pt x="238" y="1464"/>
                  </a:cubicBezTo>
                  <a:cubicBezTo>
                    <a:pt x="159" y="1402"/>
                    <a:pt x="151" y="1290"/>
                    <a:pt x="184" y="1207"/>
                  </a:cubicBezTo>
                  <a:cubicBezTo>
                    <a:pt x="117" y="1136"/>
                    <a:pt x="73" y="1049"/>
                    <a:pt x="58" y="960"/>
                  </a:cubicBezTo>
                  <a:cubicBezTo>
                    <a:pt x="15" y="895"/>
                    <a:pt x="-5" y="819"/>
                    <a:pt x="2" y="747"/>
                  </a:cubicBezTo>
                  <a:cubicBezTo>
                    <a:pt x="11" y="653"/>
                    <a:pt x="62" y="566"/>
                    <a:pt x="144" y="501"/>
                  </a:cubicBezTo>
                  <a:cubicBezTo>
                    <a:pt x="151" y="495"/>
                    <a:pt x="158" y="490"/>
                    <a:pt x="165" y="485"/>
                  </a:cubicBezTo>
                  <a:cubicBezTo>
                    <a:pt x="163" y="474"/>
                    <a:pt x="161" y="461"/>
                    <a:pt x="161" y="449"/>
                  </a:cubicBezTo>
                  <a:cubicBezTo>
                    <a:pt x="159" y="367"/>
                    <a:pt x="201" y="282"/>
                    <a:pt x="266" y="237"/>
                  </a:cubicBezTo>
                  <a:cubicBezTo>
                    <a:pt x="345" y="181"/>
                    <a:pt x="450" y="162"/>
                    <a:pt x="587" y="177"/>
                  </a:cubicBezTo>
                  <a:cubicBezTo>
                    <a:pt x="635" y="109"/>
                    <a:pt x="707" y="55"/>
                    <a:pt x="795" y="25"/>
                  </a:cubicBezTo>
                  <a:cubicBezTo>
                    <a:pt x="913" y="-16"/>
                    <a:pt x="1036" y="-6"/>
                    <a:pt x="1132" y="51"/>
                  </a:cubicBezTo>
                  <a:cubicBezTo>
                    <a:pt x="1138" y="55"/>
                    <a:pt x="1141" y="63"/>
                    <a:pt x="1137" y="70"/>
                  </a:cubicBezTo>
                  <a:cubicBezTo>
                    <a:pt x="1123" y="97"/>
                    <a:pt x="1109" y="124"/>
                    <a:pt x="1096" y="152"/>
                  </a:cubicBezTo>
                  <a:cubicBezTo>
                    <a:pt x="1119" y="161"/>
                    <a:pt x="1138" y="176"/>
                    <a:pt x="1157" y="190"/>
                  </a:cubicBezTo>
                  <a:cubicBezTo>
                    <a:pt x="1168" y="199"/>
                    <a:pt x="1180" y="208"/>
                    <a:pt x="1191" y="215"/>
                  </a:cubicBezTo>
                  <a:cubicBezTo>
                    <a:pt x="1226" y="214"/>
                    <a:pt x="1260" y="222"/>
                    <a:pt x="1292" y="231"/>
                  </a:cubicBezTo>
                  <a:cubicBezTo>
                    <a:pt x="1503" y="290"/>
                    <a:pt x="1776" y="411"/>
                    <a:pt x="1871" y="656"/>
                  </a:cubicBezTo>
                  <a:cubicBezTo>
                    <a:pt x="1886" y="693"/>
                    <a:pt x="1890" y="749"/>
                    <a:pt x="1867" y="786"/>
                  </a:cubicBezTo>
                  <a:cubicBezTo>
                    <a:pt x="1855" y="805"/>
                    <a:pt x="1837" y="816"/>
                    <a:pt x="1815" y="818"/>
                  </a:cubicBezTo>
                  <a:cubicBezTo>
                    <a:pt x="1786" y="821"/>
                    <a:pt x="1761" y="804"/>
                    <a:pt x="1739" y="790"/>
                  </a:cubicBezTo>
                  <a:lnTo>
                    <a:pt x="1736" y="788"/>
                  </a:lnTo>
                  <a:cubicBezTo>
                    <a:pt x="1660" y="739"/>
                    <a:pt x="1573" y="711"/>
                    <a:pt x="1483" y="702"/>
                  </a:cubicBezTo>
                  <a:cubicBezTo>
                    <a:pt x="1483" y="739"/>
                    <a:pt x="1481" y="773"/>
                    <a:pt x="1477" y="807"/>
                  </a:cubicBezTo>
                  <a:cubicBezTo>
                    <a:pt x="1454" y="1028"/>
                    <a:pt x="1357" y="1230"/>
                    <a:pt x="1263" y="1425"/>
                  </a:cubicBezTo>
                  <a:cubicBezTo>
                    <a:pt x="1245" y="1463"/>
                    <a:pt x="1223" y="1510"/>
                    <a:pt x="1181" y="1539"/>
                  </a:cubicBezTo>
                  <a:cubicBezTo>
                    <a:pt x="1138" y="1568"/>
                    <a:pt x="1084" y="1572"/>
                    <a:pt x="1032" y="1573"/>
                  </a:cubicBezTo>
                  <a:cubicBezTo>
                    <a:pt x="1012" y="1573"/>
                    <a:pt x="991" y="1573"/>
                    <a:pt x="970" y="15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700;p51">
              <a:extLst>
                <a:ext uri="{FF2B5EF4-FFF2-40B4-BE49-F238E27FC236}">
                  <a16:creationId xmlns:a16="http://schemas.microsoft.com/office/drawing/2014/main" id="{5571A5C3-017D-C245-1668-4E2F49D6CB96}"/>
                </a:ext>
              </a:extLst>
            </p:cNvPr>
            <p:cNvSpPr/>
            <p:nvPr/>
          </p:nvSpPr>
          <p:spPr>
            <a:xfrm rot="10125856">
              <a:off x="6346825" y="849932"/>
              <a:ext cx="1373623" cy="1147440"/>
            </a:xfrm>
            <a:custGeom>
              <a:avLst/>
              <a:gdLst/>
              <a:ahLst/>
              <a:cxnLst/>
              <a:rect l="l" t="t" r="r" b="b"/>
              <a:pathLst>
                <a:path w="1883" h="1573" extrusionOk="0">
                  <a:moveTo>
                    <a:pt x="939" y="28"/>
                  </a:moveTo>
                  <a:cubicBezTo>
                    <a:pt x="895" y="28"/>
                    <a:pt x="849" y="36"/>
                    <a:pt x="804" y="51"/>
                  </a:cubicBezTo>
                  <a:cubicBezTo>
                    <a:pt x="734" y="75"/>
                    <a:pt x="674" y="116"/>
                    <a:pt x="631" y="167"/>
                  </a:cubicBezTo>
                  <a:cubicBezTo>
                    <a:pt x="724" y="136"/>
                    <a:pt x="826" y="139"/>
                    <a:pt x="917" y="141"/>
                  </a:cubicBezTo>
                  <a:cubicBezTo>
                    <a:pt x="944" y="141"/>
                    <a:pt x="971" y="143"/>
                    <a:pt x="996" y="150"/>
                  </a:cubicBezTo>
                  <a:cubicBezTo>
                    <a:pt x="1020" y="143"/>
                    <a:pt x="1044" y="140"/>
                    <a:pt x="1068" y="144"/>
                  </a:cubicBezTo>
                  <a:cubicBezTo>
                    <a:pt x="1080" y="118"/>
                    <a:pt x="1092" y="93"/>
                    <a:pt x="1105" y="69"/>
                  </a:cubicBezTo>
                  <a:cubicBezTo>
                    <a:pt x="1056" y="42"/>
                    <a:pt x="999" y="28"/>
                    <a:pt x="939" y="28"/>
                  </a:cubicBezTo>
                  <a:moveTo>
                    <a:pt x="1040" y="170"/>
                  </a:moveTo>
                  <a:cubicBezTo>
                    <a:pt x="1044" y="173"/>
                    <a:pt x="1048" y="177"/>
                    <a:pt x="1052" y="181"/>
                  </a:cubicBezTo>
                  <a:cubicBezTo>
                    <a:pt x="1054" y="177"/>
                    <a:pt x="1055" y="174"/>
                    <a:pt x="1056" y="171"/>
                  </a:cubicBezTo>
                  <a:cubicBezTo>
                    <a:pt x="1051" y="170"/>
                    <a:pt x="1046" y="170"/>
                    <a:pt x="1040" y="170"/>
                  </a:cubicBezTo>
                  <a:moveTo>
                    <a:pt x="659" y="188"/>
                  </a:moveTo>
                  <a:cubicBezTo>
                    <a:pt x="661" y="188"/>
                    <a:pt x="664" y="189"/>
                    <a:pt x="666" y="189"/>
                  </a:cubicBezTo>
                  <a:lnTo>
                    <a:pt x="685" y="193"/>
                  </a:lnTo>
                  <a:cubicBezTo>
                    <a:pt x="743" y="204"/>
                    <a:pt x="803" y="216"/>
                    <a:pt x="859" y="202"/>
                  </a:cubicBezTo>
                  <a:cubicBezTo>
                    <a:pt x="883" y="196"/>
                    <a:pt x="907" y="186"/>
                    <a:pt x="931" y="175"/>
                  </a:cubicBezTo>
                  <a:cubicBezTo>
                    <a:pt x="935" y="173"/>
                    <a:pt x="939" y="172"/>
                    <a:pt x="943" y="170"/>
                  </a:cubicBezTo>
                  <a:cubicBezTo>
                    <a:pt x="934" y="169"/>
                    <a:pt x="925" y="169"/>
                    <a:pt x="916" y="169"/>
                  </a:cubicBezTo>
                  <a:cubicBezTo>
                    <a:pt x="834" y="167"/>
                    <a:pt x="743" y="165"/>
                    <a:pt x="659" y="188"/>
                  </a:cubicBezTo>
                  <a:moveTo>
                    <a:pt x="1072" y="208"/>
                  </a:moveTo>
                  <a:cubicBezTo>
                    <a:pt x="1079" y="222"/>
                    <a:pt x="1085" y="237"/>
                    <a:pt x="1090" y="253"/>
                  </a:cubicBezTo>
                  <a:cubicBezTo>
                    <a:pt x="1108" y="239"/>
                    <a:pt x="1129" y="228"/>
                    <a:pt x="1151" y="222"/>
                  </a:cubicBezTo>
                  <a:cubicBezTo>
                    <a:pt x="1147" y="219"/>
                    <a:pt x="1143" y="216"/>
                    <a:pt x="1139" y="213"/>
                  </a:cubicBezTo>
                  <a:cubicBezTo>
                    <a:pt x="1121" y="199"/>
                    <a:pt x="1104" y="185"/>
                    <a:pt x="1085" y="178"/>
                  </a:cubicBezTo>
                  <a:cubicBezTo>
                    <a:pt x="1080" y="188"/>
                    <a:pt x="1076" y="198"/>
                    <a:pt x="1072" y="208"/>
                  </a:cubicBezTo>
                  <a:moveTo>
                    <a:pt x="1057" y="246"/>
                  </a:moveTo>
                  <a:cubicBezTo>
                    <a:pt x="1050" y="264"/>
                    <a:pt x="1044" y="283"/>
                    <a:pt x="1038" y="302"/>
                  </a:cubicBezTo>
                  <a:cubicBezTo>
                    <a:pt x="1047" y="292"/>
                    <a:pt x="1056" y="282"/>
                    <a:pt x="1066" y="273"/>
                  </a:cubicBezTo>
                  <a:cubicBezTo>
                    <a:pt x="1065" y="270"/>
                    <a:pt x="1064" y="267"/>
                    <a:pt x="1063" y="264"/>
                  </a:cubicBezTo>
                  <a:cubicBezTo>
                    <a:pt x="1061" y="257"/>
                    <a:pt x="1059" y="251"/>
                    <a:pt x="1057" y="246"/>
                  </a:cubicBezTo>
                  <a:moveTo>
                    <a:pt x="844" y="256"/>
                  </a:moveTo>
                  <a:cubicBezTo>
                    <a:pt x="877" y="256"/>
                    <a:pt x="911" y="260"/>
                    <a:pt x="935" y="285"/>
                  </a:cubicBezTo>
                  <a:cubicBezTo>
                    <a:pt x="950" y="300"/>
                    <a:pt x="956" y="320"/>
                    <a:pt x="959" y="340"/>
                  </a:cubicBezTo>
                  <a:cubicBezTo>
                    <a:pt x="972" y="340"/>
                    <a:pt x="984" y="340"/>
                    <a:pt x="997" y="340"/>
                  </a:cubicBezTo>
                  <a:cubicBezTo>
                    <a:pt x="1009" y="296"/>
                    <a:pt x="1023" y="253"/>
                    <a:pt x="1040" y="210"/>
                  </a:cubicBezTo>
                  <a:cubicBezTo>
                    <a:pt x="1038" y="207"/>
                    <a:pt x="1035" y="204"/>
                    <a:pt x="1032" y="201"/>
                  </a:cubicBezTo>
                  <a:cubicBezTo>
                    <a:pt x="1022" y="191"/>
                    <a:pt x="1010" y="184"/>
                    <a:pt x="996" y="179"/>
                  </a:cubicBezTo>
                  <a:cubicBezTo>
                    <a:pt x="979" y="185"/>
                    <a:pt x="961" y="193"/>
                    <a:pt x="943" y="201"/>
                  </a:cubicBezTo>
                  <a:cubicBezTo>
                    <a:pt x="918" y="212"/>
                    <a:pt x="892" y="223"/>
                    <a:pt x="866" y="229"/>
                  </a:cubicBezTo>
                  <a:cubicBezTo>
                    <a:pt x="804" y="244"/>
                    <a:pt x="741" y="232"/>
                    <a:pt x="680" y="220"/>
                  </a:cubicBezTo>
                  <a:lnTo>
                    <a:pt x="661" y="217"/>
                  </a:lnTo>
                  <a:cubicBezTo>
                    <a:pt x="641" y="213"/>
                    <a:pt x="622" y="210"/>
                    <a:pt x="604" y="207"/>
                  </a:cubicBezTo>
                  <a:cubicBezTo>
                    <a:pt x="603" y="208"/>
                    <a:pt x="601" y="208"/>
                    <a:pt x="600" y="209"/>
                  </a:cubicBezTo>
                  <a:cubicBezTo>
                    <a:pt x="590" y="226"/>
                    <a:pt x="581" y="244"/>
                    <a:pt x="574" y="262"/>
                  </a:cubicBezTo>
                  <a:cubicBezTo>
                    <a:pt x="572" y="269"/>
                    <a:pt x="563" y="273"/>
                    <a:pt x="556" y="270"/>
                  </a:cubicBezTo>
                  <a:cubicBezTo>
                    <a:pt x="549" y="268"/>
                    <a:pt x="545" y="259"/>
                    <a:pt x="548" y="252"/>
                  </a:cubicBezTo>
                  <a:cubicBezTo>
                    <a:pt x="550" y="247"/>
                    <a:pt x="552" y="241"/>
                    <a:pt x="554" y="236"/>
                  </a:cubicBezTo>
                  <a:cubicBezTo>
                    <a:pt x="531" y="253"/>
                    <a:pt x="510" y="273"/>
                    <a:pt x="493" y="296"/>
                  </a:cubicBezTo>
                  <a:cubicBezTo>
                    <a:pt x="498" y="294"/>
                    <a:pt x="503" y="291"/>
                    <a:pt x="509" y="289"/>
                  </a:cubicBezTo>
                  <a:cubicBezTo>
                    <a:pt x="565" y="266"/>
                    <a:pt x="628" y="264"/>
                    <a:pt x="684" y="262"/>
                  </a:cubicBezTo>
                  <a:lnTo>
                    <a:pt x="824" y="256"/>
                  </a:lnTo>
                  <a:cubicBezTo>
                    <a:pt x="830" y="256"/>
                    <a:pt x="837" y="256"/>
                    <a:pt x="844" y="256"/>
                  </a:cubicBezTo>
                  <a:moveTo>
                    <a:pt x="1039" y="343"/>
                  </a:moveTo>
                  <a:cubicBezTo>
                    <a:pt x="1051" y="344"/>
                    <a:pt x="1063" y="345"/>
                    <a:pt x="1074" y="347"/>
                  </a:cubicBezTo>
                  <a:cubicBezTo>
                    <a:pt x="1079" y="348"/>
                    <a:pt x="1083" y="349"/>
                    <a:pt x="1088" y="349"/>
                  </a:cubicBezTo>
                  <a:cubicBezTo>
                    <a:pt x="1084" y="334"/>
                    <a:pt x="1080" y="319"/>
                    <a:pt x="1075" y="303"/>
                  </a:cubicBezTo>
                  <a:cubicBezTo>
                    <a:pt x="1063" y="316"/>
                    <a:pt x="1051" y="329"/>
                    <a:pt x="1039" y="343"/>
                  </a:cubicBezTo>
                  <a:moveTo>
                    <a:pt x="464" y="346"/>
                  </a:moveTo>
                  <a:cubicBezTo>
                    <a:pt x="462" y="352"/>
                    <a:pt x="460" y="358"/>
                    <a:pt x="458" y="364"/>
                  </a:cubicBezTo>
                  <a:cubicBezTo>
                    <a:pt x="488" y="349"/>
                    <a:pt x="520" y="337"/>
                    <a:pt x="553" y="330"/>
                  </a:cubicBezTo>
                  <a:cubicBezTo>
                    <a:pt x="626" y="315"/>
                    <a:pt x="703" y="323"/>
                    <a:pt x="771" y="349"/>
                  </a:cubicBezTo>
                  <a:cubicBezTo>
                    <a:pt x="802" y="345"/>
                    <a:pt x="834" y="346"/>
                    <a:pt x="866" y="351"/>
                  </a:cubicBezTo>
                  <a:cubicBezTo>
                    <a:pt x="887" y="347"/>
                    <a:pt x="909" y="343"/>
                    <a:pt x="931" y="342"/>
                  </a:cubicBezTo>
                  <a:cubicBezTo>
                    <a:pt x="929" y="327"/>
                    <a:pt x="924" y="314"/>
                    <a:pt x="914" y="304"/>
                  </a:cubicBezTo>
                  <a:cubicBezTo>
                    <a:pt x="894" y="283"/>
                    <a:pt x="859" y="283"/>
                    <a:pt x="825" y="284"/>
                  </a:cubicBezTo>
                  <a:lnTo>
                    <a:pt x="685" y="290"/>
                  </a:lnTo>
                  <a:cubicBezTo>
                    <a:pt x="629" y="292"/>
                    <a:pt x="571" y="294"/>
                    <a:pt x="519" y="315"/>
                  </a:cubicBezTo>
                  <a:cubicBezTo>
                    <a:pt x="500" y="323"/>
                    <a:pt x="482" y="333"/>
                    <a:pt x="464" y="346"/>
                  </a:cubicBezTo>
                  <a:moveTo>
                    <a:pt x="960" y="379"/>
                  </a:moveTo>
                  <a:cubicBezTo>
                    <a:pt x="963" y="381"/>
                    <a:pt x="966" y="382"/>
                    <a:pt x="968" y="383"/>
                  </a:cubicBezTo>
                  <a:cubicBezTo>
                    <a:pt x="973" y="378"/>
                    <a:pt x="977" y="373"/>
                    <a:pt x="982" y="368"/>
                  </a:cubicBezTo>
                  <a:cubicBezTo>
                    <a:pt x="975" y="368"/>
                    <a:pt x="967" y="368"/>
                    <a:pt x="960" y="368"/>
                  </a:cubicBezTo>
                  <a:cubicBezTo>
                    <a:pt x="960" y="372"/>
                    <a:pt x="960" y="376"/>
                    <a:pt x="960" y="379"/>
                  </a:cubicBezTo>
                  <a:moveTo>
                    <a:pt x="426" y="381"/>
                  </a:moveTo>
                  <a:cubicBezTo>
                    <a:pt x="425" y="382"/>
                    <a:pt x="423" y="383"/>
                    <a:pt x="422" y="384"/>
                  </a:cubicBezTo>
                  <a:cubicBezTo>
                    <a:pt x="423" y="384"/>
                    <a:pt x="424" y="383"/>
                    <a:pt x="425" y="382"/>
                  </a:cubicBezTo>
                  <a:cubicBezTo>
                    <a:pt x="426" y="382"/>
                    <a:pt x="426" y="381"/>
                    <a:pt x="426" y="381"/>
                  </a:cubicBezTo>
                  <a:moveTo>
                    <a:pt x="844" y="386"/>
                  </a:moveTo>
                  <a:cubicBezTo>
                    <a:pt x="867" y="400"/>
                    <a:pt x="888" y="416"/>
                    <a:pt x="907" y="435"/>
                  </a:cubicBezTo>
                  <a:cubicBezTo>
                    <a:pt x="914" y="431"/>
                    <a:pt x="920" y="426"/>
                    <a:pt x="927" y="421"/>
                  </a:cubicBezTo>
                  <a:cubicBezTo>
                    <a:pt x="928" y="413"/>
                    <a:pt x="929" y="405"/>
                    <a:pt x="930" y="397"/>
                  </a:cubicBezTo>
                  <a:cubicBezTo>
                    <a:pt x="929" y="397"/>
                    <a:pt x="928" y="397"/>
                    <a:pt x="928" y="397"/>
                  </a:cubicBezTo>
                  <a:cubicBezTo>
                    <a:pt x="908" y="389"/>
                    <a:pt x="887" y="383"/>
                    <a:pt x="867" y="380"/>
                  </a:cubicBezTo>
                  <a:cubicBezTo>
                    <a:pt x="859" y="382"/>
                    <a:pt x="852" y="384"/>
                    <a:pt x="844" y="386"/>
                  </a:cubicBezTo>
                  <a:moveTo>
                    <a:pt x="749" y="434"/>
                  </a:moveTo>
                  <a:cubicBezTo>
                    <a:pt x="752" y="435"/>
                    <a:pt x="755" y="436"/>
                    <a:pt x="758" y="439"/>
                  </a:cubicBezTo>
                  <a:cubicBezTo>
                    <a:pt x="774" y="455"/>
                    <a:pt x="796" y="464"/>
                    <a:pt x="822" y="463"/>
                  </a:cubicBezTo>
                  <a:cubicBezTo>
                    <a:pt x="840" y="462"/>
                    <a:pt x="860" y="457"/>
                    <a:pt x="880" y="448"/>
                  </a:cubicBezTo>
                  <a:cubicBezTo>
                    <a:pt x="859" y="429"/>
                    <a:pt x="836" y="412"/>
                    <a:pt x="810" y="398"/>
                  </a:cubicBezTo>
                  <a:cubicBezTo>
                    <a:pt x="788" y="407"/>
                    <a:pt x="767" y="420"/>
                    <a:pt x="749" y="434"/>
                  </a:cubicBezTo>
                  <a:moveTo>
                    <a:pt x="502" y="200"/>
                  </a:moveTo>
                  <a:cubicBezTo>
                    <a:pt x="412" y="200"/>
                    <a:pt x="339" y="220"/>
                    <a:pt x="282" y="260"/>
                  </a:cubicBezTo>
                  <a:cubicBezTo>
                    <a:pt x="225" y="300"/>
                    <a:pt x="188" y="375"/>
                    <a:pt x="190" y="448"/>
                  </a:cubicBezTo>
                  <a:cubicBezTo>
                    <a:pt x="190" y="455"/>
                    <a:pt x="190" y="462"/>
                    <a:pt x="191" y="469"/>
                  </a:cubicBezTo>
                  <a:cubicBezTo>
                    <a:pt x="245" y="436"/>
                    <a:pt x="305" y="417"/>
                    <a:pt x="366" y="412"/>
                  </a:cubicBezTo>
                  <a:cubicBezTo>
                    <a:pt x="387" y="379"/>
                    <a:pt x="412" y="351"/>
                    <a:pt x="441" y="328"/>
                  </a:cubicBezTo>
                  <a:cubicBezTo>
                    <a:pt x="461" y="282"/>
                    <a:pt x="498" y="236"/>
                    <a:pt x="553" y="202"/>
                  </a:cubicBezTo>
                  <a:cubicBezTo>
                    <a:pt x="536" y="201"/>
                    <a:pt x="518" y="200"/>
                    <a:pt x="502" y="200"/>
                  </a:cubicBezTo>
                  <a:moveTo>
                    <a:pt x="946" y="479"/>
                  </a:moveTo>
                  <a:cubicBezTo>
                    <a:pt x="952" y="487"/>
                    <a:pt x="957" y="494"/>
                    <a:pt x="962" y="502"/>
                  </a:cubicBezTo>
                  <a:cubicBezTo>
                    <a:pt x="966" y="474"/>
                    <a:pt x="971" y="447"/>
                    <a:pt x="977" y="420"/>
                  </a:cubicBezTo>
                  <a:cubicBezTo>
                    <a:pt x="976" y="419"/>
                    <a:pt x="975" y="419"/>
                    <a:pt x="974" y="418"/>
                  </a:cubicBezTo>
                  <a:cubicBezTo>
                    <a:pt x="968" y="425"/>
                    <a:pt x="961" y="431"/>
                    <a:pt x="954" y="436"/>
                  </a:cubicBezTo>
                  <a:cubicBezTo>
                    <a:pt x="951" y="451"/>
                    <a:pt x="949" y="465"/>
                    <a:pt x="946" y="479"/>
                  </a:cubicBezTo>
                  <a:moveTo>
                    <a:pt x="1009" y="406"/>
                  </a:moveTo>
                  <a:cubicBezTo>
                    <a:pt x="1050" y="433"/>
                    <a:pt x="1084" y="467"/>
                    <a:pt x="1108" y="507"/>
                  </a:cubicBezTo>
                  <a:cubicBezTo>
                    <a:pt x="1109" y="464"/>
                    <a:pt x="1103" y="421"/>
                    <a:pt x="1094" y="379"/>
                  </a:cubicBezTo>
                  <a:cubicBezTo>
                    <a:pt x="1086" y="378"/>
                    <a:pt x="1078" y="376"/>
                    <a:pt x="1070" y="375"/>
                  </a:cubicBezTo>
                  <a:cubicBezTo>
                    <a:pt x="1053" y="372"/>
                    <a:pt x="1036" y="370"/>
                    <a:pt x="1018" y="369"/>
                  </a:cubicBezTo>
                  <a:cubicBezTo>
                    <a:pt x="1015" y="381"/>
                    <a:pt x="1012" y="394"/>
                    <a:pt x="1009" y="406"/>
                  </a:cubicBezTo>
                  <a:moveTo>
                    <a:pt x="197" y="498"/>
                  </a:moveTo>
                  <a:cubicBezTo>
                    <a:pt x="207" y="530"/>
                    <a:pt x="227" y="556"/>
                    <a:pt x="254" y="573"/>
                  </a:cubicBezTo>
                  <a:cubicBezTo>
                    <a:pt x="256" y="574"/>
                    <a:pt x="257" y="575"/>
                    <a:pt x="258" y="577"/>
                  </a:cubicBezTo>
                  <a:cubicBezTo>
                    <a:pt x="279" y="529"/>
                    <a:pt x="309" y="484"/>
                    <a:pt x="346" y="447"/>
                  </a:cubicBezTo>
                  <a:cubicBezTo>
                    <a:pt x="347" y="445"/>
                    <a:pt x="347" y="444"/>
                    <a:pt x="348" y="443"/>
                  </a:cubicBezTo>
                  <a:cubicBezTo>
                    <a:pt x="296" y="450"/>
                    <a:pt x="244" y="468"/>
                    <a:pt x="197" y="498"/>
                  </a:cubicBezTo>
                  <a:moveTo>
                    <a:pt x="1118" y="355"/>
                  </a:moveTo>
                  <a:cubicBezTo>
                    <a:pt x="1254" y="386"/>
                    <a:pt x="1398" y="460"/>
                    <a:pt x="1450" y="591"/>
                  </a:cubicBezTo>
                  <a:cubicBezTo>
                    <a:pt x="1446" y="537"/>
                    <a:pt x="1438" y="480"/>
                    <a:pt x="1427" y="417"/>
                  </a:cubicBezTo>
                  <a:cubicBezTo>
                    <a:pt x="1419" y="373"/>
                    <a:pt x="1408" y="322"/>
                    <a:pt x="1371" y="296"/>
                  </a:cubicBezTo>
                  <a:cubicBezTo>
                    <a:pt x="1347" y="278"/>
                    <a:pt x="1314" y="274"/>
                    <a:pt x="1280" y="269"/>
                  </a:cubicBezTo>
                  <a:cubicBezTo>
                    <a:pt x="1252" y="266"/>
                    <a:pt x="1224" y="262"/>
                    <a:pt x="1197" y="250"/>
                  </a:cubicBezTo>
                  <a:cubicBezTo>
                    <a:pt x="1193" y="248"/>
                    <a:pt x="1189" y="246"/>
                    <a:pt x="1184" y="244"/>
                  </a:cubicBezTo>
                  <a:cubicBezTo>
                    <a:pt x="1182" y="244"/>
                    <a:pt x="1180" y="244"/>
                    <a:pt x="1177" y="245"/>
                  </a:cubicBezTo>
                  <a:cubicBezTo>
                    <a:pt x="1148" y="249"/>
                    <a:pt x="1122" y="263"/>
                    <a:pt x="1099" y="282"/>
                  </a:cubicBezTo>
                  <a:cubicBezTo>
                    <a:pt x="1106" y="306"/>
                    <a:pt x="1112" y="331"/>
                    <a:pt x="1118" y="355"/>
                  </a:cubicBezTo>
                  <a:moveTo>
                    <a:pt x="938" y="517"/>
                  </a:moveTo>
                  <a:cubicBezTo>
                    <a:pt x="926" y="565"/>
                    <a:pt x="910" y="612"/>
                    <a:pt x="890" y="657"/>
                  </a:cubicBezTo>
                  <a:cubicBezTo>
                    <a:pt x="952" y="605"/>
                    <a:pt x="1027" y="577"/>
                    <a:pt x="1102" y="576"/>
                  </a:cubicBezTo>
                  <a:cubicBezTo>
                    <a:pt x="1103" y="571"/>
                    <a:pt x="1103" y="566"/>
                    <a:pt x="1104" y="561"/>
                  </a:cubicBezTo>
                  <a:cubicBezTo>
                    <a:pt x="1085" y="512"/>
                    <a:pt x="1049" y="469"/>
                    <a:pt x="1002" y="436"/>
                  </a:cubicBezTo>
                  <a:cubicBezTo>
                    <a:pt x="995" y="473"/>
                    <a:pt x="988" y="511"/>
                    <a:pt x="984" y="549"/>
                  </a:cubicBezTo>
                  <a:cubicBezTo>
                    <a:pt x="983" y="556"/>
                    <a:pt x="978" y="561"/>
                    <a:pt x="972" y="562"/>
                  </a:cubicBezTo>
                  <a:cubicBezTo>
                    <a:pt x="966" y="562"/>
                    <a:pt x="959" y="559"/>
                    <a:pt x="957" y="553"/>
                  </a:cubicBezTo>
                  <a:cubicBezTo>
                    <a:pt x="951" y="541"/>
                    <a:pt x="945" y="529"/>
                    <a:pt x="938" y="517"/>
                  </a:cubicBezTo>
                  <a:moveTo>
                    <a:pt x="765" y="479"/>
                  </a:moveTo>
                  <a:cubicBezTo>
                    <a:pt x="777" y="550"/>
                    <a:pt x="806" y="618"/>
                    <a:pt x="849" y="677"/>
                  </a:cubicBezTo>
                  <a:cubicBezTo>
                    <a:pt x="879" y="616"/>
                    <a:pt x="901" y="552"/>
                    <a:pt x="916" y="486"/>
                  </a:cubicBezTo>
                  <a:cubicBezTo>
                    <a:pt x="911" y="481"/>
                    <a:pt x="907" y="475"/>
                    <a:pt x="902" y="470"/>
                  </a:cubicBezTo>
                  <a:cubicBezTo>
                    <a:pt x="875" y="483"/>
                    <a:pt x="848" y="490"/>
                    <a:pt x="822" y="491"/>
                  </a:cubicBezTo>
                  <a:cubicBezTo>
                    <a:pt x="802" y="491"/>
                    <a:pt x="782" y="487"/>
                    <a:pt x="765" y="479"/>
                  </a:cubicBezTo>
                  <a:moveTo>
                    <a:pt x="1140" y="578"/>
                  </a:moveTo>
                  <a:cubicBezTo>
                    <a:pt x="1185" y="583"/>
                    <a:pt x="1222" y="597"/>
                    <a:pt x="1251" y="620"/>
                  </a:cubicBezTo>
                  <a:cubicBezTo>
                    <a:pt x="1272" y="636"/>
                    <a:pt x="1288" y="659"/>
                    <a:pt x="1299" y="684"/>
                  </a:cubicBezTo>
                  <a:cubicBezTo>
                    <a:pt x="1346" y="675"/>
                    <a:pt x="1393" y="671"/>
                    <a:pt x="1440" y="672"/>
                  </a:cubicBezTo>
                  <a:cubicBezTo>
                    <a:pt x="1439" y="657"/>
                    <a:pt x="1437" y="643"/>
                    <a:pt x="1433" y="629"/>
                  </a:cubicBezTo>
                  <a:cubicBezTo>
                    <a:pt x="1397" y="495"/>
                    <a:pt x="1259" y="418"/>
                    <a:pt x="1125" y="386"/>
                  </a:cubicBezTo>
                  <a:cubicBezTo>
                    <a:pt x="1136" y="443"/>
                    <a:pt x="1141" y="500"/>
                    <a:pt x="1133" y="558"/>
                  </a:cubicBezTo>
                  <a:cubicBezTo>
                    <a:pt x="1135" y="562"/>
                    <a:pt x="1136" y="566"/>
                    <a:pt x="1138" y="570"/>
                  </a:cubicBezTo>
                  <a:cubicBezTo>
                    <a:pt x="1138" y="573"/>
                    <a:pt x="1139" y="575"/>
                    <a:pt x="1140" y="578"/>
                  </a:cubicBezTo>
                  <a:moveTo>
                    <a:pt x="1146" y="607"/>
                  </a:moveTo>
                  <a:cubicBezTo>
                    <a:pt x="1153" y="650"/>
                    <a:pt x="1150" y="695"/>
                    <a:pt x="1137" y="739"/>
                  </a:cubicBezTo>
                  <a:cubicBezTo>
                    <a:pt x="1179" y="718"/>
                    <a:pt x="1225" y="702"/>
                    <a:pt x="1271" y="690"/>
                  </a:cubicBezTo>
                  <a:cubicBezTo>
                    <a:pt x="1262" y="671"/>
                    <a:pt x="1249" y="654"/>
                    <a:pt x="1233" y="642"/>
                  </a:cubicBezTo>
                  <a:cubicBezTo>
                    <a:pt x="1211" y="624"/>
                    <a:pt x="1181" y="612"/>
                    <a:pt x="1146" y="607"/>
                  </a:cubicBezTo>
                  <a:moveTo>
                    <a:pt x="883" y="701"/>
                  </a:moveTo>
                  <a:cubicBezTo>
                    <a:pt x="923" y="701"/>
                    <a:pt x="962" y="709"/>
                    <a:pt x="990" y="727"/>
                  </a:cubicBezTo>
                  <a:cubicBezTo>
                    <a:pt x="997" y="732"/>
                    <a:pt x="1003" y="737"/>
                    <a:pt x="1009" y="742"/>
                  </a:cubicBezTo>
                  <a:cubicBezTo>
                    <a:pt x="1048" y="709"/>
                    <a:pt x="1079" y="660"/>
                    <a:pt x="1095" y="604"/>
                  </a:cubicBezTo>
                  <a:cubicBezTo>
                    <a:pt x="1024" y="607"/>
                    <a:pt x="953" y="637"/>
                    <a:pt x="895" y="690"/>
                  </a:cubicBezTo>
                  <a:cubicBezTo>
                    <a:pt x="891" y="693"/>
                    <a:pt x="887" y="697"/>
                    <a:pt x="883" y="701"/>
                  </a:cubicBezTo>
                  <a:moveTo>
                    <a:pt x="733" y="448"/>
                  </a:moveTo>
                  <a:cubicBezTo>
                    <a:pt x="719" y="462"/>
                    <a:pt x="707" y="477"/>
                    <a:pt x="697" y="495"/>
                  </a:cubicBezTo>
                  <a:cubicBezTo>
                    <a:pt x="658" y="566"/>
                    <a:pt x="668" y="661"/>
                    <a:pt x="721" y="722"/>
                  </a:cubicBezTo>
                  <a:cubicBezTo>
                    <a:pt x="740" y="745"/>
                    <a:pt x="765" y="762"/>
                    <a:pt x="793" y="774"/>
                  </a:cubicBezTo>
                  <a:cubicBezTo>
                    <a:pt x="801" y="761"/>
                    <a:pt x="810" y="748"/>
                    <a:pt x="818" y="735"/>
                  </a:cubicBezTo>
                  <a:cubicBezTo>
                    <a:pt x="806" y="737"/>
                    <a:pt x="795" y="739"/>
                    <a:pt x="785" y="742"/>
                  </a:cubicBezTo>
                  <a:cubicBezTo>
                    <a:pt x="777" y="744"/>
                    <a:pt x="769" y="739"/>
                    <a:pt x="767" y="732"/>
                  </a:cubicBezTo>
                  <a:cubicBezTo>
                    <a:pt x="765" y="724"/>
                    <a:pt x="770" y="717"/>
                    <a:pt x="777" y="715"/>
                  </a:cubicBezTo>
                  <a:cubicBezTo>
                    <a:pt x="794" y="710"/>
                    <a:pt x="814" y="706"/>
                    <a:pt x="834" y="704"/>
                  </a:cubicBezTo>
                  <a:cubicBezTo>
                    <a:pt x="778" y="630"/>
                    <a:pt x="741" y="542"/>
                    <a:pt x="733" y="450"/>
                  </a:cubicBezTo>
                  <a:cubicBezTo>
                    <a:pt x="733" y="449"/>
                    <a:pt x="733" y="449"/>
                    <a:pt x="733" y="448"/>
                  </a:cubicBezTo>
                  <a:moveTo>
                    <a:pt x="893" y="729"/>
                  </a:moveTo>
                  <a:cubicBezTo>
                    <a:pt x="910" y="747"/>
                    <a:pt x="928" y="764"/>
                    <a:pt x="947" y="779"/>
                  </a:cubicBezTo>
                  <a:cubicBezTo>
                    <a:pt x="961" y="774"/>
                    <a:pt x="974" y="767"/>
                    <a:pt x="986" y="759"/>
                  </a:cubicBezTo>
                  <a:cubicBezTo>
                    <a:pt x="983" y="756"/>
                    <a:pt x="979" y="753"/>
                    <a:pt x="975" y="751"/>
                  </a:cubicBezTo>
                  <a:cubicBezTo>
                    <a:pt x="954" y="737"/>
                    <a:pt x="924" y="731"/>
                    <a:pt x="893" y="729"/>
                  </a:cubicBezTo>
                  <a:moveTo>
                    <a:pt x="1056" y="781"/>
                  </a:moveTo>
                  <a:cubicBezTo>
                    <a:pt x="1059" y="782"/>
                    <a:pt x="1062" y="782"/>
                    <a:pt x="1065" y="783"/>
                  </a:cubicBezTo>
                  <a:cubicBezTo>
                    <a:pt x="1077" y="775"/>
                    <a:pt x="1088" y="767"/>
                    <a:pt x="1100" y="760"/>
                  </a:cubicBezTo>
                  <a:cubicBezTo>
                    <a:pt x="1118" y="714"/>
                    <a:pt x="1125" y="666"/>
                    <a:pt x="1119" y="621"/>
                  </a:cubicBezTo>
                  <a:cubicBezTo>
                    <a:pt x="1101" y="679"/>
                    <a:pt x="1068" y="730"/>
                    <a:pt x="1025" y="765"/>
                  </a:cubicBezTo>
                  <a:cubicBezTo>
                    <a:pt x="1026" y="767"/>
                    <a:pt x="1027" y="768"/>
                    <a:pt x="1028" y="770"/>
                  </a:cubicBezTo>
                  <a:cubicBezTo>
                    <a:pt x="1037" y="772"/>
                    <a:pt x="1047" y="776"/>
                    <a:pt x="1056" y="781"/>
                  </a:cubicBezTo>
                  <a:moveTo>
                    <a:pt x="1483" y="674"/>
                  </a:moveTo>
                  <a:cubicBezTo>
                    <a:pt x="1578" y="683"/>
                    <a:pt x="1671" y="713"/>
                    <a:pt x="1751" y="764"/>
                  </a:cubicBezTo>
                  <a:lnTo>
                    <a:pt x="1755" y="767"/>
                  </a:lnTo>
                  <a:cubicBezTo>
                    <a:pt x="1774" y="779"/>
                    <a:pt x="1793" y="792"/>
                    <a:pt x="1813" y="790"/>
                  </a:cubicBezTo>
                  <a:cubicBezTo>
                    <a:pt x="1826" y="789"/>
                    <a:pt x="1836" y="783"/>
                    <a:pt x="1843" y="771"/>
                  </a:cubicBezTo>
                  <a:cubicBezTo>
                    <a:pt x="1858" y="747"/>
                    <a:pt x="1859" y="702"/>
                    <a:pt x="1845" y="666"/>
                  </a:cubicBezTo>
                  <a:cubicBezTo>
                    <a:pt x="1772" y="480"/>
                    <a:pt x="1591" y="368"/>
                    <a:pt x="1416" y="301"/>
                  </a:cubicBezTo>
                  <a:cubicBezTo>
                    <a:pt x="1439" y="333"/>
                    <a:pt x="1448" y="375"/>
                    <a:pt x="1455" y="413"/>
                  </a:cubicBezTo>
                  <a:cubicBezTo>
                    <a:pt x="1472" y="510"/>
                    <a:pt x="1482" y="596"/>
                    <a:pt x="1483" y="674"/>
                  </a:cubicBezTo>
                  <a:moveTo>
                    <a:pt x="823" y="784"/>
                  </a:moveTo>
                  <a:cubicBezTo>
                    <a:pt x="852" y="792"/>
                    <a:pt x="884" y="793"/>
                    <a:pt x="914" y="788"/>
                  </a:cubicBezTo>
                  <a:cubicBezTo>
                    <a:pt x="893" y="771"/>
                    <a:pt x="874" y="752"/>
                    <a:pt x="856" y="731"/>
                  </a:cubicBezTo>
                  <a:cubicBezTo>
                    <a:pt x="843" y="748"/>
                    <a:pt x="832" y="766"/>
                    <a:pt x="823" y="784"/>
                  </a:cubicBezTo>
                  <a:moveTo>
                    <a:pt x="991" y="810"/>
                  </a:moveTo>
                  <a:cubicBezTo>
                    <a:pt x="996" y="813"/>
                    <a:pt x="1002" y="816"/>
                    <a:pt x="1007" y="819"/>
                  </a:cubicBezTo>
                  <a:cubicBezTo>
                    <a:pt x="1007" y="815"/>
                    <a:pt x="1008" y="812"/>
                    <a:pt x="1008" y="808"/>
                  </a:cubicBezTo>
                  <a:cubicBezTo>
                    <a:pt x="1002" y="808"/>
                    <a:pt x="997" y="809"/>
                    <a:pt x="991" y="810"/>
                  </a:cubicBezTo>
                  <a:moveTo>
                    <a:pt x="1041" y="837"/>
                  </a:moveTo>
                  <a:cubicBezTo>
                    <a:pt x="1045" y="839"/>
                    <a:pt x="1049" y="840"/>
                    <a:pt x="1053" y="842"/>
                  </a:cubicBezTo>
                  <a:cubicBezTo>
                    <a:pt x="1056" y="838"/>
                    <a:pt x="1059" y="834"/>
                    <a:pt x="1062" y="830"/>
                  </a:cubicBezTo>
                  <a:cubicBezTo>
                    <a:pt x="1063" y="829"/>
                    <a:pt x="1063" y="828"/>
                    <a:pt x="1064" y="827"/>
                  </a:cubicBezTo>
                  <a:cubicBezTo>
                    <a:pt x="1063" y="825"/>
                    <a:pt x="1062" y="823"/>
                    <a:pt x="1060" y="822"/>
                  </a:cubicBezTo>
                  <a:cubicBezTo>
                    <a:pt x="1054" y="826"/>
                    <a:pt x="1048" y="832"/>
                    <a:pt x="1041" y="837"/>
                  </a:cubicBezTo>
                  <a:moveTo>
                    <a:pt x="329" y="840"/>
                  </a:moveTo>
                  <a:lnTo>
                    <a:pt x="379" y="846"/>
                  </a:lnTo>
                  <a:cubicBezTo>
                    <a:pt x="380" y="817"/>
                    <a:pt x="381" y="787"/>
                    <a:pt x="384" y="758"/>
                  </a:cubicBezTo>
                  <a:cubicBezTo>
                    <a:pt x="391" y="672"/>
                    <a:pt x="433" y="587"/>
                    <a:pt x="509" y="590"/>
                  </a:cubicBezTo>
                  <a:cubicBezTo>
                    <a:pt x="511" y="590"/>
                    <a:pt x="512" y="590"/>
                    <a:pt x="514" y="590"/>
                  </a:cubicBezTo>
                  <a:cubicBezTo>
                    <a:pt x="534" y="504"/>
                    <a:pt x="584" y="430"/>
                    <a:pt x="654" y="388"/>
                  </a:cubicBezTo>
                  <a:cubicBezTo>
                    <a:pt x="673" y="377"/>
                    <a:pt x="694" y="368"/>
                    <a:pt x="715" y="361"/>
                  </a:cubicBezTo>
                  <a:cubicBezTo>
                    <a:pt x="665" y="349"/>
                    <a:pt x="611" y="347"/>
                    <a:pt x="559" y="358"/>
                  </a:cubicBezTo>
                  <a:cubicBezTo>
                    <a:pt x="521" y="366"/>
                    <a:pt x="485" y="380"/>
                    <a:pt x="452" y="399"/>
                  </a:cubicBezTo>
                  <a:cubicBezTo>
                    <a:pt x="451" y="408"/>
                    <a:pt x="451" y="417"/>
                    <a:pt x="452" y="426"/>
                  </a:cubicBezTo>
                  <a:cubicBezTo>
                    <a:pt x="452" y="431"/>
                    <a:pt x="451" y="435"/>
                    <a:pt x="448" y="438"/>
                  </a:cubicBezTo>
                  <a:cubicBezTo>
                    <a:pt x="445" y="441"/>
                    <a:pt x="440" y="442"/>
                    <a:pt x="436" y="442"/>
                  </a:cubicBezTo>
                  <a:cubicBezTo>
                    <a:pt x="423" y="440"/>
                    <a:pt x="409" y="439"/>
                    <a:pt x="395" y="439"/>
                  </a:cubicBezTo>
                  <a:cubicBezTo>
                    <a:pt x="386" y="447"/>
                    <a:pt x="378" y="455"/>
                    <a:pt x="369" y="463"/>
                  </a:cubicBezTo>
                  <a:cubicBezTo>
                    <a:pt x="357" y="488"/>
                    <a:pt x="347" y="515"/>
                    <a:pt x="340" y="543"/>
                  </a:cubicBezTo>
                  <a:cubicBezTo>
                    <a:pt x="316" y="640"/>
                    <a:pt x="322" y="741"/>
                    <a:pt x="329" y="840"/>
                  </a:cubicBezTo>
                  <a:moveTo>
                    <a:pt x="811" y="810"/>
                  </a:moveTo>
                  <a:cubicBezTo>
                    <a:pt x="806" y="823"/>
                    <a:pt x="802" y="836"/>
                    <a:pt x="798" y="849"/>
                  </a:cubicBezTo>
                  <a:cubicBezTo>
                    <a:pt x="816" y="838"/>
                    <a:pt x="834" y="827"/>
                    <a:pt x="853" y="818"/>
                  </a:cubicBezTo>
                  <a:cubicBezTo>
                    <a:pt x="839" y="817"/>
                    <a:pt x="825" y="814"/>
                    <a:pt x="811" y="810"/>
                  </a:cubicBezTo>
                  <a:moveTo>
                    <a:pt x="899" y="830"/>
                  </a:moveTo>
                  <a:cubicBezTo>
                    <a:pt x="880" y="837"/>
                    <a:pt x="862" y="845"/>
                    <a:pt x="845" y="854"/>
                  </a:cubicBezTo>
                  <a:cubicBezTo>
                    <a:pt x="860" y="847"/>
                    <a:pt x="875" y="843"/>
                    <a:pt x="891" y="841"/>
                  </a:cubicBezTo>
                  <a:cubicBezTo>
                    <a:pt x="893" y="837"/>
                    <a:pt x="896" y="834"/>
                    <a:pt x="899" y="830"/>
                  </a:cubicBezTo>
                  <a:moveTo>
                    <a:pt x="928" y="840"/>
                  </a:moveTo>
                  <a:cubicBezTo>
                    <a:pt x="947" y="842"/>
                    <a:pt x="964" y="848"/>
                    <a:pt x="981" y="856"/>
                  </a:cubicBezTo>
                  <a:cubicBezTo>
                    <a:pt x="985" y="852"/>
                    <a:pt x="989" y="848"/>
                    <a:pt x="993" y="843"/>
                  </a:cubicBezTo>
                  <a:cubicBezTo>
                    <a:pt x="979" y="835"/>
                    <a:pt x="966" y="827"/>
                    <a:pt x="953" y="818"/>
                  </a:cubicBezTo>
                  <a:cubicBezTo>
                    <a:pt x="944" y="824"/>
                    <a:pt x="936" y="832"/>
                    <a:pt x="928" y="840"/>
                  </a:cubicBezTo>
                  <a:moveTo>
                    <a:pt x="536" y="626"/>
                  </a:moveTo>
                  <a:cubicBezTo>
                    <a:pt x="536" y="628"/>
                    <a:pt x="536" y="630"/>
                    <a:pt x="536" y="632"/>
                  </a:cubicBezTo>
                  <a:cubicBezTo>
                    <a:pt x="525" y="724"/>
                    <a:pt x="553" y="814"/>
                    <a:pt x="612" y="872"/>
                  </a:cubicBezTo>
                  <a:cubicBezTo>
                    <a:pt x="631" y="800"/>
                    <a:pt x="621" y="728"/>
                    <a:pt x="584" y="672"/>
                  </a:cubicBezTo>
                  <a:cubicBezTo>
                    <a:pt x="575" y="658"/>
                    <a:pt x="558" y="637"/>
                    <a:pt x="536" y="626"/>
                  </a:cubicBezTo>
                  <a:moveTo>
                    <a:pt x="408" y="850"/>
                  </a:moveTo>
                  <a:lnTo>
                    <a:pt x="574" y="873"/>
                  </a:lnTo>
                  <a:cubicBezTo>
                    <a:pt x="521" y="809"/>
                    <a:pt x="497" y="720"/>
                    <a:pt x="507" y="629"/>
                  </a:cubicBezTo>
                  <a:cubicBezTo>
                    <a:pt x="508" y="625"/>
                    <a:pt x="508" y="622"/>
                    <a:pt x="509" y="618"/>
                  </a:cubicBezTo>
                  <a:cubicBezTo>
                    <a:pt x="508" y="618"/>
                    <a:pt x="508" y="618"/>
                    <a:pt x="508" y="618"/>
                  </a:cubicBezTo>
                  <a:cubicBezTo>
                    <a:pt x="442" y="615"/>
                    <a:pt x="417" y="710"/>
                    <a:pt x="412" y="760"/>
                  </a:cubicBezTo>
                  <a:cubicBezTo>
                    <a:pt x="410" y="790"/>
                    <a:pt x="408" y="820"/>
                    <a:pt x="408" y="850"/>
                  </a:cubicBezTo>
                  <a:moveTo>
                    <a:pt x="1114" y="864"/>
                  </a:moveTo>
                  <a:cubicBezTo>
                    <a:pt x="1131" y="869"/>
                    <a:pt x="1148" y="872"/>
                    <a:pt x="1166" y="875"/>
                  </a:cubicBezTo>
                  <a:cubicBezTo>
                    <a:pt x="1148" y="851"/>
                    <a:pt x="1126" y="833"/>
                    <a:pt x="1101" y="822"/>
                  </a:cubicBezTo>
                  <a:cubicBezTo>
                    <a:pt x="1100" y="824"/>
                    <a:pt x="1099" y="825"/>
                    <a:pt x="1098" y="827"/>
                  </a:cubicBezTo>
                  <a:cubicBezTo>
                    <a:pt x="1104" y="839"/>
                    <a:pt x="1109" y="851"/>
                    <a:pt x="1114" y="864"/>
                  </a:cubicBezTo>
                  <a:moveTo>
                    <a:pt x="1011" y="877"/>
                  </a:moveTo>
                  <a:cubicBezTo>
                    <a:pt x="1013" y="879"/>
                    <a:pt x="1014" y="880"/>
                    <a:pt x="1016" y="882"/>
                  </a:cubicBezTo>
                  <a:cubicBezTo>
                    <a:pt x="1022" y="876"/>
                    <a:pt x="1028" y="870"/>
                    <a:pt x="1034" y="864"/>
                  </a:cubicBezTo>
                  <a:cubicBezTo>
                    <a:pt x="1030" y="863"/>
                    <a:pt x="1027" y="861"/>
                    <a:pt x="1023" y="859"/>
                  </a:cubicBezTo>
                  <a:cubicBezTo>
                    <a:pt x="1020" y="866"/>
                    <a:pt x="1016" y="872"/>
                    <a:pt x="1011" y="877"/>
                  </a:cubicBezTo>
                  <a:moveTo>
                    <a:pt x="741" y="885"/>
                  </a:moveTo>
                  <a:cubicBezTo>
                    <a:pt x="745" y="885"/>
                    <a:pt x="748" y="885"/>
                    <a:pt x="752" y="885"/>
                  </a:cubicBezTo>
                  <a:cubicBezTo>
                    <a:pt x="756" y="881"/>
                    <a:pt x="760" y="878"/>
                    <a:pt x="765" y="874"/>
                  </a:cubicBezTo>
                  <a:cubicBezTo>
                    <a:pt x="766" y="867"/>
                    <a:pt x="767" y="860"/>
                    <a:pt x="768" y="853"/>
                  </a:cubicBezTo>
                  <a:cubicBezTo>
                    <a:pt x="760" y="864"/>
                    <a:pt x="750" y="875"/>
                    <a:pt x="741" y="885"/>
                  </a:cubicBezTo>
                  <a:moveTo>
                    <a:pt x="1202" y="879"/>
                  </a:moveTo>
                  <a:cubicBezTo>
                    <a:pt x="1205" y="880"/>
                    <a:pt x="1209" y="880"/>
                    <a:pt x="1212" y="880"/>
                  </a:cubicBezTo>
                  <a:cubicBezTo>
                    <a:pt x="1228" y="882"/>
                    <a:pt x="1244" y="883"/>
                    <a:pt x="1260" y="886"/>
                  </a:cubicBezTo>
                  <a:cubicBezTo>
                    <a:pt x="1271" y="863"/>
                    <a:pt x="1279" y="840"/>
                    <a:pt x="1284" y="815"/>
                  </a:cubicBezTo>
                  <a:cubicBezTo>
                    <a:pt x="1292" y="781"/>
                    <a:pt x="1290" y="747"/>
                    <a:pt x="1281" y="717"/>
                  </a:cubicBezTo>
                  <a:cubicBezTo>
                    <a:pt x="1226" y="730"/>
                    <a:pt x="1172" y="751"/>
                    <a:pt x="1123" y="779"/>
                  </a:cubicBezTo>
                  <a:cubicBezTo>
                    <a:pt x="1120" y="785"/>
                    <a:pt x="1118" y="791"/>
                    <a:pt x="1115" y="797"/>
                  </a:cubicBezTo>
                  <a:cubicBezTo>
                    <a:pt x="1151" y="814"/>
                    <a:pt x="1181" y="842"/>
                    <a:pt x="1202" y="879"/>
                  </a:cubicBezTo>
                  <a:moveTo>
                    <a:pt x="639" y="882"/>
                  </a:moveTo>
                  <a:lnTo>
                    <a:pt x="676" y="887"/>
                  </a:lnTo>
                  <a:cubicBezTo>
                    <a:pt x="685" y="886"/>
                    <a:pt x="693" y="885"/>
                    <a:pt x="702" y="885"/>
                  </a:cubicBezTo>
                  <a:cubicBezTo>
                    <a:pt x="706" y="881"/>
                    <a:pt x="709" y="878"/>
                    <a:pt x="713" y="874"/>
                  </a:cubicBezTo>
                  <a:cubicBezTo>
                    <a:pt x="736" y="850"/>
                    <a:pt x="757" y="824"/>
                    <a:pt x="776" y="797"/>
                  </a:cubicBezTo>
                  <a:cubicBezTo>
                    <a:pt x="747" y="784"/>
                    <a:pt x="720" y="765"/>
                    <a:pt x="699" y="740"/>
                  </a:cubicBezTo>
                  <a:cubicBezTo>
                    <a:pt x="638" y="670"/>
                    <a:pt x="627" y="563"/>
                    <a:pt x="672" y="482"/>
                  </a:cubicBezTo>
                  <a:cubicBezTo>
                    <a:pt x="697" y="437"/>
                    <a:pt x="734" y="405"/>
                    <a:pt x="778" y="382"/>
                  </a:cubicBezTo>
                  <a:cubicBezTo>
                    <a:pt x="775" y="381"/>
                    <a:pt x="771" y="379"/>
                    <a:pt x="768" y="378"/>
                  </a:cubicBezTo>
                  <a:cubicBezTo>
                    <a:pt x="732" y="383"/>
                    <a:pt x="699" y="395"/>
                    <a:pt x="669" y="412"/>
                  </a:cubicBezTo>
                  <a:cubicBezTo>
                    <a:pt x="606" y="450"/>
                    <a:pt x="559" y="518"/>
                    <a:pt x="541" y="597"/>
                  </a:cubicBezTo>
                  <a:cubicBezTo>
                    <a:pt x="566" y="607"/>
                    <a:pt x="589" y="628"/>
                    <a:pt x="608" y="657"/>
                  </a:cubicBezTo>
                  <a:cubicBezTo>
                    <a:pt x="650" y="720"/>
                    <a:pt x="660" y="801"/>
                    <a:pt x="639" y="882"/>
                  </a:cubicBezTo>
                  <a:moveTo>
                    <a:pt x="792" y="888"/>
                  </a:moveTo>
                  <a:lnTo>
                    <a:pt x="792" y="889"/>
                  </a:lnTo>
                  <a:cubicBezTo>
                    <a:pt x="794" y="887"/>
                    <a:pt x="796" y="885"/>
                    <a:pt x="798" y="883"/>
                  </a:cubicBezTo>
                  <a:cubicBezTo>
                    <a:pt x="796" y="885"/>
                    <a:pt x="794" y="886"/>
                    <a:pt x="792" y="888"/>
                  </a:cubicBezTo>
                  <a:moveTo>
                    <a:pt x="173" y="514"/>
                  </a:moveTo>
                  <a:cubicBezTo>
                    <a:pt x="169" y="517"/>
                    <a:pt x="165" y="520"/>
                    <a:pt x="162" y="523"/>
                  </a:cubicBezTo>
                  <a:cubicBezTo>
                    <a:pt x="87" y="582"/>
                    <a:pt x="39" y="664"/>
                    <a:pt x="30" y="749"/>
                  </a:cubicBezTo>
                  <a:cubicBezTo>
                    <a:pt x="25" y="796"/>
                    <a:pt x="34" y="845"/>
                    <a:pt x="53" y="890"/>
                  </a:cubicBezTo>
                  <a:cubicBezTo>
                    <a:pt x="53" y="887"/>
                    <a:pt x="53" y="884"/>
                    <a:pt x="53" y="880"/>
                  </a:cubicBezTo>
                  <a:cubicBezTo>
                    <a:pt x="57" y="758"/>
                    <a:pt x="122" y="644"/>
                    <a:pt x="221" y="583"/>
                  </a:cubicBezTo>
                  <a:cubicBezTo>
                    <a:pt x="199" y="565"/>
                    <a:pt x="183" y="542"/>
                    <a:pt x="173" y="514"/>
                  </a:cubicBezTo>
                  <a:moveTo>
                    <a:pt x="313" y="533"/>
                  </a:moveTo>
                  <a:cubicBezTo>
                    <a:pt x="283" y="580"/>
                    <a:pt x="263" y="634"/>
                    <a:pt x="256" y="690"/>
                  </a:cubicBezTo>
                  <a:cubicBezTo>
                    <a:pt x="249" y="735"/>
                    <a:pt x="250" y="800"/>
                    <a:pt x="288" y="847"/>
                  </a:cubicBezTo>
                  <a:cubicBezTo>
                    <a:pt x="311" y="875"/>
                    <a:pt x="345" y="893"/>
                    <a:pt x="380" y="905"/>
                  </a:cubicBezTo>
                  <a:cubicBezTo>
                    <a:pt x="380" y="895"/>
                    <a:pt x="379" y="885"/>
                    <a:pt x="379" y="875"/>
                  </a:cubicBezTo>
                  <a:lnTo>
                    <a:pt x="314" y="866"/>
                  </a:lnTo>
                  <a:cubicBezTo>
                    <a:pt x="307" y="865"/>
                    <a:pt x="302" y="860"/>
                    <a:pt x="301" y="853"/>
                  </a:cubicBezTo>
                  <a:cubicBezTo>
                    <a:pt x="294" y="749"/>
                    <a:pt x="286" y="641"/>
                    <a:pt x="312" y="537"/>
                  </a:cubicBezTo>
                  <a:cubicBezTo>
                    <a:pt x="313" y="535"/>
                    <a:pt x="313" y="534"/>
                    <a:pt x="313" y="533"/>
                  </a:cubicBezTo>
                  <a:moveTo>
                    <a:pt x="825" y="898"/>
                  </a:moveTo>
                  <a:cubicBezTo>
                    <a:pt x="834" y="901"/>
                    <a:pt x="842" y="904"/>
                    <a:pt x="850" y="907"/>
                  </a:cubicBezTo>
                  <a:cubicBezTo>
                    <a:pt x="855" y="896"/>
                    <a:pt x="861" y="886"/>
                    <a:pt x="867" y="875"/>
                  </a:cubicBezTo>
                  <a:cubicBezTo>
                    <a:pt x="852" y="881"/>
                    <a:pt x="838" y="889"/>
                    <a:pt x="825" y="898"/>
                  </a:cubicBezTo>
                  <a:moveTo>
                    <a:pt x="906" y="867"/>
                  </a:moveTo>
                  <a:cubicBezTo>
                    <a:pt x="896" y="881"/>
                    <a:pt x="888" y="895"/>
                    <a:pt x="881" y="909"/>
                  </a:cubicBezTo>
                  <a:cubicBezTo>
                    <a:pt x="898" y="908"/>
                    <a:pt x="915" y="905"/>
                    <a:pt x="932" y="900"/>
                  </a:cubicBezTo>
                  <a:cubicBezTo>
                    <a:pt x="938" y="897"/>
                    <a:pt x="945" y="895"/>
                    <a:pt x="951" y="891"/>
                  </a:cubicBezTo>
                  <a:cubicBezTo>
                    <a:pt x="954" y="887"/>
                    <a:pt x="958" y="882"/>
                    <a:pt x="961" y="878"/>
                  </a:cubicBezTo>
                  <a:cubicBezTo>
                    <a:pt x="948" y="872"/>
                    <a:pt x="932" y="868"/>
                    <a:pt x="917" y="867"/>
                  </a:cubicBezTo>
                  <a:cubicBezTo>
                    <a:pt x="913" y="867"/>
                    <a:pt x="910" y="867"/>
                    <a:pt x="906" y="867"/>
                  </a:cubicBezTo>
                  <a:moveTo>
                    <a:pt x="970" y="913"/>
                  </a:moveTo>
                  <a:cubicBezTo>
                    <a:pt x="968" y="915"/>
                    <a:pt x="966" y="918"/>
                    <a:pt x="964" y="921"/>
                  </a:cubicBezTo>
                  <a:cubicBezTo>
                    <a:pt x="974" y="915"/>
                    <a:pt x="985" y="908"/>
                    <a:pt x="994" y="900"/>
                  </a:cubicBezTo>
                  <a:cubicBezTo>
                    <a:pt x="993" y="899"/>
                    <a:pt x="992" y="898"/>
                    <a:pt x="991" y="898"/>
                  </a:cubicBezTo>
                  <a:cubicBezTo>
                    <a:pt x="985" y="903"/>
                    <a:pt x="978" y="908"/>
                    <a:pt x="970" y="913"/>
                  </a:cubicBezTo>
                  <a:moveTo>
                    <a:pt x="1289" y="891"/>
                  </a:moveTo>
                  <a:cubicBezTo>
                    <a:pt x="1306" y="896"/>
                    <a:pt x="1323" y="903"/>
                    <a:pt x="1339" y="913"/>
                  </a:cubicBezTo>
                  <a:cubicBezTo>
                    <a:pt x="1347" y="919"/>
                    <a:pt x="1354" y="925"/>
                    <a:pt x="1360" y="931"/>
                  </a:cubicBezTo>
                  <a:cubicBezTo>
                    <a:pt x="1366" y="922"/>
                    <a:pt x="1372" y="913"/>
                    <a:pt x="1378" y="903"/>
                  </a:cubicBezTo>
                  <a:cubicBezTo>
                    <a:pt x="1419" y="834"/>
                    <a:pt x="1440" y="764"/>
                    <a:pt x="1441" y="700"/>
                  </a:cubicBezTo>
                  <a:cubicBezTo>
                    <a:pt x="1397" y="699"/>
                    <a:pt x="1353" y="703"/>
                    <a:pt x="1309" y="711"/>
                  </a:cubicBezTo>
                  <a:cubicBezTo>
                    <a:pt x="1319" y="745"/>
                    <a:pt x="1320" y="783"/>
                    <a:pt x="1312" y="821"/>
                  </a:cubicBezTo>
                  <a:cubicBezTo>
                    <a:pt x="1307" y="846"/>
                    <a:pt x="1299" y="869"/>
                    <a:pt x="1289" y="891"/>
                  </a:cubicBezTo>
                  <a:moveTo>
                    <a:pt x="409" y="914"/>
                  </a:moveTo>
                  <a:cubicBezTo>
                    <a:pt x="415" y="916"/>
                    <a:pt x="422" y="917"/>
                    <a:pt x="428" y="919"/>
                  </a:cubicBezTo>
                  <a:cubicBezTo>
                    <a:pt x="451" y="925"/>
                    <a:pt x="476" y="930"/>
                    <a:pt x="500" y="935"/>
                  </a:cubicBezTo>
                  <a:cubicBezTo>
                    <a:pt x="529" y="922"/>
                    <a:pt x="559" y="912"/>
                    <a:pt x="590" y="904"/>
                  </a:cubicBezTo>
                  <a:lnTo>
                    <a:pt x="408" y="879"/>
                  </a:lnTo>
                  <a:cubicBezTo>
                    <a:pt x="408" y="890"/>
                    <a:pt x="408" y="902"/>
                    <a:pt x="409" y="914"/>
                  </a:cubicBezTo>
                  <a:moveTo>
                    <a:pt x="905" y="935"/>
                  </a:moveTo>
                  <a:cubicBezTo>
                    <a:pt x="908" y="936"/>
                    <a:pt x="910" y="938"/>
                    <a:pt x="912" y="939"/>
                  </a:cubicBezTo>
                  <a:cubicBezTo>
                    <a:pt x="914" y="940"/>
                    <a:pt x="915" y="941"/>
                    <a:pt x="916" y="942"/>
                  </a:cubicBezTo>
                  <a:cubicBezTo>
                    <a:pt x="918" y="938"/>
                    <a:pt x="920" y="935"/>
                    <a:pt x="922" y="931"/>
                  </a:cubicBezTo>
                  <a:cubicBezTo>
                    <a:pt x="917" y="933"/>
                    <a:pt x="911" y="934"/>
                    <a:pt x="905" y="935"/>
                  </a:cubicBezTo>
                  <a:moveTo>
                    <a:pt x="1216" y="909"/>
                  </a:moveTo>
                  <a:cubicBezTo>
                    <a:pt x="1217" y="909"/>
                    <a:pt x="1217" y="910"/>
                    <a:pt x="1217" y="910"/>
                  </a:cubicBezTo>
                  <a:cubicBezTo>
                    <a:pt x="1221" y="921"/>
                    <a:pt x="1224" y="932"/>
                    <a:pt x="1227" y="943"/>
                  </a:cubicBezTo>
                  <a:cubicBezTo>
                    <a:pt x="1234" y="933"/>
                    <a:pt x="1240" y="922"/>
                    <a:pt x="1246" y="912"/>
                  </a:cubicBezTo>
                  <a:cubicBezTo>
                    <a:pt x="1236" y="911"/>
                    <a:pt x="1226" y="910"/>
                    <a:pt x="1216" y="909"/>
                  </a:cubicBezTo>
                  <a:moveTo>
                    <a:pt x="552" y="945"/>
                  </a:moveTo>
                  <a:cubicBezTo>
                    <a:pt x="561" y="946"/>
                    <a:pt x="571" y="948"/>
                    <a:pt x="580" y="950"/>
                  </a:cubicBezTo>
                  <a:cubicBezTo>
                    <a:pt x="583" y="944"/>
                    <a:pt x="586" y="938"/>
                    <a:pt x="589" y="933"/>
                  </a:cubicBezTo>
                  <a:cubicBezTo>
                    <a:pt x="576" y="936"/>
                    <a:pt x="564" y="940"/>
                    <a:pt x="552" y="945"/>
                  </a:cubicBezTo>
                  <a:moveTo>
                    <a:pt x="866" y="944"/>
                  </a:moveTo>
                  <a:cubicBezTo>
                    <a:pt x="864" y="949"/>
                    <a:pt x="863" y="953"/>
                    <a:pt x="861" y="958"/>
                  </a:cubicBezTo>
                  <a:cubicBezTo>
                    <a:pt x="868" y="957"/>
                    <a:pt x="876" y="955"/>
                    <a:pt x="883" y="954"/>
                  </a:cubicBezTo>
                  <a:cubicBezTo>
                    <a:pt x="877" y="950"/>
                    <a:pt x="871" y="947"/>
                    <a:pt x="866" y="944"/>
                  </a:cubicBezTo>
                  <a:moveTo>
                    <a:pt x="792" y="931"/>
                  </a:moveTo>
                  <a:cubicBezTo>
                    <a:pt x="794" y="941"/>
                    <a:pt x="798" y="948"/>
                    <a:pt x="803" y="953"/>
                  </a:cubicBezTo>
                  <a:cubicBezTo>
                    <a:pt x="810" y="958"/>
                    <a:pt x="820" y="960"/>
                    <a:pt x="830" y="960"/>
                  </a:cubicBezTo>
                  <a:cubicBezTo>
                    <a:pt x="833" y="952"/>
                    <a:pt x="835" y="944"/>
                    <a:pt x="838" y="936"/>
                  </a:cubicBezTo>
                  <a:cubicBezTo>
                    <a:pt x="823" y="935"/>
                    <a:pt x="807" y="933"/>
                    <a:pt x="792" y="931"/>
                  </a:cubicBezTo>
                  <a:moveTo>
                    <a:pt x="609" y="955"/>
                  </a:moveTo>
                  <a:cubicBezTo>
                    <a:pt x="637" y="959"/>
                    <a:pt x="664" y="964"/>
                    <a:pt x="691" y="969"/>
                  </a:cubicBezTo>
                  <a:cubicBezTo>
                    <a:pt x="696" y="959"/>
                    <a:pt x="701" y="949"/>
                    <a:pt x="707" y="939"/>
                  </a:cubicBezTo>
                  <a:cubicBezTo>
                    <a:pt x="711" y="933"/>
                    <a:pt x="715" y="927"/>
                    <a:pt x="719" y="921"/>
                  </a:cubicBezTo>
                  <a:lnTo>
                    <a:pt x="704" y="919"/>
                  </a:lnTo>
                  <a:cubicBezTo>
                    <a:pt x="695" y="925"/>
                    <a:pt x="686" y="929"/>
                    <a:pt x="676" y="930"/>
                  </a:cubicBezTo>
                  <a:cubicBezTo>
                    <a:pt x="661" y="932"/>
                    <a:pt x="646" y="930"/>
                    <a:pt x="631" y="922"/>
                  </a:cubicBezTo>
                  <a:cubicBezTo>
                    <a:pt x="629" y="923"/>
                    <a:pt x="627" y="923"/>
                    <a:pt x="624" y="924"/>
                  </a:cubicBezTo>
                  <a:cubicBezTo>
                    <a:pt x="622" y="928"/>
                    <a:pt x="621" y="932"/>
                    <a:pt x="619" y="936"/>
                  </a:cubicBezTo>
                  <a:cubicBezTo>
                    <a:pt x="616" y="942"/>
                    <a:pt x="613" y="949"/>
                    <a:pt x="609" y="955"/>
                  </a:cubicBezTo>
                  <a:moveTo>
                    <a:pt x="720" y="975"/>
                  </a:moveTo>
                  <a:cubicBezTo>
                    <a:pt x="724" y="976"/>
                    <a:pt x="728" y="977"/>
                    <a:pt x="732" y="977"/>
                  </a:cubicBezTo>
                  <a:cubicBezTo>
                    <a:pt x="733" y="977"/>
                    <a:pt x="733" y="976"/>
                    <a:pt x="733" y="975"/>
                  </a:cubicBezTo>
                  <a:cubicBezTo>
                    <a:pt x="740" y="958"/>
                    <a:pt x="749" y="941"/>
                    <a:pt x="759" y="927"/>
                  </a:cubicBezTo>
                  <a:lnTo>
                    <a:pt x="752" y="926"/>
                  </a:lnTo>
                  <a:cubicBezTo>
                    <a:pt x="744" y="935"/>
                    <a:pt x="737" y="944"/>
                    <a:pt x="731" y="953"/>
                  </a:cubicBezTo>
                  <a:cubicBezTo>
                    <a:pt x="727" y="961"/>
                    <a:pt x="723" y="968"/>
                    <a:pt x="720" y="975"/>
                  </a:cubicBezTo>
                  <a:moveTo>
                    <a:pt x="410" y="943"/>
                  </a:moveTo>
                  <a:cubicBezTo>
                    <a:pt x="411" y="955"/>
                    <a:pt x="412" y="967"/>
                    <a:pt x="413" y="979"/>
                  </a:cubicBezTo>
                  <a:cubicBezTo>
                    <a:pt x="427" y="970"/>
                    <a:pt x="442" y="962"/>
                    <a:pt x="457" y="955"/>
                  </a:cubicBezTo>
                  <a:cubicBezTo>
                    <a:pt x="445" y="952"/>
                    <a:pt x="433" y="949"/>
                    <a:pt x="421" y="946"/>
                  </a:cubicBezTo>
                  <a:cubicBezTo>
                    <a:pt x="417" y="945"/>
                    <a:pt x="414" y="944"/>
                    <a:pt x="410" y="943"/>
                  </a:cubicBezTo>
                  <a:moveTo>
                    <a:pt x="761" y="983"/>
                  </a:moveTo>
                  <a:cubicBezTo>
                    <a:pt x="781" y="988"/>
                    <a:pt x="801" y="993"/>
                    <a:pt x="820" y="998"/>
                  </a:cubicBezTo>
                  <a:cubicBezTo>
                    <a:pt x="821" y="995"/>
                    <a:pt x="822" y="991"/>
                    <a:pt x="823" y="988"/>
                  </a:cubicBezTo>
                  <a:cubicBezTo>
                    <a:pt x="810" y="987"/>
                    <a:pt x="796" y="983"/>
                    <a:pt x="784" y="974"/>
                  </a:cubicBezTo>
                  <a:cubicBezTo>
                    <a:pt x="779" y="970"/>
                    <a:pt x="775" y="965"/>
                    <a:pt x="772" y="959"/>
                  </a:cubicBezTo>
                  <a:cubicBezTo>
                    <a:pt x="768" y="967"/>
                    <a:pt x="764" y="975"/>
                    <a:pt x="761" y="983"/>
                  </a:cubicBezTo>
                  <a:moveTo>
                    <a:pt x="848" y="1006"/>
                  </a:moveTo>
                  <a:cubicBezTo>
                    <a:pt x="858" y="1009"/>
                    <a:pt x="868" y="1012"/>
                    <a:pt x="877" y="1015"/>
                  </a:cubicBezTo>
                  <a:cubicBezTo>
                    <a:pt x="883" y="1003"/>
                    <a:pt x="888" y="992"/>
                    <a:pt x="894" y="980"/>
                  </a:cubicBezTo>
                  <a:cubicBezTo>
                    <a:pt x="881" y="983"/>
                    <a:pt x="867" y="986"/>
                    <a:pt x="853" y="987"/>
                  </a:cubicBezTo>
                  <a:cubicBezTo>
                    <a:pt x="851" y="993"/>
                    <a:pt x="850" y="1000"/>
                    <a:pt x="848" y="1006"/>
                  </a:cubicBezTo>
                  <a:moveTo>
                    <a:pt x="1378" y="955"/>
                  </a:moveTo>
                  <a:cubicBezTo>
                    <a:pt x="1389" y="973"/>
                    <a:pt x="1396" y="993"/>
                    <a:pt x="1398" y="1017"/>
                  </a:cubicBezTo>
                  <a:cubicBezTo>
                    <a:pt x="1399" y="1022"/>
                    <a:pt x="1399" y="1028"/>
                    <a:pt x="1399" y="1033"/>
                  </a:cubicBezTo>
                  <a:cubicBezTo>
                    <a:pt x="1421" y="964"/>
                    <a:pt x="1438" y="894"/>
                    <a:pt x="1447" y="822"/>
                  </a:cubicBezTo>
                  <a:cubicBezTo>
                    <a:pt x="1434" y="858"/>
                    <a:pt x="1418" y="890"/>
                    <a:pt x="1402" y="918"/>
                  </a:cubicBezTo>
                  <a:cubicBezTo>
                    <a:pt x="1395" y="930"/>
                    <a:pt x="1387" y="943"/>
                    <a:pt x="1378" y="955"/>
                  </a:cubicBezTo>
                  <a:moveTo>
                    <a:pt x="1123" y="895"/>
                  </a:moveTo>
                  <a:cubicBezTo>
                    <a:pt x="1138" y="949"/>
                    <a:pt x="1145" y="1001"/>
                    <a:pt x="1144" y="1050"/>
                  </a:cubicBezTo>
                  <a:cubicBezTo>
                    <a:pt x="1161" y="1030"/>
                    <a:pt x="1178" y="1010"/>
                    <a:pt x="1192" y="991"/>
                  </a:cubicBezTo>
                  <a:cubicBezTo>
                    <a:pt x="1196" y="986"/>
                    <a:pt x="1200" y="980"/>
                    <a:pt x="1204" y="975"/>
                  </a:cubicBezTo>
                  <a:cubicBezTo>
                    <a:pt x="1202" y="956"/>
                    <a:pt x="1197" y="938"/>
                    <a:pt x="1190" y="921"/>
                  </a:cubicBezTo>
                  <a:cubicBezTo>
                    <a:pt x="1188" y="916"/>
                    <a:pt x="1186" y="911"/>
                    <a:pt x="1184" y="906"/>
                  </a:cubicBezTo>
                  <a:cubicBezTo>
                    <a:pt x="1182" y="906"/>
                    <a:pt x="1181" y="905"/>
                    <a:pt x="1179" y="905"/>
                  </a:cubicBezTo>
                  <a:cubicBezTo>
                    <a:pt x="1160" y="903"/>
                    <a:pt x="1141" y="900"/>
                    <a:pt x="1123" y="895"/>
                  </a:cubicBezTo>
                  <a:moveTo>
                    <a:pt x="904" y="1025"/>
                  </a:moveTo>
                  <a:cubicBezTo>
                    <a:pt x="934" y="1037"/>
                    <a:pt x="963" y="1050"/>
                    <a:pt x="990" y="1066"/>
                  </a:cubicBezTo>
                  <a:cubicBezTo>
                    <a:pt x="973" y="1036"/>
                    <a:pt x="951" y="1008"/>
                    <a:pt x="924" y="984"/>
                  </a:cubicBezTo>
                  <a:cubicBezTo>
                    <a:pt x="917" y="997"/>
                    <a:pt x="910" y="1011"/>
                    <a:pt x="904" y="1025"/>
                  </a:cubicBezTo>
                  <a:moveTo>
                    <a:pt x="1234" y="983"/>
                  </a:moveTo>
                  <a:cubicBezTo>
                    <a:pt x="1236" y="1013"/>
                    <a:pt x="1234" y="1043"/>
                    <a:pt x="1227" y="1072"/>
                  </a:cubicBezTo>
                  <a:cubicBezTo>
                    <a:pt x="1270" y="1040"/>
                    <a:pt x="1310" y="1000"/>
                    <a:pt x="1343" y="955"/>
                  </a:cubicBezTo>
                  <a:cubicBezTo>
                    <a:pt x="1337" y="948"/>
                    <a:pt x="1330" y="942"/>
                    <a:pt x="1323" y="937"/>
                  </a:cubicBezTo>
                  <a:cubicBezTo>
                    <a:pt x="1308" y="927"/>
                    <a:pt x="1293" y="921"/>
                    <a:pt x="1276" y="917"/>
                  </a:cubicBezTo>
                  <a:cubicBezTo>
                    <a:pt x="1263" y="940"/>
                    <a:pt x="1249" y="962"/>
                    <a:pt x="1234" y="983"/>
                  </a:cubicBezTo>
                  <a:moveTo>
                    <a:pt x="711" y="1002"/>
                  </a:moveTo>
                  <a:cubicBezTo>
                    <a:pt x="705" y="1024"/>
                    <a:pt x="705" y="1046"/>
                    <a:pt x="711" y="1068"/>
                  </a:cubicBezTo>
                  <a:cubicBezTo>
                    <a:pt x="712" y="1071"/>
                    <a:pt x="712" y="1074"/>
                    <a:pt x="713" y="1077"/>
                  </a:cubicBezTo>
                  <a:cubicBezTo>
                    <a:pt x="714" y="1053"/>
                    <a:pt x="717" y="1028"/>
                    <a:pt x="724" y="1004"/>
                  </a:cubicBezTo>
                  <a:cubicBezTo>
                    <a:pt x="719" y="1003"/>
                    <a:pt x="715" y="1003"/>
                    <a:pt x="711" y="1002"/>
                  </a:cubicBezTo>
                  <a:moveTo>
                    <a:pt x="416" y="1010"/>
                  </a:moveTo>
                  <a:cubicBezTo>
                    <a:pt x="419" y="1033"/>
                    <a:pt x="423" y="1057"/>
                    <a:pt x="430" y="1081"/>
                  </a:cubicBezTo>
                  <a:cubicBezTo>
                    <a:pt x="482" y="1062"/>
                    <a:pt x="529" y="1024"/>
                    <a:pt x="564" y="975"/>
                  </a:cubicBezTo>
                  <a:cubicBezTo>
                    <a:pt x="543" y="972"/>
                    <a:pt x="523" y="968"/>
                    <a:pt x="503" y="964"/>
                  </a:cubicBezTo>
                  <a:cubicBezTo>
                    <a:pt x="473" y="978"/>
                    <a:pt x="443" y="993"/>
                    <a:pt x="416" y="1010"/>
                  </a:cubicBezTo>
                  <a:moveTo>
                    <a:pt x="86" y="950"/>
                  </a:moveTo>
                  <a:cubicBezTo>
                    <a:pt x="99" y="970"/>
                    <a:pt x="116" y="989"/>
                    <a:pt x="134" y="1007"/>
                  </a:cubicBezTo>
                  <a:cubicBezTo>
                    <a:pt x="174" y="1045"/>
                    <a:pt x="221" y="1072"/>
                    <a:pt x="269" y="1085"/>
                  </a:cubicBezTo>
                  <a:cubicBezTo>
                    <a:pt x="305" y="1050"/>
                    <a:pt x="345" y="1022"/>
                    <a:pt x="378" y="1000"/>
                  </a:cubicBezTo>
                  <a:cubicBezTo>
                    <a:pt x="380" y="999"/>
                    <a:pt x="383" y="997"/>
                    <a:pt x="386" y="995"/>
                  </a:cubicBezTo>
                  <a:cubicBezTo>
                    <a:pt x="386" y="993"/>
                    <a:pt x="385" y="992"/>
                    <a:pt x="385" y="990"/>
                  </a:cubicBezTo>
                  <a:cubicBezTo>
                    <a:pt x="383" y="972"/>
                    <a:pt x="382" y="953"/>
                    <a:pt x="381" y="935"/>
                  </a:cubicBezTo>
                  <a:cubicBezTo>
                    <a:pt x="338" y="921"/>
                    <a:pt x="296" y="901"/>
                    <a:pt x="266" y="864"/>
                  </a:cubicBezTo>
                  <a:cubicBezTo>
                    <a:pt x="222" y="810"/>
                    <a:pt x="221" y="737"/>
                    <a:pt x="227" y="686"/>
                  </a:cubicBezTo>
                  <a:cubicBezTo>
                    <a:pt x="231" y="656"/>
                    <a:pt x="238" y="627"/>
                    <a:pt x="249" y="600"/>
                  </a:cubicBezTo>
                  <a:cubicBezTo>
                    <a:pt x="151" y="653"/>
                    <a:pt x="86" y="763"/>
                    <a:pt x="82" y="881"/>
                  </a:cubicBezTo>
                  <a:cubicBezTo>
                    <a:pt x="81" y="904"/>
                    <a:pt x="82" y="927"/>
                    <a:pt x="86" y="950"/>
                  </a:cubicBezTo>
                  <a:moveTo>
                    <a:pt x="845" y="1035"/>
                  </a:moveTo>
                  <a:cubicBezTo>
                    <a:pt x="843" y="1055"/>
                    <a:pt x="844" y="1075"/>
                    <a:pt x="849" y="1093"/>
                  </a:cubicBezTo>
                  <a:cubicBezTo>
                    <a:pt x="854" y="1076"/>
                    <a:pt x="860" y="1058"/>
                    <a:pt x="866" y="1042"/>
                  </a:cubicBezTo>
                  <a:cubicBezTo>
                    <a:pt x="859" y="1039"/>
                    <a:pt x="852" y="1037"/>
                    <a:pt x="845" y="1035"/>
                  </a:cubicBezTo>
                  <a:moveTo>
                    <a:pt x="302" y="1093"/>
                  </a:moveTo>
                  <a:cubicBezTo>
                    <a:pt x="328" y="1097"/>
                    <a:pt x="354" y="1097"/>
                    <a:pt x="379" y="1094"/>
                  </a:cubicBezTo>
                  <a:cubicBezTo>
                    <a:pt x="387" y="1093"/>
                    <a:pt x="395" y="1091"/>
                    <a:pt x="403" y="1089"/>
                  </a:cubicBezTo>
                  <a:cubicBezTo>
                    <a:pt x="397" y="1068"/>
                    <a:pt x="392" y="1047"/>
                    <a:pt x="390" y="1026"/>
                  </a:cubicBezTo>
                  <a:cubicBezTo>
                    <a:pt x="363" y="1044"/>
                    <a:pt x="332" y="1066"/>
                    <a:pt x="302" y="1093"/>
                  </a:cubicBezTo>
                  <a:moveTo>
                    <a:pt x="1037" y="1097"/>
                  </a:moveTo>
                  <a:cubicBezTo>
                    <a:pt x="1037" y="1098"/>
                    <a:pt x="1038" y="1098"/>
                    <a:pt x="1038" y="1099"/>
                  </a:cubicBezTo>
                  <a:cubicBezTo>
                    <a:pt x="1057" y="1050"/>
                    <a:pt x="1052" y="989"/>
                    <a:pt x="1025" y="940"/>
                  </a:cubicBezTo>
                  <a:cubicBezTo>
                    <a:pt x="1021" y="933"/>
                    <a:pt x="1017" y="927"/>
                    <a:pt x="1013" y="921"/>
                  </a:cubicBezTo>
                  <a:cubicBezTo>
                    <a:pt x="991" y="938"/>
                    <a:pt x="968" y="952"/>
                    <a:pt x="943" y="963"/>
                  </a:cubicBezTo>
                  <a:cubicBezTo>
                    <a:pt x="986" y="1000"/>
                    <a:pt x="1016" y="1047"/>
                    <a:pt x="1037" y="1097"/>
                  </a:cubicBezTo>
                  <a:moveTo>
                    <a:pt x="1061" y="1118"/>
                  </a:moveTo>
                  <a:cubicBezTo>
                    <a:pt x="1063" y="1119"/>
                    <a:pt x="1065" y="1121"/>
                    <a:pt x="1067" y="1123"/>
                  </a:cubicBezTo>
                  <a:cubicBezTo>
                    <a:pt x="1084" y="1110"/>
                    <a:pt x="1099" y="1096"/>
                    <a:pt x="1114" y="1082"/>
                  </a:cubicBezTo>
                  <a:cubicBezTo>
                    <a:pt x="1119" y="1021"/>
                    <a:pt x="1112" y="955"/>
                    <a:pt x="1091" y="886"/>
                  </a:cubicBezTo>
                  <a:cubicBezTo>
                    <a:pt x="1081" y="883"/>
                    <a:pt x="1071" y="880"/>
                    <a:pt x="1061" y="876"/>
                  </a:cubicBezTo>
                  <a:cubicBezTo>
                    <a:pt x="1053" y="886"/>
                    <a:pt x="1044" y="895"/>
                    <a:pt x="1035" y="903"/>
                  </a:cubicBezTo>
                  <a:cubicBezTo>
                    <a:pt x="1040" y="910"/>
                    <a:pt x="1045" y="918"/>
                    <a:pt x="1050" y="926"/>
                  </a:cubicBezTo>
                  <a:cubicBezTo>
                    <a:pt x="1083" y="986"/>
                    <a:pt x="1087" y="1060"/>
                    <a:pt x="1061" y="1118"/>
                  </a:cubicBezTo>
                  <a:moveTo>
                    <a:pt x="1141" y="1095"/>
                  </a:moveTo>
                  <a:cubicBezTo>
                    <a:pt x="1140" y="1105"/>
                    <a:pt x="1138" y="1115"/>
                    <a:pt x="1136" y="1125"/>
                  </a:cubicBezTo>
                  <a:cubicBezTo>
                    <a:pt x="1154" y="1117"/>
                    <a:pt x="1171" y="1108"/>
                    <a:pt x="1188" y="1098"/>
                  </a:cubicBezTo>
                  <a:cubicBezTo>
                    <a:pt x="1198" y="1074"/>
                    <a:pt x="1205" y="1047"/>
                    <a:pt x="1206" y="1020"/>
                  </a:cubicBezTo>
                  <a:cubicBezTo>
                    <a:pt x="1187" y="1044"/>
                    <a:pt x="1165" y="1070"/>
                    <a:pt x="1141" y="1095"/>
                  </a:cubicBezTo>
                  <a:moveTo>
                    <a:pt x="1087" y="1143"/>
                  </a:moveTo>
                  <a:cubicBezTo>
                    <a:pt x="1088" y="1143"/>
                    <a:pt x="1088" y="1144"/>
                    <a:pt x="1089" y="1144"/>
                  </a:cubicBezTo>
                  <a:cubicBezTo>
                    <a:pt x="1094" y="1143"/>
                    <a:pt x="1099" y="1141"/>
                    <a:pt x="1105" y="1139"/>
                  </a:cubicBezTo>
                  <a:cubicBezTo>
                    <a:pt x="1106" y="1135"/>
                    <a:pt x="1106" y="1131"/>
                    <a:pt x="1107" y="1127"/>
                  </a:cubicBezTo>
                  <a:cubicBezTo>
                    <a:pt x="1101" y="1132"/>
                    <a:pt x="1094" y="1138"/>
                    <a:pt x="1087" y="1143"/>
                  </a:cubicBezTo>
                  <a:moveTo>
                    <a:pt x="869" y="1130"/>
                  </a:moveTo>
                  <a:cubicBezTo>
                    <a:pt x="874" y="1137"/>
                    <a:pt x="881" y="1143"/>
                    <a:pt x="889" y="1148"/>
                  </a:cubicBezTo>
                  <a:cubicBezTo>
                    <a:pt x="908" y="1159"/>
                    <a:pt x="933" y="1165"/>
                    <a:pt x="968" y="1165"/>
                  </a:cubicBezTo>
                  <a:cubicBezTo>
                    <a:pt x="977" y="1165"/>
                    <a:pt x="986" y="1164"/>
                    <a:pt x="996" y="1163"/>
                  </a:cubicBezTo>
                  <a:cubicBezTo>
                    <a:pt x="1005" y="1154"/>
                    <a:pt x="1013" y="1144"/>
                    <a:pt x="1020" y="1133"/>
                  </a:cubicBezTo>
                  <a:cubicBezTo>
                    <a:pt x="1018" y="1127"/>
                    <a:pt x="1016" y="1121"/>
                    <a:pt x="1013" y="1115"/>
                  </a:cubicBezTo>
                  <a:cubicBezTo>
                    <a:pt x="977" y="1089"/>
                    <a:pt x="936" y="1068"/>
                    <a:pt x="893" y="1051"/>
                  </a:cubicBezTo>
                  <a:cubicBezTo>
                    <a:pt x="883" y="1077"/>
                    <a:pt x="875" y="1103"/>
                    <a:pt x="869" y="1130"/>
                  </a:cubicBezTo>
                  <a:moveTo>
                    <a:pt x="743" y="1127"/>
                  </a:moveTo>
                  <a:cubicBezTo>
                    <a:pt x="756" y="1141"/>
                    <a:pt x="771" y="1152"/>
                    <a:pt x="784" y="1160"/>
                  </a:cubicBezTo>
                  <a:cubicBezTo>
                    <a:pt x="798" y="1168"/>
                    <a:pt x="814" y="1175"/>
                    <a:pt x="831" y="1179"/>
                  </a:cubicBezTo>
                  <a:cubicBezTo>
                    <a:pt x="833" y="1165"/>
                    <a:pt x="835" y="1151"/>
                    <a:pt x="839" y="1136"/>
                  </a:cubicBezTo>
                  <a:cubicBezTo>
                    <a:pt x="823" y="1113"/>
                    <a:pt x="811" y="1078"/>
                    <a:pt x="816" y="1026"/>
                  </a:cubicBezTo>
                  <a:cubicBezTo>
                    <a:pt x="795" y="1020"/>
                    <a:pt x="774" y="1015"/>
                    <a:pt x="752" y="1010"/>
                  </a:cubicBezTo>
                  <a:cubicBezTo>
                    <a:pt x="741" y="1049"/>
                    <a:pt x="740" y="1089"/>
                    <a:pt x="743" y="1127"/>
                  </a:cubicBezTo>
                  <a:moveTo>
                    <a:pt x="100" y="1013"/>
                  </a:moveTo>
                  <a:cubicBezTo>
                    <a:pt x="119" y="1072"/>
                    <a:pt x="152" y="1130"/>
                    <a:pt x="196" y="1180"/>
                  </a:cubicBezTo>
                  <a:cubicBezTo>
                    <a:pt x="210" y="1153"/>
                    <a:pt x="228" y="1130"/>
                    <a:pt x="247" y="1108"/>
                  </a:cubicBezTo>
                  <a:cubicBezTo>
                    <a:pt x="199" y="1092"/>
                    <a:pt x="154" y="1065"/>
                    <a:pt x="114" y="1027"/>
                  </a:cubicBezTo>
                  <a:cubicBezTo>
                    <a:pt x="109" y="1022"/>
                    <a:pt x="105" y="1018"/>
                    <a:pt x="100" y="1013"/>
                  </a:cubicBezTo>
                  <a:moveTo>
                    <a:pt x="1121" y="1184"/>
                  </a:moveTo>
                  <a:cubicBezTo>
                    <a:pt x="1121" y="1185"/>
                    <a:pt x="1122" y="1185"/>
                    <a:pt x="1122" y="1186"/>
                  </a:cubicBezTo>
                  <a:cubicBezTo>
                    <a:pt x="1136" y="1174"/>
                    <a:pt x="1148" y="1161"/>
                    <a:pt x="1158" y="1147"/>
                  </a:cubicBezTo>
                  <a:cubicBezTo>
                    <a:pt x="1148" y="1152"/>
                    <a:pt x="1138" y="1157"/>
                    <a:pt x="1128" y="1161"/>
                  </a:cubicBezTo>
                  <a:cubicBezTo>
                    <a:pt x="1126" y="1168"/>
                    <a:pt x="1123" y="1176"/>
                    <a:pt x="1121" y="1184"/>
                  </a:cubicBezTo>
                  <a:moveTo>
                    <a:pt x="858" y="1186"/>
                  </a:moveTo>
                  <a:cubicBezTo>
                    <a:pt x="878" y="1189"/>
                    <a:pt x="897" y="1190"/>
                    <a:pt x="916" y="1188"/>
                  </a:cubicBezTo>
                  <a:cubicBezTo>
                    <a:pt x="902" y="1185"/>
                    <a:pt x="887" y="1180"/>
                    <a:pt x="874" y="1171"/>
                  </a:cubicBezTo>
                  <a:cubicBezTo>
                    <a:pt x="871" y="1169"/>
                    <a:pt x="867" y="1167"/>
                    <a:pt x="862" y="1163"/>
                  </a:cubicBezTo>
                  <a:cubicBezTo>
                    <a:pt x="861" y="1170"/>
                    <a:pt x="860" y="1178"/>
                    <a:pt x="858" y="1186"/>
                  </a:cubicBezTo>
                  <a:moveTo>
                    <a:pt x="1064" y="1181"/>
                  </a:moveTo>
                  <a:cubicBezTo>
                    <a:pt x="1067" y="1195"/>
                    <a:pt x="1070" y="1208"/>
                    <a:pt x="1072" y="1221"/>
                  </a:cubicBezTo>
                  <a:cubicBezTo>
                    <a:pt x="1078" y="1211"/>
                    <a:pt x="1084" y="1200"/>
                    <a:pt x="1089" y="1188"/>
                  </a:cubicBezTo>
                  <a:cubicBezTo>
                    <a:pt x="1086" y="1184"/>
                    <a:pt x="1083" y="1181"/>
                    <a:pt x="1080" y="1177"/>
                  </a:cubicBezTo>
                  <a:cubicBezTo>
                    <a:pt x="1074" y="1178"/>
                    <a:pt x="1069" y="1180"/>
                    <a:pt x="1064" y="1181"/>
                  </a:cubicBezTo>
                  <a:moveTo>
                    <a:pt x="855" y="1214"/>
                  </a:moveTo>
                  <a:cubicBezTo>
                    <a:pt x="854" y="1223"/>
                    <a:pt x="854" y="1233"/>
                    <a:pt x="853" y="1243"/>
                  </a:cubicBezTo>
                  <a:cubicBezTo>
                    <a:pt x="879" y="1236"/>
                    <a:pt x="903" y="1227"/>
                    <a:pt x="925" y="1215"/>
                  </a:cubicBezTo>
                  <a:cubicBezTo>
                    <a:pt x="902" y="1218"/>
                    <a:pt x="879" y="1217"/>
                    <a:pt x="855" y="1214"/>
                  </a:cubicBezTo>
                  <a:moveTo>
                    <a:pt x="1139" y="1209"/>
                  </a:moveTo>
                  <a:cubicBezTo>
                    <a:pt x="1156" y="1230"/>
                    <a:pt x="1174" y="1249"/>
                    <a:pt x="1198" y="1254"/>
                  </a:cubicBezTo>
                  <a:cubicBezTo>
                    <a:pt x="1234" y="1261"/>
                    <a:pt x="1270" y="1234"/>
                    <a:pt x="1294" y="1209"/>
                  </a:cubicBezTo>
                  <a:cubicBezTo>
                    <a:pt x="1345" y="1158"/>
                    <a:pt x="1376" y="1080"/>
                    <a:pt x="1370" y="1020"/>
                  </a:cubicBezTo>
                  <a:cubicBezTo>
                    <a:pt x="1368" y="1005"/>
                    <a:pt x="1365" y="992"/>
                    <a:pt x="1360" y="980"/>
                  </a:cubicBezTo>
                  <a:cubicBezTo>
                    <a:pt x="1317" y="1037"/>
                    <a:pt x="1265" y="1084"/>
                    <a:pt x="1209" y="1119"/>
                  </a:cubicBezTo>
                  <a:cubicBezTo>
                    <a:pt x="1207" y="1123"/>
                    <a:pt x="1205" y="1127"/>
                    <a:pt x="1203" y="1131"/>
                  </a:cubicBezTo>
                  <a:cubicBezTo>
                    <a:pt x="1187" y="1160"/>
                    <a:pt x="1165" y="1186"/>
                    <a:pt x="1139" y="1209"/>
                  </a:cubicBezTo>
                  <a:moveTo>
                    <a:pt x="747" y="1169"/>
                  </a:moveTo>
                  <a:cubicBezTo>
                    <a:pt x="749" y="1180"/>
                    <a:pt x="750" y="1190"/>
                    <a:pt x="752" y="1200"/>
                  </a:cubicBezTo>
                  <a:cubicBezTo>
                    <a:pt x="756" y="1220"/>
                    <a:pt x="760" y="1241"/>
                    <a:pt x="770" y="1258"/>
                  </a:cubicBezTo>
                  <a:cubicBezTo>
                    <a:pt x="789" y="1256"/>
                    <a:pt x="807" y="1254"/>
                    <a:pt x="825" y="1250"/>
                  </a:cubicBezTo>
                  <a:cubicBezTo>
                    <a:pt x="825" y="1236"/>
                    <a:pt x="826" y="1222"/>
                    <a:pt x="828" y="1208"/>
                  </a:cubicBezTo>
                  <a:cubicBezTo>
                    <a:pt x="807" y="1202"/>
                    <a:pt x="787" y="1194"/>
                    <a:pt x="769" y="1184"/>
                  </a:cubicBezTo>
                  <a:cubicBezTo>
                    <a:pt x="762" y="1179"/>
                    <a:pt x="754" y="1174"/>
                    <a:pt x="747" y="1169"/>
                  </a:cubicBezTo>
                  <a:moveTo>
                    <a:pt x="439" y="1108"/>
                  </a:moveTo>
                  <a:cubicBezTo>
                    <a:pt x="445" y="1123"/>
                    <a:pt x="452" y="1137"/>
                    <a:pt x="462" y="1151"/>
                  </a:cubicBezTo>
                  <a:cubicBezTo>
                    <a:pt x="508" y="1218"/>
                    <a:pt x="603" y="1258"/>
                    <a:pt x="720" y="1259"/>
                  </a:cubicBezTo>
                  <a:cubicBezTo>
                    <a:pt x="726" y="1259"/>
                    <a:pt x="733" y="1259"/>
                    <a:pt x="739" y="1259"/>
                  </a:cubicBezTo>
                  <a:cubicBezTo>
                    <a:pt x="732" y="1242"/>
                    <a:pt x="727" y="1223"/>
                    <a:pt x="724" y="1205"/>
                  </a:cubicBezTo>
                  <a:cubicBezTo>
                    <a:pt x="720" y="1184"/>
                    <a:pt x="717" y="1162"/>
                    <a:pt x="715" y="1138"/>
                  </a:cubicBezTo>
                  <a:cubicBezTo>
                    <a:pt x="700" y="1119"/>
                    <a:pt x="689" y="1098"/>
                    <a:pt x="683" y="1075"/>
                  </a:cubicBezTo>
                  <a:cubicBezTo>
                    <a:pt x="677" y="1049"/>
                    <a:pt x="676" y="1022"/>
                    <a:pt x="683" y="996"/>
                  </a:cubicBezTo>
                  <a:cubicBezTo>
                    <a:pt x="657" y="992"/>
                    <a:pt x="630" y="987"/>
                    <a:pt x="604" y="982"/>
                  </a:cubicBezTo>
                  <a:cubicBezTo>
                    <a:pt x="601" y="982"/>
                    <a:pt x="597" y="981"/>
                    <a:pt x="594" y="981"/>
                  </a:cubicBezTo>
                  <a:cubicBezTo>
                    <a:pt x="555" y="1040"/>
                    <a:pt x="500" y="1085"/>
                    <a:pt x="439" y="1108"/>
                  </a:cubicBezTo>
                  <a:moveTo>
                    <a:pt x="853" y="1272"/>
                  </a:moveTo>
                  <a:cubicBezTo>
                    <a:pt x="853" y="1279"/>
                    <a:pt x="853" y="1286"/>
                    <a:pt x="853" y="1292"/>
                  </a:cubicBezTo>
                  <a:cubicBezTo>
                    <a:pt x="857" y="1292"/>
                    <a:pt x="860" y="1292"/>
                    <a:pt x="864" y="1292"/>
                  </a:cubicBezTo>
                  <a:cubicBezTo>
                    <a:pt x="932" y="1284"/>
                    <a:pt x="994" y="1266"/>
                    <a:pt x="1046" y="1239"/>
                  </a:cubicBezTo>
                  <a:cubicBezTo>
                    <a:pt x="1044" y="1222"/>
                    <a:pt x="1040" y="1204"/>
                    <a:pt x="1036" y="1187"/>
                  </a:cubicBezTo>
                  <a:cubicBezTo>
                    <a:pt x="1028" y="1188"/>
                    <a:pt x="1019" y="1189"/>
                    <a:pt x="1011" y="1190"/>
                  </a:cubicBezTo>
                  <a:cubicBezTo>
                    <a:pt x="1010" y="1191"/>
                    <a:pt x="1008" y="1192"/>
                    <a:pt x="1007" y="1192"/>
                  </a:cubicBezTo>
                  <a:cubicBezTo>
                    <a:pt x="967" y="1229"/>
                    <a:pt x="914" y="1257"/>
                    <a:pt x="853" y="1272"/>
                  </a:cubicBezTo>
                  <a:moveTo>
                    <a:pt x="793" y="1283"/>
                  </a:moveTo>
                  <a:cubicBezTo>
                    <a:pt x="803" y="1289"/>
                    <a:pt x="814" y="1292"/>
                    <a:pt x="825" y="1293"/>
                  </a:cubicBezTo>
                  <a:cubicBezTo>
                    <a:pt x="825" y="1288"/>
                    <a:pt x="825" y="1283"/>
                    <a:pt x="825" y="1279"/>
                  </a:cubicBezTo>
                  <a:cubicBezTo>
                    <a:pt x="814" y="1280"/>
                    <a:pt x="804" y="1282"/>
                    <a:pt x="793" y="1283"/>
                  </a:cubicBezTo>
                  <a:moveTo>
                    <a:pt x="855" y="1321"/>
                  </a:moveTo>
                  <a:cubicBezTo>
                    <a:pt x="857" y="1339"/>
                    <a:pt x="859" y="1357"/>
                    <a:pt x="863" y="1376"/>
                  </a:cubicBezTo>
                  <a:cubicBezTo>
                    <a:pt x="927" y="1354"/>
                    <a:pt x="985" y="1324"/>
                    <a:pt x="1029" y="1278"/>
                  </a:cubicBezTo>
                  <a:cubicBezTo>
                    <a:pt x="981" y="1299"/>
                    <a:pt x="926" y="1313"/>
                    <a:pt x="867" y="1319"/>
                  </a:cubicBezTo>
                  <a:cubicBezTo>
                    <a:pt x="863" y="1320"/>
                    <a:pt x="859" y="1320"/>
                    <a:pt x="855" y="1321"/>
                  </a:cubicBezTo>
                  <a:moveTo>
                    <a:pt x="396" y="1228"/>
                  </a:moveTo>
                  <a:cubicBezTo>
                    <a:pt x="403" y="1331"/>
                    <a:pt x="435" y="1392"/>
                    <a:pt x="491" y="1415"/>
                  </a:cubicBezTo>
                  <a:cubicBezTo>
                    <a:pt x="527" y="1430"/>
                    <a:pt x="569" y="1426"/>
                    <a:pt x="606" y="1422"/>
                  </a:cubicBezTo>
                  <a:cubicBezTo>
                    <a:pt x="682" y="1415"/>
                    <a:pt x="762" y="1405"/>
                    <a:pt x="836" y="1384"/>
                  </a:cubicBezTo>
                  <a:cubicBezTo>
                    <a:pt x="832" y="1363"/>
                    <a:pt x="829" y="1342"/>
                    <a:pt x="827" y="1321"/>
                  </a:cubicBezTo>
                  <a:cubicBezTo>
                    <a:pt x="810" y="1320"/>
                    <a:pt x="793" y="1316"/>
                    <a:pt x="778" y="1307"/>
                  </a:cubicBezTo>
                  <a:cubicBezTo>
                    <a:pt x="769" y="1301"/>
                    <a:pt x="761" y="1294"/>
                    <a:pt x="755" y="1287"/>
                  </a:cubicBezTo>
                  <a:cubicBezTo>
                    <a:pt x="743" y="1287"/>
                    <a:pt x="732" y="1287"/>
                    <a:pt x="720" y="1287"/>
                  </a:cubicBezTo>
                  <a:cubicBezTo>
                    <a:pt x="593" y="1286"/>
                    <a:pt x="490" y="1242"/>
                    <a:pt x="438" y="1166"/>
                  </a:cubicBezTo>
                  <a:cubicBezTo>
                    <a:pt x="427" y="1151"/>
                    <a:pt x="419" y="1134"/>
                    <a:pt x="412" y="1116"/>
                  </a:cubicBezTo>
                  <a:cubicBezTo>
                    <a:pt x="402" y="1118"/>
                    <a:pt x="393" y="1120"/>
                    <a:pt x="383" y="1122"/>
                  </a:cubicBezTo>
                  <a:cubicBezTo>
                    <a:pt x="348" y="1126"/>
                    <a:pt x="312" y="1124"/>
                    <a:pt x="278" y="1117"/>
                  </a:cubicBezTo>
                  <a:cubicBezTo>
                    <a:pt x="254" y="1142"/>
                    <a:pt x="233" y="1170"/>
                    <a:pt x="217" y="1201"/>
                  </a:cubicBezTo>
                  <a:cubicBezTo>
                    <a:pt x="254" y="1238"/>
                    <a:pt x="289" y="1255"/>
                    <a:pt x="321" y="1252"/>
                  </a:cubicBezTo>
                  <a:cubicBezTo>
                    <a:pt x="338" y="1251"/>
                    <a:pt x="356" y="1239"/>
                    <a:pt x="367" y="1222"/>
                  </a:cubicBezTo>
                  <a:cubicBezTo>
                    <a:pt x="366" y="1201"/>
                    <a:pt x="366" y="1182"/>
                    <a:pt x="366" y="1169"/>
                  </a:cubicBezTo>
                  <a:cubicBezTo>
                    <a:pt x="366" y="1163"/>
                    <a:pt x="370" y="1158"/>
                    <a:pt x="376" y="1156"/>
                  </a:cubicBezTo>
                  <a:cubicBezTo>
                    <a:pt x="381" y="1154"/>
                    <a:pt x="388" y="1156"/>
                    <a:pt x="392" y="1161"/>
                  </a:cubicBezTo>
                  <a:cubicBezTo>
                    <a:pt x="405" y="1180"/>
                    <a:pt x="407" y="1204"/>
                    <a:pt x="397" y="1227"/>
                  </a:cubicBezTo>
                  <a:cubicBezTo>
                    <a:pt x="396" y="1227"/>
                    <a:pt x="396" y="1228"/>
                    <a:pt x="396" y="1228"/>
                  </a:cubicBezTo>
                  <a:moveTo>
                    <a:pt x="924" y="1541"/>
                  </a:moveTo>
                  <a:cubicBezTo>
                    <a:pt x="970" y="1545"/>
                    <a:pt x="1013" y="1510"/>
                    <a:pt x="1033" y="1472"/>
                  </a:cubicBezTo>
                  <a:cubicBezTo>
                    <a:pt x="1056" y="1426"/>
                    <a:pt x="1057" y="1370"/>
                    <a:pt x="1054" y="1322"/>
                  </a:cubicBezTo>
                  <a:cubicBezTo>
                    <a:pt x="1054" y="1313"/>
                    <a:pt x="1054" y="1304"/>
                    <a:pt x="1053" y="1294"/>
                  </a:cubicBezTo>
                  <a:cubicBezTo>
                    <a:pt x="1004" y="1347"/>
                    <a:pt x="939" y="1380"/>
                    <a:pt x="869" y="1403"/>
                  </a:cubicBezTo>
                  <a:cubicBezTo>
                    <a:pt x="881" y="1452"/>
                    <a:pt x="899" y="1498"/>
                    <a:pt x="924" y="1541"/>
                  </a:cubicBezTo>
                  <a:moveTo>
                    <a:pt x="206" y="1229"/>
                  </a:moveTo>
                  <a:cubicBezTo>
                    <a:pt x="183" y="1300"/>
                    <a:pt x="192" y="1392"/>
                    <a:pt x="256" y="1442"/>
                  </a:cubicBezTo>
                  <a:cubicBezTo>
                    <a:pt x="291" y="1469"/>
                    <a:pt x="337" y="1480"/>
                    <a:pt x="385" y="1489"/>
                  </a:cubicBezTo>
                  <a:cubicBezTo>
                    <a:pt x="552" y="1521"/>
                    <a:pt x="722" y="1540"/>
                    <a:pt x="893" y="1544"/>
                  </a:cubicBezTo>
                  <a:cubicBezTo>
                    <a:pt x="870" y="1502"/>
                    <a:pt x="853" y="1458"/>
                    <a:pt x="842" y="1411"/>
                  </a:cubicBezTo>
                  <a:cubicBezTo>
                    <a:pt x="767" y="1432"/>
                    <a:pt x="686" y="1442"/>
                    <a:pt x="609" y="1450"/>
                  </a:cubicBezTo>
                  <a:cubicBezTo>
                    <a:pt x="570" y="1454"/>
                    <a:pt x="522" y="1458"/>
                    <a:pt x="480" y="1441"/>
                  </a:cubicBezTo>
                  <a:cubicBezTo>
                    <a:pt x="405" y="1411"/>
                    <a:pt x="379" y="1329"/>
                    <a:pt x="370" y="1260"/>
                  </a:cubicBezTo>
                  <a:cubicBezTo>
                    <a:pt x="356" y="1272"/>
                    <a:pt x="340" y="1279"/>
                    <a:pt x="323" y="1280"/>
                  </a:cubicBezTo>
                  <a:cubicBezTo>
                    <a:pt x="284" y="1283"/>
                    <a:pt x="246" y="1266"/>
                    <a:pt x="206" y="1229"/>
                  </a:cubicBezTo>
                  <a:moveTo>
                    <a:pt x="1078" y="1264"/>
                  </a:moveTo>
                  <a:cubicBezTo>
                    <a:pt x="1081" y="1284"/>
                    <a:pt x="1082" y="1303"/>
                    <a:pt x="1083" y="1321"/>
                  </a:cubicBezTo>
                  <a:cubicBezTo>
                    <a:pt x="1085" y="1373"/>
                    <a:pt x="1084" y="1433"/>
                    <a:pt x="1058" y="1484"/>
                  </a:cubicBezTo>
                  <a:cubicBezTo>
                    <a:pt x="1046" y="1507"/>
                    <a:pt x="1028" y="1529"/>
                    <a:pt x="1005" y="1545"/>
                  </a:cubicBezTo>
                  <a:cubicBezTo>
                    <a:pt x="1014" y="1545"/>
                    <a:pt x="1023" y="1545"/>
                    <a:pt x="1032" y="1545"/>
                  </a:cubicBezTo>
                  <a:cubicBezTo>
                    <a:pt x="1079" y="1544"/>
                    <a:pt x="1128" y="1541"/>
                    <a:pt x="1165" y="1515"/>
                  </a:cubicBezTo>
                  <a:cubicBezTo>
                    <a:pt x="1200" y="1491"/>
                    <a:pt x="1220" y="1450"/>
                    <a:pt x="1238" y="1413"/>
                  </a:cubicBezTo>
                  <a:cubicBezTo>
                    <a:pt x="1270" y="1346"/>
                    <a:pt x="1302" y="1278"/>
                    <a:pt x="1332" y="1210"/>
                  </a:cubicBezTo>
                  <a:cubicBezTo>
                    <a:pt x="1327" y="1216"/>
                    <a:pt x="1321" y="1223"/>
                    <a:pt x="1315" y="1229"/>
                  </a:cubicBezTo>
                  <a:cubicBezTo>
                    <a:pt x="1272" y="1272"/>
                    <a:pt x="1231" y="1290"/>
                    <a:pt x="1192" y="1282"/>
                  </a:cubicBezTo>
                  <a:cubicBezTo>
                    <a:pt x="1159" y="1275"/>
                    <a:pt x="1137" y="1252"/>
                    <a:pt x="1117" y="1227"/>
                  </a:cubicBezTo>
                  <a:cubicBezTo>
                    <a:pt x="1109" y="1234"/>
                    <a:pt x="1100" y="1240"/>
                    <a:pt x="1090" y="1246"/>
                  </a:cubicBezTo>
                  <a:cubicBezTo>
                    <a:pt x="1087" y="1251"/>
                    <a:pt x="1084" y="1256"/>
                    <a:pt x="1081" y="1261"/>
                  </a:cubicBezTo>
                  <a:cubicBezTo>
                    <a:pt x="1080" y="1262"/>
                    <a:pt x="1079" y="1263"/>
                    <a:pt x="1078" y="1264"/>
                  </a:cubicBezTo>
                  <a:moveTo>
                    <a:pt x="970" y="1573"/>
                  </a:moveTo>
                  <a:cubicBezTo>
                    <a:pt x="772" y="1573"/>
                    <a:pt x="574" y="1554"/>
                    <a:pt x="379" y="1517"/>
                  </a:cubicBezTo>
                  <a:cubicBezTo>
                    <a:pt x="330" y="1507"/>
                    <a:pt x="278" y="1495"/>
                    <a:pt x="238" y="1464"/>
                  </a:cubicBezTo>
                  <a:cubicBezTo>
                    <a:pt x="159" y="1402"/>
                    <a:pt x="151" y="1290"/>
                    <a:pt x="184" y="1207"/>
                  </a:cubicBezTo>
                  <a:cubicBezTo>
                    <a:pt x="117" y="1136"/>
                    <a:pt x="73" y="1049"/>
                    <a:pt x="58" y="960"/>
                  </a:cubicBezTo>
                  <a:cubicBezTo>
                    <a:pt x="15" y="895"/>
                    <a:pt x="-5" y="819"/>
                    <a:pt x="2" y="747"/>
                  </a:cubicBezTo>
                  <a:cubicBezTo>
                    <a:pt x="11" y="653"/>
                    <a:pt x="62" y="566"/>
                    <a:pt x="144" y="501"/>
                  </a:cubicBezTo>
                  <a:cubicBezTo>
                    <a:pt x="151" y="495"/>
                    <a:pt x="158" y="490"/>
                    <a:pt x="165" y="485"/>
                  </a:cubicBezTo>
                  <a:cubicBezTo>
                    <a:pt x="163" y="474"/>
                    <a:pt x="161" y="461"/>
                    <a:pt x="161" y="449"/>
                  </a:cubicBezTo>
                  <a:cubicBezTo>
                    <a:pt x="159" y="367"/>
                    <a:pt x="201" y="282"/>
                    <a:pt x="266" y="237"/>
                  </a:cubicBezTo>
                  <a:cubicBezTo>
                    <a:pt x="345" y="181"/>
                    <a:pt x="450" y="162"/>
                    <a:pt x="587" y="177"/>
                  </a:cubicBezTo>
                  <a:cubicBezTo>
                    <a:pt x="635" y="109"/>
                    <a:pt x="707" y="55"/>
                    <a:pt x="795" y="25"/>
                  </a:cubicBezTo>
                  <a:cubicBezTo>
                    <a:pt x="913" y="-16"/>
                    <a:pt x="1036" y="-6"/>
                    <a:pt x="1132" y="51"/>
                  </a:cubicBezTo>
                  <a:cubicBezTo>
                    <a:pt x="1138" y="55"/>
                    <a:pt x="1141" y="63"/>
                    <a:pt x="1137" y="70"/>
                  </a:cubicBezTo>
                  <a:cubicBezTo>
                    <a:pt x="1123" y="97"/>
                    <a:pt x="1109" y="124"/>
                    <a:pt x="1096" y="152"/>
                  </a:cubicBezTo>
                  <a:cubicBezTo>
                    <a:pt x="1119" y="161"/>
                    <a:pt x="1138" y="176"/>
                    <a:pt x="1157" y="190"/>
                  </a:cubicBezTo>
                  <a:cubicBezTo>
                    <a:pt x="1168" y="199"/>
                    <a:pt x="1180" y="208"/>
                    <a:pt x="1191" y="215"/>
                  </a:cubicBezTo>
                  <a:cubicBezTo>
                    <a:pt x="1226" y="214"/>
                    <a:pt x="1260" y="222"/>
                    <a:pt x="1292" y="231"/>
                  </a:cubicBezTo>
                  <a:cubicBezTo>
                    <a:pt x="1503" y="290"/>
                    <a:pt x="1776" y="411"/>
                    <a:pt x="1871" y="656"/>
                  </a:cubicBezTo>
                  <a:cubicBezTo>
                    <a:pt x="1886" y="693"/>
                    <a:pt x="1890" y="749"/>
                    <a:pt x="1867" y="786"/>
                  </a:cubicBezTo>
                  <a:cubicBezTo>
                    <a:pt x="1855" y="805"/>
                    <a:pt x="1837" y="816"/>
                    <a:pt x="1815" y="818"/>
                  </a:cubicBezTo>
                  <a:cubicBezTo>
                    <a:pt x="1786" y="821"/>
                    <a:pt x="1761" y="804"/>
                    <a:pt x="1739" y="790"/>
                  </a:cubicBezTo>
                  <a:lnTo>
                    <a:pt x="1736" y="788"/>
                  </a:lnTo>
                  <a:cubicBezTo>
                    <a:pt x="1660" y="739"/>
                    <a:pt x="1573" y="711"/>
                    <a:pt x="1483" y="702"/>
                  </a:cubicBezTo>
                  <a:cubicBezTo>
                    <a:pt x="1483" y="739"/>
                    <a:pt x="1481" y="773"/>
                    <a:pt x="1477" y="807"/>
                  </a:cubicBezTo>
                  <a:cubicBezTo>
                    <a:pt x="1454" y="1028"/>
                    <a:pt x="1357" y="1230"/>
                    <a:pt x="1263" y="1425"/>
                  </a:cubicBezTo>
                  <a:cubicBezTo>
                    <a:pt x="1245" y="1463"/>
                    <a:pt x="1223" y="1510"/>
                    <a:pt x="1181" y="1539"/>
                  </a:cubicBezTo>
                  <a:cubicBezTo>
                    <a:pt x="1138" y="1568"/>
                    <a:pt x="1084" y="1572"/>
                    <a:pt x="1032" y="1573"/>
                  </a:cubicBezTo>
                  <a:cubicBezTo>
                    <a:pt x="1012" y="1573"/>
                    <a:pt x="991" y="1573"/>
                    <a:pt x="970" y="15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b="0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701;p51">
              <a:extLst>
                <a:ext uri="{FF2B5EF4-FFF2-40B4-BE49-F238E27FC236}">
                  <a16:creationId xmlns:a16="http://schemas.microsoft.com/office/drawing/2014/main" id="{8013A308-F5E4-EDCF-ABFD-3559675EAAC5}"/>
                </a:ext>
              </a:extLst>
            </p:cNvPr>
            <p:cNvGrpSpPr/>
            <p:nvPr/>
          </p:nvGrpSpPr>
          <p:grpSpPr>
            <a:xfrm>
              <a:off x="5416202" y="1261244"/>
              <a:ext cx="2269364" cy="3882043"/>
              <a:chOff x="5416229" y="535000"/>
              <a:chExt cx="2693926" cy="4608313"/>
            </a:xfrm>
          </p:grpSpPr>
          <p:sp>
            <p:nvSpPr>
              <p:cNvPr id="12" name="Google Shape;702;p51">
                <a:extLst>
                  <a:ext uri="{FF2B5EF4-FFF2-40B4-BE49-F238E27FC236}">
                    <a16:creationId xmlns:a16="http://schemas.microsoft.com/office/drawing/2014/main" id="{C4FCE061-9199-7B0D-804D-7E72F20E7C15}"/>
                  </a:ext>
                </a:extLst>
              </p:cNvPr>
              <p:cNvSpPr/>
              <p:nvPr/>
            </p:nvSpPr>
            <p:spPr>
              <a:xfrm rot="-5400000">
                <a:off x="6511338" y="535000"/>
                <a:ext cx="503700" cy="503700"/>
              </a:xfrm>
              <a:prstGeom prst="flowChartDelay">
                <a:avLst/>
              </a:prstGeom>
              <a:solidFill>
                <a:srgbClr val="630E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noProof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3" name="Google Shape;703;p51">
                <a:extLst>
                  <a:ext uri="{FF2B5EF4-FFF2-40B4-BE49-F238E27FC236}">
                    <a16:creationId xmlns:a16="http://schemas.microsoft.com/office/drawing/2014/main" id="{81C9E3B4-E29A-51D1-BD26-979DD336E7E8}"/>
                  </a:ext>
                </a:extLst>
              </p:cNvPr>
              <p:cNvGrpSpPr/>
              <p:nvPr/>
            </p:nvGrpSpPr>
            <p:grpSpPr>
              <a:xfrm>
                <a:off x="5416229" y="721239"/>
                <a:ext cx="2693926" cy="4422074"/>
                <a:chOff x="1260449" y="2019832"/>
                <a:chExt cx="371925" cy="610514"/>
              </a:xfrm>
            </p:grpSpPr>
            <p:sp>
              <p:nvSpPr>
                <p:cNvPr id="21" name="Google Shape;704;p51">
                  <a:extLst>
                    <a:ext uri="{FF2B5EF4-FFF2-40B4-BE49-F238E27FC236}">
                      <a16:creationId xmlns:a16="http://schemas.microsoft.com/office/drawing/2014/main" id="{9E2F6DBF-802B-A64D-9496-8DAF1523077E}"/>
                    </a:ext>
                  </a:extLst>
                </p:cNvPr>
                <p:cNvSpPr/>
                <p:nvPr/>
              </p:nvSpPr>
              <p:spPr>
                <a:xfrm>
                  <a:off x="1323077" y="2487314"/>
                  <a:ext cx="249700" cy="143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708" extrusionOk="0">
                      <a:moveTo>
                        <a:pt x="1029" y="110"/>
                      </a:move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208" y="110"/>
                      </a:lnTo>
                      <a:cubicBezTo>
                        <a:pt x="208" y="110"/>
                        <a:pt x="0" y="354"/>
                        <a:pt x="0" y="708"/>
                      </a:cubicBezTo>
                      <a:lnTo>
                        <a:pt x="618" y="708"/>
                      </a:lnTo>
                      <a:lnTo>
                        <a:pt x="618" y="708"/>
                      </a:lnTo>
                      <a:lnTo>
                        <a:pt x="618" y="708"/>
                      </a:lnTo>
                      <a:lnTo>
                        <a:pt x="1236" y="708"/>
                      </a:lnTo>
                      <a:cubicBezTo>
                        <a:pt x="1236" y="354"/>
                        <a:pt x="1029" y="110"/>
                        <a:pt x="1029" y="11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705;p51">
                  <a:extLst>
                    <a:ext uri="{FF2B5EF4-FFF2-40B4-BE49-F238E27FC236}">
                      <a16:creationId xmlns:a16="http://schemas.microsoft.com/office/drawing/2014/main" id="{84B4835F-4161-320B-9D8E-5B068518FB63}"/>
                    </a:ext>
                  </a:extLst>
                </p:cNvPr>
                <p:cNvSpPr/>
                <p:nvPr/>
              </p:nvSpPr>
              <p:spPr>
                <a:xfrm>
                  <a:off x="1323279" y="2153774"/>
                  <a:ext cx="249296" cy="355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1761" extrusionOk="0">
                      <a:moveTo>
                        <a:pt x="1233" y="646"/>
                      </a:moveTo>
                      <a:cubicBezTo>
                        <a:pt x="1215" y="417"/>
                        <a:pt x="1149" y="299"/>
                        <a:pt x="989" y="293"/>
                      </a:cubicBezTo>
                      <a:cubicBezTo>
                        <a:pt x="829" y="287"/>
                        <a:pt x="810" y="266"/>
                        <a:pt x="792" y="199"/>
                      </a:cubicBezTo>
                      <a:cubicBezTo>
                        <a:pt x="774" y="133"/>
                        <a:pt x="777" y="0"/>
                        <a:pt x="777" y="0"/>
                      </a:cubicBezTo>
                      <a:lnTo>
                        <a:pt x="617" y="0"/>
                      </a:lnTo>
                      <a:lnTo>
                        <a:pt x="457" y="0"/>
                      </a:lnTo>
                      <a:cubicBezTo>
                        <a:pt x="457" y="0"/>
                        <a:pt x="460" y="133"/>
                        <a:pt x="442" y="199"/>
                      </a:cubicBezTo>
                      <a:cubicBezTo>
                        <a:pt x="424" y="266"/>
                        <a:pt x="406" y="287"/>
                        <a:pt x="246" y="293"/>
                      </a:cubicBezTo>
                      <a:cubicBezTo>
                        <a:pt x="85" y="299"/>
                        <a:pt x="19" y="417"/>
                        <a:pt x="1" y="646"/>
                      </a:cubicBezTo>
                      <a:cubicBezTo>
                        <a:pt x="-17" y="876"/>
                        <a:pt x="207" y="1761"/>
                        <a:pt x="207" y="1761"/>
                      </a:cubicBezTo>
                      <a:lnTo>
                        <a:pt x="617" y="1761"/>
                      </a:lnTo>
                      <a:lnTo>
                        <a:pt x="1028" y="1761"/>
                      </a:lnTo>
                      <a:cubicBezTo>
                        <a:pt x="1028" y="1761"/>
                        <a:pt x="1252" y="876"/>
                        <a:pt x="1233" y="646"/>
                      </a:cubicBez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706;p51">
                  <a:extLst>
                    <a:ext uri="{FF2B5EF4-FFF2-40B4-BE49-F238E27FC236}">
                      <a16:creationId xmlns:a16="http://schemas.microsoft.com/office/drawing/2014/main" id="{354D3E54-E060-3132-A8D3-58C428C6FD8C}"/>
                    </a:ext>
                  </a:extLst>
                </p:cNvPr>
                <p:cNvSpPr/>
                <p:nvPr/>
              </p:nvSpPr>
              <p:spPr>
                <a:xfrm>
                  <a:off x="1267318" y="2212967"/>
                  <a:ext cx="91920" cy="281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1391" extrusionOk="0">
                      <a:moveTo>
                        <a:pt x="455" y="1"/>
                      </a:moveTo>
                      <a:cubicBezTo>
                        <a:pt x="455" y="1"/>
                        <a:pt x="235" y="-44"/>
                        <a:pt x="98" y="439"/>
                      </a:cubicBezTo>
                      <a:cubicBezTo>
                        <a:pt x="-38" y="921"/>
                        <a:pt x="-34" y="1369"/>
                        <a:pt x="119" y="1389"/>
                      </a:cubicBezTo>
                      <a:cubicBezTo>
                        <a:pt x="272" y="1410"/>
                        <a:pt x="360" y="1205"/>
                        <a:pt x="411" y="806"/>
                      </a:cubicBezTo>
                      <a:cubicBezTo>
                        <a:pt x="448" y="523"/>
                        <a:pt x="455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707;p51">
                  <a:extLst>
                    <a:ext uri="{FF2B5EF4-FFF2-40B4-BE49-F238E27FC236}">
                      <a16:creationId xmlns:a16="http://schemas.microsoft.com/office/drawing/2014/main" id="{37C7D2E2-C3B4-4814-29F0-F48BE15B5362}"/>
                    </a:ext>
                  </a:extLst>
                </p:cNvPr>
                <p:cNvSpPr/>
                <p:nvPr/>
              </p:nvSpPr>
              <p:spPr>
                <a:xfrm>
                  <a:off x="1533787" y="2212967"/>
                  <a:ext cx="91920" cy="281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1391" extrusionOk="0">
                      <a:moveTo>
                        <a:pt x="0" y="1"/>
                      </a:moveTo>
                      <a:cubicBezTo>
                        <a:pt x="0" y="1"/>
                        <a:pt x="220" y="-44"/>
                        <a:pt x="357" y="439"/>
                      </a:cubicBezTo>
                      <a:cubicBezTo>
                        <a:pt x="493" y="921"/>
                        <a:pt x="489" y="1369"/>
                        <a:pt x="336" y="1389"/>
                      </a:cubicBezTo>
                      <a:cubicBezTo>
                        <a:pt x="183" y="1410"/>
                        <a:pt x="96" y="1205"/>
                        <a:pt x="44" y="806"/>
                      </a:cubicBezTo>
                      <a:cubicBezTo>
                        <a:pt x="7" y="523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708;p51">
                  <a:extLst>
                    <a:ext uri="{FF2B5EF4-FFF2-40B4-BE49-F238E27FC236}">
                      <a16:creationId xmlns:a16="http://schemas.microsoft.com/office/drawing/2014/main" id="{B31466E2-A787-D07B-B90E-16841E3D02C6}"/>
                    </a:ext>
                  </a:extLst>
                </p:cNvPr>
                <p:cNvSpPr/>
                <p:nvPr/>
              </p:nvSpPr>
              <p:spPr>
                <a:xfrm>
                  <a:off x="1260449" y="2421455"/>
                  <a:ext cx="74546" cy="20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034" extrusionOk="0">
                      <a:moveTo>
                        <a:pt x="34" y="1034"/>
                      </a:moveTo>
                      <a:cubicBezTo>
                        <a:pt x="34" y="1034"/>
                        <a:pt x="-43" y="511"/>
                        <a:pt x="34" y="0"/>
                      </a:cubicBezTo>
                      <a:cubicBezTo>
                        <a:pt x="295" y="61"/>
                        <a:pt x="369" y="142"/>
                        <a:pt x="369" y="142"/>
                      </a:cubicBezTo>
                      <a:lnTo>
                        <a:pt x="262" y="1034"/>
                      </a:lnTo>
                      <a:lnTo>
                        <a:pt x="34" y="1034"/>
                      </a:ln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709;p51">
                  <a:extLst>
                    <a:ext uri="{FF2B5EF4-FFF2-40B4-BE49-F238E27FC236}">
                      <a16:creationId xmlns:a16="http://schemas.microsoft.com/office/drawing/2014/main" id="{7E940F90-63AC-E56A-68B6-3999B77DB418}"/>
                    </a:ext>
                  </a:extLst>
                </p:cNvPr>
                <p:cNvSpPr/>
                <p:nvPr/>
              </p:nvSpPr>
              <p:spPr>
                <a:xfrm>
                  <a:off x="1557626" y="2421455"/>
                  <a:ext cx="74748" cy="20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034" extrusionOk="0">
                      <a:moveTo>
                        <a:pt x="336" y="1034"/>
                      </a:moveTo>
                      <a:cubicBezTo>
                        <a:pt x="336" y="1034"/>
                        <a:pt x="412" y="511"/>
                        <a:pt x="336" y="0"/>
                      </a:cubicBezTo>
                      <a:cubicBezTo>
                        <a:pt x="75" y="61"/>
                        <a:pt x="0" y="142"/>
                        <a:pt x="0" y="142"/>
                      </a:cubicBezTo>
                      <a:lnTo>
                        <a:pt x="108" y="1034"/>
                      </a:lnTo>
                      <a:lnTo>
                        <a:pt x="336" y="1034"/>
                      </a:ln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710;p51">
                  <a:extLst>
                    <a:ext uri="{FF2B5EF4-FFF2-40B4-BE49-F238E27FC236}">
                      <a16:creationId xmlns:a16="http://schemas.microsoft.com/office/drawing/2014/main" id="{01E19882-148B-A72E-F2E8-27377B2D50CF}"/>
                    </a:ext>
                  </a:extLst>
                </p:cNvPr>
                <p:cNvSpPr/>
                <p:nvPr/>
              </p:nvSpPr>
              <p:spPr>
                <a:xfrm>
                  <a:off x="1377017" y="2102056"/>
                  <a:ext cx="26869" cy="51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253" extrusionOk="0">
                      <a:moveTo>
                        <a:pt x="108" y="78"/>
                      </a:moveTo>
                      <a:cubicBezTo>
                        <a:pt x="108" y="78"/>
                        <a:pt x="70" y="-25"/>
                        <a:pt x="18" y="6"/>
                      </a:cubicBezTo>
                      <a:cubicBezTo>
                        <a:pt x="-31" y="36"/>
                        <a:pt x="24" y="253"/>
                        <a:pt x="133" y="253"/>
                      </a:cubicBezTo>
                      <a:lnTo>
                        <a:pt x="108" y="78"/>
                      </a:ln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711;p51">
                  <a:extLst>
                    <a:ext uri="{FF2B5EF4-FFF2-40B4-BE49-F238E27FC236}">
                      <a16:creationId xmlns:a16="http://schemas.microsoft.com/office/drawing/2014/main" id="{1D39E02E-9DE9-DF5E-62FE-2B3B70812FA6}"/>
                    </a:ext>
                  </a:extLst>
                </p:cNvPr>
                <p:cNvSpPr/>
                <p:nvPr/>
              </p:nvSpPr>
              <p:spPr>
                <a:xfrm>
                  <a:off x="1491968" y="2102056"/>
                  <a:ext cx="26869" cy="51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253" extrusionOk="0">
                      <a:moveTo>
                        <a:pt x="25" y="78"/>
                      </a:moveTo>
                      <a:cubicBezTo>
                        <a:pt x="25" y="78"/>
                        <a:pt x="63" y="-25"/>
                        <a:pt x="115" y="6"/>
                      </a:cubicBezTo>
                      <a:cubicBezTo>
                        <a:pt x="165" y="36"/>
                        <a:pt x="110" y="253"/>
                        <a:pt x="0" y="253"/>
                      </a:cubicBezTo>
                      <a:lnTo>
                        <a:pt x="25" y="78"/>
                      </a:ln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712;p51">
                  <a:extLst>
                    <a:ext uri="{FF2B5EF4-FFF2-40B4-BE49-F238E27FC236}">
                      <a16:creationId xmlns:a16="http://schemas.microsoft.com/office/drawing/2014/main" id="{6DF4B85F-C403-3C23-04B3-19BDA2B479E7}"/>
                    </a:ext>
                  </a:extLst>
                </p:cNvPr>
                <p:cNvSpPr/>
                <p:nvPr/>
              </p:nvSpPr>
              <p:spPr>
                <a:xfrm>
                  <a:off x="1389744" y="2031146"/>
                  <a:ext cx="116567" cy="16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792" extrusionOk="0">
                      <a:moveTo>
                        <a:pt x="575" y="305"/>
                      </a:moveTo>
                      <a:cubicBezTo>
                        <a:pt x="557" y="-21"/>
                        <a:pt x="288" y="0"/>
                        <a:pt x="288" y="0"/>
                      </a:cubicBezTo>
                      <a:cubicBezTo>
                        <a:pt x="288" y="0"/>
                        <a:pt x="19" y="-21"/>
                        <a:pt x="1" y="305"/>
                      </a:cubicBezTo>
                      <a:cubicBezTo>
                        <a:pt x="-17" y="631"/>
                        <a:pt x="140" y="792"/>
                        <a:pt x="288" y="792"/>
                      </a:cubicBezTo>
                      <a:cubicBezTo>
                        <a:pt x="436" y="792"/>
                        <a:pt x="593" y="631"/>
                        <a:pt x="575" y="305"/>
                      </a:cubicBezTo>
                      <a:close/>
                    </a:path>
                  </a:pathLst>
                </a:custGeom>
                <a:solidFill>
                  <a:srgbClr val="D3A0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713;p51">
                  <a:extLst>
                    <a:ext uri="{FF2B5EF4-FFF2-40B4-BE49-F238E27FC236}">
                      <a16:creationId xmlns:a16="http://schemas.microsoft.com/office/drawing/2014/main" id="{0371DD55-47F0-EA9F-FB2A-66DD9FA3D6C0}"/>
                    </a:ext>
                  </a:extLst>
                </p:cNvPr>
                <p:cNvSpPr/>
                <p:nvPr/>
              </p:nvSpPr>
              <p:spPr>
                <a:xfrm>
                  <a:off x="1388128" y="2019832"/>
                  <a:ext cx="119597" cy="8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432" extrusionOk="0">
                      <a:moveTo>
                        <a:pt x="8" y="432"/>
                      </a:moveTo>
                      <a:cubicBezTo>
                        <a:pt x="8" y="432"/>
                        <a:pt x="0" y="134"/>
                        <a:pt x="296" y="134"/>
                      </a:cubicBezTo>
                      <a:cubicBezTo>
                        <a:pt x="592" y="134"/>
                        <a:pt x="585" y="417"/>
                        <a:pt x="585" y="417"/>
                      </a:cubicBezTo>
                      <a:cubicBezTo>
                        <a:pt x="585" y="417"/>
                        <a:pt x="665" y="0"/>
                        <a:pt x="296" y="0"/>
                      </a:cubicBezTo>
                      <a:cubicBezTo>
                        <a:pt x="-72" y="0"/>
                        <a:pt x="8" y="432"/>
                        <a:pt x="8" y="432"/>
                      </a:cubicBezTo>
                      <a:close/>
                    </a:path>
                  </a:pathLst>
                </a:custGeom>
                <a:solidFill>
                  <a:srgbClr val="630E0E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714;p51">
                  <a:extLst>
                    <a:ext uri="{FF2B5EF4-FFF2-40B4-BE49-F238E27FC236}">
                      <a16:creationId xmlns:a16="http://schemas.microsoft.com/office/drawing/2014/main" id="{B123E923-5D29-FCB1-3A72-797BAA01772D}"/>
                    </a:ext>
                  </a:extLst>
                </p:cNvPr>
                <p:cNvSpPr/>
                <p:nvPr/>
              </p:nvSpPr>
              <p:spPr>
                <a:xfrm>
                  <a:off x="1277621" y="2208320"/>
                  <a:ext cx="340610" cy="36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1807" extrusionOk="0">
                      <a:moveTo>
                        <a:pt x="1686" y="497"/>
                      </a:moveTo>
                      <a:cubicBezTo>
                        <a:pt x="1504" y="-136"/>
                        <a:pt x="1128" y="16"/>
                        <a:pt x="1128" y="16"/>
                      </a:cubicBezTo>
                      <a:cubicBezTo>
                        <a:pt x="1128" y="16"/>
                        <a:pt x="1090" y="241"/>
                        <a:pt x="843" y="241"/>
                      </a:cubicBezTo>
                      <a:cubicBezTo>
                        <a:pt x="597" y="241"/>
                        <a:pt x="558" y="16"/>
                        <a:pt x="558" y="16"/>
                      </a:cubicBezTo>
                      <a:cubicBezTo>
                        <a:pt x="558" y="16"/>
                        <a:pt x="183" y="-136"/>
                        <a:pt x="0" y="497"/>
                      </a:cubicBezTo>
                      <a:cubicBezTo>
                        <a:pt x="191" y="663"/>
                        <a:pt x="300" y="679"/>
                        <a:pt x="300" y="679"/>
                      </a:cubicBezTo>
                      <a:cubicBezTo>
                        <a:pt x="300" y="679"/>
                        <a:pt x="294" y="1361"/>
                        <a:pt x="294" y="1735"/>
                      </a:cubicBezTo>
                      <a:cubicBezTo>
                        <a:pt x="530" y="1822"/>
                        <a:pt x="843" y="1806"/>
                        <a:pt x="843" y="1806"/>
                      </a:cubicBezTo>
                      <a:cubicBezTo>
                        <a:pt x="843" y="1806"/>
                        <a:pt x="1156" y="1822"/>
                        <a:pt x="1392" y="1735"/>
                      </a:cubicBezTo>
                      <a:cubicBezTo>
                        <a:pt x="1392" y="1361"/>
                        <a:pt x="1386" y="679"/>
                        <a:pt x="1386" y="679"/>
                      </a:cubicBezTo>
                      <a:cubicBezTo>
                        <a:pt x="1386" y="679"/>
                        <a:pt x="1495" y="663"/>
                        <a:pt x="1686" y="4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715;p51">
                  <a:extLst>
                    <a:ext uri="{FF2B5EF4-FFF2-40B4-BE49-F238E27FC236}">
                      <a16:creationId xmlns:a16="http://schemas.microsoft.com/office/drawing/2014/main" id="{60DEA72A-21EE-7BD7-CBE9-FABC64EC27E1}"/>
                    </a:ext>
                  </a:extLst>
                </p:cNvPr>
                <p:cNvSpPr/>
                <p:nvPr/>
              </p:nvSpPr>
              <p:spPr>
                <a:xfrm>
                  <a:off x="1334390" y="2290948"/>
                  <a:ext cx="4647" cy="5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70" extrusionOk="0">
                      <a:moveTo>
                        <a:pt x="3" y="0"/>
                      </a:moveTo>
                      <a:cubicBezTo>
                        <a:pt x="14" y="44"/>
                        <a:pt x="18" y="89"/>
                        <a:pt x="21" y="134"/>
                      </a:cubicBezTo>
                      <a:cubicBezTo>
                        <a:pt x="23" y="179"/>
                        <a:pt x="24" y="224"/>
                        <a:pt x="19" y="270"/>
                      </a:cubicBezTo>
                      <a:cubicBezTo>
                        <a:pt x="9" y="225"/>
                        <a:pt x="5" y="180"/>
                        <a:pt x="2" y="135"/>
                      </a:cubicBezTo>
                      <a:cubicBezTo>
                        <a:pt x="-1" y="90"/>
                        <a:pt x="-1" y="45"/>
                        <a:pt x="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716;p51">
                  <a:extLst>
                    <a:ext uri="{FF2B5EF4-FFF2-40B4-BE49-F238E27FC236}">
                      <a16:creationId xmlns:a16="http://schemas.microsoft.com/office/drawing/2014/main" id="{38CD43A1-E17B-8BBB-732C-0349872C253B}"/>
                    </a:ext>
                  </a:extLst>
                </p:cNvPr>
                <p:cNvSpPr/>
                <p:nvPr/>
              </p:nvSpPr>
              <p:spPr>
                <a:xfrm>
                  <a:off x="1557424" y="2290948"/>
                  <a:ext cx="6263" cy="5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70" extrusionOk="0">
                      <a:moveTo>
                        <a:pt x="30" y="0"/>
                      </a:moveTo>
                      <a:cubicBezTo>
                        <a:pt x="33" y="45"/>
                        <a:pt x="29" y="91"/>
                        <a:pt x="25" y="136"/>
                      </a:cubicBezTo>
                      <a:cubicBezTo>
                        <a:pt x="20" y="181"/>
                        <a:pt x="14" y="226"/>
                        <a:pt x="1" y="270"/>
                      </a:cubicBezTo>
                      <a:cubicBezTo>
                        <a:pt x="-2" y="224"/>
                        <a:pt x="2" y="179"/>
                        <a:pt x="6" y="134"/>
                      </a:cubicBezTo>
                      <a:cubicBezTo>
                        <a:pt x="11" y="89"/>
                        <a:pt x="18" y="44"/>
                        <a:pt x="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1800" b="0" strike="noStrike" noProof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Google Shape;717;p51">
                <a:extLst>
                  <a:ext uri="{FF2B5EF4-FFF2-40B4-BE49-F238E27FC236}">
                    <a16:creationId xmlns:a16="http://schemas.microsoft.com/office/drawing/2014/main" id="{BB107A02-4E15-CFDC-7557-80B03BC90343}"/>
                  </a:ext>
                </a:extLst>
              </p:cNvPr>
              <p:cNvSpPr/>
              <p:nvPr/>
            </p:nvSpPr>
            <p:spPr>
              <a:xfrm>
                <a:off x="6859726" y="1405734"/>
                <a:ext cx="193072" cy="6814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8" extrusionOk="0">
                    <a:moveTo>
                      <a:pt x="136" y="17"/>
                    </a:moveTo>
                    <a:cubicBezTo>
                      <a:pt x="128" y="28"/>
                      <a:pt x="117" y="37"/>
                      <a:pt x="104" y="42"/>
                    </a:cubicBezTo>
                    <a:cubicBezTo>
                      <a:pt x="92" y="47"/>
                      <a:pt x="77" y="49"/>
                      <a:pt x="63" y="47"/>
                    </a:cubicBezTo>
                    <a:cubicBezTo>
                      <a:pt x="49" y="45"/>
                      <a:pt x="36" y="40"/>
                      <a:pt x="25" y="31"/>
                    </a:cubicBezTo>
                    <a:cubicBezTo>
                      <a:pt x="19" y="27"/>
                      <a:pt x="15" y="22"/>
                      <a:pt x="10" y="17"/>
                    </a:cubicBezTo>
                    <a:cubicBezTo>
                      <a:pt x="6" y="11"/>
                      <a:pt x="3" y="6"/>
                      <a:pt x="0" y="0"/>
                    </a:cubicBezTo>
                    <a:cubicBezTo>
                      <a:pt x="6" y="3"/>
                      <a:pt x="11" y="7"/>
                      <a:pt x="16" y="10"/>
                    </a:cubicBezTo>
                    <a:cubicBezTo>
                      <a:pt x="22" y="12"/>
                      <a:pt x="27" y="16"/>
                      <a:pt x="33" y="18"/>
                    </a:cubicBezTo>
                    <a:cubicBezTo>
                      <a:pt x="44" y="23"/>
                      <a:pt x="55" y="26"/>
                      <a:pt x="66" y="28"/>
                    </a:cubicBezTo>
                    <a:cubicBezTo>
                      <a:pt x="88" y="32"/>
                      <a:pt x="111" y="26"/>
                      <a:pt x="136" y="17"/>
                    </a:cubicBez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18;p51">
                <a:extLst>
                  <a:ext uri="{FF2B5EF4-FFF2-40B4-BE49-F238E27FC236}">
                    <a16:creationId xmlns:a16="http://schemas.microsoft.com/office/drawing/2014/main" id="{32EBC913-84AB-F0B8-F105-03CE52A26538}"/>
                  </a:ext>
                </a:extLst>
              </p:cNvPr>
              <p:cNvSpPr/>
              <p:nvPr/>
            </p:nvSpPr>
            <p:spPr>
              <a:xfrm>
                <a:off x="6473580" y="1405734"/>
                <a:ext cx="193072" cy="6814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8" extrusionOk="0">
                    <a:moveTo>
                      <a:pt x="0" y="17"/>
                    </a:moveTo>
                    <a:cubicBezTo>
                      <a:pt x="25" y="26"/>
                      <a:pt x="48" y="32"/>
                      <a:pt x="70" y="28"/>
                    </a:cubicBezTo>
                    <a:cubicBezTo>
                      <a:pt x="81" y="26"/>
                      <a:pt x="93" y="23"/>
                      <a:pt x="103" y="18"/>
                    </a:cubicBezTo>
                    <a:cubicBezTo>
                      <a:pt x="109" y="16"/>
                      <a:pt x="114" y="12"/>
                      <a:pt x="120" y="10"/>
                    </a:cubicBezTo>
                    <a:cubicBezTo>
                      <a:pt x="125" y="7"/>
                      <a:pt x="130" y="3"/>
                      <a:pt x="136" y="0"/>
                    </a:cubicBezTo>
                    <a:cubicBezTo>
                      <a:pt x="133" y="6"/>
                      <a:pt x="130" y="11"/>
                      <a:pt x="126" y="17"/>
                    </a:cubicBezTo>
                    <a:cubicBezTo>
                      <a:pt x="121" y="22"/>
                      <a:pt x="117" y="27"/>
                      <a:pt x="111" y="31"/>
                    </a:cubicBezTo>
                    <a:cubicBezTo>
                      <a:pt x="100" y="40"/>
                      <a:pt x="87" y="45"/>
                      <a:pt x="73" y="47"/>
                    </a:cubicBezTo>
                    <a:cubicBezTo>
                      <a:pt x="59" y="49"/>
                      <a:pt x="44" y="47"/>
                      <a:pt x="32" y="42"/>
                    </a:cubicBezTo>
                    <a:cubicBezTo>
                      <a:pt x="19" y="37"/>
                      <a:pt x="8" y="28"/>
                      <a:pt x="0" y="17"/>
                    </a:cubicBez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19;p51">
                <a:extLst>
                  <a:ext uri="{FF2B5EF4-FFF2-40B4-BE49-F238E27FC236}">
                    <a16:creationId xmlns:a16="http://schemas.microsoft.com/office/drawing/2014/main" id="{89F9ACC5-E9C0-DB0C-1BDE-35087160DB3B}"/>
                  </a:ext>
                </a:extLst>
              </p:cNvPr>
              <p:cNvSpPr/>
              <p:nvPr/>
            </p:nvSpPr>
            <p:spPr>
              <a:xfrm>
                <a:off x="6859726" y="1259510"/>
                <a:ext cx="193072" cy="667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7" extrusionOk="0">
                    <a:moveTo>
                      <a:pt x="136" y="17"/>
                    </a:moveTo>
                    <a:cubicBezTo>
                      <a:pt x="128" y="28"/>
                      <a:pt x="117" y="36"/>
                      <a:pt x="104" y="41"/>
                    </a:cubicBezTo>
                    <a:cubicBezTo>
                      <a:pt x="92" y="47"/>
                      <a:pt x="77" y="49"/>
                      <a:pt x="63" y="47"/>
                    </a:cubicBezTo>
                    <a:cubicBezTo>
                      <a:pt x="49" y="44"/>
                      <a:pt x="36" y="39"/>
                      <a:pt x="25" y="30"/>
                    </a:cubicBezTo>
                    <a:cubicBezTo>
                      <a:pt x="19" y="27"/>
                      <a:pt x="15" y="21"/>
                      <a:pt x="10" y="16"/>
                    </a:cubicBezTo>
                    <a:cubicBezTo>
                      <a:pt x="6" y="11"/>
                      <a:pt x="3" y="5"/>
                      <a:pt x="0" y="0"/>
                    </a:cubicBezTo>
                    <a:cubicBezTo>
                      <a:pt x="6" y="3"/>
                      <a:pt x="11" y="6"/>
                      <a:pt x="16" y="9"/>
                    </a:cubicBezTo>
                    <a:cubicBezTo>
                      <a:pt x="22" y="12"/>
                      <a:pt x="27" y="16"/>
                      <a:pt x="33" y="18"/>
                    </a:cubicBezTo>
                    <a:cubicBezTo>
                      <a:pt x="44" y="23"/>
                      <a:pt x="55" y="26"/>
                      <a:pt x="66" y="28"/>
                    </a:cubicBezTo>
                    <a:cubicBezTo>
                      <a:pt x="88" y="31"/>
                      <a:pt x="111" y="26"/>
                      <a:pt x="136" y="17"/>
                    </a:cubicBez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20;p51">
                <a:extLst>
                  <a:ext uri="{FF2B5EF4-FFF2-40B4-BE49-F238E27FC236}">
                    <a16:creationId xmlns:a16="http://schemas.microsoft.com/office/drawing/2014/main" id="{C8A5CB6C-D87F-C752-FC6B-EA6B32030C19}"/>
                  </a:ext>
                </a:extLst>
              </p:cNvPr>
              <p:cNvSpPr/>
              <p:nvPr/>
            </p:nvSpPr>
            <p:spPr>
              <a:xfrm>
                <a:off x="6473580" y="1259510"/>
                <a:ext cx="193072" cy="667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7" extrusionOk="0">
                    <a:moveTo>
                      <a:pt x="0" y="17"/>
                    </a:moveTo>
                    <a:cubicBezTo>
                      <a:pt x="25" y="26"/>
                      <a:pt x="48" y="31"/>
                      <a:pt x="70" y="28"/>
                    </a:cubicBezTo>
                    <a:cubicBezTo>
                      <a:pt x="81" y="26"/>
                      <a:pt x="93" y="23"/>
                      <a:pt x="103" y="18"/>
                    </a:cubicBezTo>
                    <a:cubicBezTo>
                      <a:pt x="109" y="16"/>
                      <a:pt x="114" y="12"/>
                      <a:pt x="120" y="9"/>
                    </a:cubicBezTo>
                    <a:cubicBezTo>
                      <a:pt x="125" y="6"/>
                      <a:pt x="130" y="3"/>
                      <a:pt x="136" y="0"/>
                    </a:cubicBezTo>
                    <a:cubicBezTo>
                      <a:pt x="133" y="5"/>
                      <a:pt x="130" y="11"/>
                      <a:pt x="126" y="16"/>
                    </a:cubicBezTo>
                    <a:cubicBezTo>
                      <a:pt x="121" y="21"/>
                      <a:pt x="117" y="27"/>
                      <a:pt x="111" y="30"/>
                    </a:cubicBezTo>
                    <a:cubicBezTo>
                      <a:pt x="100" y="39"/>
                      <a:pt x="87" y="44"/>
                      <a:pt x="73" y="47"/>
                    </a:cubicBezTo>
                    <a:cubicBezTo>
                      <a:pt x="59" y="49"/>
                      <a:pt x="44" y="47"/>
                      <a:pt x="32" y="41"/>
                    </a:cubicBezTo>
                    <a:cubicBezTo>
                      <a:pt x="19" y="36"/>
                      <a:pt x="8" y="28"/>
                      <a:pt x="0" y="17"/>
                    </a:cubicBez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21;p51">
                <a:extLst>
                  <a:ext uri="{FF2B5EF4-FFF2-40B4-BE49-F238E27FC236}">
                    <a16:creationId xmlns:a16="http://schemas.microsoft.com/office/drawing/2014/main" id="{E11102FA-8221-F998-920A-5E2DED359AB4}"/>
                  </a:ext>
                </a:extLst>
              </p:cNvPr>
              <p:cNvSpPr/>
              <p:nvPr/>
            </p:nvSpPr>
            <p:spPr>
              <a:xfrm>
                <a:off x="6651037" y="1686826"/>
                <a:ext cx="208689" cy="103634"/>
              </a:xfrm>
              <a:custGeom>
                <a:avLst/>
                <a:gdLst/>
                <a:ahLst/>
                <a:cxnLst/>
                <a:rect l="l" t="t" r="r" b="b"/>
                <a:pathLst>
                  <a:path w="147" h="73" extrusionOk="0">
                    <a:moveTo>
                      <a:pt x="0" y="25"/>
                    </a:moveTo>
                    <a:cubicBezTo>
                      <a:pt x="0" y="25"/>
                      <a:pt x="25" y="0"/>
                      <a:pt x="70" y="0"/>
                    </a:cubicBezTo>
                    <a:cubicBezTo>
                      <a:pt x="117" y="0"/>
                      <a:pt x="147" y="27"/>
                      <a:pt x="147" y="27"/>
                    </a:cubicBezTo>
                    <a:cubicBezTo>
                      <a:pt x="147" y="27"/>
                      <a:pt x="141" y="73"/>
                      <a:pt x="73" y="73"/>
                    </a:cubicBezTo>
                    <a:cubicBezTo>
                      <a:pt x="5" y="73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BD897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22;p51">
                <a:extLst>
                  <a:ext uri="{FF2B5EF4-FFF2-40B4-BE49-F238E27FC236}">
                    <a16:creationId xmlns:a16="http://schemas.microsoft.com/office/drawing/2014/main" id="{1FDB599E-FB99-0908-22D6-22AB95FDA9E2}"/>
                  </a:ext>
                </a:extLst>
              </p:cNvPr>
              <p:cNvSpPr/>
              <p:nvPr/>
            </p:nvSpPr>
            <p:spPr>
              <a:xfrm>
                <a:off x="6676591" y="1390118"/>
                <a:ext cx="69563" cy="259796"/>
              </a:xfrm>
              <a:custGeom>
                <a:avLst/>
                <a:gdLst/>
                <a:ahLst/>
                <a:cxnLst/>
                <a:rect l="l" t="t" r="r" b="b"/>
                <a:pathLst>
                  <a:path w="49" h="183" extrusionOk="0">
                    <a:moveTo>
                      <a:pt x="47" y="0"/>
                    </a:moveTo>
                    <a:cubicBezTo>
                      <a:pt x="50" y="19"/>
                      <a:pt x="49" y="37"/>
                      <a:pt x="46" y="55"/>
                    </a:cubicBezTo>
                    <a:cubicBezTo>
                      <a:pt x="44" y="73"/>
                      <a:pt x="39" y="92"/>
                      <a:pt x="31" y="108"/>
                    </a:cubicBezTo>
                    <a:cubicBezTo>
                      <a:pt x="24" y="124"/>
                      <a:pt x="16" y="140"/>
                      <a:pt x="15" y="155"/>
                    </a:cubicBezTo>
                    <a:cubicBezTo>
                      <a:pt x="14" y="163"/>
                      <a:pt x="16" y="169"/>
                      <a:pt x="23" y="173"/>
                    </a:cubicBezTo>
                    <a:cubicBezTo>
                      <a:pt x="30" y="177"/>
                      <a:pt x="39" y="179"/>
                      <a:pt x="47" y="181"/>
                    </a:cubicBezTo>
                    <a:cubicBezTo>
                      <a:pt x="38" y="183"/>
                      <a:pt x="29" y="184"/>
                      <a:pt x="19" y="181"/>
                    </a:cubicBezTo>
                    <a:cubicBezTo>
                      <a:pt x="14" y="180"/>
                      <a:pt x="9" y="176"/>
                      <a:pt x="6" y="172"/>
                    </a:cubicBezTo>
                    <a:cubicBezTo>
                      <a:pt x="2" y="167"/>
                      <a:pt x="1" y="161"/>
                      <a:pt x="0" y="156"/>
                    </a:cubicBezTo>
                    <a:cubicBezTo>
                      <a:pt x="-1" y="135"/>
                      <a:pt x="7" y="117"/>
                      <a:pt x="14" y="101"/>
                    </a:cubicBezTo>
                    <a:cubicBezTo>
                      <a:pt x="21" y="85"/>
                      <a:pt x="26" y="69"/>
                      <a:pt x="32" y="52"/>
                    </a:cubicBezTo>
                    <a:cubicBezTo>
                      <a:pt x="37" y="35"/>
                      <a:pt x="42" y="18"/>
                      <a:pt x="47" y="0"/>
                    </a:cubicBez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</p:spPr>
            <p:txBody>
              <a:bodyPr spcFirstLastPara="1" wrap="square" lIns="90000" tIns="20875" rIns="90000" bIns="20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23;p51">
                <a:extLst>
                  <a:ext uri="{FF2B5EF4-FFF2-40B4-BE49-F238E27FC236}">
                    <a16:creationId xmlns:a16="http://schemas.microsoft.com/office/drawing/2014/main" id="{306EFC4D-CBDD-5140-F6C0-5FCB80FE1BC5}"/>
                  </a:ext>
                </a:extLst>
              </p:cNvPr>
              <p:cNvSpPr/>
              <p:nvPr/>
            </p:nvSpPr>
            <p:spPr>
              <a:xfrm>
                <a:off x="6616965" y="1709541"/>
                <a:ext cx="273993" cy="2839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0" extrusionOk="0">
                    <a:moveTo>
                      <a:pt x="0" y="9"/>
                    </a:moveTo>
                    <a:cubicBezTo>
                      <a:pt x="16" y="4"/>
                      <a:pt x="32" y="1"/>
                      <a:pt x="49" y="0"/>
                    </a:cubicBezTo>
                    <a:cubicBezTo>
                      <a:pt x="57" y="-1"/>
                      <a:pt x="65" y="-1"/>
                      <a:pt x="74" y="0"/>
                    </a:cubicBezTo>
                    <a:cubicBezTo>
                      <a:pt x="82" y="0"/>
                      <a:pt x="89" y="1"/>
                      <a:pt x="97" y="1"/>
                    </a:cubicBezTo>
                    <a:cubicBezTo>
                      <a:pt x="105" y="1"/>
                      <a:pt x="112" y="0"/>
                      <a:pt x="120" y="0"/>
                    </a:cubicBezTo>
                    <a:cubicBezTo>
                      <a:pt x="129" y="0"/>
                      <a:pt x="137" y="0"/>
                      <a:pt x="145" y="1"/>
                    </a:cubicBezTo>
                    <a:cubicBezTo>
                      <a:pt x="162" y="2"/>
                      <a:pt x="178" y="5"/>
                      <a:pt x="193" y="11"/>
                    </a:cubicBezTo>
                    <a:cubicBezTo>
                      <a:pt x="177" y="13"/>
                      <a:pt x="161" y="14"/>
                      <a:pt x="145" y="16"/>
                    </a:cubicBezTo>
                    <a:cubicBezTo>
                      <a:pt x="129" y="17"/>
                      <a:pt x="114" y="19"/>
                      <a:pt x="97" y="20"/>
                    </a:cubicBezTo>
                    <a:cubicBezTo>
                      <a:pt x="88" y="19"/>
                      <a:pt x="80" y="19"/>
                      <a:pt x="72" y="18"/>
                    </a:cubicBezTo>
                    <a:cubicBezTo>
                      <a:pt x="64" y="16"/>
                      <a:pt x="56" y="16"/>
                      <a:pt x="48" y="15"/>
                    </a:cubicBezTo>
                    <a:cubicBezTo>
                      <a:pt x="33" y="13"/>
                      <a:pt x="17" y="12"/>
                      <a:pt x="0" y="9"/>
                    </a:cubicBez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b="0" strike="noStrike" noProof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sychopathology Case Report by Slidesgo">
  <a:themeElements>
    <a:clrScheme name="Simple Light">
      <a:dk1>
        <a:srgbClr val="062F48"/>
      </a:dk1>
      <a:lt1>
        <a:srgbClr val="E1EFF7"/>
      </a:lt1>
      <a:dk2>
        <a:srgbClr val="92B6C9"/>
      </a:dk2>
      <a:lt2>
        <a:srgbClr val="F29791"/>
      </a:lt2>
      <a:accent1>
        <a:srgbClr val="FFC6BC"/>
      </a:accent1>
      <a:accent2>
        <a:srgbClr val="FFD2BA"/>
      </a:accent2>
      <a:accent3>
        <a:srgbClr val="FFE3D2"/>
      </a:accent3>
      <a:accent4>
        <a:srgbClr val="FFF6F1"/>
      </a:accent4>
      <a:accent5>
        <a:srgbClr val="A8C8D9"/>
      </a:accent5>
      <a:accent6>
        <a:srgbClr val="D6E4ED"/>
      </a:accent6>
      <a:hlink>
        <a:srgbClr val="062F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875</Words>
  <Application>Microsoft Office PowerPoint</Application>
  <PresentationFormat>On-screen Show (16:9)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Martel Sans</vt:lpstr>
      <vt:lpstr>Open Sans</vt:lpstr>
      <vt:lpstr>Arial</vt:lpstr>
      <vt:lpstr>Courier New</vt:lpstr>
      <vt:lpstr>Raleway</vt:lpstr>
      <vt:lpstr>Psychopathology Case Report by Slidesgo</vt:lpstr>
      <vt:lpstr>Identifikacija automatskih misli</vt:lpstr>
      <vt:lpstr>PowerPoint Presentation</vt:lpstr>
      <vt:lpstr>Karakteristike automatskih misli</vt:lpstr>
      <vt:lpstr>PowerPoint Presentation</vt:lpstr>
      <vt:lpstr>PowerPoint Presentation</vt:lpstr>
      <vt:lpstr>Primjeri automatskih misli</vt:lpstr>
      <vt:lpstr>PowerPoint Presentation</vt:lpstr>
      <vt:lpstr>Kako objasniti automatske misli klijetima?</vt:lpstr>
      <vt:lpstr>Specificiranje automatskih misli</vt:lpstr>
      <vt:lpstr>Prošireni kognitivni model</vt:lpstr>
      <vt:lpstr>Prošireni kognitivni model</vt:lpstr>
      <vt:lpstr>Prošireni kognitivni model</vt:lpstr>
      <vt:lpstr>Različiti oblici automatskih misli</vt:lpstr>
      <vt:lpstr>Poteškoće s identifikacijom automatskih misli</vt:lpstr>
      <vt:lpstr>Ključni alati za identifikaciju automatskih misli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Identifikacija automatskih misli</dc:title>
  <dc:creator>hubik</dc:creator>
  <cp:lastModifiedBy>hubikotvr@outlook.com</cp:lastModifiedBy>
  <cp:revision>58</cp:revision>
  <dcterms:modified xsi:type="dcterms:W3CDTF">2025-03-12T09:58:10Z</dcterms:modified>
</cp:coreProperties>
</file>