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8" r:id="rId2"/>
    <p:sldId id="269" r:id="rId3"/>
    <p:sldId id="287" r:id="rId4"/>
    <p:sldId id="271" r:id="rId5"/>
    <p:sldId id="270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88" r:id="rId14"/>
    <p:sldId id="279" r:id="rId15"/>
    <p:sldId id="280" r:id="rId16"/>
    <p:sldId id="281" r:id="rId17"/>
    <p:sldId id="282" r:id="rId18"/>
    <p:sldId id="283" r:id="rId19"/>
    <p:sldId id="284" r:id="rId20"/>
    <p:sldId id="286" r:id="rId21"/>
    <p:sldId id="285" r:id="rId22"/>
    <p:sldId id="263" r:id="rId23"/>
    <p:sldId id="265" r:id="rId24"/>
    <p:sldId id="267" r:id="rId25"/>
  </p:sldIdLst>
  <p:sldSz cx="12192000" cy="6858000"/>
  <p:notesSz cx="6858000" cy="9144000"/>
  <p:defaultTextStyle>
    <a:defPPr>
      <a:defRPr lang="en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B0B0"/>
    <a:srgbClr val="D790B1"/>
    <a:srgbClr val="FEC179"/>
    <a:srgbClr val="FF9300"/>
    <a:srgbClr val="80CB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4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21666D-607D-4906-A3C8-7E366E993EB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63E626-AE4D-4348-BA3A-989A46232A2B}">
      <dgm:prSet/>
      <dgm:spPr>
        <a:solidFill>
          <a:srgbClr val="80CBF8"/>
        </a:solidFill>
      </dgm:spPr>
      <dgm:t>
        <a:bodyPr/>
        <a:lstStyle/>
        <a:p>
          <a:r>
            <a:rPr lang="en-US" b="0" dirty="0">
              <a:solidFill>
                <a:schemeClr val="tx1"/>
              </a:solidFill>
            </a:rPr>
            <a:t>1. </a:t>
          </a:r>
          <a:r>
            <a:rPr lang="en-US" b="0" dirty="0" err="1">
              <a:solidFill>
                <a:schemeClr val="tx1"/>
              </a:solidFill>
            </a:rPr>
            <a:t>Fokusiranje</a:t>
          </a:r>
          <a:r>
            <a:rPr lang="en-US" b="0" dirty="0">
              <a:solidFill>
                <a:schemeClr val="tx1"/>
              </a:solidFill>
            </a:rPr>
            <a:t> </a:t>
          </a:r>
          <a:r>
            <a:rPr lang="en-US" b="0" dirty="0" err="1">
              <a:solidFill>
                <a:schemeClr val="tx1"/>
              </a:solidFill>
            </a:rPr>
            <a:t>na</a:t>
          </a:r>
          <a:r>
            <a:rPr lang="en-US" b="0" dirty="0">
              <a:solidFill>
                <a:schemeClr val="tx1"/>
              </a:solidFill>
            </a:rPr>
            <a:t> </a:t>
          </a:r>
          <a:r>
            <a:rPr lang="en-US" b="0" dirty="0" err="1">
              <a:solidFill>
                <a:schemeClr val="tx1"/>
              </a:solidFill>
            </a:rPr>
            <a:t>pozitivne</a:t>
          </a:r>
          <a:r>
            <a:rPr lang="en-US" b="0" dirty="0">
              <a:solidFill>
                <a:schemeClr val="tx1"/>
              </a:solidFill>
            </a:rPr>
            <a:t> </a:t>
          </a:r>
          <a:r>
            <a:rPr lang="en-US" b="0" dirty="0" err="1">
              <a:solidFill>
                <a:schemeClr val="tx1"/>
              </a:solidFill>
            </a:rPr>
            <a:t>uspomene</a:t>
          </a:r>
          <a:r>
            <a:rPr lang="en-US" b="0" dirty="0">
              <a:solidFill>
                <a:schemeClr val="tx1"/>
              </a:solidFill>
            </a:rPr>
            <a:t> </a:t>
          </a:r>
        </a:p>
      </dgm:t>
    </dgm:pt>
    <dgm:pt modelId="{95C5F796-A283-4DCF-9332-0BEE45E7F35C}" type="parTrans" cxnId="{86ACA448-39DE-4088-B57F-63A1AEC19CF4}">
      <dgm:prSet/>
      <dgm:spPr/>
      <dgm:t>
        <a:bodyPr/>
        <a:lstStyle/>
        <a:p>
          <a:endParaRPr lang="en-US"/>
        </a:p>
      </dgm:t>
    </dgm:pt>
    <dgm:pt modelId="{F0F406FC-68DC-42A3-A532-9D1949F1EE90}" type="sibTrans" cxnId="{86ACA448-39DE-4088-B57F-63A1AEC19CF4}">
      <dgm:prSet/>
      <dgm:spPr/>
      <dgm:t>
        <a:bodyPr/>
        <a:lstStyle/>
        <a:p>
          <a:endParaRPr lang="en-US"/>
        </a:p>
      </dgm:t>
    </dgm:pt>
    <dgm:pt modelId="{6E1D146E-7386-466B-BA67-0195D99A232E}">
      <dgm:prSet/>
      <dgm:spPr>
        <a:solidFill>
          <a:srgbClr val="80CBF8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2. </a:t>
          </a:r>
          <a:r>
            <a:rPr lang="en-US" dirty="0" err="1">
              <a:solidFill>
                <a:schemeClr val="tx1"/>
              </a:solidFill>
            </a:rPr>
            <a:t>Vježbanje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adaptivnih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strategija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suočavanja</a:t>
          </a:r>
          <a:r>
            <a:rPr lang="en-US" dirty="0">
              <a:solidFill>
                <a:schemeClr val="tx1"/>
              </a:solidFill>
            </a:rPr>
            <a:t> </a:t>
          </a:r>
        </a:p>
      </dgm:t>
    </dgm:pt>
    <dgm:pt modelId="{0AA1F556-AB18-44C4-9D15-CD021994503C}" type="parTrans" cxnId="{BEE563A0-CFFA-4BFC-BB4D-0A7A15A7541D}">
      <dgm:prSet/>
      <dgm:spPr/>
      <dgm:t>
        <a:bodyPr/>
        <a:lstStyle/>
        <a:p>
          <a:endParaRPr lang="en-US"/>
        </a:p>
      </dgm:t>
    </dgm:pt>
    <dgm:pt modelId="{C9D53423-FD0B-41A1-B533-A880C94E7903}" type="sibTrans" cxnId="{BEE563A0-CFFA-4BFC-BB4D-0A7A15A7541D}">
      <dgm:prSet/>
      <dgm:spPr/>
      <dgm:t>
        <a:bodyPr/>
        <a:lstStyle/>
        <a:p>
          <a:endParaRPr lang="en-US"/>
        </a:p>
      </dgm:t>
    </dgm:pt>
    <dgm:pt modelId="{4E5DF011-9D79-4647-9FCB-94E74E37086D}">
      <dgm:prSet/>
      <dgm:spPr>
        <a:solidFill>
          <a:srgbClr val="80CBF8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3. </a:t>
          </a:r>
          <a:r>
            <a:rPr lang="en-US" dirty="0" err="1">
              <a:solidFill>
                <a:schemeClr val="tx1"/>
              </a:solidFill>
            </a:rPr>
            <a:t>Distanciranje</a:t>
          </a:r>
          <a:r>
            <a:rPr lang="en-US" dirty="0">
              <a:solidFill>
                <a:schemeClr val="tx1"/>
              </a:solidFill>
            </a:rPr>
            <a:t> od </a:t>
          </a:r>
          <a:r>
            <a:rPr lang="en-US" dirty="0" err="1">
              <a:solidFill>
                <a:schemeClr val="tx1"/>
              </a:solidFill>
            </a:rPr>
            <a:t>negativnih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slika</a:t>
          </a:r>
          <a:r>
            <a:rPr lang="en-US" dirty="0">
              <a:solidFill>
                <a:schemeClr val="tx1"/>
              </a:solidFill>
            </a:rPr>
            <a:t> </a:t>
          </a:r>
        </a:p>
      </dgm:t>
    </dgm:pt>
    <dgm:pt modelId="{3EA3A215-B450-4691-A856-CF3163D2B362}" type="parTrans" cxnId="{1754A9CF-EEAA-4286-845D-941372E1283D}">
      <dgm:prSet/>
      <dgm:spPr/>
      <dgm:t>
        <a:bodyPr/>
        <a:lstStyle/>
        <a:p>
          <a:endParaRPr lang="en-US"/>
        </a:p>
      </dgm:t>
    </dgm:pt>
    <dgm:pt modelId="{4915AC74-0A62-4AA3-8E6A-3F774BA9B03B}" type="sibTrans" cxnId="{1754A9CF-EEAA-4286-845D-941372E1283D}">
      <dgm:prSet/>
      <dgm:spPr/>
      <dgm:t>
        <a:bodyPr/>
        <a:lstStyle/>
        <a:p>
          <a:endParaRPr lang="en-US"/>
        </a:p>
      </dgm:t>
    </dgm:pt>
    <dgm:pt modelId="{6D814DB7-3868-4EE3-AC64-D4DE09391981}">
      <dgm:prSet/>
      <dgm:spPr>
        <a:solidFill>
          <a:srgbClr val="80CBF8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4. </a:t>
          </a:r>
          <a:r>
            <a:rPr lang="en-US" dirty="0" err="1">
              <a:solidFill>
                <a:schemeClr val="tx1"/>
              </a:solidFill>
            </a:rPr>
            <a:t>Zamjena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negativnih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slika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pozitivnima</a:t>
          </a:r>
          <a:r>
            <a:rPr lang="en-US" dirty="0">
              <a:solidFill>
                <a:schemeClr val="tx1"/>
              </a:solidFill>
            </a:rPr>
            <a:t> </a:t>
          </a:r>
        </a:p>
      </dgm:t>
    </dgm:pt>
    <dgm:pt modelId="{286079C5-F802-40FE-8151-7A0C789D8382}" type="parTrans" cxnId="{5C8A21B2-8D8C-42CD-98CA-63D9142C4300}">
      <dgm:prSet/>
      <dgm:spPr/>
      <dgm:t>
        <a:bodyPr/>
        <a:lstStyle/>
        <a:p>
          <a:endParaRPr lang="en-US"/>
        </a:p>
      </dgm:t>
    </dgm:pt>
    <dgm:pt modelId="{67E78516-3490-4DD0-8343-BA6641193BFD}" type="sibTrans" cxnId="{5C8A21B2-8D8C-42CD-98CA-63D9142C4300}">
      <dgm:prSet/>
      <dgm:spPr/>
      <dgm:t>
        <a:bodyPr/>
        <a:lstStyle/>
        <a:p>
          <a:endParaRPr lang="en-US"/>
        </a:p>
      </dgm:t>
    </dgm:pt>
    <dgm:pt modelId="{C2F9F470-F3C6-4885-8F4B-54E72E4A9B88}">
      <dgm:prSet/>
      <dgm:spPr>
        <a:solidFill>
          <a:srgbClr val="80CBF8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5. </a:t>
          </a:r>
          <a:r>
            <a:rPr lang="en-US" dirty="0" err="1">
              <a:solidFill>
                <a:schemeClr val="tx1"/>
              </a:solidFill>
            </a:rPr>
            <a:t>Fokusiranje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na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pozitivne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aspekte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situacije</a:t>
          </a:r>
          <a:r>
            <a:rPr lang="en-US" dirty="0">
              <a:solidFill>
                <a:schemeClr val="tx1"/>
              </a:solidFill>
            </a:rPr>
            <a:t> </a:t>
          </a:r>
        </a:p>
      </dgm:t>
    </dgm:pt>
    <dgm:pt modelId="{8BF3097E-D2D6-458A-9222-AA2A0F8514FA}" type="parTrans" cxnId="{02103702-44A0-4DBC-BDE6-76682B7B5274}">
      <dgm:prSet/>
      <dgm:spPr/>
      <dgm:t>
        <a:bodyPr/>
        <a:lstStyle/>
        <a:p>
          <a:endParaRPr lang="en-US"/>
        </a:p>
      </dgm:t>
    </dgm:pt>
    <dgm:pt modelId="{CFF0BB77-B21B-49F4-B1C5-61EDE1D44378}" type="sibTrans" cxnId="{02103702-44A0-4DBC-BDE6-76682B7B5274}">
      <dgm:prSet/>
      <dgm:spPr/>
      <dgm:t>
        <a:bodyPr/>
        <a:lstStyle/>
        <a:p>
          <a:endParaRPr lang="en-US"/>
        </a:p>
      </dgm:t>
    </dgm:pt>
    <dgm:pt modelId="{F964EA98-11E3-304E-95A6-8353CBEE0609}" type="pres">
      <dgm:prSet presAssocID="{AA21666D-607D-4906-A3C8-7E366E993EB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C100BD5-7093-5A4B-93B3-EF1E4EA82780}" type="pres">
      <dgm:prSet presAssocID="{0663E626-AE4D-4348-BA3A-989A46232A2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E86A75-8C18-064E-8CDB-5450E2F4E518}" type="pres">
      <dgm:prSet presAssocID="{F0F406FC-68DC-42A3-A532-9D1949F1EE90}" presName="sibTrans" presStyleCnt="0"/>
      <dgm:spPr/>
    </dgm:pt>
    <dgm:pt modelId="{0B143ADE-D47E-BC40-BD61-295D336836C4}" type="pres">
      <dgm:prSet presAssocID="{6E1D146E-7386-466B-BA67-0195D99A232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CE77F0-D125-304F-B47D-3A986823781C}" type="pres">
      <dgm:prSet presAssocID="{C9D53423-FD0B-41A1-B533-A880C94E7903}" presName="sibTrans" presStyleCnt="0"/>
      <dgm:spPr/>
    </dgm:pt>
    <dgm:pt modelId="{BACECB36-44F2-084A-86F9-883200955078}" type="pres">
      <dgm:prSet presAssocID="{4E5DF011-9D79-4647-9FCB-94E74E37086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964FF7-8969-4E40-A9E7-7F12F84E954B}" type="pres">
      <dgm:prSet presAssocID="{4915AC74-0A62-4AA3-8E6A-3F774BA9B03B}" presName="sibTrans" presStyleCnt="0"/>
      <dgm:spPr/>
    </dgm:pt>
    <dgm:pt modelId="{731AFB1C-73A8-9D48-A6C5-343E34EC53DD}" type="pres">
      <dgm:prSet presAssocID="{6D814DB7-3868-4EE3-AC64-D4DE0939198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AE87EC-72B3-CC4F-AD90-A93255236AB5}" type="pres">
      <dgm:prSet presAssocID="{67E78516-3490-4DD0-8343-BA6641193BFD}" presName="sibTrans" presStyleCnt="0"/>
      <dgm:spPr/>
    </dgm:pt>
    <dgm:pt modelId="{B3ECFA36-35AC-F849-B35A-D6438A9A6323}" type="pres">
      <dgm:prSet presAssocID="{C2F9F470-F3C6-4885-8F4B-54E72E4A9B8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EC01A4A-A57A-3B45-95A0-82F702CA8BFE}" type="presOf" srcId="{C2F9F470-F3C6-4885-8F4B-54E72E4A9B88}" destId="{B3ECFA36-35AC-F849-B35A-D6438A9A6323}" srcOrd="0" destOrd="0" presId="urn:microsoft.com/office/officeart/2005/8/layout/default"/>
    <dgm:cxn modelId="{BEE563A0-CFFA-4BFC-BB4D-0A7A15A7541D}" srcId="{AA21666D-607D-4906-A3C8-7E366E993EB3}" destId="{6E1D146E-7386-466B-BA67-0195D99A232E}" srcOrd="1" destOrd="0" parTransId="{0AA1F556-AB18-44C4-9D15-CD021994503C}" sibTransId="{C9D53423-FD0B-41A1-B533-A880C94E7903}"/>
    <dgm:cxn modelId="{86ACA448-39DE-4088-B57F-63A1AEC19CF4}" srcId="{AA21666D-607D-4906-A3C8-7E366E993EB3}" destId="{0663E626-AE4D-4348-BA3A-989A46232A2B}" srcOrd="0" destOrd="0" parTransId="{95C5F796-A283-4DCF-9332-0BEE45E7F35C}" sibTransId="{F0F406FC-68DC-42A3-A532-9D1949F1EE90}"/>
    <dgm:cxn modelId="{5C8A21B2-8D8C-42CD-98CA-63D9142C4300}" srcId="{AA21666D-607D-4906-A3C8-7E366E993EB3}" destId="{6D814DB7-3868-4EE3-AC64-D4DE09391981}" srcOrd="3" destOrd="0" parTransId="{286079C5-F802-40FE-8151-7A0C789D8382}" sibTransId="{67E78516-3490-4DD0-8343-BA6641193BFD}"/>
    <dgm:cxn modelId="{1754A9CF-EEAA-4286-845D-941372E1283D}" srcId="{AA21666D-607D-4906-A3C8-7E366E993EB3}" destId="{4E5DF011-9D79-4647-9FCB-94E74E37086D}" srcOrd="2" destOrd="0" parTransId="{3EA3A215-B450-4691-A856-CF3163D2B362}" sibTransId="{4915AC74-0A62-4AA3-8E6A-3F774BA9B03B}"/>
    <dgm:cxn modelId="{2AE81829-872D-B445-8023-B9E8F9B92ABB}" type="presOf" srcId="{0663E626-AE4D-4348-BA3A-989A46232A2B}" destId="{7C100BD5-7093-5A4B-93B3-EF1E4EA82780}" srcOrd="0" destOrd="0" presId="urn:microsoft.com/office/officeart/2005/8/layout/default"/>
    <dgm:cxn modelId="{02103702-44A0-4DBC-BDE6-76682B7B5274}" srcId="{AA21666D-607D-4906-A3C8-7E366E993EB3}" destId="{C2F9F470-F3C6-4885-8F4B-54E72E4A9B88}" srcOrd="4" destOrd="0" parTransId="{8BF3097E-D2D6-458A-9222-AA2A0F8514FA}" sibTransId="{CFF0BB77-B21B-49F4-B1C5-61EDE1D44378}"/>
    <dgm:cxn modelId="{89D843E3-CE84-EC4D-9AB1-CF7C99A17602}" type="presOf" srcId="{AA21666D-607D-4906-A3C8-7E366E993EB3}" destId="{F964EA98-11E3-304E-95A6-8353CBEE0609}" srcOrd="0" destOrd="0" presId="urn:microsoft.com/office/officeart/2005/8/layout/default"/>
    <dgm:cxn modelId="{1E3469EC-6F06-D448-AAE2-D61CBCB66734}" type="presOf" srcId="{6E1D146E-7386-466B-BA67-0195D99A232E}" destId="{0B143ADE-D47E-BC40-BD61-295D336836C4}" srcOrd="0" destOrd="0" presId="urn:microsoft.com/office/officeart/2005/8/layout/default"/>
    <dgm:cxn modelId="{F00ABA8D-9074-D74A-8B67-3284347ABF76}" type="presOf" srcId="{6D814DB7-3868-4EE3-AC64-D4DE09391981}" destId="{731AFB1C-73A8-9D48-A6C5-343E34EC53DD}" srcOrd="0" destOrd="0" presId="urn:microsoft.com/office/officeart/2005/8/layout/default"/>
    <dgm:cxn modelId="{FAF77F66-5DCA-554C-B354-878A2B914262}" type="presOf" srcId="{4E5DF011-9D79-4647-9FCB-94E74E37086D}" destId="{BACECB36-44F2-084A-86F9-883200955078}" srcOrd="0" destOrd="0" presId="urn:microsoft.com/office/officeart/2005/8/layout/default"/>
    <dgm:cxn modelId="{3F4C1FE1-BE0C-B643-8C0A-EC4B90077FD6}" type="presParOf" srcId="{F964EA98-11E3-304E-95A6-8353CBEE0609}" destId="{7C100BD5-7093-5A4B-93B3-EF1E4EA82780}" srcOrd="0" destOrd="0" presId="urn:microsoft.com/office/officeart/2005/8/layout/default"/>
    <dgm:cxn modelId="{66551677-5F7D-894D-AC50-2F946F8303DD}" type="presParOf" srcId="{F964EA98-11E3-304E-95A6-8353CBEE0609}" destId="{AAE86A75-8C18-064E-8CDB-5450E2F4E518}" srcOrd="1" destOrd="0" presId="urn:microsoft.com/office/officeart/2005/8/layout/default"/>
    <dgm:cxn modelId="{71E2AF07-5991-754E-8693-A6A43DC1772D}" type="presParOf" srcId="{F964EA98-11E3-304E-95A6-8353CBEE0609}" destId="{0B143ADE-D47E-BC40-BD61-295D336836C4}" srcOrd="2" destOrd="0" presId="urn:microsoft.com/office/officeart/2005/8/layout/default"/>
    <dgm:cxn modelId="{A984483F-4C2D-7F48-AB6C-B33B99343804}" type="presParOf" srcId="{F964EA98-11E3-304E-95A6-8353CBEE0609}" destId="{0BCE77F0-D125-304F-B47D-3A986823781C}" srcOrd="3" destOrd="0" presId="urn:microsoft.com/office/officeart/2005/8/layout/default"/>
    <dgm:cxn modelId="{EE3A19CE-2E95-2142-848A-025182D3EC4F}" type="presParOf" srcId="{F964EA98-11E3-304E-95A6-8353CBEE0609}" destId="{BACECB36-44F2-084A-86F9-883200955078}" srcOrd="4" destOrd="0" presId="urn:microsoft.com/office/officeart/2005/8/layout/default"/>
    <dgm:cxn modelId="{FDA94EC5-45D9-0745-9D01-470C9978720C}" type="presParOf" srcId="{F964EA98-11E3-304E-95A6-8353CBEE0609}" destId="{76964FF7-8969-4E40-A9E7-7F12F84E954B}" srcOrd="5" destOrd="0" presId="urn:microsoft.com/office/officeart/2005/8/layout/default"/>
    <dgm:cxn modelId="{45BED528-78FC-CD41-ABDE-7BF921D6F8AD}" type="presParOf" srcId="{F964EA98-11E3-304E-95A6-8353CBEE0609}" destId="{731AFB1C-73A8-9D48-A6C5-343E34EC53DD}" srcOrd="6" destOrd="0" presId="urn:microsoft.com/office/officeart/2005/8/layout/default"/>
    <dgm:cxn modelId="{E1588C40-673C-6541-8C30-B24A407D53CD}" type="presParOf" srcId="{F964EA98-11E3-304E-95A6-8353CBEE0609}" destId="{86AE87EC-72B3-CC4F-AD90-A93255236AB5}" srcOrd="7" destOrd="0" presId="urn:microsoft.com/office/officeart/2005/8/layout/default"/>
    <dgm:cxn modelId="{6FCB8A70-927F-4D41-A682-19DF46DCA251}" type="presParOf" srcId="{F964EA98-11E3-304E-95A6-8353CBEE0609}" destId="{B3ECFA36-35AC-F849-B35A-D6438A9A6323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EA5EF3-1136-4649-965D-0D8FB5643005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FFE9F2-90C4-492D-9312-73BF85BE2157}">
      <dgm:prSet/>
      <dgm:spPr>
        <a:solidFill>
          <a:srgbClr val="80CBF8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GB" b="1" dirty="0" err="1">
              <a:solidFill>
                <a:schemeClr val="tx1"/>
              </a:solidFill>
            </a:rPr>
            <a:t>Većina</a:t>
          </a:r>
          <a:r>
            <a:rPr lang="en-GB" b="1" dirty="0">
              <a:solidFill>
                <a:schemeClr val="tx1"/>
              </a:solidFill>
            </a:rPr>
            <a:t> </a:t>
          </a:r>
          <a:r>
            <a:rPr lang="en-GB" b="1" dirty="0" err="1">
              <a:solidFill>
                <a:schemeClr val="tx1"/>
              </a:solidFill>
            </a:rPr>
            <a:t>klijenata</a:t>
          </a:r>
          <a:r>
            <a:rPr lang="en-GB" b="1" dirty="0">
              <a:solidFill>
                <a:schemeClr val="tx1"/>
              </a:solidFill>
            </a:rPr>
            <a:t> u </a:t>
          </a:r>
          <a:r>
            <a:rPr lang="en-GB" b="1" dirty="0" err="1">
              <a:solidFill>
                <a:schemeClr val="tx1"/>
              </a:solidFill>
            </a:rPr>
            <a:t>početku</a:t>
          </a:r>
          <a:r>
            <a:rPr lang="en-GB" b="1" dirty="0">
              <a:solidFill>
                <a:schemeClr val="tx1"/>
              </a:solidFill>
            </a:rPr>
            <a:t> </a:t>
          </a:r>
          <a:r>
            <a:rPr lang="en-GB" b="1" dirty="0" err="1">
              <a:solidFill>
                <a:schemeClr val="tx1"/>
              </a:solidFill>
            </a:rPr>
            <a:t>nije</a:t>
          </a:r>
          <a:r>
            <a:rPr lang="en-GB" b="1" dirty="0">
              <a:solidFill>
                <a:schemeClr val="tx1"/>
              </a:solidFill>
            </a:rPr>
            <a:t> </a:t>
          </a:r>
          <a:r>
            <a:rPr lang="en-GB" b="1" dirty="0" err="1">
              <a:solidFill>
                <a:schemeClr val="tx1"/>
              </a:solidFill>
            </a:rPr>
            <a:t>svjesna</a:t>
          </a:r>
          <a:r>
            <a:rPr lang="en-GB" b="1" dirty="0">
              <a:solidFill>
                <a:schemeClr val="tx1"/>
              </a:solidFill>
            </a:rPr>
            <a:t> </a:t>
          </a:r>
          <a:r>
            <a:rPr lang="en-GB" b="1" dirty="0" err="1">
              <a:solidFill>
                <a:schemeClr val="tx1"/>
              </a:solidFill>
            </a:rPr>
            <a:t>svojih</a:t>
          </a:r>
          <a:r>
            <a:rPr lang="en-GB" b="1" dirty="0">
              <a:solidFill>
                <a:schemeClr val="tx1"/>
              </a:solidFill>
            </a:rPr>
            <a:t> </a:t>
          </a:r>
          <a:r>
            <a:rPr lang="en-GB" b="1" dirty="0" err="1">
              <a:solidFill>
                <a:schemeClr val="tx1"/>
              </a:solidFill>
            </a:rPr>
            <a:t>slika</a:t>
          </a:r>
          <a:r>
            <a:rPr lang="en-GB" b="1" dirty="0">
              <a:solidFill>
                <a:schemeClr val="tx1"/>
              </a:solidFill>
            </a:rPr>
            <a:t>, a </a:t>
          </a:r>
          <a:r>
            <a:rPr lang="en-GB" b="1" dirty="0" err="1">
              <a:solidFill>
                <a:schemeClr val="tx1"/>
              </a:solidFill>
            </a:rPr>
            <a:t>mnogi</a:t>
          </a:r>
          <a:r>
            <a:rPr lang="en-GB" b="1" dirty="0">
              <a:solidFill>
                <a:schemeClr val="tx1"/>
              </a:solidFill>
            </a:rPr>
            <a:t> </a:t>
          </a:r>
          <a:r>
            <a:rPr lang="en-GB" b="1" dirty="0" err="1">
              <a:solidFill>
                <a:schemeClr val="tx1"/>
              </a:solidFill>
            </a:rPr>
            <a:t>terapeuti</a:t>
          </a:r>
          <a:r>
            <a:rPr lang="en-GB" b="1" dirty="0">
              <a:solidFill>
                <a:schemeClr val="tx1"/>
              </a:solidFill>
            </a:rPr>
            <a:t>, </a:t>
          </a:r>
          <a:r>
            <a:rPr lang="en-GB" b="1" dirty="0" err="1">
              <a:solidFill>
                <a:schemeClr val="tx1"/>
              </a:solidFill>
            </a:rPr>
            <a:t>nakon</a:t>
          </a:r>
          <a:r>
            <a:rPr lang="en-GB" b="1" dirty="0">
              <a:solidFill>
                <a:schemeClr val="tx1"/>
              </a:solidFill>
            </a:rPr>
            <a:t> </a:t>
          </a:r>
          <a:r>
            <a:rPr lang="en-GB" b="1" dirty="0" err="1">
              <a:solidFill>
                <a:schemeClr val="tx1"/>
              </a:solidFill>
            </a:rPr>
            <a:t>nekoliko</a:t>
          </a:r>
          <a:r>
            <a:rPr lang="en-GB" b="1" dirty="0">
              <a:solidFill>
                <a:schemeClr val="tx1"/>
              </a:solidFill>
            </a:rPr>
            <a:t> </a:t>
          </a:r>
          <a:r>
            <a:rPr lang="en-GB" b="1" dirty="0" err="1">
              <a:solidFill>
                <a:schemeClr val="tx1"/>
              </a:solidFill>
            </a:rPr>
            <a:t>pokušaja</a:t>
          </a:r>
          <a:r>
            <a:rPr lang="en-GB" b="1" dirty="0">
              <a:solidFill>
                <a:schemeClr val="tx1"/>
              </a:solidFill>
            </a:rPr>
            <a:t>, </a:t>
          </a:r>
          <a:r>
            <a:rPr lang="en-GB" b="1" dirty="0" err="1">
              <a:solidFill>
                <a:schemeClr val="tx1"/>
              </a:solidFill>
            </a:rPr>
            <a:t>odustanu</a:t>
          </a:r>
          <a:r>
            <a:rPr lang="en-GB" b="1" dirty="0">
              <a:solidFill>
                <a:schemeClr val="tx1"/>
              </a:solidFill>
            </a:rPr>
            <a:t> od </a:t>
          </a:r>
          <a:r>
            <a:rPr lang="en-GB" b="1" dirty="0" err="1">
              <a:solidFill>
                <a:schemeClr val="tx1"/>
              </a:solidFill>
            </a:rPr>
            <a:t>daljnjeg</a:t>
          </a:r>
          <a:r>
            <a:rPr lang="en-GB" b="1" dirty="0">
              <a:solidFill>
                <a:schemeClr val="tx1"/>
              </a:solidFill>
            </a:rPr>
            <a:t> </a:t>
          </a:r>
          <a:r>
            <a:rPr lang="en-GB" b="1" dirty="0" err="1">
              <a:solidFill>
                <a:schemeClr val="tx1"/>
              </a:solidFill>
            </a:rPr>
            <a:t>istraživanja</a:t>
          </a:r>
          <a:endParaRPr lang="en-US" b="1" dirty="0">
            <a:solidFill>
              <a:schemeClr val="tx1"/>
            </a:solidFill>
          </a:endParaRPr>
        </a:p>
      </dgm:t>
    </dgm:pt>
    <dgm:pt modelId="{8104ACF2-E6A2-46BF-B2EC-EC7F5235BC54}" type="parTrans" cxnId="{B8987C78-E70F-4FA6-B563-8E68692945A2}">
      <dgm:prSet/>
      <dgm:spPr/>
      <dgm:t>
        <a:bodyPr/>
        <a:lstStyle/>
        <a:p>
          <a:endParaRPr lang="en-US"/>
        </a:p>
      </dgm:t>
    </dgm:pt>
    <dgm:pt modelId="{5F5E354C-CE51-4FB9-8758-BB151D81ADCA}" type="sibTrans" cxnId="{B8987C78-E70F-4FA6-B563-8E68692945A2}">
      <dgm:prSet/>
      <dgm:spPr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DAE2E96-CC1D-442E-AAE6-188A469E20E5}">
      <dgm:prSet/>
      <dgm:spPr>
        <a:solidFill>
          <a:srgbClr val="80CBF8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GB" b="1" dirty="0">
              <a:solidFill>
                <a:schemeClr val="tx1"/>
              </a:solidFill>
            </a:rPr>
            <a:t>Ako se </a:t>
          </a:r>
          <a:r>
            <a:rPr lang="en-GB" b="1" dirty="0" err="1">
              <a:solidFill>
                <a:schemeClr val="tx1"/>
              </a:solidFill>
            </a:rPr>
            <a:t>nama</a:t>
          </a:r>
          <a:r>
            <a:rPr lang="en-GB" b="1" dirty="0">
              <a:solidFill>
                <a:schemeClr val="tx1"/>
              </a:solidFill>
            </a:rPr>
            <a:t> </a:t>
          </a:r>
          <a:r>
            <a:rPr lang="en-GB" b="1" dirty="0" err="1">
              <a:solidFill>
                <a:schemeClr val="tx1"/>
              </a:solidFill>
            </a:rPr>
            <a:t>samima</a:t>
          </a:r>
          <a:r>
            <a:rPr lang="en-GB" b="1" dirty="0">
              <a:solidFill>
                <a:schemeClr val="tx1"/>
              </a:solidFill>
            </a:rPr>
            <a:t> </a:t>
          </a:r>
          <a:r>
            <a:rPr lang="en-GB" b="1" dirty="0" err="1">
              <a:solidFill>
                <a:schemeClr val="tx1"/>
              </a:solidFill>
            </a:rPr>
            <a:t>tijekom</a:t>
          </a:r>
          <a:r>
            <a:rPr lang="en-GB" b="1" dirty="0">
              <a:solidFill>
                <a:schemeClr val="tx1"/>
              </a:solidFill>
            </a:rPr>
            <a:t> </a:t>
          </a:r>
          <a:r>
            <a:rPr lang="en-GB" b="1" dirty="0" err="1">
              <a:solidFill>
                <a:schemeClr val="tx1"/>
              </a:solidFill>
            </a:rPr>
            <a:t>klijentovog</a:t>
          </a:r>
          <a:r>
            <a:rPr lang="en-GB" b="1" dirty="0">
              <a:solidFill>
                <a:schemeClr val="tx1"/>
              </a:solidFill>
            </a:rPr>
            <a:t> </a:t>
          </a:r>
          <a:r>
            <a:rPr lang="en-GB" b="1" dirty="0" err="1">
              <a:solidFill>
                <a:schemeClr val="tx1"/>
              </a:solidFill>
            </a:rPr>
            <a:t>opisa</a:t>
          </a:r>
          <a:r>
            <a:rPr lang="en-GB" b="1" dirty="0">
              <a:solidFill>
                <a:schemeClr val="tx1"/>
              </a:solidFill>
            </a:rPr>
            <a:t> </a:t>
          </a:r>
          <a:r>
            <a:rPr lang="en-GB" b="1" dirty="0" err="1">
              <a:solidFill>
                <a:schemeClr val="tx1"/>
              </a:solidFill>
            </a:rPr>
            <a:t>situacije</a:t>
          </a:r>
          <a:r>
            <a:rPr lang="en-GB" b="1" dirty="0">
              <a:solidFill>
                <a:schemeClr val="tx1"/>
              </a:solidFill>
            </a:rPr>
            <a:t> </a:t>
          </a:r>
          <a:r>
            <a:rPr lang="en-GB" b="1" dirty="0" err="1">
              <a:solidFill>
                <a:schemeClr val="tx1"/>
              </a:solidFill>
            </a:rPr>
            <a:t>spontano</a:t>
          </a:r>
          <a:r>
            <a:rPr lang="en-GB" b="1" dirty="0">
              <a:solidFill>
                <a:schemeClr val="tx1"/>
              </a:solidFill>
            </a:rPr>
            <a:t> </a:t>
          </a:r>
          <a:r>
            <a:rPr lang="en-GB" b="1" dirty="0" err="1">
              <a:solidFill>
                <a:schemeClr val="tx1"/>
              </a:solidFill>
            </a:rPr>
            <a:t>pojavi</a:t>
          </a:r>
          <a:r>
            <a:rPr lang="en-GB" b="1" dirty="0">
              <a:solidFill>
                <a:schemeClr val="tx1"/>
              </a:solidFill>
            </a:rPr>
            <a:t> </a:t>
          </a:r>
          <a:r>
            <a:rPr lang="en-GB" b="1" dirty="0" err="1">
              <a:solidFill>
                <a:schemeClr val="tx1"/>
              </a:solidFill>
            </a:rPr>
            <a:t>vizualna</a:t>
          </a:r>
          <a:r>
            <a:rPr lang="en-GB" b="1" dirty="0">
              <a:solidFill>
                <a:schemeClr val="tx1"/>
              </a:solidFill>
            </a:rPr>
            <a:t> </a:t>
          </a:r>
          <a:r>
            <a:rPr lang="en-GB" b="1" dirty="0" err="1">
              <a:solidFill>
                <a:schemeClr val="tx1"/>
              </a:solidFill>
            </a:rPr>
            <a:t>slika</a:t>
          </a:r>
          <a:r>
            <a:rPr lang="en-GB" b="1" dirty="0">
              <a:solidFill>
                <a:schemeClr val="tx1"/>
              </a:solidFill>
            </a:rPr>
            <a:t>, </a:t>
          </a:r>
          <a:r>
            <a:rPr lang="en-GB" b="1" dirty="0" err="1">
              <a:solidFill>
                <a:schemeClr val="tx1"/>
              </a:solidFill>
            </a:rPr>
            <a:t>možemo</a:t>
          </a:r>
          <a:r>
            <a:rPr lang="en-GB" b="1" dirty="0">
              <a:solidFill>
                <a:schemeClr val="tx1"/>
              </a:solidFill>
            </a:rPr>
            <a:t> je </a:t>
          </a:r>
          <a:r>
            <a:rPr lang="en-GB" b="1" dirty="0" err="1">
              <a:solidFill>
                <a:schemeClr val="tx1"/>
              </a:solidFill>
            </a:rPr>
            <a:t>iskoristiti</a:t>
          </a:r>
          <a:r>
            <a:rPr lang="en-GB" b="1" dirty="0">
              <a:solidFill>
                <a:schemeClr val="tx1"/>
              </a:solidFill>
            </a:rPr>
            <a:t> </a:t>
          </a:r>
          <a:r>
            <a:rPr lang="en-GB" b="1" dirty="0" err="1">
              <a:solidFill>
                <a:schemeClr val="tx1"/>
              </a:solidFill>
            </a:rPr>
            <a:t>kao</a:t>
          </a:r>
          <a:r>
            <a:rPr lang="en-GB" b="1" dirty="0">
              <a:solidFill>
                <a:schemeClr val="tx1"/>
              </a:solidFill>
            </a:rPr>
            <a:t> </a:t>
          </a:r>
          <a:r>
            <a:rPr lang="en-GB" b="1" dirty="0" err="1">
              <a:solidFill>
                <a:schemeClr val="tx1"/>
              </a:solidFill>
            </a:rPr>
            <a:t>znak</a:t>
          </a:r>
          <a:r>
            <a:rPr lang="en-GB" b="1" dirty="0">
              <a:solidFill>
                <a:schemeClr val="tx1"/>
              </a:solidFill>
            </a:rPr>
            <a:t> da </a:t>
          </a:r>
          <a:r>
            <a:rPr lang="en-GB" b="1" dirty="0" err="1">
              <a:solidFill>
                <a:schemeClr val="tx1"/>
              </a:solidFill>
            </a:rPr>
            <a:t>dodatno</a:t>
          </a:r>
          <a:r>
            <a:rPr lang="en-GB" b="1" dirty="0">
              <a:solidFill>
                <a:schemeClr val="tx1"/>
              </a:solidFill>
            </a:rPr>
            <a:t> </a:t>
          </a:r>
          <a:r>
            <a:rPr lang="en-GB" b="1" dirty="0" err="1">
              <a:solidFill>
                <a:schemeClr val="tx1"/>
              </a:solidFill>
            </a:rPr>
            <a:t>istražimo</a:t>
          </a:r>
          <a:r>
            <a:rPr lang="en-GB" b="1" dirty="0">
              <a:solidFill>
                <a:schemeClr val="tx1"/>
              </a:solidFill>
            </a:rPr>
            <a:t> </a:t>
          </a:r>
          <a:r>
            <a:rPr lang="en-GB" b="1" dirty="0" err="1">
              <a:solidFill>
                <a:schemeClr val="tx1"/>
              </a:solidFill>
            </a:rPr>
            <a:t>njegovu</a:t>
          </a:r>
          <a:r>
            <a:rPr lang="en-GB" b="1" dirty="0">
              <a:solidFill>
                <a:schemeClr val="tx1"/>
              </a:solidFill>
            </a:rPr>
            <a:t> </a:t>
          </a:r>
          <a:r>
            <a:rPr lang="en-GB" b="1" dirty="0" err="1">
              <a:solidFill>
                <a:schemeClr val="tx1"/>
              </a:solidFill>
            </a:rPr>
            <a:t>percepciju</a:t>
          </a:r>
          <a:r>
            <a:rPr lang="en-GB" b="1" dirty="0">
              <a:solidFill>
                <a:schemeClr val="tx1"/>
              </a:solidFill>
            </a:rPr>
            <a:t> </a:t>
          </a:r>
          <a:r>
            <a:rPr lang="en-GB" b="1" dirty="0" err="1">
              <a:solidFill>
                <a:schemeClr val="tx1"/>
              </a:solidFill>
            </a:rPr>
            <a:t>i</a:t>
          </a:r>
          <a:r>
            <a:rPr lang="en-GB" b="1" dirty="0">
              <a:solidFill>
                <a:schemeClr val="tx1"/>
              </a:solidFill>
            </a:rPr>
            <a:t> </a:t>
          </a:r>
          <a:r>
            <a:rPr lang="en-GB" b="1" dirty="0" err="1">
              <a:solidFill>
                <a:schemeClr val="tx1"/>
              </a:solidFill>
            </a:rPr>
            <a:t>emocionalni</a:t>
          </a:r>
          <a:r>
            <a:rPr lang="en-GB" b="1" dirty="0">
              <a:solidFill>
                <a:schemeClr val="tx1"/>
              </a:solidFill>
            </a:rPr>
            <a:t> </a:t>
          </a:r>
          <a:r>
            <a:rPr lang="en-GB" b="1" dirty="0" err="1">
              <a:solidFill>
                <a:schemeClr val="tx1"/>
              </a:solidFill>
            </a:rPr>
            <a:t>doživljaj</a:t>
          </a:r>
          <a:endParaRPr lang="en-US" b="1" dirty="0">
            <a:solidFill>
              <a:schemeClr val="tx1"/>
            </a:solidFill>
          </a:endParaRPr>
        </a:p>
      </dgm:t>
    </dgm:pt>
    <dgm:pt modelId="{4D04D988-34B0-430D-A52F-D0DA1D057287}" type="parTrans" cxnId="{88C385CE-8898-49EF-BB3A-7793B5F1ACB5}">
      <dgm:prSet/>
      <dgm:spPr/>
      <dgm:t>
        <a:bodyPr/>
        <a:lstStyle/>
        <a:p>
          <a:endParaRPr lang="en-US"/>
        </a:p>
      </dgm:t>
    </dgm:pt>
    <dgm:pt modelId="{175FE8A6-9204-4782-B87A-FCE2CD3E63D0}" type="sibTrans" cxnId="{88C385CE-8898-49EF-BB3A-7793B5F1ACB5}">
      <dgm:prSet/>
      <dgm:spPr/>
      <dgm:t>
        <a:bodyPr/>
        <a:lstStyle/>
        <a:p>
          <a:endParaRPr lang="en-US"/>
        </a:p>
      </dgm:t>
    </dgm:pt>
    <dgm:pt modelId="{7F57CB9C-BC38-A54F-B6E1-B2BA41FEA426}" type="pres">
      <dgm:prSet presAssocID="{DFEA5EF3-1136-4649-965D-0D8FB5643005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4CC2B6A-1B66-D143-B999-333841AA8CA1}" type="pres">
      <dgm:prSet presAssocID="{DFEA5EF3-1136-4649-965D-0D8FB5643005}" presName="dummyMaxCanvas" presStyleCnt="0">
        <dgm:presLayoutVars/>
      </dgm:prSet>
      <dgm:spPr/>
    </dgm:pt>
    <dgm:pt modelId="{49B6D641-EFDC-7A43-BE3A-8EF679D843FD}" type="pres">
      <dgm:prSet presAssocID="{DFEA5EF3-1136-4649-965D-0D8FB5643005}" presName="TwoNodes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BEE347-0957-A644-A1E0-E50DABF7CC7B}" type="pres">
      <dgm:prSet presAssocID="{DFEA5EF3-1136-4649-965D-0D8FB5643005}" presName="TwoNodes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02EBC2-8339-9C4D-98C9-8BC29DB05306}" type="pres">
      <dgm:prSet presAssocID="{DFEA5EF3-1136-4649-965D-0D8FB5643005}" presName="TwoConn_1-2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F75DA4-14D2-5B47-819C-B9B3A080699B}" type="pres">
      <dgm:prSet presAssocID="{DFEA5EF3-1136-4649-965D-0D8FB5643005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595208-058F-3748-9D7D-E7D310E04E5F}" type="pres">
      <dgm:prSet presAssocID="{DFEA5EF3-1136-4649-965D-0D8FB5643005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FE0412B-7499-014B-8715-BA0899CD16A1}" type="presOf" srcId="{5F5E354C-CE51-4FB9-8758-BB151D81ADCA}" destId="{BE02EBC2-8339-9C4D-98C9-8BC29DB05306}" srcOrd="0" destOrd="0" presId="urn:microsoft.com/office/officeart/2005/8/layout/vProcess5"/>
    <dgm:cxn modelId="{88C385CE-8898-49EF-BB3A-7793B5F1ACB5}" srcId="{DFEA5EF3-1136-4649-965D-0D8FB5643005}" destId="{6DAE2E96-CC1D-442E-AAE6-188A469E20E5}" srcOrd="1" destOrd="0" parTransId="{4D04D988-34B0-430D-A52F-D0DA1D057287}" sibTransId="{175FE8A6-9204-4782-B87A-FCE2CD3E63D0}"/>
    <dgm:cxn modelId="{AE6DBE1D-352E-7648-9580-FB09BD57E6DA}" type="presOf" srcId="{13FFE9F2-90C4-492D-9312-73BF85BE2157}" destId="{49B6D641-EFDC-7A43-BE3A-8EF679D843FD}" srcOrd="0" destOrd="0" presId="urn:microsoft.com/office/officeart/2005/8/layout/vProcess5"/>
    <dgm:cxn modelId="{41ED6670-E88B-F248-AB50-2A3B21ACE3AB}" type="presOf" srcId="{13FFE9F2-90C4-492D-9312-73BF85BE2157}" destId="{8FF75DA4-14D2-5B47-819C-B9B3A080699B}" srcOrd="1" destOrd="0" presId="urn:microsoft.com/office/officeart/2005/8/layout/vProcess5"/>
    <dgm:cxn modelId="{E2967E73-191B-E14B-B997-D7406F98039C}" type="presOf" srcId="{DFEA5EF3-1136-4649-965D-0D8FB5643005}" destId="{7F57CB9C-BC38-A54F-B6E1-B2BA41FEA426}" srcOrd="0" destOrd="0" presId="urn:microsoft.com/office/officeart/2005/8/layout/vProcess5"/>
    <dgm:cxn modelId="{B8987C78-E70F-4FA6-B563-8E68692945A2}" srcId="{DFEA5EF3-1136-4649-965D-0D8FB5643005}" destId="{13FFE9F2-90C4-492D-9312-73BF85BE2157}" srcOrd="0" destOrd="0" parTransId="{8104ACF2-E6A2-46BF-B2EC-EC7F5235BC54}" sibTransId="{5F5E354C-CE51-4FB9-8758-BB151D81ADCA}"/>
    <dgm:cxn modelId="{B1F0BB1F-F0D0-CA41-9A87-71BACD996055}" type="presOf" srcId="{6DAE2E96-CC1D-442E-AAE6-188A469E20E5}" destId="{87BEE347-0957-A644-A1E0-E50DABF7CC7B}" srcOrd="0" destOrd="0" presId="urn:microsoft.com/office/officeart/2005/8/layout/vProcess5"/>
    <dgm:cxn modelId="{7E4A333C-D168-3240-A504-1B0C7BCA76D0}" type="presOf" srcId="{6DAE2E96-CC1D-442E-AAE6-188A469E20E5}" destId="{B7595208-058F-3748-9D7D-E7D310E04E5F}" srcOrd="1" destOrd="0" presId="urn:microsoft.com/office/officeart/2005/8/layout/vProcess5"/>
    <dgm:cxn modelId="{45C27B43-1A14-744A-888C-3274071AF683}" type="presParOf" srcId="{7F57CB9C-BC38-A54F-B6E1-B2BA41FEA426}" destId="{A4CC2B6A-1B66-D143-B999-333841AA8CA1}" srcOrd="0" destOrd="0" presId="urn:microsoft.com/office/officeart/2005/8/layout/vProcess5"/>
    <dgm:cxn modelId="{95240AB3-B85A-824D-8A94-4CAB8782D361}" type="presParOf" srcId="{7F57CB9C-BC38-A54F-B6E1-B2BA41FEA426}" destId="{49B6D641-EFDC-7A43-BE3A-8EF679D843FD}" srcOrd="1" destOrd="0" presId="urn:microsoft.com/office/officeart/2005/8/layout/vProcess5"/>
    <dgm:cxn modelId="{02D7EC59-DD6D-8843-BF1F-6059F1F482B0}" type="presParOf" srcId="{7F57CB9C-BC38-A54F-B6E1-B2BA41FEA426}" destId="{87BEE347-0957-A644-A1E0-E50DABF7CC7B}" srcOrd="2" destOrd="0" presId="urn:microsoft.com/office/officeart/2005/8/layout/vProcess5"/>
    <dgm:cxn modelId="{042ED11F-2D1F-954B-8194-7CCA7942A7A8}" type="presParOf" srcId="{7F57CB9C-BC38-A54F-B6E1-B2BA41FEA426}" destId="{BE02EBC2-8339-9C4D-98C9-8BC29DB05306}" srcOrd="3" destOrd="0" presId="urn:microsoft.com/office/officeart/2005/8/layout/vProcess5"/>
    <dgm:cxn modelId="{F9206204-A780-4A4A-A8F1-055EA7E67102}" type="presParOf" srcId="{7F57CB9C-BC38-A54F-B6E1-B2BA41FEA426}" destId="{8FF75DA4-14D2-5B47-819C-B9B3A080699B}" srcOrd="4" destOrd="0" presId="urn:microsoft.com/office/officeart/2005/8/layout/vProcess5"/>
    <dgm:cxn modelId="{6AFB97D1-4231-014D-9302-A87D72CC13B3}" type="presParOf" srcId="{7F57CB9C-BC38-A54F-B6E1-B2BA41FEA426}" destId="{B7595208-058F-3748-9D7D-E7D310E04E5F}" srcOrd="5" destOrd="0" presId="urn:microsoft.com/office/officeart/2005/8/layout/vProcess5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A2D395-78DF-4C08-A2BB-3984DB9CED49}" type="doc">
      <dgm:prSet loTypeId="urn:microsoft.com/office/officeart/2005/8/layout/matrix3" loCatId="matrix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CC93655-1029-4660-BE50-D4A75B18245A}">
      <dgm:prSet/>
      <dgm:spPr>
        <a:solidFill>
          <a:srgbClr val="80CBF8"/>
        </a:solidFill>
      </dgm:spPr>
      <dgm:t>
        <a:bodyPr/>
        <a:lstStyle/>
        <a:p>
          <a:r>
            <a:rPr lang="en-US" b="1" dirty="0" err="1"/>
            <a:t>Omogućava</a:t>
          </a:r>
          <a:r>
            <a:rPr lang="en-US" b="1" dirty="0"/>
            <a:t> </a:t>
          </a:r>
          <a:r>
            <a:rPr lang="en-US" b="1" dirty="0" err="1"/>
            <a:t>promjenu</a:t>
          </a:r>
          <a:r>
            <a:rPr lang="en-US" b="1" dirty="0"/>
            <a:t> </a:t>
          </a:r>
          <a:r>
            <a:rPr lang="en-US" b="1" dirty="0" err="1"/>
            <a:t>negativnih</a:t>
          </a:r>
          <a:r>
            <a:rPr lang="en-US" b="1" dirty="0"/>
            <a:t> </a:t>
          </a:r>
          <a:r>
            <a:rPr lang="en-US" b="1" dirty="0" err="1"/>
            <a:t>obrazaca</a:t>
          </a:r>
          <a:r>
            <a:rPr lang="en-US" b="1" dirty="0"/>
            <a:t> </a:t>
          </a:r>
          <a:r>
            <a:rPr lang="en-US" b="1" dirty="0" err="1"/>
            <a:t>mišljenja</a:t>
          </a:r>
          <a:endParaRPr lang="en-US" b="1" dirty="0"/>
        </a:p>
      </dgm:t>
    </dgm:pt>
    <dgm:pt modelId="{1D26B985-202D-47BF-B06B-52D18E2FDF4C}" type="parTrans" cxnId="{494F34EF-995C-4649-B55E-B7141ACC2666}">
      <dgm:prSet/>
      <dgm:spPr/>
      <dgm:t>
        <a:bodyPr/>
        <a:lstStyle/>
        <a:p>
          <a:endParaRPr lang="en-US"/>
        </a:p>
      </dgm:t>
    </dgm:pt>
    <dgm:pt modelId="{88B35C51-BDB7-4591-BA6E-9364904478C0}" type="sibTrans" cxnId="{494F34EF-995C-4649-B55E-B7141ACC2666}">
      <dgm:prSet/>
      <dgm:spPr/>
      <dgm:t>
        <a:bodyPr/>
        <a:lstStyle/>
        <a:p>
          <a:endParaRPr lang="en-US"/>
        </a:p>
      </dgm:t>
    </dgm:pt>
    <dgm:pt modelId="{9CBDFAB6-E577-4441-A686-3E1870978CF6}">
      <dgm:prSet/>
      <dgm:spPr>
        <a:solidFill>
          <a:srgbClr val="D790B1"/>
        </a:solidFill>
      </dgm:spPr>
      <dgm:t>
        <a:bodyPr/>
        <a:lstStyle/>
        <a:p>
          <a:r>
            <a:rPr lang="en-US" b="1" dirty="0" err="1"/>
            <a:t>Potiče</a:t>
          </a:r>
          <a:r>
            <a:rPr lang="en-US" b="1" dirty="0"/>
            <a:t> </a:t>
          </a:r>
          <a:r>
            <a:rPr lang="en-US" b="1" dirty="0" err="1"/>
            <a:t>emocionalnu</a:t>
          </a:r>
          <a:r>
            <a:rPr lang="en-US" b="1" dirty="0"/>
            <a:t> </a:t>
          </a:r>
          <a:r>
            <a:rPr lang="en-US" b="1" dirty="0" err="1"/>
            <a:t>obradu</a:t>
          </a:r>
          <a:r>
            <a:rPr lang="en-US" b="1" dirty="0"/>
            <a:t> </a:t>
          </a:r>
          <a:r>
            <a:rPr lang="en-US" b="1" dirty="0" err="1"/>
            <a:t>teških</a:t>
          </a:r>
          <a:r>
            <a:rPr lang="en-US" b="1" dirty="0"/>
            <a:t> </a:t>
          </a:r>
          <a:r>
            <a:rPr lang="en-US" b="1" dirty="0" err="1"/>
            <a:t>iskustava</a:t>
          </a:r>
          <a:endParaRPr lang="en-US" b="1" dirty="0"/>
        </a:p>
      </dgm:t>
    </dgm:pt>
    <dgm:pt modelId="{00689531-7634-4109-9E00-250E2726EA0B}" type="parTrans" cxnId="{134D6AFA-33AC-4C58-B93B-FCC892EAA7BF}">
      <dgm:prSet/>
      <dgm:spPr/>
      <dgm:t>
        <a:bodyPr/>
        <a:lstStyle/>
        <a:p>
          <a:endParaRPr lang="en-US"/>
        </a:p>
      </dgm:t>
    </dgm:pt>
    <dgm:pt modelId="{D521CCFE-72DE-4CF8-B005-64EF5016523B}" type="sibTrans" cxnId="{134D6AFA-33AC-4C58-B93B-FCC892EAA7BF}">
      <dgm:prSet/>
      <dgm:spPr/>
      <dgm:t>
        <a:bodyPr/>
        <a:lstStyle/>
        <a:p>
          <a:endParaRPr lang="en-US"/>
        </a:p>
      </dgm:t>
    </dgm:pt>
    <dgm:pt modelId="{BFBCE8AF-5881-40BC-AE6A-E46D1A4B2C8D}">
      <dgm:prSet/>
      <dgm:spPr>
        <a:solidFill>
          <a:schemeClr val="tx1"/>
        </a:solidFill>
      </dgm:spPr>
      <dgm:t>
        <a:bodyPr/>
        <a:lstStyle/>
        <a:p>
          <a:r>
            <a:rPr lang="en-US" b="1" dirty="0" err="1"/>
            <a:t>Pomaže</a:t>
          </a:r>
          <a:r>
            <a:rPr lang="en-US" b="1" dirty="0"/>
            <a:t> u </a:t>
          </a:r>
          <a:r>
            <a:rPr lang="en-US" b="1" dirty="0" err="1"/>
            <a:t>smanjenju</a:t>
          </a:r>
          <a:r>
            <a:rPr lang="en-US" b="1" dirty="0"/>
            <a:t> </a:t>
          </a:r>
          <a:r>
            <a:rPr lang="en-US" b="1" dirty="0" err="1"/>
            <a:t>anksioznosti</a:t>
          </a:r>
          <a:r>
            <a:rPr lang="en-US" b="1" dirty="0"/>
            <a:t> </a:t>
          </a:r>
          <a:r>
            <a:rPr lang="en-US" b="1" dirty="0" err="1"/>
            <a:t>kroz</a:t>
          </a:r>
          <a:r>
            <a:rPr lang="en-US" b="1" dirty="0"/>
            <a:t> </a:t>
          </a:r>
          <a:r>
            <a:rPr lang="en-US" b="1" dirty="0" err="1"/>
            <a:t>anticipaciju</a:t>
          </a:r>
          <a:r>
            <a:rPr lang="en-US" b="1" dirty="0"/>
            <a:t> </a:t>
          </a:r>
          <a:r>
            <a:rPr lang="en-US" b="1" dirty="0" err="1"/>
            <a:t>pozitivnih</a:t>
          </a:r>
          <a:r>
            <a:rPr lang="en-US" b="1" dirty="0"/>
            <a:t> </a:t>
          </a:r>
          <a:r>
            <a:rPr lang="en-US" b="1" dirty="0" err="1"/>
            <a:t>ishoda</a:t>
          </a:r>
          <a:endParaRPr lang="en-US" b="1" dirty="0"/>
        </a:p>
      </dgm:t>
    </dgm:pt>
    <dgm:pt modelId="{C62C9C06-1EC3-4C4C-8E1C-3299976661A7}" type="parTrans" cxnId="{19D8DF52-7BE0-4B9D-8D55-8B6C486FB469}">
      <dgm:prSet/>
      <dgm:spPr/>
      <dgm:t>
        <a:bodyPr/>
        <a:lstStyle/>
        <a:p>
          <a:endParaRPr lang="en-US"/>
        </a:p>
      </dgm:t>
    </dgm:pt>
    <dgm:pt modelId="{B16A493A-9A37-4767-A128-996000176751}" type="sibTrans" cxnId="{19D8DF52-7BE0-4B9D-8D55-8B6C486FB469}">
      <dgm:prSet/>
      <dgm:spPr/>
      <dgm:t>
        <a:bodyPr/>
        <a:lstStyle/>
        <a:p>
          <a:endParaRPr lang="en-US"/>
        </a:p>
      </dgm:t>
    </dgm:pt>
    <dgm:pt modelId="{47EFA11C-02EC-4409-8472-5938ADC88749}">
      <dgm:prSet/>
      <dgm:spPr>
        <a:solidFill>
          <a:srgbClr val="FEC179"/>
        </a:solidFill>
      </dgm:spPr>
      <dgm:t>
        <a:bodyPr/>
        <a:lstStyle/>
        <a:p>
          <a:r>
            <a:rPr lang="en-US" b="1" dirty="0" err="1"/>
            <a:t>Omogućava</a:t>
          </a:r>
          <a:r>
            <a:rPr lang="en-US" b="1" dirty="0"/>
            <a:t> </a:t>
          </a:r>
          <a:r>
            <a:rPr lang="en-US" b="1" dirty="0" err="1"/>
            <a:t>klijentima</a:t>
          </a:r>
          <a:r>
            <a:rPr lang="en-US" b="1" dirty="0"/>
            <a:t> da </a:t>
          </a:r>
          <a:r>
            <a:rPr lang="en-US" b="1" dirty="0" err="1"/>
            <a:t>svjesno</a:t>
          </a:r>
          <a:r>
            <a:rPr lang="en-US" b="1" dirty="0"/>
            <a:t> </a:t>
          </a:r>
          <a:r>
            <a:rPr lang="en-US" b="1" dirty="0" err="1"/>
            <a:t>mijenjaju</a:t>
          </a:r>
          <a:r>
            <a:rPr lang="en-US" b="1" dirty="0"/>
            <a:t> </a:t>
          </a:r>
          <a:r>
            <a:rPr lang="en-US" b="1" dirty="0" err="1"/>
            <a:t>svoje</a:t>
          </a:r>
          <a:r>
            <a:rPr lang="en-US" b="1" dirty="0"/>
            <a:t> </a:t>
          </a:r>
          <a:r>
            <a:rPr lang="en-US" b="1" dirty="0" err="1"/>
            <a:t>unutarnje</a:t>
          </a:r>
          <a:r>
            <a:rPr lang="en-US" b="1" dirty="0"/>
            <a:t> </a:t>
          </a:r>
          <a:r>
            <a:rPr lang="en-US" b="1" dirty="0" err="1"/>
            <a:t>slike</a:t>
          </a:r>
          <a:endParaRPr lang="en-US" b="1" dirty="0"/>
        </a:p>
      </dgm:t>
    </dgm:pt>
    <dgm:pt modelId="{89910283-C6B1-4C19-8B0A-B3203FE2B365}" type="parTrans" cxnId="{8CBFFC7F-66CE-4798-A56B-F3366342A177}">
      <dgm:prSet/>
      <dgm:spPr/>
      <dgm:t>
        <a:bodyPr/>
        <a:lstStyle/>
        <a:p>
          <a:endParaRPr lang="en-US"/>
        </a:p>
      </dgm:t>
    </dgm:pt>
    <dgm:pt modelId="{7756625E-C5BC-45B9-8204-2C40F2D4F155}" type="sibTrans" cxnId="{8CBFFC7F-66CE-4798-A56B-F3366342A177}">
      <dgm:prSet/>
      <dgm:spPr/>
      <dgm:t>
        <a:bodyPr/>
        <a:lstStyle/>
        <a:p>
          <a:endParaRPr lang="en-US"/>
        </a:p>
      </dgm:t>
    </dgm:pt>
    <dgm:pt modelId="{6BE6C48B-47D9-C842-8980-51EFF4B6DD4B}" type="pres">
      <dgm:prSet presAssocID="{8AA2D395-78DF-4C08-A2BB-3984DB9CED49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AE636EB-01C0-EB48-A4EC-26AA6D1F1606}" type="pres">
      <dgm:prSet presAssocID="{8AA2D395-78DF-4C08-A2BB-3984DB9CED49}" presName="diamond" presStyleLbl="bgShp" presStyleIdx="0" presStyleCnt="1"/>
      <dgm:spPr>
        <a:solidFill>
          <a:schemeClr val="accent2">
            <a:lumMod val="20000"/>
            <a:lumOff val="80000"/>
          </a:schemeClr>
        </a:solidFill>
      </dgm:spPr>
    </dgm:pt>
    <dgm:pt modelId="{31A32115-7EBD-3C4C-845B-880D244E6506}" type="pres">
      <dgm:prSet presAssocID="{8AA2D395-78DF-4C08-A2BB-3984DB9CED49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9F1AC8-B7AC-104E-92FE-1F7F756ADC91}" type="pres">
      <dgm:prSet presAssocID="{8AA2D395-78DF-4C08-A2BB-3984DB9CED49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1E279D-1BC0-8345-B92B-09C3722CF9D5}" type="pres">
      <dgm:prSet presAssocID="{8AA2D395-78DF-4C08-A2BB-3984DB9CED49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830E97-FCF7-174C-B52E-A675962ADF2D}" type="pres">
      <dgm:prSet presAssocID="{8AA2D395-78DF-4C08-A2BB-3984DB9CED49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CBFFC7F-66CE-4798-A56B-F3366342A177}" srcId="{8AA2D395-78DF-4C08-A2BB-3984DB9CED49}" destId="{47EFA11C-02EC-4409-8472-5938ADC88749}" srcOrd="3" destOrd="0" parTransId="{89910283-C6B1-4C19-8B0A-B3203FE2B365}" sibTransId="{7756625E-C5BC-45B9-8204-2C40F2D4F155}"/>
    <dgm:cxn modelId="{DCB2ECC4-5665-1B4B-B4DB-5DD70DEEAB79}" type="presOf" srcId="{47EFA11C-02EC-4409-8472-5938ADC88749}" destId="{AF830E97-FCF7-174C-B52E-A675962ADF2D}" srcOrd="0" destOrd="0" presId="urn:microsoft.com/office/officeart/2005/8/layout/matrix3"/>
    <dgm:cxn modelId="{41C3DB78-2572-814E-AFC5-F844E68EA92B}" type="presOf" srcId="{BFBCE8AF-5881-40BC-AE6A-E46D1A4B2C8D}" destId="{2F1E279D-1BC0-8345-B92B-09C3722CF9D5}" srcOrd="0" destOrd="0" presId="urn:microsoft.com/office/officeart/2005/8/layout/matrix3"/>
    <dgm:cxn modelId="{E2279259-2EF8-294A-9AF3-058FC27826A6}" type="presOf" srcId="{ACC93655-1029-4660-BE50-D4A75B18245A}" destId="{31A32115-7EBD-3C4C-845B-880D244E6506}" srcOrd="0" destOrd="0" presId="urn:microsoft.com/office/officeart/2005/8/layout/matrix3"/>
    <dgm:cxn modelId="{DE9F18C0-616F-084E-8BD5-A49DC1621471}" type="presOf" srcId="{9CBDFAB6-E577-4441-A686-3E1870978CF6}" destId="{069F1AC8-B7AC-104E-92FE-1F7F756ADC91}" srcOrd="0" destOrd="0" presId="urn:microsoft.com/office/officeart/2005/8/layout/matrix3"/>
    <dgm:cxn modelId="{92B74D48-ABDC-9D43-A1E8-C6E660A786F8}" type="presOf" srcId="{8AA2D395-78DF-4C08-A2BB-3984DB9CED49}" destId="{6BE6C48B-47D9-C842-8980-51EFF4B6DD4B}" srcOrd="0" destOrd="0" presId="urn:microsoft.com/office/officeart/2005/8/layout/matrix3"/>
    <dgm:cxn modelId="{494F34EF-995C-4649-B55E-B7141ACC2666}" srcId="{8AA2D395-78DF-4C08-A2BB-3984DB9CED49}" destId="{ACC93655-1029-4660-BE50-D4A75B18245A}" srcOrd="0" destOrd="0" parTransId="{1D26B985-202D-47BF-B06B-52D18E2FDF4C}" sibTransId="{88B35C51-BDB7-4591-BA6E-9364904478C0}"/>
    <dgm:cxn modelId="{134D6AFA-33AC-4C58-B93B-FCC892EAA7BF}" srcId="{8AA2D395-78DF-4C08-A2BB-3984DB9CED49}" destId="{9CBDFAB6-E577-4441-A686-3E1870978CF6}" srcOrd="1" destOrd="0" parTransId="{00689531-7634-4109-9E00-250E2726EA0B}" sibTransId="{D521CCFE-72DE-4CF8-B005-64EF5016523B}"/>
    <dgm:cxn modelId="{19D8DF52-7BE0-4B9D-8D55-8B6C486FB469}" srcId="{8AA2D395-78DF-4C08-A2BB-3984DB9CED49}" destId="{BFBCE8AF-5881-40BC-AE6A-E46D1A4B2C8D}" srcOrd="2" destOrd="0" parTransId="{C62C9C06-1EC3-4C4C-8E1C-3299976661A7}" sibTransId="{B16A493A-9A37-4767-A128-996000176751}"/>
    <dgm:cxn modelId="{3C6C48C7-6FCB-3E4E-B4A3-AF8435F3FFDB}" type="presParOf" srcId="{6BE6C48B-47D9-C842-8980-51EFF4B6DD4B}" destId="{8AE636EB-01C0-EB48-A4EC-26AA6D1F1606}" srcOrd="0" destOrd="0" presId="urn:microsoft.com/office/officeart/2005/8/layout/matrix3"/>
    <dgm:cxn modelId="{1A22477A-9669-5C4E-BD0A-A32CE5CFC3AC}" type="presParOf" srcId="{6BE6C48B-47D9-C842-8980-51EFF4B6DD4B}" destId="{31A32115-7EBD-3C4C-845B-880D244E6506}" srcOrd="1" destOrd="0" presId="urn:microsoft.com/office/officeart/2005/8/layout/matrix3"/>
    <dgm:cxn modelId="{74447117-A53E-3D4A-A179-34EDFCA8BAF3}" type="presParOf" srcId="{6BE6C48B-47D9-C842-8980-51EFF4B6DD4B}" destId="{069F1AC8-B7AC-104E-92FE-1F7F756ADC91}" srcOrd="2" destOrd="0" presId="urn:microsoft.com/office/officeart/2005/8/layout/matrix3"/>
    <dgm:cxn modelId="{2F967372-B3D1-3B48-B836-F9E5732C411B}" type="presParOf" srcId="{6BE6C48B-47D9-C842-8980-51EFF4B6DD4B}" destId="{2F1E279D-1BC0-8345-B92B-09C3722CF9D5}" srcOrd="3" destOrd="0" presId="urn:microsoft.com/office/officeart/2005/8/layout/matrix3"/>
    <dgm:cxn modelId="{60FEFFE2-C31A-D64D-885F-5EBBA70FE3C1}" type="presParOf" srcId="{6BE6C48B-47D9-C842-8980-51EFF4B6DD4B}" destId="{AF830E97-FCF7-174C-B52E-A675962ADF2D}" srcOrd="4" destOrd="0" presId="urn:microsoft.com/office/officeart/2005/8/layout/matrix3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100BD5-7093-5A4B-93B3-EF1E4EA82780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solidFill>
          <a:srgbClr val="80CBF8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0" kern="1200" dirty="0">
              <a:solidFill>
                <a:schemeClr val="tx1"/>
              </a:solidFill>
            </a:rPr>
            <a:t>1. </a:t>
          </a:r>
          <a:r>
            <a:rPr lang="en-US" sz="3100" b="0" kern="1200" dirty="0" err="1">
              <a:solidFill>
                <a:schemeClr val="tx1"/>
              </a:solidFill>
            </a:rPr>
            <a:t>Fokusiranje</a:t>
          </a:r>
          <a:r>
            <a:rPr lang="en-US" sz="3100" b="0" kern="1200" dirty="0">
              <a:solidFill>
                <a:schemeClr val="tx1"/>
              </a:solidFill>
            </a:rPr>
            <a:t> </a:t>
          </a:r>
          <a:r>
            <a:rPr lang="en-US" sz="3100" b="0" kern="1200" dirty="0" err="1">
              <a:solidFill>
                <a:schemeClr val="tx1"/>
              </a:solidFill>
            </a:rPr>
            <a:t>na</a:t>
          </a:r>
          <a:r>
            <a:rPr lang="en-US" sz="3100" b="0" kern="1200" dirty="0">
              <a:solidFill>
                <a:schemeClr val="tx1"/>
              </a:solidFill>
            </a:rPr>
            <a:t> </a:t>
          </a:r>
          <a:r>
            <a:rPr lang="en-US" sz="3100" b="0" kern="1200" dirty="0" err="1">
              <a:solidFill>
                <a:schemeClr val="tx1"/>
              </a:solidFill>
            </a:rPr>
            <a:t>pozitivne</a:t>
          </a:r>
          <a:r>
            <a:rPr lang="en-US" sz="3100" b="0" kern="1200" dirty="0">
              <a:solidFill>
                <a:schemeClr val="tx1"/>
              </a:solidFill>
            </a:rPr>
            <a:t> </a:t>
          </a:r>
          <a:r>
            <a:rPr lang="en-US" sz="3100" b="0" kern="1200" dirty="0" err="1">
              <a:solidFill>
                <a:schemeClr val="tx1"/>
              </a:solidFill>
            </a:rPr>
            <a:t>uspomene</a:t>
          </a:r>
          <a:r>
            <a:rPr lang="en-US" sz="3100" b="0" kern="1200" dirty="0">
              <a:solidFill>
                <a:schemeClr val="tx1"/>
              </a:solidFill>
            </a:rPr>
            <a:t> </a:t>
          </a:r>
        </a:p>
      </dsp:txBody>
      <dsp:txXfrm>
        <a:off x="0" y="39687"/>
        <a:ext cx="3286125" cy="1971675"/>
      </dsp:txXfrm>
    </dsp:sp>
    <dsp:sp modelId="{0B143ADE-D47E-BC40-BD61-295D336836C4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solidFill>
          <a:srgbClr val="80CBF8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>
              <a:solidFill>
                <a:schemeClr val="tx1"/>
              </a:solidFill>
            </a:rPr>
            <a:t>2. </a:t>
          </a:r>
          <a:r>
            <a:rPr lang="en-US" sz="3100" kern="1200" dirty="0" err="1">
              <a:solidFill>
                <a:schemeClr val="tx1"/>
              </a:solidFill>
            </a:rPr>
            <a:t>Vježbanje</a:t>
          </a:r>
          <a:r>
            <a:rPr lang="en-US" sz="3100" kern="1200" dirty="0">
              <a:solidFill>
                <a:schemeClr val="tx1"/>
              </a:solidFill>
            </a:rPr>
            <a:t> </a:t>
          </a:r>
          <a:r>
            <a:rPr lang="en-US" sz="3100" kern="1200" dirty="0" err="1">
              <a:solidFill>
                <a:schemeClr val="tx1"/>
              </a:solidFill>
            </a:rPr>
            <a:t>adaptivnih</a:t>
          </a:r>
          <a:r>
            <a:rPr lang="en-US" sz="3100" kern="1200" dirty="0">
              <a:solidFill>
                <a:schemeClr val="tx1"/>
              </a:solidFill>
            </a:rPr>
            <a:t> </a:t>
          </a:r>
          <a:r>
            <a:rPr lang="en-US" sz="3100" kern="1200" dirty="0" err="1">
              <a:solidFill>
                <a:schemeClr val="tx1"/>
              </a:solidFill>
            </a:rPr>
            <a:t>strategija</a:t>
          </a:r>
          <a:r>
            <a:rPr lang="en-US" sz="3100" kern="1200" dirty="0">
              <a:solidFill>
                <a:schemeClr val="tx1"/>
              </a:solidFill>
            </a:rPr>
            <a:t> </a:t>
          </a:r>
          <a:r>
            <a:rPr lang="en-US" sz="3100" kern="1200" dirty="0" err="1">
              <a:solidFill>
                <a:schemeClr val="tx1"/>
              </a:solidFill>
            </a:rPr>
            <a:t>suočavanja</a:t>
          </a:r>
          <a:r>
            <a:rPr lang="en-US" sz="3100" kern="1200" dirty="0">
              <a:solidFill>
                <a:schemeClr val="tx1"/>
              </a:solidFill>
            </a:rPr>
            <a:t> </a:t>
          </a:r>
        </a:p>
      </dsp:txBody>
      <dsp:txXfrm>
        <a:off x="3614737" y="39687"/>
        <a:ext cx="3286125" cy="1971675"/>
      </dsp:txXfrm>
    </dsp:sp>
    <dsp:sp modelId="{BACECB36-44F2-084A-86F9-883200955078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solidFill>
          <a:srgbClr val="80CBF8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>
              <a:solidFill>
                <a:schemeClr val="tx1"/>
              </a:solidFill>
            </a:rPr>
            <a:t>3. </a:t>
          </a:r>
          <a:r>
            <a:rPr lang="en-US" sz="3100" kern="1200" dirty="0" err="1">
              <a:solidFill>
                <a:schemeClr val="tx1"/>
              </a:solidFill>
            </a:rPr>
            <a:t>Distanciranje</a:t>
          </a:r>
          <a:r>
            <a:rPr lang="en-US" sz="3100" kern="1200" dirty="0">
              <a:solidFill>
                <a:schemeClr val="tx1"/>
              </a:solidFill>
            </a:rPr>
            <a:t> od </a:t>
          </a:r>
          <a:r>
            <a:rPr lang="en-US" sz="3100" kern="1200" dirty="0" err="1">
              <a:solidFill>
                <a:schemeClr val="tx1"/>
              </a:solidFill>
            </a:rPr>
            <a:t>negativnih</a:t>
          </a:r>
          <a:r>
            <a:rPr lang="en-US" sz="3100" kern="1200" dirty="0">
              <a:solidFill>
                <a:schemeClr val="tx1"/>
              </a:solidFill>
            </a:rPr>
            <a:t> </a:t>
          </a:r>
          <a:r>
            <a:rPr lang="en-US" sz="3100" kern="1200" dirty="0" err="1">
              <a:solidFill>
                <a:schemeClr val="tx1"/>
              </a:solidFill>
            </a:rPr>
            <a:t>slika</a:t>
          </a:r>
          <a:r>
            <a:rPr lang="en-US" sz="3100" kern="1200" dirty="0">
              <a:solidFill>
                <a:schemeClr val="tx1"/>
              </a:solidFill>
            </a:rPr>
            <a:t> </a:t>
          </a:r>
        </a:p>
      </dsp:txBody>
      <dsp:txXfrm>
        <a:off x="7229475" y="39687"/>
        <a:ext cx="3286125" cy="1971675"/>
      </dsp:txXfrm>
    </dsp:sp>
    <dsp:sp modelId="{731AFB1C-73A8-9D48-A6C5-343E34EC53DD}">
      <dsp:nvSpPr>
        <dsp:cNvPr id="0" name=""/>
        <dsp:cNvSpPr/>
      </dsp:nvSpPr>
      <dsp:spPr>
        <a:xfrm>
          <a:off x="1807368" y="2339975"/>
          <a:ext cx="3286125" cy="1971675"/>
        </a:xfrm>
        <a:prstGeom prst="rect">
          <a:avLst/>
        </a:prstGeom>
        <a:solidFill>
          <a:srgbClr val="80CBF8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>
              <a:solidFill>
                <a:schemeClr val="tx1"/>
              </a:solidFill>
            </a:rPr>
            <a:t>4. </a:t>
          </a:r>
          <a:r>
            <a:rPr lang="en-US" sz="3100" kern="1200" dirty="0" err="1">
              <a:solidFill>
                <a:schemeClr val="tx1"/>
              </a:solidFill>
            </a:rPr>
            <a:t>Zamjena</a:t>
          </a:r>
          <a:r>
            <a:rPr lang="en-US" sz="3100" kern="1200" dirty="0">
              <a:solidFill>
                <a:schemeClr val="tx1"/>
              </a:solidFill>
            </a:rPr>
            <a:t> </a:t>
          </a:r>
          <a:r>
            <a:rPr lang="en-US" sz="3100" kern="1200" dirty="0" err="1">
              <a:solidFill>
                <a:schemeClr val="tx1"/>
              </a:solidFill>
            </a:rPr>
            <a:t>negativnih</a:t>
          </a:r>
          <a:r>
            <a:rPr lang="en-US" sz="3100" kern="1200" dirty="0">
              <a:solidFill>
                <a:schemeClr val="tx1"/>
              </a:solidFill>
            </a:rPr>
            <a:t> </a:t>
          </a:r>
          <a:r>
            <a:rPr lang="en-US" sz="3100" kern="1200" dirty="0" err="1">
              <a:solidFill>
                <a:schemeClr val="tx1"/>
              </a:solidFill>
            </a:rPr>
            <a:t>slika</a:t>
          </a:r>
          <a:r>
            <a:rPr lang="en-US" sz="3100" kern="1200" dirty="0">
              <a:solidFill>
                <a:schemeClr val="tx1"/>
              </a:solidFill>
            </a:rPr>
            <a:t> </a:t>
          </a:r>
          <a:r>
            <a:rPr lang="en-US" sz="3100" kern="1200" dirty="0" err="1">
              <a:solidFill>
                <a:schemeClr val="tx1"/>
              </a:solidFill>
            </a:rPr>
            <a:t>pozitivnima</a:t>
          </a:r>
          <a:r>
            <a:rPr lang="en-US" sz="3100" kern="1200" dirty="0">
              <a:solidFill>
                <a:schemeClr val="tx1"/>
              </a:solidFill>
            </a:rPr>
            <a:t> </a:t>
          </a:r>
        </a:p>
      </dsp:txBody>
      <dsp:txXfrm>
        <a:off x="1807368" y="2339975"/>
        <a:ext cx="3286125" cy="1971675"/>
      </dsp:txXfrm>
    </dsp:sp>
    <dsp:sp modelId="{B3ECFA36-35AC-F849-B35A-D6438A9A6323}">
      <dsp:nvSpPr>
        <dsp:cNvPr id="0" name=""/>
        <dsp:cNvSpPr/>
      </dsp:nvSpPr>
      <dsp:spPr>
        <a:xfrm>
          <a:off x="5422106" y="2339975"/>
          <a:ext cx="3286125" cy="1971675"/>
        </a:xfrm>
        <a:prstGeom prst="rect">
          <a:avLst/>
        </a:prstGeom>
        <a:solidFill>
          <a:srgbClr val="80CBF8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>
              <a:solidFill>
                <a:schemeClr val="tx1"/>
              </a:solidFill>
            </a:rPr>
            <a:t>5. </a:t>
          </a:r>
          <a:r>
            <a:rPr lang="en-US" sz="3100" kern="1200" dirty="0" err="1">
              <a:solidFill>
                <a:schemeClr val="tx1"/>
              </a:solidFill>
            </a:rPr>
            <a:t>Fokusiranje</a:t>
          </a:r>
          <a:r>
            <a:rPr lang="en-US" sz="3100" kern="1200" dirty="0">
              <a:solidFill>
                <a:schemeClr val="tx1"/>
              </a:solidFill>
            </a:rPr>
            <a:t> </a:t>
          </a:r>
          <a:r>
            <a:rPr lang="en-US" sz="3100" kern="1200" dirty="0" err="1">
              <a:solidFill>
                <a:schemeClr val="tx1"/>
              </a:solidFill>
            </a:rPr>
            <a:t>na</a:t>
          </a:r>
          <a:r>
            <a:rPr lang="en-US" sz="3100" kern="1200" dirty="0">
              <a:solidFill>
                <a:schemeClr val="tx1"/>
              </a:solidFill>
            </a:rPr>
            <a:t> </a:t>
          </a:r>
          <a:r>
            <a:rPr lang="en-US" sz="3100" kern="1200" dirty="0" err="1">
              <a:solidFill>
                <a:schemeClr val="tx1"/>
              </a:solidFill>
            </a:rPr>
            <a:t>pozitivne</a:t>
          </a:r>
          <a:r>
            <a:rPr lang="en-US" sz="3100" kern="1200" dirty="0">
              <a:solidFill>
                <a:schemeClr val="tx1"/>
              </a:solidFill>
            </a:rPr>
            <a:t> </a:t>
          </a:r>
          <a:r>
            <a:rPr lang="en-US" sz="3100" kern="1200" dirty="0" err="1">
              <a:solidFill>
                <a:schemeClr val="tx1"/>
              </a:solidFill>
            </a:rPr>
            <a:t>aspekte</a:t>
          </a:r>
          <a:r>
            <a:rPr lang="en-US" sz="3100" kern="1200" dirty="0">
              <a:solidFill>
                <a:schemeClr val="tx1"/>
              </a:solidFill>
            </a:rPr>
            <a:t> </a:t>
          </a:r>
          <a:r>
            <a:rPr lang="en-US" sz="3100" kern="1200" dirty="0" err="1">
              <a:solidFill>
                <a:schemeClr val="tx1"/>
              </a:solidFill>
            </a:rPr>
            <a:t>situacije</a:t>
          </a:r>
          <a:r>
            <a:rPr lang="en-US" sz="3100" kern="1200" dirty="0">
              <a:solidFill>
                <a:schemeClr val="tx1"/>
              </a:solidFill>
            </a:rPr>
            <a:t> </a:t>
          </a:r>
        </a:p>
      </dsp:txBody>
      <dsp:txXfrm>
        <a:off x="5422106" y="2339975"/>
        <a:ext cx="3286125" cy="19716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B6D641-EFDC-7A43-BE3A-8EF679D843FD}">
      <dsp:nvSpPr>
        <dsp:cNvPr id="0" name=""/>
        <dsp:cNvSpPr/>
      </dsp:nvSpPr>
      <dsp:spPr>
        <a:xfrm>
          <a:off x="0" y="0"/>
          <a:ext cx="9965455" cy="2174836"/>
        </a:xfrm>
        <a:prstGeom prst="roundRect">
          <a:avLst>
            <a:gd name="adj" fmla="val 10000"/>
          </a:avLst>
        </a:prstGeom>
        <a:solidFill>
          <a:srgbClr val="80CBF8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err="1">
              <a:solidFill>
                <a:schemeClr val="tx1"/>
              </a:solidFill>
            </a:rPr>
            <a:t>Većina</a:t>
          </a:r>
          <a:r>
            <a:rPr lang="en-GB" sz="2400" b="1" kern="1200" dirty="0">
              <a:solidFill>
                <a:schemeClr val="tx1"/>
              </a:solidFill>
            </a:rPr>
            <a:t> </a:t>
          </a:r>
          <a:r>
            <a:rPr lang="en-GB" sz="2400" b="1" kern="1200" dirty="0" err="1">
              <a:solidFill>
                <a:schemeClr val="tx1"/>
              </a:solidFill>
            </a:rPr>
            <a:t>klijenata</a:t>
          </a:r>
          <a:r>
            <a:rPr lang="en-GB" sz="2400" b="1" kern="1200" dirty="0">
              <a:solidFill>
                <a:schemeClr val="tx1"/>
              </a:solidFill>
            </a:rPr>
            <a:t> u </a:t>
          </a:r>
          <a:r>
            <a:rPr lang="en-GB" sz="2400" b="1" kern="1200" dirty="0" err="1">
              <a:solidFill>
                <a:schemeClr val="tx1"/>
              </a:solidFill>
            </a:rPr>
            <a:t>početku</a:t>
          </a:r>
          <a:r>
            <a:rPr lang="en-GB" sz="2400" b="1" kern="1200" dirty="0">
              <a:solidFill>
                <a:schemeClr val="tx1"/>
              </a:solidFill>
            </a:rPr>
            <a:t> </a:t>
          </a:r>
          <a:r>
            <a:rPr lang="en-GB" sz="2400" b="1" kern="1200" dirty="0" err="1">
              <a:solidFill>
                <a:schemeClr val="tx1"/>
              </a:solidFill>
            </a:rPr>
            <a:t>nije</a:t>
          </a:r>
          <a:r>
            <a:rPr lang="en-GB" sz="2400" b="1" kern="1200" dirty="0">
              <a:solidFill>
                <a:schemeClr val="tx1"/>
              </a:solidFill>
            </a:rPr>
            <a:t> </a:t>
          </a:r>
          <a:r>
            <a:rPr lang="en-GB" sz="2400" b="1" kern="1200" dirty="0" err="1">
              <a:solidFill>
                <a:schemeClr val="tx1"/>
              </a:solidFill>
            </a:rPr>
            <a:t>svjesna</a:t>
          </a:r>
          <a:r>
            <a:rPr lang="en-GB" sz="2400" b="1" kern="1200" dirty="0">
              <a:solidFill>
                <a:schemeClr val="tx1"/>
              </a:solidFill>
            </a:rPr>
            <a:t> </a:t>
          </a:r>
          <a:r>
            <a:rPr lang="en-GB" sz="2400" b="1" kern="1200" dirty="0" err="1">
              <a:solidFill>
                <a:schemeClr val="tx1"/>
              </a:solidFill>
            </a:rPr>
            <a:t>svojih</a:t>
          </a:r>
          <a:r>
            <a:rPr lang="en-GB" sz="2400" b="1" kern="1200" dirty="0">
              <a:solidFill>
                <a:schemeClr val="tx1"/>
              </a:solidFill>
            </a:rPr>
            <a:t> </a:t>
          </a:r>
          <a:r>
            <a:rPr lang="en-GB" sz="2400" b="1" kern="1200" dirty="0" err="1">
              <a:solidFill>
                <a:schemeClr val="tx1"/>
              </a:solidFill>
            </a:rPr>
            <a:t>slika</a:t>
          </a:r>
          <a:r>
            <a:rPr lang="en-GB" sz="2400" b="1" kern="1200" dirty="0">
              <a:solidFill>
                <a:schemeClr val="tx1"/>
              </a:solidFill>
            </a:rPr>
            <a:t>, a </a:t>
          </a:r>
          <a:r>
            <a:rPr lang="en-GB" sz="2400" b="1" kern="1200" dirty="0" err="1">
              <a:solidFill>
                <a:schemeClr val="tx1"/>
              </a:solidFill>
            </a:rPr>
            <a:t>mnogi</a:t>
          </a:r>
          <a:r>
            <a:rPr lang="en-GB" sz="2400" b="1" kern="1200" dirty="0">
              <a:solidFill>
                <a:schemeClr val="tx1"/>
              </a:solidFill>
            </a:rPr>
            <a:t> </a:t>
          </a:r>
          <a:r>
            <a:rPr lang="en-GB" sz="2400" b="1" kern="1200" dirty="0" err="1">
              <a:solidFill>
                <a:schemeClr val="tx1"/>
              </a:solidFill>
            </a:rPr>
            <a:t>terapeuti</a:t>
          </a:r>
          <a:r>
            <a:rPr lang="en-GB" sz="2400" b="1" kern="1200" dirty="0">
              <a:solidFill>
                <a:schemeClr val="tx1"/>
              </a:solidFill>
            </a:rPr>
            <a:t>, </a:t>
          </a:r>
          <a:r>
            <a:rPr lang="en-GB" sz="2400" b="1" kern="1200" dirty="0" err="1">
              <a:solidFill>
                <a:schemeClr val="tx1"/>
              </a:solidFill>
            </a:rPr>
            <a:t>nakon</a:t>
          </a:r>
          <a:r>
            <a:rPr lang="en-GB" sz="2400" b="1" kern="1200" dirty="0">
              <a:solidFill>
                <a:schemeClr val="tx1"/>
              </a:solidFill>
            </a:rPr>
            <a:t> </a:t>
          </a:r>
          <a:r>
            <a:rPr lang="en-GB" sz="2400" b="1" kern="1200" dirty="0" err="1">
              <a:solidFill>
                <a:schemeClr val="tx1"/>
              </a:solidFill>
            </a:rPr>
            <a:t>nekoliko</a:t>
          </a:r>
          <a:r>
            <a:rPr lang="en-GB" sz="2400" b="1" kern="1200" dirty="0">
              <a:solidFill>
                <a:schemeClr val="tx1"/>
              </a:solidFill>
            </a:rPr>
            <a:t> </a:t>
          </a:r>
          <a:r>
            <a:rPr lang="en-GB" sz="2400" b="1" kern="1200" dirty="0" err="1">
              <a:solidFill>
                <a:schemeClr val="tx1"/>
              </a:solidFill>
            </a:rPr>
            <a:t>pokušaja</a:t>
          </a:r>
          <a:r>
            <a:rPr lang="en-GB" sz="2400" b="1" kern="1200" dirty="0">
              <a:solidFill>
                <a:schemeClr val="tx1"/>
              </a:solidFill>
            </a:rPr>
            <a:t>, </a:t>
          </a:r>
          <a:r>
            <a:rPr lang="en-GB" sz="2400" b="1" kern="1200" dirty="0" err="1">
              <a:solidFill>
                <a:schemeClr val="tx1"/>
              </a:solidFill>
            </a:rPr>
            <a:t>odustanu</a:t>
          </a:r>
          <a:r>
            <a:rPr lang="en-GB" sz="2400" b="1" kern="1200" dirty="0">
              <a:solidFill>
                <a:schemeClr val="tx1"/>
              </a:solidFill>
            </a:rPr>
            <a:t> od </a:t>
          </a:r>
          <a:r>
            <a:rPr lang="en-GB" sz="2400" b="1" kern="1200" dirty="0" err="1">
              <a:solidFill>
                <a:schemeClr val="tx1"/>
              </a:solidFill>
            </a:rPr>
            <a:t>daljnjeg</a:t>
          </a:r>
          <a:r>
            <a:rPr lang="en-GB" sz="2400" b="1" kern="1200" dirty="0">
              <a:solidFill>
                <a:schemeClr val="tx1"/>
              </a:solidFill>
            </a:rPr>
            <a:t> </a:t>
          </a:r>
          <a:r>
            <a:rPr lang="en-GB" sz="2400" b="1" kern="1200" dirty="0" err="1">
              <a:solidFill>
                <a:schemeClr val="tx1"/>
              </a:solidFill>
            </a:rPr>
            <a:t>istraživanja</a:t>
          </a:r>
          <a:endParaRPr lang="en-US" sz="2400" b="1" kern="1200" dirty="0">
            <a:solidFill>
              <a:schemeClr val="tx1"/>
            </a:solidFill>
          </a:endParaRPr>
        </a:p>
      </dsp:txBody>
      <dsp:txXfrm>
        <a:off x="63699" y="63699"/>
        <a:ext cx="7717591" cy="2047438"/>
      </dsp:txXfrm>
    </dsp:sp>
    <dsp:sp modelId="{87BEE347-0957-A644-A1E0-E50DABF7CC7B}">
      <dsp:nvSpPr>
        <dsp:cNvPr id="0" name=""/>
        <dsp:cNvSpPr/>
      </dsp:nvSpPr>
      <dsp:spPr>
        <a:xfrm>
          <a:off x="1758609" y="2658134"/>
          <a:ext cx="9965455" cy="2174836"/>
        </a:xfrm>
        <a:prstGeom prst="roundRect">
          <a:avLst>
            <a:gd name="adj" fmla="val 10000"/>
          </a:avLst>
        </a:prstGeom>
        <a:solidFill>
          <a:srgbClr val="80CBF8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>
              <a:solidFill>
                <a:schemeClr val="tx1"/>
              </a:solidFill>
            </a:rPr>
            <a:t>Ako se </a:t>
          </a:r>
          <a:r>
            <a:rPr lang="en-GB" sz="2400" b="1" kern="1200" dirty="0" err="1">
              <a:solidFill>
                <a:schemeClr val="tx1"/>
              </a:solidFill>
            </a:rPr>
            <a:t>nama</a:t>
          </a:r>
          <a:r>
            <a:rPr lang="en-GB" sz="2400" b="1" kern="1200" dirty="0">
              <a:solidFill>
                <a:schemeClr val="tx1"/>
              </a:solidFill>
            </a:rPr>
            <a:t> </a:t>
          </a:r>
          <a:r>
            <a:rPr lang="en-GB" sz="2400" b="1" kern="1200" dirty="0" err="1">
              <a:solidFill>
                <a:schemeClr val="tx1"/>
              </a:solidFill>
            </a:rPr>
            <a:t>samima</a:t>
          </a:r>
          <a:r>
            <a:rPr lang="en-GB" sz="2400" b="1" kern="1200" dirty="0">
              <a:solidFill>
                <a:schemeClr val="tx1"/>
              </a:solidFill>
            </a:rPr>
            <a:t> </a:t>
          </a:r>
          <a:r>
            <a:rPr lang="en-GB" sz="2400" b="1" kern="1200" dirty="0" err="1">
              <a:solidFill>
                <a:schemeClr val="tx1"/>
              </a:solidFill>
            </a:rPr>
            <a:t>tijekom</a:t>
          </a:r>
          <a:r>
            <a:rPr lang="en-GB" sz="2400" b="1" kern="1200" dirty="0">
              <a:solidFill>
                <a:schemeClr val="tx1"/>
              </a:solidFill>
            </a:rPr>
            <a:t> </a:t>
          </a:r>
          <a:r>
            <a:rPr lang="en-GB" sz="2400" b="1" kern="1200" dirty="0" err="1">
              <a:solidFill>
                <a:schemeClr val="tx1"/>
              </a:solidFill>
            </a:rPr>
            <a:t>klijentovog</a:t>
          </a:r>
          <a:r>
            <a:rPr lang="en-GB" sz="2400" b="1" kern="1200" dirty="0">
              <a:solidFill>
                <a:schemeClr val="tx1"/>
              </a:solidFill>
            </a:rPr>
            <a:t> </a:t>
          </a:r>
          <a:r>
            <a:rPr lang="en-GB" sz="2400" b="1" kern="1200" dirty="0" err="1">
              <a:solidFill>
                <a:schemeClr val="tx1"/>
              </a:solidFill>
            </a:rPr>
            <a:t>opisa</a:t>
          </a:r>
          <a:r>
            <a:rPr lang="en-GB" sz="2400" b="1" kern="1200" dirty="0">
              <a:solidFill>
                <a:schemeClr val="tx1"/>
              </a:solidFill>
            </a:rPr>
            <a:t> </a:t>
          </a:r>
          <a:r>
            <a:rPr lang="en-GB" sz="2400" b="1" kern="1200" dirty="0" err="1">
              <a:solidFill>
                <a:schemeClr val="tx1"/>
              </a:solidFill>
            </a:rPr>
            <a:t>situacije</a:t>
          </a:r>
          <a:r>
            <a:rPr lang="en-GB" sz="2400" b="1" kern="1200" dirty="0">
              <a:solidFill>
                <a:schemeClr val="tx1"/>
              </a:solidFill>
            </a:rPr>
            <a:t> </a:t>
          </a:r>
          <a:r>
            <a:rPr lang="en-GB" sz="2400" b="1" kern="1200" dirty="0" err="1">
              <a:solidFill>
                <a:schemeClr val="tx1"/>
              </a:solidFill>
            </a:rPr>
            <a:t>spontano</a:t>
          </a:r>
          <a:r>
            <a:rPr lang="en-GB" sz="2400" b="1" kern="1200" dirty="0">
              <a:solidFill>
                <a:schemeClr val="tx1"/>
              </a:solidFill>
            </a:rPr>
            <a:t> </a:t>
          </a:r>
          <a:r>
            <a:rPr lang="en-GB" sz="2400" b="1" kern="1200" dirty="0" err="1">
              <a:solidFill>
                <a:schemeClr val="tx1"/>
              </a:solidFill>
            </a:rPr>
            <a:t>pojavi</a:t>
          </a:r>
          <a:r>
            <a:rPr lang="en-GB" sz="2400" b="1" kern="1200" dirty="0">
              <a:solidFill>
                <a:schemeClr val="tx1"/>
              </a:solidFill>
            </a:rPr>
            <a:t> </a:t>
          </a:r>
          <a:r>
            <a:rPr lang="en-GB" sz="2400" b="1" kern="1200" dirty="0" err="1">
              <a:solidFill>
                <a:schemeClr val="tx1"/>
              </a:solidFill>
            </a:rPr>
            <a:t>vizualna</a:t>
          </a:r>
          <a:r>
            <a:rPr lang="en-GB" sz="2400" b="1" kern="1200" dirty="0">
              <a:solidFill>
                <a:schemeClr val="tx1"/>
              </a:solidFill>
            </a:rPr>
            <a:t> </a:t>
          </a:r>
          <a:r>
            <a:rPr lang="en-GB" sz="2400" b="1" kern="1200" dirty="0" err="1">
              <a:solidFill>
                <a:schemeClr val="tx1"/>
              </a:solidFill>
            </a:rPr>
            <a:t>slika</a:t>
          </a:r>
          <a:r>
            <a:rPr lang="en-GB" sz="2400" b="1" kern="1200" dirty="0">
              <a:solidFill>
                <a:schemeClr val="tx1"/>
              </a:solidFill>
            </a:rPr>
            <a:t>, </a:t>
          </a:r>
          <a:r>
            <a:rPr lang="en-GB" sz="2400" b="1" kern="1200" dirty="0" err="1">
              <a:solidFill>
                <a:schemeClr val="tx1"/>
              </a:solidFill>
            </a:rPr>
            <a:t>možemo</a:t>
          </a:r>
          <a:r>
            <a:rPr lang="en-GB" sz="2400" b="1" kern="1200" dirty="0">
              <a:solidFill>
                <a:schemeClr val="tx1"/>
              </a:solidFill>
            </a:rPr>
            <a:t> je </a:t>
          </a:r>
          <a:r>
            <a:rPr lang="en-GB" sz="2400" b="1" kern="1200" dirty="0" err="1">
              <a:solidFill>
                <a:schemeClr val="tx1"/>
              </a:solidFill>
            </a:rPr>
            <a:t>iskoristiti</a:t>
          </a:r>
          <a:r>
            <a:rPr lang="en-GB" sz="2400" b="1" kern="1200" dirty="0">
              <a:solidFill>
                <a:schemeClr val="tx1"/>
              </a:solidFill>
            </a:rPr>
            <a:t> </a:t>
          </a:r>
          <a:r>
            <a:rPr lang="en-GB" sz="2400" b="1" kern="1200" dirty="0" err="1">
              <a:solidFill>
                <a:schemeClr val="tx1"/>
              </a:solidFill>
            </a:rPr>
            <a:t>kao</a:t>
          </a:r>
          <a:r>
            <a:rPr lang="en-GB" sz="2400" b="1" kern="1200" dirty="0">
              <a:solidFill>
                <a:schemeClr val="tx1"/>
              </a:solidFill>
            </a:rPr>
            <a:t> </a:t>
          </a:r>
          <a:r>
            <a:rPr lang="en-GB" sz="2400" b="1" kern="1200" dirty="0" err="1">
              <a:solidFill>
                <a:schemeClr val="tx1"/>
              </a:solidFill>
            </a:rPr>
            <a:t>znak</a:t>
          </a:r>
          <a:r>
            <a:rPr lang="en-GB" sz="2400" b="1" kern="1200" dirty="0">
              <a:solidFill>
                <a:schemeClr val="tx1"/>
              </a:solidFill>
            </a:rPr>
            <a:t> da </a:t>
          </a:r>
          <a:r>
            <a:rPr lang="en-GB" sz="2400" b="1" kern="1200" dirty="0" err="1">
              <a:solidFill>
                <a:schemeClr val="tx1"/>
              </a:solidFill>
            </a:rPr>
            <a:t>dodatno</a:t>
          </a:r>
          <a:r>
            <a:rPr lang="en-GB" sz="2400" b="1" kern="1200" dirty="0">
              <a:solidFill>
                <a:schemeClr val="tx1"/>
              </a:solidFill>
            </a:rPr>
            <a:t> </a:t>
          </a:r>
          <a:r>
            <a:rPr lang="en-GB" sz="2400" b="1" kern="1200" dirty="0" err="1">
              <a:solidFill>
                <a:schemeClr val="tx1"/>
              </a:solidFill>
            </a:rPr>
            <a:t>istražimo</a:t>
          </a:r>
          <a:r>
            <a:rPr lang="en-GB" sz="2400" b="1" kern="1200" dirty="0">
              <a:solidFill>
                <a:schemeClr val="tx1"/>
              </a:solidFill>
            </a:rPr>
            <a:t> </a:t>
          </a:r>
          <a:r>
            <a:rPr lang="en-GB" sz="2400" b="1" kern="1200" dirty="0" err="1">
              <a:solidFill>
                <a:schemeClr val="tx1"/>
              </a:solidFill>
            </a:rPr>
            <a:t>njegovu</a:t>
          </a:r>
          <a:r>
            <a:rPr lang="en-GB" sz="2400" b="1" kern="1200" dirty="0">
              <a:solidFill>
                <a:schemeClr val="tx1"/>
              </a:solidFill>
            </a:rPr>
            <a:t> </a:t>
          </a:r>
          <a:r>
            <a:rPr lang="en-GB" sz="2400" b="1" kern="1200" dirty="0" err="1">
              <a:solidFill>
                <a:schemeClr val="tx1"/>
              </a:solidFill>
            </a:rPr>
            <a:t>percepciju</a:t>
          </a:r>
          <a:r>
            <a:rPr lang="en-GB" sz="2400" b="1" kern="1200" dirty="0">
              <a:solidFill>
                <a:schemeClr val="tx1"/>
              </a:solidFill>
            </a:rPr>
            <a:t> </a:t>
          </a:r>
          <a:r>
            <a:rPr lang="en-GB" sz="2400" b="1" kern="1200" dirty="0" err="1">
              <a:solidFill>
                <a:schemeClr val="tx1"/>
              </a:solidFill>
            </a:rPr>
            <a:t>i</a:t>
          </a:r>
          <a:r>
            <a:rPr lang="en-GB" sz="2400" b="1" kern="1200" dirty="0">
              <a:solidFill>
                <a:schemeClr val="tx1"/>
              </a:solidFill>
            </a:rPr>
            <a:t> </a:t>
          </a:r>
          <a:r>
            <a:rPr lang="en-GB" sz="2400" b="1" kern="1200" dirty="0" err="1">
              <a:solidFill>
                <a:schemeClr val="tx1"/>
              </a:solidFill>
            </a:rPr>
            <a:t>emocionalni</a:t>
          </a:r>
          <a:r>
            <a:rPr lang="en-GB" sz="2400" b="1" kern="1200" dirty="0">
              <a:solidFill>
                <a:schemeClr val="tx1"/>
              </a:solidFill>
            </a:rPr>
            <a:t> </a:t>
          </a:r>
          <a:r>
            <a:rPr lang="en-GB" sz="2400" b="1" kern="1200" dirty="0" err="1">
              <a:solidFill>
                <a:schemeClr val="tx1"/>
              </a:solidFill>
            </a:rPr>
            <a:t>doživljaj</a:t>
          </a:r>
          <a:endParaRPr lang="en-US" sz="2400" b="1" kern="1200" dirty="0">
            <a:solidFill>
              <a:schemeClr val="tx1"/>
            </a:solidFill>
          </a:endParaRPr>
        </a:p>
      </dsp:txBody>
      <dsp:txXfrm>
        <a:off x="1822308" y="2721833"/>
        <a:ext cx="6665803" cy="2047438"/>
      </dsp:txXfrm>
    </dsp:sp>
    <dsp:sp modelId="{BE02EBC2-8339-9C4D-98C9-8BC29DB05306}">
      <dsp:nvSpPr>
        <dsp:cNvPr id="0" name=""/>
        <dsp:cNvSpPr/>
      </dsp:nvSpPr>
      <dsp:spPr>
        <a:xfrm>
          <a:off x="8551811" y="1709663"/>
          <a:ext cx="1413644" cy="141364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8869881" y="1709663"/>
        <a:ext cx="777504" cy="10637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E636EB-01C0-EB48-A4EC-26AA6D1F1606}">
      <dsp:nvSpPr>
        <dsp:cNvPr id="0" name=""/>
        <dsp:cNvSpPr/>
      </dsp:nvSpPr>
      <dsp:spPr>
        <a:xfrm>
          <a:off x="3082131" y="0"/>
          <a:ext cx="4351338" cy="4351338"/>
        </a:xfrm>
        <a:prstGeom prst="diamond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1A32115-7EBD-3C4C-845B-880D244E6506}">
      <dsp:nvSpPr>
        <dsp:cNvPr id="0" name=""/>
        <dsp:cNvSpPr/>
      </dsp:nvSpPr>
      <dsp:spPr>
        <a:xfrm>
          <a:off x="3495508" y="413377"/>
          <a:ext cx="1697021" cy="1697021"/>
        </a:xfrm>
        <a:prstGeom prst="roundRect">
          <a:avLst/>
        </a:prstGeom>
        <a:solidFill>
          <a:srgbClr val="80CBF8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/>
            <a:t>Omogućava</a:t>
          </a:r>
          <a:r>
            <a:rPr lang="en-US" sz="1400" b="1" kern="1200" dirty="0"/>
            <a:t> </a:t>
          </a:r>
          <a:r>
            <a:rPr lang="en-US" sz="1400" b="1" kern="1200" dirty="0" err="1"/>
            <a:t>promjenu</a:t>
          </a:r>
          <a:r>
            <a:rPr lang="en-US" sz="1400" b="1" kern="1200" dirty="0"/>
            <a:t> </a:t>
          </a:r>
          <a:r>
            <a:rPr lang="en-US" sz="1400" b="1" kern="1200" dirty="0" err="1"/>
            <a:t>negativnih</a:t>
          </a:r>
          <a:r>
            <a:rPr lang="en-US" sz="1400" b="1" kern="1200" dirty="0"/>
            <a:t> </a:t>
          </a:r>
          <a:r>
            <a:rPr lang="en-US" sz="1400" b="1" kern="1200" dirty="0" err="1"/>
            <a:t>obrazaca</a:t>
          </a:r>
          <a:r>
            <a:rPr lang="en-US" sz="1400" b="1" kern="1200" dirty="0"/>
            <a:t> </a:t>
          </a:r>
          <a:r>
            <a:rPr lang="en-US" sz="1400" b="1" kern="1200" dirty="0" err="1"/>
            <a:t>mišljenja</a:t>
          </a:r>
          <a:endParaRPr lang="en-US" sz="1400" b="1" kern="1200" dirty="0"/>
        </a:p>
      </dsp:txBody>
      <dsp:txXfrm>
        <a:off x="3578350" y="496219"/>
        <a:ext cx="1531337" cy="1531337"/>
      </dsp:txXfrm>
    </dsp:sp>
    <dsp:sp modelId="{069F1AC8-B7AC-104E-92FE-1F7F756ADC91}">
      <dsp:nvSpPr>
        <dsp:cNvPr id="0" name=""/>
        <dsp:cNvSpPr/>
      </dsp:nvSpPr>
      <dsp:spPr>
        <a:xfrm>
          <a:off x="5323070" y="413377"/>
          <a:ext cx="1697021" cy="1697021"/>
        </a:xfrm>
        <a:prstGeom prst="roundRect">
          <a:avLst/>
        </a:prstGeom>
        <a:solidFill>
          <a:srgbClr val="D790B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/>
            <a:t>Potiče</a:t>
          </a:r>
          <a:r>
            <a:rPr lang="en-US" sz="1400" b="1" kern="1200" dirty="0"/>
            <a:t> </a:t>
          </a:r>
          <a:r>
            <a:rPr lang="en-US" sz="1400" b="1" kern="1200" dirty="0" err="1"/>
            <a:t>emocionalnu</a:t>
          </a:r>
          <a:r>
            <a:rPr lang="en-US" sz="1400" b="1" kern="1200" dirty="0"/>
            <a:t> </a:t>
          </a:r>
          <a:r>
            <a:rPr lang="en-US" sz="1400" b="1" kern="1200" dirty="0" err="1"/>
            <a:t>obradu</a:t>
          </a:r>
          <a:r>
            <a:rPr lang="en-US" sz="1400" b="1" kern="1200" dirty="0"/>
            <a:t> </a:t>
          </a:r>
          <a:r>
            <a:rPr lang="en-US" sz="1400" b="1" kern="1200" dirty="0" err="1"/>
            <a:t>teških</a:t>
          </a:r>
          <a:r>
            <a:rPr lang="en-US" sz="1400" b="1" kern="1200" dirty="0"/>
            <a:t> </a:t>
          </a:r>
          <a:r>
            <a:rPr lang="en-US" sz="1400" b="1" kern="1200" dirty="0" err="1"/>
            <a:t>iskustava</a:t>
          </a:r>
          <a:endParaRPr lang="en-US" sz="1400" b="1" kern="1200" dirty="0"/>
        </a:p>
      </dsp:txBody>
      <dsp:txXfrm>
        <a:off x="5405912" y="496219"/>
        <a:ext cx="1531337" cy="1531337"/>
      </dsp:txXfrm>
    </dsp:sp>
    <dsp:sp modelId="{2F1E279D-1BC0-8345-B92B-09C3722CF9D5}">
      <dsp:nvSpPr>
        <dsp:cNvPr id="0" name=""/>
        <dsp:cNvSpPr/>
      </dsp:nvSpPr>
      <dsp:spPr>
        <a:xfrm>
          <a:off x="3495508" y="2240939"/>
          <a:ext cx="1697021" cy="1697021"/>
        </a:xfrm>
        <a:prstGeom prst="roundRect">
          <a:avLst/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/>
            <a:t>Pomaže</a:t>
          </a:r>
          <a:r>
            <a:rPr lang="en-US" sz="1400" b="1" kern="1200" dirty="0"/>
            <a:t> u </a:t>
          </a:r>
          <a:r>
            <a:rPr lang="en-US" sz="1400" b="1" kern="1200" dirty="0" err="1"/>
            <a:t>smanjenju</a:t>
          </a:r>
          <a:r>
            <a:rPr lang="en-US" sz="1400" b="1" kern="1200" dirty="0"/>
            <a:t> </a:t>
          </a:r>
          <a:r>
            <a:rPr lang="en-US" sz="1400" b="1" kern="1200" dirty="0" err="1"/>
            <a:t>anksioznosti</a:t>
          </a:r>
          <a:r>
            <a:rPr lang="en-US" sz="1400" b="1" kern="1200" dirty="0"/>
            <a:t> </a:t>
          </a:r>
          <a:r>
            <a:rPr lang="en-US" sz="1400" b="1" kern="1200" dirty="0" err="1"/>
            <a:t>kroz</a:t>
          </a:r>
          <a:r>
            <a:rPr lang="en-US" sz="1400" b="1" kern="1200" dirty="0"/>
            <a:t> </a:t>
          </a:r>
          <a:r>
            <a:rPr lang="en-US" sz="1400" b="1" kern="1200" dirty="0" err="1"/>
            <a:t>anticipaciju</a:t>
          </a:r>
          <a:r>
            <a:rPr lang="en-US" sz="1400" b="1" kern="1200" dirty="0"/>
            <a:t> </a:t>
          </a:r>
          <a:r>
            <a:rPr lang="en-US" sz="1400" b="1" kern="1200" dirty="0" err="1"/>
            <a:t>pozitivnih</a:t>
          </a:r>
          <a:r>
            <a:rPr lang="en-US" sz="1400" b="1" kern="1200" dirty="0"/>
            <a:t> </a:t>
          </a:r>
          <a:r>
            <a:rPr lang="en-US" sz="1400" b="1" kern="1200" dirty="0" err="1"/>
            <a:t>ishoda</a:t>
          </a:r>
          <a:endParaRPr lang="en-US" sz="1400" b="1" kern="1200" dirty="0"/>
        </a:p>
      </dsp:txBody>
      <dsp:txXfrm>
        <a:off x="3578350" y="2323781"/>
        <a:ext cx="1531337" cy="1531337"/>
      </dsp:txXfrm>
    </dsp:sp>
    <dsp:sp modelId="{AF830E97-FCF7-174C-B52E-A675962ADF2D}">
      <dsp:nvSpPr>
        <dsp:cNvPr id="0" name=""/>
        <dsp:cNvSpPr/>
      </dsp:nvSpPr>
      <dsp:spPr>
        <a:xfrm>
          <a:off x="5323070" y="2240939"/>
          <a:ext cx="1697021" cy="1697021"/>
        </a:xfrm>
        <a:prstGeom prst="roundRect">
          <a:avLst/>
        </a:prstGeom>
        <a:solidFill>
          <a:srgbClr val="FEC179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/>
            <a:t>Omogućava</a:t>
          </a:r>
          <a:r>
            <a:rPr lang="en-US" sz="1400" b="1" kern="1200" dirty="0"/>
            <a:t> </a:t>
          </a:r>
          <a:r>
            <a:rPr lang="en-US" sz="1400" b="1" kern="1200" dirty="0" err="1"/>
            <a:t>klijentima</a:t>
          </a:r>
          <a:r>
            <a:rPr lang="en-US" sz="1400" b="1" kern="1200" dirty="0"/>
            <a:t> da </a:t>
          </a:r>
          <a:r>
            <a:rPr lang="en-US" sz="1400" b="1" kern="1200" dirty="0" err="1"/>
            <a:t>svjesno</a:t>
          </a:r>
          <a:r>
            <a:rPr lang="en-US" sz="1400" b="1" kern="1200" dirty="0"/>
            <a:t> </a:t>
          </a:r>
          <a:r>
            <a:rPr lang="en-US" sz="1400" b="1" kern="1200" dirty="0" err="1"/>
            <a:t>mijenjaju</a:t>
          </a:r>
          <a:r>
            <a:rPr lang="en-US" sz="1400" b="1" kern="1200" dirty="0"/>
            <a:t> </a:t>
          </a:r>
          <a:r>
            <a:rPr lang="en-US" sz="1400" b="1" kern="1200" dirty="0" err="1"/>
            <a:t>svoje</a:t>
          </a:r>
          <a:r>
            <a:rPr lang="en-US" sz="1400" b="1" kern="1200" dirty="0"/>
            <a:t> </a:t>
          </a:r>
          <a:r>
            <a:rPr lang="en-US" sz="1400" b="1" kern="1200" dirty="0" err="1"/>
            <a:t>unutarnje</a:t>
          </a:r>
          <a:r>
            <a:rPr lang="en-US" sz="1400" b="1" kern="1200" dirty="0"/>
            <a:t> </a:t>
          </a:r>
          <a:r>
            <a:rPr lang="en-US" sz="1400" b="1" kern="1200" dirty="0" err="1"/>
            <a:t>slike</a:t>
          </a:r>
          <a:endParaRPr lang="en-US" sz="1400" b="1" kern="1200" dirty="0"/>
        </a:p>
      </dsp:txBody>
      <dsp:txXfrm>
        <a:off x="5405912" y="2323781"/>
        <a:ext cx="1531337" cy="15313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FA204-AB08-F7BC-8B11-A46DB5419D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E811EC-C8A6-AB25-CADF-5D533B0EC2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A7951-EA8E-4462-E520-9EC1850F5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497AF-6DDD-8F49-AADC-ED16589FF3D9}" type="datetimeFigureOut">
              <a:rPr lang="en-HR" smtClean="0"/>
              <a:t>02/13/2025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2E69-8E88-F365-4A55-F5FD3EC31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710E4-BC1F-28F8-A058-DFA2148A5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0ADA-EFB7-0A41-85FE-FB16F3E93F2E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467312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DBFB6-D77B-5F40-E420-F0DA8387D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55137-0B78-AB97-3783-F70465AAFC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B980F-FDD4-A817-AABC-70D1A4BDD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497AF-6DDD-8F49-AADC-ED16589FF3D9}" type="datetimeFigureOut">
              <a:rPr lang="en-HR" smtClean="0"/>
              <a:t>02/13/2025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ADD26-E58C-DF36-5E85-536F641B2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2DEBF-B8F2-079B-FF6D-15BECF35C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0ADA-EFB7-0A41-85FE-FB16F3E93F2E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016807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A23E76-D6E1-5373-E2BB-59D49570C4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2E8FD3-A4BF-0A2E-77DB-A45D072202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4AD87-751A-6F6B-BB0D-000865901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497AF-6DDD-8F49-AADC-ED16589FF3D9}" type="datetimeFigureOut">
              <a:rPr lang="en-HR" smtClean="0"/>
              <a:t>02/13/2025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20054-BDA9-2575-91FF-00BB3708E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803CDF-54E6-2A20-4637-C52EA3878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0ADA-EFB7-0A41-85FE-FB16F3E93F2E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4195296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C8A9B-4E7D-672C-D280-18C5B912A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D92D5-B5FC-14BB-8C5D-09AEC371D1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B7A03-BAB7-4795-A8F8-AC57DF851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497AF-6DDD-8F49-AADC-ED16589FF3D9}" type="datetimeFigureOut">
              <a:rPr lang="en-HR" smtClean="0"/>
              <a:t>02/13/2025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43348-ED5A-52A6-F14F-E2F21D40D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58825A-D742-024D-0C98-89A25417F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0ADA-EFB7-0A41-85FE-FB16F3E93F2E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4065728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D493C-1D73-5E26-7272-4319623EE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2471C8-7771-098E-02D4-9CDB2D0B1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548E9-CC4F-CC48-7240-A7525110D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497AF-6DDD-8F49-AADC-ED16589FF3D9}" type="datetimeFigureOut">
              <a:rPr lang="en-HR" smtClean="0"/>
              <a:t>02/13/2025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5CA41-65C7-5198-5394-36E23D82A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BAEBE-0AC0-8A65-5B06-AC4B2455D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0ADA-EFB7-0A41-85FE-FB16F3E93F2E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485541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BA72A-EF39-2391-C286-53C24254E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4C512-3E5E-35DE-EF62-B50FBB516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76BC94-BD96-D5D3-9754-FDBB595B3F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506F9B-8EE0-C707-84DA-F770A6D1A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497AF-6DDD-8F49-AADC-ED16589FF3D9}" type="datetimeFigureOut">
              <a:rPr lang="en-HR" smtClean="0"/>
              <a:t>02/13/2025</a:t>
            </a:fld>
            <a:endParaRPr lang="en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B5A76-D056-5382-2382-3D1F0D4AE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7B2415-18C9-9D5D-575A-66638F3C9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0ADA-EFB7-0A41-85FE-FB16F3E93F2E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884912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3652-2E65-BAC0-9749-3E5D3FD30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8DDAEF-2B12-CF71-69E8-3D70B3C6A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02B2AD-B388-5494-2418-D8E053F97C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2B022F-4CDD-BECD-D6A0-1BE8171886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141280-7671-0523-1297-40CC6F88DA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419619-3B02-0BFA-2CA4-C017DF6EF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497AF-6DDD-8F49-AADC-ED16589FF3D9}" type="datetimeFigureOut">
              <a:rPr lang="en-HR" smtClean="0"/>
              <a:t>02/13/2025</a:t>
            </a:fld>
            <a:endParaRPr lang="en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31BBDA-C206-43B7-9BD6-7CFA4D114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ECF5C0-75E0-38A0-7A55-98BFBDFF7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0ADA-EFB7-0A41-85FE-FB16F3E93F2E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182473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E8D3D-0279-F7E6-45EA-C6C438B88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288D01-5F49-8CF4-553C-F73B7A6EF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497AF-6DDD-8F49-AADC-ED16589FF3D9}" type="datetimeFigureOut">
              <a:rPr lang="en-HR" smtClean="0"/>
              <a:t>02/13/2025</a:t>
            </a:fld>
            <a:endParaRPr lang="en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BB0888-A4C7-2449-E0A9-5AAE3828E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0DE64-C7C0-0164-1484-013361361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0ADA-EFB7-0A41-85FE-FB16F3E93F2E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738903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62B5B-18A2-A01E-60EE-2BF6B768E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497AF-6DDD-8F49-AADC-ED16589FF3D9}" type="datetimeFigureOut">
              <a:rPr lang="en-HR" smtClean="0"/>
              <a:t>02/13/2025</a:t>
            </a:fld>
            <a:endParaRPr lang="en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FB62B8-CA98-B1F6-17EF-7EFE069E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ADEDE-3C85-5410-8E00-2CDC31C70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0ADA-EFB7-0A41-85FE-FB16F3E93F2E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108924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F3C92-DC99-CC01-4734-BE6420BA1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90C79-3E7A-6EB1-F1F1-7B69BDBAE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E66B46-DFA9-0651-7EAA-2AA07A55B2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DDAEF5-4C3F-3F47-C919-C8D04E7A7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497AF-6DDD-8F49-AADC-ED16589FF3D9}" type="datetimeFigureOut">
              <a:rPr lang="en-HR" smtClean="0"/>
              <a:t>02/13/2025</a:t>
            </a:fld>
            <a:endParaRPr lang="en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2FD1F7-E7D2-41A6-ABA7-8C5AC8467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B31802-D85C-A4D4-8FC0-D06619512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0ADA-EFB7-0A41-85FE-FB16F3E93F2E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648712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AB6AD-4A79-7497-894D-CFC06B58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4EF5A7-E12C-5A72-8BF9-22760601F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A32DA3-C646-9D97-37BA-3C70B516EF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1A8807-E5CD-86ED-5446-F8BA86759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497AF-6DDD-8F49-AADC-ED16589FF3D9}" type="datetimeFigureOut">
              <a:rPr lang="en-HR" smtClean="0"/>
              <a:t>02/13/2025</a:t>
            </a:fld>
            <a:endParaRPr lang="en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7D25C-EDD9-08C1-538A-796AEADA8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9209A5-475D-AFEC-BDDB-6D0193B5E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0ADA-EFB7-0A41-85FE-FB16F3E93F2E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437864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AC0A50-A47F-FBC4-88FE-3EF3C0AF9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E6E00A-EFC5-2DAC-C36D-74BF26DFD7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F4F0C-387D-F870-49B4-162AE8F652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8497AF-6DDD-8F49-AADC-ED16589FF3D9}" type="datetimeFigureOut">
              <a:rPr lang="en-HR" smtClean="0"/>
              <a:t>02/13/2025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9F9D1-4BAD-B37D-BFD8-2A80012F16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55DB2F-83AD-13BC-050A-08A7827B4B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5F0ADA-EFB7-0A41-85FE-FB16F3E93F2E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885615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70854F-7DD6-8DE2-244B-D7DDC234B7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4400" dirty="0"/>
              <a:t>IMAGINACIJA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497405-7F84-4EF8-DE27-9B2352F863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5277684"/>
            <a:ext cx="4620584" cy="775494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dirty="0"/>
              <a:t>Petra Lederer</a:t>
            </a:r>
          </a:p>
        </p:txBody>
      </p:sp>
      <p:pic>
        <p:nvPicPr>
          <p:cNvPr id="6" name="Picture 5" descr="A hand holding a pink brain&#10;&#10;AI-generated content may be incorrect.">
            <a:extLst>
              <a:ext uri="{FF2B5EF4-FFF2-40B4-BE49-F238E27FC236}">
                <a16:creationId xmlns:a16="http://schemas.microsoft.com/office/drawing/2014/main" id="{55FC5F11-E5B3-B66E-DD10-6B7DCD867F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136" b="9316"/>
          <a:stretch/>
        </p:blipFill>
        <p:spPr>
          <a:xfrm>
            <a:off x="6226167" y="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258C83-2754-64DE-E0BF-89A49A11D48C}"/>
              </a:ext>
            </a:extLst>
          </p:cNvPr>
          <p:cNvSpPr txBox="1"/>
          <p:nvPr/>
        </p:nvSpPr>
        <p:spPr>
          <a:xfrm>
            <a:off x="156411" y="6436895"/>
            <a:ext cx="6405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200" b="1" dirty="0"/>
              <a:t>Beck, J. S. (2021).</a:t>
            </a:r>
            <a:r>
              <a:rPr lang="en-GB" sz="1200" dirty="0"/>
              <a:t> </a:t>
            </a:r>
            <a:r>
              <a:rPr lang="en-GB" sz="1200" i="1" dirty="0"/>
              <a:t>Cognitive </a:t>
            </a:r>
            <a:r>
              <a:rPr lang="en-GB" sz="1200" i="1" dirty="0" err="1"/>
              <a:t>behavior</a:t>
            </a:r>
            <a:r>
              <a:rPr lang="en-GB" sz="1200" i="1" dirty="0"/>
              <a:t> therapy: Basics and beyond</a:t>
            </a:r>
            <a:r>
              <a:rPr lang="en-GB" sz="1200" dirty="0"/>
              <a:t> (3rd ed.). The Guilford Press.</a:t>
            </a:r>
            <a:endParaRPr lang="en-HR" sz="1200"/>
          </a:p>
        </p:txBody>
      </p:sp>
    </p:spTree>
    <p:extLst>
      <p:ext uri="{BB962C8B-B14F-4D97-AF65-F5344CB8AC3E}">
        <p14:creationId xmlns:p14="http://schemas.microsoft.com/office/powerpoint/2010/main" val="152172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D4635-6DAF-DC03-ED39-932072CA3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5. </a:t>
            </a:r>
            <a:r>
              <a:rPr lang="en-US" b="1" dirty="0" err="1"/>
              <a:t>Fokusiranje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pozitivne</a:t>
            </a:r>
            <a:r>
              <a:rPr lang="en-US" b="1" dirty="0"/>
              <a:t> </a:t>
            </a:r>
            <a:r>
              <a:rPr lang="en-US" b="1" dirty="0" err="1"/>
              <a:t>aspekte</a:t>
            </a:r>
            <a:r>
              <a:rPr lang="en-US" b="1" dirty="0"/>
              <a:t> </a:t>
            </a:r>
            <a:r>
              <a:rPr lang="en-US" b="1" dirty="0" err="1"/>
              <a:t>situacije</a:t>
            </a:r>
            <a:endParaRPr lang="en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EA3F3-7387-ACC5-6A49-8B91708E7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reinterpretacija</a:t>
            </a:r>
            <a:r>
              <a:rPr lang="en-US" dirty="0"/>
              <a:t> </a:t>
            </a:r>
            <a:r>
              <a:rPr lang="en-US" dirty="0" err="1"/>
              <a:t>situacije</a:t>
            </a:r>
            <a:r>
              <a:rPr lang="en-US" dirty="0"/>
              <a:t> </a:t>
            </a:r>
            <a:r>
              <a:rPr lang="en-US" dirty="0" err="1"/>
              <a:t>kroz</a:t>
            </a:r>
            <a:r>
              <a:rPr lang="en-US" dirty="0"/>
              <a:t> </a:t>
            </a:r>
            <a:r>
              <a:rPr lang="en-US" dirty="0" err="1"/>
              <a:t>pozitivnu</a:t>
            </a:r>
            <a:r>
              <a:rPr lang="en-US" dirty="0"/>
              <a:t> </a:t>
            </a:r>
            <a:r>
              <a:rPr lang="en-US" dirty="0" err="1"/>
              <a:t>perspektivu</a:t>
            </a:r>
            <a:endParaRPr lang="en-US" dirty="0"/>
          </a:p>
          <a:p>
            <a:endParaRPr lang="en-US" dirty="0"/>
          </a:p>
          <a:p>
            <a:r>
              <a:rPr lang="en-GB" dirty="0" err="1"/>
              <a:t>umjesto</a:t>
            </a:r>
            <a:r>
              <a:rPr lang="en-GB" dirty="0"/>
              <a:t> da se </a:t>
            </a:r>
            <a:r>
              <a:rPr lang="en-GB" dirty="0" err="1"/>
              <a:t>fokusiraju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negativne</a:t>
            </a:r>
            <a:r>
              <a:rPr lang="en-GB" dirty="0"/>
              <a:t> </a:t>
            </a:r>
            <a:r>
              <a:rPr lang="en-GB" dirty="0" err="1"/>
              <a:t>aspekte</a:t>
            </a:r>
            <a:r>
              <a:rPr lang="en-GB" dirty="0"/>
              <a:t> </a:t>
            </a:r>
            <a:r>
              <a:rPr lang="en-GB" dirty="0" err="1"/>
              <a:t>situacije</a:t>
            </a:r>
            <a:r>
              <a:rPr lang="en-GB" dirty="0"/>
              <a:t>, </a:t>
            </a:r>
            <a:r>
              <a:rPr lang="en-GB" dirty="0" err="1"/>
              <a:t>klijenti</a:t>
            </a:r>
            <a:r>
              <a:rPr lang="en-GB" dirty="0"/>
              <a:t> se </a:t>
            </a:r>
            <a:r>
              <a:rPr lang="en-GB" dirty="0" err="1"/>
              <a:t>potiču</a:t>
            </a:r>
            <a:r>
              <a:rPr lang="en-GB" dirty="0"/>
              <a:t> da u </a:t>
            </a:r>
            <a:r>
              <a:rPr lang="en-GB" dirty="0" err="1"/>
              <a:t>svojoj</a:t>
            </a:r>
            <a:r>
              <a:rPr lang="en-GB" dirty="0"/>
              <a:t> </a:t>
            </a:r>
            <a:r>
              <a:rPr lang="en-GB" dirty="0" err="1"/>
              <a:t>mašti</a:t>
            </a:r>
            <a:r>
              <a:rPr lang="en-GB" dirty="0"/>
              <a:t> </a:t>
            </a:r>
            <a:r>
              <a:rPr lang="en-GB" dirty="0" err="1"/>
              <a:t>stvore</a:t>
            </a:r>
            <a:r>
              <a:rPr lang="en-GB" dirty="0"/>
              <a:t> </a:t>
            </a:r>
            <a:r>
              <a:rPr lang="en-GB" dirty="0" err="1"/>
              <a:t>pozitivne</a:t>
            </a:r>
            <a:r>
              <a:rPr lang="en-GB" dirty="0"/>
              <a:t> </a:t>
            </a:r>
            <a:r>
              <a:rPr lang="en-GB" dirty="0" err="1"/>
              <a:t>slike</a:t>
            </a:r>
            <a:r>
              <a:rPr lang="en-GB" dirty="0"/>
              <a:t> </a:t>
            </a:r>
            <a:r>
              <a:rPr lang="en-GB" dirty="0" err="1"/>
              <a:t>situacije</a:t>
            </a:r>
            <a:r>
              <a:rPr lang="en-GB" dirty="0"/>
              <a:t> </a:t>
            </a:r>
            <a:r>
              <a:rPr lang="en-GB" dirty="0" err="1"/>
              <a:t>koje</a:t>
            </a:r>
            <a:r>
              <a:rPr lang="en-GB" dirty="0"/>
              <a:t> </a:t>
            </a:r>
            <a:r>
              <a:rPr lang="en-GB" dirty="0" err="1"/>
              <a:t>naglašavaju</a:t>
            </a:r>
            <a:r>
              <a:rPr lang="en-GB" dirty="0"/>
              <a:t> </a:t>
            </a:r>
            <a:r>
              <a:rPr lang="en-GB" dirty="0" err="1"/>
              <a:t>prilike</a:t>
            </a:r>
            <a:r>
              <a:rPr lang="en-GB" dirty="0"/>
              <a:t>, </a:t>
            </a:r>
            <a:r>
              <a:rPr lang="en-GB" dirty="0" err="1"/>
              <a:t>resurse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vlastite</a:t>
            </a:r>
            <a:r>
              <a:rPr lang="en-GB" dirty="0"/>
              <a:t> </a:t>
            </a:r>
            <a:r>
              <a:rPr lang="en-GB" dirty="0" err="1"/>
              <a:t>snage</a:t>
            </a:r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889240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A7C647-57C3-083E-8B87-5FE83C4BA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589" y="361949"/>
            <a:ext cx="6002110" cy="1495425"/>
          </a:xfrm>
        </p:spPr>
        <p:txBody>
          <a:bodyPr>
            <a:normAutofit/>
          </a:bodyPr>
          <a:lstStyle/>
          <a:p>
            <a:r>
              <a:rPr lang="en-HR" sz="4000" b="1" dirty="0"/>
              <a:t>PREPOZNAVANJE NEGATIVNIH SLIKA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51F06-B8DD-15B3-DC3A-40A8337DF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499" y="1952623"/>
            <a:ext cx="6394289" cy="3729034"/>
          </a:xfrm>
        </p:spPr>
        <p:txBody>
          <a:bodyPr>
            <a:noAutofit/>
          </a:bodyPr>
          <a:lstStyle/>
          <a:p>
            <a:r>
              <a:rPr lang="en-GB" sz="2400" dirty="0" err="1"/>
              <a:t>iako</a:t>
            </a:r>
            <a:r>
              <a:rPr lang="en-GB" sz="2400" dirty="0"/>
              <a:t> </a:t>
            </a:r>
            <a:r>
              <a:rPr lang="en-GB" sz="2400" dirty="0" err="1"/>
              <a:t>mnogi</a:t>
            </a:r>
            <a:r>
              <a:rPr lang="en-GB" sz="2400" dirty="0"/>
              <a:t> </a:t>
            </a:r>
            <a:r>
              <a:rPr lang="en-GB" sz="2400" dirty="0" err="1"/>
              <a:t>klijenti</a:t>
            </a:r>
            <a:r>
              <a:rPr lang="en-GB" sz="2400" dirty="0"/>
              <a:t> </a:t>
            </a:r>
            <a:r>
              <a:rPr lang="en-GB" sz="2400" dirty="0" err="1"/>
              <a:t>imaju</a:t>
            </a:r>
            <a:r>
              <a:rPr lang="en-GB" sz="2400" dirty="0"/>
              <a:t> </a:t>
            </a:r>
            <a:r>
              <a:rPr lang="en-GB" sz="2400" dirty="0" err="1"/>
              <a:t>automatske</a:t>
            </a:r>
            <a:r>
              <a:rPr lang="en-GB" sz="2400" dirty="0"/>
              <a:t> </a:t>
            </a:r>
            <a:r>
              <a:rPr lang="en-GB" sz="2400" dirty="0" err="1"/>
              <a:t>misli</a:t>
            </a:r>
            <a:r>
              <a:rPr lang="en-GB" sz="2400" dirty="0"/>
              <a:t> u </a:t>
            </a:r>
            <a:r>
              <a:rPr lang="en-GB" sz="2400" dirty="0" err="1"/>
              <a:t>obliku</a:t>
            </a:r>
            <a:r>
              <a:rPr lang="en-GB" sz="2400" dirty="0"/>
              <a:t> </a:t>
            </a:r>
            <a:r>
              <a:rPr lang="en-GB" sz="2400" dirty="0" err="1"/>
              <a:t>negativnih</a:t>
            </a:r>
            <a:r>
              <a:rPr lang="en-GB" sz="2400" dirty="0"/>
              <a:t> </a:t>
            </a:r>
            <a:r>
              <a:rPr lang="en-GB" sz="2400" dirty="0" err="1"/>
              <a:t>vizualnih</a:t>
            </a:r>
            <a:r>
              <a:rPr lang="en-GB" sz="2400" dirty="0"/>
              <a:t> </a:t>
            </a:r>
            <a:r>
              <a:rPr lang="en-GB" sz="2400" dirty="0" err="1"/>
              <a:t>slika</a:t>
            </a:r>
            <a:r>
              <a:rPr lang="en-GB" sz="2400" dirty="0"/>
              <a:t>, u </a:t>
            </a:r>
            <a:r>
              <a:rPr lang="en-GB" sz="2400" dirty="0" err="1"/>
              <a:t>početku</a:t>
            </a:r>
            <a:r>
              <a:rPr lang="en-GB" sz="2400" dirty="0"/>
              <a:t> </a:t>
            </a:r>
            <a:r>
              <a:rPr lang="en-GB" sz="2400" dirty="0" err="1"/>
              <a:t>ih</a:t>
            </a:r>
            <a:r>
              <a:rPr lang="en-GB" sz="2400" dirty="0"/>
              <a:t> </a:t>
            </a:r>
            <a:r>
              <a:rPr lang="en-GB" sz="2400" dirty="0" err="1"/>
              <a:t>rijetko</a:t>
            </a:r>
            <a:r>
              <a:rPr lang="en-GB" sz="2400" dirty="0"/>
              <a:t> </a:t>
            </a:r>
            <a:r>
              <a:rPr lang="en-GB" sz="2400" dirty="0" err="1"/>
              <a:t>prepoznaju</a:t>
            </a:r>
            <a:r>
              <a:rPr lang="en-GB" sz="2400" dirty="0"/>
              <a:t> </a:t>
            </a:r>
          </a:p>
          <a:p>
            <a:r>
              <a:rPr lang="en-GB" sz="2400" dirty="0" err="1"/>
              <a:t>te</a:t>
            </a:r>
            <a:r>
              <a:rPr lang="en-GB" sz="2400" dirty="0"/>
              <a:t> </a:t>
            </a:r>
            <a:r>
              <a:rPr lang="en-GB" sz="2400" dirty="0" err="1"/>
              <a:t>spontane</a:t>
            </a:r>
            <a:r>
              <a:rPr lang="en-GB" sz="2400" dirty="0"/>
              <a:t> </a:t>
            </a:r>
            <a:r>
              <a:rPr lang="en-GB" sz="2400" dirty="0" err="1"/>
              <a:t>slike</a:t>
            </a:r>
            <a:r>
              <a:rPr lang="en-GB" sz="2400" dirty="0"/>
              <a:t> </a:t>
            </a:r>
            <a:r>
              <a:rPr lang="en-GB" sz="2400" dirty="0" err="1"/>
              <a:t>mogu</a:t>
            </a:r>
            <a:r>
              <a:rPr lang="en-GB" sz="2400" dirty="0"/>
              <a:t> </a:t>
            </a:r>
            <a:r>
              <a:rPr lang="en-GB" sz="2400" dirty="0" err="1"/>
              <a:t>trajati</a:t>
            </a:r>
            <a:r>
              <a:rPr lang="en-GB" sz="2400" dirty="0"/>
              <a:t> </a:t>
            </a:r>
            <a:r>
              <a:rPr lang="en-GB" sz="2400" dirty="0" err="1"/>
              <a:t>samo</a:t>
            </a:r>
            <a:r>
              <a:rPr lang="en-GB" sz="2400" dirty="0"/>
              <a:t> </a:t>
            </a:r>
            <a:r>
              <a:rPr lang="en-GB" sz="2400" dirty="0" err="1"/>
              <a:t>djelić</a:t>
            </a:r>
            <a:r>
              <a:rPr lang="en-GB" sz="2400" dirty="0"/>
              <a:t> </a:t>
            </a:r>
            <a:r>
              <a:rPr lang="en-GB" sz="2400" dirty="0" err="1"/>
              <a:t>sekunde</a:t>
            </a:r>
            <a:endParaRPr lang="en-GB" sz="2400" dirty="0"/>
          </a:p>
          <a:p>
            <a:r>
              <a:rPr lang="en-GB" sz="2400" dirty="0" err="1"/>
              <a:t>obično</a:t>
            </a:r>
            <a:r>
              <a:rPr lang="en-GB" sz="2400" dirty="0"/>
              <a:t> </a:t>
            </a:r>
            <a:r>
              <a:rPr lang="en-GB" sz="2400" dirty="0" err="1"/>
              <a:t>nije</a:t>
            </a:r>
            <a:r>
              <a:rPr lang="en-GB" sz="2400" dirty="0"/>
              <a:t> </a:t>
            </a:r>
            <a:r>
              <a:rPr lang="en-GB" sz="2400" dirty="0" err="1"/>
              <a:t>dovoljno</a:t>
            </a:r>
            <a:r>
              <a:rPr lang="en-GB" sz="2400" dirty="0"/>
              <a:t> </a:t>
            </a:r>
            <a:r>
              <a:rPr lang="en-GB" sz="2400" dirty="0" err="1"/>
              <a:t>samo</a:t>
            </a:r>
            <a:r>
              <a:rPr lang="en-GB" sz="2400" dirty="0"/>
              <a:t> </a:t>
            </a:r>
            <a:r>
              <a:rPr lang="en-GB" sz="2400" dirty="0" err="1"/>
              <a:t>ih</a:t>
            </a:r>
            <a:r>
              <a:rPr lang="en-GB" sz="2400" dirty="0"/>
              <a:t> </a:t>
            </a:r>
            <a:r>
              <a:rPr lang="en-GB" sz="2400" dirty="0" err="1"/>
              <a:t>pitati</a:t>
            </a:r>
            <a:r>
              <a:rPr lang="en-GB" sz="2400" dirty="0"/>
              <a:t> o </a:t>
            </a:r>
            <a:r>
              <a:rPr lang="en-GB" sz="2400" dirty="0" err="1"/>
              <a:t>njima</a:t>
            </a:r>
            <a:r>
              <a:rPr lang="en-GB" sz="2400" dirty="0"/>
              <a:t> </a:t>
            </a:r>
          </a:p>
          <a:p>
            <a:r>
              <a:rPr lang="en-GB" sz="2400" dirty="0" err="1"/>
              <a:t>npr</a:t>
            </a:r>
            <a:r>
              <a:rPr lang="en-GB" sz="2400" dirty="0"/>
              <a:t>. </a:t>
            </a:r>
            <a:r>
              <a:rPr lang="en-GB" sz="2400" dirty="0" err="1"/>
              <a:t>terapeut</a:t>
            </a:r>
            <a:r>
              <a:rPr lang="en-GB" sz="2400" dirty="0"/>
              <a:t> </a:t>
            </a:r>
            <a:r>
              <a:rPr lang="en-GB" sz="2400" dirty="0" err="1"/>
              <a:t>može</a:t>
            </a:r>
            <a:r>
              <a:rPr lang="en-GB" sz="2400" dirty="0"/>
              <a:t> </a:t>
            </a:r>
            <a:r>
              <a:rPr lang="en-GB" sz="2400" dirty="0" err="1"/>
              <a:t>zatražiti</a:t>
            </a:r>
            <a:r>
              <a:rPr lang="en-GB" sz="2400" dirty="0"/>
              <a:t> od </a:t>
            </a:r>
            <a:r>
              <a:rPr lang="en-GB" sz="2400" dirty="0" err="1"/>
              <a:t>klijenta</a:t>
            </a:r>
            <a:r>
              <a:rPr lang="en-GB" sz="2400" dirty="0"/>
              <a:t> da </a:t>
            </a:r>
            <a:r>
              <a:rPr lang="en-GB" sz="2400" dirty="0" err="1"/>
              <a:t>zatvori</a:t>
            </a:r>
            <a:r>
              <a:rPr lang="en-GB" sz="2400" dirty="0"/>
              <a:t> </a:t>
            </a:r>
            <a:r>
              <a:rPr lang="en-GB" sz="2400" dirty="0" err="1"/>
              <a:t>oči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vrati</a:t>
            </a:r>
            <a:r>
              <a:rPr lang="en-GB" sz="2400" dirty="0"/>
              <a:t> se u </a:t>
            </a:r>
            <a:r>
              <a:rPr lang="en-GB" sz="2400" dirty="0" err="1"/>
              <a:t>trenutak</a:t>
            </a:r>
            <a:r>
              <a:rPr lang="en-GB" sz="2400" dirty="0"/>
              <a:t> </a:t>
            </a:r>
            <a:r>
              <a:rPr lang="en-GB" sz="2400" dirty="0" err="1"/>
              <a:t>kada</a:t>
            </a:r>
            <a:r>
              <a:rPr lang="en-GB" sz="2400" dirty="0"/>
              <a:t> se </a:t>
            </a:r>
            <a:r>
              <a:rPr lang="en-GB" sz="2400" dirty="0" err="1"/>
              <a:t>javila</a:t>
            </a:r>
            <a:r>
              <a:rPr lang="en-GB" sz="2400" dirty="0"/>
              <a:t> </a:t>
            </a:r>
            <a:r>
              <a:rPr lang="en-GB" sz="2400" dirty="0" err="1"/>
              <a:t>snažna</a:t>
            </a:r>
            <a:r>
              <a:rPr lang="en-GB" sz="2400" dirty="0"/>
              <a:t> </a:t>
            </a:r>
            <a:r>
              <a:rPr lang="en-GB" sz="2400" dirty="0" err="1"/>
              <a:t>emocija</a:t>
            </a:r>
            <a:r>
              <a:rPr lang="en-GB" sz="2400" dirty="0"/>
              <a:t> </a:t>
            </a:r>
            <a:r>
              <a:rPr lang="en-GB" sz="2400" dirty="0" err="1"/>
              <a:t>te</a:t>
            </a:r>
            <a:r>
              <a:rPr lang="en-GB" sz="2400" dirty="0"/>
              <a:t> </a:t>
            </a:r>
            <a:r>
              <a:rPr lang="en-GB" sz="2400" dirty="0" err="1"/>
              <a:t>pokuša</a:t>
            </a:r>
            <a:r>
              <a:rPr lang="en-GB" sz="2400" dirty="0"/>
              <a:t> </a:t>
            </a:r>
            <a:r>
              <a:rPr lang="en-GB" sz="2400" dirty="0" err="1"/>
              <a:t>opisati</a:t>
            </a:r>
            <a:r>
              <a:rPr lang="en-GB" sz="2400" dirty="0"/>
              <a:t> </a:t>
            </a:r>
            <a:r>
              <a:rPr lang="en-GB" sz="2400" dirty="0" err="1"/>
              <a:t>što</a:t>
            </a:r>
            <a:r>
              <a:rPr lang="en-GB" sz="2400" dirty="0"/>
              <a:t> </a:t>
            </a:r>
            <a:r>
              <a:rPr lang="en-GB" sz="2400" dirty="0" err="1"/>
              <a:t>vidi</a:t>
            </a:r>
            <a:r>
              <a:rPr lang="en-GB" sz="2400" dirty="0"/>
              <a:t>.</a:t>
            </a:r>
          </a:p>
          <a:p>
            <a:r>
              <a:rPr lang="en-GB" sz="2400" i="1" dirty="0" err="1"/>
              <a:t>ako</a:t>
            </a:r>
            <a:r>
              <a:rPr lang="en-GB" sz="2400" i="1" dirty="0"/>
              <a:t> se </a:t>
            </a:r>
            <a:r>
              <a:rPr lang="en-GB" sz="2400" i="1" dirty="0" err="1"/>
              <a:t>negativne</a:t>
            </a:r>
            <a:r>
              <a:rPr lang="en-GB" sz="2400" i="1" dirty="0"/>
              <a:t> </a:t>
            </a:r>
            <a:r>
              <a:rPr lang="en-GB" sz="2400" i="1" dirty="0" err="1"/>
              <a:t>slike</a:t>
            </a:r>
            <a:r>
              <a:rPr lang="en-GB" sz="2400" i="1" dirty="0"/>
              <a:t> ne </a:t>
            </a:r>
            <a:r>
              <a:rPr lang="en-GB" sz="2400" i="1" dirty="0" err="1"/>
              <a:t>obrade</a:t>
            </a:r>
            <a:r>
              <a:rPr lang="en-GB" sz="2400" i="1" dirty="0"/>
              <a:t>, one </a:t>
            </a:r>
            <a:r>
              <a:rPr lang="en-GB" sz="2400" i="1" dirty="0" err="1"/>
              <a:t>često</a:t>
            </a:r>
            <a:r>
              <a:rPr lang="en-GB" sz="2400" i="1" dirty="0"/>
              <a:t> </a:t>
            </a:r>
            <a:r>
              <a:rPr lang="en-GB" sz="2400" i="1" dirty="0" err="1"/>
              <a:t>dovode</a:t>
            </a:r>
            <a:r>
              <a:rPr lang="en-GB" sz="2400" i="1" dirty="0"/>
              <a:t> do </a:t>
            </a:r>
            <a:r>
              <a:rPr lang="en-GB" sz="2400" i="1" dirty="0" err="1"/>
              <a:t>trajne</a:t>
            </a:r>
            <a:r>
              <a:rPr lang="en-GB" sz="2400" i="1" dirty="0"/>
              <a:t> </a:t>
            </a:r>
            <a:r>
              <a:rPr lang="en-GB" sz="2400" i="1" dirty="0" err="1"/>
              <a:t>nelagode</a:t>
            </a:r>
            <a:r>
              <a:rPr lang="en-GB" sz="2400" i="1" dirty="0"/>
              <a:t> </a:t>
            </a:r>
            <a:r>
              <a:rPr lang="en-GB" sz="2400" i="1" dirty="0" err="1"/>
              <a:t>i</a:t>
            </a:r>
            <a:r>
              <a:rPr lang="en-GB" sz="2400" i="1" dirty="0"/>
              <a:t> </a:t>
            </a:r>
            <a:r>
              <a:rPr lang="en-GB" sz="2400" i="1" dirty="0" err="1"/>
              <a:t>mogu</a:t>
            </a:r>
            <a:r>
              <a:rPr lang="en-GB" sz="2400" i="1" dirty="0"/>
              <a:t> </a:t>
            </a:r>
            <a:r>
              <a:rPr lang="en-GB" sz="2400" i="1" dirty="0" err="1"/>
              <a:t>pridonijeti</a:t>
            </a:r>
            <a:r>
              <a:rPr lang="en-GB" sz="2400" i="1" dirty="0"/>
              <a:t> </a:t>
            </a:r>
            <a:r>
              <a:rPr lang="en-GB" sz="2400" i="1" dirty="0" err="1"/>
              <a:t>održavanju</a:t>
            </a:r>
            <a:r>
              <a:rPr lang="en-GB" sz="2400" i="1" dirty="0"/>
              <a:t> </a:t>
            </a:r>
            <a:r>
              <a:rPr lang="en-GB" sz="2400" i="1" dirty="0" err="1"/>
              <a:t>disfunkcionalnih</a:t>
            </a:r>
            <a:r>
              <a:rPr lang="en-GB" sz="2400" i="1" dirty="0"/>
              <a:t> </a:t>
            </a:r>
            <a:r>
              <a:rPr lang="en-GB" sz="2400" i="1" dirty="0" err="1"/>
              <a:t>uvjerenja</a:t>
            </a:r>
            <a:endParaRPr lang="en-GB" sz="2400" i="1" dirty="0"/>
          </a:p>
        </p:txBody>
      </p:sp>
      <p:pic>
        <p:nvPicPr>
          <p:cNvPr id="5" name="Picture 4" descr="A pink brain with smoke and fire&#10;&#10;AI-generated content may be incorrect.">
            <a:extLst>
              <a:ext uri="{FF2B5EF4-FFF2-40B4-BE49-F238E27FC236}">
                <a16:creationId xmlns:a16="http://schemas.microsoft.com/office/drawing/2014/main" id="{52F1B342-0DB5-CEFD-E7E4-FB984FE8D9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57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29880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9DFE9-0C43-E4E7-B3CF-0744F0D9B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R" b="1" dirty="0"/>
              <a:t>PODUČAVANJE KLIJENATA O UZNEMIRUJUĆIM SLIKAMA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C744F-EF4B-6ECE-09C3-845D5DC677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GB" dirty="0"/>
          </a:p>
          <a:p>
            <a:r>
              <a:rPr lang="en-GB" dirty="0" err="1"/>
              <a:t>klijenti</a:t>
            </a:r>
            <a:r>
              <a:rPr lang="en-GB" dirty="0"/>
              <a:t> </a:t>
            </a:r>
            <a:r>
              <a:rPr lang="en-GB" dirty="0" err="1"/>
              <a:t>možda</a:t>
            </a:r>
            <a:r>
              <a:rPr lang="en-GB" dirty="0"/>
              <a:t> </a:t>
            </a:r>
            <a:r>
              <a:rPr lang="en-GB" dirty="0" err="1"/>
              <a:t>neće</a:t>
            </a:r>
            <a:r>
              <a:rPr lang="en-GB" dirty="0"/>
              <a:t> </a:t>
            </a:r>
            <a:r>
              <a:rPr lang="en-GB" dirty="0" err="1"/>
              <a:t>odmah</a:t>
            </a:r>
            <a:r>
              <a:rPr lang="en-GB" dirty="0"/>
              <a:t> </a:t>
            </a:r>
            <a:r>
              <a:rPr lang="en-GB" dirty="0" err="1"/>
              <a:t>razumjeti</a:t>
            </a:r>
            <a:r>
              <a:rPr lang="en-GB" dirty="0"/>
              <a:t> </a:t>
            </a:r>
            <a:r>
              <a:rPr lang="en-GB" dirty="0" err="1"/>
              <a:t>koncept</a:t>
            </a:r>
            <a:r>
              <a:rPr lang="en-GB" dirty="0"/>
              <a:t> </a:t>
            </a:r>
            <a:r>
              <a:rPr lang="en-GB" dirty="0" err="1"/>
              <a:t>mentalnih</a:t>
            </a:r>
            <a:r>
              <a:rPr lang="en-GB" dirty="0"/>
              <a:t> </a:t>
            </a:r>
            <a:r>
              <a:rPr lang="en-GB" dirty="0" err="1"/>
              <a:t>slika</a:t>
            </a:r>
            <a:r>
              <a:rPr lang="en-GB" dirty="0"/>
              <a:t> </a:t>
            </a:r>
            <a:r>
              <a:rPr lang="en-GB" dirty="0" err="1"/>
              <a:t>ako</a:t>
            </a:r>
            <a:r>
              <a:rPr lang="en-GB" dirty="0"/>
              <a:t> </a:t>
            </a:r>
            <a:r>
              <a:rPr lang="en-GB" dirty="0" err="1"/>
              <a:t>koristitmo</a:t>
            </a:r>
            <a:r>
              <a:rPr lang="en-GB" dirty="0"/>
              <a:t> </a:t>
            </a:r>
            <a:r>
              <a:rPr lang="en-GB" dirty="0" err="1"/>
              <a:t>samo</a:t>
            </a:r>
            <a:r>
              <a:rPr lang="en-GB" dirty="0"/>
              <a:t> taj </a:t>
            </a:r>
            <a:r>
              <a:rPr lang="en-GB" dirty="0" err="1"/>
              <a:t>izraz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korisni</a:t>
            </a:r>
            <a:r>
              <a:rPr lang="en-GB" dirty="0"/>
              <a:t> </a:t>
            </a:r>
            <a:r>
              <a:rPr lang="en-GB" dirty="0" err="1"/>
              <a:t>sinonimi</a:t>
            </a:r>
            <a:r>
              <a:rPr lang="en-GB" dirty="0"/>
              <a:t> </a:t>
            </a:r>
            <a:r>
              <a:rPr lang="en-GB" dirty="0" err="1"/>
              <a:t>uključuju</a:t>
            </a:r>
            <a:r>
              <a:rPr lang="en-GB" dirty="0"/>
              <a:t>: </a:t>
            </a:r>
            <a:r>
              <a:rPr lang="en-GB" dirty="0" err="1"/>
              <a:t>mentalna</a:t>
            </a:r>
            <a:r>
              <a:rPr lang="en-GB" dirty="0"/>
              <a:t> </a:t>
            </a:r>
            <a:r>
              <a:rPr lang="en-GB" dirty="0" err="1"/>
              <a:t>sliku</a:t>
            </a:r>
            <a:r>
              <a:rPr lang="en-GB" dirty="0"/>
              <a:t>, </a:t>
            </a:r>
            <a:r>
              <a:rPr lang="en-GB" dirty="0" err="1"/>
              <a:t>zamišljaj</a:t>
            </a:r>
            <a:r>
              <a:rPr lang="en-GB" dirty="0"/>
              <a:t> (daydream), </a:t>
            </a:r>
            <a:r>
              <a:rPr lang="en-GB" dirty="0" err="1"/>
              <a:t>maštariju</a:t>
            </a:r>
            <a:r>
              <a:rPr lang="en-GB" dirty="0"/>
              <a:t>, </a:t>
            </a:r>
            <a:r>
              <a:rPr lang="en-GB" dirty="0" err="1"/>
              <a:t>fantaziju</a:t>
            </a:r>
            <a:r>
              <a:rPr lang="en-GB" dirty="0"/>
              <a:t>, </a:t>
            </a:r>
            <a:r>
              <a:rPr lang="en-GB" dirty="0" err="1"/>
              <a:t>prizor</a:t>
            </a:r>
            <a:r>
              <a:rPr lang="en-GB" dirty="0"/>
              <a:t> u </a:t>
            </a:r>
            <a:r>
              <a:rPr lang="en-GB" dirty="0" err="1"/>
              <a:t>umu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sjećanje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često</a:t>
            </a:r>
            <a:r>
              <a:rPr lang="en-GB" dirty="0"/>
              <a:t> je </a:t>
            </a:r>
            <a:r>
              <a:rPr lang="en-GB" dirty="0" err="1"/>
              <a:t>potrebno</a:t>
            </a:r>
            <a:r>
              <a:rPr lang="en-GB" dirty="0"/>
              <a:t> </a:t>
            </a:r>
            <a:r>
              <a:rPr lang="en-GB" dirty="0" err="1"/>
              <a:t>biti</a:t>
            </a:r>
            <a:r>
              <a:rPr lang="en-GB" dirty="0"/>
              <a:t> </a:t>
            </a:r>
            <a:r>
              <a:rPr lang="en-GB" dirty="0" err="1"/>
              <a:t>uporan</a:t>
            </a:r>
            <a:r>
              <a:rPr lang="en-GB" dirty="0"/>
              <a:t> u </a:t>
            </a:r>
            <a:r>
              <a:rPr lang="en-GB" dirty="0" err="1"/>
              <a:t>podučavanju</a:t>
            </a:r>
            <a:r>
              <a:rPr lang="en-GB" dirty="0"/>
              <a:t> </a:t>
            </a:r>
            <a:r>
              <a:rPr lang="en-GB" dirty="0" err="1"/>
              <a:t>klijenata</a:t>
            </a:r>
            <a:r>
              <a:rPr lang="en-GB" dirty="0"/>
              <a:t> </a:t>
            </a:r>
            <a:r>
              <a:rPr lang="en-GB" dirty="0" err="1"/>
              <a:t>kako</a:t>
            </a:r>
            <a:r>
              <a:rPr lang="en-GB" dirty="0"/>
              <a:t> </a:t>
            </a:r>
            <a:r>
              <a:rPr lang="en-GB" dirty="0" err="1"/>
              <a:t>prepoznati</a:t>
            </a:r>
            <a:r>
              <a:rPr lang="en-GB" dirty="0"/>
              <a:t> </a:t>
            </a:r>
            <a:r>
              <a:rPr lang="en-GB" dirty="0" err="1"/>
              <a:t>slike</a:t>
            </a:r>
            <a:r>
              <a:rPr lang="en-GB" dirty="0"/>
              <a:t> </a:t>
            </a:r>
            <a:r>
              <a:rPr lang="en-GB" dirty="0" err="1"/>
              <a:t>dok</a:t>
            </a:r>
            <a:r>
              <a:rPr lang="en-GB" dirty="0"/>
              <a:t> </a:t>
            </a:r>
            <a:r>
              <a:rPr lang="en-GB" dirty="0" err="1"/>
              <a:t>ih</a:t>
            </a:r>
            <a:r>
              <a:rPr lang="en-GB" dirty="0"/>
              <a:t> ne </a:t>
            </a:r>
            <a:r>
              <a:rPr lang="en-GB" dirty="0" err="1"/>
              <a:t>počnu</a:t>
            </a:r>
            <a:r>
              <a:rPr lang="en-GB" dirty="0"/>
              <a:t> </a:t>
            </a:r>
            <a:r>
              <a:rPr lang="en-GB" dirty="0" err="1"/>
              <a:t>sami</a:t>
            </a:r>
            <a:r>
              <a:rPr lang="en-GB" dirty="0"/>
              <a:t> </a:t>
            </a:r>
            <a:r>
              <a:rPr lang="en-GB" dirty="0" err="1"/>
              <a:t>primjećivati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1953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extBox 1">
            <a:extLst>
              <a:ext uri="{FF2B5EF4-FFF2-40B4-BE49-F238E27FC236}">
                <a16:creationId xmlns:a16="http://schemas.microsoft.com/office/drawing/2014/main" id="{1B0823FB-3C66-2F15-C790-9AE001E2D7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9857193"/>
              </p:ext>
            </p:extLst>
          </p:nvPr>
        </p:nvGraphicFramePr>
        <p:xfrm>
          <a:off x="311990" y="1057466"/>
          <a:ext cx="11724065" cy="4832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0308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DE51A-7D85-C5E2-6E2E-A92793A58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Primjer u terapiji:</a:t>
            </a:r>
            <a:endParaRPr lang="en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4B036-13E8-D7FE-1B56-BE2947F63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/>
              <a:t>Klijent opisuje situaciju na poslu u kojoj se osjetio poniženo jer ga je šef oštro kritizirao pred kolegama. Terapeut, slušajući priču, spontano zamišlja klijenta kako stoji pred grupom ljudi, spuštene glave, dok šef ljutito gestikulira</a:t>
            </a:r>
          </a:p>
          <a:p>
            <a:r>
              <a:rPr lang="en-GB"/>
              <a:t>Terapeut može tada reći: </a:t>
            </a:r>
            <a:r>
              <a:rPr lang="en-GB" i="1"/>
              <a:t>"Dok ste mi opisivali tu situaciju, zamislila sam vas kako stojite pred kolegama, možda s osjećajem srama ili nelagode. Možete li mi reći kako to izgleda iz vaše perspektive? Vidite li neku sliku u mislima kad razmišljate o tom trenutku?”</a:t>
            </a:r>
            <a:endParaRPr lang="en-GB"/>
          </a:p>
          <a:p>
            <a:r>
              <a:rPr lang="en-GB"/>
              <a:t>Ovim pristupom terapeut ne nameće svoju sliku, već je koristi kao poticaj da pomogne klijentu da istraži vlastite mentalne slike, što može dovesti do dubljeg uvida i obrade emocija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0142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062AC-3DF9-D219-3D40-49EAC4116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R" b="1" dirty="0"/>
              <a:t>Klinički savjet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13241-93B9-82D3-563A-6A282FC83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err="1"/>
              <a:t>nekolicina</a:t>
            </a:r>
            <a:r>
              <a:rPr lang="en-GB" dirty="0"/>
              <a:t> </a:t>
            </a:r>
            <a:r>
              <a:rPr lang="en-GB" dirty="0" err="1"/>
              <a:t>klijenata</a:t>
            </a:r>
            <a:r>
              <a:rPr lang="en-GB" dirty="0"/>
              <a:t> </a:t>
            </a:r>
            <a:r>
              <a:rPr lang="en-GB" dirty="0" err="1"/>
              <a:t>može</a:t>
            </a:r>
            <a:r>
              <a:rPr lang="en-GB" dirty="0"/>
              <a:t> </a:t>
            </a:r>
            <a:r>
              <a:rPr lang="en-GB" dirty="0" err="1"/>
              <a:t>prepoznati</a:t>
            </a:r>
            <a:r>
              <a:rPr lang="en-GB" dirty="0"/>
              <a:t> </a:t>
            </a:r>
            <a:r>
              <a:rPr lang="en-GB" dirty="0" err="1"/>
              <a:t>slike</a:t>
            </a:r>
            <a:r>
              <a:rPr lang="en-GB" dirty="0"/>
              <a:t>, </a:t>
            </a:r>
            <a:r>
              <a:rPr lang="en-GB" dirty="0" err="1"/>
              <a:t>ali</a:t>
            </a:r>
            <a:r>
              <a:rPr lang="en-GB" dirty="0"/>
              <a:t> </a:t>
            </a:r>
            <a:r>
              <a:rPr lang="en-GB" dirty="0" err="1"/>
              <a:t>ih</a:t>
            </a:r>
            <a:r>
              <a:rPr lang="en-GB" dirty="0"/>
              <a:t> ne </a:t>
            </a:r>
            <a:r>
              <a:rPr lang="en-GB" dirty="0" err="1"/>
              <a:t>prijavljuju</a:t>
            </a:r>
            <a:r>
              <a:rPr lang="en-GB" dirty="0"/>
              <a:t> </a:t>
            </a:r>
            <a:r>
              <a:rPr lang="en-GB" dirty="0" err="1"/>
              <a:t>jer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previše</a:t>
            </a:r>
            <a:r>
              <a:rPr lang="en-GB" dirty="0"/>
              <a:t> </a:t>
            </a:r>
            <a:r>
              <a:rPr lang="en-GB" dirty="0" err="1"/>
              <a:t>uznemirujuće</a:t>
            </a:r>
            <a:r>
              <a:rPr lang="en-GB" dirty="0"/>
              <a:t> </a:t>
            </a:r>
          </a:p>
          <a:p>
            <a:r>
              <a:rPr lang="en-GB" dirty="0" err="1"/>
              <a:t>možda</a:t>
            </a:r>
            <a:r>
              <a:rPr lang="en-GB" dirty="0"/>
              <a:t> </a:t>
            </a:r>
            <a:r>
              <a:rPr lang="en-GB" dirty="0" err="1"/>
              <a:t>oklijevaju</a:t>
            </a:r>
            <a:r>
              <a:rPr lang="en-GB" dirty="0"/>
              <a:t> </a:t>
            </a:r>
            <a:r>
              <a:rPr lang="en-GB" dirty="0" err="1"/>
              <a:t>podijeliti</a:t>
            </a:r>
            <a:r>
              <a:rPr lang="en-GB" dirty="0"/>
              <a:t> </a:t>
            </a:r>
            <a:r>
              <a:rPr lang="en-GB" dirty="0" err="1"/>
              <a:t>ih</a:t>
            </a:r>
            <a:r>
              <a:rPr lang="en-GB" dirty="0"/>
              <a:t> </a:t>
            </a:r>
            <a:r>
              <a:rPr lang="en-GB" dirty="0" err="1"/>
              <a:t>iz</a:t>
            </a:r>
            <a:r>
              <a:rPr lang="en-GB" dirty="0"/>
              <a:t> </a:t>
            </a:r>
            <a:r>
              <a:rPr lang="en-GB" dirty="0" err="1"/>
              <a:t>straha</a:t>
            </a:r>
            <a:r>
              <a:rPr lang="en-GB" dirty="0"/>
              <a:t> da </a:t>
            </a:r>
            <a:r>
              <a:rPr lang="en-GB" dirty="0" err="1"/>
              <a:t>će</a:t>
            </a:r>
            <a:r>
              <a:rPr lang="en-GB" dirty="0"/>
              <a:t> </a:t>
            </a:r>
            <a:r>
              <a:rPr lang="en-GB" dirty="0" err="1"/>
              <a:t>ponovno</a:t>
            </a:r>
            <a:r>
              <a:rPr lang="en-GB" dirty="0"/>
              <a:t> </a:t>
            </a:r>
            <a:r>
              <a:rPr lang="en-GB" dirty="0" err="1"/>
              <a:t>proživjeti</a:t>
            </a:r>
            <a:r>
              <a:rPr lang="en-GB" dirty="0"/>
              <a:t> </a:t>
            </a:r>
            <a:r>
              <a:rPr lang="en-GB" dirty="0" err="1"/>
              <a:t>nelagodu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da </a:t>
            </a:r>
            <a:r>
              <a:rPr lang="en-GB" dirty="0" err="1"/>
              <a:t>će</a:t>
            </a:r>
            <a:r>
              <a:rPr lang="en-GB" dirty="0"/>
              <a:t> </a:t>
            </a:r>
            <a:r>
              <a:rPr lang="en-GB" dirty="0" err="1"/>
              <a:t>ih</a:t>
            </a:r>
            <a:r>
              <a:rPr lang="en-GB" dirty="0"/>
              <a:t> </a:t>
            </a:r>
            <a:r>
              <a:rPr lang="en-GB" dirty="0" err="1"/>
              <a:t>terapeut</a:t>
            </a:r>
            <a:r>
              <a:rPr lang="en-GB" dirty="0"/>
              <a:t> </a:t>
            </a:r>
            <a:r>
              <a:rPr lang="en-GB" dirty="0" err="1"/>
              <a:t>doživjeti</a:t>
            </a:r>
            <a:r>
              <a:rPr lang="en-GB" dirty="0"/>
              <a:t> </a:t>
            </a:r>
            <a:r>
              <a:rPr lang="en-GB" dirty="0" err="1"/>
              <a:t>kao</a:t>
            </a:r>
            <a:r>
              <a:rPr lang="en-GB" dirty="0"/>
              <a:t> "</a:t>
            </a:r>
            <a:r>
              <a:rPr lang="en-GB" dirty="0" err="1"/>
              <a:t>poremećene</a:t>
            </a:r>
            <a:r>
              <a:rPr lang="en-GB" dirty="0"/>
              <a:t>"</a:t>
            </a:r>
          </a:p>
          <a:p>
            <a:r>
              <a:rPr lang="en-GB" dirty="0" err="1"/>
              <a:t>ako</a:t>
            </a:r>
            <a:r>
              <a:rPr lang="en-GB" dirty="0"/>
              <a:t> </a:t>
            </a:r>
            <a:r>
              <a:rPr lang="en-GB" dirty="0" err="1"/>
              <a:t>sumnjate</a:t>
            </a:r>
            <a:r>
              <a:rPr lang="en-GB" dirty="0"/>
              <a:t> da se </a:t>
            </a:r>
            <a:r>
              <a:rPr lang="en-GB" dirty="0" err="1"/>
              <a:t>radi</a:t>
            </a:r>
            <a:r>
              <a:rPr lang="en-GB" dirty="0"/>
              <a:t> o </a:t>
            </a:r>
            <a:r>
              <a:rPr lang="en-GB" dirty="0" err="1"/>
              <a:t>takvoj</a:t>
            </a:r>
            <a:r>
              <a:rPr lang="en-GB" dirty="0"/>
              <a:t> </a:t>
            </a:r>
            <a:r>
              <a:rPr lang="en-GB" dirty="0" err="1"/>
              <a:t>situaciji</a:t>
            </a:r>
            <a:r>
              <a:rPr lang="en-GB" dirty="0"/>
              <a:t>, </a:t>
            </a:r>
            <a:r>
              <a:rPr lang="en-GB" dirty="0" err="1"/>
              <a:t>važno</a:t>
            </a:r>
            <a:r>
              <a:rPr lang="en-GB" dirty="0"/>
              <a:t> je </a:t>
            </a:r>
            <a:r>
              <a:rPr lang="en-GB" dirty="0" err="1"/>
              <a:t>normalizirati</a:t>
            </a:r>
            <a:r>
              <a:rPr lang="en-GB" dirty="0"/>
              <a:t> </a:t>
            </a:r>
            <a:r>
              <a:rPr lang="en-GB" dirty="0" err="1"/>
              <a:t>iskustvo</a:t>
            </a:r>
            <a:endParaRPr lang="en-GB" dirty="0"/>
          </a:p>
          <a:p>
            <a:r>
              <a:rPr lang="en-GB" dirty="0" err="1"/>
              <a:t>možete</a:t>
            </a:r>
            <a:r>
              <a:rPr lang="en-GB" dirty="0"/>
              <a:t> </a:t>
            </a:r>
            <a:r>
              <a:rPr lang="en-GB" dirty="0" err="1"/>
              <a:t>klijentu</a:t>
            </a:r>
            <a:r>
              <a:rPr lang="en-GB" dirty="0"/>
              <a:t> </a:t>
            </a:r>
            <a:r>
              <a:rPr lang="en-GB" dirty="0" err="1"/>
              <a:t>objasniti</a:t>
            </a:r>
            <a:r>
              <a:rPr lang="en-GB" dirty="0"/>
              <a:t> da je </a:t>
            </a:r>
            <a:r>
              <a:rPr lang="en-GB" dirty="0" err="1"/>
              <a:t>stvaranje</a:t>
            </a:r>
            <a:r>
              <a:rPr lang="en-GB" dirty="0"/>
              <a:t> </a:t>
            </a:r>
            <a:r>
              <a:rPr lang="en-GB" dirty="0" err="1"/>
              <a:t>mentalnih</a:t>
            </a:r>
            <a:r>
              <a:rPr lang="en-GB" dirty="0"/>
              <a:t> </a:t>
            </a:r>
            <a:r>
              <a:rPr lang="en-GB" dirty="0" err="1"/>
              <a:t>slika</a:t>
            </a:r>
            <a:r>
              <a:rPr lang="en-GB" dirty="0"/>
              <a:t> </a:t>
            </a:r>
            <a:r>
              <a:rPr lang="en-GB" dirty="0" err="1"/>
              <a:t>prirodan</a:t>
            </a:r>
            <a:r>
              <a:rPr lang="en-GB" dirty="0"/>
              <a:t> </a:t>
            </a:r>
            <a:r>
              <a:rPr lang="en-GB" dirty="0" err="1"/>
              <a:t>proces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da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uznemirujuće</a:t>
            </a:r>
            <a:r>
              <a:rPr lang="en-GB" dirty="0"/>
              <a:t> </a:t>
            </a:r>
            <a:r>
              <a:rPr lang="en-GB" dirty="0" err="1"/>
              <a:t>slike</a:t>
            </a:r>
            <a:r>
              <a:rPr lang="en-GB" dirty="0"/>
              <a:t> </a:t>
            </a:r>
            <a:r>
              <a:rPr lang="en-GB" dirty="0" err="1"/>
              <a:t>česte</a:t>
            </a:r>
            <a:r>
              <a:rPr lang="en-GB" dirty="0"/>
              <a:t>, </a:t>
            </a:r>
            <a:r>
              <a:rPr lang="en-GB" dirty="0" err="1"/>
              <a:t>osobito</a:t>
            </a:r>
            <a:r>
              <a:rPr lang="en-GB" dirty="0"/>
              <a:t> </a:t>
            </a:r>
            <a:r>
              <a:rPr lang="en-GB" dirty="0" err="1"/>
              <a:t>kod</a:t>
            </a:r>
            <a:r>
              <a:rPr lang="en-GB" dirty="0"/>
              <a:t> </a:t>
            </a:r>
            <a:r>
              <a:rPr lang="en-GB" dirty="0" err="1"/>
              <a:t>osoba</a:t>
            </a:r>
            <a:r>
              <a:rPr lang="en-GB" dirty="0"/>
              <a:t> </a:t>
            </a:r>
            <a:r>
              <a:rPr lang="en-GB" dirty="0" err="1"/>
              <a:t>koje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doživjele</a:t>
            </a:r>
            <a:r>
              <a:rPr lang="en-GB" dirty="0"/>
              <a:t> </a:t>
            </a:r>
            <a:r>
              <a:rPr lang="en-GB" dirty="0" err="1"/>
              <a:t>traumu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intenzivan</a:t>
            </a:r>
            <a:r>
              <a:rPr lang="en-GB" dirty="0"/>
              <a:t> </a:t>
            </a:r>
            <a:r>
              <a:rPr lang="en-GB" dirty="0" err="1"/>
              <a:t>stres</a:t>
            </a:r>
            <a:r>
              <a:rPr lang="en-GB" dirty="0"/>
              <a:t>. </a:t>
            </a:r>
          </a:p>
          <a:p>
            <a:r>
              <a:rPr lang="en-GB" dirty="0"/>
              <a:t>time </a:t>
            </a:r>
            <a:r>
              <a:rPr lang="en-GB" dirty="0" err="1"/>
              <a:t>stvarate</a:t>
            </a:r>
            <a:r>
              <a:rPr lang="en-GB" dirty="0"/>
              <a:t> </a:t>
            </a:r>
            <a:r>
              <a:rPr lang="en-GB" dirty="0" err="1"/>
              <a:t>sigurno</a:t>
            </a:r>
            <a:r>
              <a:rPr lang="en-GB" dirty="0"/>
              <a:t> </a:t>
            </a:r>
            <a:r>
              <a:rPr lang="en-GB" dirty="0" err="1"/>
              <a:t>okruženje</a:t>
            </a:r>
            <a:r>
              <a:rPr lang="en-GB" dirty="0"/>
              <a:t> u </a:t>
            </a:r>
            <a:r>
              <a:rPr lang="en-GB" dirty="0" err="1"/>
              <a:t>kojem</a:t>
            </a:r>
            <a:r>
              <a:rPr lang="en-GB" dirty="0"/>
              <a:t> se </a:t>
            </a:r>
            <a:r>
              <a:rPr lang="en-GB" dirty="0" err="1"/>
              <a:t>klijent</a:t>
            </a:r>
            <a:r>
              <a:rPr lang="en-GB" dirty="0"/>
              <a:t> </a:t>
            </a:r>
            <a:r>
              <a:rPr lang="en-GB" dirty="0" err="1"/>
              <a:t>može</a:t>
            </a:r>
            <a:r>
              <a:rPr lang="en-GB" dirty="0"/>
              <a:t> </a:t>
            </a:r>
            <a:r>
              <a:rPr lang="en-GB" dirty="0" err="1"/>
              <a:t>osjećati</a:t>
            </a:r>
            <a:r>
              <a:rPr lang="en-GB" dirty="0"/>
              <a:t> </a:t>
            </a:r>
            <a:r>
              <a:rPr lang="en-GB" dirty="0" err="1"/>
              <a:t>manje</a:t>
            </a:r>
            <a:r>
              <a:rPr lang="en-GB" dirty="0"/>
              <a:t> </a:t>
            </a:r>
            <a:r>
              <a:rPr lang="en-GB" dirty="0" err="1"/>
              <a:t>osjetljivo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stigmatizirano</a:t>
            </a:r>
            <a:endParaRPr lang="en-GB" dirty="0"/>
          </a:p>
          <a:p>
            <a:endParaRPr lang="en-HR" dirty="0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96E31F3E-167C-610A-E870-5AE8E9BA31FC}"/>
              </a:ext>
            </a:extLst>
          </p:cNvPr>
          <p:cNvSpPr/>
          <p:nvPr/>
        </p:nvSpPr>
        <p:spPr>
          <a:xfrm>
            <a:off x="8021" y="5943600"/>
            <a:ext cx="914400" cy="914400"/>
          </a:xfrm>
          <a:prstGeom prst="rtTriangle">
            <a:avLst/>
          </a:prstGeom>
          <a:solidFill>
            <a:srgbClr val="80CBF8"/>
          </a:solidFill>
          <a:ln>
            <a:solidFill>
              <a:srgbClr val="80CBF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083393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C2F57-B0CF-0E34-1D5D-B48D39263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MODIFIKACIJA SPONTANIH NEGATIVNIH SLIKA</a:t>
            </a:r>
            <a:endParaRPr lang="en-HR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E1389-BE93-C23B-21DD-2722BE9D7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6487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GB" dirty="0" err="1"/>
              <a:t>Postoje</a:t>
            </a:r>
            <a:r>
              <a:rPr lang="en-GB" dirty="0"/>
              <a:t> </a:t>
            </a:r>
            <a:r>
              <a:rPr lang="en-GB" b="1" dirty="0"/>
              <a:t>DVIJE VRSTE </a:t>
            </a:r>
            <a:r>
              <a:rPr lang="en-GB" dirty="0" err="1"/>
              <a:t>spontanih</a:t>
            </a:r>
            <a:r>
              <a:rPr lang="en-GB" dirty="0"/>
              <a:t> </a:t>
            </a:r>
            <a:r>
              <a:rPr lang="en-GB" dirty="0" err="1"/>
              <a:t>negativnih</a:t>
            </a:r>
            <a:r>
              <a:rPr lang="en-GB" dirty="0"/>
              <a:t> </a:t>
            </a:r>
            <a:r>
              <a:rPr lang="en-GB" dirty="0" err="1"/>
              <a:t>slika</a:t>
            </a:r>
            <a:r>
              <a:rPr lang="en-GB" dirty="0"/>
              <a:t> </a:t>
            </a:r>
            <a:r>
              <a:rPr lang="en-GB" dirty="0" err="1"/>
              <a:t>koje</a:t>
            </a:r>
            <a:r>
              <a:rPr lang="en-GB" dirty="0"/>
              <a:t> </a:t>
            </a:r>
            <a:r>
              <a:rPr lang="en-GB" dirty="0" err="1"/>
              <a:t>ćemo</a:t>
            </a:r>
            <a:r>
              <a:rPr lang="en-GB" dirty="0"/>
              <a:t> </a:t>
            </a:r>
            <a:r>
              <a:rPr lang="en-GB" dirty="0" err="1"/>
              <a:t>obrađivati</a:t>
            </a:r>
            <a:r>
              <a:rPr lang="en-GB" dirty="0"/>
              <a:t> u </a:t>
            </a:r>
            <a:r>
              <a:rPr lang="en-GB" dirty="0" err="1"/>
              <a:t>terapiji</a:t>
            </a:r>
            <a:r>
              <a:rPr lang="en-GB" dirty="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Prva </a:t>
            </a:r>
            <a:r>
              <a:rPr lang="en-GB" b="1" dirty="0" err="1"/>
              <a:t>vrsta</a:t>
            </a:r>
            <a:r>
              <a:rPr lang="en-GB" b="1" dirty="0"/>
              <a:t> </a:t>
            </a:r>
            <a:r>
              <a:rPr lang="en-GB" b="1" dirty="0" err="1"/>
              <a:t>javlja</a:t>
            </a:r>
            <a:r>
              <a:rPr lang="en-GB" b="1" dirty="0"/>
              <a:t> se </a:t>
            </a:r>
            <a:r>
              <a:rPr lang="en-GB" b="1" dirty="0" err="1"/>
              <a:t>ponavljano</a:t>
            </a:r>
            <a:r>
              <a:rPr lang="en-GB" b="1" dirty="0"/>
              <a:t> </a:t>
            </a:r>
            <a:r>
              <a:rPr lang="en-GB" b="1" dirty="0" err="1"/>
              <a:t>i</a:t>
            </a:r>
            <a:r>
              <a:rPr lang="en-GB" b="1" dirty="0"/>
              <a:t> </a:t>
            </a:r>
            <a:r>
              <a:rPr lang="en-GB" b="1" dirty="0" err="1"/>
              <a:t>doživljava</a:t>
            </a:r>
            <a:r>
              <a:rPr lang="en-GB" b="1" dirty="0"/>
              <a:t> se </a:t>
            </a:r>
            <a:r>
              <a:rPr lang="en-GB" b="1" dirty="0" err="1"/>
              <a:t>kao</a:t>
            </a:r>
            <a:r>
              <a:rPr lang="en-GB" b="1" dirty="0"/>
              <a:t> </a:t>
            </a:r>
            <a:r>
              <a:rPr lang="en-GB" b="1" dirty="0" err="1"/>
              <a:t>nametljiva</a:t>
            </a:r>
            <a:r>
              <a:rPr lang="en-GB" b="1" dirty="0"/>
              <a:t>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err="1"/>
              <a:t>Takve</a:t>
            </a:r>
            <a:r>
              <a:rPr lang="en-GB" dirty="0"/>
              <a:t> </a:t>
            </a:r>
            <a:r>
              <a:rPr lang="en-GB" dirty="0" err="1"/>
              <a:t>slike</a:t>
            </a:r>
            <a:r>
              <a:rPr lang="en-GB" dirty="0"/>
              <a:t> </a:t>
            </a:r>
            <a:r>
              <a:rPr lang="en-GB" dirty="0" err="1"/>
              <a:t>možemo</a:t>
            </a:r>
            <a:r>
              <a:rPr lang="en-GB" dirty="0"/>
              <a:t> </a:t>
            </a:r>
            <a:r>
              <a:rPr lang="en-GB" dirty="0" err="1"/>
              <a:t>promatrati</a:t>
            </a:r>
            <a:r>
              <a:rPr lang="en-GB" dirty="0"/>
              <a:t> </a:t>
            </a:r>
            <a:r>
              <a:rPr lang="en-GB" dirty="0" err="1"/>
              <a:t>kao</a:t>
            </a:r>
            <a:r>
              <a:rPr lang="en-GB" dirty="0"/>
              <a:t> </a:t>
            </a:r>
            <a:r>
              <a:rPr lang="en-GB" dirty="0" err="1"/>
              <a:t>dio</a:t>
            </a:r>
            <a:r>
              <a:rPr lang="en-GB" dirty="0"/>
              <a:t> </a:t>
            </a:r>
            <a:r>
              <a:rPr lang="en-GB" dirty="0" err="1"/>
              <a:t>neproduktivnog</a:t>
            </a:r>
            <a:r>
              <a:rPr lang="en-GB" dirty="0"/>
              <a:t> </a:t>
            </a:r>
            <a:r>
              <a:rPr lang="en-GB" dirty="0" err="1"/>
              <a:t>misaonog</a:t>
            </a:r>
            <a:r>
              <a:rPr lang="en-GB" dirty="0"/>
              <a:t> </a:t>
            </a:r>
            <a:r>
              <a:rPr lang="en-GB" dirty="0" err="1"/>
              <a:t>procesa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koristiti</a:t>
            </a:r>
            <a:r>
              <a:rPr lang="en-GB" dirty="0"/>
              <a:t> </a:t>
            </a:r>
            <a:r>
              <a:rPr lang="en-GB" dirty="0" err="1"/>
              <a:t>tehnike</a:t>
            </a:r>
            <a:r>
              <a:rPr lang="en-GB" dirty="0"/>
              <a:t> </a:t>
            </a:r>
            <a:r>
              <a:rPr lang="en-GB" dirty="0" err="1"/>
              <a:t>mindfulnessa</a:t>
            </a:r>
            <a:r>
              <a:rPr lang="en-GB" dirty="0"/>
              <a:t> </a:t>
            </a:r>
            <a:r>
              <a:rPr lang="en-GB" dirty="0" err="1"/>
              <a:t>kako</a:t>
            </a:r>
            <a:r>
              <a:rPr lang="en-GB" dirty="0"/>
              <a:t> </a:t>
            </a:r>
            <a:r>
              <a:rPr lang="en-GB" dirty="0" err="1"/>
              <a:t>bismo</a:t>
            </a:r>
            <a:r>
              <a:rPr lang="en-GB" dirty="0"/>
              <a:t> </a:t>
            </a:r>
            <a:r>
              <a:rPr lang="en-GB" dirty="0" err="1"/>
              <a:t>pomogli</a:t>
            </a:r>
            <a:r>
              <a:rPr lang="en-GB" dirty="0"/>
              <a:t> </a:t>
            </a:r>
            <a:r>
              <a:rPr lang="en-GB" dirty="0" err="1"/>
              <a:t>klijentu</a:t>
            </a:r>
            <a:r>
              <a:rPr lang="en-GB" dirty="0"/>
              <a:t> da </a:t>
            </a:r>
            <a:r>
              <a:rPr lang="en-GB" dirty="0" err="1"/>
              <a:t>ih</a:t>
            </a:r>
            <a:r>
              <a:rPr lang="en-GB" dirty="0"/>
              <a:t> </a:t>
            </a:r>
            <a:r>
              <a:rPr lang="en-GB" dirty="0" err="1"/>
              <a:t>prepozna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distancira</a:t>
            </a:r>
            <a:r>
              <a:rPr lang="en-GB" dirty="0"/>
              <a:t> se od </a:t>
            </a:r>
            <a:r>
              <a:rPr lang="en-GB" dirty="0" err="1"/>
              <a:t>njih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2.  Druga je </a:t>
            </a:r>
            <a:r>
              <a:rPr lang="en-GB" b="1" dirty="0" err="1"/>
              <a:t>kada</a:t>
            </a:r>
            <a:r>
              <a:rPr lang="en-GB" b="1" dirty="0"/>
              <a:t> </a:t>
            </a:r>
            <a:r>
              <a:rPr lang="en-GB" b="1" dirty="0" err="1"/>
              <a:t>slike</a:t>
            </a:r>
            <a:r>
              <a:rPr lang="en-GB" b="1" dirty="0"/>
              <a:t> </a:t>
            </a:r>
            <a:r>
              <a:rPr lang="en-GB" b="1" dirty="0" err="1"/>
              <a:t>nisu</a:t>
            </a:r>
            <a:r>
              <a:rPr lang="en-GB" b="1" dirty="0"/>
              <a:t> </a:t>
            </a:r>
            <a:r>
              <a:rPr lang="en-GB" b="1" dirty="0" err="1"/>
              <a:t>dio</a:t>
            </a:r>
            <a:r>
              <a:rPr lang="en-GB" b="1" dirty="0"/>
              <a:t> </a:t>
            </a:r>
            <a:r>
              <a:rPr lang="en-GB" b="1" dirty="0" err="1"/>
              <a:t>misaonog</a:t>
            </a:r>
            <a:r>
              <a:rPr lang="en-GB" b="1" dirty="0"/>
              <a:t> </a:t>
            </a:r>
            <a:r>
              <a:rPr lang="en-GB" b="1" dirty="0" err="1"/>
              <a:t>procesa</a:t>
            </a:r>
            <a:r>
              <a:rPr lang="en-GB" b="1" dirty="0"/>
              <a:t>, </a:t>
            </a:r>
            <a:r>
              <a:rPr lang="en-GB" b="1" dirty="0" err="1"/>
              <a:t>već</a:t>
            </a:r>
            <a:r>
              <a:rPr lang="en-GB" b="1" dirty="0"/>
              <a:t> se </a:t>
            </a:r>
            <a:r>
              <a:rPr lang="en-GB" b="1" dirty="0" err="1"/>
              <a:t>javljaju</a:t>
            </a:r>
            <a:r>
              <a:rPr lang="en-GB" b="1" dirty="0"/>
              <a:t>  </a:t>
            </a:r>
            <a:r>
              <a:rPr lang="en-GB" b="1" dirty="0" err="1"/>
              <a:t>kao</a:t>
            </a:r>
            <a:r>
              <a:rPr lang="en-GB" b="1" dirty="0"/>
              <a:t> </a:t>
            </a:r>
            <a:r>
              <a:rPr lang="en-GB" b="1" dirty="0" err="1"/>
              <a:t>zasebni</a:t>
            </a:r>
            <a:r>
              <a:rPr lang="en-GB" b="1" dirty="0"/>
              <a:t> </a:t>
            </a:r>
            <a:r>
              <a:rPr lang="en-GB" b="1" dirty="0" err="1"/>
              <a:t>vizualni</a:t>
            </a:r>
            <a:r>
              <a:rPr lang="en-GB" b="1" dirty="0"/>
              <a:t> </a:t>
            </a:r>
            <a:r>
              <a:rPr lang="en-GB" b="1" dirty="0" err="1"/>
              <a:t>prikazi</a:t>
            </a:r>
            <a:endParaRPr lang="en-HR" b="1" dirty="0"/>
          </a:p>
        </p:txBody>
      </p:sp>
    </p:spTree>
    <p:extLst>
      <p:ext uri="{BB962C8B-B14F-4D97-AF65-F5344CB8AC3E}">
        <p14:creationId xmlns:p14="http://schemas.microsoft.com/office/powerpoint/2010/main" val="2935833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4E5D5-2F72-1701-18B4-CF85E848D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779" y="753569"/>
            <a:ext cx="10875580" cy="5536871"/>
          </a:xfrm>
        </p:spPr>
        <p:txBody>
          <a:bodyPr>
            <a:normAutofit lnSpcReduction="10000"/>
          </a:bodyPr>
          <a:lstStyle/>
          <a:p>
            <a:r>
              <a:rPr lang="en-GB" dirty="0" err="1"/>
              <a:t>spontani</a:t>
            </a:r>
            <a:r>
              <a:rPr lang="en-GB" dirty="0"/>
              <a:t> </a:t>
            </a:r>
            <a:r>
              <a:rPr lang="en-GB" dirty="0" err="1"/>
              <a:t>negativni</a:t>
            </a:r>
            <a:r>
              <a:rPr lang="en-GB" dirty="0"/>
              <a:t> </a:t>
            </a:r>
            <a:r>
              <a:rPr lang="en-GB" dirty="0" err="1"/>
              <a:t>vizualni</a:t>
            </a:r>
            <a:r>
              <a:rPr lang="en-GB" dirty="0"/>
              <a:t> </a:t>
            </a:r>
            <a:r>
              <a:rPr lang="en-GB" dirty="0" err="1"/>
              <a:t>prikazi</a:t>
            </a:r>
            <a:r>
              <a:rPr lang="en-GB" dirty="0"/>
              <a:t> </a:t>
            </a:r>
            <a:r>
              <a:rPr lang="en-GB" dirty="0" err="1"/>
              <a:t>mogu</a:t>
            </a:r>
            <a:r>
              <a:rPr lang="en-GB" dirty="0"/>
              <a:t> se </a:t>
            </a:r>
            <a:r>
              <a:rPr lang="en-GB" dirty="0" err="1"/>
              <a:t>ublažiti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promijeniti</a:t>
            </a:r>
            <a:r>
              <a:rPr lang="en-GB" dirty="0"/>
              <a:t> </a:t>
            </a:r>
            <a:r>
              <a:rPr lang="en-GB" dirty="0" err="1"/>
              <a:t>kroz</a:t>
            </a:r>
            <a:r>
              <a:rPr lang="en-GB" dirty="0"/>
              <a:t> </a:t>
            </a:r>
            <a:r>
              <a:rPr lang="en-GB" dirty="0" err="1"/>
              <a:t>različite</a:t>
            </a:r>
            <a:r>
              <a:rPr lang="en-GB" dirty="0"/>
              <a:t> </a:t>
            </a:r>
            <a:r>
              <a:rPr lang="en-GB" dirty="0" err="1"/>
              <a:t>tehnike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en-GB" b="1" dirty="0"/>
              <a:t>Tri </a:t>
            </a:r>
            <a:r>
              <a:rPr lang="en-GB" b="1" dirty="0" err="1"/>
              <a:t>ključne</a:t>
            </a:r>
            <a:r>
              <a:rPr lang="en-GB" b="1" dirty="0"/>
              <a:t> </a:t>
            </a:r>
            <a:r>
              <a:rPr lang="en-GB" b="1" dirty="0" err="1"/>
              <a:t>strategije</a:t>
            </a:r>
            <a:r>
              <a:rPr lang="en-GB" b="1" dirty="0"/>
              <a:t> </a:t>
            </a:r>
            <a:r>
              <a:rPr lang="en-GB" b="1" dirty="0" err="1"/>
              <a:t>uključuju</a:t>
            </a:r>
            <a:r>
              <a:rPr lang="en-GB" b="1" dirty="0"/>
              <a:t>:</a:t>
            </a:r>
          </a:p>
          <a:p>
            <a:endParaRPr lang="en-GB" dirty="0"/>
          </a:p>
          <a:p>
            <a:r>
              <a:rPr lang="en-GB" b="1" dirty="0"/>
              <a:t>1. </a:t>
            </a:r>
            <a:r>
              <a:rPr lang="en-GB" b="1" dirty="0" err="1"/>
              <a:t>Promjena</a:t>
            </a:r>
            <a:r>
              <a:rPr lang="en-GB" b="1" dirty="0"/>
              <a:t> “</a:t>
            </a:r>
            <a:r>
              <a:rPr lang="en-GB" b="1" dirty="0" err="1"/>
              <a:t>filma</a:t>
            </a:r>
            <a:r>
              <a:rPr lang="en-GB" b="1" dirty="0"/>
              <a:t>”</a:t>
            </a:r>
          </a:p>
          <a:p>
            <a:r>
              <a:rPr lang="en-GB" b="1" dirty="0"/>
              <a:t>2. </a:t>
            </a:r>
            <a:r>
              <a:rPr lang="en-GB" b="1" dirty="0" err="1"/>
              <a:t>Praćenje</a:t>
            </a:r>
            <a:r>
              <a:rPr lang="en-GB" b="1" dirty="0"/>
              <a:t> </a:t>
            </a:r>
            <a:r>
              <a:rPr lang="en-GB" b="1" dirty="0" err="1"/>
              <a:t>slike</a:t>
            </a:r>
            <a:r>
              <a:rPr lang="en-GB" b="1" dirty="0"/>
              <a:t> do </a:t>
            </a:r>
            <a:r>
              <a:rPr lang="en-GB" b="1" dirty="0" err="1"/>
              <a:t>kraja</a:t>
            </a:r>
            <a:r>
              <a:rPr lang="en-GB" b="1" dirty="0"/>
              <a:t> </a:t>
            </a:r>
          </a:p>
          <a:p>
            <a:r>
              <a:rPr lang="en-GB" b="1" dirty="0"/>
              <a:t>3. </a:t>
            </a:r>
            <a:r>
              <a:rPr lang="en-GB" b="1" dirty="0" err="1"/>
              <a:t>Provjera</a:t>
            </a:r>
            <a:r>
              <a:rPr lang="en-GB" b="1" dirty="0"/>
              <a:t> </a:t>
            </a:r>
            <a:r>
              <a:rPr lang="en-GB" b="1" dirty="0" err="1"/>
              <a:t>stvarnosti</a:t>
            </a:r>
            <a:r>
              <a:rPr lang="en-GB" b="1" dirty="0"/>
              <a:t> </a:t>
            </a:r>
            <a:r>
              <a:rPr lang="en-GB" b="1" dirty="0" err="1"/>
              <a:t>slike</a:t>
            </a:r>
            <a:endParaRPr lang="en-GB" b="1" dirty="0"/>
          </a:p>
          <a:p>
            <a:endParaRPr lang="en-GB" b="1" dirty="0"/>
          </a:p>
          <a:p>
            <a:r>
              <a:rPr lang="en-GB" i="1" dirty="0" err="1"/>
              <a:t>Važno</a:t>
            </a:r>
            <a:r>
              <a:rPr lang="en-GB" i="1" dirty="0"/>
              <a:t> je </a:t>
            </a:r>
            <a:r>
              <a:rPr lang="en-GB" i="1" dirty="0" err="1"/>
              <a:t>savjetovati</a:t>
            </a:r>
            <a:r>
              <a:rPr lang="en-GB" i="1" dirty="0"/>
              <a:t> </a:t>
            </a:r>
            <a:r>
              <a:rPr lang="en-GB" i="1" dirty="0" err="1"/>
              <a:t>klijente</a:t>
            </a:r>
            <a:r>
              <a:rPr lang="en-GB" i="1" dirty="0"/>
              <a:t> da </a:t>
            </a:r>
            <a:r>
              <a:rPr lang="en-GB" i="1" dirty="0" err="1"/>
              <a:t>ove</a:t>
            </a:r>
            <a:r>
              <a:rPr lang="en-GB" i="1" dirty="0"/>
              <a:t> </a:t>
            </a:r>
            <a:r>
              <a:rPr lang="en-GB" i="1" dirty="0" err="1"/>
              <a:t>tehnike</a:t>
            </a:r>
            <a:r>
              <a:rPr lang="en-GB" i="1" dirty="0"/>
              <a:t> </a:t>
            </a:r>
            <a:r>
              <a:rPr lang="en-GB" i="1" dirty="0" err="1"/>
              <a:t>primjenjuju</a:t>
            </a:r>
            <a:r>
              <a:rPr lang="en-GB" i="1" dirty="0"/>
              <a:t> </a:t>
            </a:r>
            <a:r>
              <a:rPr lang="en-GB" i="1" dirty="0" err="1"/>
              <a:t>i</a:t>
            </a:r>
            <a:r>
              <a:rPr lang="en-GB" i="1" dirty="0"/>
              <a:t> </a:t>
            </a:r>
            <a:r>
              <a:rPr lang="en-GB" i="1" dirty="0" err="1"/>
              <a:t>izvan</a:t>
            </a:r>
            <a:r>
              <a:rPr lang="en-GB" i="1" dirty="0"/>
              <a:t> </a:t>
            </a:r>
            <a:r>
              <a:rPr lang="en-GB" i="1" dirty="0" err="1"/>
              <a:t>terapijskih</a:t>
            </a:r>
            <a:r>
              <a:rPr lang="en-GB" i="1" dirty="0"/>
              <a:t> </a:t>
            </a:r>
            <a:r>
              <a:rPr lang="en-GB" i="1" dirty="0" err="1"/>
              <a:t>sesija</a:t>
            </a:r>
            <a:r>
              <a:rPr lang="en-GB" i="1" dirty="0"/>
              <a:t> </a:t>
            </a:r>
            <a:r>
              <a:rPr lang="en-GB" i="1" dirty="0" err="1"/>
              <a:t>kako</a:t>
            </a:r>
            <a:r>
              <a:rPr lang="en-GB" i="1" dirty="0"/>
              <a:t> bi </a:t>
            </a:r>
            <a:r>
              <a:rPr lang="en-GB" i="1" dirty="0" err="1"/>
              <a:t>razvili</a:t>
            </a:r>
            <a:r>
              <a:rPr lang="en-GB" i="1" dirty="0"/>
              <a:t> </a:t>
            </a:r>
            <a:r>
              <a:rPr lang="en-GB" i="1" dirty="0" err="1"/>
              <a:t>vještinu</a:t>
            </a:r>
            <a:r>
              <a:rPr lang="en-GB" i="1" dirty="0"/>
              <a:t> </a:t>
            </a:r>
            <a:r>
              <a:rPr lang="en-GB" i="1" dirty="0" err="1"/>
              <a:t>upravljanja</a:t>
            </a:r>
            <a:r>
              <a:rPr lang="en-GB" i="1" dirty="0"/>
              <a:t> </a:t>
            </a:r>
            <a:r>
              <a:rPr lang="en-GB" i="1" dirty="0" err="1"/>
              <a:t>uznemirujućim</a:t>
            </a:r>
            <a:r>
              <a:rPr lang="en-GB" i="1" dirty="0"/>
              <a:t> </a:t>
            </a:r>
            <a:r>
              <a:rPr lang="en-GB" i="1" dirty="0" err="1"/>
              <a:t>slikama</a:t>
            </a:r>
            <a:r>
              <a:rPr lang="en-GB" i="1" dirty="0"/>
              <a:t> u </a:t>
            </a:r>
            <a:r>
              <a:rPr lang="en-GB" i="1" dirty="0" err="1"/>
              <a:t>svakodnevnom</a:t>
            </a:r>
            <a:r>
              <a:rPr lang="en-GB" i="1" dirty="0"/>
              <a:t> </a:t>
            </a:r>
            <a:r>
              <a:rPr lang="en-GB" i="1" dirty="0" err="1"/>
              <a:t>životu</a:t>
            </a:r>
            <a:r>
              <a:rPr lang="en-GB" i="1" dirty="0"/>
              <a:t>!</a:t>
            </a:r>
          </a:p>
          <a:p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3397835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4FCB2B-D71A-FA38-8F7E-0041761B7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HR" b="1"/>
              <a:t>1. Promjena “filma”</a:t>
            </a:r>
            <a:endParaRPr lang="en-HR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B3807-27EB-21E8-DDF6-E94C48813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r>
              <a:rPr lang="en-GB" sz="1900" dirty="0" err="1"/>
              <a:t>klijenti</a:t>
            </a:r>
            <a:r>
              <a:rPr lang="en-GB" sz="1900" dirty="0"/>
              <a:t> </a:t>
            </a:r>
            <a:r>
              <a:rPr lang="en-GB" sz="1900" dirty="0" err="1"/>
              <a:t>često</a:t>
            </a:r>
            <a:r>
              <a:rPr lang="en-GB" sz="1900" dirty="0"/>
              <a:t> </a:t>
            </a:r>
            <a:r>
              <a:rPr lang="en-GB" sz="1900" dirty="0" err="1"/>
              <a:t>doživljavaju</a:t>
            </a:r>
            <a:r>
              <a:rPr lang="en-GB" sz="1900" dirty="0"/>
              <a:t> </a:t>
            </a:r>
            <a:r>
              <a:rPr lang="en-GB" sz="1900" dirty="0" err="1"/>
              <a:t>negativne</a:t>
            </a:r>
            <a:r>
              <a:rPr lang="en-GB" sz="1900" dirty="0"/>
              <a:t> </a:t>
            </a:r>
            <a:r>
              <a:rPr lang="en-GB" sz="1900" dirty="0" err="1"/>
              <a:t>slike</a:t>
            </a:r>
            <a:r>
              <a:rPr lang="en-GB" sz="1900" dirty="0"/>
              <a:t> </a:t>
            </a:r>
            <a:r>
              <a:rPr lang="en-GB" sz="1900" dirty="0" err="1"/>
              <a:t>kao</a:t>
            </a:r>
            <a:r>
              <a:rPr lang="en-GB" sz="1900" dirty="0"/>
              <a:t> </a:t>
            </a:r>
            <a:r>
              <a:rPr lang="en-GB" sz="1900" b="1" dirty="0" err="1"/>
              <a:t>statične</a:t>
            </a:r>
            <a:r>
              <a:rPr lang="en-GB" sz="1900" dirty="0"/>
              <a:t> </a:t>
            </a:r>
            <a:r>
              <a:rPr lang="en-GB" sz="1900" dirty="0" err="1"/>
              <a:t>i</a:t>
            </a:r>
            <a:r>
              <a:rPr lang="en-GB" sz="1900" dirty="0"/>
              <a:t> </a:t>
            </a:r>
            <a:r>
              <a:rPr lang="en-GB" sz="1900" b="1" dirty="0" err="1"/>
              <a:t>nepromjenjive</a:t>
            </a:r>
            <a:endParaRPr lang="en-GB" sz="1900" b="1" dirty="0"/>
          </a:p>
          <a:p>
            <a:endParaRPr lang="en-GB" sz="1900" dirty="0"/>
          </a:p>
          <a:p>
            <a:r>
              <a:rPr lang="en-GB" sz="1900" dirty="0"/>
              <a:t>ova </a:t>
            </a:r>
            <a:r>
              <a:rPr lang="en-GB" sz="1900" dirty="0" err="1"/>
              <a:t>tehnika</a:t>
            </a:r>
            <a:r>
              <a:rPr lang="en-GB" sz="1900" dirty="0"/>
              <a:t> </a:t>
            </a:r>
            <a:r>
              <a:rPr lang="en-GB" sz="1900" dirty="0" err="1"/>
              <a:t>pomaže</a:t>
            </a:r>
            <a:r>
              <a:rPr lang="en-GB" sz="1900" dirty="0"/>
              <a:t> </a:t>
            </a:r>
            <a:r>
              <a:rPr lang="en-GB" sz="1900" dirty="0" err="1"/>
              <a:t>im</a:t>
            </a:r>
            <a:r>
              <a:rPr lang="en-GB" sz="1900" dirty="0"/>
              <a:t> </a:t>
            </a:r>
            <a:r>
              <a:rPr lang="en-GB" sz="1900" dirty="0" err="1"/>
              <a:t>potaknuti</a:t>
            </a:r>
            <a:r>
              <a:rPr lang="en-GB" sz="1900" dirty="0"/>
              <a:t> </a:t>
            </a:r>
            <a:r>
              <a:rPr lang="en-GB" sz="1900" dirty="0" err="1"/>
              <a:t>ih</a:t>
            </a:r>
            <a:r>
              <a:rPr lang="en-GB" sz="1900" dirty="0"/>
              <a:t> da </a:t>
            </a:r>
            <a:r>
              <a:rPr lang="en-GB" sz="1900" dirty="0" err="1"/>
              <a:t>zamisle</a:t>
            </a:r>
            <a:r>
              <a:rPr lang="en-GB" sz="1900" dirty="0"/>
              <a:t> </a:t>
            </a:r>
            <a:r>
              <a:rPr lang="en-GB" sz="1900" b="1" dirty="0"/>
              <a:t>ALTERNATIVNI RAZVOJ DOGAĐAJA</a:t>
            </a:r>
          </a:p>
          <a:p>
            <a:pPr marL="0" indent="0">
              <a:buNone/>
            </a:pPr>
            <a:endParaRPr lang="en-GB" sz="1900" dirty="0"/>
          </a:p>
          <a:p>
            <a:r>
              <a:rPr lang="en-GB" sz="1900" dirty="0" err="1"/>
              <a:t>pomaže</a:t>
            </a:r>
            <a:r>
              <a:rPr lang="en-GB" sz="1900" dirty="0"/>
              <a:t> u </a:t>
            </a:r>
            <a:r>
              <a:rPr lang="en-GB" sz="1900" dirty="0" err="1"/>
              <a:t>jačanju</a:t>
            </a:r>
            <a:r>
              <a:rPr lang="en-GB" sz="1900" dirty="0"/>
              <a:t> </a:t>
            </a:r>
            <a:r>
              <a:rPr lang="en-GB" sz="1900" dirty="0" err="1"/>
              <a:t>osjećaja</a:t>
            </a:r>
            <a:r>
              <a:rPr lang="en-GB" sz="1900" dirty="0"/>
              <a:t> </a:t>
            </a:r>
            <a:r>
              <a:rPr lang="en-GB" sz="1900" dirty="0" err="1"/>
              <a:t>kontrole</a:t>
            </a:r>
            <a:r>
              <a:rPr lang="en-GB" sz="1900" dirty="0"/>
              <a:t> </a:t>
            </a:r>
            <a:r>
              <a:rPr lang="en-GB" sz="1900" dirty="0" err="1"/>
              <a:t>i</a:t>
            </a:r>
            <a:r>
              <a:rPr lang="en-GB" sz="1900" dirty="0"/>
              <a:t> </a:t>
            </a:r>
            <a:r>
              <a:rPr lang="en-GB" sz="1900" i="1" dirty="0" err="1"/>
              <a:t>smanjenju</a:t>
            </a:r>
            <a:r>
              <a:rPr lang="en-GB" sz="1900" i="1" dirty="0"/>
              <a:t> </a:t>
            </a:r>
            <a:r>
              <a:rPr lang="en-GB" sz="1900" i="1" dirty="0" err="1"/>
              <a:t>emocionalnog</a:t>
            </a:r>
            <a:r>
              <a:rPr lang="en-GB" sz="1900" i="1" dirty="0"/>
              <a:t> </a:t>
            </a:r>
            <a:r>
              <a:rPr lang="en-GB" sz="1900" i="1" dirty="0" err="1"/>
              <a:t>utjecaja</a:t>
            </a:r>
            <a:r>
              <a:rPr lang="en-GB" sz="1900" i="1" dirty="0"/>
              <a:t> </a:t>
            </a:r>
            <a:r>
              <a:rPr lang="en-GB" sz="1900" i="1" dirty="0" err="1"/>
              <a:t>slike</a:t>
            </a:r>
            <a:endParaRPr lang="en-GB" sz="1900" i="1" dirty="0"/>
          </a:p>
          <a:p>
            <a:endParaRPr lang="en-GB" sz="1900" dirty="0"/>
          </a:p>
          <a:p>
            <a:r>
              <a:rPr lang="en-GB" sz="1900" i="1" dirty="0"/>
              <a:t>“</a:t>
            </a:r>
            <a:r>
              <a:rPr lang="en-GB" sz="1900" i="1" dirty="0" err="1"/>
              <a:t>biti</a:t>
            </a:r>
            <a:r>
              <a:rPr lang="en-GB" sz="1900" i="1" dirty="0"/>
              <a:t> </a:t>
            </a:r>
            <a:r>
              <a:rPr lang="en-GB" sz="1900" i="1" dirty="0" err="1"/>
              <a:t>redatelj</a:t>
            </a:r>
            <a:r>
              <a:rPr lang="en-GB" sz="1900" i="1" dirty="0"/>
              <a:t> </a:t>
            </a:r>
            <a:r>
              <a:rPr lang="en-GB" sz="1900" i="1" dirty="0" err="1"/>
              <a:t>vlastitog</a:t>
            </a:r>
            <a:r>
              <a:rPr lang="en-GB" sz="1900" i="1" dirty="0"/>
              <a:t> </a:t>
            </a:r>
            <a:r>
              <a:rPr lang="en-GB" sz="1900" i="1" dirty="0" err="1"/>
              <a:t>filma</a:t>
            </a:r>
            <a:r>
              <a:rPr lang="en-GB" sz="1900" i="1" dirty="0"/>
              <a:t>”</a:t>
            </a:r>
          </a:p>
        </p:txBody>
      </p:sp>
      <p:pic>
        <p:nvPicPr>
          <p:cNvPr id="5" name="Picture 4" descr="A close-up of a film strip&#10;&#10;AI-generated content may be incorrect.">
            <a:extLst>
              <a:ext uri="{FF2B5EF4-FFF2-40B4-BE49-F238E27FC236}">
                <a16:creationId xmlns:a16="http://schemas.microsoft.com/office/drawing/2014/main" id="{C5F727DD-D623-780C-C34D-E13A7159CF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03" r="26778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8168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8A7B4-19BD-910A-71CB-CF31E86BF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R" b="1" dirty="0"/>
              <a:t>2. Praćenje slike “do kraja”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3C69E-C5B1-4492-245D-DDF150D6B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30546" cy="4667250"/>
          </a:xfrm>
        </p:spPr>
        <p:txBody>
          <a:bodyPr>
            <a:normAutofit fontScale="92500" lnSpcReduction="10000"/>
          </a:bodyPr>
          <a:lstStyle/>
          <a:p>
            <a:r>
              <a:rPr lang="en-GB" dirty="0" err="1"/>
              <a:t>Ponekad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negativne</a:t>
            </a:r>
            <a:r>
              <a:rPr lang="en-GB" dirty="0"/>
              <a:t> </a:t>
            </a:r>
            <a:r>
              <a:rPr lang="en-GB" dirty="0" err="1"/>
              <a:t>slike</a:t>
            </a:r>
            <a:r>
              <a:rPr lang="en-GB" dirty="0"/>
              <a:t> </a:t>
            </a:r>
            <a:r>
              <a:rPr lang="en-GB" dirty="0" err="1"/>
              <a:t>fragmentirane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zaustavljene</a:t>
            </a:r>
            <a:r>
              <a:rPr lang="en-GB" dirty="0"/>
              <a:t> u </a:t>
            </a:r>
            <a:r>
              <a:rPr lang="en-GB" dirty="0" err="1"/>
              <a:t>trenutku</a:t>
            </a:r>
            <a:r>
              <a:rPr lang="en-GB" dirty="0"/>
              <a:t> </a:t>
            </a:r>
            <a:r>
              <a:rPr lang="en-GB" dirty="0" err="1"/>
              <a:t>intenzivne</a:t>
            </a:r>
            <a:r>
              <a:rPr lang="en-GB" dirty="0"/>
              <a:t> </a:t>
            </a:r>
            <a:r>
              <a:rPr lang="en-GB" dirty="0" err="1"/>
              <a:t>nelagode</a:t>
            </a:r>
            <a:endParaRPr lang="en-GB" dirty="0"/>
          </a:p>
          <a:p>
            <a:endParaRPr lang="en-GB" dirty="0"/>
          </a:p>
          <a:p>
            <a:r>
              <a:rPr lang="en-GB" dirty="0"/>
              <a:t>U </a:t>
            </a:r>
            <a:r>
              <a:rPr lang="en-GB" dirty="0" err="1"/>
              <a:t>takvim</a:t>
            </a:r>
            <a:r>
              <a:rPr lang="en-GB" dirty="0"/>
              <a:t> </a:t>
            </a:r>
            <a:r>
              <a:rPr lang="en-GB" dirty="0" err="1"/>
              <a:t>slučajevima</a:t>
            </a:r>
            <a:r>
              <a:rPr lang="en-GB" dirty="0"/>
              <a:t> </a:t>
            </a:r>
            <a:r>
              <a:rPr lang="en-GB" dirty="0" err="1"/>
              <a:t>korisno</a:t>
            </a:r>
            <a:r>
              <a:rPr lang="en-GB" dirty="0"/>
              <a:t> je </a:t>
            </a:r>
            <a:r>
              <a:rPr lang="en-GB" dirty="0" err="1"/>
              <a:t>potaknuti</a:t>
            </a:r>
            <a:r>
              <a:rPr lang="en-GB" dirty="0"/>
              <a:t> </a:t>
            </a:r>
            <a:r>
              <a:rPr lang="en-GB" dirty="0" err="1"/>
              <a:t>klijenta</a:t>
            </a:r>
            <a:r>
              <a:rPr lang="en-GB" dirty="0"/>
              <a:t> da </a:t>
            </a:r>
            <a:r>
              <a:rPr lang="en-GB" dirty="0" err="1"/>
              <a:t>zamisli</a:t>
            </a:r>
            <a:r>
              <a:rPr lang="en-GB" dirty="0"/>
              <a:t> </a:t>
            </a:r>
            <a:r>
              <a:rPr lang="en-GB" dirty="0" err="1"/>
              <a:t>što</a:t>
            </a:r>
            <a:r>
              <a:rPr lang="en-GB" dirty="0"/>
              <a:t> bi se </a:t>
            </a:r>
            <a:r>
              <a:rPr lang="en-GB" dirty="0" err="1"/>
              <a:t>dogodilo</a:t>
            </a:r>
            <a:r>
              <a:rPr lang="en-GB" dirty="0"/>
              <a:t> </a:t>
            </a:r>
            <a:r>
              <a:rPr lang="en-GB" dirty="0" err="1"/>
              <a:t>ako</a:t>
            </a:r>
            <a:r>
              <a:rPr lang="en-GB" dirty="0"/>
              <a:t> bi se scena </a:t>
            </a:r>
            <a:r>
              <a:rPr lang="en-GB" dirty="0" err="1"/>
              <a:t>nastavila</a:t>
            </a:r>
            <a:r>
              <a:rPr lang="en-GB" dirty="0"/>
              <a:t> </a:t>
            </a:r>
            <a:r>
              <a:rPr lang="en-GB" dirty="0" err="1"/>
              <a:t>dalje</a:t>
            </a:r>
            <a:r>
              <a:rPr lang="en-GB" dirty="0"/>
              <a:t>…?</a:t>
            </a:r>
          </a:p>
          <a:p>
            <a:endParaRPr lang="en-GB" dirty="0"/>
          </a:p>
          <a:p>
            <a:r>
              <a:rPr lang="en-GB" b="1" dirty="0"/>
              <a:t>Tri </a:t>
            </a:r>
            <a:r>
              <a:rPr lang="en-GB" b="1" dirty="0" err="1"/>
              <a:t>tehnike</a:t>
            </a:r>
            <a:r>
              <a:rPr lang="en-GB" b="1" dirty="0"/>
              <a:t> </a:t>
            </a:r>
            <a:r>
              <a:rPr lang="en-GB" b="1" dirty="0" err="1"/>
              <a:t>pomažu</a:t>
            </a:r>
            <a:r>
              <a:rPr lang="en-GB" b="1" dirty="0"/>
              <a:t> </a:t>
            </a:r>
            <a:r>
              <a:rPr lang="en-GB" b="1" dirty="0" err="1"/>
              <a:t>klijentima</a:t>
            </a:r>
            <a:r>
              <a:rPr lang="en-GB" b="1" dirty="0"/>
              <a:t> u </a:t>
            </a:r>
            <a:r>
              <a:rPr lang="en-GB" b="1" dirty="0" err="1"/>
              <a:t>konceptualizaciji</a:t>
            </a:r>
            <a:r>
              <a:rPr lang="en-GB" b="1" dirty="0"/>
              <a:t> </a:t>
            </a:r>
            <a:r>
              <a:rPr lang="en-GB" b="1" dirty="0" err="1"/>
              <a:t>problema</a:t>
            </a:r>
            <a:r>
              <a:rPr lang="en-GB" b="1" dirty="0"/>
              <a:t>:</a:t>
            </a:r>
          </a:p>
          <a:p>
            <a:endParaRPr lang="en-GB" b="1" dirty="0"/>
          </a:p>
          <a:p>
            <a:pPr marL="514350" indent="-514350">
              <a:buFont typeface="+mj-lt"/>
              <a:buAutoNum type="arabicPeriod"/>
            </a:pPr>
            <a:r>
              <a:rPr lang="en-GB" b="1" i="1" dirty="0" err="1"/>
              <a:t>Suočavanje</a:t>
            </a:r>
            <a:r>
              <a:rPr lang="en-GB" b="1" i="1" dirty="0"/>
              <a:t> s </a:t>
            </a:r>
            <a:r>
              <a:rPr lang="en-GB" b="1" i="1" dirty="0" err="1"/>
              <a:t>teškim</a:t>
            </a:r>
            <a:r>
              <a:rPr lang="en-GB" b="1" i="1" dirty="0"/>
              <a:t> </a:t>
            </a:r>
            <a:r>
              <a:rPr lang="en-GB" b="1" i="1" dirty="0" err="1"/>
              <a:t>iskustvima</a:t>
            </a:r>
            <a:endParaRPr lang="en-GB" b="1" i="1" dirty="0"/>
          </a:p>
          <a:p>
            <a:pPr marL="514350" indent="-514350">
              <a:buFont typeface="+mj-lt"/>
              <a:buAutoNum type="arabicPeriod"/>
            </a:pPr>
            <a:r>
              <a:rPr lang="en-GB" b="1" i="1" dirty="0" err="1"/>
              <a:t>Preskakanje</a:t>
            </a:r>
            <a:r>
              <a:rPr lang="en-GB" b="1" i="1" dirty="0"/>
              <a:t> u </a:t>
            </a:r>
            <a:r>
              <a:rPr lang="en-GB" b="1" i="1" dirty="0" err="1"/>
              <a:t>blisku</a:t>
            </a:r>
            <a:r>
              <a:rPr lang="en-GB" b="1" i="1" dirty="0"/>
              <a:t> </a:t>
            </a:r>
            <a:r>
              <a:rPr lang="en-GB" b="1" i="1" dirty="0" err="1"/>
              <a:t>budućnost</a:t>
            </a:r>
            <a:endParaRPr lang="en-GB" b="1" i="1" dirty="0"/>
          </a:p>
          <a:p>
            <a:pPr marL="514350" indent="-514350">
              <a:buFont typeface="+mj-lt"/>
              <a:buAutoNum type="arabicPeriod"/>
            </a:pPr>
            <a:r>
              <a:rPr lang="en-HR" b="1" i="1" dirty="0"/>
              <a:t>Preskakanje u daleku budućnost </a:t>
            </a:r>
            <a:endParaRPr lang="en-GB" b="1" i="1" dirty="0"/>
          </a:p>
          <a:p>
            <a:endParaRPr lang="en-GB" b="1" i="1" dirty="0"/>
          </a:p>
          <a:p>
            <a:endParaRPr lang="en-GB" b="1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4181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7718681-A12E-49D6-9925-DD7C68176D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BD77573-9EF2-4C35-8285-A1CF6FBB0E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5511704" cy="6858000"/>
          </a:xfrm>
          <a:custGeom>
            <a:avLst/>
            <a:gdLst>
              <a:gd name="connsiteX0" fmla="*/ 5511704 w 5511704"/>
              <a:gd name="connsiteY0" fmla="*/ 0 h 6886576"/>
              <a:gd name="connsiteX1" fmla="*/ 1008599 w 5511704"/>
              <a:gd name="connsiteY1" fmla="*/ 0 h 6886576"/>
              <a:gd name="connsiteX2" fmla="*/ 1310975 w 5511704"/>
              <a:gd name="connsiteY2" fmla="*/ 110728 h 6886576"/>
              <a:gd name="connsiteX3" fmla="*/ 1267362 w 5511704"/>
              <a:gd name="connsiteY3" fmla="*/ 135731 h 6886576"/>
              <a:gd name="connsiteX4" fmla="*/ 1005692 w 5511704"/>
              <a:gd name="connsiteY4" fmla="*/ 71437 h 6886576"/>
              <a:gd name="connsiteX5" fmla="*/ 953358 w 5511704"/>
              <a:gd name="connsiteY5" fmla="*/ 89297 h 6886576"/>
              <a:gd name="connsiteX6" fmla="*/ 979525 w 5511704"/>
              <a:gd name="connsiteY6" fmla="*/ 164307 h 6886576"/>
              <a:gd name="connsiteX7" fmla="*/ 1092915 w 5511704"/>
              <a:gd name="connsiteY7" fmla="*/ 192882 h 6886576"/>
              <a:gd name="connsiteX8" fmla="*/ 1270270 w 5511704"/>
              <a:gd name="connsiteY8" fmla="*/ 375047 h 6886576"/>
              <a:gd name="connsiteX9" fmla="*/ 1002784 w 5511704"/>
              <a:gd name="connsiteY9" fmla="*/ 353615 h 6886576"/>
              <a:gd name="connsiteX10" fmla="*/ 956265 w 5511704"/>
              <a:gd name="connsiteY10" fmla="*/ 396479 h 6886576"/>
              <a:gd name="connsiteX11" fmla="*/ 938820 w 5511704"/>
              <a:gd name="connsiteY11" fmla="*/ 453629 h 6886576"/>
              <a:gd name="connsiteX12" fmla="*/ 860319 w 5511704"/>
              <a:gd name="connsiteY12" fmla="*/ 360759 h 6886576"/>
              <a:gd name="connsiteX13" fmla="*/ 793447 w 5511704"/>
              <a:gd name="connsiteY13" fmla="*/ 335757 h 6886576"/>
              <a:gd name="connsiteX14" fmla="*/ 773095 w 5511704"/>
              <a:gd name="connsiteY14" fmla="*/ 417910 h 6886576"/>
              <a:gd name="connsiteX15" fmla="*/ 834151 w 5511704"/>
              <a:gd name="connsiteY15" fmla="*/ 507206 h 6886576"/>
              <a:gd name="connsiteX16" fmla="*/ 996969 w 5511704"/>
              <a:gd name="connsiteY16" fmla="*/ 560785 h 6886576"/>
              <a:gd name="connsiteX17" fmla="*/ 822522 w 5511704"/>
              <a:gd name="connsiteY17" fmla="*/ 560785 h 6886576"/>
              <a:gd name="connsiteX18" fmla="*/ 621908 w 5511704"/>
              <a:gd name="connsiteY18" fmla="*/ 525066 h 6886576"/>
              <a:gd name="connsiteX19" fmla="*/ 409664 w 5511704"/>
              <a:gd name="connsiteY19" fmla="*/ 535781 h 6886576"/>
              <a:gd name="connsiteX20" fmla="*/ 209049 w 5511704"/>
              <a:gd name="connsiteY20" fmla="*/ 464344 h 6886576"/>
              <a:gd name="connsiteX21" fmla="*/ 5527 w 5511704"/>
              <a:gd name="connsiteY21" fmla="*/ 467916 h 6886576"/>
              <a:gd name="connsiteX22" fmla="*/ 906838 w 5511704"/>
              <a:gd name="connsiteY22" fmla="*/ 914400 h 6886576"/>
              <a:gd name="connsiteX23" fmla="*/ 863226 w 5511704"/>
              <a:gd name="connsiteY23" fmla="*/ 925116 h 6886576"/>
              <a:gd name="connsiteX24" fmla="*/ 805077 w 5511704"/>
              <a:gd name="connsiteY24" fmla="*/ 953691 h 6886576"/>
              <a:gd name="connsiteX25" fmla="*/ 848689 w 5511704"/>
              <a:gd name="connsiteY25" fmla="*/ 1010841 h 6886576"/>
              <a:gd name="connsiteX26" fmla="*/ 1084193 w 5511704"/>
              <a:gd name="connsiteY26" fmla="*/ 1117997 h 6886576"/>
              <a:gd name="connsiteX27" fmla="*/ 1142342 w 5511704"/>
              <a:gd name="connsiteY27" fmla="*/ 1225153 h 6886576"/>
              <a:gd name="connsiteX28" fmla="*/ 1069655 w 5511704"/>
              <a:gd name="connsiteY28" fmla="*/ 1214438 h 6886576"/>
              <a:gd name="connsiteX29" fmla="*/ 1005692 w 5511704"/>
              <a:gd name="connsiteY29" fmla="*/ 1235869 h 6886576"/>
              <a:gd name="connsiteX30" fmla="*/ 1031858 w 5511704"/>
              <a:gd name="connsiteY30" fmla="*/ 1371600 h 6886576"/>
              <a:gd name="connsiteX31" fmla="*/ 1366216 w 5511704"/>
              <a:gd name="connsiteY31" fmla="*/ 1546622 h 6886576"/>
              <a:gd name="connsiteX32" fmla="*/ 1395290 w 5511704"/>
              <a:gd name="connsiteY32" fmla="*/ 1603772 h 6886576"/>
              <a:gd name="connsiteX33" fmla="*/ 1354586 w 5511704"/>
              <a:gd name="connsiteY33" fmla="*/ 1643063 h 6886576"/>
              <a:gd name="connsiteX34" fmla="*/ 1247011 w 5511704"/>
              <a:gd name="connsiteY34" fmla="*/ 1664494 h 6886576"/>
              <a:gd name="connsiteX35" fmla="*/ 1398198 w 5511704"/>
              <a:gd name="connsiteY35" fmla="*/ 1857375 h 6886576"/>
              <a:gd name="connsiteX36" fmla="*/ 1453440 w 5511704"/>
              <a:gd name="connsiteY36" fmla="*/ 1910954 h 6886576"/>
              <a:gd name="connsiteX37" fmla="*/ 1549386 w 5511704"/>
              <a:gd name="connsiteY37" fmla="*/ 1993106 h 6886576"/>
              <a:gd name="connsiteX38" fmla="*/ 1549386 w 5511704"/>
              <a:gd name="connsiteY38" fmla="*/ 2021681 h 6886576"/>
              <a:gd name="connsiteX39" fmla="*/ 1421458 w 5511704"/>
              <a:gd name="connsiteY39" fmla="*/ 2110978 h 6886576"/>
              <a:gd name="connsiteX40" fmla="*/ 1188861 w 5511704"/>
              <a:gd name="connsiteY40" fmla="*/ 2085976 h 6886576"/>
              <a:gd name="connsiteX41" fmla="*/ 1531941 w 5511704"/>
              <a:gd name="connsiteY41" fmla="*/ 2218135 h 6886576"/>
              <a:gd name="connsiteX42" fmla="*/ 421293 w 5511704"/>
              <a:gd name="connsiteY42" fmla="*/ 1900238 h 6886576"/>
              <a:gd name="connsiteX43" fmla="*/ 491072 w 5511704"/>
              <a:gd name="connsiteY43" fmla="*/ 1982391 h 6886576"/>
              <a:gd name="connsiteX44" fmla="*/ 880671 w 5511704"/>
              <a:gd name="connsiteY44" fmla="*/ 2200276 h 6886576"/>
              <a:gd name="connsiteX45" fmla="*/ 991154 w 5511704"/>
              <a:gd name="connsiteY45" fmla="*/ 2336007 h 6886576"/>
              <a:gd name="connsiteX46" fmla="*/ 1107453 w 5511704"/>
              <a:gd name="connsiteY46" fmla="*/ 2411016 h 6886576"/>
              <a:gd name="connsiteX47" fmla="*/ 1270270 w 5511704"/>
              <a:gd name="connsiteY47" fmla="*/ 2411016 h 6886576"/>
              <a:gd name="connsiteX48" fmla="*/ 1386568 w 5511704"/>
              <a:gd name="connsiteY48" fmla="*/ 2528889 h 6886576"/>
              <a:gd name="connsiteX49" fmla="*/ 1267362 w 5511704"/>
              <a:gd name="connsiteY49" fmla="*/ 2553891 h 6886576"/>
              <a:gd name="connsiteX50" fmla="*/ 1127805 w 5511704"/>
              <a:gd name="connsiteY50" fmla="*/ 2536032 h 6886576"/>
              <a:gd name="connsiteX51" fmla="*/ 970802 w 5511704"/>
              <a:gd name="connsiteY51" fmla="*/ 2575322 h 6886576"/>
              <a:gd name="connsiteX52" fmla="*/ 825429 w 5511704"/>
              <a:gd name="connsiteY52" fmla="*/ 2543176 h 6886576"/>
              <a:gd name="connsiteX53" fmla="*/ 650982 w 5511704"/>
              <a:gd name="connsiteY53" fmla="*/ 2564607 h 6886576"/>
              <a:gd name="connsiteX54" fmla="*/ 595740 w 5511704"/>
              <a:gd name="connsiteY54" fmla="*/ 2703909 h 6886576"/>
              <a:gd name="connsiteX55" fmla="*/ 578296 w 5511704"/>
              <a:gd name="connsiteY55" fmla="*/ 2714626 h 6886576"/>
              <a:gd name="connsiteX56" fmla="*/ 255568 w 5511704"/>
              <a:gd name="connsiteY56" fmla="*/ 2936081 h 6886576"/>
              <a:gd name="connsiteX57" fmla="*/ 165437 w 5511704"/>
              <a:gd name="connsiteY57" fmla="*/ 2953941 h 6886576"/>
              <a:gd name="connsiteX58" fmla="*/ 697501 w 5511704"/>
              <a:gd name="connsiteY58" fmla="*/ 3343275 h 6886576"/>
              <a:gd name="connsiteX59" fmla="*/ 339884 w 5511704"/>
              <a:gd name="connsiteY59" fmla="*/ 3243263 h 6886576"/>
              <a:gd name="connsiteX60" fmla="*/ 290458 w 5511704"/>
              <a:gd name="connsiteY60" fmla="*/ 3407569 h 6886576"/>
              <a:gd name="connsiteX61" fmla="*/ 459090 w 5511704"/>
              <a:gd name="connsiteY61" fmla="*/ 3554016 h 6886576"/>
              <a:gd name="connsiteX62" fmla="*/ 520147 w 5511704"/>
              <a:gd name="connsiteY62" fmla="*/ 3843338 h 6886576"/>
              <a:gd name="connsiteX63" fmla="*/ 491072 w 5511704"/>
              <a:gd name="connsiteY63" fmla="*/ 4107657 h 6886576"/>
              <a:gd name="connsiteX64" fmla="*/ 418386 w 5511704"/>
              <a:gd name="connsiteY64" fmla="*/ 4189810 h 6886576"/>
              <a:gd name="connsiteX65" fmla="*/ 313718 w 5511704"/>
              <a:gd name="connsiteY65" fmla="*/ 4339829 h 6886576"/>
              <a:gd name="connsiteX66" fmla="*/ 249753 w 5511704"/>
              <a:gd name="connsiteY66" fmla="*/ 4432698 h 6886576"/>
              <a:gd name="connsiteX67" fmla="*/ 25879 w 5511704"/>
              <a:gd name="connsiteY67" fmla="*/ 4396979 h 6886576"/>
              <a:gd name="connsiteX68" fmla="*/ 325347 w 5511704"/>
              <a:gd name="connsiteY68" fmla="*/ 4632722 h 6886576"/>
              <a:gd name="connsiteX69" fmla="*/ 84029 w 5511704"/>
              <a:gd name="connsiteY69" fmla="*/ 4604147 h 6886576"/>
              <a:gd name="connsiteX70" fmla="*/ 5527 w 5511704"/>
              <a:gd name="connsiteY70" fmla="*/ 4622007 h 6886576"/>
              <a:gd name="connsiteX71" fmla="*/ 49139 w 5511704"/>
              <a:gd name="connsiteY71" fmla="*/ 4697016 h 6886576"/>
              <a:gd name="connsiteX72" fmla="*/ 226494 w 5511704"/>
              <a:gd name="connsiteY72" fmla="*/ 4825604 h 6886576"/>
              <a:gd name="connsiteX73" fmla="*/ 592833 w 5511704"/>
              <a:gd name="connsiteY73" fmla="*/ 5175647 h 6886576"/>
              <a:gd name="connsiteX74" fmla="*/ 238123 w 5511704"/>
              <a:gd name="connsiteY74" fmla="*/ 5014913 h 6886576"/>
              <a:gd name="connsiteX75" fmla="*/ 610278 w 5511704"/>
              <a:gd name="connsiteY75" fmla="*/ 5375673 h 6886576"/>
              <a:gd name="connsiteX76" fmla="*/ 691686 w 5511704"/>
              <a:gd name="connsiteY76" fmla="*/ 5497116 h 6886576"/>
              <a:gd name="connsiteX77" fmla="*/ 860319 w 5511704"/>
              <a:gd name="connsiteY77" fmla="*/ 5793582 h 6886576"/>
              <a:gd name="connsiteX78" fmla="*/ 851597 w 5511704"/>
              <a:gd name="connsiteY78" fmla="*/ 5825729 h 6886576"/>
              <a:gd name="connsiteX79" fmla="*/ 659704 w 5511704"/>
              <a:gd name="connsiteY79" fmla="*/ 5779295 h 6886576"/>
              <a:gd name="connsiteX80" fmla="*/ 909746 w 5511704"/>
              <a:gd name="connsiteY80" fmla="*/ 6029326 h 6886576"/>
              <a:gd name="connsiteX81" fmla="*/ 1168509 w 5511704"/>
              <a:gd name="connsiteY81" fmla="*/ 6222207 h 6886576"/>
              <a:gd name="connsiteX82" fmla="*/ 985339 w 5511704"/>
              <a:gd name="connsiteY82" fmla="*/ 6193632 h 6886576"/>
              <a:gd name="connsiteX83" fmla="*/ 732391 w 5511704"/>
              <a:gd name="connsiteY83" fmla="*/ 6082904 h 6886576"/>
              <a:gd name="connsiteX84" fmla="*/ 645167 w 5511704"/>
              <a:gd name="connsiteY84" fmla="*/ 6125766 h 6886576"/>
              <a:gd name="connsiteX85" fmla="*/ 883579 w 5511704"/>
              <a:gd name="connsiteY85" fmla="*/ 6307932 h 6886576"/>
              <a:gd name="connsiteX86" fmla="*/ 1020229 w 5511704"/>
              <a:gd name="connsiteY86" fmla="*/ 6393657 h 6886576"/>
              <a:gd name="connsiteX87" fmla="*/ 1075471 w 5511704"/>
              <a:gd name="connsiteY87" fmla="*/ 6457950 h 6886576"/>
              <a:gd name="connsiteX88" fmla="*/ 1232473 w 5511704"/>
              <a:gd name="connsiteY88" fmla="*/ 6686551 h 6886576"/>
              <a:gd name="connsiteX89" fmla="*/ 1592997 w 5511704"/>
              <a:gd name="connsiteY89" fmla="*/ 6886576 h 6886576"/>
              <a:gd name="connsiteX90" fmla="*/ 5511704 w 5511704"/>
              <a:gd name="connsiteY90" fmla="*/ 6886576 h 68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511704" h="6886576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74AE08-E276-B983-2E70-D4CCA88AD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3312"/>
            <a:ext cx="4038600" cy="5431376"/>
          </a:xfrm>
        </p:spPr>
        <p:txBody>
          <a:bodyPr>
            <a:normAutofit/>
          </a:bodyPr>
          <a:lstStyle/>
          <a:p>
            <a:r>
              <a:rPr lang="en-HR" b="1" ker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Što je imaginacija u BKT-u?</a:t>
            </a:r>
            <a:endParaRPr lang="en-HR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16F38D1-5DC0-B09C-0D78-71435CAD9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9" y="1047421"/>
            <a:ext cx="6261101" cy="5431376"/>
          </a:xfrm>
        </p:spPr>
        <p:txBody>
          <a:bodyPr anchor="ctr">
            <a:normAutofit/>
          </a:bodyPr>
          <a:lstStyle/>
          <a:p>
            <a:r>
              <a:rPr lang="en-US" dirty="0" err="1"/>
              <a:t>Imaginacija</a:t>
            </a:r>
            <a:r>
              <a:rPr lang="en-US" dirty="0"/>
              <a:t> se </a:t>
            </a:r>
            <a:r>
              <a:rPr lang="en-US" dirty="0" err="1"/>
              <a:t>odnosi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mentalne</a:t>
            </a:r>
            <a:r>
              <a:rPr lang="en-US" dirty="0"/>
              <a:t> </a:t>
            </a:r>
            <a:r>
              <a:rPr lang="en-US" dirty="0" err="1"/>
              <a:t>slike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</a:t>
            </a:r>
            <a:r>
              <a:rPr lang="en-US" dirty="0" err="1"/>
              <a:t>mogu</a:t>
            </a:r>
            <a:r>
              <a:rPr lang="en-US" dirty="0"/>
              <a:t> </a:t>
            </a:r>
            <a:r>
              <a:rPr lang="en-US" dirty="0" err="1"/>
              <a:t>izazvati</a:t>
            </a:r>
            <a:r>
              <a:rPr lang="en-US" dirty="0"/>
              <a:t> </a:t>
            </a:r>
            <a:r>
              <a:rPr lang="en-US" dirty="0" err="1"/>
              <a:t>emocionalne</a:t>
            </a:r>
            <a:r>
              <a:rPr lang="en-US" dirty="0"/>
              <a:t> </a:t>
            </a:r>
            <a:r>
              <a:rPr lang="en-US" dirty="0" err="1"/>
              <a:t>reakcije</a:t>
            </a:r>
            <a:r>
              <a:rPr lang="en-US" dirty="0"/>
              <a:t> </a:t>
            </a:r>
            <a:r>
              <a:rPr lang="en-US" i="1" dirty="0"/>
              <a:t>(</a:t>
            </a:r>
            <a:r>
              <a:rPr lang="en-US" i="1" dirty="0" err="1"/>
              <a:t>pozitivne</a:t>
            </a:r>
            <a:r>
              <a:rPr lang="en-US" i="1" dirty="0"/>
              <a:t> </a:t>
            </a:r>
            <a:r>
              <a:rPr lang="en-US" i="1" dirty="0" err="1"/>
              <a:t>ili</a:t>
            </a:r>
            <a:r>
              <a:rPr lang="en-US" i="1" dirty="0"/>
              <a:t> </a:t>
            </a:r>
            <a:r>
              <a:rPr lang="en-US" i="1" dirty="0" err="1"/>
              <a:t>negativne</a:t>
            </a:r>
            <a:r>
              <a:rPr lang="en-US" i="1" dirty="0"/>
              <a:t>)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utjecati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misli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ponašanja</a:t>
            </a:r>
            <a:r>
              <a:rPr lang="en-US" dirty="0"/>
              <a:t> </a:t>
            </a:r>
            <a:r>
              <a:rPr lang="en-US" dirty="0" err="1"/>
              <a:t>klijenata</a:t>
            </a:r>
            <a:endParaRPr lang="en-US" dirty="0"/>
          </a:p>
          <a:p>
            <a:pPr marL="0" indent="0">
              <a:buNone/>
            </a:pPr>
            <a:endParaRPr lang="en-US" sz="2000" dirty="0"/>
          </a:p>
          <a:p>
            <a:endParaRPr lang="en-HR" sz="2000" dirty="0"/>
          </a:p>
        </p:txBody>
      </p:sp>
    </p:spTree>
    <p:extLst>
      <p:ext uri="{BB962C8B-B14F-4D97-AF65-F5344CB8AC3E}">
        <p14:creationId xmlns:p14="http://schemas.microsoft.com/office/powerpoint/2010/main" val="2827640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CE959-1105-3A8E-2542-271B55548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780" y="259596"/>
            <a:ext cx="11622439" cy="633880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endParaRPr lang="en-GB" b="1" i="1" dirty="0"/>
          </a:p>
          <a:p>
            <a:pPr marL="514350" indent="-514350">
              <a:buFont typeface="+mj-lt"/>
              <a:buAutoNum type="arabicPeriod"/>
            </a:pPr>
            <a:r>
              <a:rPr lang="en-GB" b="1" i="1" dirty="0" err="1"/>
              <a:t>Suočavanje</a:t>
            </a:r>
            <a:r>
              <a:rPr lang="en-GB" b="1" i="1" dirty="0"/>
              <a:t> s </a:t>
            </a:r>
            <a:r>
              <a:rPr lang="en-GB" b="1" i="1" dirty="0" err="1"/>
              <a:t>teškim</a:t>
            </a:r>
            <a:r>
              <a:rPr lang="en-GB" b="1" i="1" dirty="0"/>
              <a:t> </a:t>
            </a:r>
            <a:r>
              <a:rPr lang="en-GB" b="1" i="1" dirty="0" err="1"/>
              <a:t>iskustvima</a:t>
            </a:r>
            <a:r>
              <a:rPr lang="en-GB" b="1" i="1" dirty="0"/>
              <a:t> </a:t>
            </a:r>
            <a:r>
              <a:rPr lang="en-GB" dirty="0"/>
              <a:t>– </a:t>
            </a:r>
            <a:r>
              <a:rPr lang="en-GB" dirty="0" err="1"/>
              <a:t>pomažemo</a:t>
            </a:r>
            <a:r>
              <a:rPr lang="en-GB" dirty="0"/>
              <a:t> </a:t>
            </a:r>
            <a:r>
              <a:rPr lang="en-GB" dirty="0" err="1"/>
              <a:t>klijentima</a:t>
            </a:r>
            <a:r>
              <a:rPr lang="en-GB" dirty="0"/>
              <a:t> da </a:t>
            </a:r>
            <a:r>
              <a:rPr lang="en-GB" dirty="0" err="1"/>
              <a:t>zamisle</a:t>
            </a:r>
            <a:r>
              <a:rPr lang="en-GB" dirty="0"/>
              <a:t> </a:t>
            </a:r>
            <a:r>
              <a:rPr lang="en-GB" dirty="0" err="1"/>
              <a:t>kako</a:t>
            </a:r>
            <a:r>
              <a:rPr lang="en-GB" dirty="0"/>
              <a:t> se nose s </a:t>
            </a:r>
            <a:r>
              <a:rPr lang="en-GB" dirty="0" err="1"/>
              <a:t>teškom</a:t>
            </a:r>
            <a:r>
              <a:rPr lang="en-GB" dirty="0"/>
              <a:t> </a:t>
            </a:r>
            <a:r>
              <a:rPr lang="en-GB" dirty="0" err="1"/>
              <a:t>situacijom</a:t>
            </a:r>
            <a:r>
              <a:rPr lang="en-GB" dirty="0"/>
              <a:t> </a:t>
            </a:r>
            <a:r>
              <a:rPr lang="en-GB" dirty="0" err="1"/>
              <a:t>sve</a:t>
            </a:r>
            <a:r>
              <a:rPr lang="en-GB" dirty="0"/>
              <a:t> </a:t>
            </a:r>
            <a:r>
              <a:rPr lang="en-GB" dirty="0" err="1"/>
              <a:t>dok</a:t>
            </a:r>
            <a:r>
              <a:rPr lang="en-GB" dirty="0"/>
              <a:t> ne </a:t>
            </a:r>
            <a:r>
              <a:rPr lang="en-GB" dirty="0" err="1"/>
              <a:t>prođu</a:t>
            </a:r>
            <a:r>
              <a:rPr lang="en-GB" dirty="0"/>
              <a:t> </a:t>
            </a:r>
            <a:r>
              <a:rPr lang="en-GB" dirty="0" err="1"/>
              <a:t>kroz</a:t>
            </a:r>
            <a:r>
              <a:rPr lang="en-GB" dirty="0"/>
              <a:t> </a:t>
            </a:r>
            <a:r>
              <a:rPr lang="en-GB" dirty="0" err="1"/>
              <a:t>krizu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ne </a:t>
            </a:r>
            <a:r>
              <a:rPr lang="en-GB" dirty="0" err="1"/>
              <a:t>riješe</a:t>
            </a:r>
            <a:r>
              <a:rPr lang="en-GB" dirty="0"/>
              <a:t> problem. </a:t>
            </a:r>
            <a:r>
              <a:rPr lang="en-GB" dirty="0" err="1"/>
              <a:t>Klijenti</a:t>
            </a:r>
            <a:r>
              <a:rPr lang="en-GB" dirty="0"/>
              <a:t> se </a:t>
            </a:r>
            <a:r>
              <a:rPr lang="en-GB" dirty="0" err="1"/>
              <a:t>obično</a:t>
            </a:r>
            <a:r>
              <a:rPr lang="en-GB" dirty="0"/>
              <a:t> </a:t>
            </a:r>
            <a:r>
              <a:rPr lang="en-GB" dirty="0" err="1"/>
              <a:t>osjećaju</a:t>
            </a:r>
            <a:r>
              <a:rPr lang="en-GB" dirty="0"/>
              <a:t> </a:t>
            </a:r>
            <a:r>
              <a:rPr lang="en-GB" dirty="0" err="1"/>
              <a:t>bolje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samopouzdanije</a:t>
            </a:r>
            <a:r>
              <a:rPr lang="en-GB" dirty="0"/>
              <a:t> </a:t>
            </a:r>
            <a:r>
              <a:rPr lang="en-GB" dirty="0" err="1"/>
              <a:t>kada</a:t>
            </a:r>
            <a:r>
              <a:rPr lang="en-GB" dirty="0"/>
              <a:t> </a:t>
            </a:r>
            <a:r>
              <a:rPr lang="en-GB" dirty="0" err="1"/>
              <a:t>vizualiziraju</a:t>
            </a:r>
            <a:r>
              <a:rPr lang="en-GB" dirty="0"/>
              <a:t> </a:t>
            </a:r>
            <a:r>
              <a:rPr lang="en-GB" dirty="0" err="1"/>
              <a:t>kako</a:t>
            </a:r>
            <a:r>
              <a:rPr lang="en-GB" dirty="0"/>
              <a:t> </a:t>
            </a:r>
            <a:r>
              <a:rPr lang="en-GB" dirty="0" err="1"/>
              <a:t>uspješno</a:t>
            </a:r>
            <a:r>
              <a:rPr lang="en-GB" dirty="0"/>
              <a:t> </a:t>
            </a:r>
            <a:r>
              <a:rPr lang="en-GB" dirty="0" err="1"/>
              <a:t>prolaze</a:t>
            </a:r>
            <a:r>
              <a:rPr lang="en-GB" dirty="0"/>
              <a:t> </a:t>
            </a:r>
            <a:r>
              <a:rPr lang="en-GB" dirty="0" err="1"/>
              <a:t>kroz</a:t>
            </a:r>
            <a:r>
              <a:rPr lang="en-GB" dirty="0"/>
              <a:t> </a:t>
            </a:r>
            <a:r>
              <a:rPr lang="en-GB" dirty="0" err="1"/>
              <a:t>stresan</a:t>
            </a:r>
            <a:r>
              <a:rPr lang="en-GB" dirty="0"/>
              <a:t> </a:t>
            </a:r>
            <a:r>
              <a:rPr lang="en-GB" dirty="0" err="1"/>
              <a:t>događaj</a:t>
            </a:r>
            <a:r>
              <a:rPr lang="en-GB" dirty="0"/>
              <a:t>.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b="1" i="1" dirty="0" err="1"/>
              <a:t>Preskakanje</a:t>
            </a:r>
            <a:r>
              <a:rPr lang="en-GB" b="1" i="1" dirty="0"/>
              <a:t> u </a:t>
            </a:r>
            <a:r>
              <a:rPr lang="en-GB" b="1" i="1" dirty="0" err="1"/>
              <a:t>blisku</a:t>
            </a:r>
            <a:r>
              <a:rPr lang="en-GB" b="1" i="1" dirty="0"/>
              <a:t> </a:t>
            </a:r>
            <a:r>
              <a:rPr lang="en-GB" b="1" i="1" dirty="0" err="1"/>
              <a:t>budućnost</a:t>
            </a:r>
            <a:r>
              <a:rPr lang="en-GB" b="1" i="1" dirty="0"/>
              <a:t> </a:t>
            </a:r>
            <a:r>
              <a:rPr lang="en-GB" dirty="0"/>
              <a:t>– </a:t>
            </a:r>
            <a:r>
              <a:rPr lang="en-GB" dirty="0" err="1"/>
              <a:t>ponekad</a:t>
            </a:r>
            <a:r>
              <a:rPr lang="en-GB" dirty="0"/>
              <a:t> </a:t>
            </a:r>
            <a:r>
              <a:rPr lang="en-GB" dirty="0" err="1"/>
              <a:t>praćenje</a:t>
            </a:r>
            <a:r>
              <a:rPr lang="en-GB" dirty="0"/>
              <a:t> </a:t>
            </a:r>
            <a:r>
              <a:rPr lang="en-GB" dirty="0" err="1"/>
              <a:t>slike</a:t>
            </a:r>
            <a:r>
              <a:rPr lang="en-GB" dirty="0"/>
              <a:t> do </a:t>
            </a:r>
            <a:r>
              <a:rPr lang="en-GB" dirty="0" err="1"/>
              <a:t>kraja</a:t>
            </a:r>
            <a:r>
              <a:rPr lang="en-GB" dirty="0"/>
              <a:t> </a:t>
            </a:r>
            <a:r>
              <a:rPr lang="en-GB" dirty="0" err="1"/>
              <a:t>može</a:t>
            </a:r>
            <a:r>
              <a:rPr lang="en-GB" dirty="0"/>
              <a:t> </a:t>
            </a:r>
            <a:r>
              <a:rPr lang="en-GB" dirty="0" err="1"/>
              <a:t>biti</a:t>
            </a:r>
            <a:r>
              <a:rPr lang="en-GB" dirty="0"/>
              <a:t> </a:t>
            </a:r>
            <a:r>
              <a:rPr lang="en-GB" dirty="0" err="1"/>
              <a:t>neučinkovito</a:t>
            </a:r>
            <a:r>
              <a:rPr lang="en-GB" dirty="0"/>
              <a:t> </a:t>
            </a:r>
            <a:r>
              <a:rPr lang="en-GB" dirty="0" err="1"/>
              <a:t>ako</a:t>
            </a:r>
            <a:r>
              <a:rPr lang="en-GB" dirty="0"/>
              <a:t> </a:t>
            </a:r>
            <a:r>
              <a:rPr lang="en-GB" dirty="0" err="1"/>
              <a:t>klijenti</a:t>
            </a:r>
            <a:r>
              <a:rPr lang="en-GB" dirty="0"/>
              <a:t> </a:t>
            </a:r>
            <a:r>
              <a:rPr lang="en-GB" dirty="0" err="1"/>
              <a:t>nastavljaju</a:t>
            </a:r>
            <a:r>
              <a:rPr lang="en-GB" dirty="0"/>
              <a:t> </a:t>
            </a:r>
            <a:r>
              <a:rPr lang="en-GB" dirty="0" err="1"/>
              <a:t>zamišljati</a:t>
            </a:r>
            <a:r>
              <a:rPr lang="en-GB" dirty="0"/>
              <a:t> </a:t>
            </a:r>
            <a:r>
              <a:rPr lang="en-GB" dirty="0" err="1"/>
              <a:t>sve</a:t>
            </a:r>
            <a:r>
              <a:rPr lang="en-GB" dirty="0"/>
              <a:t> </a:t>
            </a:r>
            <a:r>
              <a:rPr lang="en-GB" dirty="0" err="1"/>
              <a:t>više</a:t>
            </a:r>
            <a:r>
              <a:rPr lang="en-GB" dirty="0"/>
              <a:t> </a:t>
            </a:r>
            <a:r>
              <a:rPr lang="en-GB" dirty="0" err="1"/>
              <a:t>prepreka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uznemirujućih</a:t>
            </a:r>
            <a:r>
              <a:rPr lang="en-GB" dirty="0"/>
              <a:t> </a:t>
            </a:r>
            <a:r>
              <a:rPr lang="en-GB" dirty="0" err="1"/>
              <a:t>događaja</a:t>
            </a:r>
            <a:r>
              <a:rPr lang="en-GB" dirty="0"/>
              <a:t> bez </a:t>
            </a:r>
            <a:r>
              <a:rPr lang="en-GB" dirty="0" err="1"/>
              <a:t>jasnog</a:t>
            </a:r>
            <a:r>
              <a:rPr lang="en-GB" dirty="0"/>
              <a:t> </a:t>
            </a:r>
            <a:r>
              <a:rPr lang="en-GB" dirty="0" err="1"/>
              <a:t>završetka</a:t>
            </a:r>
            <a:r>
              <a:rPr lang="en-GB" dirty="0"/>
              <a:t>. U tom </a:t>
            </a:r>
            <a:r>
              <a:rPr lang="en-GB" dirty="0" err="1"/>
              <a:t>slučaju</a:t>
            </a:r>
            <a:r>
              <a:rPr lang="en-GB" dirty="0"/>
              <a:t>, </a:t>
            </a:r>
            <a:r>
              <a:rPr lang="en-GB" dirty="0" err="1"/>
              <a:t>predložite</a:t>
            </a:r>
            <a:r>
              <a:rPr lang="en-GB" dirty="0"/>
              <a:t> </a:t>
            </a:r>
            <a:r>
              <a:rPr lang="en-GB" dirty="0" err="1"/>
              <a:t>im</a:t>
            </a:r>
            <a:r>
              <a:rPr lang="en-GB" dirty="0"/>
              <a:t> da </a:t>
            </a:r>
            <a:r>
              <a:rPr lang="en-GB" dirty="0" err="1"/>
              <a:t>zamisle</a:t>
            </a:r>
            <a:r>
              <a:rPr lang="en-GB" dirty="0"/>
              <a:t> </a:t>
            </a:r>
            <a:r>
              <a:rPr lang="en-GB" dirty="0" err="1"/>
              <a:t>blisku</a:t>
            </a:r>
            <a:r>
              <a:rPr lang="en-GB" dirty="0"/>
              <a:t> </a:t>
            </a:r>
            <a:r>
              <a:rPr lang="en-GB" dirty="0" err="1"/>
              <a:t>budućnost</a:t>
            </a:r>
            <a:r>
              <a:rPr lang="en-GB" dirty="0"/>
              <a:t> </a:t>
            </a:r>
            <a:r>
              <a:rPr lang="en-GB" dirty="0" err="1"/>
              <a:t>umjesto</a:t>
            </a:r>
            <a:r>
              <a:rPr lang="en-GB" dirty="0"/>
              <a:t> da se </a:t>
            </a:r>
            <a:r>
              <a:rPr lang="en-GB" dirty="0" err="1"/>
              <a:t>stalno</a:t>
            </a:r>
            <a:r>
              <a:rPr lang="en-GB" dirty="0"/>
              <a:t> </a:t>
            </a:r>
            <a:r>
              <a:rPr lang="en-GB" dirty="0" err="1"/>
              <a:t>vraćaju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niz</a:t>
            </a:r>
            <a:r>
              <a:rPr lang="en-GB" dirty="0"/>
              <a:t> </a:t>
            </a:r>
            <a:r>
              <a:rPr lang="en-GB" dirty="0" err="1"/>
              <a:t>problema</a:t>
            </a:r>
            <a:r>
              <a:rPr lang="en-GB" dirty="0"/>
              <a:t>, </a:t>
            </a:r>
            <a:r>
              <a:rPr lang="en-GB" dirty="0" err="1"/>
              <a:t>jedan</a:t>
            </a:r>
            <a:r>
              <a:rPr lang="en-GB" dirty="0"/>
              <a:t> za </a:t>
            </a:r>
            <a:r>
              <a:rPr lang="en-GB" dirty="0" err="1"/>
              <a:t>drugim</a:t>
            </a:r>
            <a:r>
              <a:rPr lang="en-GB" dirty="0"/>
              <a:t>.</a:t>
            </a:r>
          </a:p>
          <a:p>
            <a:pPr marL="514350" indent="-514350">
              <a:buFont typeface="+mj-lt"/>
              <a:buAutoNum type="arabicPeriod"/>
            </a:pPr>
            <a:endParaRPr lang="en-GB" b="1" dirty="0"/>
          </a:p>
          <a:p>
            <a:pPr marL="514350" indent="-514350">
              <a:buFont typeface="+mj-lt"/>
              <a:buAutoNum type="arabicPeriod"/>
            </a:pPr>
            <a:r>
              <a:rPr lang="en-HR" b="1" i="1" dirty="0"/>
              <a:t>Preskakanje u daleku budućnost </a:t>
            </a:r>
            <a:r>
              <a:rPr lang="en-HR" b="1" dirty="0"/>
              <a:t>- </a:t>
            </a:r>
            <a:r>
              <a:rPr lang="en-GB" dirty="0" err="1"/>
              <a:t>ponekad</a:t>
            </a:r>
            <a:r>
              <a:rPr lang="en-GB" dirty="0"/>
              <a:t>, </a:t>
            </a:r>
            <a:r>
              <a:rPr lang="en-GB" dirty="0" err="1"/>
              <a:t>kada</a:t>
            </a:r>
            <a:r>
              <a:rPr lang="en-GB" dirty="0"/>
              <a:t> </a:t>
            </a:r>
            <a:r>
              <a:rPr lang="en-GB" dirty="0" err="1"/>
              <a:t>vodite</a:t>
            </a:r>
            <a:r>
              <a:rPr lang="en-GB" dirty="0"/>
              <a:t> </a:t>
            </a:r>
            <a:r>
              <a:rPr lang="en-GB" dirty="0" err="1"/>
              <a:t>klijente</a:t>
            </a:r>
            <a:r>
              <a:rPr lang="en-GB" dirty="0"/>
              <a:t> da </a:t>
            </a:r>
            <a:r>
              <a:rPr lang="en-GB" dirty="0" err="1"/>
              <a:t>zamisle</a:t>
            </a:r>
            <a:r>
              <a:rPr lang="en-GB" dirty="0"/>
              <a:t> </a:t>
            </a:r>
            <a:r>
              <a:rPr lang="en-GB" dirty="0" err="1"/>
              <a:t>što</a:t>
            </a:r>
            <a:r>
              <a:rPr lang="en-GB" dirty="0"/>
              <a:t> se </a:t>
            </a:r>
            <a:r>
              <a:rPr lang="en-GB" dirty="0" err="1"/>
              <a:t>događa</a:t>
            </a:r>
            <a:r>
              <a:rPr lang="en-GB" dirty="0"/>
              <a:t> </a:t>
            </a:r>
            <a:r>
              <a:rPr lang="en-GB" dirty="0" err="1"/>
              <a:t>sljedeće</a:t>
            </a:r>
            <a:r>
              <a:rPr lang="en-GB" dirty="0"/>
              <a:t>, oni </a:t>
            </a:r>
            <a:r>
              <a:rPr lang="en-GB" dirty="0" err="1"/>
              <a:t>vizualiziraju</a:t>
            </a:r>
            <a:r>
              <a:rPr lang="en-GB" dirty="0"/>
              <a:t> </a:t>
            </a:r>
            <a:r>
              <a:rPr lang="en-GB" dirty="0" err="1"/>
              <a:t>kako</a:t>
            </a:r>
            <a:r>
              <a:rPr lang="en-GB" dirty="0"/>
              <a:t> se scena </a:t>
            </a:r>
            <a:r>
              <a:rPr lang="en-GB" dirty="0" err="1"/>
              <a:t>katastrofalno</a:t>
            </a:r>
            <a:r>
              <a:rPr lang="en-GB" dirty="0"/>
              <a:t> </a:t>
            </a:r>
            <a:r>
              <a:rPr lang="en-GB" dirty="0" err="1"/>
              <a:t>pogoršava</a:t>
            </a:r>
            <a:r>
              <a:rPr lang="en-GB" dirty="0"/>
              <a:t>. Ako se to </a:t>
            </a:r>
            <a:r>
              <a:rPr lang="en-GB" dirty="0" err="1"/>
              <a:t>dogodi</a:t>
            </a:r>
            <a:r>
              <a:rPr lang="en-GB" dirty="0"/>
              <a:t>, </a:t>
            </a:r>
            <a:r>
              <a:rPr lang="en-GB" dirty="0" err="1"/>
              <a:t>postavljajte</a:t>
            </a:r>
            <a:r>
              <a:rPr lang="en-GB" dirty="0"/>
              <a:t> </a:t>
            </a:r>
            <a:r>
              <a:rPr lang="en-GB" dirty="0" err="1"/>
              <a:t>pitanja</a:t>
            </a:r>
            <a:r>
              <a:rPr lang="en-GB" dirty="0"/>
              <a:t> </a:t>
            </a:r>
            <a:r>
              <a:rPr lang="en-GB" dirty="0" err="1"/>
              <a:t>kako</a:t>
            </a:r>
            <a:r>
              <a:rPr lang="en-GB" dirty="0"/>
              <a:t> </a:t>
            </a:r>
            <a:r>
              <a:rPr lang="en-GB" dirty="0" err="1"/>
              <a:t>biste</a:t>
            </a:r>
            <a:r>
              <a:rPr lang="en-GB" dirty="0"/>
              <a:t> </a:t>
            </a:r>
            <a:r>
              <a:rPr lang="en-GB" dirty="0" err="1"/>
              <a:t>utvrdili</a:t>
            </a:r>
            <a:r>
              <a:rPr lang="en-GB" dirty="0"/>
              <a:t> </a:t>
            </a:r>
            <a:r>
              <a:rPr lang="en-GB" dirty="0" err="1"/>
              <a:t>što</a:t>
            </a:r>
            <a:r>
              <a:rPr lang="en-GB" dirty="0"/>
              <a:t> za </a:t>
            </a:r>
            <a:r>
              <a:rPr lang="en-GB" dirty="0" err="1"/>
              <a:t>njih</a:t>
            </a:r>
            <a:r>
              <a:rPr lang="en-GB" dirty="0"/>
              <a:t> ta </a:t>
            </a:r>
            <a:r>
              <a:rPr lang="en-GB" dirty="0" err="1"/>
              <a:t>katastrofa</a:t>
            </a:r>
            <a:r>
              <a:rPr lang="en-GB" dirty="0"/>
              <a:t> </a:t>
            </a:r>
            <a:r>
              <a:rPr lang="en-GB" dirty="0" err="1"/>
              <a:t>znači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intervenirajte</a:t>
            </a:r>
            <a:r>
              <a:rPr lang="en-GB" dirty="0"/>
              <a:t> u </a:t>
            </a:r>
            <a:r>
              <a:rPr lang="en-GB" dirty="0" err="1"/>
              <a:t>skladu</a:t>
            </a:r>
            <a:r>
              <a:rPr lang="en-GB" dirty="0"/>
              <a:t> s </a:t>
            </a:r>
            <a:r>
              <a:rPr lang="en-GB" dirty="0" err="1"/>
              <a:t>tim.</a:t>
            </a:r>
            <a:endParaRPr lang="en-HR" b="1" dirty="0"/>
          </a:p>
        </p:txBody>
      </p:sp>
    </p:spTree>
    <p:extLst>
      <p:ext uri="{BB962C8B-B14F-4D97-AF65-F5344CB8AC3E}">
        <p14:creationId xmlns:p14="http://schemas.microsoft.com/office/powerpoint/2010/main" val="1028643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FBDC1-254A-1048-961F-A6FF5AB63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R" b="1" dirty="0"/>
              <a:t>3. Provjera stvarnosti slike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53D32-8ED1-B332-DB94-4D03CFCA6B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err="1"/>
              <a:t>Mnoge</a:t>
            </a:r>
            <a:r>
              <a:rPr lang="en-GB" dirty="0"/>
              <a:t> </a:t>
            </a:r>
            <a:r>
              <a:rPr lang="en-GB" dirty="0" err="1"/>
              <a:t>uznemirujuće</a:t>
            </a:r>
            <a:r>
              <a:rPr lang="en-GB" dirty="0"/>
              <a:t> </a:t>
            </a:r>
            <a:r>
              <a:rPr lang="en-GB" dirty="0" err="1"/>
              <a:t>slike</a:t>
            </a:r>
            <a:r>
              <a:rPr lang="en-GB" dirty="0"/>
              <a:t> </a:t>
            </a:r>
            <a:r>
              <a:rPr lang="en-GB" dirty="0" err="1"/>
              <a:t>nisu</a:t>
            </a:r>
            <a:r>
              <a:rPr lang="en-GB" dirty="0"/>
              <a:t> u </a:t>
            </a:r>
            <a:r>
              <a:rPr lang="en-GB" dirty="0" err="1"/>
              <a:t>potpunosti</a:t>
            </a:r>
            <a:r>
              <a:rPr lang="en-GB" dirty="0"/>
              <a:t> </a:t>
            </a:r>
            <a:r>
              <a:rPr lang="en-GB" dirty="0" err="1"/>
              <a:t>utemeljene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realnim</a:t>
            </a:r>
            <a:r>
              <a:rPr lang="en-GB" dirty="0"/>
              <a:t> </a:t>
            </a:r>
            <a:r>
              <a:rPr lang="en-GB" dirty="0" err="1"/>
              <a:t>događajima</a:t>
            </a:r>
            <a:r>
              <a:rPr lang="en-GB" dirty="0"/>
              <a:t>, </a:t>
            </a:r>
            <a:r>
              <a:rPr lang="en-GB" dirty="0" err="1"/>
              <a:t>već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rezultat</a:t>
            </a:r>
            <a:r>
              <a:rPr lang="en-GB" dirty="0"/>
              <a:t> </a:t>
            </a:r>
            <a:r>
              <a:rPr lang="en-GB" dirty="0" err="1"/>
              <a:t>iskrivljenih</a:t>
            </a:r>
            <a:r>
              <a:rPr lang="en-GB" dirty="0"/>
              <a:t> </a:t>
            </a:r>
            <a:r>
              <a:rPr lang="en-GB" dirty="0" err="1"/>
              <a:t>uvjerenja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strahova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Terapeut</a:t>
            </a:r>
            <a:r>
              <a:rPr lang="en-GB" dirty="0"/>
              <a:t> </a:t>
            </a:r>
            <a:r>
              <a:rPr lang="en-GB" dirty="0" err="1"/>
              <a:t>može</a:t>
            </a:r>
            <a:r>
              <a:rPr lang="en-GB" dirty="0"/>
              <a:t> </a:t>
            </a:r>
            <a:r>
              <a:rPr lang="en-GB" dirty="0" err="1"/>
              <a:t>klijentu</a:t>
            </a:r>
            <a:r>
              <a:rPr lang="en-GB" dirty="0"/>
              <a:t> </a:t>
            </a:r>
            <a:r>
              <a:rPr lang="en-GB" dirty="0" err="1"/>
              <a:t>pomoći</a:t>
            </a:r>
            <a:r>
              <a:rPr lang="en-GB" dirty="0"/>
              <a:t> da </a:t>
            </a:r>
            <a:r>
              <a:rPr lang="en-GB" dirty="0" err="1"/>
              <a:t>preispita</a:t>
            </a:r>
            <a:r>
              <a:rPr lang="en-GB" dirty="0"/>
              <a:t> </a:t>
            </a:r>
            <a:r>
              <a:rPr lang="en-GB" dirty="0" err="1"/>
              <a:t>sliku</a:t>
            </a:r>
            <a:r>
              <a:rPr lang="en-GB" dirty="0"/>
              <a:t> </a:t>
            </a:r>
            <a:r>
              <a:rPr lang="en-GB" dirty="0" err="1"/>
              <a:t>kroz</a:t>
            </a:r>
            <a:r>
              <a:rPr lang="en-GB" dirty="0"/>
              <a:t> </a:t>
            </a:r>
            <a:r>
              <a:rPr lang="en-GB" dirty="0" err="1"/>
              <a:t>pitanja</a:t>
            </a:r>
            <a:r>
              <a:rPr lang="en-GB" dirty="0"/>
              <a:t> </a:t>
            </a:r>
            <a:r>
              <a:rPr lang="en-GB" dirty="0" err="1"/>
              <a:t>poput</a:t>
            </a:r>
            <a:r>
              <a:rPr lang="en-GB" dirty="0"/>
              <a:t>:</a:t>
            </a:r>
          </a:p>
          <a:p>
            <a:r>
              <a:rPr lang="en-GB" dirty="0"/>
              <a:t> </a:t>
            </a:r>
            <a:r>
              <a:rPr lang="en-GB" i="1" dirty="0"/>
              <a:t>"Koliko je </a:t>
            </a:r>
            <a:r>
              <a:rPr lang="en-GB" i="1" dirty="0" err="1"/>
              <a:t>vjerojatno</a:t>
            </a:r>
            <a:r>
              <a:rPr lang="en-GB" i="1" dirty="0"/>
              <a:t> da bi se </a:t>
            </a:r>
            <a:r>
              <a:rPr lang="en-GB" i="1" dirty="0" err="1"/>
              <a:t>ovo</a:t>
            </a:r>
            <a:r>
              <a:rPr lang="en-GB" i="1" dirty="0"/>
              <a:t> </a:t>
            </a:r>
            <a:r>
              <a:rPr lang="en-GB" i="1" dirty="0" err="1"/>
              <a:t>stvarno</a:t>
            </a:r>
            <a:r>
              <a:rPr lang="en-GB" i="1" dirty="0"/>
              <a:t> </a:t>
            </a:r>
            <a:r>
              <a:rPr lang="en-GB" i="1" dirty="0" err="1"/>
              <a:t>dogodilo</a:t>
            </a:r>
            <a:r>
              <a:rPr lang="en-GB" i="1" dirty="0"/>
              <a:t>?"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i="1" dirty="0"/>
              <a:t>"</a:t>
            </a:r>
            <a:r>
              <a:rPr lang="en-GB" i="1" dirty="0" err="1"/>
              <a:t>Što</a:t>
            </a:r>
            <a:r>
              <a:rPr lang="en-GB" i="1" dirty="0"/>
              <a:t> </a:t>
            </a:r>
            <a:r>
              <a:rPr lang="en-GB" i="1" dirty="0" err="1"/>
              <a:t>biste</a:t>
            </a:r>
            <a:r>
              <a:rPr lang="en-GB" i="1" dirty="0"/>
              <a:t> </a:t>
            </a:r>
            <a:r>
              <a:rPr lang="en-GB" i="1" dirty="0" err="1"/>
              <a:t>rekli</a:t>
            </a:r>
            <a:r>
              <a:rPr lang="en-GB" i="1" dirty="0"/>
              <a:t> </a:t>
            </a:r>
            <a:r>
              <a:rPr lang="en-GB" i="1" dirty="0" err="1"/>
              <a:t>nekome</a:t>
            </a:r>
            <a:r>
              <a:rPr lang="en-GB" i="1" dirty="0"/>
              <a:t> </a:t>
            </a:r>
            <a:r>
              <a:rPr lang="en-GB" i="1" dirty="0" err="1"/>
              <a:t>drugome</a:t>
            </a:r>
            <a:r>
              <a:rPr lang="en-GB" i="1" dirty="0"/>
              <a:t> </a:t>
            </a:r>
            <a:r>
              <a:rPr lang="en-GB" i="1" dirty="0" err="1"/>
              <a:t>tko</a:t>
            </a:r>
            <a:r>
              <a:rPr lang="en-GB" i="1" dirty="0"/>
              <a:t> bi </a:t>
            </a:r>
            <a:r>
              <a:rPr lang="en-GB" i="1" dirty="0" err="1"/>
              <a:t>imao</a:t>
            </a:r>
            <a:r>
              <a:rPr lang="en-GB" i="1" dirty="0"/>
              <a:t> </a:t>
            </a:r>
            <a:r>
              <a:rPr lang="en-GB" i="1" dirty="0" err="1"/>
              <a:t>ovu</a:t>
            </a:r>
            <a:r>
              <a:rPr lang="en-GB" i="1" dirty="0"/>
              <a:t> </a:t>
            </a:r>
            <a:r>
              <a:rPr lang="en-GB" i="1" dirty="0" err="1"/>
              <a:t>sliku</a:t>
            </a:r>
            <a:r>
              <a:rPr lang="en-GB" i="1" dirty="0"/>
              <a:t> u </a:t>
            </a:r>
            <a:r>
              <a:rPr lang="en-GB" i="1" dirty="0" err="1"/>
              <a:t>mislima</a:t>
            </a:r>
            <a:r>
              <a:rPr lang="en-GB" i="1" dirty="0"/>
              <a:t>?"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dirty="0"/>
              <a:t>Ova </a:t>
            </a:r>
            <a:r>
              <a:rPr lang="en-GB" dirty="0" err="1"/>
              <a:t>tehnika</a:t>
            </a:r>
            <a:r>
              <a:rPr lang="en-GB" dirty="0"/>
              <a:t> </a:t>
            </a:r>
            <a:r>
              <a:rPr lang="en-GB" dirty="0" err="1"/>
              <a:t>pomaže</a:t>
            </a:r>
            <a:r>
              <a:rPr lang="en-GB" dirty="0"/>
              <a:t> u </a:t>
            </a:r>
            <a:r>
              <a:rPr lang="en-GB" dirty="0" err="1"/>
              <a:t>smanjenju</a:t>
            </a:r>
            <a:r>
              <a:rPr lang="en-GB" dirty="0"/>
              <a:t> </a:t>
            </a:r>
            <a:r>
              <a:rPr lang="en-GB" dirty="0" err="1"/>
              <a:t>katastrofičnih</a:t>
            </a:r>
            <a:r>
              <a:rPr lang="en-GB" dirty="0"/>
              <a:t> </a:t>
            </a:r>
            <a:r>
              <a:rPr lang="en-GB" dirty="0" err="1"/>
              <a:t>predviđanja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vraćanju</a:t>
            </a:r>
            <a:r>
              <a:rPr lang="en-GB" dirty="0"/>
              <a:t> </a:t>
            </a:r>
            <a:r>
              <a:rPr lang="en-GB" dirty="0" err="1"/>
              <a:t>slike</a:t>
            </a:r>
            <a:r>
              <a:rPr lang="en-GB" dirty="0"/>
              <a:t> u </a:t>
            </a:r>
            <a:r>
              <a:rPr lang="en-GB" b="1" dirty="0" err="1"/>
              <a:t>realniji</a:t>
            </a:r>
            <a:r>
              <a:rPr lang="en-GB" dirty="0"/>
              <a:t> </a:t>
            </a:r>
            <a:r>
              <a:rPr lang="en-GB" dirty="0" err="1"/>
              <a:t>kontekst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Naučite</a:t>
            </a:r>
            <a:r>
              <a:rPr lang="en-GB" dirty="0"/>
              <a:t> </a:t>
            </a:r>
            <a:r>
              <a:rPr lang="en-GB" dirty="0" err="1"/>
              <a:t>klijente</a:t>
            </a:r>
            <a:r>
              <a:rPr lang="en-GB" dirty="0"/>
              <a:t> da </a:t>
            </a:r>
            <a:r>
              <a:rPr lang="en-GB" dirty="0" err="1"/>
              <a:t>tretiraju</a:t>
            </a:r>
            <a:r>
              <a:rPr lang="en-GB" dirty="0"/>
              <a:t> </a:t>
            </a:r>
            <a:r>
              <a:rPr lang="en-GB" dirty="0" err="1"/>
              <a:t>slike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isti</a:t>
            </a:r>
            <a:r>
              <a:rPr lang="en-GB" dirty="0"/>
              <a:t> </a:t>
            </a:r>
            <a:r>
              <a:rPr lang="en-GB" dirty="0" err="1"/>
              <a:t>način</a:t>
            </a:r>
            <a:r>
              <a:rPr lang="en-GB" dirty="0"/>
              <a:t> </a:t>
            </a:r>
            <a:r>
              <a:rPr lang="en-GB" dirty="0" err="1"/>
              <a:t>kao</a:t>
            </a:r>
            <a:r>
              <a:rPr lang="en-GB" dirty="0"/>
              <a:t> </a:t>
            </a:r>
            <a:r>
              <a:rPr lang="en-GB" dirty="0" err="1"/>
              <a:t>automatske</a:t>
            </a:r>
            <a:r>
              <a:rPr lang="en-GB" dirty="0"/>
              <a:t> </a:t>
            </a:r>
            <a:r>
              <a:rPr lang="en-GB" dirty="0" err="1"/>
              <a:t>verbalne</a:t>
            </a:r>
            <a:r>
              <a:rPr lang="en-GB" dirty="0"/>
              <a:t> </a:t>
            </a:r>
            <a:r>
              <a:rPr lang="en-GB" dirty="0" err="1"/>
              <a:t>misli</a:t>
            </a:r>
            <a:r>
              <a:rPr lang="en-GB" dirty="0"/>
              <a:t>, </a:t>
            </a:r>
            <a:r>
              <a:rPr lang="en-GB" dirty="0" err="1"/>
              <a:t>koristeći</a:t>
            </a:r>
            <a:r>
              <a:rPr lang="en-GB" dirty="0"/>
              <a:t> </a:t>
            </a:r>
            <a:r>
              <a:rPr lang="en-GB" dirty="0" err="1"/>
              <a:t>standardna</a:t>
            </a:r>
            <a:r>
              <a:rPr lang="en-GB" dirty="0"/>
              <a:t> </a:t>
            </a:r>
            <a:r>
              <a:rPr lang="en-GB" b="1" dirty="0"/>
              <a:t>SOKRATSKA PITANJA</a:t>
            </a:r>
            <a:endParaRPr lang="en-HR" b="1" dirty="0"/>
          </a:p>
        </p:txBody>
      </p:sp>
    </p:spTree>
    <p:extLst>
      <p:ext uri="{BB962C8B-B14F-4D97-AF65-F5344CB8AC3E}">
        <p14:creationId xmlns:p14="http://schemas.microsoft.com/office/powerpoint/2010/main" val="3325489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757BE-625D-7705-E72D-31F57D560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HR" b="1" kern="0" dirty="0">
                <a:effectLst/>
                <a:ea typeface="Times New Roman" panose="02020603050405020304" pitchFamily="18" charset="0"/>
              </a:rPr>
              <a:t>Primjena imaginacije u terapiji</a:t>
            </a:r>
            <a:endParaRPr lang="en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6826D-B649-DF92-4AB7-8669DD1B2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85000" lnSpcReduction="20000"/>
          </a:bodyPr>
          <a:lstStyle/>
          <a:p>
            <a:r>
              <a:rPr lang="en-HR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Anksiozni poremećaji</a:t>
            </a:r>
            <a:endParaRPr lang="en-HR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HR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Vizualizacija uspješnog suočavanja s anksioznim situacijama</a:t>
            </a:r>
            <a:endParaRPr lang="en-HR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HR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Promjena negativnih slika koje uzrokuju anksioznost</a:t>
            </a: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endParaRPr lang="en-HR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HR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Depresija</a:t>
            </a:r>
            <a:endParaRPr lang="en-HR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HR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Aktiviranje pozitivnih uspomena radi poboljšanja raspoloženja</a:t>
            </a:r>
            <a:endParaRPr lang="en-HR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HR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Stvaranje vizualizacija budućih ciljeva kako bi se povećala nada i motivacija</a:t>
            </a: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endParaRPr lang="en-HR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HR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PTSP</a:t>
            </a:r>
            <a:endParaRPr lang="en-HR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HR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Re-sceniranje traumatskih iskustava kako bi se promijenila percepcija događaja </a:t>
            </a:r>
            <a:endParaRPr lang="en-HR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HR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Tehnika "distanciranja" za smanjenje emocionalne reaktivnosti</a:t>
            </a:r>
          </a:p>
        </p:txBody>
      </p:sp>
    </p:spTree>
    <p:extLst>
      <p:ext uri="{BB962C8B-B14F-4D97-AF65-F5344CB8AC3E}">
        <p14:creationId xmlns:p14="http://schemas.microsoft.com/office/powerpoint/2010/main" val="7363617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FFB1-2227-7805-E823-11C925270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HR" b="1" kern="0" dirty="0">
                <a:effectLst/>
                <a:ea typeface="Times New Roman" panose="02020603050405020304" pitchFamily="18" charset="0"/>
              </a:rPr>
              <a:t>Prednosti korištenja imaginacije u BKT-u</a:t>
            </a:r>
            <a:endParaRPr lang="en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5AEAA-7C7A-4F08-915F-0D1F98144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4422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HR" sz="3600" kern="0" dirty="0">
                <a:effectLst/>
                <a:ea typeface="Times New Roman" panose="02020603050405020304" pitchFamily="18" charset="0"/>
                <a:cs typeface="Apple Color Emoji" pitchFamily="2" charset="0"/>
              </a:rPr>
              <a:t>✅</a:t>
            </a:r>
            <a:r>
              <a:rPr lang="en-HR" sz="36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Omogućava promjenu negativnih obrazaca mišljenja</a:t>
            </a:r>
          </a:p>
          <a:p>
            <a:pPr marL="0" indent="0">
              <a:buNone/>
            </a:pPr>
            <a:endParaRPr lang="en-HR" sz="3600" kern="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HR" sz="3600" kern="0" dirty="0">
                <a:effectLst/>
                <a:ea typeface="Times New Roman" panose="02020603050405020304" pitchFamily="18" charset="0"/>
                <a:cs typeface="Apple Color Emoji" pitchFamily="2" charset="0"/>
              </a:rPr>
              <a:t>✅</a:t>
            </a:r>
            <a:r>
              <a:rPr lang="en-HR" sz="36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Potiče emocionalnu obradu teških iskustava</a:t>
            </a:r>
          </a:p>
          <a:p>
            <a:pPr marL="0" indent="0">
              <a:buNone/>
            </a:pPr>
            <a:endParaRPr lang="en-HR" sz="3600" kern="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HR" sz="3600" kern="0" dirty="0">
                <a:effectLst/>
                <a:ea typeface="Times New Roman" panose="02020603050405020304" pitchFamily="18" charset="0"/>
                <a:cs typeface="Apple Color Emoji" pitchFamily="2" charset="0"/>
              </a:rPr>
              <a:t>✅</a:t>
            </a:r>
            <a:r>
              <a:rPr lang="en-HR" sz="36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Pomaže u smanjenju anksioznosti kroz anticipaciju pozitivnih ishoda</a:t>
            </a:r>
          </a:p>
          <a:p>
            <a:pPr marL="0" indent="0">
              <a:buNone/>
            </a:pPr>
            <a:endParaRPr lang="en-HR" sz="3600" kern="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HR" sz="3600" kern="0" dirty="0">
                <a:effectLst/>
                <a:ea typeface="Times New Roman" panose="02020603050405020304" pitchFamily="18" charset="0"/>
                <a:cs typeface="Apple Color Emoji" pitchFamily="2" charset="0"/>
              </a:rPr>
              <a:t>✅</a:t>
            </a:r>
            <a:r>
              <a:rPr lang="en-HR" sz="36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Omogućava klijentima da svjesno mijenjaju svoje unutarnje slike</a:t>
            </a:r>
            <a:endParaRPr lang="en-HR" sz="36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HR" dirty="0"/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93D2F036-462B-F641-3742-CFD361021E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823055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942978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CEBF34-E01E-82B6-830F-DDC4F33AF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HR" b="1" kern="0">
                <a:effectLst/>
                <a:ea typeface="Times New Roman" panose="02020603050405020304" pitchFamily="18" charset="0"/>
              </a:rPr>
              <a:t>Zaključak</a:t>
            </a:r>
            <a:endParaRPr lang="en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B4CE2-EB30-3FEB-2EDA-F9038E725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505" y="1545771"/>
            <a:ext cx="5883011" cy="4631192"/>
          </a:xfrm>
        </p:spPr>
        <p:txBody>
          <a:bodyPr>
            <a:normAutofit fontScale="92500" lnSpcReduction="10000"/>
          </a:bodyPr>
          <a:lstStyle/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endParaRPr lang="en-HR" sz="1400" kern="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HR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Imaginacija je moćan alat u BKT-u za restrukturaciju negativnih misli, poticanje pozitivnih emocija, podizanje samopouzdanja i povećanje emocionalne otpornosti.</a:t>
            </a:r>
            <a:endParaRPr lang="en-HR" sz="20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HR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Klijenti mogu učiti kako promijeniti negativne slike i koristiti ih za osobni rast.</a:t>
            </a:r>
          </a:p>
          <a:p>
            <a:pPr marL="34290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GB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Kada </a:t>
            </a:r>
            <a:r>
              <a:rPr lang="en-GB" sz="2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klijenti</a:t>
            </a:r>
            <a:r>
              <a:rPr lang="en-GB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doživljavaju</a:t>
            </a:r>
            <a:r>
              <a:rPr lang="en-GB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negativne</a:t>
            </a:r>
            <a:r>
              <a:rPr lang="en-GB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slike</a:t>
            </a:r>
            <a:r>
              <a:rPr lang="en-GB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2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može</a:t>
            </a:r>
            <a:r>
              <a:rPr lang="en-GB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biti</a:t>
            </a:r>
            <a:r>
              <a:rPr lang="en-GB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potrebno</a:t>
            </a:r>
            <a:r>
              <a:rPr lang="en-GB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uporno</a:t>
            </a:r>
            <a:r>
              <a:rPr lang="en-GB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lang="en-GB" sz="2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ali</a:t>
            </a:r>
            <a:r>
              <a:rPr lang="en-GB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nježno</a:t>
            </a:r>
            <a:r>
              <a:rPr lang="en-GB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en-GB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nenametljivo</a:t>
            </a:r>
            <a:r>
              <a:rPr lang="en-GB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) </a:t>
            </a:r>
            <a:r>
              <a:rPr lang="en-GB" sz="2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ispitivanje</a:t>
            </a:r>
            <a:r>
              <a:rPr lang="en-GB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kako</a:t>
            </a:r>
            <a:r>
              <a:rPr lang="en-GB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biste</a:t>
            </a:r>
            <a:r>
              <a:rPr lang="en-GB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im</a:t>
            </a:r>
            <a:r>
              <a:rPr lang="en-GB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pomogli</a:t>
            </a:r>
            <a:r>
              <a:rPr lang="en-GB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da </a:t>
            </a:r>
            <a:r>
              <a:rPr lang="en-GB" sz="2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ih</a:t>
            </a:r>
            <a:r>
              <a:rPr lang="en-GB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prepoznaju</a:t>
            </a:r>
            <a:r>
              <a:rPr lang="en-GB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GB" sz="2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Klijenti</a:t>
            </a:r>
            <a:r>
              <a:rPr lang="en-GB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koji </a:t>
            </a:r>
            <a:r>
              <a:rPr lang="en-GB" sz="2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često</a:t>
            </a:r>
            <a:r>
              <a:rPr lang="en-GB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imaju</a:t>
            </a:r>
            <a:r>
              <a:rPr lang="en-GB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uznemirujuće</a:t>
            </a:r>
            <a:r>
              <a:rPr lang="en-GB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slike</a:t>
            </a:r>
            <a:r>
              <a:rPr lang="en-GB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mogu</a:t>
            </a:r>
            <a:r>
              <a:rPr lang="en-GB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imati</a:t>
            </a:r>
            <a:r>
              <a:rPr lang="en-GB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koristi</a:t>
            </a:r>
            <a:r>
              <a:rPr lang="en-GB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od </a:t>
            </a:r>
            <a:r>
              <a:rPr lang="en-GB" sz="2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redovite</a:t>
            </a:r>
            <a:r>
              <a:rPr lang="en-GB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primjene</a:t>
            </a:r>
            <a:r>
              <a:rPr lang="en-GB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različitih</a:t>
            </a:r>
            <a:r>
              <a:rPr lang="en-GB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tehnika</a:t>
            </a:r>
            <a:r>
              <a:rPr lang="en-GB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zamišljanja</a:t>
            </a:r>
            <a:r>
              <a:rPr lang="en-GB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2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dok</a:t>
            </a:r>
            <a:r>
              <a:rPr lang="en-GB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su</a:t>
            </a:r>
            <a:r>
              <a:rPr lang="en-GB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za one </a:t>
            </a:r>
            <a:r>
              <a:rPr lang="en-GB" sz="2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čije</a:t>
            </a:r>
            <a:r>
              <a:rPr lang="en-GB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su</a:t>
            </a:r>
            <a:r>
              <a:rPr lang="en-GB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slike</a:t>
            </a:r>
            <a:r>
              <a:rPr lang="en-GB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posebno</a:t>
            </a:r>
            <a:r>
              <a:rPr lang="en-GB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nametljive</a:t>
            </a:r>
            <a:r>
              <a:rPr lang="en-GB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korisnije</a:t>
            </a:r>
            <a:r>
              <a:rPr lang="en-GB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tehnike</a:t>
            </a:r>
            <a:r>
              <a:rPr lang="en-GB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mindfulnessa</a:t>
            </a:r>
            <a:r>
              <a:rPr lang="en-GB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HR" sz="20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HR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Terapijski rad na imaginaciji donosi dugoročne koristi u nošenju s anksioznošću, depresijom i traumama.</a:t>
            </a:r>
            <a:endParaRPr lang="en-HR" sz="20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HR" sz="1400" dirty="0"/>
          </a:p>
          <a:p>
            <a:endParaRPr lang="en-HR" sz="1400" dirty="0"/>
          </a:p>
        </p:txBody>
      </p:sp>
      <p:pic>
        <p:nvPicPr>
          <p:cNvPr id="6" name="Picture 5" descr="A pink brain in the clouds&#10;&#10;AI-generated content may be incorrect.">
            <a:extLst>
              <a:ext uri="{FF2B5EF4-FFF2-40B4-BE49-F238E27FC236}">
                <a16:creationId xmlns:a16="http://schemas.microsoft.com/office/drawing/2014/main" id="{7CF4F587-B14D-A612-9BC9-D11134ACC6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49" b="7504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52333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0339EE9-5436-4860-BBFC-7CD7C90DBA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A770EBD-5B77-46EC-BF58-EF27ACD6B4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5" y="0"/>
            <a:ext cx="7537705" cy="6858000"/>
          </a:xfrm>
          <a:custGeom>
            <a:avLst/>
            <a:gdLst>
              <a:gd name="connsiteX0" fmla="*/ 1008599 w 7299977"/>
              <a:gd name="connsiteY0" fmla="*/ 0 h 6858000"/>
              <a:gd name="connsiteX1" fmla="*/ 4420653 w 7299977"/>
              <a:gd name="connsiteY1" fmla="*/ 0 h 6858000"/>
              <a:gd name="connsiteX2" fmla="*/ 5511704 w 7299977"/>
              <a:gd name="connsiteY2" fmla="*/ 0 h 6858000"/>
              <a:gd name="connsiteX3" fmla="*/ 7299977 w 7299977"/>
              <a:gd name="connsiteY3" fmla="*/ 0 h 6858000"/>
              <a:gd name="connsiteX4" fmla="*/ 7299977 w 7299977"/>
              <a:gd name="connsiteY4" fmla="*/ 6858000 h 6858000"/>
              <a:gd name="connsiteX5" fmla="*/ 5511704 w 7299977"/>
              <a:gd name="connsiteY5" fmla="*/ 6858000 h 6858000"/>
              <a:gd name="connsiteX6" fmla="*/ 4420653 w 7299977"/>
              <a:gd name="connsiteY6" fmla="*/ 6858000 h 6858000"/>
              <a:gd name="connsiteX7" fmla="*/ 1592997 w 7299977"/>
              <a:gd name="connsiteY7" fmla="*/ 6858000 h 6858000"/>
              <a:gd name="connsiteX8" fmla="*/ 1232473 w 7299977"/>
              <a:gd name="connsiteY8" fmla="*/ 6658805 h 6858000"/>
              <a:gd name="connsiteX9" fmla="*/ 1075471 w 7299977"/>
              <a:gd name="connsiteY9" fmla="*/ 6431153 h 6858000"/>
              <a:gd name="connsiteX10" fmla="*/ 1020229 w 7299977"/>
              <a:gd name="connsiteY10" fmla="*/ 6367127 h 6858000"/>
              <a:gd name="connsiteX11" fmla="*/ 883579 w 7299977"/>
              <a:gd name="connsiteY11" fmla="*/ 6281757 h 6858000"/>
              <a:gd name="connsiteX12" fmla="*/ 645167 w 7299977"/>
              <a:gd name="connsiteY12" fmla="*/ 6100347 h 6858000"/>
              <a:gd name="connsiteX13" fmla="*/ 732391 w 7299977"/>
              <a:gd name="connsiteY13" fmla="*/ 6057663 h 6858000"/>
              <a:gd name="connsiteX14" fmla="*/ 985339 w 7299977"/>
              <a:gd name="connsiteY14" fmla="*/ 6167932 h 6858000"/>
              <a:gd name="connsiteX15" fmla="*/ 1168509 w 7299977"/>
              <a:gd name="connsiteY15" fmla="*/ 6196388 h 6858000"/>
              <a:gd name="connsiteX16" fmla="*/ 909746 w 7299977"/>
              <a:gd name="connsiteY16" fmla="*/ 6004307 h 6858000"/>
              <a:gd name="connsiteX17" fmla="*/ 659704 w 7299977"/>
              <a:gd name="connsiteY17" fmla="*/ 5755314 h 6858000"/>
              <a:gd name="connsiteX18" fmla="*/ 851597 w 7299977"/>
              <a:gd name="connsiteY18" fmla="*/ 5801555 h 6858000"/>
              <a:gd name="connsiteX19" fmla="*/ 860319 w 7299977"/>
              <a:gd name="connsiteY19" fmla="*/ 5769542 h 6858000"/>
              <a:gd name="connsiteX20" fmla="*/ 691686 w 7299977"/>
              <a:gd name="connsiteY20" fmla="*/ 5474306 h 6858000"/>
              <a:gd name="connsiteX21" fmla="*/ 610278 w 7299977"/>
              <a:gd name="connsiteY21" fmla="*/ 5353367 h 6858000"/>
              <a:gd name="connsiteX22" fmla="*/ 238123 w 7299977"/>
              <a:gd name="connsiteY22" fmla="*/ 4994104 h 6858000"/>
              <a:gd name="connsiteX23" fmla="*/ 592833 w 7299977"/>
              <a:gd name="connsiteY23" fmla="*/ 5154171 h 6858000"/>
              <a:gd name="connsiteX24" fmla="*/ 226494 w 7299977"/>
              <a:gd name="connsiteY24" fmla="*/ 4805580 h 6858000"/>
              <a:gd name="connsiteX25" fmla="*/ 49139 w 7299977"/>
              <a:gd name="connsiteY25" fmla="*/ 4677526 h 6858000"/>
              <a:gd name="connsiteX26" fmla="*/ 5527 w 7299977"/>
              <a:gd name="connsiteY26" fmla="*/ 4602828 h 6858000"/>
              <a:gd name="connsiteX27" fmla="*/ 84029 w 7299977"/>
              <a:gd name="connsiteY27" fmla="*/ 4585042 h 6858000"/>
              <a:gd name="connsiteX28" fmla="*/ 325347 w 7299977"/>
              <a:gd name="connsiteY28" fmla="*/ 4613499 h 6858000"/>
              <a:gd name="connsiteX29" fmla="*/ 25879 w 7299977"/>
              <a:gd name="connsiteY29" fmla="*/ 4378734 h 6858000"/>
              <a:gd name="connsiteX30" fmla="*/ 249753 w 7299977"/>
              <a:gd name="connsiteY30" fmla="*/ 4414305 h 6858000"/>
              <a:gd name="connsiteX31" fmla="*/ 313718 w 7299977"/>
              <a:gd name="connsiteY31" fmla="*/ 4321821 h 6858000"/>
              <a:gd name="connsiteX32" fmla="*/ 418386 w 7299977"/>
              <a:gd name="connsiteY32" fmla="*/ 4172424 h 6858000"/>
              <a:gd name="connsiteX33" fmla="*/ 491072 w 7299977"/>
              <a:gd name="connsiteY33" fmla="*/ 4090612 h 6858000"/>
              <a:gd name="connsiteX34" fmla="*/ 520147 w 7299977"/>
              <a:gd name="connsiteY34" fmla="*/ 3827390 h 6858000"/>
              <a:gd name="connsiteX35" fmla="*/ 459090 w 7299977"/>
              <a:gd name="connsiteY35" fmla="*/ 3539269 h 6858000"/>
              <a:gd name="connsiteX36" fmla="*/ 290458 w 7299977"/>
              <a:gd name="connsiteY36" fmla="*/ 3393429 h 6858000"/>
              <a:gd name="connsiteX37" fmla="*/ 339884 w 7299977"/>
              <a:gd name="connsiteY37" fmla="*/ 3229805 h 6858000"/>
              <a:gd name="connsiteX38" fmla="*/ 697501 w 7299977"/>
              <a:gd name="connsiteY38" fmla="*/ 3329402 h 6858000"/>
              <a:gd name="connsiteX39" fmla="*/ 165437 w 7299977"/>
              <a:gd name="connsiteY39" fmla="*/ 2941684 h 6858000"/>
              <a:gd name="connsiteX40" fmla="*/ 255568 w 7299977"/>
              <a:gd name="connsiteY40" fmla="*/ 2923898 h 6858000"/>
              <a:gd name="connsiteX41" fmla="*/ 578296 w 7299977"/>
              <a:gd name="connsiteY41" fmla="*/ 2703362 h 6858000"/>
              <a:gd name="connsiteX42" fmla="*/ 595740 w 7299977"/>
              <a:gd name="connsiteY42" fmla="*/ 2692689 h 6858000"/>
              <a:gd name="connsiteX43" fmla="*/ 650982 w 7299977"/>
              <a:gd name="connsiteY43" fmla="*/ 2553965 h 6858000"/>
              <a:gd name="connsiteX44" fmla="*/ 825429 w 7299977"/>
              <a:gd name="connsiteY44" fmla="*/ 2532623 h 6858000"/>
              <a:gd name="connsiteX45" fmla="*/ 970802 w 7299977"/>
              <a:gd name="connsiteY45" fmla="*/ 2564636 h 6858000"/>
              <a:gd name="connsiteX46" fmla="*/ 1127805 w 7299977"/>
              <a:gd name="connsiteY46" fmla="*/ 2525509 h 6858000"/>
              <a:gd name="connsiteX47" fmla="*/ 1267362 w 7299977"/>
              <a:gd name="connsiteY47" fmla="*/ 2543294 h 6858000"/>
              <a:gd name="connsiteX48" fmla="*/ 1386568 w 7299977"/>
              <a:gd name="connsiteY48" fmla="*/ 2518395 h 6858000"/>
              <a:gd name="connsiteX49" fmla="*/ 1270270 w 7299977"/>
              <a:gd name="connsiteY49" fmla="*/ 2401012 h 6858000"/>
              <a:gd name="connsiteX50" fmla="*/ 1107453 w 7299977"/>
              <a:gd name="connsiteY50" fmla="*/ 2401012 h 6858000"/>
              <a:gd name="connsiteX51" fmla="*/ 991154 w 7299977"/>
              <a:gd name="connsiteY51" fmla="*/ 2326314 h 6858000"/>
              <a:gd name="connsiteX52" fmla="*/ 880671 w 7299977"/>
              <a:gd name="connsiteY52" fmla="*/ 2191146 h 6858000"/>
              <a:gd name="connsiteX53" fmla="*/ 491072 w 7299977"/>
              <a:gd name="connsiteY53" fmla="*/ 1974165 h 6858000"/>
              <a:gd name="connsiteX54" fmla="*/ 421293 w 7299977"/>
              <a:gd name="connsiteY54" fmla="*/ 1892353 h 6858000"/>
              <a:gd name="connsiteX55" fmla="*/ 1531941 w 7299977"/>
              <a:gd name="connsiteY55" fmla="*/ 2208931 h 6858000"/>
              <a:gd name="connsiteX56" fmla="*/ 1188861 w 7299977"/>
              <a:gd name="connsiteY56" fmla="*/ 2077320 h 6858000"/>
              <a:gd name="connsiteX57" fmla="*/ 1421458 w 7299977"/>
              <a:gd name="connsiteY57" fmla="*/ 2102219 h 6858000"/>
              <a:gd name="connsiteX58" fmla="*/ 1549386 w 7299977"/>
              <a:gd name="connsiteY58" fmla="*/ 2013292 h 6858000"/>
              <a:gd name="connsiteX59" fmla="*/ 1549386 w 7299977"/>
              <a:gd name="connsiteY59" fmla="*/ 1984836 h 6858000"/>
              <a:gd name="connsiteX60" fmla="*/ 1453440 w 7299977"/>
              <a:gd name="connsiteY60" fmla="*/ 1903025 h 6858000"/>
              <a:gd name="connsiteX61" fmla="*/ 1398198 w 7299977"/>
              <a:gd name="connsiteY61" fmla="*/ 1849668 h 6858000"/>
              <a:gd name="connsiteX62" fmla="*/ 1247011 w 7299977"/>
              <a:gd name="connsiteY62" fmla="*/ 1657587 h 6858000"/>
              <a:gd name="connsiteX63" fmla="*/ 1354586 w 7299977"/>
              <a:gd name="connsiteY63" fmla="*/ 1636245 h 6858000"/>
              <a:gd name="connsiteX64" fmla="*/ 1395290 w 7299977"/>
              <a:gd name="connsiteY64" fmla="*/ 1597117 h 6858000"/>
              <a:gd name="connsiteX65" fmla="*/ 1366216 w 7299977"/>
              <a:gd name="connsiteY65" fmla="*/ 1540204 h 6858000"/>
              <a:gd name="connsiteX66" fmla="*/ 1031858 w 7299977"/>
              <a:gd name="connsiteY66" fmla="*/ 1365909 h 6858000"/>
              <a:gd name="connsiteX67" fmla="*/ 1005692 w 7299977"/>
              <a:gd name="connsiteY67" fmla="*/ 1230741 h 6858000"/>
              <a:gd name="connsiteX68" fmla="*/ 1069655 w 7299977"/>
              <a:gd name="connsiteY68" fmla="*/ 1209399 h 6858000"/>
              <a:gd name="connsiteX69" fmla="*/ 1142342 w 7299977"/>
              <a:gd name="connsiteY69" fmla="*/ 1220069 h 6858000"/>
              <a:gd name="connsiteX70" fmla="*/ 1084193 w 7299977"/>
              <a:gd name="connsiteY70" fmla="*/ 1113358 h 6858000"/>
              <a:gd name="connsiteX71" fmla="*/ 848689 w 7299977"/>
              <a:gd name="connsiteY71" fmla="*/ 1006647 h 6858000"/>
              <a:gd name="connsiteX72" fmla="*/ 805077 w 7299977"/>
              <a:gd name="connsiteY72" fmla="*/ 949734 h 6858000"/>
              <a:gd name="connsiteX73" fmla="*/ 863226 w 7299977"/>
              <a:gd name="connsiteY73" fmla="*/ 921277 h 6858000"/>
              <a:gd name="connsiteX74" fmla="*/ 906838 w 7299977"/>
              <a:gd name="connsiteY74" fmla="*/ 910606 h 6858000"/>
              <a:gd name="connsiteX75" fmla="*/ 5527 w 7299977"/>
              <a:gd name="connsiteY75" fmla="*/ 465975 h 6858000"/>
              <a:gd name="connsiteX76" fmla="*/ 209049 w 7299977"/>
              <a:gd name="connsiteY76" fmla="*/ 462417 h 6858000"/>
              <a:gd name="connsiteX77" fmla="*/ 409664 w 7299977"/>
              <a:gd name="connsiteY77" fmla="*/ 533558 h 6858000"/>
              <a:gd name="connsiteX78" fmla="*/ 621908 w 7299977"/>
              <a:gd name="connsiteY78" fmla="*/ 522887 h 6858000"/>
              <a:gd name="connsiteX79" fmla="*/ 822522 w 7299977"/>
              <a:gd name="connsiteY79" fmla="*/ 558458 h 6858000"/>
              <a:gd name="connsiteX80" fmla="*/ 996969 w 7299977"/>
              <a:gd name="connsiteY80" fmla="*/ 558458 h 6858000"/>
              <a:gd name="connsiteX81" fmla="*/ 834151 w 7299977"/>
              <a:gd name="connsiteY81" fmla="*/ 505101 h 6858000"/>
              <a:gd name="connsiteX82" fmla="*/ 773095 w 7299977"/>
              <a:gd name="connsiteY82" fmla="*/ 416176 h 6858000"/>
              <a:gd name="connsiteX83" fmla="*/ 793447 w 7299977"/>
              <a:gd name="connsiteY83" fmla="*/ 334364 h 6858000"/>
              <a:gd name="connsiteX84" fmla="*/ 860319 w 7299977"/>
              <a:gd name="connsiteY84" fmla="*/ 359262 h 6858000"/>
              <a:gd name="connsiteX85" fmla="*/ 938820 w 7299977"/>
              <a:gd name="connsiteY85" fmla="*/ 451747 h 6858000"/>
              <a:gd name="connsiteX86" fmla="*/ 956265 w 7299977"/>
              <a:gd name="connsiteY86" fmla="*/ 394834 h 6858000"/>
              <a:gd name="connsiteX87" fmla="*/ 1002784 w 7299977"/>
              <a:gd name="connsiteY87" fmla="*/ 352148 h 6858000"/>
              <a:gd name="connsiteX88" fmla="*/ 1270270 w 7299977"/>
              <a:gd name="connsiteY88" fmla="*/ 373491 h 6858000"/>
              <a:gd name="connsiteX89" fmla="*/ 1092915 w 7299977"/>
              <a:gd name="connsiteY89" fmla="*/ 192082 h 6858000"/>
              <a:gd name="connsiteX90" fmla="*/ 979525 w 7299977"/>
              <a:gd name="connsiteY90" fmla="*/ 163625 h 6858000"/>
              <a:gd name="connsiteX91" fmla="*/ 953358 w 7299977"/>
              <a:gd name="connsiteY91" fmla="*/ 88927 h 6858000"/>
              <a:gd name="connsiteX92" fmla="*/ 1005692 w 7299977"/>
              <a:gd name="connsiteY92" fmla="*/ 71141 h 6858000"/>
              <a:gd name="connsiteX93" fmla="*/ 1267362 w 7299977"/>
              <a:gd name="connsiteY93" fmla="*/ 135168 h 6858000"/>
              <a:gd name="connsiteX94" fmla="*/ 1310975 w 7299977"/>
              <a:gd name="connsiteY94" fmla="*/ 110269 h 6858000"/>
              <a:gd name="connsiteX95" fmla="*/ 1008599 w 7299977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7299977" h="6858000">
                <a:moveTo>
                  <a:pt x="1008599" y="0"/>
                </a:moveTo>
                <a:lnTo>
                  <a:pt x="4420653" y="0"/>
                </a:lnTo>
                <a:lnTo>
                  <a:pt x="5511704" y="0"/>
                </a:lnTo>
                <a:lnTo>
                  <a:pt x="7299977" y="0"/>
                </a:lnTo>
                <a:lnTo>
                  <a:pt x="7299977" y="6858000"/>
                </a:lnTo>
                <a:lnTo>
                  <a:pt x="5511704" y="6858000"/>
                </a:lnTo>
                <a:lnTo>
                  <a:pt x="4420653" y="6858000"/>
                </a:lnTo>
                <a:lnTo>
                  <a:pt x="1592997" y="6858000"/>
                </a:lnTo>
                <a:cubicBezTo>
                  <a:pt x="1473792" y="6786859"/>
                  <a:pt x="1360401" y="6701489"/>
                  <a:pt x="1232473" y="6658805"/>
                </a:cubicBezTo>
                <a:cubicBezTo>
                  <a:pt x="1145250" y="6630349"/>
                  <a:pt x="1060933" y="6580550"/>
                  <a:pt x="1075471" y="6431153"/>
                </a:cubicBezTo>
                <a:cubicBezTo>
                  <a:pt x="1078378" y="6388469"/>
                  <a:pt x="1055118" y="6356456"/>
                  <a:pt x="1020229" y="6367127"/>
                </a:cubicBezTo>
                <a:cubicBezTo>
                  <a:pt x="953358" y="6388469"/>
                  <a:pt x="921375" y="6327999"/>
                  <a:pt x="883579" y="6281757"/>
                </a:cubicBezTo>
                <a:cubicBezTo>
                  <a:pt x="816707" y="6199945"/>
                  <a:pt x="752743" y="6114575"/>
                  <a:pt x="645167" y="6100347"/>
                </a:cubicBezTo>
                <a:cubicBezTo>
                  <a:pt x="665519" y="6036320"/>
                  <a:pt x="700408" y="6043434"/>
                  <a:pt x="732391" y="6057663"/>
                </a:cubicBezTo>
                <a:cubicBezTo>
                  <a:pt x="816707" y="6093234"/>
                  <a:pt x="901023" y="6132361"/>
                  <a:pt x="985339" y="6167932"/>
                </a:cubicBezTo>
                <a:cubicBezTo>
                  <a:pt x="1040581" y="6189274"/>
                  <a:pt x="1095822" y="6221287"/>
                  <a:pt x="1168509" y="6196388"/>
                </a:cubicBezTo>
                <a:cubicBezTo>
                  <a:pt x="1104545" y="6068335"/>
                  <a:pt x="996969" y="6043434"/>
                  <a:pt x="909746" y="6004307"/>
                </a:cubicBezTo>
                <a:cubicBezTo>
                  <a:pt x="802169" y="5954508"/>
                  <a:pt x="738206" y="5862025"/>
                  <a:pt x="659704" y="5755314"/>
                </a:cubicBezTo>
                <a:cubicBezTo>
                  <a:pt x="738206" y="5726858"/>
                  <a:pt x="787632" y="5805112"/>
                  <a:pt x="851597" y="5801555"/>
                </a:cubicBezTo>
                <a:cubicBezTo>
                  <a:pt x="854504" y="5790884"/>
                  <a:pt x="860319" y="5769542"/>
                  <a:pt x="860319" y="5769542"/>
                </a:cubicBezTo>
                <a:cubicBezTo>
                  <a:pt x="755650" y="5712629"/>
                  <a:pt x="709132" y="5605917"/>
                  <a:pt x="691686" y="5474306"/>
                </a:cubicBezTo>
                <a:cubicBezTo>
                  <a:pt x="685872" y="5406721"/>
                  <a:pt x="648075" y="5385379"/>
                  <a:pt x="610278" y="5353367"/>
                </a:cubicBezTo>
                <a:cubicBezTo>
                  <a:pt x="482350" y="5243097"/>
                  <a:pt x="345700" y="5143500"/>
                  <a:pt x="238123" y="4994104"/>
                </a:cubicBezTo>
                <a:cubicBezTo>
                  <a:pt x="363144" y="5011889"/>
                  <a:pt x="461997" y="5111487"/>
                  <a:pt x="592833" y="5154171"/>
                </a:cubicBezTo>
                <a:cubicBezTo>
                  <a:pt x="488165" y="4990547"/>
                  <a:pt x="351514" y="4905177"/>
                  <a:pt x="226494" y="4805580"/>
                </a:cubicBezTo>
                <a:cubicBezTo>
                  <a:pt x="168344" y="4759339"/>
                  <a:pt x="116011" y="4702425"/>
                  <a:pt x="49139" y="4677526"/>
                </a:cubicBezTo>
                <a:cubicBezTo>
                  <a:pt x="25879" y="4670412"/>
                  <a:pt x="-14826" y="4652628"/>
                  <a:pt x="5527" y="4602828"/>
                </a:cubicBezTo>
                <a:cubicBezTo>
                  <a:pt x="22972" y="4560144"/>
                  <a:pt x="54954" y="4574373"/>
                  <a:pt x="84029" y="4585042"/>
                </a:cubicBezTo>
                <a:cubicBezTo>
                  <a:pt x="153807" y="4613499"/>
                  <a:pt x="229401" y="4613499"/>
                  <a:pt x="325347" y="4613499"/>
                </a:cubicBezTo>
                <a:cubicBezTo>
                  <a:pt x="243939" y="4478331"/>
                  <a:pt x="95658" y="4521016"/>
                  <a:pt x="25879" y="4378734"/>
                </a:cubicBezTo>
                <a:cubicBezTo>
                  <a:pt x="113103" y="4353835"/>
                  <a:pt x="179975" y="4403633"/>
                  <a:pt x="249753" y="4414305"/>
                </a:cubicBezTo>
                <a:cubicBezTo>
                  <a:pt x="313718" y="4424975"/>
                  <a:pt x="328254" y="4400076"/>
                  <a:pt x="313718" y="4321821"/>
                </a:cubicBezTo>
                <a:cubicBezTo>
                  <a:pt x="290458" y="4200882"/>
                  <a:pt x="325347" y="4140411"/>
                  <a:pt x="418386" y="4172424"/>
                </a:cubicBezTo>
                <a:cubicBezTo>
                  <a:pt x="505609" y="4204438"/>
                  <a:pt x="514332" y="4158196"/>
                  <a:pt x="491072" y="4090612"/>
                </a:cubicBezTo>
                <a:cubicBezTo>
                  <a:pt x="456183" y="3991015"/>
                  <a:pt x="493979" y="3912759"/>
                  <a:pt x="520147" y="3827390"/>
                </a:cubicBezTo>
                <a:cubicBezTo>
                  <a:pt x="560851" y="3699337"/>
                  <a:pt x="543407" y="3635309"/>
                  <a:pt x="459090" y="3539269"/>
                </a:cubicBezTo>
                <a:cubicBezTo>
                  <a:pt x="409664" y="3485914"/>
                  <a:pt x="360236" y="3439672"/>
                  <a:pt x="290458" y="3393429"/>
                </a:cubicBezTo>
                <a:cubicBezTo>
                  <a:pt x="450368" y="3368530"/>
                  <a:pt x="284643" y="3283162"/>
                  <a:pt x="339884" y="3229805"/>
                </a:cubicBezTo>
                <a:cubicBezTo>
                  <a:pt x="453275" y="3208463"/>
                  <a:pt x="543407" y="3379202"/>
                  <a:pt x="697501" y="3329402"/>
                </a:cubicBezTo>
                <a:cubicBezTo>
                  <a:pt x="511425" y="3183563"/>
                  <a:pt x="302087" y="3137322"/>
                  <a:pt x="165437" y="2941684"/>
                </a:cubicBezTo>
                <a:cubicBezTo>
                  <a:pt x="197419" y="2899000"/>
                  <a:pt x="229401" y="2941684"/>
                  <a:pt x="255568" y="2923898"/>
                </a:cubicBezTo>
                <a:cubicBezTo>
                  <a:pt x="255568" y="2913227"/>
                  <a:pt x="560851" y="2980812"/>
                  <a:pt x="578296" y="2703362"/>
                </a:cubicBezTo>
                <a:cubicBezTo>
                  <a:pt x="584111" y="2703362"/>
                  <a:pt x="589926" y="2703362"/>
                  <a:pt x="595740" y="2692689"/>
                </a:cubicBezTo>
                <a:cubicBezTo>
                  <a:pt x="627722" y="2653563"/>
                  <a:pt x="598648" y="2561080"/>
                  <a:pt x="650982" y="2553965"/>
                </a:cubicBezTo>
                <a:cubicBezTo>
                  <a:pt x="709132" y="2546851"/>
                  <a:pt x="764373" y="2514837"/>
                  <a:pt x="825429" y="2532623"/>
                </a:cubicBezTo>
                <a:cubicBezTo>
                  <a:pt x="871949" y="2546851"/>
                  <a:pt x="921375" y="2564636"/>
                  <a:pt x="970802" y="2564636"/>
                </a:cubicBezTo>
                <a:cubicBezTo>
                  <a:pt x="1023136" y="2564636"/>
                  <a:pt x="1095822" y="2685576"/>
                  <a:pt x="1127805" y="2525509"/>
                </a:cubicBezTo>
                <a:cubicBezTo>
                  <a:pt x="1127805" y="2518395"/>
                  <a:pt x="1217936" y="2536181"/>
                  <a:pt x="1267362" y="2543294"/>
                </a:cubicBezTo>
                <a:cubicBezTo>
                  <a:pt x="1308067" y="2550408"/>
                  <a:pt x="1357494" y="2582422"/>
                  <a:pt x="1386568" y="2518395"/>
                </a:cubicBezTo>
                <a:cubicBezTo>
                  <a:pt x="1401105" y="2479267"/>
                  <a:pt x="1331326" y="2408126"/>
                  <a:pt x="1270270" y="2401012"/>
                </a:cubicBezTo>
                <a:cubicBezTo>
                  <a:pt x="1215029" y="2393898"/>
                  <a:pt x="1159787" y="2386784"/>
                  <a:pt x="1107453" y="2401012"/>
                </a:cubicBezTo>
                <a:cubicBezTo>
                  <a:pt x="1043489" y="2418796"/>
                  <a:pt x="1008599" y="2390340"/>
                  <a:pt x="991154" y="2326314"/>
                </a:cubicBezTo>
                <a:cubicBezTo>
                  <a:pt x="970802" y="2258731"/>
                  <a:pt x="933005" y="2223159"/>
                  <a:pt x="880671" y="2191146"/>
                </a:cubicBezTo>
                <a:cubicBezTo>
                  <a:pt x="752743" y="2112891"/>
                  <a:pt x="630630" y="2020407"/>
                  <a:pt x="491072" y="1974165"/>
                </a:cubicBezTo>
                <a:cubicBezTo>
                  <a:pt x="464905" y="1967051"/>
                  <a:pt x="432923" y="1952823"/>
                  <a:pt x="421293" y="1892353"/>
                </a:cubicBezTo>
                <a:cubicBezTo>
                  <a:pt x="799262" y="1984836"/>
                  <a:pt x="1142342" y="2223159"/>
                  <a:pt x="1531941" y="2208931"/>
                </a:cubicBezTo>
                <a:cubicBezTo>
                  <a:pt x="1427272" y="2134233"/>
                  <a:pt x="1302252" y="2130676"/>
                  <a:pt x="1188861" y="2077320"/>
                </a:cubicBezTo>
                <a:cubicBezTo>
                  <a:pt x="1270270" y="2038192"/>
                  <a:pt x="1345864" y="2080877"/>
                  <a:pt x="1421458" y="2102219"/>
                </a:cubicBezTo>
                <a:cubicBezTo>
                  <a:pt x="1485422" y="2120004"/>
                  <a:pt x="1543571" y="2123562"/>
                  <a:pt x="1549386" y="2013292"/>
                </a:cubicBezTo>
                <a:cubicBezTo>
                  <a:pt x="1549386" y="2002622"/>
                  <a:pt x="1549386" y="1995507"/>
                  <a:pt x="1549386" y="1984836"/>
                </a:cubicBezTo>
                <a:cubicBezTo>
                  <a:pt x="1526126" y="1938595"/>
                  <a:pt x="1494144" y="1917252"/>
                  <a:pt x="1453440" y="1903025"/>
                </a:cubicBezTo>
                <a:cubicBezTo>
                  <a:pt x="1430180" y="1895910"/>
                  <a:pt x="1398198" y="1881683"/>
                  <a:pt x="1398198" y="1849668"/>
                </a:cubicBezTo>
                <a:cubicBezTo>
                  <a:pt x="1401105" y="1728729"/>
                  <a:pt x="1322604" y="1693158"/>
                  <a:pt x="1247011" y="1657587"/>
                </a:cubicBezTo>
                <a:cubicBezTo>
                  <a:pt x="1287715" y="1597117"/>
                  <a:pt x="1322604" y="1639802"/>
                  <a:pt x="1354586" y="1636245"/>
                </a:cubicBezTo>
                <a:cubicBezTo>
                  <a:pt x="1374939" y="1632688"/>
                  <a:pt x="1395290" y="1629132"/>
                  <a:pt x="1395290" y="1597117"/>
                </a:cubicBezTo>
                <a:cubicBezTo>
                  <a:pt x="1395290" y="1572219"/>
                  <a:pt x="1386568" y="1540204"/>
                  <a:pt x="1366216" y="1540204"/>
                </a:cubicBezTo>
                <a:cubicBezTo>
                  <a:pt x="1238288" y="1536647"/>
                  <a:pt x="1165601" y="1365909"/>
                  <a:pt x="1031858" y="1365909"/>
                </a:cubicBezTo>
                <a:cubicBezTo>
                  <a:pt x="950450" y="1365909"/>
                  <a:pt x="1072563" y="1269868"/>
                  <a:pt x="1005692" y="1230741"/>
                </a:cubicBezTo>
                <a:cubicBezTo>
                  <a:pt x="991154" y="1220069"/>
                  <a:pt x="1046396" y="1205842"/>
                  <a:pt x="1069655" y="1209399"/>
                </a:cubicBezTo>
                <a:cubicBezTo>
                  <a:pt x="1092915" y="1212955"/>
                  <a:pt x="1113268" y="1237855"/>
                  <a:pt x="1142342" y="1220069"/>
                </a:cubicBezTo>
                <a:cubicBezTo>
                  <a:pt x="1156879" y="1156043"/>
                  <a:pt x="1119082" y="1131144"/>
                  <a:pt x="1084193" y="1113358"/>
                </a:cubicBezTo>
                <a:cubicBezTo>
                  <a:pt x="1008599" y="1070674"/>
                  <a:pt x="933005" y="1020875"/>
                  <a:pt x="848689" y="1006647"/>
                </a:cubicBezTo>
                <a:cubicBezTo>
                  <a:pt x="819615" y="1003089"/>
                  <a:pt x="802169" y="985305"/>
                  <a:pt x="805077" y="949734"/>
                </a:cubicBezTo>
                <a:cubicBezTo>
                  <a:pt x="810892" y="903491"/>
                  <a:pt x="839967" y="917720"/>
                  <a:pt x="863226" y="921277"/>
                </a:cubicBezTo>
                <a:cubicBezTo>
                  <a:pt x="877764" y="924835"/>
                  <a:pt x="892301" y="935506"/>
                  <a:pt x="906838" y="910606"/>
                </a:cubicBezTo>
                <a:cubicBezTo>
                  <a:pt x="566666" y="658055"/>
                  <a:pt x="386404" y="672284"/>
                  <a:pt x="5527" y="465975"/>
                </a:cubicBezTo>
                <a:cubicBezTo>
                  <a:pt x="89843" y="426847"/>
                  <a:pt x="150900" y="455303"/>
                  <a:pt x="209049" y="462417"/>
                </a:cubicBezTo>
                <a:cubicBezTo>
                  <a:pt x="354422" y="480203"/>
                  <a:pt x="264290" y="512216"/>
                  <a:pt x="409664" y="533558"/>
                </a:cubicBezTo>
                <a:cubicBezTo>
                  <a:pt x="479443" y="544229"/>
                  <a:pt x="543407" y="579800"/>
                  <a:pt x="621908" y="522887"/>
                </a:cubicBezTo>
                <a:cubicBezTo>
                  <a:pt x="674242" y="483759"/>
                  <a:pt x="758558" y="526444"/>
                  <a:pt x="822522" y="558458"/>
                </a:cubicBezTo>
                <a:cubicBezTo>
                  <a:pt x="874856" y="586915"/>
                  <a:pt x="927190" y="594028"/>
                  <a:pt x="996969" y="558458"/>
                </a:cubicBezTo>
                <a:cubicBezTo>
                  <a:pt x="933005" y="537116"/>
                  <a:pt x="883579" y="519330"/>
                  <a:pt x="834151" y="505101"/>
                </a:cubicBezTo>
                <a:cubicBezTo>
                  <a:pt x="793447" y="494431"/>
                  <a:pt x="770187" y="469532"/>
                  <a:pt x="773095" y="416176"/>
                </a:cubicBezTo>
                <a:cubicBezTo>
                  <a:pt x="773095" y="387720"/>
                  <a:pt x="764373" y="348592"/>
                  <a:pt x="793447" y="334364"/>
                </a:cubicBezTo>
                <a:cubicBezTo>
                  <a:pt x="816707" y="320135"/>
                  <a:pt x="848689" y="334364"/>
                  <a:pt x="860319" y="359262"/>
                </a:cubicBezTo>
                <a:cubicBezTo>
                  <a:pt x="874856" y="405504"/>
                  <a:pt x="889393" y="448189"/>
                  <a:pt x="938820" y="451747"/>
                </a:cubicBezTo>
                <a:cubicBezTo>
                  <a:pt x="1005692" y="458860"/>
                  <a:pt x="967894" y="430405"/>
                  <a:pt x="956265" y="394834"/>
                </a:cubicBezTo>
                <a:cubicBezTo>
                  <a:pt x="944635" y="355706"/>
                  <a:pt x="979525" y="345034"/>
                  <a:pt x="1002784" y="352148"/>
                </a:cubicBezTo>
                <a:cubicBezTo>
                  <a:pt x="1090008" y="384162"/>
                  <a:pt x="1180139" y="327250"/>
                  <a:pt x="1270270" y="373491"/>
                </a:cubicBezTo>
                <a:cubicBezTo>
                  <a:pt x="1247011" y="259665"/>
                  <a:pt x="1197583" y="209867"/>
                  <a:pt x="1092915" y="192082"/>
                </a:cubicBezTo>
                <a:cubicBezTo>
                  <a:pt x="1055118" y="188525"/>
                  <a:pt x="1014414" y="195638"/>
                  <a:pt x="979525" y="163625"/>
                </a:cubicBezTo>
                <a:cubicBezTo>
                  <a:pt x="959172" y="145839"/>
                  <a:pt x="938820" y="124497"/>
                  <a:pt x="953358" y="88927"/>
                </a:cubicBezTo>
                <a:cubicBezTo>
                  <a:pt x="962080" y="64027"/>
                  <a:pt x="985339" y="64027"/>
                  <a:pt x="1005692" y="71141"/>
                </a:cubicBezTo>
                <a:cubicBezTo>
                  <a:pt x="1090008" y="110269"/>
                  <a:pt x="1180139" y="120941"/>
                  <a:pt x="1267362" y="135168"/>
                </a:cubicBezTo>
                <a:cubicBezTo>
                  <a:pt x="1281900" y="138725"/>
                  <a:pt x="1296437" y="145839"/>
                  <a:pt x="1310975" y="110269"/>
                </a:cubicBezTo>
                <a:cubicBezTo>
                  <a:pt x="1209214" y="78255"/>
                  <a:pt x="1110360" y="35571"/>
                  <a:pt x="1008599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581D38-7D24-EF74-8BA3-292D3B5B3A9A}"/>
              </a:ext>
            </a:extLst>
          </p:cNvPr>
          <p:cNvSpPr txBox="1"/>
          <p:nvPr/>
        </p:nvSpPr>
        <p:spPr>
          <a:xfrm>
            <a:off x="862076" y="980013"/>
            <a:ext cx="10464800" cy="5431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u="sng" dirty="0" err="1"/>
              <a:t>Slike</a:t>
            </a:r>
            <a:r>
              <a:rPr lang="en-US" sz="3600" b="1" u="sng" dirty="0"/>
              <a:t> </a:t>
            </a:r>
            <a:r>
              <a:rPr lang="en-US" sz="3600" b="1" u="sng" dirty="0" err="1"/>
              <a:t>mogu</a:t>
            </a:r>
            <a:r>
              <a:rPr lang="en-US" sz="3600" b="1" u="sng" dirty="0"/>
              <a:t> </a:t>
            </a:r>
            <a:r>
              <a:rPr lang="en-US" sz="3600" b="1" u="sng" dirty="0" err="1"/>
              <a:t>biti</a:t>
            </a:r>
            <a:r>
              <a:rPr lang="en-US" sz="3600" b="1" u="sng" dirty="0"/>
              <a:t>: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u="sng" dirty="0"/>
          </a:p>
          <a:p>
            <a:pPr marL="800100" indent="-7429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3600" dirty="0" err="1"/>
              <a:t>vizualne</a:t>
            </a:r>
            <a:r>
              <a:rPr lang="en-US" sz="3600" dirty="0"/>
              <a:t> (</a:t>
            </a:r>
            <a:r>
              <a:rPr lang="en-US" sz="3600" dirty="0" err="1"/>
              <a:t>većina</a:t>
            </a:r>
            <a:r>
              <a:rPr lang="en-US" sz="3600" dirty="0"/>
              <a:t>) </a:t>
            </a:r>
          </a:p>
          <a:p>
            <a:pPr marL="800100" indent="-7429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3600" dirty="0" err="1"/>
              <a:t>osjetilne</a:t>
            </a:r>
            <a:r>
              <a:rPr lang="en-US" sz="3600" dirty="0"/>
              <a:t> (</a:t>
            </a:r>
            <a:r>
              <a:rPr lang="en-US" sz="3600" dirty="0" err="1"/>
              <a:t>kao</a:t>
            </a:r>
            <a:r>
              <a:rPr lang="en-US" sz="3600" dirty="0"/>
              <a:t> </a:t>
            </a:r>
            <a:r>
              <a:rPr lang="en-US" sz="3600" dirty="0" err="1"/>
              <a:t>što</a:t>
            </a:r>
            <a:r>
              <a:rPr lang="en-US" sz="3600" dirty="0"/>
              <a:t> je ton </a:t>
            </a:r>
            <a:r>
              <a:rPr lang="en-US" sz="3600" dirty="0" err="1"/>
              <a:t>glasa</a:t>
            </a:r>
            <a:r>
              <a:rPr lang="en-US" sz="3600" dirty="0"/>
              <a:t>) </a:t>
            </a:r>
          </a:p>
          <a:p>
            <a:pPr marL="800100" indent="-7429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3600" dirty="0" err="1"/>
              <a:t>tjelesne</a:t>
            </a:r>
            <a:r>
              <a:rPr lang="en-US" sz="3600" dirty="0"/>
              <a:t> (</a:t>
            </a:r>
            <a:r>
              <a:rPr lang="en-US" sz="3600" dirty="0" err="1"/>
              <a:t>fiziološke</a:t>
            </a:r>
            <a:r>
              <a:rPr lang="en-US" sz="3600" dirty="0"/>
              <a:t>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err="1"/>
              <a:t>Mentalne</a:t>
            </a:r>
            <a:r>
              <a:rPr lang="en-US" sz="3600" dirty="0"/>
              <a:t> </a:t>
            </a:r>
            <a:r>
              <a:rPr lang="en-US" sz="3600" dirty="0" err="1"/>
              <a:t>slike</a:t>
            </a:r>
            <a:r>
              <a:rPr lang="en-US" sz="3600" dirty="0"/>
              <a:t> </a:t>
            </a:r>
            <a:r>
              <a:rPr lang="en-US" sz="3600" dirty="0" err="1"/>
              <a:t>imaju</a:t>
            </a:r>
            <a:r>
              <a:rPr lang="en-US" sz="3600" dirty="0"/>
              <a:t> </a:t>
            </a:r>
            <a:r>
              <a:rPr lang="en-US" sz="3600" dirty="0" err="1"/>
              <a:t>jači</a:t>
            </a:r>
            <a:r>
              <a:rPr lang="en-US" sz="3600" dirty="0"/>
              <a:t> </a:t>
            </a:r>
            <a:r>
              <a:rPr lang="en-US" sz="3600" dirty="0" err="1"/>
              <a:t>emocionalni</a:t>
            </a:r>
            <a:r>
              <a:rPr lang="en-US" sz="3600" dirty="0"/>
              <a:t> </a:t>
            </a:r>
            <a:r>
              <a:rPr lang="en-US" sz="3600" dirty="0" err="1"/>
              <a:t>utjecaj</a:t>
            </a:r>
            <a:r>
              <a:rPr lang="en-US" sz="3600" dirty="0"/>
              <a:t> od </a:t>
            </a:r>
            <a:r>
              <a:rPr lang="en-US" sz="3600" dirty="0" err="1"/>
              <a:t>verbalnih</a:t>
            </a:r>
            <a:r>
              <a:rPr lang="en-US" sz="3600" dirty="0"/>
              <a:t> </a:t>
            </a:r>
            <a:r>
              <a:rPr lang="en-US" sz="3600" dirty="0" err="1"/>
              <a:t>procesa</a:t>
            </a:r>
            <a:endParaRPr lang="en-US" sz="36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 err="1"/>
              <a:t>Klijenti</a:t>
            </a:r>
            <a:r>
              <a:rPr lang="en-US" sz="3600" b="1" dirty="0"/>
              <a:t> </a:t>
            </a:r>
            <a:r>
              <a:rPr lang="en-US" sz="3600" b="1" dirty="0" err="1"/>
              <a:t>često</a:t>
            </a:r>
            <a:r>
              <a:rPr lang="en-US" sz="3600" b="1" dirty="0"/>
              <a:t> </a:t>
            </a:r>
            <a:r>
              <a:rPr lang="en-US" sz="3600" b="1" dirty="0" err="1"/>
              <a:t>imaju</a:t>
            </a:r>
            <a:r>
              <a:rPr lang="en-US" sz="3600" b="1" dirty="0"/>
              <a:t> </a:t>
            </a:r>
            <a:r>
              <a:rPr lang="en-US" sz="3600" b="1" dirty="0" err="1"/>
              <a:t>automatske</a:t>
            </a:r>
            <a:r>
              <a:rPr lang="en-US" sz="3600" b="1" dirty="0"/>
              <a:t> </a:t>
            </a:r>
            <a:r>
              <a:rPr lang="en-US" sz="3600" b="1" dirty="0" err="1"/>
              <a:t>negativne</a:t>
            </a:r>
            <a:r>
              <a:rPr lang="en-US" sz="3600" b="1" dirty="0"/>
              <a:t> </a:t>
            </a:r>
            <a:r>
              <a:rPr lang="en-US" sz="3600" b="1" dirty="0" err="1"/>
              <a:t>slike</a:t>
            </a:r>
            <a:r>
              <a:rPr lang="en-US" sz="3600" b="1" dirty="0"/>
              <a:t> </a:t>
            </a:r>
            <a:r>
              <a:rPr lang="en-US" sz="3600" b="1" dirty="0" err="1"/>
              <a:t>koje</a:t>
            </a:r>
            <a:r>
              <a:rPr lang="en-US" sz="3600" b="1" dirty="0"/>
              <a:t> </a:t>
            </a:r>
            <a:r>
              <a:rPr lang="en-US" sz="3600" b="1" dirty="0" err="1"/>
              <a:t>ih</a:t>
            </a:r>
            <a:r>
              <a:rPr lang="en-US" sz="3600" b="1" dirty="0"/>
              <a:t> </a:t>
            </a:r>
            <a:r>
              <a:rPr lang="en-US" sz="3600" b="1" dirty="0" err="1"/>
              <a:t>uznemiruju</a:t>
            </a:r>
            <a:endParaRPr lang="en-US" sz="3600" b="1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BKT </a:t>
            </a:r>
            <a:r>
              <a:rPr lang="en-US" sz="3600" dirty="0" err="1"/>
              <a:t>koristi</a:t>
            </a:r>
            <a:r>
              <a:rPr lang="en-US" sz="3600" dirty="0"/>
              <a:t> </a:t>
            </a:r>
            <a:r>
              <a:rPr lang="en-US" sz="3600" dirty="0" err="1"/>
              <a:t>imaginaciju</a:t>
            </a:r>
            <a:r>
              <a:rPr lang="en-US" sz="3600" dirty="0"/>
              <a:t> </a:t>
            </a:r>
            <a:r>
              <a:rPr lang="en-US" sz="3600" dirty="0" err="1"/>
              <a:t>kako</a:t>
            </a:r>
            <a:r>
              <a:rPr lang="en-US" sz="3600" dirty="0"/>
              <a:t> bi </a:t>
            </a:r>
            <a:r>
              <a:rPr lang="en-US" sz="3600" dirty="0" err="1"/>
              <a:t>identificirao</a:t>
            </a:r>
            <a:r>
              <a:rPr lang="en-US" sz="3600" dirty="0"/>
              <a:t> </a:t>
            </a:r>
            <a:r>
              <a:rPr lang="en-US" sz="3600" dirty="0" err="1"/>
              <a:t>i</a:t>
            </a:r>
            <a:r>
              <a:rPr lang="en-US" sz="3600" dirty="0"/>
              <a:t> </a:t>
            </a:r>
            <a:r>
              <a:rPr lang="en-US" sz="3600" dirty="0" err="1"/>
              <a:t>modificirao</a:t>
            </a:r>
            <a:r>
              <a:rPr lang="en-US" sz="3600" dirty="0"/>
              <a:t> </a:t>
            </a:r>
            <a:r>
              <a:rPr lang="en-US" sz="3600" dirty="0" err="1"/>
              <a:t>takve</a:t>
            </a:r>
            <a:r>
              <a:rPr lang="en-US" sz="3600" dirty="0"/>
              <a:t> </a:t>
            </a:r>
            <a:r>
              <a:rPr lang="en-US" sz="3600" dirty="0" err="1"/>
              <a:t>slike</a:t>
            </a:r>
            <a:r>
              <a:rPr lang="en-US" sz="3600" dirty="0"/>
              <a:t> </a:t>
            </a:r>
            <a:r>
              <a:rPr lang="en-US" sz="3600" dirty="0" err="1"/>
              <a:t>te</a:t>
            </a:r>
            <a:r>
              <a:rPr lang="en-US" sz="3600" dirty="0"/>
              <a:t> </a:t>
            </a:r>
            <a:r>
              <a:rPr lang="en-US" sz="3600" dirty="0" err="1"/>
              <a:t>pomogao</a:t>
            </a:r>
            <a:r>
              <a:rPr lang="en-US" sz="3600" dirty="0"/>
              <a:t> u </a:t>
            </a:r>
            <a:r>
              <a:rPr lang="en-US" sz="3600" dirty="0" err="1"/>
              <a:t>emocionalnoj</a:t>
            </a:r>
            <a:r>
              <a:rPr lang="en-US" sz="3600" dirty="0"/>
              <a:t> </a:t>
            </a:r>
            <a:r>
              <a:rPr lang="en-US" sz="3600" dirty="0" err="1"/>
              <a:t>regulaciji</a:t>
            </a:r>
            <a:endParaRPr lang="en-US" sz="3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48484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1151D-B234-F15F-83B9-A2B657CEB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R" b="1" dirty="0">
                <a:solidFill>
                  <a:srgbClr val="80CBF8"/>
                </a:solidFill>
              </a:rPr>
              <a:t>KLJUČNA PITANJA: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629BB-C3D4-2F0E-7F68-3E256C3E1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Kako možemo pomoći klijentima u stvaranju pozitivnih slika?</a:t>
            </a:r>
          </a:p>
          <a:p>
            <a:endParaRPr lang="hr-HR" dirty="0"/>
          </a:p>
          <a:p>
            <a:r>
              <a:rPr lang="hr-HR" dirty="0"/>
              <a:t>Kako možemo identificirati i educirati klijente o spontanim negativnim slikama?</a:t>
            </a:r>
          </a:p>
          <a:p>
            <a:endParaRPr lang="hr-HR" dirty="0"/>
          </a:p>
          <a:p>
            <a:r>
              <a:rPr lang="hr-HR" dirty="0"/>
              <a:t>Kako možemo terapijski intervenirati  kod pojave uznemirujućih slika?</a:t>
            </a:r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3837140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5B2D2-6008-257E-40F5-2F729EE53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R" sz="4400" b="1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INDUCIRANJE POZITIVNIH SLIKA</a:t>
            </a:r>
            <a:endParaRPr lang="en-HR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654DDAB-17DE-26E9-CCB5-8D93619BDF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684808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9054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81BF2-2233-EB21-BBEA-5B3425337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1. </a:t>
            </a:r>
            <a:r>
              <a:rPr lang="en-US" b="1" dirty="0" err="1"/>
              <a:t>Fokusiranje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pozitivne</a:t>
            </a:r>
            <a:r>
              <a:rPr lang="en-US" b="1" dirty="0"/>
              <a:t> </a:t>
            </a:r>
            <a:r>
              <a:rPr lang="en-US" b="1" dirty="0" err="1"/>
              <a:t>uspomene</a:t>
            </a:r>
            <a:endParaRPr lang="en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CCE43-B901-FC18-40BB-B8294C321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evociranje</a:t>
            </a:r>
            <a:r>
              <a:rPr lang="en-US" dirty="0"/>
              <a:t> </a:t>
            </a:r>
            <a:r>
              <a:rPr lang="en-US" dirty="0" err="1"/>
              <a:t>sjećanja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uspješne</a:t>
            </a:r>
            <a:r>
              <a:rPr lang="en-US" dirty="0"/>
              <a:t> </a:t>
            </a:r>
            <a:r>
              <a:rPr lang="en-US" dirty="0" err="1"/>
              <a:t>situacije</a:t>
            </a:r>
            <a:r>
              <a:rPr lang="en-US" dirty="0"/>
              <a:t> </a:t>
            </a:r>
            <a:r>
              <a:rPr lang="en-US" dirty="0" err="1"/>
              <a:t>radi</a:t>
            </a:r>
            <a:r>
              <a:rPr lang="en-US" dirty="0"/>
              <a:t> </a:t>
            </a:r>
            <a:r>
              <a:rPr lang="en-US" dirty="0" err="1"/>
              <a:t>povećanja</a:t>
            </a:r>
            <a:r>
              <a:rPr lang="en-US" dirty="0"/>
              <a:t> </a:t>
            </a:r>
            <a:r>
              <a:rPr lang="en-US" dirty="0" err="1"/>
              <a:t>motivacije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samopouzdanja</a:t>
            </a:r>
            <a:endParaRPr lang="en-US" dirty="0"/>
          </a:p>
          <a:p>
            <a:endParaRPr lang="en-US" dirty="0"/>
          </a:p>
          <a:p>
            <a:r>
              <a:rPr lang="en-GB" dirty="0" err="1"/>
              <a:t>možemo</a:t>
            </a:r>
            <a:r>
              <a:rPr lang="en-GB" dirty="0"/>
              <a:t> </a:t>
            </a:r>
            <a:r>
              <a:rPr lang="en-GB" dirty="0" err="1"/>
              <a:t>potaknuti</a:t>
            </a:r>
            <a:r>
              <a:rPr lang="en-GB" dirty="0"/>
              <a:t> </a:t>
            </a:r>
            <a:r>
              <a:rPr lang="en-GB" dirty="0" err="1"/>
              <a:t>klijenta</a:t>
            </a:r>
            <a:r>
              <a:rPr lang="en-GB" dirty="0"/>
              <a:t> da se </a:t>
            </a:r>
            <a:r>
              <a:rPr lang="en-GB" dirty="0" err="1"/>
              <a:t>prisjeti</a:t>
            </a:r>
            <a:r>
              <a:rPr lang="en-GB" dirty="0"/>
              <a:t> </a:t>
            </a:r>
            <a:r>
              <a:rPr lang="en-GB" dirty="0" err="1"/>
              <a:t>uspomena</a:t>
            </a:r>
            <a:r>
              <a:rPr lang="en-GB" dirty="0"/>
              <a:t> </a:t>
            </a:r>
            <a:r>
              <a:rPr lang="en-GB" dirty="0" err="1"/>
              <a:t>koje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relevantne</a:t>
            </a:r>
            <a:r>
              <a:rPr lang="en-GB" dirty="0"/>
              <a:t> za </a:t>
            </a:r>
            <a:r>
              <a:rPr lang="en-GB" dirty="0" err="1"/>
              <a:t>trenutnu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nadolazeću</a:t>
            </a:r>
            <a:r>
              <a:rPr lang="en-GB" dirty="0"/>
              <a:t> </a:t>
            </a:r>
            <a:r>
              <a:rPr lang="en-GB" dirty="0" err="1"/>
              <a:t>situaciju</a:t>
            </a:r>
            <a:r>
              <a:rPr lang="en-GB" dirty="0"/>
              <a:t>- </a:t>
            </a:r>
            <a:r>
              <a:rPr lang="en-GB" dirty="0" err="1"/>
              <a:t>specifično</a:t>
            </a:r>
            <a:r>
              <a:rPr lang="en-GB" dirty="0"/>
              <a:t> </a:t>
            </a:r>
            <a:r>
              <a:rPr lang="en-GB" dirty="0" err="1"/>
              <a:t>onih</a:t>
            </a:r>
            <a:r>
              <a:rPr lang="en-GB" dirty="0"/>
              <a:t> u </a:t>
            </a:r>
            <a:r>
              <a:rPr lang="en-GB" dirty="0" err="1"/>
              <a:t>kojima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uspješno</a:t>
            </a:r>
            <a:r>
              <a:rPr lang="en-GB" dirty="0"/>
              <a:t> </a:t>
            </a:r>
            <a:r>
              <a:rPr lang="en-GB" dirty="0" err="1"/>
              <a:t>rješavali</a:t>
            </a:r>
            <a:r>
              <a:rPr lang="en-GB" dirty="0"/>
              <a:t> </a:t>
            </a:r>
            <a:r>
              <a:rPr lang="en-GB" dirty="0" err="1"/>
              <a:t>probleme</a:t>
            </a:r>
            <a:r>
              <a:rPr lang="en-GB" dirty="0"/>
              <a:t>, </a:t>
            </a:r>
            <a:r>
              <a:rPr lang="en-GB" dirty="0" err="1"/>
              <a:t>nosili</a:t>
            </a:r>
            <a:r>
              <a:rPr lang="en-GB" dirty="0"/>
              <a:t> se s </a:t>
            </a:r>
            <a:r>
              <a:rPr lang="en-GB" dirty="0" err="1"/>
              <a:t>teškim</a:t>
            </a:r>
            <a:r>
              <a:rPr lang="en-GB" dirty="0"/>
              <a:t> </a:t>
            </a:r>
            <a:r>
              <a:rPr lang="en-GB" dirty="0" err="1"/>
              <a:t>okolnostima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doživjeli</a:t>
            </a:r>
            <a:r>
              <a:rPr lang="en-GB" dirty="0"/>
              <a:t> </a:t>
            </a:r>
            <a:r>
              <a:rPr lang="en-GB" dirty="0" err="1"/>
              <a:t>uspjeh</a:t>
            </a:r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168022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1C5B3-C90A-BB97-80E3-A51AF9240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2. </a:t>
            </a:r>
            <a:r>
              <a:rPr lang="en-US" b="1" dirty="0" err="1"/>
              <a:t>Vježbanje</a:t>
            </a:r>
            <a:r>
              <a:rPr lang="en-US" b="1" dirty="0"/>
              <a:t> </a:t>
            </a:r>
            <a:r>
              <a:rPr lang="en-US" b="1" dirty="0" err="1"/>
              <a:t>adaptivnih</a:t>
            </a:r>
            <a:r>
              <a:rPr lang="en-US" b="1" dirty="0"/>
              <a:t> </a:t>
            </a:r>
            <a:r>
              <a:rPr lang="en-US" b="1" dirty="0" err="1"/>
              <a:t>strategija</a:t>
            </a:r>
            <a:r>
              <a:rPr lang="en-US" b="1" dirty="0"/>
              <a:t> </a:t>
            </a:r>
            <a:r>
              <a:rPr lang="en-US" b="1" dirty="0" err="1"/>
              <a:t>suočavanja</a:t>
            </a:r>
            <a:endParaRPr lang="en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B5D6A7-089D-2BE2-7FE4-6AD99022C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ova </a:t>
            </a:r>
            <a:r>
              <a:rPr lang="en-GB" dirty="0" err="1"/>
              <a:t>tehnika</a:t>
            </a:r>
            <a:r>
              <a:rPr lang="en-GB" dirty="0"/>
              <a:t> </a:t>
            </a:r>
            <a:r>
              <a:rPr lang="en-GB" dirty="0" err="1"/>
              <a:t>pomaže</a:t>
            </a:r>
            <a:r>
              <a:rPr lang="en-GB" dirty="0"/>
              <a:t> </a:t>
            </a:r>
            <a:r>
              <a:rPr lang="en-GB" dirty="0" err="1"/>
              <a:t>klijentima</a:t>
            </a:r>
            <a:r>
              <a:rPr lang="en-GB" dirty="0"/>
              <a:t> da u </a:t>
            </a:r>
            <a:r>
              <a:rPr lang="en-GB" dirty="0" err="1"/>
              <a:t>mašti</a:t>
            </a:r>
            <a:r>
              <a:rPr lang="en-GB" dirty="0"/>
              <a:t> (</a:t>
            </a:r>
            <a:r>
              <a:rPr lang="en-GB" dirty="0" err="1"/>
              <a:t>imaginacija</a:t>
            </a:r>
            <a:r>
              <a:rPr lang="en-GB" dirty="0"/>
              <a:t>) </a:t>
            </a:r>
            <a:r>
              <a:rPr lang="en-GB" dirty="0" err="1"/>
              <a:t>prakticiraju</a:t>
            </a:r>
            <a:r>
              <a:rPr lang="en-GB" dirty="0"/>
              <a:t> </a:t>
            </a:r>
            <a:r>
              <a:rPr lang="en-GB" dirty="0" err="1"/>
              <a:t>strategije</a:t>
            </a:r>
            <a:r>
              <a:rPr lang="en-GB" dirty="0"/>
              <a:t> </a:t>
            </a:r>
            <a:r>
              <a:rPr lang="en-GB" dirty="0" err="1"/>
              <a:t>suočavanja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 err="1"/>
              <a:t>takva</a:t>
            </a:r>
            <a:r>
              <a:rPr lang="en-GB" dirty="0"/>
              <a:t> </a:t>
            </a:r>
            <a:r>
              <a:rPr lang="en-GB" dirty="0" err="1"/>
              <a:t>vježba</a:t>
            </a:r>
            <a:r>
              <a:rPr lang="en-GB" dirty="0"/>
              <a:t> </a:t>
            </a:r>
            <a:r>
              <a:rPr lang="en-GB" dirty="0" err="1"/>
              <a:t>obično</a:t>
            </a:r>
            <a:r>
              <a:rPr lang="en-GB" dirty="0"/>
              <a:t> </a:t>
            </a:r>
            <a:r>
              <a:rPr lang="en-GB" dirty="0" err="1"/>
              <a:t>povećava</a:t>
            </a:r>
            <a:r>
              <a:rPr lang="en-GB" dirty="0"/>
              <a:t> </a:t>
            </a:r>
            <a:r>
              <a:rPr lang="en-GB" dirty="0" err="1"/>
              <a:t>njihovo</a:t>
            </a:r>
            <a:r>
              <a:rPr lang="en-GB" dirty="0"/>
              <a:t> </a:t>
            </a:r>
            <a:r>
              <a:rPr lang="en-GB" dirty="0" err="1"/>
              <a:t>samopouzdanje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poboljšava</a:t>
            </a:r>
            <a:r>
              <a:rPr lang="en-GB" dirty="0"/>
              <a:t> </a:t>
            </a:r>
            <a:r>
              <a:rPr lang="en-GB" dirty="0" err="1"/>
              <a:t>raspoloženje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ih</a:t>
            </a:r>
            <a:r>
              <a:rPr lang="en-GB" dirty="0"/>
              <a:t> </a:t>
            </a:r>
            <a:r>
              <a:rPr lang="en-GB" dirty="0" err="1"/>
              <a:t>motivira</a:t>
            </a:r>
            <a:r>
              <a:rPr lang="en-GB" dirty="0"/>
              <a:t> da </a:t>
            </a:r>
            <a:r>
              <a:rPr lang="en-GB" dirty="0" err="1"/>
              <a:t>primjenjuju</a:t>
            </a:r>
            <a:r>
              <a:rPr lang="en-GB" dirty="0"/>
              <a:t> </a:t>
            </a:r>
            <a:r>
              <a:rPr lang="en-GB" dirty="0" err="1"/>
              <a:t>ove</a:t>
            </a:r>
            <a:r>
              <a:rPr lang="en-GB" dirty="0"/>
              <a:t> </a:t>
            </a:r>
            <a:r>
              <a:rPr lang="en-GB" dirty="0" err="1"/>
              <a:t>adaptivne</a:t>
            </a:r>
            <a:r>
              <a:rPr lang="en-GB" dirty="0"/>
              <a:t> </a:t>
            </a:r>
            <a:r>
              <a:rPr lang="en-GB" dirty="0" err="1"/>
              <a:t>obrasce</a:t>
            </a:r>
            <a:r>
              <a:rPr lang="en-GB" dirty="0"/>
              <a:t> </a:t>
            </a:r>
            <a:r>
              <a:rPr lang="en-GB" dirty="0" err="1"/>
              <a:t>ponašanja</a:t>
            </a:r>
            <a:r>
              <a:rPr lang="en-GB" dirty="0"/>
              <a:t> </a:t>
            </a:r>
            <a:r>
              <a:rPr lang="en-GB" dirty="0" err="1"/>
              <a:t>između</a:t>
            </a:r>
            <a:r>
              <a:rPr lang="en-GB" dirty="0"/>
              <a:t> </a:t>
            </a:r>
            <a:r>
              <a:rPr lang="en-GB" dirty="0" err="1"/>
              <a:t>seansi</a:t>
            </a:r>
            <a:endParaRPr lang="en-GB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zamišljanjem</a:t>
            </a:r>
            <a:r>
              <a:rPr lang="en-US" dirty="0"/>
              <a:t> </a:t>
            </a:r>
            <a:r>
              <a:rPr lang="en-US" dirty="0" err="1"/>
              <a:t>suočavanja</a:t>
            </a:r>
            <a:r>
              <a:rPr lang="en-US" dirty="0"/>
              <a:t> s </a:t>
            </a:r>
            <a:r>
              <a:rPr lang="en-US" dirty="0" err="1"/>
              <a:t>izazovima</a:t>
            </a:r>
            <a:r>
              <a:rPr lang="en-US" dirty="0"/>
              <a:t> se </a:t>
            </a:r>
            <a:r>
              <a:rPr lang="en-US" dirty="0" err="1"/>
              <a:t>povećava</a:t>
            </a:r>
            <a:r>
              <a:rPr lang="en-US" dirty="0"/>
              <a:t> </a:t>
            </a:r>
            <a:r>
              <a:rPr lang="en-US" dirty="0" err="1"/>
              <a:t>otpornost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stres</a:t>
            </a:r>
            <a:endParaRPr lang="en-US" dirty="0"/>
          </a:p>
          <a:p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3780581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33460-3853-68A2-02D0-744BC70C1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3. </a:t>
            </a:r>
            <a:r>
              <a:rPr lang="en-US" b="1" dirty="0" err="1"/>
              <a:t>Distanciranje</a:t>
            </a:r>
            <a:r>
              <a:rPr lang="en-US" b="1" dirty="0"/>
              <a:t> od </a:t>
            </a:r>
            <a:r>
              <a:rPr lang="en-US" b="1" dirty="0" err="1"/>
              <a:t>negativnih</a:t>
            </a:r>
            <a:r>
              <a:rPr lang="en-US" b="1" dirty="0"/>
              <a:t> </a:t>
            </a:r>
            <a:r>
              <a:rPr lang="en-US" b="1" dirty="0" err="1"/>
              <a:t>slika</a:t>
            </a:r>
            <a:endParaRPr lang="en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B73EE-78AE-0B75-DED9-34FD876CF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tehnika</a:t>
            </a:r>
            <a:r>
              <a:rPr lang="en-GB" dirty="0"/>
              <a:t> </a:t>
            </a:r>
            <a:r>
              <a:rPr lang="en-GB" dirty="0" err="1"/>
              <a:t>koja</a:t>
            </a:r>
            <a:r>
              <a:rPr lang="en-GB" dirty="0"/>
              <a:t> </a:t>
            </a:r>
            <a:r>
              <a:rPr lang="en-GB" dirty="0" err="1"/>
              <a:t>pomaže</a:t>
            </a:r>
            <a:r>
              <a:rPr lang="en-GB" dirty="0"/>
              <a:t> </a:t>
            </a:r>
            <a:r>
              <a:rPr lang="en-GB" dirty="0" err="1"/>
              <a:t>smanjiti</a:t>
            </a:r>
            <a:r>
              <a:rPr lang="en-GB" dirty="0"/>
              <a:t> </a:t>
            </a:r>
            <a:r>
              <a:rPr lang="en-GB" dirty="0" err="1"/>
              <a:t>emocionalnu</a:t>
            </a:r>
            <a:r>
              <a:rPr lang="en-GB" dirty="0"/>
              <a:t> </a:t>
            </a:r>
            <a:r>
              <a:rPr lang="en-GB" dirty="0" err="1"/>
              <a:t>uznemirenost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omogućuje</a:t>
            </a:r>
            <a:r>
              <a:rPr lang="en-GB" dirty="0"/>
              <a:t> </a:t>
            </a:r>
            <a:r>
              <a:rPr lang="en-GB" dirty="0" err="1"/>
              <a:t>klijentima</a:t>
            </a:r>
            <a:r>
              <a:rPr lang="en-GB" dirty="0"/>
              <a:t> da </a:t>
            </a:r>
            <a:r>
              <a:rPr lang="en-GB" dirty="0" err="1"/>
              <a:t>sagledaju</a:t>
            </a:r>
            <a:r>
              <a:rPr lang="en-GB" dirty="0"/>
              <a:t> </a:t>
            </a:r>
            <a:r>
              <a:rPr lang="en-GB" dirty="0" err="1"/>
              <a:t>probleme</a:t>
            </a:r>
            <a:r>
              <a:rPr lang="en-GB" dirty="0"/>
              <a:t> </a:t>
            </a:r>
            <a:r>
              <a:rPr lang="en-GB" dirty="0" err="1"/>
              <a:t>iz</a:t>
            </a:r>
            <a:r>
              <a:rPr lang="en-GB" dirty="0"/>
              <a:t> </a:t>
            </a:r>
            <a:r>
              <a:rPr lang="en-GB" dirty="0" err="1"/>
              <a:t>šire</a:t>
            </a:r>
            <a:r>
              <a:rPr lang="en-GB" dirty="0"/>
              <a:t> perspective</a:t>
            </a:r>
          </a:p>
          <a:p>
            <a:endParaRPr lang="en-GB" dirty="0"/>
          </a:p>
          <a:p>
            <a:r>
              <a:rPr lang="en-GB" dirty="0" err="1"/>
              <a:t>npr</a:t>
            </a:r>
            <a:r>
              <a:rPr lang="en-GB" dirty="0"/>
              <a:t>. </a:t>
            </a:r>
            <a:r>
              <a:rPr lang="en-GB" dirty="0" err="1"/>
              <a:t>pomažem</a:t>
            </a:r>
            <a:r>
              <a:rPr lang="en-GB" dirty="0"/>
              <a:t> </a:t>
            </a:r>
            <a:r>
              <a:rPr lang="en-GB" dirty="0" err="1"/>
              <a:t>klijentu</a:t>
            </a:r>
            <a:r>
              <a:rPr lang="en-GB" dirty="0"/>
              <a:t> da </a:t>
            </a:r>
            <a:r>
              <a:rPr lang="en-GB" dirty="0" err="1"/>
              <a:t>shvati</a:t>
            </a:r>
            <a:r>
              <a:rPr lang="en-GB" dirty="0"/>
              <a:t> </a:t>
            </a:r>
            <a:r>
              <a:rPr lang="en-GB" dirty="0" err="1"/>
              <a:t>kako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njegovi</a:t>
            </a:r>
            <a:r>
              <a:rPr lang="en-GB" dirty="0"/>
              <a:t> </a:t>
            </a:r>
            <a:r>
              <a:rPr lang="en-GB" dirty="0" err="1"/>
              <a:t>problemi</a:t>
            </a:r>
            <a:r>
              <a:rPr lang="en-GB" dirty="0"/>
              <a:t> </a:t>
            </a:r>
            <a:r>
              <a:rPr lang="en-GB" dirty="0" err="1"/>
              <a:t>vjerojatno</a:t>
            </a:r>
            <a:r>
              <a:rPr lang="en-GB" dirty="0"/>
              <a:t> </a:t>
            </a:r>
            <a:r>
              <a:rPr lang="en-GB" dirty="0" err="1"/>
              <a:t>vremenski</a:t>
            </a:r>
            <a:r>
              <a:rPr lang="en-GB" dirty="0"/>
              <a:t> </a:t>
            </a:r>
            <a:r>
              <a:rPr lang="en-GB" dirty="0" err="1"/>
              <a:t>ograničeni</a:t>
            </a:r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1567604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337AE-5338-1086-E53D-D56DC5B4B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4. </a:t>
            </a:r>
            <a:r>
              <a:rPr lang="en-US" b="1" dirty="0" err="1"/>
              <a:t>Zamjena</a:t>
            </a:r>
            <a:r>
              <a:rPr lang="en-US" b="1" dirty="0"/>
              <a:t> </a:t>
            </a:r>
            <a:r>
              <a:rPr lang="en-US" b="1" dirty="0" err="1"/>
              <a:t>negativnih</a:t>
            </a:r>
            <a:r>
              <a:rPr lang="en-US" b="1" dirty="0"/>
              <a:t> </a:t>
            </a:r>
            <a:r>
              <a:rPr lang="en-US" b="1" dirty="0" err="1"/>
              <a:t>slika</a:t>
            </a:r>
            <a:r>
              <a:rPr lang="en-US" b="1" dirty="0"/>
              <a:t> </a:t>
            </a:r>
            <a:r>
              <a:rPr lang="en-US" b="1" dirty="0" err="1"/>
              <a:t>pozitivnima</a:t>
            </a:r>
            <a:endParaRPr lang="en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B4668-A4BB-6679-108A-B87474DE5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svjesno</a:t>
            </a:r>
            <a:r>
              <a:rPr lang="en-US" dirty="0"/>
              <a:t> </a:t>
            </a:r>
            <a:r>
              <a:rPr lang="en-US" dirty="0" err="1"/>
              <a:t>mijenjanje</a:t>
            </a:r>
            <a:r>
              <a:rPr lang="en-US" dirty="0"/>
              <a:t> </a:t>
            </a:r>
            <a:r>
              <a:rPr lang="en-US" dirty="0" err="1"/>
              <a:t>negativnih</a:t>
            </a:r>
            <a:r>
              <a:rPr lang="en-US" dirty="0"/>
              <a:t> </a:t>
            </a:r>
            <a:r>
              <a:rPr lang="en-US" dirty="0" err="1"/>
              <a:t>vizualizacija</a:t>
            </a:r>
            <a:r>
              <a:rPr lang="en-US" dirty="0"/>
              <a:t> </a:t>
            </a:r>
            <a:r>
              <a:rPr lang="en-US" dirty="0" err="1"/>
              <a:t>ugodnijim</a:t>
            </a:r>
            <a:r>
              <a:rPr lang="en-US" dirty="0"/>
              <a:t> </a:t>
            </a:r>
            <a:r>
              <a:rPr lang="en-US" dirty="0" err="1"/>
              <a:t>slikama</a:t>
            </a:r>
            <a:endParaRPr lang="en-US" dirty="0"/>
          </a:p>
          <a:p>
            <a:endParaRPr lang="en-US" dirty="0"/>
          </a:p>
          <a:p>
            <a:r>
              <a:rPr lang="en-GB" dirty="0" err="1"/>
              <a:t>prikladno</a:t>
            </a:r>
            <a:r>
              <a:rPr lang="en-GB" dirty="0"/>
              <a:t> </a:t>
            </a:r>
            <a:r>
              <a:rPr lang="en-GB" dirty="0" err="1"/>
              <a:t>ju</a:t>
            </a:r>
            <a:r>
              <a:rPr lang="en-GB" dirty="0"/>
              <a:t> je </a:t>
            </a:r>
            <a:r>
              <a:rPr lang="en-GB" dirty="0" err="1"/>
              <a:t>koristiti</a:t>
            </a:r>
            <a:r>
              <a:rPr lang="en-GB" dirty="0"/>
              <a:t> </a:t>
            </a:r>
            <a:r>
              <a:rPr lang="en-GB" dirty="0" err="1"/>
              <a:t>samo</a:t>
            </a:r>
            <a:r>
              <a:rPr lang="en-GB" dirty="0"/>
              <a:t> </a:t>
            </a:r>
            <a:r>
              <a:rPr lang="en-GB" dirty="0" err="1"/>
              <a:t>povremeno</a:t>
            </a:r>
            <a:r>
              <a:rPr lang="en-GB" dirty="0"/>
              <a:t> </a:t>
            </a:r>
            <a:r>
              <a:rPr lang="en-GB" dirty="0" err="1"/>
              <a:t>kada</a:t>
            </a:r>
            <a:r>
              <a:rPr lang="en-GB" dirty="0"/>
              <a:t> </a:t>
            </a:r>
            <a:r>
              <a:rPr lang="en-GB" dirty="0" err="1"/>
              <a:t>klijenti</a:t>
            </a:r>
            <a:r>
              <a:rPr lang="en-GB" dirty="0"/>
              <a:t> </a:t>
            </a:r>
            <a:r>
              <a:rPr lang="en-GB" dirty="0" err="1"/>
              <a:t>doživljavaju</a:t>
            </a:r>
            <a:r>
              <a:rPr lang="en-GB" dirty="0"/>
              <a:t> </a:t>
            </a:r>
            <a:r>
              <a:rPr lang="en-GB" dirty="0" err="1"/>
              <a:t>negativne</a:t>
            </a:r>
            <a:r>
              <a:rPr lang="en-GB" dirty="0"/>
              <a:t> </a:t>
            </a:r>
            <a:r>
              <a:rPr lang="en-GB" dirty="0" err="1"/>
              <a:t>slike</a:t>
            </a:r>
            <a:endParaRPr lang="en-GB" dirty="0"/>
          </a:p>
          <a:p>
            <a:endParaRPr lang="en-GB" dirty="0"/>
          </a:p>
          <a:p>
            <a:r>
              <a:rPr lang="en-GB" i="1" dirty="0" err="1"/>
              <a:t>ako</a:t>
            </a:r>
            <a:r>
              <a:rPr lang="en-GB" i="1" dirty="0"/>
              <a:t> </a:t>
            </a:r>
            <a:r>
              <a:rPr lang="en-GB" i="1" dirty="0" err="1"/>
              <a:t>su</a:t>
            </a:r>
            <a:r>
              <a:rPr lang="en-GB" i="1" dirty="0"/>
              <a:t> </a:t>
            </a:r>
            <a:r>
              <a:rPr lang="en-GB" i="1" dirty="0" err="1"/>
              <a:t>negativne</a:t>
            </a:r>
            <a:r>
              <a:rPr lang="en-GB" i="1" dirty="0"/>
              <a:t> </a:t>
            </a:r>
            <a:r>
              <a:rPr lang="en-GB" i="1" dirty="0" err="1"/>
              <a:t>slike</a:t>
            </a:r>
            <a:r>
              <a:rPr lang="en-GB" i="1" dirty="0"/>
              <a:t> </a:t>
            </a:r>
            <a:r>
              <a:rPr lang="en-GB" i="1" dirty="0" err="1"/>
              <a:t>dio</a:t>
            </a:r>
            <a:r>
              <a:rPr lang="en-GB" i="1" dirty="0"/>
              <a:t> </a:t>
            </a:r>
            <a:r>
              <a:rPr lang="en-GB" i="1" dirty="0" err="1"/>
              <a:t>disfunkcionalnog</a:t>
            </a:r>
            <a:r>
              <a:rPr lang="en-GB" i="1" dirty="0"/>
              <a:t> </a:t>
            </a:r>
            <a:r>
              <a:rPr lang="en-GB" i="1" dirty="0" err="1"/>
              <a:t>misaonog</a:t>
            </a:r>
            <a:r>
              <a:rPr lang="en-GB" i="1" dirty="0"/>
              <a:t> </a:t>
            </a:r>
            <a:r>
              <a:rPr lang="en-GB" i="1" dirty="0" err="1"/>
              <a:t>procesa</a:t>
            </a:r>
            <a:r>
              <a:rPr lang="en-GB" i="1" dirty="0"/>
              <a:t>, </a:t>
            </a:r>
            <a:r>
              <a:rPr lang="en-GB" i="1" dirty="0" err="1"/>
              <a:t>tada</a:t>
            </a:r>
            <a:r>
              <a:rPr lang="en-GB" i="1" dirty="0"/>
              <a:t> </a:t>
            </a:r>
            <a:r>
              <a:rPr lang="en-GB" i="1" dirty="0" err="1"/>
              <a:t>su</a:t>
            </a:r>
            <a:r>
              <a:rPr lang="en-GB" i="1" dirty="0"/>
              <a:t> </a:t>
            </a:r>
            <a:r>
              <a:rPr lang="en-GB" i="1" dirty="0" err="1"/>
              <a:t>tehnike</a:t>
            </a:r>
            <a:r>
              <a:rPr lang="en-GB" i="1" dirty="0"/>
              <a:t> </a:t>
            </a:r>
            <a:r>
              <a:rPr lang="en-GB" i="1" dirty="0" err="1"/>
              <a:t>poput</a:t>
            </a:r>
            <a:r>
              <a:rPr lang="en-GB" i="1" dirty="0"/>
              <a:t> </a:t>
            </a:r>
            <a:r>
              <a:rPr lang="en-GB" i="1" dirty="0" err="1"/>
              <a:t>mindfulnessa</a:t>
            </a:r>
            <a:r>
              <a:rPr lang="en-GB" i="1" dirty="0"/>
              <a:t> </a:t>
            </a:r>
            <a:r>
              <a:rPr lang="en-GB" i="1" dirty="0" err="1"/>
              <a:t>prikladnije</a:t>
            </a:r>
            <a:endParaRPr lang="en-GB" i="1" dirty="0"/>
          </a:p>
          <a:p>
            <a:endParaRPr lang="en-GB" dirty="0"/>
          </a:p>
          <a:p>
            <a:r>
              <a:rPr lang="en-GB" dirty="0"/>
              <a:t>ova </a:t>
            </a:r>
            <a:r>
              <a:rPr lang="en-GB" dirty="0" err="1"/>
              <a:t>tehnika</a:t>
            </a:r>
            <a:r>
              <a:rPr lang="en-GB" dirty="0"/>
              <a:t> </a:t>
            </a:r>
            <a:r>
              <a:rPr lang="en-GB" dirty="0" err="1"/>
              <a:t>također</a:t>
            </a:r>
            <a:r>
              <a:rPr lang="en-GB" dirty="0"/>
              <a:t> mora </a:t>
            </a:r>
            <a:r>
              <a:rPr lang="en-GB" dirty="0" err="1"/>
              <a:t>biti</a:t>
            </a:r>
            <a:r>
              <a:rPr lang="en-GB" dirty="0"/>
              <a:t> </a:t>
            </a:r>
            <a:r>
              <a:rPr lang="en-GB" dirty="0" err="1"/>
              <a:t>redovito</a:t>
            </a:r>
            <a:r>
              <a:rPr lang="en-GB" dirty="0"/>
              <a:t> </a:t>
            </a:r>
            <a:r>
              <a:rPr lang="en-GB" dirty="0" err="1"/>
              <a:t>vježbana</a:t>
            </a:r>
            <a:r>
              <a:rPr lang="en-GB" dirty="0"/>
              <a:t> </a:t>
            </a:r>
            <a:r>
              <a:rPr lang="en-GB" dirty="0" err="1"/>
              <a:t>kako</a:t>
            </a:r>
            <a:r>
              <a:rPr lang="en-GB" dirty="0"/>
              <a:t> bi </a:t>
            </a:r>
            <a:r>
              <a:rPr lang="en-GB" dirty="0" err="1"/>
              <a:t>klijent</a:t>
            </a:r>
            <a:r>
              <a:rPr lang="en-GB" dirty="0"/>
              <a:t> </a:t>
            </a:r>
            <a:r>
              <a:rPr lang="en-GB" dirty="0" err="1"/>
              <a:t>doživio</a:t>
            </a:r>
            <a:r>
              <a:rPr lang="en-GB" dirty="0"/>
              <a:t> </a:t>
            </a:r>
            <a:r>
              <a:rPr lang="en-GB" dirty="0" err="1"/>
              <a:t>olakšanje</a:t>
            </a:r>
            <a:r>
              <a:rPr lang="en-GB" dirty="0"/>
              <a:t> od </a:t>
            </a:r>
            <a:r>
              <a:rPr lang="en-GB" dirty="0" err="1"/>
              <a:t>uznemirujućih</a:t>
            </a:r>
            <a:r>
              <a:rPr lang="en-GB" dirty="0"/>
              <a:t> </a:t>
            </a:r>
            <a:r>
              <a:rPr lang="en-GB" dirty="0" err="1"/>
              <a:t>spontanih</a:t>
            </a:r>
            <a:r>
              <a:rPr lang="en-GB" dirty="0"/>
              <a:t> </a:t>
            </a:r>
            <a:r>
              <a:rPr lang="en-GB" dirty="0" err="1"/>
              <a:t>slika</a:t>
            </a:r>
            <a:endParaRPr lang="en-GB" dirty="0"/>
          </a:p>
          <a:p>
            <a:endParaRPr lang="en-US" dirty="0"/>
          </a:p>
          <a:p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5600980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5959</TotalTime>
  <Words>1481</Words>
  <Application>Microsoft Office PowerPoint</Application>
  <PresentationFormat>Widescreen</PresentationFormat>
  <Paragraphs>161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Apple Color Emoji</vt:lpstr>
      <vt:lpstr>Aptos</vt:lpstr>
      <vt:lpstr>Aptos Display</vt:lpstr>
      <vt:lpstr>Arial</vt:lpstr>
      <vt:lpstr>Symbol</vt:lpstr>
      <vt:lpstr>Times New Roman</vt:lpstr>
      <vt:lpstr>Office Theme</vt:lpstr>
      <vt:lpstr>IMAGINACIJA</vt:lpstr>
      <vt:lpstr>Što je imaginacija u BKT-u?</vt:lpstr>
      <vt:lpstr>PowerPoint Presentation</vt:lpstr>
      <vt:lpstr>KLJUČNA PITANJA:</vt:lpstr>
      <vt:lpstr>INDUCIRANJE POZITIVNIH SLIKA</vt:lpstr>
      <vt:lpstr>1. Fokusiranje na pozitivne uspomene</vt:lpstr>
      <vt:lpstr>2. Vježbanje adaptivnih strategija suočavanja</vt:lpstr>
      <vt:lpstr>3. Distanciranje od negativnih slika</vt:lpstr>
      <vt:lpstr>4. Zamjena negativnih slika pozitivnima</vt:lpstr>
      <vt:lpstr>5. Fokusiranje na pozitivne aspekte situacije</vt:lpstr>
      <vt:lpstr>PREPOZNAVANJE NEGATIVNIH SLIKA</vt:lpstr>
      <vt:lpstr>PODUČAVANJE KLIJENATA O UZNEMIRUJUĆIM SLIKAMA</vt:lpstr>
      <vt:lpstr>PowerPoint Presentation</vt:lpstr>
      <vt:lpstr>Primjer u terapiji:</vt:lpstr>
      <vt:lpstr>Klinički savjet</vt:lpstr>
      <vt:lpstr>MODIFIKACIJA SPONTANIH NEGATIVNIH SLIKA</vt:lpstr>
      <vt:lpstr>PowerPoint Presentation</vt:lpstr>
      <vt:lpstr>1. Promjena “filma”</vt:lpstr>
      <vt:lpstr>2. Praćenje slike “do kraja”</vt:lpstr>
      <vt:lpstr>PowerPoint Presentation</vt:lpstr>
      <vt:lpstr>3. Provjera stvarnosti slike</vt:lpstr>
      <vt:lpstr>Primjena imaginacije u terapiji</vt:lpstr>
      <vt:lpstr>Prednosti korištenja imaginacije u BKT-u</vt:lpstr>
      <vt:lpstr>Zaključak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IMAGINACIJA</dc:title>
  <dc:creator>Petra Lederer</dc:creator>
  <cp:lastModifiedBy>hubikotvr@outlook.com</cp:lastModifiedBy>
  <cp:revision>18</cp:revision>
  <dcterms:created xsi:type="dcterms:W3CDTF">2025-02-04T20:15:06Z</dcterms:created>
  <dcterms:modified xsi:type="dcterms:W3CDTF">2025-02-13T11:25:36Z</dcterms:modified>
</cp:coreProperties>
</file>