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theme/themeOverride1.xml" ContentType="application/vnd.openxmlformats-officedocument.themeOverr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ppt/revisionInfo.xml" ContentType="application/vnd.ms-powerpoint.revisioninfo+xml"/>
  <Override PartName="/ppt/changesInfos/changesInfo1.xml" ContentType="application/vnd.ms-powerpoint.changesinfo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9"/>
  </p:notesMasterIdLst>
  <p:sldIdLst>
    <p:sldId id="256" r:id="rId2"/>
    <p:sldId id="260" r:id="rId3"/>
    <p:sldId id="261" r:id="rId4"/>
    <p:sldId id="262" r:id="rId5"/>
    <p:sldId id="263" r:id="rId6"/>
    <p:sldId id="264" r:id="rId7"/>
    <p:sldId id="265" r:id="rId8"/>
    <p:sldId id="266" r:id="rId9"/>
    <p:sldId id="267" r:id="rId10"/>
    <p:sldId id="268" r:id="rId11"/>
    <p:sldId id="269" r:id="rId12"/>
    <p:sldId id="270" r:id="rId13"/>
    <p:sldId id="271" r:id="rId14"/>
    <p:sldId id="272" r:id="rId15"/>
    <p:sldId id="273" r:id="rId16"/>
    <p:sldId id="274" r:id="rId17"/>
    <p:sldId id="275" r:id="rId18"/>
  </p:sldIdLst>
  <p:sldSz cx="12192000" cy="6858000"/>
  <p:notesSz cx="6858000" cy="9144000"/>
  <p:defaultTextStyle>
    <a:defPPr>
      <a:defRPr lang="sr-Latn-R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F67894DC-751E-48C8-9A6F-D9A95085BED9}" v="10" dt="2025-02-15T10:09:25.759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104" d="100"/>
          <a:sy n="104" d="100"/>
        </p:scale>
        <p:origin x="756" y="11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microsoft.com/office/2015/10/relationships/revisionInfo" Target="revisionInfo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microsoft.com/office/2016/11/relationships/changesInfo" Target="changesInfos/changesInfo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theme" Target="theme/theme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Marta Meštrović" userId="41894985-49eb-4842-a60c-7c1f74da4527" providerId="ADAL" clId="{F67894DC-751E-48C8-9A6F-D9A95085BED9}"/>
    <pc:docChg chg="undo custSel addSld delSld modSld">
      <pc:chgData name="Marta Meštrović" userId="41894985-49eb-4842-a60c-7c1f74da4527" providerId="ADAL" clId="{F67894DC-751E-48C8-9A6F-D9A95085BED9}" dt="2025-02-15T10:12:11.686" v="907" actId="20577"/>
      <pc:docMkLst>
        <pc:docMk/>
      </pc:docMkLst>
      <pc:sldChg chg="addSp modSp new mod setBg">
        <pc:chgData name="Marta Meštrović" userId="41894985-49eb-4842-a60c-7c1f74da4527" providerId="ADAL" clId="{F67894DC-751E-48C8-9A6F-D9A95085BED9}" dt="2025-02-15T10:12:11.686" v="907" actId="20577"/>
        <pc:sldMkLst>
          <pc:docMk/>
          <pc:sldMk cId="3443979184" sldId="256"/>
        </pc:sldMkLst>
        <pc:spChg chg="mod">
          <ac:chgData name="Marta Meštrović" userId="41894985-49eb-4842-a60c-7c1f74da4527" providerId="ADAL" clId="{F67894DC-751E-48C8-9A6F-D9A95085BED9}" dt="2025-02-15T10:11:43.709" v="883" actId="20577"/>
          <ac:spMkLst>
            <pc:docMk/>
            <pc:sldMk cId="3443979184" sldId="256"/>
            <ac:spMk id="2" creationId="{6581B97D-3103-A1FE-2D9E-C7129617A0B6}"/>
          </ac:spMkLst>
        </pc:spChg>
        <pc:spChg chg="mod">
          <ac:chgData name="Marta Meštrović" userId="41894985-49eb-4842-a60c-7c1f74da4527" providerId="ADAL" clId="{F67894DC-751E-48C8-9A6F-D9A95085BED9}" dt="2025-02-15T10:12:11.686" v="907" actId="20577"/>
          <ac:spMkLst>
            <pc:docMk/>
            <pc:sldMk cId="3443979184" sldId="256"/>
            <ac:spMk id="3" creationId="{EC7DC09D-9E60-F2B0-C4AF-0D755AEA54DC}"/>
          </ac:spMkLst>
        </pc:spChg>
        <pc:spChg chg="add">
          <ac:chgData name="Marta Meštrović" userId="41894985-49eb-4842-a60c-7c1f74da4527" providerId="ADAL" clId="{F67894DC-751E-48C8-9A6F-D9A95085BED9}" dt="2025-02-15T10:02:35.531" v="504" actId="26606"/>
          <ac:spMkLst>
            <pc:docMk/>
            <pc:sldMk cId="3443979184" sldId="256"/>
            <ac:spMk id="8" creationId="{C7D023E4-8DE1-436E-9847-ED6A4B4B04FD}"/>
          </ac:spMkLst>
        </pc:spChg>
        <pc:grpChg chg="add">
          <ac:chgData name="Marta Meštrović" userId="41894985-49eb-4842-a60c-7c1f74da4527" providerId="ADAL" clId="{F67894DC-751E-48C8-9A6F-D9A95085BED9}" dt="2025-02-15T10:02:35.531" v="504" actId="26606"/>
          <ac:grpSpMkLst>
            <pc:docMk/>
            <pc:sldMk cId="3443979184" sldId="256"/>
            <ac:grpSpMk id="10" creationId="{1FEC590B-3306-47E9-BD67-97F3F76169A4}"/>
          </ac:grpSpMkLst>
        </pc:grpChg>
        <pc:grpChg chg="add">
          <ac:chgData name="Marta Meštrović" userId="41894985-49eb-4842-a60c-7c1f74da4527" providerId="ADAL" clId="{F67894DC-751E-48C8-9A6F-D9A95085BED9}" dt="2025-02-15T10:02:35.531" v="504" actId="26606"/>
          <ac:grpSpMkLst>
            <pc:docMk/>
            <pc:sldMk cId="3443979184" sldId="256"/>
            <ac:grpSpMk id="14" creationId="{A47AAF5E-1692-48C9-98FB-6432BF0BC4F7}"/>
          </ac:grpSpMkLst>
        </pc:grpChg>
      </pc:sldChg>
      <pc:sldChg chg="modSp new del mod modNotesTx">
        <pc:chgData name="Marta Meštrović" userId="41894985-49eb-4842-a60c-7c1f74da4527" providerId="ADAL" clId="{F67894DC-751E-48C8-9A6F-D9A95085BED9}" dt="2025-02-15T09:55:27.609" v="34" actId="47"/>
        <pc:sldMkLst>
          <pc:docMk/>
          <pc:sldMk cId="3408467573" sldId="257"/>
        </pc:sldMkLst>
        <pc:spChg chg="mod">
          <ac:chgData name="Marta Meštrović" userId="41894985-49eb-4842-a60c-7c1f74da4527" providerId="ADAL" clId="{F67894DC-751E-48C8-9A6F-D9A95085BED9}" dt="2025-02-15T09:43:47.608" v="7"/>
          <ac:spMkLst>
            <pc:docMk/>
            <pc:sldMk cId="3408467573" sldId="257"/>
            <ac:spMk id="2" creationId="{CA1321AF-7FD5-D12A-85EE-6AE0D811AA9D}"/>
          </ac:spMkLst>
        </pc:spChg>
        <pc:spChg chg="mod">
          <ac:chgData name="Marta Meštrović" userId="41894985-49eb-4842-a60c-7c1f74da4527" providerId="ADAL" clId="{F67894DC-751E-48C8-9A6F-D9A95085BED9}" dt="2025-02-15T09:43:46.296" v="6" actId="21"/>
          <ac:spMkLst>
            <pc:docMk/>
            <pc:sldMk cId="3408467573" sldId="257"/>
            <ac:spMk id="3" creationId="{AE7B870D-5F51-8833-85D0-5839DAB93057}"/>
          </ac:spMkLst>
        </pc:spChg>
      </pc:sldChg>
      <pc:sldChg chg="modSp new del mod modNotesTx">
        <pc:chgData name="Marta Meštrović" userId="41894985-49eb-4842-a60c-7c1f74da4527" providerId="ADAL" clId="{F67894DC-751E-48C8-9A6F-D9A95085BED9}" dt="2025-02-15T09:55:28.789" v="35" actId="47"/>
        <pc:sldMkLst>
          <pc:docMk/>
          <pc:sldMk cId="2405467047" sldId="258"/>
        </pc:sldMkLst>
        <pc:spChg chg="mod">
          <ac:chgData name="Marta Meštrović" userId="41894985-49eb-4842-a60c-7c1f74da4527" providerId="ADAL" clId="{F67894DC-751E-48C8-9A6F-D9A95085BED9}" dt="2025-02-15T09:44:17.911" v="12"/>
          <ac:spMkLst>
            <pc:docMk/>
            <pc:sldMk cId="2405467047" sldId="258"/>
            <ac:spMk id="2" creationId="{EDA386D4-82EA-B98C-9068-B57553D59968}"/>
          </ac:spMkLst>
        </pc:spChg>
        <pc:spChg chg="mod">
          <ac:chgData name="Marta Meštrović" userId="41894985-49eb-4842-a60c-7c1f74da4527" providerId="ADAL" clId="{F67894DC-751E-48C8-9A6F-D9A95085BED9}" dt="2025-02-15T09:44:16.841" v="11" actId="21"/>
          <ac:spMkLst>
            <pc:docMk/>
            <pc:sldMk cId="2405467047" sldId="258"/>
            <ac:spMk id="3" creationId="{339C0966-7332-7FDE-84C4-CB0D6C76B142}"/>
          </ac:spMkLst>
        </pc:spChg>
      </pc:sldChg>
      <pc:sldChg chg="modSp new del mod modNotesTx">
        <pc:chgData name="Marta Meštrović" userId="41894985-49eb-4842-a60c-7c1f74da4527" providerId="ADAL" clId="{F67894DC-751E-48C8-9A6F-D9A95085BED9}" dt="2025-02-15T09:55:29.903" v="36" actId="47"/>
        <pc:sldMkLst>
          <pc:docMk/>
          <pc:sldMk cId="1768685093" sldId="259"/>
        </pc:sldMkLst>
        <pc:spChg chg="mod">
          <ac:chgData name="Marta Meštrović" userId="41894985-49eb-4842-a60c-7c1f74da4527" providerId="ADAL" clId="{F67894DC-751E-48C8-9A6F-D9A95085BED9}" dt="2025-02-15T09:44:55.649" v="19"/>
          <ac:spMkLst>
            <pc:docMk/>
            <pc:sldMk cId="1768685093" sldId="259"/>
            <ac:spMk id="2" creationId="{11350803-02E8-DE5F-CD3F-18DDE547E396}"/>
          </ac:spMkLst>
        </pc:spChg>
        <pc:spChg chg="mod">
          <ac:chgData name="Marta Meštrović" userId="41894985-49eb-4842-a60c-7c1f74da4527" providerId="ADAL" clId="{F67894DC-751E-48C8-9A6F-D9A95085BED9}" dt="2025-02-15T09:46:04.269" v="32" actId="20577"/>
          <ac:spMkLst>
            <pc:docMk/>
            <pc:sldMk cId="1768685093" sldId="259"/>
            <ac:spMk id="3" creationId="{D71C33FD-4D86-CC45-7001-56152FE38E77}"/>
          </ac:spMkLst>
        </pc:spChg>
      </pc:sldChg>
      <pc:sldChg chg="addSp modSp new mod setBg modNotesTx">
        <pc:chgData name="Marta Meštrović" userId="41894985-49eb-4842-a60c-7c1f74da4527" providerId="ADAL" clId="{F67894DC-751E-48C8-9A6F-D9A95085BED9}" dt="2025-02-15T10:03:45.939" v="530" actId="20577"/>
        <pc:sldMkLst>
          <pc:docMk/>
          <pc:sldMk cId="147258476" sldId="260"/>
        </pc:sldMkLst>
        <pc:spChg chg="mod">
          <ac:chgData name="Marta Meštrović" userId="41894985-49eb-4842-a60c-7c1f74da4527" providerId="ADAL" clId="{F67894DC-751E-48C8-9A6F-D9A95085BED9}" dt="2025-02-15T10:02:44.603" v="505" actId="26606"/>
          <ac:spMkLst>
            <pc:docMk/>
            <pc:sldMk cId="147258476" sldId="260"/>
            <ac:spMk id="2" creationId="{BCE0B8C7-31A0-5412-B944-A2AC236E42FD}"/>
          </ac:spMkLst>
        </pc:spChg>
        <pc:spChg chg="mod">
          <ac:chgData name="Marta Meštrović" userId="41894985-49eb-4842-a60c-7c1f74da4527" providerId="ADAL" clId="{F67894DC-751E-48C8-9A6F-D9A95085BED9}" dt="2025-02-15T10:03:45.939" v="530" actId="20577"/>
          <ac:spMkLst>
            <pc:docMk/>
            <pc:sldMk cId="147258476" sldId="260"/>
            <ac:spMk id="3" creationId="{ED970318-214E-91E2-1E24-F32F8116B430}"/>
          </ac:spMkLst>
        </pc:spChg>
        <pc:spChg chg="add">
          <ac:chgData name="Marta Meštrović" userId="41894985-49eb-4842-a60c-7c1f74da4527" providerId="ADAL" clId="{F67894DC-751E-48C8-9A6F-D9A95085BED9}" dt="2025-02-15T10:02:44.603" v="505" actId="26606"/>
          <ac:spMkLst>
            <pc:docMk/>
            <pc:sldMk cId="147258476" sldId="260"/>
            <ac:spMk id="8" creationId="{9EBF13D5-64BB-423E-9E4C-F39114475A0C}"/>
          </ac:spMkLst>
        </pc:spChg>
        <pc:grpChg chg="add">
          <ac:chgData name="Marta Meštrović" userId="41894985-49eb-4842-a60c-7c1f74da4527" providerId="ADAL" clId="{F67894DC-751E-48C8-9A6F-D9A95085BED9}" dt="2025-02-15T10:02:44.603" v="505" actId="26606"/>
          <ac:grpSpMkLst>
            <pc:docMk/>
            <pc:sldMk cId="147258476" sldId="260"/>
            <ac:grpSpMk id="10" creationId="{FEBC7BED-6AA7-4C43-BEE8-A3CB5F8C1E0E}"/>
          </ac:grpSpMkLst>
        </pc:grpChg>
        <pc:grpChg chg="add">
          <ac:chgData name="Marta Meštrović" userId="41894985-49eb-4842-a60c-7c1f74da4527" providerId="ADAL" clId="{F67894DC-751E-48C8-9A6F-D9A95085BED9}" dt="2025-02-15T10:02:44.603" v="505" actId="26606"/>
          <ac:grpSpMkLst>
            <pc:docMk/>
            <pc:sldMk cId="147258476" sldId="260"/>
            <ac:grpSpMk id="14" creationId="{BA19DEE5-2EE5-445A-B461-7D2879B05209}"/>
          </ac:grpSpMkLst>
        </pc:grpChg>
        <pc:grpChg chg="add">
          <ac:chgData name="Marta Meštrović" userId="41894985-49eb-4842-a60c-7c1f74da4527" providerId="ADAL" clId="{F67894DC-751E-48C8-9A6F-D9A95085BED9}" dt="2025-02-15T10:02:44.603" v="505" actId="26606"/>
          <ac:grpSpMkLst>
            <pc:docMk/>
            <pc:sldMk cId="147258476" sldId="260"/>
            <ac:grpSpMk id="18" creationId="{43F5E015-E085-4624-B431-B42414448684}"/>
          </ac:grpSpMkLst>
        </pc:grpChg>
      </pc:sldChg>
      <pc:sldChg chg="addSp modSp new mod setBg setClrOvrMap modNotesTx">
        <pc:chgData name="Marta Meštrović" userId="41894985-49eb-4842-a60c-7c1f74da4527" providerId="ADAL" clId="{F67894DC-751E-48C8-9A6F-D9A95085BED9}" dt="2025-02-15T10:04:05.353" v="587" actId="20577"/>
        <pc:sldMkLst>
          <pc:docMk/>
          <pc:sldMk cId="210291901" sldId="261"/>
        </pc:sldMkLst>
        <pc:spChg chg="mod">
          <ac:chgData name="Marta Meštrović" userId="41894985-49eb-4842-a60c-7c1f74da4527" providerId="ADAL" clId="{F67894DC-751E-48C8-9A6F-D9A95085BED9}" dt="2025-02-15T10:03:29.376" v="511" actId="1076"/>
          <ac:spMkLst>
            <pc:docMk/>
            <pc:sldMk cId="210291901" sldId="261"/>
            <ac:spMk id="2" creationId="{BD02AA51-178D-FEB1-2BD5-C9AEF0BFE3E4}"/>
          </ac:spMkLst>
        </pc:spChg>
        <pc:spChg chg="mod">
          <ac:chgData name="Marta Meštrović" userId="41894985-49eb-4842-a60c-7c1f74da4527" providerId="ADAL" clId="{F67894DC-751E-48C8-9A6F-D9A95085BED9}" dt="2025-02-15T10:04:05.353" v="587" actId="20577"/>
          <ac:spMkLst>
            <pc:docMk/>
            <pc:sldMk cId="210291901" sldId="261"/>
            <ac:spMk id="3" creationId="{5D49F4DE-6D90-2FE8-724D-ECD0C2D98410}"/>
          </ac:spMkLst>
        </pc:spChg>
        <pc:spChg chg="add">
          <ac:chgData name="Marta Meštrović" userId="41894985-49eb-4842-a60c-7c1f74da4527" providerId="ADAL" clId="{F67894DC-751E-48C8-9A6F-D9A95085BED9}" dt="2025-02-15T10:03:17.278" v="510" actId="26606"/>
          <ac:spMkLst>
            <pc:docMk/>
            <pc:sldMk cId="210291901" sldId="261"/>
            <ac:spMk id="8" creationId="{9EBF13D5-64BB-423E-9E4C-F39114475A0C}"/>
          </ac:spMkLst>
        </pc:spChg>
        <pc:grpChg chg="add">
          <ac:chgData name="Marta Meštrović" userId="41894985-49eb-4842-a60c-7c1f74da4527" providerId="ADAL" clId="{F67894DC-751E-48C8-9A6F-D9A95085BED9}" dt="2025-02-15T10:03:17.278" v="510" actId="26606"/>
          <ac:grpSpMkLst>
            <pc:docMk/>
            <pc:sldMk cId="210291901" sldId="261"/>
            <ac:grpSpMk id="10" creationId="{FEBC7BED-6AA7-4C43-BEE8-A3CB5F8C1E0E}"/>
          </ac:grpSpMkLst>
        </pc:grpChg>
        <pc:grpChg chg="add">
          <ac:chgData name="Marta Meštrović" userId="41894985-49eb-4842-a60c-7c1f74da4527" providerId="ADAL" clId="{F67894DC-751E-48C8-9A6F-D9A95085BED9}" dt="2025-02-15T10:03:17.278" v="510" actId="26606"/>
          <ac:grpSpMkLst>
            <pc:docMk/>
            <pc:sldMk cId="210291901" sldId="261"/>
            <ac:grpSpMk id="14" creationId="{BA19DEE5-2EE5-445A-B461-7D2879B05209}"/>
          </ac:grpSpMkLst>
        </pc:grpChg>
        <pc:grpChg chg="add">
          <ac:chgData name="Marta Meštrović" userId="41894985-49eb-4842-a60c-7c1f74da4527" providerId="ADAL" clId="{F67894DC-751E-48C8-9A6F-D9A95085BED9}" dt="2025-02-15T10:03:17.278" v="510" actId="26606"/>
          <ac:grpSpMkLst>
            <pc:docMk/>
            <pc:sldMk cId="210291901" sldId="261"/>
            <ac:grpSpMk id="18" creationId="{43F5E015-E085-4624-B431-B42414448684}"/>
          </ac:grpSpMkLst>
        </pc:grpChg>
      </pc:sldChg>
      <pc:sldChg chg="addSp modSp new mod setBg modNotesTx">
        <pc:chgData name="Marta Meštrović" userId="41894985-49eb-4842-a60c-7c1f74da4527" providerId="ADAL" clId="{F67894DC-751E-48C8-9A6F-D9A95085BED9}" dt="2025-02-15T10:04:43.376" v="613" actId="20577"/>
        <pc:sldMkLst>
          <pc:docMk/>
          <pc:sldMk cId="605479349" sldId="262"/>
        </pc:sldMkLst>
        <pc:spChg chg="mod">
          <ac:chgData name="Marta Meštrović" userId="41894985-49eb-4842-a60c-7c1f74da4527" providerId="ADAL" clId="{F67894DC-751E-48C8-9A6F-D9A95085BED9}" dt="2025-02-15T10:04:28.744" v="610" actId="1076"/>
          <ac:spMkLst>
            <pc:docMk/>
            <pc:sldMk cId="605479349" sldId="262"/>
            <ac:spMk id="2" creationId="{1254D634-773C-F656-49F0-332DA68045AE}"/>
          </ac:spMkLst>
        </pc:spChg>
        <pc:spChg chg="mod">
          <ac:chgData name="Marta Meštrović" userId="41894985-49eb-4842-a60c-7c1f74da4527" providerId="ADAL" clId="{F67894DC-751E-48C8-9A6F-D9A95085BED9}" dt="2025-02-15T10:04:32.242" v="611" actId="1076"/>
          <ac:spMkLst>
            <pc:docMk/>
            <pc:sldMk cId="605479349" sldId="262"/>
            <ac:spMk id="3" creationId="{E0DDE567-AAE5-B252-432E-A1F98D932646}"/>
          </ac:spMkLst>
        </pc:spChg>
        <pc:spChg chg="add">
          <ac:chgData name="Marta Meštrović" userId="41894985-49eb-4842-a60c-7c1f74da4527" providerId="ADAL" clId="{F67894DC-751E-48C8-9A6F-D9A95085BED9}" dt="2025-02-15T10:04:24.753" v="609" actId="26606"/>
          <ac:spMkLst>
            <pc:docMk/>
            <pc:sldMk cId="605479349" sldId="262"/>
            <ac:spMk id="8" creationId="{9EBF13D5-64BB-423E-9E4C-F39114475A0C}"/>
          </ac:spMkLst>
        </pc:spChg>
        <pc:grpChg chg="add">
          <ac:chgData name="Marta Meštrović" userId="41894985-49eb-4842-a60c-7c1f74da4527" providerId="ADAL" clId="{F67894DC-751E-48C8-9A6F-D9A95085BED9}" dt="2025-02-15T10:04:24.753" v="609" actId="26606"/>
          <ac:grpSpMkLst>
            <pc:docMk/>
            <pc:sldMk cId="605479349" sldId="262"/>
            <ac:grpSpMk id="10" creationId="{FEBC7BED-6AA7-4C43-BEE8-A3CB5F8C1E0E}"/>
          </ac:grpSpMkLst>
        </pc:grpChg>
        <pc:grpChg chg="add">
          <ac:chgData name="Marta Meštrović" userId="41894985-49eb-4842-a60c-7c1f74da4527" providerId="ADAL" clId="{F67894DC-751E-48C8-9A6F-D9A95085BED9}" dt="2025-02-15T10:04:24.753" v="609" actId="26606"/>
          <ac:grpSpMkLst>
            <pc:docMk/>
            <pc:sldMk cId="605479349" sldId="262"/>
            <ac:grpSpMk id="14" creationId="{BA19DEE5-2EE5-445A-B461-7D2879B05209}"/>
          </ac:grpSpMkLst>
        </pc:grpChg>
        <pc:grpChg chg="add">
          <ac:chgData name="Marta Meštrović" userId="41894985-49eb-4842-a60c-7c1f74da4527" providerId="ADAL" clId="{F67894DC-751E-48C8-9A6F-D9A95085BED9}" dt="2025-02-15T10:04:24.753" v="609" actId="26606"/>
          <ac:grpSpMkLst>
            <pc:docMk/>
            <pc:sldMk cId="605479349" sldId="262"/>
            <ac:grpSpMk id="18" creationId="{43F5E015-E085-4624-B431-B42414448684}"/>
          </ac:grpSpMkLst>
        </pc:grpChg>
      </pc:sldChg>
      <pc:sldChg chg="addSp modSp new mod setBg modNotesTx">
        <pc:chgData name="Marta Meštrović" userId="41894985-49eb-4842-a60c-7c1f74da4527" providerId="ADAL" clId="{F67894DC-751E-48C8-9A6F-D9A95085BED9}" dt="2025-02-15T10:05:04.336" v="653" actId="1076"/>
        <pc:sldMkLst>
          <pc:docMk/>
          <pc:sldMk cId="1687637536" sldId="263"/>
        </pc:sldMkLst>
        <pc:spChg chg="mod">
          <ac:chgData name="Marta Meštrović" userId="41894985-49eb-4842-a60c-7c1f74da4527" providerId="ADAL" clId="{F67894DC-751E-48C8-9A6F-D9A95085BED9}" dt="2025-02-15T10:05:01.528" v="652" actId="1076"/>
          <ac:spMkLst>
            <pc:docMk/>
            <pc:sldMk cId="1687637536" sldId="263"/>
            <ac:spMk id="2" creationId="{FE0CD651-FD19-CB5D-FF80-693D81E3FED4}"/>
          </ac:spMkLst>
        </pc:spChg>
        <pc:spChg chg="mod">
          <ac:chgData name="Marta Meštrović" userId="41894985-49eb-4842-a60c-7c1f74da4527" providerId="ADAL" clId="{F67894DC-751E-48C8-9A6F-D9A95085BED9}" dt="2025-02-15T10:05:04.336" v="653" actId="1076"/>
          <ac:spMkLst>
            <pc:docMk/>
            <pc:sldMk cId="1687637536" sldId="263"/>
            <ac:spMk id="3" creationId="{2AEECA45-8779-9A65-C5E5-0A1403FDD07C}"/>
          </ac:spMkLst>
        </pc:spChg>
        <pc:spChg chg="add">
          <ac:chgData name="Marta Meštrović" userId="41894985-49eb-4842-a60c-7c1f74da4527" providerId="ADAL" clId="{F67894DC-751E-48C8-9A6F-D9A95085BED9}" dt="2025-02-15T10:04:57.910" v="651" actId="26606"/>
          <ac:spMkLst>
            <pc:docMk/>
            <pc:sldMk cId="1687637536" sldId="263"/>
            <ac:spMk id="8" creationId="{9EBF13D5-64BB-423E-9E4C-F39114475A0C}"/>
          </ac:spMkLst>
        </pc:spChg>
        <pc:grpChg chg="add">
          <ac:chgData name="Marta Meštrović" userId="41894985-49eb-4842-a60c-7c1f74da4527" providerId="ADAL" clId="{F67894DC-751E-48C8-9A6F-D9A95085BED9}" dt="2025-02-15T10:04:57.910" v="651" actId="26606"/>
          <ac:grpSpMkLst>
            <pc:docMk/>
            <pc:sldMk cId="1687637536" sldId="263"/>
            <ac:grpSpMk id="10" creationId="{FEBC7BED-6AA7-4C43-BEE8-A3CB5F8C1E0E}"/>
          </ac:grpSpMkLst>
        </pc:grpChg>
        <pc:grpChg chg="add">
          <ac:chgData name="Marta Meštrović" userId="41894985-49eb-4842-a60c-7c1f74da4527" providerId="ADAL" clId="{F67894DC-751E-48C8-9A6F-D9A95085BED9}" dt="2025-02-15T10:04:57.910" v="651" actId="26606"/>
          <ac:grpSpMkLst>
            <pc:docMk/>
            <pc:sldMk cId="1687637536" sldId="263"/>
            <ac:grpSpMk id="14" creationId="{BA19DEE5-2EE5-445A-B461-7D2879B05209}"/>
          </ac:grpSpMkLst>
        </pc:grpChg>
        <pc:grpChg chg="add">
          <ac:chgData name="Marta Meštrović" userId="41894985-49eb-4842-a60c-7c1f74da4527" providerId="ADAL" clId="{F67894DC-751E-48C8-9A6F-D9A95085BED9}" dt="2025-02-15T10:04:57.910" v="651" actId="26606"/>
          <ac:grpSpMkLst>
            <pc:docMk/>
            <pc:sldMk cId="1687637536" sldId="263"/>
            <ac:grpSpMk id="18" creationId="{43F5E015-E085-4624-B431-B42414448684}"/>
          </ac:grpSpMkLst>
        </pc:grpChg>
      </pc:sldChg>
      <pc:sldChg chg="addSp modSp new mod setBg modNotesTx">
        <pc:chgData name="Marta Meštrović" userId="41894985-49eb-4842-a60c-7c1f74da4527" providerId="ADAL" clId="{F67894DC-751E-48C8-9A6F-D9A95085BED9}" dt="2025-02-15T10:05:38.277" v="697" actId="1076"/>
        <pc:sldMkLst>
          <pc:docMk/>
          <pc:sldMk cId="294930559" sldId="264"/>
        </pc:sldMkLst>
        <pc:spChg chg="mod">
          <ac:chgData name="Marta Meštrović" userId="41894985-49eb-4842-a60c-7c1f74da4527" providerId="ADAL" clId="{F67894DC-751E-48C8-9A6F-D9A95085BED9}" dt="2025-02-15T10:05:35.546" v="696" actId="1076"/>
          <ac:spMkLst>
            <pc:docMk/>
            <pc:sldMk cId="294930559" sldId="264"/>
            <ac:spMk id="2" creationId="{4B949876-C3AF-9B2F-A9BA-AE8203684A3A}"/>
          </ac:spMkLst>
        </pc:spChg>
        <pc:spChg chg="mod">
          <ac:chgData name="Marta Meštrović" userId="41894985-49eb-4842-a60c-7c1f74da4527" providerId="ADAL" clId="{F67894DC-751E-48C8-9A6F-D9A95085BED9}" dt="2025-02-15T10:05:38.277" v="697" actId="1076"/>
          <ac:spMkLst>
            <pc:docMk/>
            <pc:sldMk cId="294930559" sldId="264"/>
            <ac:spMk id="3" creationId="{F3E369CC-78AC-7653-BB7E-AA3C2E65C7B0}"/>
          </ac:spMkLst>
        </pc:spChg>
        <pc:spChg chg="add">
          <ac:chgData name="Marta Meštrović" userId="41894985-49eb-4842-a60c-7c1f74da4527" providerId="ADAL" clId="{F67894DC-751E-48C8-9A6F-D9A95085BED9}" dt="2025-02-15T10:05:31.708" v="695" actId="26606"/>
          <ac:spMkLst>
            <pc:docMk/>
            <pc:sldMk cId="294930559" sldId="264"/>
            <ac:spMk id="8" creationId="{9EBF13D5-64BB-423E-9E4C-F39114475A0C}"/>
          </ac:spMkLst>
        </pc:spChg>
        <pc:grpChg chg="add">
          <ac:chgData name="Marta Meštrović" userId="41894985-49eb-4842-a60c-7c1f74da4527" providerId="ADAL" clId="{F67894DC-751E-48C8-9A6F-D9A95085BED9}" dt="2025-02-15T10:05:31.708" v="695" actId="26606"/>
          <ac:grpSpMkLst>
            <pc:docMk/>
            <pc:sldMk cId="294930559" sldId="264"/>
            <ac:grpSpMk id="10" creationId="{FEBC7BED-6AA7-4C43-BEE8-A3CB5F8C1E0E}"/>
          </ac:grpSpMkLst>
        </pc:grpChg>
        <pc:grpChg chg="add">
          <ac:chgData name="Marta Meštrović" userId="41894985-49eb-4842-a60c-7c1f74da4527" providerId="ADAL" clId="{F67894DC-751E-48C8-9A6F-D9A95085BED9}" dt="2025-02-15T10:05:31.708" v="695" actId="26606"/>
          <ac:grpSpMkLst>
            <pc:docMk/>
            <pc:sldMk cId="294930559" sldId="264"/>
            <ac:grpSpMk id="14" creationId="{BA19DEE5-2EE5-445A-B461-7D2879B05209}"/>
          </ac:grpSpMkLst>
        </pc:grpChg>
        <pc:grpChg chg="add">
          <ac:chgData name="Marta Meštrović" userId="41894985-49eb-4842-a60c-7c1f74da4527" providerId="ADAL" clId="{F67894DC-751E-48C8-9A6F-D9A95085BED9}" dt="2025-02-15T10:05:31.708" v="695" actId="26606"/>
          <ac:grpSpMkLst>
            <pc:docMk/>
            <pc:sldMk cId="294930559" sldId="264"/>
            <ac:grpSpMk id="18" creationId="{43F5E015-E085-4624-B431-B42414448684}"/>
          </ac:grpSpMkLst>
        </pc:grpChg>
      </pc:sldChg>
      <pc:sldChg chg="addSp modSp new mod setBg modNotesTx">
        <pc:chgData name="Marta Meštrović" userId="41894985-49eb-4842-a60c-7c1f74da4527" providerId="ADAL" clId="{F67894DC-751E-48C8-9A6F-D9A95085BED9}" dt="2025-02-15T10:07:14.552" v="741" actId="1076"/>
        <pc:sldMkLst>
          <pc:docMk/>
          <pc:sldMk cId="1545474741" sldId="265"/>
        </pc:sldMkLst>
        <pc:spChg chg="mod">
          <ac:chgData name="Marta Meštrović" userId="41894985-49eb-4842-a60c-7c1f74da4527" providerId="ADAL" clId="{F67894DC-751E-48C8-9A6F-D9A95085BED9}" dt="2025-02-15T10:07:11.096" v="740" actId="1076"/>
          <ac:spMkLst>
            <pc:docMk/>
            <pc:sldMk cId="1545474741" sldId="265"/>
            <ac:spMk id="2" creationId="{64632742-84EC-3A98-85B9-91D94EF8F4A8}"/>
          </ac:spMkLst>
        </pc:spChg>
        <pc:spChg chg="mod">
          <ac:chgData name="Marta Meštrović" userId="41894985-49eb-4842-a60c-7c1f74da4527" providerId="ADAL" clId="{F67894DC-751E-48C8-9A6F-D9A95085BED9}" dt="2025-02-15T10:07:14.552" v="741" actId="1076"/>
          <ac:spMkLst>
            <pc:docMk/>
            <pc:sldMk cId="1545474741" sldId="265"/>
            <ac:spMk id="3" creationId="{F50F98C9-C882-5BB3-E613-D3245D177C46}"/>
          </ac:spMkLst>
        </pc:spChg>
        <pc:spChg chg="add">
          <ac:chgData name="Marta Meštrović" userId="41894985-49eb-4842-a60c-7c1f74da4527" providerId="ADAL" clId="{F67894DC-751E-48C8-9A6F-D9A95085BED9}" dt="2025-02-15T10:07:08.223" v="739" actId="26606"/>
          <ac:spMkLst>
            <pc:docMk/>
            <pc:sldMk cId="1545474741" sldId="265"/>
            <ac:spMk id="8" creationId="{9EBF13D5-64BB-423E-9E4C-F39114475A0C}"/>
          </ac:spMkLst>
        </pc:spChg>
        <pc:grpChg chg="add">
          <ac:chgData name="Marta Meštrović" userId="41894985-49eb-4842-a60c-7c1f74da4527" providerId="ADAL" clId="{F67894DC-751E-48C8-9A6F-D9A95085BED9}" dt="2025-02-15T10:07:08.223" v="739" actId="26606"/>
          <ac:grpSpMkLst>
            <pc:docMk/>
            <pc:sldMk cId="1545474741" sldId="265"/>
            <ac:grpSpMk id="10" creationId="{FEBC7BED-6AA7-4C43-BEE8-A3CB5F8C1E0E}"/>
          </ac:grpSpMkLst>
        </pc:grpChg>
        <pc:grpChg chg="add">
          <ac:chgData name="Marta Meštrović" userId="41894985-49eb-4842-a60c-7c1f74da4527" providerId="ADAL" clId="{F67894DC-751E-48C8-9A6F-D9A95085BED9}" dt="2025-02-15T10:07:08.223" v="739" actId="26606"/>
          <ac:grpSpMkLst>
            <pc:docMk/>
            <pc:sldMk cId="1545474741" sldId="265"/>
            <ac:grpSpMk id="14" creationId="{BA19DEE5-2EE5-445A-B461-7D2879B05209}"/>
          </ac:grpSpMkLst>
        </pc:grpChg>
        <pc:grpChg chg="add">
          <ac:chgData name="Marta Meštrović" userId="41894985-49eb-4842-a60c-7c1f74da4527" providerId="ADAL" clId="{F67894DC-751E-48C8-9A6F-D9A95085BED9}" dt="2025-02-15T10:07:08.223" v="739" actId="26606"/>
          <ac:grpSpMkLst>
            <pc:docMk/>
            <pc:sldMk cId="1545474741" sldId="265"/>
            <ac:grpSpMk id="18" creationId="{43F5E015-E085-4624-B431-B42414448684}"/>
          </ac:grpSpMkLst>
        </pc:grpChg>
      </pc:sldChg>
      <pc:sldChg chg="addSp modSp new mod setBg modNotesTx">
        <pc:chgData name="Marta Meštrović" userId="41894985-49eb-4842-a60c-7c1f74da4527" providerId="ADAL" clId="{F67894DC-751E-48C8-9A6F-D9A95085BED9}" dt="2025-02-15T10:07:48.366" v="760" actId="1076"/>
        <pc:sldMkLst>
          <pc:docMk/>
          <pc:sldMk cId="1755590883" sldId="266"/>
        </pc:sldMkLst>
        <pc:spChg chg="mod">
          <ac:chgData name="Marta Meštrović" userId="41894985-49eb-4842-a60c-7c1f74da4527" providerId="ADAL" clId="{F67894DC-751E-48C8-9A6F-D9A95085BED9}" dt="2025-02-15T10:07:41.479" v="758" actId="1076"/>
          <ac:spMkLst>
            <pc:docMk/>
            <pc:sldMk cId="1755590883" sldId="266"/>
            <ac:spMk id="2" creationId="{28032192-C48B-AA72-0952-257DCC2D464E}"/>
          </ac:spMkLst>
        </pc:spChg>
        <pc:spChg chg="mod">
          <ac:chgData name="Marta Meštrović" userId="41894985-49eb-4842-a60c-7c1f74da4527" providerId="ADAL" clId="{F67894DC-751E-48C8-9A6F-D9A95085BED9}" dt="2025-02-15T10:07:48.366" v="760" actId="1076"/>
          <ac:spMkLst>
            <pc:docMk/>
            <pc:sldMk cId="1755590883" sldId="266"/>
            <ac:spMk id="3" creationId="{B1D326CF-AD53-A21D-C486-A7094C01EB61}"/>
          </ac:spMkLst>
        </pc:spChg>
        <pc:spChg chg="add">
          <ac:chgData name="Marta Meštrović" userId="41894985-49eb-4842-a60c-7c1f74da4527" providerId="ADAL" clId="{F67894DC-751E-48C8-9A6F-D9A95085BED9}" dt="2025-02-15T10:07:36.990" v="757" actId="26606"/>
          <ac:spMkLst>
            <pc:docMk/>
            <pc:sldMk cId="1755590883" sldId="266"/>
            <ac:spMk id="8" creationId="{9EBF13D5-64BB-423E-9E4C-F39114475A0C}"/>
          </ac:spMkLst>
        </pc:spChg>
        <pc:grpChg chg="add">
          <ac:chgData name="Marta Meštrović" userId="41894985-49eb-4842-a60c-7c1f74da4527" providerId="ADAL" clId="{F67894DC-751E-48C8-9A6F-D9A95085BED9}" dt="2025-02-15T10:07:36.990" v="757" actId="26606"/>
          <ac:grpSpMkLst>
            <pc:docMk/>
            <pc:sldMk cId="1755590883" sldId="266"/>
            <ac:grpSpMk id="10" creationId="{FEBC7BED-6AA7-4C43-BEE8-A3CB5F8C1E0E}"/>
          </ac:grpSpMkLst>
        </pc:grpChg>
        <pc:grpChg chg="add">
          <ac:chgData name="Marta Meštrović" userId="41894985-49eb-4842-a60c-7c1f74da4527" providerId="ADAL" clId="{F67894DC-751E-48C8-9A6F-D9A95085BED9}" dt="2025-02-15T10:07:36.990" v="757" actId="26606"/>
          <ac:grpSpMkLst>
            <pc:docMk/>
            <pc:sldMk cId="1755590883" sldId="266"/>
            <ac:grpSpMk id="14" creationId="{BA19DEE5-2EE5-445A-B461-7D2879B05209}"/>
          </ac:grpSpMkLst>
        </pc:grpChg>
        <pc:grpChg chg="add">
          <ac:chgData name="Marta Meštrović" userId="41894985-49eb-4842-a60c-7c1f74da4527" providerId="ADAL" clId="{F67894DC-751E-48C8-9A6F-D9A95085BED9}" dt="2025-02-15T10:07:36.990" v="757" actId="26606"/>
          <ac:grpSpMkLst>
            <pc:docMk/>
            <pc:sldMk cId="1755590883" sldId="266"/>
            <ac:grpSpMk id="18" creationId="{43F5E015-E085-4624-B431-B42414448684}"/>
          </ac:grpSpMkLst>
        </pc:grpChg>
      </pc:sldChg>
      <pc:sldChg chg="addSp modSp new mod setBg modNotesTx">
        <pc:chgData name="Marta Meštrović" userId="41894985-49eb-4842-a60c-7c1f74da4527" providerId="ADAL" clId="{F67894DC-751E-48C8-9A6F-D9A95085BED9}" dt="2025-02-15T10:08:06.300" v="764" actId="1076"/>
        <pc:sldMkLst>
          <pc:docMk/>
          <pc:sldMk cId="2811562814" sldId="267"/>
        </pc:sldMkLst>
        <pc:spChg chg="mod">
          <ac:chgData name="Marta Meštrović" userId="41894985-49eb-4842-a60c-7c1f74da4527" providerId="ADAL" clId="{F67894DC-751E-48C8-9A6F-D9A95085BED9}" dt="2025-02-15T10:08:03.219" v="763" actId="1076"/>
          <ac:spMkLst>
            <pc:docMk/>
            <pc:sldMk cId="2811562814" sldId="267"/>
            <ac:spMk id="2" creationId="{E7C84E3E-8EE7-AF1F-8575-43D6AE29E2F4}"/>
          </ac:spMkLst>
        </pc:spChg>
        <pc:spChg chg="mod">
          <ac:chgData name="Marta Meštrović" userId="41894985-49eb-4842-a60c-7c1f74da4527" providerId="ADAL" clId="{F67894DC-751E-48C8-9A6F-D9A95085BED9}" dt="2025-02-15T10:08:06.300" v="764" actId="1076"/>
          <ac:spMkLst>
            <pc:docMk/>
            <pc:sldMk cId="2811562814" sldId="267"/>
            <ac:spMk id="3" creationId="{AD7103A7-9EF6-870C-6708-25A6AD76317A}"/>
          </ac:spMkLst>
        </pc:spChg>
        <pc:spChg chg="add">
          <ac:chgData name="Marta Meštrović" userId="41894985-49eb-4842-a60c-7c1f74da4527" providerId="ADAL" clId="{F67894DC-751E-48C8-9A6F-D9A95085BED9}" dt="2025-02-15T10:07:59.667" v="762" actId="26606"/>
          <ac:spMkLst>
            <pc:docMk/>
            <pc:sldMk cId="2811562814" sldId="267"/>
            <ac:spMk id="8" creationId="{9EBF13D5-64BB-423E-9E4C-F39114475A0C}"/>
          </ac:spMkLst>
        </pc:spChg>
        <pc:grpChg chg="add">
          <ac:chgData name="Marta Meštrović" userId="41894985-49eb-4842-a60c-7c1f74da4527" providerId="ADAL" clId="{F67894DC-751E-48C8-9A6F-D9A95085BED9}" dt="2025-02-15T10:07:59.667" v="762" actId="26606"/>
          <ac:grpSpMkLst>
            <pc:docMk/>
            <pc:sldMk cId="2811562814" sldId="267"/>
            <ac:grpSpMk id="10" creationId="{FEBC7BED-6AA7-4C43-BEE8-A3CB5F8C1E0E}"/>
          </ac:grpSpMkLst>
        </pc:grpChg>
        <pc:grpChg chg="add">
          <ac:chgData name="Marta Meštrović" userId="41894985-49eb-4842-a60c-7c1f74da4527" providerId="ADAL" clId="{F67894DC-751E-48C8-9A6F-D9A95085BED9}" dt="2025-02-15T10:07:59.667" v="762" actId="26606"/>
          <ac:grpSpMkLst>
            <pc:docMk/>
            <pc:sldMk cId="2811562814" sldId="267"/>
            <ac:grpSpMk id="14" creationId="{BA19DEE5-2EE5-445A-B461-7D2879B05209}"/>
          </ac:grpSpMkLst>
        </pc:grpChg>
        <pc:grpChg chg="add">
          <ac:chgData name="Marta Meštrović" userId="41894985-49eb-4842-a60c-7c1f74da4527" providerId="ADAL" clId="{F67894DC-751E-48C8-9A6F-D9A95085BED9}" dt="2025-02-15T10:07:59.667" v="762" actId="26606"/>
          <ac:grpSpMkLst>
            <pc:docMk/>
            <pc:sldMk cId="2811562814" sldId="267"/>
            <ac:grpSpMk id="18" creationId="{43F5E015-E085-4624-B431-B42414448684}"/>
          </ac:grpSpMkLst>
        </pc:grpChg>
      </pc:sldChg>
      <pc:sldChg chg="addSp modSp new mod setBg modNotesTx">
        <pc:chgData name="Marta Meštrović" userId="41894985-49eb-4842-a60c-7c1f74da4527" providerId="ADAL" clId="{F67894DC-751E-48C8-9A6F-D9A95085BED9}" dt="2025-02-15T10:08:24.650" v="769" actId="1076"/>
        <pc:sldMkLst>
          <pc:docMk/>
          <pc:sldMk cId="2535860827" sldId="268"/>
        </pc:sldMkLst>
        <pc:spChg chg="mod">
          <ac:chgData name="Marta Meštrović" userId="41894985-49eb-4842-a60c-7c1f74da4527" providerId="ADAL" clId="{F67894DC-751E-48C8-9A6F-D9A95085BED9}" dt="2025-02-15T10:08:18.449" v="767" actId="1076"/>
          <ac:spMkLst>
            <pc:docMk/>
            <pc:sldMk cId="2535860827" sldId="268"/>
            <ac:spMk id="2" creationId="{C3AA8399-7FB6-5D87-39D1-6DB8D61ECF9F}"/>
          </ac:spMkLst>
        </pc:spChg>
        <pc:spChg chg="mod">
          <ac:chgData name="Marta Meštrović" userId="41894985-49eb-4842-a60c-7c1f74da4527" providerId="ADAL" clId="{F67894DC-751E-48C8-9A6F-D9A95085BED9}" dt="2025-02-15T10:08:24.650" v="769" actId="1076"/>
          <ac:spMkLst>
            <pc:docMk/>
            <pc:sldMk cId="2535860827" sldId="268"/>
            <ac:spMk id="3" creationId="{AABCBDF6-5F06-89F9-42BA-34799AE0F549}"/>
          </ac:spMkLst>
        </pc:spChg>
        <pc:spChg chg="add">
          <ac:chgData name="Marta Meštrović" userId="41894985-49eb-4842-a60c-7c1f74da4527" providerId="ADAL" clId="{F67894DC-751E-48C8-9A6F-D9A95085BED9}" dt="2025-02-15T10:08:15.676" v="766" actId="26606"/>
          <ac:spMkLst>
            <pc:docMk/>
            <pc:sldMk cId="2535860827" sldId="268"/>
            <ac:spMk id="8" creationId="{9EBF13D5-64BB-423E-9E4C-F39114475A0C}"/>
          </ac:spMkLst>
        </pc:spChg>
        <pc:grpChg chg="add">
          <ac:chgData name="Marta Meštrović" userId="41894985-49eb-4842-a60c-7c1f74da4527" providerId="ADAL" clId="{F67894DC-751E-48C8-9A6F-D9A95085BED9}" dt="2025-02-15T10:08:15.676" v="766" actId="26606"/>
          <ac:grpSpMkLst>
            <pc:docMk/>
            <pc:sldMk cId="2535860827" sldId="268"/>
            <ac:grpSpMk id="10" creationId="{FEBC7BED-6AA7-4C43-BEE8-A3CB5F8C1E0E}"/>
          </ac:grpSpMkLst>
        </pc:grpChg>
        <pc:grpChg chg="add">
          <ac:chgData name="Marta Meštrović" userId="41894985-49eb-4842-a60c-7c1f74da4527" providerId="ADAL" clId="{F67894DC-751E-48C8-9A6F-D9A95085BED9}" dt="2025-02-15T10:08:15.676" v="766" actId="26606"/>
          <ac:grpSpMkLst>
            <pc:docMk/>
            <pc:sldMk cId="2535860827" sldId="268"/>
            <ac:grpSpMk id="14" creationId="{BA19DEE5-2EE5-445A-B461-7D2879B05209}"/>
          </ac:grpSpMkLst>
        </pc:grpChg>
        <pc:grpChg chg="add">
          <ac:chgData name="Marta Meštrović" userId="41894985-49eb-4842-a60c-7c1f74da4527" providerId="ADAL" clId="{F67894DC-751E-48C8-9A6F-D9A95085BED9}" dt="2025-02-15T10:08:15.676" v="766" actId="26606"/>
          <ac:grpSpMkLst>
            <pc:docMk/>
            <pc:sldMk cId="2535860827" sldId="268"/>
            <ac:grpSpMk id="18" creationId="{43F5E015-E085-4624-B431-B42414448684}"/>
          </ac:grpSpMkLst>
        </pc:grpChg>
      </pc:sldChg>
      <pc:sldChg chg="addSp modSp new mod setBg modNotesTx">
        <pc:chgData name="Marta Meštrović" userId="41894985-49eb-4842-a60c-7c1f74da4527" providerId="ADAL" clId="{F67894DC-751E-48C8-9A6F-D9A95085BED9}" dt="2025-02-15T10:08:49.815" v="799" actId="1076"/>
        <pc:sldMkLst>
          <pc:docMk/>
          <pc:sldMk cId="3372501872" sldId="269"/>
        </pc:sldMkLst>
        <pc:spChg chg="mod">
          <ac:chgData name="Marta Meštrović" userId="41894985-49eb-4842-a60c-7c1f74da4527" providerId="ADAL" clId="{F67894DC-751E-48C8-9A6F-D9A95085BED9}" dt="2025-02-15T10:08:47.625" v="798" actId="1076"/>
          <ac:spMkLst>
            <pc:docMk/>
            <pc:sldMk cId="3372501872" sldId="269"/>
            <ac:spMk id="2" creationId="{31368B93-2BEC-CB47-0FAF-D43BC5D84287}"/>
          </ac:spMkLst>
        </pc:spChg>
        <pc:spChg chg="mod">
          <ac:chgData name="Marta Meštrović" userId="41894985-49eb-4842-a60c-7c1f74da4527" providerId="ADAL" clId="{F67894DC-751E-48C8-9A6F-D9A95085BED9}" dt="2025-02-15T10:08:49.815" v="799" actId="1076"/>
          <ac:spMkLst>
            <pc:docMk/>
            <pc:sldMk cId="3372501872" sldId="269"/>
            <ac:spMk id="3" creationId="{2AFDF35D-CE70-8F12-E628-0C52C7978C71}"/>
          </ac:spMkLst>
        </pc:spChg>
        <pc:spChg chg="add">
          <ac:chgData name="Marta Meštrović" userId="41894985-49eb-4842-a60c-7c1f74da4527" providerId="ADAL" clId="{F67894DC-751E-48C8-9A6F-D9A95085BED9}" dt="2025-02-15T10:08:44.321" v="797" actId="26606"/>
          <ac:spMkLst>
            <pc:docMk/>
            <pc:sldMk cId="3372501872" sldId="269"/>
            <ac:spMk id="8" creationId="{9EBF13D5-64BB-423E-9E4C-F39114475A0C}"/>
          </ac:spMkLst>
        </pc:spChg>
        <pc:grpChg chg="add">
          <ac:chgData name="Marta Meštrović" userId="41894985-49eb-4842-a60c-7c1f74da4527" providerId="ADAL" clId="{F67894DC-751E-48C8-9A6F-D9A95085BED9}" dt="2025-02-15T10:08:44.321" v="797" actId="26606"/>
          <ac:grpSpMkLst>
            <pc:docMk/>
            <pc:sldMk cId="3372501872" sldId="269"/>
            <ac:grpSpMk id="10" creationId="{FEBC7BED-6AA7-4C43-BEE8-A3CB5F8C1E0E}"/>
          </ac:grpSpMkLst>
        </pc:grpChg>
        <pc:grpChg chg="add">
          <ac:chgData name="Marta Meštrović" userId="41894985-49eb-4842-a60c-7c1f74da4527" providerId="ADAL" clId="{F67894DC-751E-48C8-9A6F-D9A95085BED9}" dt="2025-02-15T10:08:44.321" v="797" actId="26606"/>
          <ac:grpSpMkLst>
            <pc:docMk/>
            <pc:sldMk cId="3372501872" sldId="269"/>
            <ac:grpSpMk id="14" creationId="{BA19DEE5-2EE5-445A-B461-7D2879B05209}"/>
          </ac:grpSpMkLst>
        </pc:grpChg>
        <pc:grpChg chg="add">
          <ac:chgData name="Marta Meštrović" userId="41894985-49eb-4842-a60c-7c1f74da4527" providerId="ADAL" clId="{F67894DC-751E-48C8-9A6F-D9A95085BED9}" dt="2025-02-15T10:08:44.321" v="797" actId="26606"/>
          <ac:grpSpMkLst>
            <pc:docMk/>
            <pc:sldMk cId="3372501872" sldId="269"/>
            <ac:grpSpMk id="18" creationId="{43F5E015-E085-4624-B431-B42414448684}"/>
          </ac:grpSpMkLst>
        </pc:grpChg>
      </pc:sldChg>
      <pc:sldChg chg="addSp modSp new mod setBg modNotesTx">
        <pc:chgData name="Marta Meštrović" userId="41894985-49eb-4842-a60c-7c1f74da4527" providerId="ADAL" clId="{F67894DC-751E-48C8-9A6F-D9A95085BED9}" dt="2025-02-15T10:09:18.234" v="815" actId="1076"/>
        <pc:sldMkLst>
          <pc:docMk/>
          <pc:sldMk cId="101169384" sldId="270"/>
        </pc:sldMkLst>
        <pc:spChg chg="mod">
          <ac:chgData name="Marta Meštrović" userId="41894985-49eb-4842-a60c-7c1f74da4527" providerId="ADAL" clId="{F67894DC-751E-48C8-9A6F-D9A95085BED9}" dt="2025-02-15T10:09:10.239" v="814" actId="1076"/>
          <ac:spMkLst>
            <pc:docMk/>
            <pc:sldMk cId="101169384" sldId="270"/>
            <ac:spMk id="2" creationId="{DC9036CA-6FF8-8CC9-4AA2-54D5755101DF}"/>
          </ac:spMkLst>
        </pc:spChg>
        <pc:spChg chg="mod">
          <ac:chgData name="Marta Meštrović" userId="41894985-49eb-4842-a60c-7c1f74da4527" providerId="ADAL" clId="{F67894DC-751E-48C8-9A6F-D9A95085BED9}" dt="2025-02-15T10:09:18.234" v="815" actId="1076"/>
          <ac:spMkLst>
            <pc:docMk/>
            <pc:sldMk cId="101169384" sldId="270"/>
            <ac:spMk id="3" creationId="{B82E9965-B87C-7ED7-24E9-5484718EB86F}"/>
          </ac:spMkLst>
        </pc:spChg>
        <pc:spChg chg="add">
          <ac:chgData name="Marta Meštrović" userId="41894985-49eb-4842-a60c-7c1f74da4527" providerId="ADAL" clId="{F67894DC-751E-48C8-9A6F-D9A95085BED9}" dt="2025-02-15T10:09:07.442" v="813" actId="26606"/>
          <ac:spMkLst>
            <pc:docMk/>
            <pc:sldMk cId="101169384" sldId="270"/>
            <ac:spMk id="8" creationId="{9EBF13D5-64BB-423E-9E4C-F39114475A0C}"/>
          </ac:spMkLst>
        </pc:spChg>
        <pc:grpChg chg="add">
          <ac:chgData name="Marta Meštrović" userId="41894985-49eb-4842-a60c-7c1f74da4527" providerId="ADAL" clId="{F67894DC-751E-48C8-9A6F-D9A95085BED9}" dt="2025-02-15T10:09:07.442" v="813" actId="26606"/>
          <ac:grpSpMkLst>
            <pc:docMk/>
            <pc:sldMk cId="101169384" sldId="270"/>
            <ac:grpSpMk id="10" creationId="{FEBC7BED-6AA7-4C43-BEE8-A3CB5F8C1E0E}"/>
          </ac:grpSpMkLst>
        </pc:grpChg>
        <pc:grpChg chg="add">
          <ac:chgData name="Marta Meštrović" userId="41894985-49eb-4842-a60c-7c1f74da4527" providerId="ADAL" clId="{F67894DC-751E-48C8-9A6F-D9A95085BED9}" dt="2025-02-15T10:09:07.442" v="813" actId="26606"/>
          <ac:grpSpMkLst>
            <pc:docMk/>
            <pc:sldMk cId="101169384" sldId="270"/>
            <ac:grpSpMk id="14" creationId="{BA19DEE5-2EE5-445A-B461-7D2879B05209}"/>
          </ac:grpSpMkLst>
        </pc:grpChg>
        <pc:grpChg chg="add">
          <ac:chgData name="Marta Meštrović" userId="41894985-49eb-4842-a60c-7c1f74da4527" providerId="ADAL" clId="{F67894DC-751E-48C8-9A6F-D9A95085BED9}" dt="2025-02-15T10:09:07.442" v="813" actId="26606"/>
          <ac:grpSpMkLst>
            <pc:docMk/>
            <pc:sldMk cId="101169384" sldId="270"/>
            <ac:grpSpMk id="18" creationId="{43F5E015-E085-4624-B431-B42414448684}"/>
          </ac:grpSpMkLst>
        </pc:grpChg>
      </pc:sldChg>
      <pc:sldChg chg="addSp modSp new mod setBg modNotesTx">
        <pc:chgData name="Marta Meštrović" userId="41894985-49eb-4842-a60c-7c1f74da4527" providerId="ADAL" clId="{F67894DC-751E-48C8-9A6F-D9A95085BED9}" dt="2025-02-15T10:09:49.998" v="826" actId="1076"/>
        <pc:sldMkLst>
          <pc:docMk/>
          <pc:sldMk cId="3488654052" sldId="271"/>
        </pc:sldMkLst>
        <pc:spChg chg="mod">
          <ac:chgData name="Marta Meštrović" userId="41894985-49eb-4842-a60c-7c1f74da4527" providerId="ADAL" clId="{F67894DC-751E-48C8-9A6F-D9A95085BED9}" dt="2025-02-15T10:09:47.466" v="825" actId="1076"/>
          <ac:spMkLst>
            <pc:docMk/>
            <pc:sldMk cId="3488654052" sldId="271"/>
            <ac:spMk id="2" creationId="{179348C2-A6B0-E889-AE21-1574BCC3ACB3}"/>
          </ac:spMkLst>
        </pc:spChg>
        <pc:spChg chg="mod">
          <ac:chgData name="Marta Meštrović" userId="41894985-49eb-4842-a60c-7c1f74da4527" providerId="ADAL" clId="{F67894DC-751E-48C8-9A6F-D9A95085BED9}" dt="2025-02-15T10:09:49.998" v="826" actId="1076"/>
          <ac:spMkLst>
            <pc:docMk/>
            <pc:sldMk cId="3488654052" sldId="271"/>
            <ac:spMk id="3" creationId="{F6B02708-3E00-56A3-B75A-72CB518F3796}"/>
          </ac:spMkLst>
        </pc:spChg>
        <pc:spChg chg="add">
          <ac:chgData name="Marta Meštrović" userId="41894985-49eb-4842-a60c-7c1f74da4527" providerId="ADAL" clId="{F67894DC-751E-48C8-9A6F-D9A95085BED9}" dt="2025-02-15T10:09:43.312" v="824" actId="26606"/>
          <ac:spMkLst>
            <pc:docMk/>
            <pc:sldMk cId="3488654052" sldId="271"/>
            <ac:spMk id="8" creationId="{9EBF13D5-64BB-423E-9E4C-F39114475A0C}"/>
          </ac:spMkLst>
        </pc:spChg>
        <pc:grpChg chg="add">
          <ac:chgData name="Marta Meštrović" userId="41894985-49eb-4842-a60c-7c1f74da4527" providerId="ADAL" clId="{F67894DC-751E-48C8-9A6F-D9A95085BED9}" dt="2025-02-15T10:09:43.312" v="824" actId="26606"/>
          <ac:grpSpMkLst>
            <pc:docMk/>
            <pc:sldMk cId="3488654052" sldId="271"/>
            <ac:grpSpMk id="10" creationId="{FEBC7BED-6AA7-4C43-BEE8-A3CB5F8C1E0E}"/>
          </ac:grpSpMkLst>
        </pc:grpChg>
        <pc:grpChg chg="add">
          <ac:chgData name="Marta Meštrović" userId="41894985-49eb-4842-a60c-7c1f74da4527" providerId="ADAL" clId="{F67894DC-751E-48C8-9A6F-D9A95085BED9}" dt="2025-02-15T10:09:43.312" v="824" actId="26606"/>
          <ac:grpSpMkLst>
            <pc:docMk/>
            <pc:sldMk cId="3488654052" sldId="271"/>
            <ac:grpSpMk id="14" creationId="{BA19DEE5-2EE5-445A-B461-7D2879B05209}"/>
          </ac:grpSpMkLst>
        </pc:grpChg>
        <pc:grpChg chg="add">
          <ac:chgData name="Marta Meštrović" userId="41894985-49eb-4842-a60c-7c1f74da4527" providerId="ADAL" clId="{F67894DC-751E-48C8-9A6F-D9A95085BED9}" dt="2025-02-15T10:09:43.312" v="824" actId="26606"/>
          <ac:grpSpMkLst>
            <pc:docMk/>
            <pc:sldMk cId="3488654052" sldId="271"/>
            <ac:grpSpMk id="18" creationId="{43F5E015-E085-4624-B431-B42414448684}"/>
          </ac:grpSpMkLst>
        </pc:grpChg>
      </pc:sldChg>
      <pc:sldChg chg="addSp modSp new mod setBg">
        <pc:chgData name="Marta Meštrović" userId="41894985-49eb-4842-a60c-7c1f74da4527" providerId="ADAL" clId="{F67894DC-751E-48C8-9A6F-D9A95085BED9}" dt="2025-02-15T10:10:03.420" v="829" actId="1076"/>
        <pc:sldMkLst>
          <pc:docMk/>
          <pc:sldMk cId="3623456800" sldId="272"/>
        </pc:sldMkLst>
        <pc:spChg chg="mod">
          <ac:chgData name="Marta Meštrović" userId="41894985-49eb-4842-a60c-7c1f74da4527" providerId="ADAL" clId="{F67894DC-751E-48C8-9A6F-D9A95085BED9}" dt="2025-02-15T10:09:58.072" v="828" actId="1076"/>
          <ac:spMkLst>
            <pc:docMk/>
            <pc:sldMk cId="3623456800" sldId="272"/>
            <ac:spMk id="2" creationId="{A97E1470-3BED-B5A3-B20D-AA3D9AE9610E}"/>
          </ac:spMkLst>
        </pc:spChg>
        <pc:spChg chg="mod">
          <ac:chgData name="Marta Meštrović" userId="41894985-49eb-4842-a60c-7c1f74da4527" providerId="ADAL" clId="{F67894DC-751E-48C8-9A6F-D9A95085BED9}" dt="2025-02-15T10:10:03.420" v="829" actId="1076"/>
          <ac:spMkLst>
            <pc:docMk/>
            <pc:sldMk cId="3623456800" sldId="272"/>
            <ac:spMk id="3" creationId="{65683907-29D9-C397-774C-3973CB752E6A}"/>
          </ac:spMkLst>
        </pc:spChg>
        <pc:spChg chg="add">
          <ac:chgData name="Marta Meštrović" userId="41894985-49eb-4842-a60c-7c1f74da4527" providerId="ADAL" clId="{F67894DC-751E-48C8-9A6F-D9A95085BED9}" dt="2025-02-15T10:09:53.654" v="827" actId="26606"/>
          <ac:spMkLst>
            <pc:docMk/>
            <pc:sldMk cId="3623456800" sldId="272"/>
            <ac:spMk id="8" creationId="{9EBF13D5-64BB-423E-9E4C-F39114475A0C}"/>
          </ac:spMkLst>
        </pc:spChg>
        <pc:grpChg chg="add">
          <ac:chgData name="Marta Meštrović" userId="41894985-49eb-4842-a60c-7c1f74da4527" providerId="ADAL" clId="{F67894DC-751E-48C8-9A6F-D9A95085BED9}" dt="2025-02-15T10:09:53.654" v="827" actId="26606"/>
          <ac:grpSpMkLst>
            <pc:docMk/>
            <pc:sldMk cId="3623456800" sldId="272"/>
            <ac:grpSpMk id="10" creationId="{FEBC7BED-6AA7-4C43-BEE8-A3CB5F8C1E0E}"/>
          </ac:grpSpMkLst>
        </pc:grpChg>
        <pc:grpChg chg="add">
          <ac:chgData name="Marta Meštrović" userId="41894985-49eb-4842-a60c-7c1f74da4527" providerId="ADAL" clId="{F67894DC-751E-48C8-9A6F-D9A95085BED9}" dt="2025-02-15T10:09:53.654" v="827" actId="26606"/>
          <ac:grpSpMkLst>
            <pc:docMk/>
            <pc:sldMk cId="3623456800" sldId="272"/>
            <ac:grpSpMk id="14" creationId="{BA19DEE5-2EE5-445A-B461-7D2879B05209}"/>
          </ac:grpSpMkLst>
        </pc:grpChg>
        <pc:grpChg chg="add">
          <ac:chgData name="Marta Meštrović" userId="41894985-49eb-4842-a60c-7c1f74da4527" providerId="ADAL" clId="{F67894DC-751E-48C8-9A6F-D9A95085BED9}" dt="2025-02-15T10:09:53.654" v="827" actId="26606"/>
          <ac:grpSpMkLst>
            <pc:docMk/>
            <pc:sldMk cId="3623456800" sldId="272"/>
            <ac:grpSpMk id="18" creationId="{43F5E015-E085-4624-B431-B42414448684}"/>
          </ac:grpSpMkLst>
        </pc:grpChg>
      </pc:sldChg>
      <pc:sldChg chg="addSp modSp new mod setBg">
        <pc:chgData name="Marta Meštrović" userId="41894985-49eb-4842-a60c-7c1f74da4527" providerId="ADAL" clId="{F67894DC-751E-48C8-9A6F-D9A95085BED9}" dt="2025-02-15T10:10:24.321" v="842" actId="1076"/>
        <pc:sldMkLst>
          <pc:docMk/>
          <pc:sldMk cId="342734255" sldId="273"/>
        </pc:sldMkLst>
        <pc:spChg chg="mod">
          <ac:chgData name="Marta Meštrović" userId="41894985-49eb-4842-a60c-7c1f74da4527" providerId="ADAL" clId="{F67894DC-751E-48C8-9A6F-D9A95085BED9}" dt="2025-02-15T10:10:21.361" v="841" actId="1076"/>
          <ac:spMkLst>
            <pc:docMk/>
            <pc:sldMk cId="342734255" sldId="273"/>
            <ac:spMk id="2" creationId="{76FD0E5A-E251-5052-1CB4-5F8EAAA26067}"/>
          </ac:spMkLst>
        </pc:spChg>
        <pc:spChg chg="mod">
          <ac:chgData name="Marta Meštrović" userId="41894985-49eb-4842-a60c-7c1f74da4527" providerId="ADAL" clId="{F67894DC-751E-48C8-9A6F-D9A95085BED9}" dt="2025-02-15T10:10:24.321" v="842" actId="1076"/>
          <ac:spMkLst>
            <pc:docMk/>
            <pc:sldMk cId="342734255" sldId="273"/>
            <ac:spMk id="3" creationId="{F88A4FED-2C06-C14B-CA9A-091C6722F115}"/>
          </ac:spMkLst>
        </pc:spChg>
        <pc:spChg chg="add">
          <ac:chgData name="Marta Meštrović" userId="41894985-49eb-4842-a60c-7c1f74da4527" providerId="ADAL" clId="{F67894DC-751E-48C8-9A6F-D9A95085BED9}" dt="2025-02-15T10:10:18.317" v="840" actId="26606"/>
          <ac:spMkLst>
            <pc:docMk/>
            <pc:sldMk cId="342734255" sldId="273"/>
            <ac:spMk id="8" creationId="{9EBF13D5-64BB-423E-9E4C-F39114475A0C}"/>
          </ac:spMkLst>
        </pc:spChg>
        <pc:grpChg chg="add">
          <ac:chgData name="Marta Meštrović" userId="41894985-49eb-4842-a60c-7c1f74da4527" providerId="ADAL" clId="{F67894DC-751E-48C8-9A6F-D9A95085BED9}" dt="2025-02-15T10:10:18.317" v="840" actId="26606"/>
          <ac:grpSpMkLst>
            <pc:docMk/>
            <pc:sldMk cId="342734255" sldId="273"/>
            <ac:grpSpMk id="10" creationId="{FEBC7BED-6AA7-4C43-BEE8-A3CB5F8C1E0E}"/>
          </ac:grpSpMkLst>
        </pc:grpChg>
        <pc:grpChg chg="add">
          <ac:chgData name="Marta Meštrović" userId="41894985-49eb-4842-a60c-7c1f74da4527" providerId="ADAL" clId="{F67894DC-751E-48C8-9A6F-D9A95085BED9}" dt="2025-02-15T10:10:18.317" v="840" actId="26606"/>
          <ac:grpSpMkLst>
            <pc:docMk/>
            <pc:sldMk cId="342734255" sldId="273"/>
            <ac:grpSpMk id="14" creationId="{BA19DEE5-2EE5-445A-B461-7D2879B05209}"/>
          </ac:grpSpMkLst>
        </pc:grpChg>
        <pc:grpChg chg="add">
          <ac:chgData name="Marta Meštrović" userId="41894985-49eb-4842-a60c-7c1f74da4527" providerId="ADAL" clId="{F67894DC-751E-48C8-9A6F-D9A95085BED9}" dt="2025-02-15T10:10:18.317" v="840" actId="26606"/>
          <ac:grpSpMkLst>
            <pc:docMk/>
            <pc:sldMk cId="342734255" sldId="273"/>
            <ac:grpSpMk id="18" creationId="{43F5E015-E085-4624-B431-B42414448684}"/>
          </ac:grpSpMkLst>
        </pc:grpChg>
      </pc:sldChg>
      <pc:sldChg chg="addSp modSp new mod setBg">
        <pc:chgData name="Marta Meštrović" userId="41894985-49eb-4842-a60c-7c1f74da4527" providerId="ADAL" clId="{F67894DC-751E-48C8-9A6F-D9A95085BED9}" dt="2025-02-15T10:11:07.184" v="857" actId="1076"/>
        <pc:sldMkLst>
          <pc:docMk/>
          <pc:sldMk cId="1791365416" sldId="274"/>
        </pc:sldMkLst>
        <pc:spChg chg="mod">
          <ac:chgData name="Marta Meštrović" userId="41894985-49eb-4842-a60c-7c1f74da4527" providerId="ADAL" clId="{F67894DC-751E-48C8-9A6F-D9A95085BED9}" dt="2025-02-15T10:11:04.708" v="856" actId="1076"/>
          <ac:spMkLst>
            <pc:docMk/>
            <pc:sldMk cId="1791365416" sldId="274"/>
            <ac:spMk id="2" creationId="{D4712DB5-2937-18A7-AE28-7081EFC813AA}"/>
          </ac:spMkLst>
        </pc:spChg>
        <pc:spChg chg="mod">
          <ac:chgData name="Marta Meštrović" userId="41894985-49eb-4842-a60c-7c1f74da4527" providerId="ADAL" clId="{F67894DC-751E-48C8-9A6F-D9A95085BED9}" dt="2025-02-15T10:11:07.184" v="857" actId="1076"/>
          <ac:spMkLst>
            <pc:docMk/>
            <pc:sldMk cId="1791365416" sldId="274"/>
            <ac:spMk id="3" creationId="{AF4D3A82-6F66-2A1F-B278-19E24213F27F}"/>
          </ac:spMkLst>
        </pc:spChg>
        <pc:spChg chg="add">
          <ac:chgData name="Marta Meštrović" userId="41894985-49eb-4842-a60c-7c1f74da4527" providerId="ADAL" clId="{F67894DC-751E-48C8-9A6F-D9A95085BED9}" dt="2025-02-15T10:10:51.584" v="853" actId="26606"/>
          <ac:spMkLst>
            <pc:docMk/>
            <pc:sldMk cId="1791365416" sldId="274"/>
            <ac:spMk id="8" creationId="{9EBF13D5-64BB-423E-9E4C-F39114475A0C}"/>
          </ac:spMkLst>
        </pc:spChg>
        <pc:grpChg chg="add">
          <ac:chgData name="Marta Meštrović" userId="41894985-49eb-4842-a60c-7c1f74da4527" providerId="ADAL" clId="{F67894DC-751E-48C8-9A6F-D9A95085BED9}" dt="2025-02-15T10:10:51.584" v="853" actId="26606"/>
          <ac:grpSpMkLst>
            <pc:docMk/>
            <pc:sldMk cId="1791365416" sldId="274"/>
            <ac:grpSpMk id="10" creationId="{FEBC7BED-6AA7-4C43-BEE8-A3CB5F8C1E0E}"/>
          </ac:grpSpMkLst>
        </pc:grpChg>
        <pc:grpChg chg="add">
          <ac:chgData name="Marta Meštrović" userId="41894985-49eb-4842-a60c-7c1f74da4527" providerId="ADAL" clId="{F67894DC-751E-48C8-9A6F-D9A95085BED9}" dt="2025-02-15T10:10:51.584" v="853" actId="26606"/>
          <ac:grpSpMkLst>
            <pc:docMk/>
            <pc:sldMk cId="1791365416" sldId="274"/>
            <ac:grpSpMk id="14" creationId="{BA19DEE5-2EE5-445A-B461-7D2879B05209}"/>
          </ac:grpSpMkLst>
        </pc:grpChg>
        <pc:grpChg chg="add">
          <ac:chgData name="Marta Meštrović" userId="41894985-49eb-4842-a60c-7c1f74da4527" providerId="ADAL" clId="{F67894DC-751E-48C8-9A6F-D9A95085BED9}" dt="2025-02-15T10:10:51.584" v="853" actId="26606"/>
          <ac:grpSpMkLst>
            <pc:docMk/>
            <pc:sldMk cId="1791365416" sldId="274"/>
            <ac:grpSpMk id="18" creationId="{43F5E015-E085-4624-B431-B42414448684}"/>
          </ac:grpSpMkLst>
        </pc:grpChg>
      </pc:sldChg>
      <pc:sldChg chg="addSp modSp new mod setBg">
        <pc:chgData name="Marta Meštrović" userId="41894985-49eb-4842-a60c-7c1f74da4527" providerId="ADAL" clId="{F67894DC-751E-48C8-9A6F-D9A95085BED9}" dt="2025-02-15T10:11:28.134" v="872" actId="1076"/>
        <pc:sldMkLst>
          <pc:docMk/>
          <pc:sldMk cId="4117953020" sldId="275"/>
        </pc:sldMkLst>
        <pc:spChg chg="mod">
          <ac:chgData name="Marta Meštrović" userId="41894985-49eb-4842-a60c-7c1f74da4527" providerId="ADAL" clId="{F67894DC-751E-48C8-9A6F-D9A95085BED9}" dt="2025-02-15T10:11:16.379" v="859" actId="1076"/>
          <ac:spMkLst>
            <pc:docMk/>
            <pc:sldMk cId="4117953020" sldId="275"/>
            <ac:spMk id="2" creationId="{A339CD17-F1D1-92D5-444E-D83E9493CC95}"/>
          </ac:spMkLst>
        </pc:spChg>
        <pc:spChg chg="mod">
          <ac:chgData name="Marta Meštrović" userId="41894985-49eb-4842-a60c-7c1f74da4527" providerId="ADAL" clId="{F67894DC-751E-48C8-9A6F-D9A95085BED9}" dt="2025-02-15T10:11:28.134" v="872" actId="1076"/>
          <ac:spMkLst>
            <pc:docMk/>
            <pc:sldMk cId="4117953020" sldId="275"/>
            <ac:spMk id="3" creationId="{646B1AD9-6513-69E2-76AF-E45E5963A59A}"/>
          </ac:spMkLst>
        </pc:spChg>
        <pc:spChg chg="add">
          <ac:chgData name="Marta Meštrović" userId="41894985-49eb-4842-a60c-7c1f74da4527" providerId="ADAL" clId="{F67894DC-751E-48C8-9A6F-D9A95085BED9}" dt="2025-02-15T10:11:11.703" v="858" actId="26606"/>
          <ac:spMkLst>
            <pc:docMk/>
            <pc:sldMk cId="4117953020" sldId="275"/>
            <ac:spMk id="8" creationId="{9EBF13D5-64BB-423E-9E4C-F39114475A0C}"/>
          </ac:spMkLst>
        </pc:spChg>
        <pc:grpChg chg="add">
          <ac:chgData name="Marta Meštrović" userId="41894985-49eb-4842-a60c-7c1f74da4527" providerId="ADAL" clId="{F67894DC-751E-48C8-9A6F-D9A95085BED9}" dt="2025-02-15T10:11:11.703" v="858" actId="26606"/>
          <ac:grpSpMkLst>
            <pc:docMk/>
            <pc:sldMk cId="4117953020" sldId="275"/>
            <ac:grpSpMk id="10" creationId="{FEBC7BED-6AA7-4C43-BEE8-A3CB5F8C1E0E}"/>
          </ac:grpSpMkLst>
        </pc:grpChg>
        <pc:grpChg chg="add">
          <ac:chgData name="Marta Meštrović" userId="41894985-49eb-4842-a60c-7c1f74da4527" providerId="ADAL" clId="{F67894DC-751E-48C8-9A6F-D9A95085BED9}" dt="2025-02-15T10:11:11.703" v="858" actId="26606"/>
          <ac:grpSpMkLst>
            <pc:docMk/>
            <pc:sldMk cId="4117953020" sldId="275"/>
            <ac:grpSpMk id="14" creationId="{BA19DEE5-2EE5-445A-B461-7D2879B05209}"/>
          </ac:grpSpMkLst>
        </pc:grpChg>
        <pc:grpChg chg="add">
          <ac:chgData name="Marta Meštrović" userId="41894985-49eb-4842-a60c-7c1f74da4527" providerId="ADAL" clId="{F67894DC-751E-48C8-9A6F-D9A95085BED9}" dt="2025-02-15T10:11:11.703" v="858" actId="26606"/>
          <ac:grpSpMkLst>
            <pc:docMk/>
            <pc:sldMk cId="4117953020" sldId="275"/>
            <ac:grpSpMk id="18" creationId="{43F5E015-E085-4624-B431-B42414448684}"/>
          </ac:grpSpMkLst>
        </pc:grpChg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hr-HR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00B53B5-A1A8-4C66-B3F1-4D672A884B61}" type="datetimeFigureOut">
              <a:rPr lang="hr-HR" smtClean="0"/>
              <a:t>19.02.2025</a:t>
            </a:fld>
            <a:endParaRPr lang="hr-HR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hr-HR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hr-H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hr-H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A60492D-45FD-461D-9D0E-3A3C2E0E395A}" type="slidenum">
              <a:rPr lang="hr-HR" smtClean="0"/>
              <a:t>‹#›</a:t>
            </a:fld>
            <a:endParaRPr lang="hr-HR"/>
          </a:p>
        </p:txBody>
      </p:sp>
    </p:spTree>
    <p:extLst>
      <p:ext uri="{BB962C8B-B14F-4D97-AF65-F5344CB8AC3E}">
        <p14:creationId xmlns:p14="http://schemas.microsoft.com/office/powerpoint/2010/main" val="410915331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342900" lvl="0" indent="-342900">
              <a:lnSpc>
                <a:spcPct val="115000"/>
              </a:lnSpc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800" kern="1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Mnogi pacijenti doživljavaju automatske misli kao slike.</a:t>
            </a:r>
          </a:p>
          <a:p>
            <a:pPr marL="342900" lvl="0" indent="-342900">
              <a:lnSpc>
                <a:spcPct val="115000"/>
              </a:lnSpc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800" kern="1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Primjer: Sally zamišlja svog kolegu s iritiranim izrazom lica.</a:t>
            </a:r>
          </a:p>
          <a:p>
            <a:pPr marL="342900" lvl="0" indent="-342900">
              <a:lnSpc>
                <a:spcPct val="115000"/>
              </a:lnSpc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800" kern="1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Neprijavljivanje slika može produžiti emocionalnu nelagodu.</a:t>
            </a:r>
          </a:p>
          <a:p>
            <a:endParaRPr lang="hr-HR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A60492D-45FD-461D-9D0E-3A3C2E0E395A}" type="slidenum">
              <a:rPr lang="hr-HR" smtClean="0"/>
              <a:t>2</a:t>
            </a:fld>
            <a:endParaRPr lang="hr-HR"/>
          </a:p>
        </p:txBody>
      </p:sp>
    </p:spTree>
    <p:extLst>
      <p:ext uri="{BB962C8B-B14F-4D97-AF65-F5344CB8AC3E}">
        <p14:creationId xmlns:p14="http://schemas.microsoft.com/office/powerpoint/2010/main" val="369734014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hr-HR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A60492D-45FD-461D-9D0E-3A3C2E0E395A}" type="slidenum">
              <a:rPr lang="hr-HR" smtClean="0"/>
              <a:t>11</a:t>
            </a:fld>
            <a:endParaRPr lang="hr-HR"/>
          </a:p>
        </p:txBody>
      </p:sp>
    </p:spTree>
    <p:extLst>
      <p:ext uri="{BB962C8B-B14F-4D97-AF65-F5344CB8AC3E}">
        <p14:creationId xmlns:p14="http://schemas.microsoft.com/office/powerpoint/2010/main" val="335301107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hr-HR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A60492D-45FD-461D-9D0E-3A3C2E0E395A}" type="slidenum">
              <a:rPr lang="hr-HR" smtClean="0"/>
              <a:t>12</a:t>
            </a:fld>
            <a:endParaRPr lang="hr-HR"/>
          </a:p>
        </p:txBody>
      </p:sp>
    </p:spTree>
    <p:extLst>
      <p:ext uri="{BB962C8B-B14F-4D97-AF65-F5344CB8AC3E}">
        <p14:creationId xmlns:p14="http://schemas.microsoft.com/office/powerpoint/2010/main" val="158956243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hr-HR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A60492D-45FD-461D-9D0E-3A3C2E0E395A}" type="slidenum">
              <a:rPr lang="hr-HR" smtClean="0"/>
              <a:t>13</a:t>
            </a:fld>
            <a:endParaRPr lang="hr-HR"/>
          </a:p>
        </p:txBody>
      </p:sp>
    </p:spTree>
    <p:extLst>
      <p:ext uri="{BB962C8B-B14F-4D97-AF65-F5344CB8AC3E}">
        <p14:creationId xmlns:p14="http://schemas.microsoft.com/office/powerpoint/2010/main" val="205293814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hr-HR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A60492D-45FD-461D-9D0E-3A3C2E0E395A}" type="slidenum">
              <a:rPr lang="hr-HR" smtClean="0"/>
              <a:t>3</a:t>
            </a:fld>
            <a:endParaRPr lang="hr-HR"/>
          </a:p>
        </p:txBody>
      </p:sp>
    </p:spTree>
    <p:extLst>
      <p:ext uri="{BB962C8B-B14F-4D97-AF65-F5344CB8AC3E}">
        <p14:creationId xmlns:p14="http://schemas.microsoft.com/office/powerpoint/2010/main" val="91513909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hr-HR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A60492D-45FD-461D-9D0E-3A3C2E0E395A}" type="slidenum">
              <a:rPr lang="hr-HR" smtClean="0"/>
              <a:t>4</a:t>
            </a:fld>
            <a:endParaRPr lang="hr-HR"/>
          </a:p>
        </p:txBody>
      </p:sp>
    </p:spTree>
    <p:extLst>
      <p:ext uri="{BB962C8B-B14F-4D97-AF65-F5344CB8AC3E}">
        <p14:creationId xmlns:p14="http://schemas.microsoft.com/office/powerpoint/2010/main" val="241174779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hr-HR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A60492D-45FD-461D-9D0E-3A3C2E0E395A}" type="slidenum">
              <a:rPr lang="hr-HR" smtClean="0"/>
              <a:t>5</a:t>
            </a:fld>
            <a:endParaRPr lang="hr-HR"/>
          </a:p>
        </p:txBody>
      </p:sp>
    </p:spTree>
    <p:extLst>
      <p:ext uri="{BB962C8B-B14F-4D97-AF65-F5344CB8AC3E}">
        <p14:creationId xmlns:p14="http://schemas.microsoft.com/office/powerpoint/2010/main" val="426208511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hr-HR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A60492D-45FD-461D-9D0E-3A3C2E0E395A}" type="slidenum">
              <a:rPr lang="hr-HR" smtClean="0"/>
              <a:t>6</a:t>
            </a:fld>
            <a:endParaRPr lang="hr-HR"/>
          </a:p>
        </p:txBody>
      </p:sp>
    </p:spTree>
    <p:extLst>
      <p:ext uri="{BB962C8B-B14F-4D97-AF65-F5344CB8AC3E}">
        <p14:creationId xmlns:p14="http://schemas.microsoft.com/office/powerpoint/2010/main" val="387176855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hr-HR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A60492D-45FD-461D-9D0E-3A3C2E0E395A}" type="slidenum">
              <a:rPr lang="hr-HR" smtClean="0"/>
              <a:t>7</a:t>
            </a:fld>
            <a:endParaRPr lang="hr-HR"/>
          </a:p>
        </p:txBody>
      </p:sp>
    </p:spTree>
    <p:extLst>
      <p:ext uri="{BB962C8B-B14F-4D97-AF65-F5344CB8AC3E}">
        <p14:creationId xmlns:p14="http://schemas.microsoft.com/office/powerpoint/2010/main" val="27866089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hr-HR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A60492D-45FD-461D-9D0E-3A3C2E0E395A}" type="slidenum">
              <a:rPr lang="hr-HR" smtClean="0"/>
              <a:t>8</a:t>
            </a:fld>
            <a:endParaRPr lang="hr-HR"/>
          </a:p>
        </p:txBody>
      </p:sp>
    </p:spTree>
    <p:extLst>
      <p:ext uri="{BB962C8B-B14F-4D97-AF65-F5344CB8AC3E}">
        <p14:creationId xmlns:p14="http://schemas.microsoft.com/office/powerpoint/2010/main" val="208290224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hr-HR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A60492D-45FD-461D-9D0E-3A3C2E0E395A}" type="slidenum">
              <a:rPr lang="hr-HR" smtClean="0"/>
              <a:t>9</a:t>
            </a:fld>
            <a:endParaRPr lang="hr-HR"/>
          </a:p>
        </p:txBody>
      </p:sp>
    </p:spTree>
    <p:extLst>
      <p:ext uri="{BB962C8B-B14F-4D97-AF65-F5344CB8AC3E}">
        <p14:creationId xmlns:p14="http://schemas.microsoft.com/office/powerpoint/2010/main" val="396102863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hr-HR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A60492D-45FD-461D-9D0E-3A3C2E0E395A}" type="slidenum">
              <a:rPr lang="hr-HR" smtClean="0"/>
              <a:t>10</a:t>
            </a:fld>
            <a:endParaRPr lang="hr-HR"/>
          </a:p>
        </p:txBody>
      </p:sp>
    </p:spTree>
    <p:extLst>
      <p:ext uri="{BB962C8B-B14F-4D97-AF65-F5344CB8AC3E}">
        <p14:creationId xmlns:p14="http://schemas.microsoft.com/office/powerpoint/2010/main" val="266085708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94F7C3B-A3E9-730C-BF04-17B577DEE7C3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hr-HR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9B8C7A9C-300C-4F02-266B-05CFCFCCF9CD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hr-HR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1A097B3-275E-C1DA-3344-99963BED35A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C175B3-639D-47B6-AD4E-65DDFCBE8D7B}" type="datetimeFigureOut">
              <a:rPr lang="hr-HR" smtClean="0"/>
              <a:t>19.02.2025</a:t>
            </a:fld>
            <a:endParaRPr lang="hr-HR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D2163C1-FF05-30A2-53E7-03E0867C2BE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r-HR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882835E-8AC9-17FA-8AA3-CEB75764DD4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C242519-7B50-4C3A-82C3-0E2192EE4C39}" type="slidenum">
              <a:rPr lang="hr-HR" smtClean="0"/>
              <a:t>‹#›</a:t>
            </a:fld>
            <a:endParaRPr lang="hr-HR"/>
          </a:p>
        </p:txBody>
      </p:sp>
    </p:spTree>
    <p:extLst>
      <p:ext uri="{BB962C8B-B14F-4D97-AF65-F5344CB8AC3E}">
        <p14:creationId xmlns:p14="http://schemas.microsoft.com/office/powerpoint/2010/main" val="416608262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E06418C-630D-971A-3CCD-718617A55AE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hr-HR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E1D04281-5818-00AC-6D1F-7C95D98EB695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hr-HR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FCC4259-2334-94C4-CEC8-D8FA0BEB5FE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C175B3-639D-47B6-AD4E-65DDFCBE8D7B}" type="datetimeFigureOut">
              <a:rPr lang="hr-HR" smtClean="0"/>
              <a:t>19.02.2025</a:t>
            </a:fld>
            <a:endParaRPr lang="hr-HR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89D4C54-C0D3-4174-2500-7931D5293DD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r-HR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E917484-8F5C-6D42-090A-1E544DCFD19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C242519-7B50-4C3A-82C3-0E2192EE4C39}" type="slidenum">
              <a:rPr lang="hr-HR" smtClean="0"/>
              <a:t>‹#›</a:t>
            </a:fld>
            <a:endParaRPr lang="hr-HR"/>
          </a:p>
        </p:txBody>
      </p:sp>
    </p:spTree>
    <p:extLst>
      <p:ext uri="{BB962C8B-B14F-4D97-AF65-F5344CB8AC3E}">
        <p14:creationId xmlns:p14="http://schemas.microsoft.com/office/powerpoint/2010/main" val="22751048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860A9FD3-5240-7894-D358-E15F2C5B8D03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hr-HR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8B0AA9DC-A83E-1334-E2C3-BA65D73A116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hr-HR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B25858F-057E-415E-B43C-BBFBEA24684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C175B3-639D-47B6-AD4E-65DDFCBE8D7B}" type="datetimeFigureOut">
              <a:rPr lang="hr-HR" smtClean="0"/>
              <a:t>19.02.2025</a:t>
            </a:fld>
            <a:endParaRPr lang="hr-HR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33790E-5F52-2EAA-391E-F1694B37CA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r-HR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886F6CA-DBB9-BD79-63F6-8A3FA8BBAA7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C242519-7B50-4C3A-82C3-0E2192EE4C39}" type="slidenum">
              <a:rPr lang="hr-HR" smtClean="0"/>
              <a:t>‹#›</a:t>
            </a:fld>
            <a:endParaRPr lang="hr-HR"/>
          </a:p>
        </p:txBody>
      </p:sp>
    </p:spTree>
    <p:extLst>
      <p:ext uri="{BB962C8B-B14F-4D97-AF65-F5344CB8AC3E}">
        <p14:creationId xmlns:p14="http://schemas.microsoft.com/office/powerpoint/2010/main" val="310657821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2009500-2370-5C5E-CEDA-DE414B6E779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hr-HR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EED6755-D5E6-8993-CE9A-87C2C2BE676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hr-HR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99A2792-244E-3D13-A408-A5CF2D8D7C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C175B3-639D-47B6-AD4E-65DDFCBE8D7B}" type="datetimeFigureOut">
              <a:rPr lang="hr-HR" smtClean="0"/>
              <a:t>19.02.2025</a:t>
            </a:fld>
            <a:endParaRPr lang="hr-HR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6BE3A41-7824-CF3F-689E-64EE0CB7EDC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r-HR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18B737C-2515-91B4-3FCC-E0F1BE0B1D2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C242519-7B50-4C3A-82C3-0E2192EE4C39}" type="slidenum">
              <a:rPr lang="hr-HR" smtClean="0"/>
              <a:t>‹#›</a:t>
            </a:fld>
            <a:endParaRPr lang="hr-HR"/>
          </a:p>
        </p:txBody>
      </p:sp>
    </p:spTree>
    <p:extLst>
      <p:ext uri="{BB962C8B-B14F-4D97-AF65-F5344CB8AC3E}">
        <p14:creationId xmlns:p14="http://schemas.microsoft.com/office/powerpoint/2010/main" val="176192272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680D836-9A58-1BC3-B00A-12CB7E7F4BE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hr-HR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BEFD7D6-88F6-2856-49DA-CB1C4E08BA5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82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72888E2-2F66-A48D-1DFF-64FCBD685AF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C175B3-639D-47B6-AD4E-65DDFCBE8D7B}" type="datetimeFigureOut">
              <a:rPr lang="hr-HR" smtClean="0"/>
              <a:t>19.02.2025</a:t>
            </a:fld>
            <a:endParaRPr lang="hr-HR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E3876D4-EA3E-1667-0A2F-21AC08A8C74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r-HR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51FA00A-47C2-D52C-BC86-3B62B18EBD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C242519-7B50-4C3A-82C3-0E2192EE4C39}" type="slidenum">
              <a:rPr lang="hr-HR" smtClean="0"/>
              <a:t>‹#›</a:t>
            </a:fld>
            <a:endParaRPr lang="hr-HR"/>
          </a:p>
        </p:txBody>
      </p:sp>
    </p:spTree>
    <p:extLst>
      <p:ext uri="{BB962C8B-B14F-4D97-AF65-F5344CB8AC3E}">
        <p14:creationId xmlns:p14="http://schemas.microsoft.com/office/powerpoint/2010/main" val="201929256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982284A-8F52-5ED6-EDFF-00A21682781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hr-HR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95E7138-5D79-1570-73CC-98D00F6AFD1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hr-HR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25C7D6BA-6863-7897-DB5B-E93EB69C705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hr-HR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0830C45-EA60-A146-26D1-712DA5D975B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C175B3-639D-47B6-AD4E-65DDFCBE8D7B}" type="datetimeFigureOut">
              <a:rPr lang="hr-HR" smtClean="0"/>
              <a:t>19.02.2025</a:t>
            </a:fld>
            <a:endParaRPr lang="hr-HR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6EFE276-C36F-06A6-227E-4DD5980585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r-HR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C9845E1-D19A-1FED-60C1-A2280B2515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C242519-7B50-4C3A-82C3-0E2192EE4C39}" type="slidenum">
              <a:rPr lang="hr-HR" smtClean="0"/>
              <a:t>‹#›</a:t>
            </a:fld>
            <a:endParaRPr lang="hr-HR"/>
          </a:p>
        </p:txBody>
      </p:sp>
    </p:spTree>
    <p:extLst>
      <p:ext uri="{BB962C8B-B14F-4D97-AF65-F5344CB8AC3E}">
        <p14:creationId xmlns:p14="http://schemas.microsoft.com/office/powerpoint/2010/main" val="26946452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D47BDD9-81F9-069B-4619-0123ADEC85B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hr-HR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77E7EFA-2714-F0E2-90FC-D7E9663C747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B15B5AA-01F5-E0B3-6128-21A3A62C5E4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hr-HR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DF646C6-CC24-9C92-3456-005AD8D7ABD8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73D7941A-6C72-2FE8-BB5F-4E20F777688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hr-HR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01D58666-9947-6390-4B35-0C3647F3CFB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C175B3-639D-47B6-AD4E-65DDFCBE8D7B}" type="datetimeFigureOut">
              <a:rPr lang="hr-HR" smtClean="0"/>
              <a:t>19.02.2025</a:t>
            </a:fld>
            <a:endParaRPr lang="hr-HR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0FE38F75-FB14-F811-480F-1DC00749BD7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r-HR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D99F80F2-EB05-6B11-17C6-69F5C12C8C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C242519-7B50-4C3A-82C3-0E2192EE4C39}" type="slidenum">
              <a:rPr lang="hr-HR" smtClean="0"/>
              <a:t>‹#›</a:t>
            </a:fld>
            <a:endParaRPr lang="hr-HR"/>
          </a:p>
        </p:txBody>
      </p:sp>
    </p:spTree>
    <p:extLst>
      <p:ext uri="{BB962C8B-B14F-4D97-AF65-F5344CB8AC3E}">
        <p14:creationId xmlns:p14="http://schemas.microsoft.com/office/powerpoint/2010/main" val="290158086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7691194-C074-8113-1A11-2E7DB01DF80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hr-HR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AD8EADB-8C92-D0E1-B79E-20795B38FFC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C175B3-639D-47B6-AD4E-65DDFCBE8D7B}" type="datetimeFigureOut">
              <a:rPr lang="hr-HR" smtClean="0"/>
              <a:t>19.02.2025</a:t>
            </a:fld>
            <a:endParaRPr lang="hr-HR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B1B408B-99F3-1582-1E3A-C87B8F4E03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r-HR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21378AF-42CC-E85C-11FC-2E6173FFF53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C242519-7B50-4C3A-82C3-0E2192EE4C39}" type="slidenum">
              <a:rPr lang="hr-HR" smtClean="0"/>
              <a:t>‹#›</a:t>
            </a:fld>
            <a:endParaRPr lang="hr-HR"/>
          </a:p>
        </p:txBody>
      </p:sp>
    </p:spTree>
    <p:extLst>
      <p:ext uri="{BB962C8B-B14F-4D97-AF65-F5344CB8AC3E}">
        <p14:creationId xmlns:p14="http://schemas.microsoft.com/office/powerpoint/2010/main" val="140275021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E510820-55F1-FA7C-D62E-E6257049CD8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C175B3-639D-47B6-AD4E-65DDFCBE8D7B}" type="datetimeFigureOut">
              <a:rPr lang="hr-HR" smtClean="0"/>
              <a:t>19.02.2025</a:t>
            </a:fld>
            <a:endParaRPr lang="hr-HR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C396B4A-3FA0-D28D-03BC-FDB308B3B83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r-HR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73D2209-BF9A-1467-5354-6F0B007AC6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C242519-7B50-4C3A-82C3-0E2192EE4C39}" type="slidenum">
              <a:rPr lang="hr-HR" smtClean="0"/>
              <a:t>‹#›</a:t>
            </a:fld>
            <a:endParaRPr lang="hr-HR"/>
          </a:p>
        </p:txBody>
      </p:sp>
    </p:spTree>
    <p:extLst>
      <p:ext uri="{BB962C8B-B14F-4D97-AF65-F5344CB8AC3E}">
        <p14:creationId xmlns:p14="http://schemas.microsoft.com/office/powerpoint/2010/main" val="369302838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EB43CC5-5D57-AEE5-E1AA-231AAF2486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hr-HR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01C332F-3D3D-50E8-9057-289BC03C138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hr-HR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3F88D013-D796-0CA1-4B24-378931CBA44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A8696BA-E9A5-341B-AE6F-5B4033C646F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C175B3-639D-47B6-AD4E-65DDFCBE8D7B}" type="datetimeFigureOut">
              <a:rPr lang="hr-HR" smtClean="0"/>
              <a:t>19.02.2025</a:t>
            </a:fld>
            <a:endParaRPr lang="hr-HR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774BC61-2280-B71E-D6AB-0D9D964E131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r-HR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0461D02-0B82-3E57-FD69-A5D105C220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C242519-7B50-4C3A-82C3-0E2192EE4C39}" type="slidenum">
              <a:rPr lang="hr-HR" smtClean="0"/>
              <a:t>‹#›</a:t>
            </a:fld>
            <a:endParaRPr lang="hr-HR"/>
          </a:p>
        </p:txBody>
      </p:sp>
    </p:spTree>
    <p:extLst>
      <p:ext uri="{BB962C8B-B14F-4D97-AF65-F5344CB8AC3E}">
        <p14:creationId xmlns:p14="http://schemas.microsoft.com/office/powerpoint/2010/main" val="422658790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7AE0CE5-95C8-024B-74A8-BC4333C3A6D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hr-HR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8DB6EC4-871C-DB84-F0DB-12526809986A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hr-HR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8F1DFDB-BC1A-FAD3-FCC9-B62DE8F8764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152AF74-E5FE-743E-F0AF-F0FA565CE5B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C175B3-639D-47B6-AD4E-65DDFCBE8D7B}" type="datetimeFigureOut">
              <a:rPr lang="hr-HR" smtClean="0"/>
              <a:t>19.02.2025</a:t>
            </a:fld>
            <a:endParaRPr lang="hr-HR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23A549C-A7D7-AF64-6C52-35B0BC498AF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hr-HR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8EB74F1-3427-B639-6ED7-D2886137E8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C242519-7B50-4C3A-82C3-0E2192EE4C39}" type="slidenum">
              <a:rPr lang="hr-HR" smtClean="0"/>
              <a:t>‹#›</a:t>
            </a:fld>
            <a:endParaRPr lang="hr-HR"/>
          </a:p>
        </p:txBody>
      </p:sp>
    </p:spTree>
    <p:extLst>
      <p:ext uri="{BB962C8B-B14F-4D97-AF65-F5344CB8AC3E}">
        <p14:creationId xmlns:p14="http://schemas.microsoft.com/office/powerpoint/2010/main" val="119706019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D0ABDA0-C52B-87CC-F6BF-5DFE95F4ABC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hr-HR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3568EA3-0295-2A8D-7E24-AB086DDCE8D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hr-HR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A41C042-0FF1-D669-D55B-63AC47B2041A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A5C175B3-639D-47B6-AD4E-65DDFCBE8D7B}" type="datetimeFigureOut">
              <a:rPr lang="hr-HR" smtClean="0"/>
              <a:t>19.02.2025</a:t>
            </a:fld>
            <a:endParaRPr lang="hr-HR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BBAB64B-3699-E0D0-4272-2DD86B12603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hr-HR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819582E-1227-509B-F242-E77B2186553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3C242519-7B50-4C3A-82C3-0E2192EE4C39}" type="slidenum">
              <a:rPr lang="hr-HR" smtClean="0"/>
              <a:t>‹#›</a:t>
            </a:fld>
            <a:endParaRPr lang="hr-HR"/>
          </a:p>
        </p:txBody>
      </p:sp>
    </p:spTree>
    <p:extLst>
      <p:ext uri="{BB962C8B-B14F-4D97-AF65-F5344CB8AC3E}">
        <p14:creationId xmlns:p14="http://schemas.microsoft.com/office/powerpoint/2010/main" val="309878866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sr-Latn-R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1FEC590B-3306-47E9-BD67-97F3F76169A4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11" name="Color">
              <a:extLst>
                <a:ext uri="{FF2B5EF4-FFF2-40B4-BE49-F238E27FC236}">
                  <a16:creationId xmlns:a16="http://schemas.microsoft.com/office/drawing/2014/main" id="{54F87DBC-E43C-4CE4-A8C5-61E3D68194A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Color">
              <a:extLst>
                <a:ext uri="{FF2B5EF4-FFF2-40B4-BE49-F238E27FC236}">
                  <a16:creationId xmlns:a16="http://schemas.microsoft.com/office/drawing/2014/main" id="{CD39A88A-7F84-4ACA-877B-E28BC26CD8F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A47AAF5E-1692-48C9-98FB-6432BF0BC4F7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F36A26D-E71D-4663-B197-8B7BFA37ADC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8A821CEB-DA96-4952-93B9-81F9C42BAD7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8C8EDE0-D69B-4F65-9AB7-DDE7EAD78EE4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46F0982-BF10-4BF6-842A-F631654FFDA4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2B313509-2128-42CA-81B6-C9EC23E44C5E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1589188C-E06E-4F8A-BDD1-02ADF1408F7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B4E610F-FCD0-483F-B9F2-6DF2C28FE84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6581B97D-3103-A1FE-2D9E-C7129617A0B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89708" y="666351"/>
            <a:ext cx="10558405" cy="3044335"/>
          </a:xfrm>
        </p:spPr>
        <p:txBody>
          <a:bodyPr anchor="b">
            <a:normAutofit/>
          </a:bodyPr>
          <a:lstStyle/>
          <a:p>
            <a:r>
              <a:rPr lang="pl-PL" sz="4800" dirty="0">
                <a:solidFill>
                  <a:schemeClr val="bg1"/>
                </a:solidFill>
              </a:rPr>
              <a:t>Uloga imaginacije u automatskim mislima i terapijskom radu</a:t>
            </a:r>
            <a:endParaRPr lang="hr-HR" sz="4800" dirty="0">
              <a:solidFill>
                <a:schemeClr val="bg1"/>
              </a:solidFill>
            </a:endParaRP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EC7DC09D-9E60-F2B0-C4AF-0D755AEA54D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9708" y="4125044"/>
            <a:ext cx="10558405" cy="2234485"/>
          </a:xfrm>
        </p:spPr>
        <p:txBody>
          <a:bodyPr anchor="t">
            <a:normAutofit/>
          </a:bodyPr>
          <a:lstStyle/>
          <a:p>
            <a:r>
              <a:rPr lang="hr-HR" dirty="0">
                <a:solidFill>
                  <a:schemeClr val="bg1"/>
                </a:solidFill>
              </a:rPr>
              <a:t>Marta Meštrović</a:t>
            </a:r>
          </a:p>
          <a:p>
            <a:r>
              <a:rPr lang="hr-HR">
                <a:solidFill>
                  <a:schemeClr val="bg1"/>
                </a:solidFill>
              </a:rPr>
              <a:t>Praktikum 2</a:t>
            </a:r>
          </a:p>
          <a:p>
            <a:r>
              <a:rPr lang="hr-HR" dirty="0">
                <a:solidFill>
                  <a:schemeClr val="bg1"/>
                </a:solidFill>
              </a:rPr>
              <a:t>01.03.2025.</a:t>
            </a:r>
          </a:p>
        </p:txBody>
      </p:sp>
    </p:spTree>
    <p:extLst>
      <p:ext uri="{BB962C8B-B14F-4D97-AF65-F5344CB8AC3E}">
        <p14:creationId xmlns:p14="http://schemas.microsoft.com/office/powerpoint/2010/main" val="344397918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9EBF13D5-64BB-423E-9E4C-F39114475A0C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EBC7BED-6AA7-4C43-BEE8-A3CB5F8C1E0E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11" name="Color Cover">
              <a:extLst>
                <a:ext uri="{FF2B5EF4-FFF2-40B4-BE49-F238E27FC236}">
                  <a16:creationId xmlns:a16="http://schemas.microsoft.com/office/drawing/2014/main" id="{1C89947A-0D9D-4559-A1F6-5F6CD197085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Color Cover">
              <a:extLst>
                <a:ext uri="{FF2B5EF4-FFF2-40B4-BE49-F238E27FC236}">
                  <a16:creationId xmlns:a16="http://schemas.microsoft.com/office/drawing/2014/main" id="{E0255540-1F77-4262-B834-1ED14250FD1F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BA19DEE5-2EE5-445A-B461-7D2879B05209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CA5807F-F210-4970-A34F-3573405B4817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Color">
              <a:extLst>
                <a:ext uri="{FF2B5EF4-FFF2-40B4-BE49-F238E27FC236}">
                  <a16:creationId xmlns:a16="http://schemas.microsoft.com/office/drawing/2014/main" id="{E9A8BB80-30A6-41EC-BE13-1B088DC3E3E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3AA8399-7FB6-5D87-39D1-6DB8D61ECF9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12134" y="345888"/>
            <a:ext cx="10158984" cy="2274996"/>
          </a:xfrm>
        </p:spPr>
        <p:txBody>
          <a:bodyPr anchor="b">
            <a:normAutofit/>
          </a:bodyPr>
          <a:lstStyle/>
          <a:p>
            <a:r>
              <a:rPr lang="hr-HR" sz="4800" dirty="0">
                <a:solidFill>
                  <a:schemeClr val="bg1"/>
                </a:solidFill>
              </a:rPr>
              <a:t>Testiranje stvarnosti slike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ABCBDF6-5F06-89F9-42BA-34799AE0F5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12134" y="2873255"/>
            <a:ext cx="10158984" cy="2596896"/>
          </a:xfrm>
        </p:spPr>
        <p:txBody>
          <a:bodyPr anchor="t">
            <a:normAutofit/>
          </a:bodyPr>
          <a:lstStyle/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8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Primjena sokratskog ispitivanja na slike, slično kao kod verbalnih automatskih misli.</a:t>
            </a:r>
          </a:p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8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Provjera realnosti slike kroz analizu činjenica.</a:t>
            </a:r>
          </a:p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8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Osvijestiti pacijente o mogućim kognitivnim distorzijama u slikama.</a:t>
            </a:r>
          </a:p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8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Pomoći im da preispitaju vjerodostojnost zamišljenog scenarija.</a:t>
            </a:r>
          </a:p>
          <a:p>
            <a:endParaRPr lang="hr-HR" sz="18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586082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9EBF13D5-64BB-423E-9E4C-F39114475A0C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EBC7BED-6AA7-4C43-BEE8-A3CB5F8C1E0E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11" name="Color Cover">
              <a:extLst>
                <a:ext uri="{FF2B5EF4-FFF2-40B4-BE49-F238E27FC236}">
                  <a16:creationId xmlns:a16="http://schemas.microsoft.com/office/drawing/2014/main" id="{1C89947A-0D9D-4559-A1F6-5F6CD197085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Color Cover">
              <a:extLst>
                <a:ext uri="{FF2B5EF4-FFF2-40B4-BE49-F238E27FC236}">
                  <a16:creationId xmlns:a16="http://schemas.microsoft.com/office/drawing/2014/main" id="{E0255540-1F77-4262-B834-1ED14250FD1F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BA19DEE5-2EE5-445A-B461-7D2879B05209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CA5807F-F210-4970-A34F-3573405B4817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Color">
              <a:extLst>
                <a:ext uri="{FF2B5EF4-FFF2-40B4-BE49-F238E27FC236}">
                  <a16:creationId xmlns:a16="http://schemas.microsoft.com/office/drawing/2014/main" id="{E9A8BB80-30A6-41EC-BE13-1B088DC3E3E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1368B93-2BEC-CB47-0FAF-D43BC5D8428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12134" y="379366"/>
            <a:ext cx="10158984" cy="2274996"/>
          </a:xfrm>
        </p:spPr>
        <p:txBody>
          <a:bodyPr anchor="b">
            <a:normAutofit/>
          </a:bodyPr>
          <a:lstStyle/>
          <a:p>
            <a:r>
              <a:rPr lang="hr-HR" sz="4800" dirty="0">
                <a:solidFill>
                  <a:schemeClr val="bg1"/>
                </a:solidFill>
              </a:rPr>
              <a:t>Ponavljanje slike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AFDF35D-CE70-8F12-E628-0C52C7978C7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12134" y="2998066"/>
            <a:ext cx="10158984" cy="2596896"/>
          </a:xfrm>
        </p:spPr>
        <p:txBody>
          <a:bodyPr anchor="t">
            <a:normAutofit/>
          </a:bodyPr>
          <a:lstStyle/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8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Tehnika u kojoj klijenti više puta zamišljaju istu sliku.</a:t>
            </a:r>
          </a:p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8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Cilj je smanjivanje intenziteta emocionalne reakcije i prilagodba percepcije.</a:t>
            </a:r>
          </a:p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8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Ponovljeno zamišljanje može prirodno smanjiti nelagodu.</a:t>
            </a:r>
          </a:p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800" kern="100" dirty="0">
                <a:solidFill>
                  <a:schemeClr val="bg1"/>
                </a:solidFill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Kl</a:t>
            </a:r>
            <a:r>
              <a:rPr lang="hr-HR" sz="18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ijenti mogu spontano prilagoditi sliku u realniji kontekst.</a:t>
            </a:r>
          </a:p>
          <a:p>
            <a:endParaRPr lang="hr-HR" sz="18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250187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9EBF13D5-64BB-423E-9E4C-F39114475A0C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EBC7BED-6AA7-4C43-BEE8-A3CB5F8C1E0E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11" name="Color Cover">
              <a:extLst>
                <a:ext uri="{FF2B5EF4-FFF2-40B4-BE49-F238E27FC236}">
                  <a16:creationId xmlns:a16="http://schemas.microsoft.com/office/drawing/2014/main" id="{1C89947A-0D9D-4559-A1F6-5F6CD197085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Color Cover">
              <a:extLst>
                <a:ext uri="{FF2B5EF4-FFF2-40B4-BE49-F238E27FC236}">
                  <a16:creationId xmlns:a16="http://schemas.microsoft.com/office/drawing/2014/main" id="{E0255540-1F77-4262-B834-1ED14250FD1F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BA19DEE5-2EE5-445A-B461-7D2879B05209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CA5807F-F210-4970-A34F-3573405B4817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Color">
              <a:extLst>
                <a:ext uri="{FF2B5EF4-FFF2-40B4-BE49-F238E27FC236}">
                  <a16:creationId xmlns:a16="http://schemas.microsoft.com/office/drawing/2014/main" id="{E9A8BB80-30A6-41EC-BE13-1B088DC3E3E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DC9036CA-6FF8-8CC9-4AA2-54D5755101D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12134" y="340865"/>
            <a:ext cx="10158984" cy="2274996"/>
          </a:xfrm>
        </p:spPr>
        <p:txBody>
          <a:bodyPr anchor="b">
            <a:normAutofit/>
          </a:bodyPr>
          <a:lstStyle/>
          <a:p>
            <a:r>
              <a:rPr lang="hr-HR" sz="4800" dirty="0">
                <a:solidFill>
                  <a:schemeClr val="bg1"/>
                </a:solidFill>
              </a:rPr>
              <a:t>Zamjena slike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82E9965-B87C-7ED7-24E9-5484718EB86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12134" y="2998066"/>
            <a:ext cx="10158984" cy="2596896"/>
          </a:xfrm>
        </p:spPr>
        <p:txBody>
          <a:bodyPr anchor="t">
            <a:normAutofit/>
          </a:bodyPr>
          <a:lstStyle/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8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Zamjena uznemirujuće slike ugodnijom može smanjiti nelagodu.</a:t>
            </a:r>
          </a:p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8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Tehnika zahtijeva redovitu praksu za postizanje učinka.</a:t>
            </a:r>
          </a:p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8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Ova metoda pomaže klijentima u ublažavanju neugodnih spontanih slika.</a:t>
            </a:r>
          </a:p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8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Potrebno je ponavljano vježbati zamjenu slike kako bi bila učinkovita.</a:t>
            </a:r>
          </a:p>
          <a:p>
            <a:endParaRPr lang="hr-HR" sz="18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16938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9EBF13D5-64BB-423E-9E4C-F39114475A0C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EBC7BED-6AA7-4C43-BEE8-A3CB5F8C1E0E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11" name="Color Cover">
              <a:extLst>
                <a:ext uri="{FF2B5EF4-FFF2-40B4-BE49-F238E27FC236}">
                  <a16:creationId xmlns:a16="http://schemas.microsoft.com/office/drawing/2014/main" id="{1C89947A-0D9D-4559-A1F6-5F6CD197085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Color Cover">
              <a:extLst>
                <a:ext uri="{FF2B5EF4-FFF2-40B4-BE49-F238E27FC236}">
                  <a16:creationId xmlns:a16="http://schemas.microsoft.com/office/drawing/2014/main" id="{E0255540-1F77-4262-B834-1ED14250FD1F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BA19DEE5-2EE5-445A-B461-7D2879B05209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CA5807F-F210-4970-A34F-3573405B4817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Color">
              <a:extLst>
                <a:ext uri="{FF2B5EF4-FFF2-40B4-BE49-F238E27FC236}">
                  <a16:creationId xmlns:a16="http://schemas.microsoft.com/office/drawing/2014/main" id="{E9A8BB80-30A6-41EC-BE13-1B088DC3E3E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179348C2-A6B0-E889-AE21-1574BCC3AC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12134" y="460455"/>
            <a:ext cx="10158984" cy="2274996"/>
          </a:xfrm>
        </p:spPr>
        <p:txBody>
          <a:bodyPr anchor="b">
            <a:normAutofit/>
          </a:bodyPr>
          <a:lstStyle/>
          <a:p>
            <a:r>
              <a:rPr lang="hr-HR" sz="4800" dirty="0">
                <a:solidFill>
                  <a:schemeClr val="bg1"/>
                </a:solidFill>
              </a:rPr>
              <a:t>Induciranje slika kao terapijski alat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6B02708-3E00-56A3-B75A-72CB518F379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12134" y="3180148"/>
            <a:ext cx="10158984" cy="2596896"/>
          </a:xfrm>
        </p:spPr>
        <p:txBody>
          <a:bodyPr anchor="t">
            <a:normAutofit/>
          </a:bodyPr>
          <a:lstStyle/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8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Terapeut može inducirati slike umjesto da samo reagira na spontane slike klijenta.</a:t>
            </a:r>
          </a:p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8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Primjer: prikrivena proba za prepoznavanje prepreka u domaćoj zadaći.</a:t>
            </a:r>
          </a:p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8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Inducirane slike mogu pomoći pacijentima u pripremi za stvarne situacije.</a:t>
            </a:r>
          </a:p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8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Može se koristiti za vježbanje suočavanja s izazovima.</a:t>
            </a:r>
          </a:p>
          <a:p>
            <a:endParaRPr lang="hr-HR" sz="18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8654052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9EBF13D5-64BB-423E-9E4C-F39114475A0C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EBC7BED-6AA7-4C43-BEE8-A3CB5F8C1E0E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11" name="Color Cover">
              <a:extLst>
                <a:ext uri="{FF2B5EF4-FFF2-40B4-BE49-F238E27FC236}">
                  <a16:creationId xmlns:a16="http://schemas.microsoft.com/office/drawing/2014/main" id="{1C89947A-0D9D-4559-A1F6-5F6CD197085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Color Cover">
              <a:extLst>
                <a:ext uri="{FF2B5EF4-FFF2-40B4-BE49-F238E27FC236}">
                  <a16:creationId xmlns:a16="http://schemas.microsoft.com/office/drawing/2014/main" id="{E0255540-1F77-4262-B834-1ED14250FD1F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BA19DEE5-2EE5-445A-B461-7D2879B05209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CA5807F-F210-4970-A34F-3573405B4817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Color">
              <a:extLst>
                <a:ext uri="{FF2B5EF4-FFF2-40B4-BE49-F238E27FC236}">
                  <a16:creationId xmlns:a16="http://schemas.microsoft.com/office/drawing/2014/main" id="{E9A8BB80-30A6-41EC-BE13-1B088DC3E3E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97E1470-3BED-B5A3-B20D-AA3D9AE9610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12134" y="674730"/>
            <a:ext cx="10158984" cy="2274996"/>
          </a:xfrm>
        </p:spPr>
        <p:txBody>
          <a:bodyPr anchor="b">
            <a:normAutofit/>
          </a:bodyPr>
          <a:lstStyle/>
          <a:p>
            <a:r>
              <a:rPr lang="hr-HR" sz="4800" dirty="0">
                <a:solidFill>
                  <a:schemeClr val="bg1"/>
                </a:solidFill>
              </a:rPr>
              <a:t>Proba tehnika suočavanja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5683907-29D9-C397-774C-3973CB752E6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79567" y="3268241"/>
            <a:ext cx="10158984" cy="2596896"/>
          </a:xfrm>
        </p:spPr>
        <p:txBody>
          <a:bodyPr anchor="t">
            <a:normAutofit/>
          </a:bodyPr>
          <a:lstStyle/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8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Vježbanje suočavanja kroz zamišljanje primjene strategija.</a:t>
            </a:r>
          </a:p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8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Razlikuje se od "suočavanja u slici" jer terapeut inducira sliku.</a:t>
            </a:r>
          </a:p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8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Pacijent zamišlja korištenje strategija poput disanja, afirmacija itd.</a:t>
            </a:r>
          </a:p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8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Pomaže u jačanju osjećaja kontrole nad stresnim situacijama.</a:t>
            </a:r>
          </a:p>
          <a:p>
            <a:endParaRPr lang="hr-HR" sz="18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3456800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9EBF13D5-64BB-423E-9E4C-F39114475A0C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EBC7BED-6AA7-4C43-BEE8-A3CB5F8C1E0E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11" name="Color Cover">
              <a:extLst>
                <a:ext uri="{FF2B5EF4-FFF2-40B4-BE49-F238E27FC236}">
                  <a16:creationId xmlns:a16="http://schemas.microsoft.com/office/drawing/2014/main" id="{1C89947A-0D9D-4559-A1F6-5F6CD197085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Color Cover">
              <a:extLst>
                <a:ext uri="{FF2B5EF4-FFF2-40B4-BE49-F238E27FC236}">
                  <a16:creationId xmlns:a16="http://schemas.microsoft.com/office/drawing/2014/main" id="{E0255540-1F77-4262-B834-1ED14250FD1F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BA19DEE5-2EE5-445A-B461-7D2879B05209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CA5807F-F210-4970-A34F-3573405B4817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Color">
              <a:extLst>
                <a:ext uri="{FF2B5EF4-FFF2-40B4-BE49-F238E27FC236}">
                  <a16:creationId xmlns:a16="http://schemas.microsoft.com/office/drawing/2014/main" id="{E9A8BB80-30A6-41EC-BE13-1B088DC3E3E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76FD0E5A-E251-5052-1CB4-5F8EAAA2606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12134" y="547834"/>
            <a:ext cx="10158984" cy="2274996"/>
          </a:xfrm>
        </p:spPr>
        <p:txBody>
          <a:bodyPr anchor="b">
            <a:normAutofit/>
          </a:bodyPr>
          <a:lstStyle/>
          <a:p>
            <a:r>
              <a:rPr lang="hr-HR" sz="4800" dirty="0">
                <a:solidFill>
                  <a:schemeClr val="bg1"/>
                </a:solidFill>
              </a:rPr>
              <a:t>Distanciranje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88A4FED-2C06-C14B-CA9A-091C6722F11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12134" y="3201105"/>
            <a:ext cx="10158984" cy="2596896"/>
          </a:xfrm>
        </p:spPr>
        <p:txBody>
          <a:bodyPr anchor="t">
            <a:normAutofit/>
          </a:bodyPr>
          <a:lstStyle/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8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Pomaže </a:t>
            </a:r>
            <a:r>
              <a:rPr lang="hr-HR" sz="1800" kern="100" dirty="0">
                <a:solidFill>
                  <a:schemeClr val="bg1"/>
                </a:solidFill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kl</a:t>
            </a:r>
            <a:r>
              <a:rPr lang="hr-HR" sz="18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ijentima da sagledaju problem iz šire perspektive.</a:t>
            </a:r>
          </a:p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8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Može uključivati zamišljanje dugoročnog ishoda problema.</a:t>
            </a:r>
          </a:p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8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Primjer: klijent može zamisliti kako se situacija mijenja kroz godine.</a:t>
            </a:r>
          </a:p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8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Pomaže smanjiti emocionalni intenzitet trenutne situacije.</a:t>
            </a:r>
          </a:p>
          <a:p>
            <a:endParaRPr lang="hr-HR" sz="18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73425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9EBF13D5-64BB-423E-9E4C-F39114475A0C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EBC7BED-6AA7-4C43-BEE8-A3CB5F8C1E0E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11" name="Color Cover">
              <a:extLst>
                <a:ext uri="{FF2B5EF4-FFF2-40B4-BE49-F238E27FC236}">
                  <a16:creationId xmlns:a16="http://schemas.microsoft.com/office/drawing/2014/main" id="{1C89947A-0D9D-4559-A1F6-5F6CD197085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Color Cover">
              <a:extLst>
                <a:ext uri="{FF2B5EF4-FFF2-40B4-BE49-F238E27FC236}">
                  <a16:creationId xmlns:a16="http://schemas.microsoft.com/office/drawing/2014/main" id="{E0255540-1F77-4262-B834-1ED14250FD1F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BA19DEE5-2EE5-445A-B461-7D2879B05209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CA5807F-F210-4970-A34F-3573405B4817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Color">
              <a:extLst>
                <a:ext uri="{FF2B5EF4-FFF2-40B4-BE49-F238E27FC236}">
                  <a16:creationId xmlns:a16="http://schemas.microsoft.com/office/drawing/2014/main" id="{E9A8BB80-30A6-41EC-BE13-1B088DC3E3E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D4712DB5-2937-18A7-AE28-7081EFC813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14984" y="568732"/>
            <a:ext cx="10158984" cy="2274996"/>
          </a:xfrm>
        </p:spPr>
        <p:txBody>
          <a:bodyPr anchor="b">
            <a:normAutofit/>
          </a:bodyPr>
          <a:lstStyle/>
          <a:p>
            <a:r>
              <a:rPr lang="hr-HR" sz="4800" dirty="0">
                <a:solidFill>
                  <a:schemeClr val="bg1"/>
                </a:solidFill>
              </a:rPr>
              <a:t>Smanjenje percipirane prijetnje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4D3A82-6F66-2A1F-B278-19E24213F27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14984" y="3201105"/>
            <a:ext cx="10158984" cy="2596896"/>
          </a:xfrm>
        </p:spPr>
        <p:txBody>
          <a:bodyPr anchor="t">
            <a:normAutofit/>
          </a:bodyPr>
          <a:lstStyle/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8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Omogućuje klijentima realističniju procjenu situacije.</a:t>
            </a:r>
          </a:p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8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Primjeri: zamišljanje podrške prijatelja ili sigurnosnih mjera.</a:t>
            </a:r>
          </a:p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8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Pomaže </a:t>
            </a:r>
            <a:r>
              <a:rPr lang="hr-HR" sz="1800" kern="100" dirty="0">
                <a:solidFill>
                  <a:schemeClr val="bg1"/>
                </a:solidFill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kl</a:t>
            </a:r>
            <a:r>
              <a:rPr lang="hr-HR" sz="18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ijentima smanjiti anksioznost i strah.</a:t>
            </a:r>
          </a:p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8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Koristi se za prilagodbu negativnih slika realističnijim scenarijima.</a:t>
            </a:r>
          </a:p>
          <a:p>
            <a:endParaRPr lang="hr-HR" sz="18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136541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9EBF13D5-64BB-423E-9E4C-F39114475A0C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EBC7BED-6AA7-4C43-BEE8-A3CB5F8C1E0E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11" name="Color Cover">
              <a:extLst>
                <a:ext uri="{FF2B5EF4-FFF2-40B4-BE49-F238E27FC236}">
                  <a16:creationId xmlns:a16="http://schemas.microsoft.com/office/drawing/2014/main" id="{1C89947A-0D9D-4559-A1F6-5F6CD197085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Color Cover">
              <a:extLst>
                <a:ext uri="{FF2B5EF4-FFF2-40B4-BE49-F238E27FC236}">
                  <a16:creationId xmlns:a16="http://schemas.microsoft.com/office/drawing/2014/main" id="{E0255540-1F77-4262-B834-1ED14250FD1F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BA19DEE5-2EE5-445A-B461-7D2879B05209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CA5807F-F210-4970-A34F-3573405B4817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Color">
              <a:extLst>
                <a:ext uri="{FF2B5EF4-FFF2-40B4-BE49-F238E27FC236}">
                  <a16:creationId xmlns:a16="http://schemas.microsoft.com/office/drawing/2014/main" id="{E9A8BB80-30A6-41EC-BE13-1B088DC3E3E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339CD17-F1D1-92D5-444E-D83E9493CC9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12134" y="635388"/>
            <a:ext cx="10158984" cy="2274996"/>
          </a:xfrm>
        </p:spPr>
        <p:txBody>
          <a:bodyPr anchor="b">
            <a:normAutofit/>
          </a:bodyPr>
          <a:lstStyle/>
          <a:p>
            <a:r>
              <a:rPr lang="hr-HR" sz="4800" dirty="0">
                <a:solidFill>
                  <a:schemeClr val="bg1"/>
                </a:solidFill>
              </a:rPr>
              <a:t>Zaključak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46B1AD9-6513-69E2-76AF-E45E5963A59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12134" y="3193241"/>
            <a:ext cx="10158984" cy="2596896"/>
          </a:xfrm>
        </p:spPr>
        <p:txBody>
          <a:bodyPr anchor="t">
            <a:normAutofit/>
          </a:bodyPr>
          <a:lstStyle/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8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Identifikacija i analiza spontanih slika ključne su za terapijski rad.</a:t>
            </a:r>
          </a:p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8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Tehnike poput praćenja slike do kraja, mijenjanja slike i testiranja realnosti pomažu klijentima u razumijevanju i prevladavanju straha.</a:t>
            </a:r>
          </a:p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8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Edukacija </a:t>
            </a:r>
            <a:r>
              <a:rPr lang="hr-HR" sz="1800" kern="100" dirty="0">
                <a:solidFill>
                  <a:schemeClr val="bg1"/>
                </a:solidFill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kl</a:t>
            </a:r>
            <a:r>
              <a:rPr lang="hr-HR" sz="18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ijenata pomaže u normalizaciji i smanjenju nelagode povezane sa slikama.</a:t>
            </a:r>
          </a:p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800" kern="100" dirty="0">
                <a:solidFill>
                  <a:schemeClr val="bg1"/>
                </a:solidFill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Važnost kontinuiranog rada</a:t>
            </a:r>
            <a:endParaRPr lang="hr-HR" sz="1800" kern="100" dirty="0">
              <a:solidFill>
                <a:schemeClr val="bg1"/>
              </a:solidFill>
              <a:effectLst/>
              <a:latin typeface="Aptos" panose="020B0004020202020204" pitchFamily="34" charset="0"/>
              <a:ea typeface="Aptos" panose="020B000402020202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1795302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9EBF13D5-64BB-423E-9E4C-F39114475A0C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EBC7BED-6AA7-4C43-BEE8-A3CB5F8C1E0E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11" name="Color Cover">
              <a:extLst>
                <a:ext uri="{FF2B5EF4-FFF2-40B4-BE49-F238E27FC236}">
                  <a16:creationId xmlns:a16="http://schemas.microsoft.com/office/drawing/2014/main" id="{1C89947A-0D9D-4559-A1F6-5F6CD197085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Color Cover">
              <a:extLst>
                <a:ext uri="{FF2B5EF4-FFF2-40B4-BE49-F238E27FC236}">
                  <a16:creationId xmlns:a16="http://schemas.microsoft.com/office/drawing/2014/main" id="{E0255540-1F77-4262-B834-1ED14250FD1F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BA19DEE5-2EE5-445A-B461-7D2879B05209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CA5807F-F210-4970-A34F-3573405B4817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Color">
              <a:extLst>
                <a:ext uri="{FF2B5EF4-FFF2-40B4-BE49-F238E27FC236}">
                  <a16:creationId xmlns:a16="http://schemas.microsoft.com/office/drawing/2014/main" id="{E9A8BB80-30A6-41EC-BE13-1B088DC3E3E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BCE0B8C7-31A0-5412-B944-A2AC236E42F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14984" y="908263"/>
            <a:ext cx="10158984" cy="2274996"/>
          </a:xfrm>
        </p:spPr>
        <p:txBody>
          <a:bodyPr anchor="b">
            <a:normAutofit/>
          </a:bodyPr>
          <a:lstStyle/>
          <a:p>
            <a:r>
              <a:rPr lang="hr-HR" sz="4800">
                <a:solidFill>
                  <a:schemeClr val="bg1"/>
                </a:solidFill>
              </a:rPr>
              <a:t>Uvod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D970318-214E-91E2-1E24-F32F8116B43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14984" y="3452971"/>
            <a:ext cx="10158984" cy="2596896"/>
          </a:xfrm>
        </p:spPr>
        <p:txBody>
          <a:bodyPr anchor="t">
            <a:normAutofit/>
          </a:bodyPr>
          <a:lstStyle/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8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Automatske misli nisu uvijek samo riječi, već i mentalne slike.</a:t>
            </a:r>
          </a:p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800" kern="100" dirty="0">
                <a:solidFill>
                  <a:schemeClr val="bg1"/>
                </a:solidFill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Klijenti</a:t>
            </a:r>
            <a:r>
              <a:rPr lang="hr-HR" sz="18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 rijetko spontano prijavljuju slike.</a:t>
            </a:r>
          </a:p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8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Identifikacija i intervencija s imaginarnim mislima ključne su za terapijski proces.</a:t>
            </a:r>
          </a:p>
          <a:p>
            <a:endParaRPr lang="hr-HR" sz="18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25847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9EBF13D5-64BB-423E-9E4C-F39114475A0C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EBC7BED-6AA7-4C43-BEE8-A3CB5F8C1E0E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11" name="Color Cover">
              <a:extLst>
                <a:ext uri="{FF2B5EF4-FFF2-40B4-BE49-F238E27FC236}">
                  <a16:creationId xmlns:a16="http://schemas.microsoft.com/office/drawing/2014/main" id="{1C89947A-0D9D-4559-A1F6-5F6CD197085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Color Cover">
              <a:extLst>
                <a:ext uri="{FF2B5EF4-FFF2-40B4-BE49-F238E27FC236}">
                  <a16:creationId xmlns:a16="http://schemas.microsoft.com/office/drawing/2014/main" id="{E0255540-1F77-4262-B834-1ED14250FD1F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BA19DEE5-2EE5-445A-B461-7D2879B05209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CA5807F-F210-4970-A34F-3573405B4817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Color">
              <a:extLst>
                <a:ext uri="{FF2B5EF4-FFF2-40B4-BE49-F238E27FC236}">
                  <a16:creationId xmlns:a16="http://schemas.microsoft.com/office/drawing/2014/main" id="{E9A8BB80-30A6-41EC-BE13-1B088DC3E3E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BD02AA51-178D-FEB1-2BD5-C9AEF0BFE3E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0335" y="305186"/>
            <a:ext cx="10158984" cy="2274996"/>
          </a:xfrm>
        </p:spPr>
        <p:txBody>
          <a:bodyPr anchor="b">
            <a:normAutofit/>
          </a:bodyPr>
          <a:lstStyle/>
          <a:p>
            <a:r>
              <a:rPr lang="hr-HR" sz="4800" dirty="0">
                <a:solidFill>
                  <a:schemeClr val="bg1"/>
                </a:solidFill>
              </a:rPr>
              <a:t>Prepoznavanje spontanih slika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D49F4DE-6D90-2FE8-724D-ECD0C2D9841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12134" y="3101264"/>
            <a:ext cx="10158984" cy="2596896"/>
          </a:xfrm>
        </p:spPr>
        <p:txBody>
          <a:bodyPr anchor="t">
            <a:normAutofit/>
          </a:bodyPr>
          <a:lstStyle/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5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Važnost osviještenosti terapeuta o mogućim imaginarnim mislima.</a:t>
            </a:r>
          </a:p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500" kern="100" dirty="0">
                <a:solidFill>
                  <a:schemeClr val="bg1"/>
                </a:solidFill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Klijenti</a:t>
            </a:r>
            <a:r>
              <a:rPr lang="hr-HR" sz="15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 često ne prepoznaju slike ni kada ih se izravno pita.</a:t>
            </a:r>
          </a:p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5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Slike su kratke i često neugodne.</a:t>
            </a:r>
          </a:p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5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Potrebno je </a:t>
            </a:r>
            <a:r>
              <a:rPr lang="hr-HR" sz="1500" kern="100" dirty="0">
                <a:solidFill>
                  <a:schemeClr val="bg1"/>
                </a:solidFill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klijentima</a:t>
            </a:r>
            <a:r>
              <a:rPr lang="hr-HR" sz="15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 postavljati ciljana pitanja.</a:t>
            </a:r>
          </a:p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5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Normalizirati iskustvo vizualnih misli kako bi ih lakše podijelili.</a:t>
            </a:r>
          </a:p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5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Strah od osude može spriječiti </a:t>
            </a:r>
            <a:r>
              <a:rPr lang="hr-HR" sz="1500" kern="100" dirty="0">
                <a:solidFill>
                  <a:schemeClr val="bg1"/>
                </a:solidFill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klijente </a:t>
            </a:r>
            <a:r>
              <a:rPr lang="hr-HR" sz="15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da prijave slike.</a:t>
            </a:r>
          </a:p>
          <a:p>
            <a:endParaRPr lang="hr-HR" sz="15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29190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9EBF13D5-64BB-423E-9E4C-F39114475A0C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EBC7BED-6AA7-4C43-BEE8-A3CB5F8C1E0E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11" name="Color Cover">
              <a:extLst>
                <a:ext uri="{FF2B5EF4-FFF2-40B4-BE49-F238E27FC236}">
                  <a16:creationId xmlns:a16="http://schemas.microsoft.com/office/drawing/2014/main" id="{1C89947A-0D9D-4559-A1F6-5F6CD197085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Color Cover">
              <a:extLst>
                <a:ext uri="{FF2B5EF4-FFF2-40B4-BE49-F238E27FC236}">
                  <a16:creationId xmlns:a16="http://schemas.microsoft.com/office/drawing/2014/main" id="{E0255540-1F77-4262-B834-1ED14250FD1F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BA19DEE5-2EE5-445A-B461-7D2879B05209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CA5807F-F210-4970-A34F-3573405B4817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Color">
              <a:extLst>
                <a:ext uri="{FF2B5EF4-FFF2-40B4-BE49-F238E27FC236}">
                  <a16:creationId xmlns:a16="http://schemas.microsoft.com/office/drawing/2014/main" id="{E9A8BB80-30A6-41EC-BE13-1B088DC3E3E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1254D634-773C-F656-49F0-332DA68045A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14984" y="340865"/>
            <a:ext cx="10158984" cy="2274996"/>
          </a:xfrm>
        </p:spPr>
        <p:txBody>
          <a:bodyPr anchor="b">
            <a:normAutofit/>
          </a:bodyPr>
          <a:lstStyle/>
          <a:p>
            <a:r>
              <a:rPr lang="hr-HR" sz="4800" dirty="0">
                <a:solidFill>
                  <a:schemeClr val="bg1"/>
                </a:solidFill>
              </a:rPr>
              <a:t>Edukacija klijenta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0DDE567-AAE5-B252-432E-A1F98D93264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12134" y="2965168"/>
            <a:ext cx="10158984" cy="2596896"/>
          </a:xfrm>
        </p:spPr>
        <p:txBody>
          <a:bodyPr anchor="t">
            <a:normAutofit/>
          </a:bodyPr>
          <a:lstStyle/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5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Neki pacijenti ne prijavljuju slike jer su grafičke i uznemirujuće.</a:t>
            </a:r>
          </a:p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5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Strah od ponovnog proživljavanja nelagode ili osude terapeuta.</a:t>
            </a:r>
          </a:p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5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Ključno je normalizirati iskustvo i objasniti da su slike uobičajene.</a:t>
            </a:r>
          </a:p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5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Objasniti klijentima da su vizualne misli normalne.</a:t>
            </a:r>
          </a:p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5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Ohrabriti ih da ih podijele bez straha od osude.</a:t>
            </a:r>
          </a:p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5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Raditi na strategijama za suočavanje s neugodnim slikama.</a:t>
            </a:r>
          </a:p>
          <a:p>
            <a:endParaRPr lang="hr-HR" sz="15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547934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9EBF13D5-64BB-423E-9E4C-F39114475A0C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EBC7BED-6AA7-4C43-BEE8-A3CB5F8C1E0E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11" name="Color Cover">
              <a:extLst>
                <a:ext uri="{FF2B5EF4-FFF2-40B4-BE49-F238E27FC236}">
                  <a16:creationId xmlns:a16="http://schemas.microsoft.com/office/drawing/2014/main" id="{1C89947A-0D9D-4559-A1F6-5F6CD197085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Color Cover">
              <a:extLst>
                <a:ext uri="{FF2B5EF4-FFF2-40B4-BE49-F238E27FC236}">
                  <a16:creationId xmlns:a16="http://schemas.microsoft.com/office/drawing/2014/main" id="{E0255540-1F77-4262-B834-1ED14250FD1F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BA19DEE5-2EE5-445A-B461-7D2879B05209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CA5807F-F210-4970-A34F-3573405B4817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Color">
              <a:extLst>
                <a:ext uri="{FF2B5EF4-FFF2-40B4-BE49-F238E27FC236}">
                  <a16:creationId xmlns:a16="http://schemas.microsoft.com/office/drawing/2014/main" id="{E9A8BB80-30A6-41EC-BE13-1B088DC3E3E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FE0CD651-FD19-CB5D-FF80-693D81E3FE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12134" y="379366"/>
            <a:ext cx="10158984" cy="2274996"/>
          </a:xfrm>
        </p:spPr>
        <p:txBody>
          <a:bodyPr anchor="b">
            <a:normAutofit/>
          </a:bodyPr>
          <a:lstStyle/>
          <a:p>
            <a:r>
              <a:rPr lang="hr-HR" sz="4800" dirty="0">
                <a:solidFill>
                  <a:schemeClr val="bg1"/>
                </a:solidFill>
              </a:rPr>
              <a:t>Reakcija na spontane slike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AEECA45-8779-9A65-C5E5-0A1403FDD07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12134" y="3086247"/>
            <a:ext cx="10158984" cy="2596896"/>
          </a:xfrm>
        </p:spPr>
        <p:txBody>
          <a:bodyPr anchor="t">
            <a:normAutofit/>
          </a:bodyPr>
          <a:lstStyle/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5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Postoji nekoliko tehnika za smanjenje nelagode izazvane slikama.</a:t>
            </a:r>
          </a:p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5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Promjena perspektive i fokusiranje na drugačiji način gledanja situacije.</a:t>
            </a:r>
          </a:p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5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Privremeno preusmjeravanje pažnje na nešto drugo može pomoći.</a:t>
            </a:r>
          </a:p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5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Pacijenti trebaju prakticirati tehnike u i izvan terapijskih sesija.</a:t>
            </a:r>
          </a:p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5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Razumijevanje slike može pomoći u njenom restrukturiranju.</a:t>
            </a:r>
          </a:p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5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Važno je prilagoditi tehniku klijentu.</a:t>
            </a:r>
          </a:p>
          <a:p>
            <a:endParaRPr lang="hr-HR" sz="15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763753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9EBF13D5-64BB-423E-9E4C-F39114475A0C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EBC7BED-6AA7-4C43-BEE8-A3CB5F8C1E0E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11" name="Color Cover">
              <a:extLst>
                <a:ext uri="{FF2B5EF4-FFF2-40B4-BE49-F238E27FC236}">
                  <a16:creationId xmlns:a16="http://schemas.microsoft.com/office/drawing/2014/main" id="{1C89947A-0D9D-4559-A1F6-5F6CD197085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Color Cover">
              <a:extLst>
                <a:ext uri="{FF2B5EF4-FFF2-40B4-BE49-F238E27FC236}">
                  <a16:creationId xmlns:a16="http://schemas.microsoft.com/office/drawing/2014/main" id="{E0255540-1F77-4262-B834-1ED14250FD1F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BA19DEE5-2EE5-445A-B461-7D2879B05209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CA5807F-F210-4970-A34F-3573405B4817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Color">
              <a:extLst>
                <a:ext uri="{FF2B5EF4-FFF2-40B4-BE49-F238E27FC236}">
                  <a16:creationId xmlns:a16="http://schemas.microsoft.com/office/drawing/2014/main" id="{E9A8BB80-30A6-41EC-BE13-1B088DC3E3E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B949876-C3AF-9B2F-A9BA-AE8203684A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14984" y="258687"/>
            <a:ext cx="10158984" cy="2274996"/>
          </a:xfrm>
        </p:spPr>
        <p:txBody>
          <a:bodyPr anchor="b">
            <a:normAutofit/>
          </a:bodyPr>
          <a:lstStyle/>
          <a:p>
            <a:r>
              <a:rPr lang="hr-HR" sz="4800" dirty="0">
                <a:solidFill>
                  <a:schemeClr val="bg1"/>
                </a:solidFill>
              </a:rPr>
              <a:t>Praćenje slike do kraja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3E369CC-78AC-7653-BB7E-AA3C2E65C7B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12134" y="2866138"/>
            <a:ext cx="10158984" cy="2596896"/>
          </a:xfrm>
        </p:spPr>
        <p:txBody>
          <a:bodyPr anchor="t">
            <a:normAutofit/>
          </a:bodyPr>
          <a:lstStyle/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1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Tehnika praćenja slike do kraja pomaže u boljem razumijevanju problema.</a:t>
            </a:r>
          </a:p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1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Dva moguća ishoda:</a:t>
            </a:r>
          </a:p>
          <a:p>
            <a:pPr marL="742950" lvl="1" indent="-285750">
              <a:spcAft>
                <a:spcPts val="800"/>
              </a:spcAft>
              <a:buFont typeface="+mj-lt"/>
              <a:buAutoNum type="arabicPeriod"/>
              <a:tabLst>
                <a:tab pos="914400" algn="l"/>
              </a:tabLst>
            </a:pPr>
            <a:r>
              <a:rPr lang="hr-HR" sz="1100" kern="100" dirty="0">
                <a:solidFill>
                  <a:schemeClr val="bg1"/>
                </a:solidFill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Klije</a:t>
            </a:r>
            <a:r>
              <a:rPr lang="hr-HR" sz="11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nt zamišlja kako se problem rješava i osjeća olakšanje.</a:t>
            </a:r>
          </a:p>
          <a:p>
            <a:pPr marL="742950" lvl="1" indent="-285750">
              <a:spcAft>
                <a:spcPts val="800"/>
              </a:spcAft>
              <a:buFont typeface="+mj-lt"/>
              <a:buAutoNum type="arabicPeriod"/>
              <a:tabLst>
                <a:tab pos="914400" algn="l"/>
              </a:tabLst>
            </a:pPr>
            <a:r>
              <a:rPr lang="hr-HR" sz="1100" kern="100" dirty="0">
                <a:solidFill>
                  <a:schemeClr val="bg1"/>
                </a:solidFill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Klijen</a:t>
            </a:r>
            <a:r>
              <a:rPr lang="hr-HR" sz="11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t zamišlja najgori mogući ishod (katastrofu) – terapeut istražuje značenje toga.</a:t>
            </a:r>
          </a:p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1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Ako klijent zamišlja rješenje, to mu donosi olakšanje.</a:t>
            </a:r>
          </a:p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1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Ako zamišlja katastrofu, terapeut treba istražiti što mu je najgore u toj slici.</a:t>
            </a:r>
          </a:p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1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Na temelju toga može se inducirati slika suočavanja koja pomaže u emocionalnoj regulaciji.</a:t>
            </a:r>
          </a:p>
          <a:p>
            <a:endParaRPr lang="hr-HR" sz="11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93055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9EBF13D5-64BB-423E-9E4C-F39114475A0C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EBC7BED-6AA7-4C43-BEE8-A3CB5F8C1E0E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11" name="Color Cover">
              <a:extLst>
                <a:ext uri="{FF2B5EF4-FFF2-40B4-BE49-F238E27FC236}">
                  <a16:creationId xmlns:a16="http://schemas.microsoft.com/office/drawing/2014/main" id="{1C89947A-0D9D-4559-A1F6-5F6CD197085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Color Cover">
              <a:extLst>
                <a:ext uri="{FF2B5EF4-FFF2-40B4-BE49-F238E27FC236}">
                  <a16:creationId xmlns:a16="http://schemas.microsoft.com/office/drawing/2014/main" id="{E0255540-1F77-4262-B834-1ED14250FD1F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BA19DEE5-2EE5-445A-B461-7D2879B05209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CA5807F-F210-4970-A34F-3573405B4817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Color">
              <a:extLst>
                <a:ext uri="{FF2B5EF4-FFF2-40B4-BE49-F238E27FC236}">
                  <a16:creationId xmlns:a16="http://schemas.microsoft.com/office/drawing/2014/main" id="{E9A8BB80-30A6-41EC-BE13-1B088DC3E3E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64632742-84EC-3A98-85B9-91D94EF8F4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12134" y="379366"/>
            <a:ext cx="10158984" cy="2274996"/>
          </a:xfrm>
        </p:spPr>
        <p:txBody>
          <a:bodyPr anchor="b">
            <a:normAutofit/>
          </a:bodyPr>
          <a:lstStyle/>
          <a:p>
            <a:r>
              <a:rPr lang="hr-HR" sz="4800" dirty="0">
                <a:solidFill>
                  <a:schemeClr val="bg1"/>
                </a:solidFill>
              </a:rPr>
              <a:t>Skakanje unaprijed u vremenu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50F98C9-C882-5BB3-E613-D3245D177C4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12134" y="3064476"/>
            <a:ext cx="10158984" cy="2596896"/>
          </a:xfrm>
        </p:spPr>
        <p:txBody>
          <a:bodyPr anchor="t">
            <a:normAutofit/>
          </a:bodyPr>
          <a:lstStyle/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8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Kada praćenje slike do kraja ne pomaže, klijenti mogu zamisliti sebe u bliskoj budućnosti.</a:t>
            </a:r>
          </a:p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8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Omogućuje preskakanje prepreka i umanjenje nelagode.</a:t>
            </a:r>
          </a:p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8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Pomoći klijentima da vizualiziraju budućnost u kojoj su prebrodili izazov.</a:t>
            </a:r>
          </a:p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8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Fokus na osjećaj olakšanja nakon rješavanja situacije.</a:t>
            </a:r>
          </a:p>
          <a:p>
            <a:endParaRPr lang="hr-HR" sz="18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547474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9EBF13D5-64BB-423E-9E4C-F39114475A0C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EBC7BED-6AA7-4C43-BEE8-A3CB5F8C1E0E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11" name="Color Cover">
              <a:extLst>
                <a:ext uri="{FF2B5EF4-FFF2-40B4-BE49-F238E27FC236}">
                  <a16:creationId xmlns:a16="http://schemas.microsoft.com/office/drawing/2014/main" id="{1C89947A-0D9D-4559-A1F6-5F6CD197085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Color Cover">
              <a:extLst>
                <a:ext uri="{FF2B5EF4-FFF2-40B4-BE49-F238E27FC236}">
                  <a16:creationId xmlns:a16="http://schemas.microsoft.com/office/drawing/2014/main" id="{E0255540-1F77-4262-B834-1ED14250FD1F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BA19DEE5-2EE5-445A-B461-7D2879B05209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CA5807F-F210-4970-A34F-3573405B4817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Color">
              <a:extLst>
                <a:ext uri="{FF2B5EF4-FFF2-40B4-BE49-F238E27FC236}">
                  <a16:creationId xmlns:a16="http://schemas.microsoft.com/office/drawing/2014/main" id="{E9A8BB80-30A6-41EC-BE13-1B088DC3E3E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8032192-C48B-AA72-0952-257DCC2D464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17012" y="379366"/>
            <a:ext cx="10158984" cy="2274996"/>
          </a:xfrm>
        </p:spPr>
        <p:txBody>
          <a:bodyPr anchor="b">
            <a:normAutofit/>
          </a:bodyPr>
          <a:lstStyle/>
          <a:p>
            <a:r>
              <a:rPr lang="hr-HR" sz="4800" dirty="0">
                <a:solidFill>
                  <a:schemeClr val="bg1"/>
                </a:solidFill>
              </a:rPr>
              <a:t>Suočavanje u slici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1D326CF-AD53-A21D-C486-A7094C01EB6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12134" y="2998066"/>
            <a:ext cx="10158984" cy="2596896"/>
          </a:xfrm>
        </p:spPr>
        <p:txBody>
          <a:bodyPr anchor="t">
            <a:normAutofit/>
          </a:bodyPr>
          <a:lstStyle/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8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Vođenje klijenata kroz zamišljenu situaciju u kojoj uspješno rješava problem.</a:t>
            </a:r>
          </a:p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8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Korištenje naučenih alata iz terapije (npr. kartice suočavanja, kontrolirano disanje, </a:t>
            </a:r>
            <a:r>
              <a:rPr lang="hr-HR" sz="1800" kern="100" dirty="0" err="1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samoupute</a:t>
            </a:r>
            <a:r>
              <a:rPr lang="hr-HR" sz="18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).</a:t>
            </a:r>
          </a:p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8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Postavljati sugestivna pitanja kako bi </a:t>
            </a:r>
            <a:r>
              <a:rPr lang="hr-HR" sz="1800" kern="100" dirty="0">
                <a:solidFill>
                  <a:schemeClr val="bg1"/>
                </a:solidFill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klijent</a:t>
            </a:r>
            <a:r>
              <a:rPr lang="hr-HR" sz="18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 pronašao rješenja.</a:t>
            </a:r>
          </a:p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8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Poticati korištenje strategija naučenih u terapiji.</a:t>
            </a:r>
          </a:p>
          <a:p>
            <a:endParaRPr lang="hr-HR" sz="18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559088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9EBF13D5-64BB-423E-9E4C-F39114475A0C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EBC7BED-6AA7-4C43-BEE8-A3CB5F8C1E0E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11" name="Color Cover">
              <a:extLst>
                <a:ext uri="{FF2B5EF4-FFF2-40B4-BE49-F238E27FC236}">
                  <a16:creationId xmlns:a16="http://schemas.microsoft.com/office/drawing/2014/main" id="{1C89947A-0D9D-4559-A1F6-5F6CD197085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Color Cover">
              <a:extLst>
                <a:ext uri="{FF2B5EF4-FFF2-40B4-BE49-F238E27FC236}">
                  <a16:creationId xmlns:a16="http://schemas.microsoft.com/office/drawing/2014/main" id="{E0255540-1F77-4262-B834-1ED14250FD1F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BA19DEE5-2EE5-445A-B461-7D2879B05209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CA5807F-F210-4970-A34F-3573405B4817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Color">
              <a:extLst>
                <a:ext uri="{FF2B5EF4-FFF2-40B4-BE49-F238E27FC236}">
                  <a16:creationId xmlns:a16="http://schemas.microsoft.com/office/drawing/2014/main" id="{E9A8BB80-30A6-41EC-BE13-1B088DC3E3E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E7C84E3E-8EE7-AF1F-8575-43D6AE29E2F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14984" y="379366"/>
            <a:ext cx="10158984" cy="2274996"/>
          </a:xfrm>
        </p:spPr>
        <p:txBody>
          <a:bodyPr anchor="b">
            <a:normAutofit/>
          </a:bodyPr>
          <a:lstStyle/>
          <a:p>
            <a:r>
              <a:rPr lang="hr-HR" sz="4800">
                <a:solidFill>
                  <a:schemeClr val="bg1"/>
                </a:solidFill>
              </a:rPr>
              <a:t>Promjena slike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D7103A7-9EF6-870C-6708-25A6AD76317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12134" y="3001479"/>
            <a:ext cx="10158984" cy="2596896"/>
          </a:xfrm>
        </p:spPr>
        <p:txBody>
          <a:bodyPr anchor="t">
            <a:normAutofit/>
          </a:bodyPr>
          <a:lstStyle/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8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Mogućnost prilagodbe spontanih slika kako bi bile manje uznemirujuće.</a:t>
            </a:r>
          </a:p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8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Realistična ili „magična” promjena slike kako bi se smanjila nelagoda.</a:t>
            </a:r>
          </a:p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8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Neke slike mogu se realno mijenjati, druge kroz simbolične transformacije.</a:t>
            </a:r>
          </a:p>
          <a:p>
            <a:pPr marL="342900" lvl="0" indent="-342900">
              <a:spcAft>
                <a:spcPts val="80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hr-HR" sz="1800" kern="100" dirty="0">
                <a:solidFill>
                  <a:schemeClr val="bg1"/>
                </a:solidFill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Cilj je smanjenje emocionalnog opterećenja i bolja prilagodba.</a:t>
            </a:r>
          </a:p>
          <a:p>
            <a:endParaRPr lang="hr-HR" sz="18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1562814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0E2841"/>
    </a:dk2>
    <a:lt2>
      <a:srgbClr val="E8E8E8"/>
    </a:lt2>
    <a:accent1>
      <a:srgbClr val="156082"/>
    </a:accent1>
    <a:accent2>
      <a:srgbClr val="E97132"/>
    </a:accent2>
    <a:accent3>
      <a:srgbClr val="196B24"/>
    </a:accent3>
    <a:accent4>
      <a:srgbClr val="0F9ED5"/>
    </a:accent4>
    <a:accent5>
      <a:srgbClr val="A02B93"/>
    </a:accent5>
    <a:accent6>
      <a:srgbClr val="4EA72E"/>
    </a:accent6>
    <a:hlink>
      <a:srgbClr val="467886"/>
    </a:hlink>
    <a:folHlink>
      <a:srgbClr val="96607D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28</TotalTime>
  <Words>801</Words>
  <Application>Microsoft Office PowerPoint</Application>
  <PresentationFormat>Widescreen</PresentationFormat>
  <Paragraphs>107</Paragraphs>
  <Slides>17</Slides>
  <Notes>12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17</vt:i4>
      </vt:variant>
    </vt:vector>
  </HeadingPairs>
  <TitlesOfParts>
    <vt:vector size="23" baseType="lpstr">
      <vt:lpstr>Aptos</vt:lpstr>
      <vt:lpstr>Aptos Display</vt:lpstr>
      <vt:lpstr>Arial</vt:lpstr>
      <vt:lpstr>Symbol</vt:lpstr>
      <vt:lpstr>Times New Roman</vt:lpstr>
      <vt:lpstr>Office Theme</vt:lpstr>
      <vt:lpstr>Uloga imaginacije u automatskim mislima i terapijskom radu</vt:lpstr>
      <vt:lpstr>Uvod</vt:lpstr>
      <vt:lpstr>Prepoznavanje spontanih slika</vt:lpstr>
      <vt:lpstr>Edukacija klijenta</vt:lpstr>
      <vt:lpstr>Reakcija na spontane slike</vt:lpstr>
      <vt:lpstr>Praćenje slike do kraja</vt:lpstr>
      <vt:lpstr>Skakanje unaprijed u vremenu</vt:lpstr>
      <vt:lpstr>Suočavanje u slici</vt:lpstr>
      <vt:lpstr>Promjena slike</vt:lpstr>
      <vt:lpstr>Testiranje stvarnosti slike</vt:lpstr>
      <vt:lpstr>Ponavljanje slike</vt:lpstr>
      <vt:lpstr>Zamjena slike</vt:lpstr>
      <vt:lpstr>Induciranje slika kao terapijski alat</vt:lpstr>
      <vt:lpstr>Proba tehnika suočavanja</vt:lpstr>
      <vt:lpstr>Distanciranje</vt:lpstr>
      <vt:lpstr>Smanjenje percipirane prijetnje</vt:lpstr>
      <vt:lpstr>Zaključak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Uloga imaginacije u automatskim mislima i terapijskom radu</dc:title>
  <dc:creator>Marta Meštrović</dc:creator>
  <cp:lastModifiedBy>hubikotvr@outlook.com</cp:lastModifiedBy>
  <cp:revision>2</cp:revision>
  <dcterms:created xsi:type="dcterms:W3CDTF">2025-02-15T09:43:15Z</dcterms:created>
  <dcterms:modified xsi:type="dcterms:W3CDTF">2025-02-19T10:51:25Z</dcterms:modified>
</cp:coreProperties>
</file>