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75" r:id="rId11"/>
    <p:sldId id="264" r:id="rId12"/>
    <p:sldId id="265" r:id="rId13"/>
    <p:sldId id="266" r:id="rId14"/>
    <p:sldId id="267" r:id="rId15"/>
    <p:sldId id="268" r:id="rId16"/>
    <p:sldId id="274" r:id="rId17"/>
    <p:sldId id="269" r:id="rId18"/>
    <p:sldId id="270" r:id="rId19"/>
    <p:sldId id="271" r:id="rId20"/>
    <p:sldId id="272" r:id="rId21"/>
  </p:sldIdLst>
  <p:sldSz cx="9144000" cy="5143500" type="screen16x9"/>
  <p:notesSz cx="6858000" cy="9144000"/>
  <p:embeddedFontLst>
    <p:embeddedFont>
      <p:font typeface="Manjari" panose="020B0604020202020204" charset="0"/>
      <p:regular r:id="rId23"/>
      <p:bold r:id="rId24"/>
    </p:embeddedFont>
    <p:embeddedFont>
      <p:font typeface="Nunito Light" panose="020B0604020202020204" charset="-18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Work Sans" panose="020B0604020202020204" charset="-18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000STseDoleQmMORrtmTfJm+f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02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kada promišljaju o uključivanju u aktivnosti klijente često ometaju depresivne automatske misli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1f1e264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g351f1e264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9"/>
          <p:cNvSpPr txBox="1">
            <a:spLocks noGrp="1"/>
          </p:cNvSpPr>
          <p:nvPr>
            <p:ph type="ctrTitle"/>
          </p:nvPr>
        </p:nvSpPr>
        <p:spPr>
          <a:xfrm>
            <a:off x="713100" y="1071275"/>
            <a:ext cx="5319900" cy="22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ubTitle" idx="1"/>
          </p:nvPr>
        </p:nvSpPr>
        <p:spPr>
          <a:xfrm>
            <a:off x="791725" y="3533425"/>
            <a:ext cx="4313400" cy="38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19"/>
          <p:cNvGrpSpPr/>
          <p:nvPr/>
        </p:nvGrpSpPr>
        <p:grpSpPr>
          <a:xfrm>
            <a:off x="-2142191" y="-1441049"/>
            <a:ext cx="12986870" cy="8414973"/>
            <a:chOff x="-2142191" y="-1441049"/>
            <a:chExt cx="12986870" cy="8414973"/>
          </a:xfrm>
        </p:grpSpPr>
        <p:sp>
          <p:nvSpPr>
            <p:cNvPr id="12" name="Google Shape;12;p19"/>
            <p:cNvSpPr/>
            <p:nvPr/>
          </p:nvSpPr>
          <p:spPr>
            <a:xfrm rot="-5399993">
              <a:off x="5467851" y="786103"/>
              <a:ext cx="5831377" cy="4922267"/>
            </a:xfrm>
            <a:custGeom>
              <a:avLst/>
              <a:gdLst/>
              <a:ahLst/>
              <a:cxnLst/>
              <a:rect l="l" t="t" r="r" b="b"/>
              <a:pathLst>
                <a:path w="4788" h="4042" extrusionOk="0">
                  <a:moveTo>
                    <a:pt x="387" y="851"/>
                  </a:moveTo>
                  <a:cubicBezTo>
                    <a:pt x="775" y="0"/>
                    <a:pt x="1838" y="144"/>
                    <a:pt x="2096" y="646"/>
                  </a:cubicBezTo>
                  <a:cubicBezTo>
                    <a:pt x="2355" y="1147"/>
                    <a:pt x="3157" y="1327"/>
                    <a:pt x="3371" y="1268"/>
                  </a:cubicBezTo>
                  <a:cubicBezTo>
                    <a:pt x="3586" y="1208"/>
                    <a:pt x="3704" y="1171"/>
                    <a:pt x="3841" y="1225"/>
                  </a:cubicBezTo>
                  <a:cubicBezTo>
                    <a:pt x="3978" y="1280"/>
                    <a:pt x="4248" y="1380"/>
                    <a:pt x="4096" y="2155"/>
                  </a:cubicBezTo>
                  <a:cubicBezTo>
                    <a:pt x="3944" y="2930"/>
                    <a:pt x="4575" y="2319"/>
                    <a:pt x="4681" y="2638"/>
                  </a:cubicBezTo>
                  <a:cubicBezTo>
                    <a:pt x="4788" y="2957"/>
                    <a:pt x="4423" y="3507"/>
                    <a:pt x="3654" y="3783"/>
                  </a:cubicBezTo>
                  <a:cubicBezTo>
                    <a:pt x="3077" y="3990"/>
                    <a:pt x="1762" y="4042"/>
                    <a:pt x="919" y="3236"/>
                  </a:cubicBezTo>
                  <a:cubicBezTo>
                    <a:pt x="76" y="2431"/>
                    <a:pt x="0" y="1702"/>
                    <a:pt x="387" y="851"/>
                  </a:cubicBezTo>
                  <a:close/>
                </a:path>
              </a:pathLst>
            </a:custGeom>
            <a:solidFill>
              <a:srgbClr val="BEE2EA">
                <a:alpha val="6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9"/>
            <p:cNvSpPr/>
            <p:nvPr/>
          </p:nvSpPr>
          <p:spPr>
            <a:xfrm rot="7132500">
              <a:off x="-1988359" y="-614155"/>
              <a:ext cx="3218314" cy="2251809"/>
            </a:xfrm>
            <a:custGeom>
              <a:avLst/>
              <a:gdLst/>
              <a:ahLst/>
              <a:cxnLst/>
              <a:rect l="l" t="t" r="r" b="b"/>
              <a:pathLst>
                <a:path w="2430" h="1698" extrusionOk="0">
                  <a:moveTo>
                    <a:pt x="453" y="1497"/>
                  </a:moveTo>
                  <a:cubicBezTo>
                    <a:pt x="965" y="1683"/>
                    <a:pt x="1903" y="1698"/>
                    <a:pt x="2128" y="1541"/>
                  </a:cubicBezTo>
                  <a:cubicBezTo>
                    <a:pt x="2271" y="1441"/>
                    <a:pt x="2344" y="1333"/>
                    <a:pt x="2353" y="1303"/>
                  </a:cubicBezTo>
                  <a:cubicBezTo>
                    <a:pt x="2430" y="1030"/>
                    <a:pt x="2116" y="844"/>
                    <a:pt x="1896" y="788"/>
                  </a:cubicBezTo>
                  <a:cubicBezTo>
                    <a:pt x="1792" y="761"/>
                    <a:pt x="1705" y="724"/>
                    <a:pt x="1612" y="669"/>
                  </a:cubicBezTo>
                  <a:cubicBezTo>
                    <a:pt x="1506" y="607"/>
                    <a:pt x="1409" y="529"/>
                    <a:pt x="1327" y="437"/>
                  </a:cubicBezTo>
                  <a:cubicBezTo>
                    <a:pt x="1248" y="348"/>
                    <a:pt x="1179" y="264"/>
                    <a:pt x="1073" y="204"/>
                  </a:cubicBezTo>
                  <a:cubicBezTo>
                    <a:pt x="709" y="0"/>
                    <a:pt x="203" y="173"/>
                    <a:pt x="54" y="566"/>
                  </a:cubicBezTo>
                  <a:cubicBezTo>
                    <a:pt x="16" y="668"/>
                    <a:pt x="0" y="781"/>
                    <a:pt x="4" y="890"/>
                  </a:cubicBezTo>
                  <a:cubicBezTo>
                    <a:pt x="11" y="1132"/>
                    <a:pt x="232" y="1416"/>
                    <a:pt x="453" y="1497"/>
                  </a:cubicBezTo>
                  <a:close/>
                </a:path>
              </a:pathLst>
            </a:custGeom>
            <a:solidFill>
              <a:srgbClr val="F8B8B9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9"/>
            <p:cNvSpPr/>
            <p:nvPr/>
          </p:nvSpPr>
          <p:spPr>
            <a:xfrm>
              <a:off x="1232275" y="4637925"/>
              <a:ext cx="2299975" cy="2335999"/>
            </a:xfrm>
            <a:custGeom>
              <a:avLst/>
              <a:gdLst/>
              <a:ahLst/>
              <a:cxnLst/>
              <a:rect l="l" t="t" r="r" b="b"/>
              <a:pathLst>
                <a:path w="2143" h="1500" extrusionOk="0">
                  <a:moveTo>
                    <a:pt x="2057" y="1127"/>
                  </a:moveTo>
                  <a:cubicBezTo>
                    <a:pt x="2041" y="1155"/>
                    <a:pt x="2022" y="1179"/>
                    <a:pt x="2000" y="1199"/>
                  </a:cubicBezTo>
                  <a:cubicBezTo>
                    <a:pt x="1986" y="1212"/>
                    <a:pt x="1970" y="1224"/>
                    <a:pt x="1954" y="1234"/>
                  </a:cubicBezTo>
                  <a:cubicBezTo>
                    <a:pt x="1946" y="1239"/>
                    <a:pt x="1937" y="1243"/>
                    <a:pt x="1929" y="1248"/>
                  </a:cubicBezTo>
                  <a:cubicBezTo>
                    <a:pt x="1922" y="1251"/>
                    <a:pt x="1914" y="1254"/>
                    <a:pt x="1907" y="1257"/>
                  </a:cubicBezTo>
                  <a:cubicBezTo>
                    <a:pt x="1458" y="1464"/>
                    <a:pt x="886" y="1500"/>
                    <a:pt x="502" y="1376"/>
                  </a:cubicBezTo>
                  <a:cubicBezTo>
                    <a:pt x="328" y="1320"/>
                    <a:pt x="195" y="1220"/>
                    <a:pt x="170" y="1204"/>
                  </a:cubicBezTo>
                  <a:cubicBezTo>
                    <a:pt x="170" y="1204"/>
                    <a:pt x="170" y="1204"/>
                    <a:pt x="170" y="1204"/>
                  </a:cubicBezTo>
                  <a:cubicBezTo>
                    <a:pt x="137" y="1181"/>
                    <a:pt x="106" y="1151"/>
                    <a:pt x="81" y="1114"/>
                  </a:cubicBezTo>
                  <a:cubicBezTo>
                    <a:pt x="73" y="1103"/>
                    <a:pt x="67" y="1092"/>
                    <a:pt x="60" y="1080"/>
                  </a:cubicBezTo>
                  <a:cubicBezTo>
                    <a:pt x="0" y="964"/>
                    <a:pt x="0" y="805"/>
                    <a:pt x="41" y="674"/>
                  </a:cubicBezTo>
                  <a:cubicBezTo>
                    <a:pt x="43" y="669"/>
                    <a:pt x="45" y="664"/>
                    <a:pt x="46" y="659"/>
                  </a:cubicBezTo>
                  <a:cubicBezTo>
                    <a:pt x="92" y="525"/>
                    <a:pt x="175" y="421"/>
                    <a:pt x="264" y="336"/>
                  </a:cubicBezTo>
                  <a:cubicBezTo>
                    <a:pt x="376" y="229"/>
                    <a:pt x="500" y="147"/>
                    <a:pt x="630" y="91"/>
                  </a:cubicBezTo>
                  <a:cubicBezTo>
                    <a:pt x="654" y="82"/>
                    <a:pt x="677" y="73"/>
                    <a:pt x="701" y="64"/>
                  </a:cubicBezTo>
                  <a:cubicBezTo>
                    <a:pt x="841" y="17"/>
                    <a:pt x="986" y="0"/>
                    <a:pt x="1130" y="14"/>
                  </a:cubicBezTo>
                  <a:cubicBezTo>
                    <a:pt x="1187" y="20"/>
                    <a:pt x="1245" y="29"/>
                    <a:pt x="1303" y="41"/>
                  </a:cubicBezTo>
                  <a:cubicBezTo>
                    <a:pt x="1308" y="42"/>
                    <a:pt x="1312" y="43"/>
                    <a:pt x="1317" y="44"/>
                  </a:cubicBezTo>
                  <a:cubicBezTo>
                    <a:pt x="1404" y="64"/>
                    <a:pt x="1490" y="91"/>
                    <a:pt x="1573" y="127"/>
                  </a:cubicBezTo>
                  <a:cubicBezTo>
                    <a:pt x="1607" y="142"/>
                    <a:pt x="1642" y="159"/>
                    <a:pt x="1675" y="178"/>
                  </a:cubicBezTo>
                  <a:cubicBezTo>
                    <a:pt x="1707" y="196"/>
                    <a:pt x="1738" y="216"/>
                    <a:pt x="1769" y="238"/>
                  </a:cubicBezTo>
                  <a:cubicBezTo>
                    <a:pt x="1775" y="243"/>
                    <a:pt x="1781" y="247"/>
                    <a:pt x="1788" y="252"/>
                  </a:cubicBezTo>
                  <a:cubicBezTo>
                    <a:pt x="1796" y="258"/>
                    <a:pt x="1804" y="265"/>
                    <a:pt x="1812" y="271"/>
                  </a:cubicBezTo>
                  <a:cubicBezTo>
                    <a:pt x="1816" y="275"/>
                    <a:pt x="1821" y="279"/>
                    <a:pt x="1825" y="283"/>
                  </a:cubicBezTo>
                  <a:cubicBezTo>
                    <a:pt x="1832" y="289"/>
                    <a:pt x="1838" y="294"/>
                    <a:pt x="1845" y="300"/>
                  </a:cubicBezTo>
                  <a:cubicBezTo>
                    <a:pt x="1845" y="300"/>
                    <a:pt x="1845" y="300"/>
                    <a:pt x="1845" y="300"/>
                  </a:cubicBezTo>
                  <a:cubicBezTo>
                    <a:pt x="1845" y="300"/>
                    <a:pt x="1846" y="301"/>
                    <a:pt x="1846" y="301"/>
                  </a:cubicBezTo>
                  <a:cubicBezTo>
                    <a:pt x="1849" y="304"/>
                    <a:pt x="1853" y="308"/>
                    <a:pt x="1856" y="311"/>
                  </a:cubicBezTo>
                  <a:cubicBezTo>
                    <a:pt x="1879" y="332"/>
                    <a:pt x="1901" y="355"/>
                    <a:pt x="1922" y="379"/>
                  </a:cubicBezTo>
                  <a:cubicBezTo>
                    <a:pt x="1985" y="452"/>
                    <a:pt x="2039" y="537"/>
                    <a:pt x="2078" y="635"/>
                  </a:cubicBezTo>
                  <a:cubicBezTo>
                    <a:pt x="2086" y="655"/>
                    <a:pt x="2094" y="676"/>
                    <a:pt x="2101" y="698"/>
                  </a:cubicBezTo>
                  <a:cubicBezTo>
                    <a:pt x="2101" y="698"/>
                    <a:pt x="2101" y="698"/>
                    <a:pt x="2101" y="699"/>
                  </a:cubicBezTo>
                  <a:cubicBezTo>
                    <a:pt x="2103" y="704"/>
                    <a:pt x="2105" y="709"/>
                    <a:pt x="2106" y="714"/>
                  </a:cubicBezTo>
                  <a:cubicBezTo>
                    <a:pt x="2106" y="714"/>
                    <a:pt x="2106" y="714"/>
                    <a:pt x="2106" y="714"/>
                  </a:cubicBezTo>
                  <a:cubicBezTo>
                    <a:pt x="2143" y="847"/>
                    <a:pt x="2123" y="1014"/>
                    <a:pt x="2057" y="1127"/>
                  </a:cubicBezTo>
                  <a:close/>
                </a:path>
              </a:pathLst>
            </a:custGeom>
            <a:solidFill>
              <a:srgbClr val="B5696D">
                <a:alpha val="4431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9"/>
          <p:cNvGrpSpPr/>
          <p:nvPr/>
        </p:nvGrpSpPr>
        <p:grpSpPr>
          <a:xfrm flipH="1">
            <a:off x="-1416076" y="-2213240"/>
            <a:ext cx="12497205" cy="9321137"/>
            <a:chOff x="-1982046" y="-2213240"/>
            <a:chExt cx="12497205" cy="9321137"/>
          </a:xfrm>
        </p:grpSpPr>
        <p:sp>
          <p:nvSpPr>
            <p:cNvPr id="75" name="Google Shape;75;p29"/>
            <p:cNvSpPr/>
            <p:nvPr/>
          </p:nvSpPr>
          <p:spPr>
            <a:xfrm rot="-1693491" flipH="1">
              <a:off x="5280927" y="2677610"/>
              <a:ext cx="4676435" cy="3534602"/>
            </a:xfrm>
            <a:custGeom>
              <a:avLst/>
              <a:gdLst/>
              <a:ahLst/>
              <a:cxnLst/>
              <a:rect l="l" t="t" r="r" b="b"/>
              <a:pathLst>
                <a:path w="2430" h="1698" extrusionOk="0">
                  <a:moveTo>
                    <a:pt x="453" y="1497"/>
                  </a:moveTo>
                  <a:cubicBezTo>
                    <a:pt x="965" y="1683"/>
                    <a:pt x="1903" y="1698"/>
                    <a:pt x="2128" y="1541"/>
                  </a:cubicBezTo>
                  <a:cubicBezTo>
                    <a:pt x="2271" y="1441"/>
                    <a:pt x="2344" y="1333"/>
                    <a:pt x="2353" y="1303"/>
                  </a:cubicBezTo>
                  <a:cubicBezTo>
                    <a:pt x="2430" y="1030"/>
                    <a:pt x="2116" y="844"/>
                    <a:pt x="1896" y="788"/>
                  </a:cubicBezTo>
                  <a:cubicBezTo>
                    <a:pt x="1792" y="761"/>
                    <a:pt x="1705" y="724"/>
                    <a:pt x="1612" y="669"/>
                  </a:cubicBezTo>
                  <a:cubicBezTo>
                    <a:pt x="1506" y="607"/>
                    <a:pt x="1409" y="529"/>
                    <a:pt x="1327" y="437"/>
                  </a:cubicBezTo>
                  <a:cubicBezTo>
                    <a:pt x="1248" y="348"/>
                    <a:pt x="1179" y="264"/>
                    <a:pt x="1073" y="204"/>
                  </a:cubicBezTo>
                  <a:cubicBezTo>
                    <a:pt x="709" y="0"/>
                    <a:pt x="203" y="173"/>
                    <a:pt x="54" y="566"/>
                  </a:cubicBezTo>
                  <a:cubicBezTo>
                    <a:pt x="16" y="668"/>
                    <a:pt x="0" y="781"/>
                    <a:pt x="4" y="890"/>
                  </a:cubicBezTo>
                  <a:cubicBezTo>
                    <a:pt x="11" y="1132"/>
                    <a:pt x="232" y="1416"/>
                    <a:pt x="453" y="1497"/>
                  </a:cubicBezTo>
                  <a:close/>
                </a:path>
              </a:pathLst>
            </a:custGeom>
            <a:solidFill>
              <a:srgbClr val="F8B8B9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9"/>
            <p:cNvSpPr/>
            <p:nvPr/>
          </p:nvSpPr>
          <p:spPr>
            <a:xfrm rot="-7432735">
              <a:off x="-1799966" y="2186198"/>
              <a:ext cx="3296916" cy="2196104"/>
            </a:xfrm>
            <a:custGeom>
              <a:avLst/>
              <a:gdLst/>
              <a:ahLst/>
              <a:cxnLst/>
              <a:rect l="l" t="t" r="r" b="b"/>
              <a:pathLst>
                <a:path w="4568" h="3044" extrusionOk="0">
                  <a:moveTo>
                    <a:pt x="420" y="1800"/>
                  </a:moveTo>
                  <a:cubicBezTo>
                    <a:pt x="217" y="1350"/>
                    <a:pt x="0" y="192"/>
                    <a:pt x="1016" y="96"/>
                  </a:cubicBezTo>
                  <a:cubicBezTo>
                    <a:pt x="2032" y="0"/>
                    <a:pt x="1952" y="660"/>
                    <a:pt x="2360" y="980"/>
                  </a:cubicBezTo>
                  <a:cubicBezTo>
                    <a:pt x="2768" y="1300"/>
                    <a:pt x="3304" y="1060"/>
                    <a:pt x="3596" y="1068"/>
                  </a:cubicBezTo>
                  <a:cubicBezTo>
                    <a:pt x="3888" y="1076"/>
                    <a:pt x="4360" y="1196"/>
                    <a:pt x="4464" y="1612"/>
                  </a:cubicBezTo>
                  <a:cubicBezTo>
                    <a:pt x="4568" y="2028"/>
                    <a:pt x="4427" y="2251"/>
                    <a:pt x="4103" y="2547"/>
                  </a:cubicBezTo>
                  <a:cubicBezTo>
                    <a:pt x="3659" y="2953"/>
                    <a:pt x="3136" y="3044"/>
                    <a:pt x="1916" y="2844"/>
                  </a:cubicBezTo>
                  <a:cubicBezTo>
                    <a:pt x="1209" y="2728"/>
                    <a:pt x="634" y="2276"/>
                    <a:pt x="420" y="1800"/>
                  </a:cubicBezTo>
                  <a:close/>
                </a:path>
              </a:pathLst>
            </a:custGeom>
            <a:solidFill>
              <a:srgbClr val="B5696D">
                <a:alpha val="4431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9"/>
            <p:cNvSpPr/>
            <p:nvPr/>
          </p:nvSpPr>
          <p:spPr>
            <a:xfrm rot="-1335221">
              <a:off x="4155091" y="-1698299"/>
              <a:ext cx="3260814" cy="2752472"/>
            </a:xfrm>
            <a:custGeom>
              <a:avLst/>
              <a:gdLst/>
              <a:ahLst/>
              <a:cxnLst/>
              <a:rect l="l" t="t" r="r" b="b"/>
              <a:pathLst>
                <a:path w="4788" h="4042" extrusionOk="0">
                  <a:moveTo>
                    <a:pt x="387" y="851"/>
                  </a:moveTo>
                  <a:cubicBezTo>
                    <a:pt x="775" y="0"/>
                    <a:pt x="1838" y="144"/>
                    <a:pt x="2096" y="646"/>
                  </a:cubicBezTo>
                  <a:cubicBezTo>
                    <a:pt x="2355" y="1147"/>
                    <a:pt x="3157" y="1327"/>
                    <a:pt x="3371" y="1268"/>
                  </a:cubicBezTo>
                  <a:cubicBezTo>
                    <a:pt x="3586" y="1208"/>
                    <a:pt x="3704" y="1171"/>
                    <a:pt x="3841" y="1225"/>
                  </a:cubicBezTo>
                  <a:cubicBezTo>
                    <a:pt x="3978" y="1280"/>
                    <a:pt x="4248" y="1380"/>
                    <a:pt x="4096" y="2155"/>
                  </a:cubicBezTo>
                  <a:cubicBezTo>
                    <a:pt x="3944" y="2930"/>
                    <a:pt x="4575" y="2319"/>
                    <a:pt x="4681" y="2638"/>
                  </a:cubicBezTo>
                  <a:cubicBezTo>
                    <a:pt x="4788" y="2957"/>
                    <a:pt x="4423" y="3507"/>
                    <a:pt x="3654" y="3783"/>
                  </a:cubicBezTo>
                  <a:cubicBezTo>
                    <a:pt x="3077" y="3990"/>
                    <a:pt x="1762" y="4042"/>
                    <a:pt x="919" y="3236"/>
                  </a:cubicBezTo>
                  <a:cubicBezTo>
                    <a:pt x="76" y="2431"/>
                    <a:pt x="0" y="1702"/>
                    <a:pt x="387" y="851"/>
                  </a:cubicBezTo>
                  <a:close/>
                </a:path>
              </a:pathLst>
            </a:custGeom>
            <a:solidFill>
              <a:srgbClr val="BEE2EA">
                <a:alpha val="6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29"/>
          <p:cNvGrpSpPr/>
          <p:nvPr/>
        </p:nvGrpSpPr>
        <p:grpSpPr>
          <a:xfrm>
            <a:off x="340556" y="2012141"/>
            <a:ext cx="3456331" cy="3004277"/>
            <a:chOff x="1223645" y="1616864"/>
            <a:chExt cx="2676007" cy="2326012"/>
          </a:xfrm>
        </p:grpSpPr>
        <p:sp>
          <p:nvSpPr>
            <p:cNvPr id="79" name="Google Shape;79;p29"/>
            <p:cNvSpPr/>
            <p:nvPr/>
          </p:nvSpPr>
          <p:spPr>
            <a:xfrm>
              <a:off x="1559863" y="2069716"/>
              <a:ext cx="267603" cy="514605"/>
            </a:xfrm>
            <a:custGeom>
              <a:avLst/>
              <a:gdLst/>
              <a:ahLst/>
              <a:cxnLst/>
              <a:rect l="l" t="t" r="r" b="b"/>
              <a:pathLst>
                <a:path w="104" h="198" extrusionOk="0">
                  <a:moveTo>
                    <a:pt x="99" y="104"/>
                  </a:moveTo>
                  <a:cubicBezTo>
                    <a:pt x="101" y="103"/>
                    <a:pt x="102" y="102"/>
                    <a:pt x="104" y="100"/>
                  </a:cubicBezTo>
                  <a:cubicBezTo>
                    <a:pt x="91" y="96"/>
                    <a:pt x="78" y="90"/>
                    <a:pt x="72" y="79"/>
                  </a:cubicBezTo>
                  <a:cubicBezTo>
                    <a:pt x="70" y="75"/>
                    <a:pt x="69" y="71"/>
                    <a:pt x="68" y="67"/>
                  </a:cubicBezTo>
                  <a:cubicBezTo>
                    <a:pt x="64" y="45"/>
                    <a:pt x="62" y="22"/>
                    <a:pt x="60" y="0"/>
                  </a:cubicBezTo>
                  <a:cubicBezTo>
                    <a:pt x="54" y="19"/>
                    <a:pt x="49" y="39"/>
                    <a:pt x="42" y="58"/>
                  </a:cubicBezTo>
                  <a:cubicBezTo>
                    <a:pt x="39" y="65"/>
                    <a:pt x="34" y="73"/>
                    <a:pt x="28" y="78"/>
                  </a:cubicBezTo>
                  <a:cubicBezTo>
                    <a:pt x="20" y="85"/>
                    <a:pt x="7" y="87"/>
                    <a:pt x="0" y="94"/>
                  </a:cubicBezTo>
                  <a:cubicBezTo>
                    <a:pt x="6" y="100"/>
                    <a:pt x="17" y="102"/>
                    <a:pt x="24" y="108"/>
                  </a:cubicBezTo>
                  <a:cubicBezTo>
                    <a:pt x="34" y="116"/>
                    <a:pt x="41" y="128"/>
                    <a:pt x="45" y="139"/>
                  </a:cubicBezTo>
                  <a:cubicBezTo>
                    <a:pt x="49" y="150"/>
                    <a:pt x="51" y="160"/>
                    <a:pt x="53" y="171"/>
                  </a:cubicBezTo>
                  <a:cubicBezTo>
                    <a:pt x="54" y="176"/>
                    <a:pt x="55" y="181"/>
                    <a:pt x="56" y="187"/>
                  </a:cubicBezTo>
                  <a:cubicBezTo>
                    <a:pt x="56" y="189"/>
                    <a:pt x="56" y="198"/>
                    <a:pt x="58" y="198"/>
                  </a:cubicBezTo>
                  <a:cubicBezTo>
                    <a:pt x="60" y="184"/>
                    <a:pt x="61" y="170"/>
                    <a:pt x="64" y="156"/>
                  </a:cubicBezTo>
                  <a:cubicBezTo>
                    <a:pt x="65" y="150"/>
                    <a:pt x="66" y="144"/>
                    <a:pt x="69" y="138"/>
                  </a:cubicBezTo>
                  <a:cubicBezTo>
                    <a:pt x="75" y="124"/>
                    <a:pt x="87" y="113"/>
                    <a:pt x="99" y="1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9"/>
            <p:cNvSpPr/>
            <p:nvPr/>
          </p:nvSpPr>
          <p:spPr>
            <a:xfrm>
              <a:off x="3213497" y="1966797"/>
              <a:ext cx="247018" cy="466573"/>
            </a:xfrm>
            <a:custGeom>
              <a:avLst/>
              <a:gdLst/>
              <a:ahLst/>
              <a:cxnLst/>
              <a:rect l="l" t="t" r="r" b="b"/>
              <a:pathLst>
                <a:path w="95" h="182" extrusionOk="0">
                  <a:moveTo>
                    <a:pt x="91" y="95"/>
                  </a:moveTo>
                  <a:cubicBezTo>
                    <a:pt x="93" y="94"/>
                    <a:pt x="94" y="93"/>
                    <a:pt x="95" y="92"/>
                  </a:cubicBezTo>
                  <a:cubicBezTo>
                    <a:pt x="84" y="88"/>
                    <a:pt x="71" y="83"/>
                    <a:pt x="66" y="72"/>
                  </a:cubicBezTo>
                  <a:cubicBezTo>
                    <a:pt x="64" y="69"/>
                    <a:pt x="63" y="65"/>
                    <a:pt x="63" y="62"/>
                  </a:cubicBezTo>
                  <a:cubicBezTo>
                    <a:pt x="58" y="41"/>
                    <a:pt x="57" y="20"/>
                    <a:pt x="54" y="0"/>
                  </a:cubicBezTo>
                  <a:cubicBezTo>
                    <a:pt x="49" y="18"/>
                    <a:pt x="45" y="36"/>
                    <a:pt x="38" y="53"/>
                  </a:cubicBezTo>
                  <a:cubicBezTo>
                    <a:pt x="35" y="60"/>
                    <a:pt x="31" y="67"/>
                    <a:pt x="25" y="72"/>
                  </a:cubicBezTo>
                  <a:cubicBezTo>
                    <a:pt x="18" y="78"/>
                    <a:pt x="6" y="80"/>
                    <a:pt x="0" y="86"/>
                  </a:cubicBezTo>
                  <a:cubicBezTo>
                    <a:pt x="5" y="92"/>
                    <a:pt x="15" y="94"/>
                    <a:pt x="22" y="99"/>
                  </a:cubicBezTo>
                  <a:cubicBezTo>
                    <a:pt x="31" y="107"/>
                    <a:pt x="37" y="117"/>
                    <a:pt x="41" y="128"/>
                  </a:cubicBezTo>
                  <a:cubicBezTo>
                    <a:pt x="45" y="138"/>
                    <a:pt x="47" y="147"/>
                    <a:pt x="48" y="157"/>
                  </a:cubicBezTo>
                  <a:cubicBezTo>
                    <a:pt x="49" y="162"/>
                    <a:pt x="50" y="167"/>
                    <a:pt x="51" y="172"/>
                  </a:cubicBezTo>
                  <a:cubicBezTo>
                    <a:pt x="51" y="174"/>
                    <a:pt x="51" y="182"/>
                    <a:pt x="53" y="182"/>
                  </a:cubicBezTo>
                  <a:cubicBezTo>
                    <a:pt x="55" y="169"/>
                    <a:pt x="56" y="156"/>
                    <a:pt x="58" y="143"/>
                  </a:cubicBezTo>
                  <a:cubicBezTo>
                    <a:pt x="59" y="138"/>
                    <a:pt x="61" y="132"/>
                    <a:pt x="63" y="127"/>
                  </a:cubicBezTo>
                  <a:cubicBezTo>
                    <a:pt x="69" y="114"/>
                    <a:pt x="79" y="104"/>
                    <a:pt x="91" y="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9"/>
            <p:cNvSpPr/>
            <p:nvPr/>
          </p:nvSpPr>
          <p:spPr>
            <a:xfrm>
              <a:off x="2987068" y="1616864"/>
              <a:ext cx="157819" cy="301901"/>
            </a:xfrm>
            <a:custGeom>
              <a:avLst/>
              <a:gdLst/>
              <a:ahLst/>
              <a:cxnLst/>
              <a:rect l="l" t="t" r="r" b="b"/>
              <a:pathLst>
                <a:path w="61" h="117" extrusionOk="0">
                  <a:moveTo>
                    <a:pt x="58" y="61"/>
                  </a:moveTo>
                  <a:cubicBezTo>
                    <a:pt x="59" y="60"/>
                    <a:pt x="60" y="60"/>
                    <a:pt x="61" y="59"/>
                  </a:cubicBezTo>
                  <a:cubicBezTo>
                    <a:pt x="54" y="56"/>
                    <a:pt x="46" y="53"/>
                    <a:pt x="42" y="46"/>
                  </a:cubicBezTo>
                  <a:cubicBezTo>
                    <a:pt x="41" y="44"/>
                    <a:pt x="41" y="42"/>
                    <a:pt x="40" y="39"/>
                  </a:cubicBezTo>
                  <a:cubicBezTo>
                    <a:pt x="37" y="26"/>
                    <a:pt x="36" y="13"/>
                    <a:pt x="35" y="0"/>
                  </a:cubicBezTo>
                  <a:cubicBezTo>
                    <a:pt x="32" y="11"/>
                    <a:pt x="28" y="23"/>
                    <a:pt x="24" y="34"/>
                  </a:cubicBezTo>
                  <a:cubicBezTo>
                    <a:pt x="22" y="38"/>
                    <a:pt x="20" y="43"/>
                    <a:pt x="16" y="46"/>
                  </a:cubicBezTo>
                  <a:cubicBezTo>
                    <a:pt x="11" y="50"/>
                    <a:pt x="4" y="51"/>
                    <a:pt x="0" y="55"/>
                  </a:cubicBezTo>
                  <a:cubicBezTo>
                    <a:pt x="3" y="59"/>
                    <a:pt x="10" y="60"/>
                    <a:pt x="14" y="64"/>
                  </a:cubicBezTo>
                  <a:cubicBezTo>
                    <a:pt x="20" y="68"/>
                    <a:pt x="24" y="75"/>
                    <a:pt x="26" y="82"/>
                  </a:cubicBezTo>
                  <a:cubicBezTo>
                    <a:pt x="29" y="88"/>
                    <a:pt x="30" y="95"/>
                    <a:pt x="31" y="101"/>
                  </a:cubicBezTo>
                  <a:cubicBezTo>
                    <a:pt x="31" y="104"/>
                    <a:pt x="32" y="107"/>
                    <a:pt x="32" y="110"/>
                  </a:cubicBezTo>
                  <a:cubicBezTo>
                    <a:pt x="33" y="112"/>
                    <a:pt x="33" y="117"/>
                    <a:pt x="34" y="117"/>
                  </a:cubicBezTo>
                  <a:cubicBezTo>
                    <a:pt x="35" y="108"/>
                    <a:pt x="36" y="100"/>
                    <a:pt x="37" y="92"/>
                  </a:cubicBezTo>
                  <a:cubicBezTo>
                    <a:pt x="38" y="88"/>
                    <a:pt x="39" y="85"/>
                    <a:pt x="40" y="82"/>
                  </a:cubicBezTo>
                  <a:cubicBezTo>
                    <a:pt x="44" y="73"/>
                    <a:pt x="51" y="67"/>
                    <a:pt x="58" y="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9"/>
            <p:cNvSpPr/>
            <p:nvPr/>
          </p:nvSpPr>
          <p:spPr>
            <a:xfrm>
              <a:off x="1463802" y="3325351"/>
              <a:ext cx="150954" cy="150950"/>
            </a:xfrm>
            <a:custGeom>
              <a:avLst/>
              <a:gdLst/>
              <a:ahLst/>
              <a:cxnLst/>
              <a:rect l="l" t="t" r="r" b="b"/>
              <a:pathLst>
                <a:path w="60" h="59" extrusionOk="0">
                  <a:moveTo>
                    <a:pt x="52" y="17"/>
                  </a:moveTo>
                  <a:cubicBezTo>
                    <a:pt x="49" y="12"/>
                    <a:pt x="45" y="9"/>
                    <a:pt x="41" y="6"/>
                  </a:cubicBezTo>
                  <a:cubicBezTo>
                    <a:pt x="36" y="3"/>
                    <a:pt x="31" y="0"/>
                    <a:pt x="26" y="1"/>
                  </a:cubicBezTo>
                  <a:cubicBezTo>
                    <a:pt x="21" y="1"/>
                    <a:pt x="16" y="2"/>
                    <a:pt x="11" y="4"/>
                  </a:cubicBezTo>
                  <a:cubicBezTo>
                    <a:pt x="9" y="5"/>
                    <a:pt x="7" y="6"/>
                    <a:pt x="5" y="8"/>
                  </a:cubicBezTo>
                  <a:cubicBezTo>
                    <a:pt x="3" y="10"/>
                    <a:pt x="2" y="12"/>
                    <a:pt x="1" y="14"/>
                  </a:cubicBezTo>
                  <a:cubicBezTo>
                    <a:pt x="0" y="20"/>
                    <a:pt x="0" y="26"/>
                    <a:pt x="2" y="31"/>
                  </a:cubicBezTo>
                  <a:cubicBezTo>
                    <a:pt x="4" y="38"/>
                    <a:pt x="9" y="45"/>
                    <a:pt x="15" y="49"/>
                  </a:cubicBezTo>
                  <a:cubicBezTo>
                    <a:pt x="16" y="50"/>
                    <a:pt x="17" y="51"/>
                    <a:pt x="19" y="52"/>
                  </a:cubicBezTo>
                  <a:cubicBezTo>
                    <a:pt x="22" y="54"/>
                    <a:pt x="26" y="55"/>
                    <a:pt x="30" y="57"/>
                  </a:cubicBezTo>
                  <a:cubicBezTo>
                    <a:pt x="34" y="59"/>
                    <a:pt x="39" y="58"/>
                    <a:pt x="42" y="57"/>
                  </a:cubicBezTo>
                  <a:cubicBezTo>
                    <a:pt x="58" y="50"/>
                    <a:pt x="60" y="30"/>
                    <a:pt x="52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9"/>
            <p:cNvSpPr/>
            <p:nvPr/>
          </p:nvSpPr>
          <p:spPr>
            <a:xfrm>
              <a:off x="1223645" y="3229292"/>
              <a:ext cx="370523" cy="212705"/>
            </a:xfrm>
            <a:custGeom>
              <a:avLst/>
              <a:gdLst/>
              <a:ahLst/>
              <a:cxnLst/>
              <a:rect l="l" t="t" r="r" b="b"/>
              <a:pathLst>
                <a:path w="144" h="83" extrusionOk="0">
                  <a:moveTo>
                    <a:pt x="135" y="51"/>
                  </a:moveTo>
                  <a:cubicBezTo>
                    <a:pt x="133" y="49"/>
                    <a:pt x="131" y="48"/>
                    <a:pt x="129" y="47"/>
                  </a:cubicBezTo>
                  <a:cubicBezTo>
                    <a:pt x="127" y="47"/>
                    <a:pt x="126" y="47"/>
                    <a:pt x="124" y="46"/>
                  </a:cubicBezTo>
                  <a:cubicBezTo>
                    <a:pt x="122" y="45"/>
                    <a:pt x="120" y="44"/>
                    <a:pt x="119" y="43"/>
                  </a:cubicBezTo>
                  <a:cubicBezTo>
                    <a:pt x="115" y="42"/>
                    <a:pt x="112" y="41"/>
                    <a:pt x="109" y="41"/>
                  </a:cubicBezTo>
                  <a:cubicBezTo>
                    <a:pt x="105" y="41"/>
                    <a:pt x="101" y="41"/>
                    <a:pt x="97" y="41"/>
                  </a:cubicBezTo>
                  <a:cubicBezTo>
                    <a:pt x="96" y="40"/>
                    <a:pt x="95" y="38"/>
                    <a:pt x="95" y="37"/>
                  </a:cubicBezTo>
                  <a:cubicBezTo>
                    <a:pt x="91" y="33"/>
                    <a:pt x="86" y="29"/>
                    <a:pt x="80" y="26"/>
                  </a:cubicBezTo>
                  <a:cubicBezTo>
                    <a:pt x="77" y="25"/>
                    <a:pt x="74" y="24"/>
                    <a:pt x="71" y="24"/>
                  </a:cubicBezTo>
                  <a:cubicBezTo>
                    <a:pt x="70" y="23"/>
                    <a:pt x="68" y="23"/>
                    <a:pt x="67" y="23"/>
                  </a:cubicBezTo>
                  <a:cubicBezTo>
                    <a:pt x="67" y="22"/>
                    <a:pt x="66" y="21"/>
                    <a:pt x="66" y="20"/>
                  </a:cubicBezTo>
                  <a:cubicBezTo>
                    <a:pt x="66" y="19"/>
                    <a:pt x="66" y="18"/>
                    <a:pt x="66" y="17"/>
                  </a:cubicBezTo>
                  <a:cubicBezTo>
                    <a:pt x="64" y="12"/>
                    <a:pt x="62" y="8"/>
                    <a:pt x="58" y="4"/>
                  </a:cubicBezTo>
                  <a:cubicBezTo>
                    <a:pt x="57" y="3"/>
                    <a:pt x="55" y="1"/>
                    <a:pt x="53" y="1"/>
                  </a:cubicBezTo>
                  <a:cubicBezTo>
                    <a:pt x="50" y="0"/>
                    <a:pt x="47" y="1"/>
                    <a:pt x="46" y="4"/>
                  </a:cubicBezTo>
                  <a:cubicBezTo>
                    <a:pt x="44" y="7"/>
                    <a:pt x="45" y="11"/>
                    <a:pt x="44" y="14"/>
                  </a:cubicBezTo>
                  <a:cubicBezTo>
                    <a:pt x="44" y="15"/>
                    <a:pt x="44" y="15"/>
                    <a:pt x="44" y="16"/>
                  </a:cubicBezTo>
                  <a:cubicBezTo>
                    <a:pt x="44" y="17"/>
                    <a:pt x="42" y="17"/>
                    <a:pt x="41" y="18"/>
                  </a:cubicBezTo>
                  <a:cubicBezTo>
                    <a:pt x="40" y="18"/>
                    <a:pt x="39" y="19"/>
                    <a:pt x="38" y="19"/>
                  </a:cubicBezTo>
                  <a:cubicBezTo>
                    <a:pt x="36" y="20"/>
                    <a:pt x="34" y="21"/>
                    <a:pt x="33" y="23"/>
                  </a:cubicBezTo>
                  <a:cubicBezTo>
                    <a:pt x="30" y="25"/>
                    <a:pt x="26" y="28"/>
                    <a:pt x="24" y="31"/>
                  </a:cubicBezTo>
                  <a:cubicBezTo>
                    <a:pt x="20" y="27"/>
                    <a:pt x="17" y="23"/>
                    <a:pt x="12" y="20"/>
                  </a:cubicBezTo>
                  <a:cubicBezTo>
                    <a:pt x="9" y="18"/>
                    <a:pt x="2" y="14"/>
                    <a:pt x="0" y="20"/>
                  </a:cubicBezTo>
                  <a:cubicBezTo>
                    <a:pt x="0" y="21"/>
                    <a:pt x="0" y="23"/>
                    <a:pt x="1" y="25"/>
                  </a:cubicBezTo>
                  <a:cubicBezTo>
                    <a:pt x="2" y="27"/>
                    <a:pt x="3" y="30"/>
                    <a:pt x="4" y="33"/>
                  </a:cubicBezTo>
                  <a:cubicBezTo>
                    <a:pt x="5" y="34"/>
                    <a:pt x="7" y="36"/>
                    <a:pt x="7" y="37"/>
                  </a:cubicBezTo>
                  <a:cubicBezTo>
                    <a:pt x="7" y="37"/>
                    <a:pt x="6" y="38"/>
                    <a:pt x="7" y="38"/>
                  </a:cubicBezTo>
                  <a:cubicBezTo>
                    <a:pt x="7" y="39"/>
                    <a:pt x="7" y="40"/>
                    <a:pt x="7" y="40"/>
                  </a:cubicBezTo>
                  <a:cubicBezTo>
                    <a:pt x="10" y="45"/>
                    <a:pt x="13" y="49"/>
                    <a:pt x="17" y="53"/>
                  </a:cubicBezTo>
                  <a:cubicBezTo>
                    <a:pt x="17" y="54"/>
                    <a:pt x="18" y="55"/>
                    <a:pt x="19" y="55"/>
                  </a:cubicBezTo>
                  <a:cubicBezTo>
                    <a:pt x="19" y="56"/>
                    <a:pt x="19" y="57"/>
                    <a:pt x="20" y="58"/>
                  </a:cubicBezTo>
                  <a:cubicBezTo>
                    <a:pt x="20" y="60"/>
                    <a:pt x="22" y="61"/>
                    <a:pt x="23" y="63"/>
                  </a:cubicBezTo>
                  <a:cubicBezTo>
                    <a:pt x="25" y="64"/>
                    <a:pt x="26" y="65"/>
                    <a:pt x="27" y="66"/>
                  </a:cubicBezTo>
                  <a:cubicBezTo>
                    <a:pt x="29" y="68"/>
                    <a:pt x="30" y="69"/>
                    <a:pt x="32" y="70"/>
                  </a:cubicBezTo>
                  <a:cubicBezTo>
                    <a:pt x="37" y="74"/>
                    <a:pt x="44" y="77"/>
                    <a:pt x="50" y="80"/>
                  </a:cubicBezTo>
                  <a:cubicBezTo>
                    <a:pt x="57" y="82"/>
                    <a:pt x="65" y="82"/>
                    <a:pt x="73" y="82"/>
                  </a:cubicBezTo>
                  <a:cubicBezTo>
                    <a:pt x="76" y="83"/>
                    <a:pt x="78" y="83"/>
                    <a:pt x="81" y="83"/>
                  </a:cubicBezTo>
                  <a:cubicBezTo>
                    <a:pt x="91" y="83"/>
                    <a:pt x="101" y="83"/>
                    <a:pt x="110" y="82"/>
                  </a:cubicBezTo>
                  <a:cubicBezTo>
                    <a:pt x="119" y="82"/>
                    <a:pt x="129" y="83"/>
                    <a:pt x="137" y="79"/>
                  </a:cubicBezTo>
                  <a:cubicBezTo>
                    <a:pt x="139" y="78"/>
                    <a:pt x="141" y="76"/>
                    <a:pt x="142" y="75"/>
                  </a:cubicBezTo>
                  <a:cubicBezTo>
                    <a:pt x="143" y="73"/>
                    <a:pt x="144" y="70"/>
                    <a:pt x="144" y="68"/>
                  </a:cubicBezTo>
                  <a:cubicBezTo>
                    <a:pt x="144" y="62"/>
                    <a:pt x="141" y="57"/>
                    <a:pt x="138" y="53"/>
                  </a:cubicBezTo>
                  <a:cubicBezTo>
                    <a:pt x="137" y="52"/>
                    <a:pt x="136" y="52"/>
                    <a:pt x="135" y="51"/>
                  </a:cubicBezTo>
                  <a:close/>
                  <a:moveTo>
                    <a:pt x="42" y="49"/>
                  </a:moveTo>
                  <a:cubicBezTo>
                    <a:pt x="40" y="48"/>
                    <a:pt x="38" y="47"/>
                    <a:pt x="37" y="45"/>
                  </a:cubicBezTo>
                  <a:cubicBezTo>
                    <a:pt x="36" y="45"/>
                    <a:pt x="36" y="44"/>
                    <a:pt x="36" y="44"/>
                  </a:cubicBezTo>
                  <a:cubicBezTo>
                    <a:pt x="36" y="43"/>
                    <a:pt x="36" y="43"/>
                    <a:pt x="37" y="43"/>
                  </a:cubicBezTo>
                  <a:cubicBezTo>
                    <a:pt x="40" y="39"/>
                    <a:pt x="44" y="36"/>
                    <a:pt x="48" y="33"/>
                  </a:cubicBezTo>
                  <a:cubicBezTo>
                    <a:pt x="48" y="32"/>
                    <a:pt x="49" y="32"/>
                    <a:pt x="49" y="32"/>
                  </a:cubicBezTo>
                  <a:cubicBezTo>
                    <a:pt x="49" y="35"/>
                    <a:pt x="49" y="38"/>
                    <a:pt x="49" y="41"/>
                  </a:cubicBezTo>
                  <a:cubicBezTo>
                    <a:pt x="49" y="43"/>
                    <a:pt x="49" y="46"/>
                    <a:pt x="48" y="48"/>
                  </a:cubicBezTo>
                  <a:cubicBezTo>
                    <a:pt x="46" y="49"/>
                    <a:pt x="44" y="49"/>
                    <a:pt x="42" y="49"/>
                  </a:cubicBezTo>
                  <a:close/>
                </a:path>
              </a:pathLst>
            </a:custGeom>
            <a:solidFill>
              <a:srgbClr val="CD88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9"/>
            <p:cNvSpPr/>
            <p:nvPr/>
          </p:nvSpPr>
          <p:spPr>
            <a:xfrm>
              <a:off x="1333430" y="3256738"/>
              <a:ext cx="34310" cy="54891"/>
            </a:xfrm>
            <a:custGeom>
              <a:avLst/>
              <a:gdLst/>
              <a:ahLst/>
              <a:cxnLst/>
              <a:rect l="l" t="t" r="r" b="b"/>
              <a:pathLst>
                <a:path w="14" h="21" extrusionOk="0">
                  <a:moveTo>
                    <a:pt x="13" y="8"/>
                  </a:moveTo>
                  <a:cubicBezTo>
                    <a:pt x="12" y="2"/>
                    <a:pt x="4" y="0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4" y="3"/>
                    <a:pt x="6" y="2"/>
                    <a:pt x="8" y="4"/>
                  </a:cubicBezTo>
                  <a:cubicBezTo>
                    <a:pt x="12" y="6"/>
                    <a:pt x="12" y="10"/>
                    <a:pt x="10" y="13"/>
                  </a:cubicBezTo>
                  <a:cubicBezTo>
                    <a:pt x="10" y="15"/>
                    <a:pt x="9" y="17"/>
                    <a:pt x="8" y="18"/>
                  </a:cubicBezTo>
                  <a:cubicBezTo>
                    <a:pt x="7" y="19"/>
                    <a:pt x="7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0"/>
                    <a:pt x="9" y="20"/>
                  </a:cubicBezTo>
                  <a:cubicBezTo>
                    <a:pt x="10" y="19"/>
                    <a:pt x="11" y="18"/>
                    <a:pt x="12" y="16"/>
                  </a:cubicBezTo>
                  <a:cubicBezTo>
                    <a:pt x="13" y="14"/>
                    <a:pt x="14" y="11"/>
                    <a:pt x="13" y="8"/>
                  </a:cubicBezTo>
                  <a:close/>
                </a:path>
              </a:pathLst>
            </a:custGeom>
            <a:solidFill>
              <a:srgbClr val="7F56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9"/>
            <p:cNvSpPr/>
            <p:nvPr/>
          </p:nvSpPr>
          <p:spPr>
            <a:xfrm>
              <a:off x="1388322" y="3263597"/>
              <a:ext cx="6864" cy="54891"/>
            </a:xfrm>
            <a:custGeom>
              <a:avLst/>
              <a:gdLst/>
              <a:ahLst/>
              <a:cxnLst/>
              <a:rect l="l" t="t" r="r" b="b"/>
              <a:pathLst>
                <a:path w="4" h="20" extrusionOk="0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2" y="7"/>
                    <a:pt x="2" y="13"/>
                    <a:pt x="1" y="19"/>
                  </a:cubicBezTo>
                  <a:cubicBezTo>
                    <a:pt x="0" y="20"/>
                    <a:pt x="3" y="20"/>
                    <a:pt x="3" y="19"/>
                  </a:cubicBezTo>
                  <a:cubicBezTo>
                    <a:pt x="4" y="13"/>
                    <a:pt x="4" y="7"/>
                    <a:pt x="2" y="1"/>
                  </a:cubicBezTo>
                  <a:close/>
                </a:path>
              </a:pathLst>
            </a:custGeom>
            <a:solidFill>
              <a:srgbClr val="7F56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9"/>
            <p:cNvSpPr/>
            <p:nvPr/>
          </p:nvSpPr>
          <p:spPr>
            <a:xfrm>
              <a:off x="1408909" y="3339074"/>
              <a:ext cx="82339" cy="34309"/>
            </a:xfrm>
            <a:custGeom>
              <a:avLst/>
              <a:gdLst/>
              <a:ahLst/>
              <a:cxnLst/>
              <a:rect l="l" t="t" r="r" b="b"/>
              <a:pathLst>
                <a:path w="31" h="13" extrusionOk="0">
                  <a:moveTo>
                    <a:pt x="30" y="5"/>
                  </a:moveTo>
                  <a:cubicBezTo>
                    <a:pt x="20" y="0"/>
                    <a:pt x="9" y="5"/>
                    <a:pt x="1" y="12"/>
                  </a:cubicBezTo>
                  <a:cubicBezTo>
                    <a:pt x="0" y="12"/>
                    <a:pt x="2" y="13"/>
                    <a:pt x="3" y="12"/>
                  </a:cubicBezTo>
                  <a:cubicBezTo>
                    <a:pt x="10" y="7"/>
                    <a:pt x="20" y="1"/>
                    <a:pt x="29" y="6"/>
                  </a:cubicBezTo>
                  <a:cubicBezTo>
                    <a:pt x="29" y="6"/>
                    <a:pt x="31" y="6"/>
                    <a:pt x="30" y="5"/>
                  </a:cubicBezTo>
                  <a:close/>
                </a:path>
              </a:pathLst>
            </a:custGeom>
            <a:solidFill>
              <a:srgbClr val="7F56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9"/>
            <p:cNvSpPr/>
            <p:nvPr/>
          </p:nvSpPr>
          <p:spPr>
            <a:xfrm>
              <a:off x="1271678" y="3359656"/>
              <a:ext cx="144095" cy="48032"/>
            </a:xfrm>
            <a:custGeom>
              <a:avLst/>
              <a:gdLst/>
              <a:ahLst/>
              <a:cxnLst/>
              <a:rect l="l" t="t" r="r" b="b"/>
              <a:pathLst>
                <a:path w="56" h="19" extrusionOk="0">
                  <a:moveTo>
                    <a:pt x="55" y="18"/>
                  </a:moveTo>
                  <a:cubicBezTo>
                    <a:pt x="49" y="17"/>
                    <a:pt x="43" y="17"/>
                    <a:pt x="38" y="16"/>
                  </a:cubicBezTo>
                  <a:cubicBezTo>
                    <a:pt x="33" y="14"/>
                    <a:pt x="28" y="11"/>
                    <a:pt x="23" y="8"/>
                  </a:cubicBezTo>
                  <a:cubicBezTo>
                    <a:pt x="21" y="7"/>
                    <a:pt x="19" y="5"/>
                    <a:pt x="16" y="4"/>
                  </a:cubicBezTo>
                  <a:cubicBezTo>
                    <a:pt x="15" y="3"/>
                    <a:pt x="13" y="1"/>
                    <a:pt x="11" y="1"/>
                  </a:cubicBezTo>
                  <a:cubicBezTo>
                    <a:pt x="6" y="0"/>
                    <a:pt x="2" y="2"/>
                    <a:pt x="0" y="7"/>
                  </a:cubicBezTo>
                  <a:cubicBezTo>
                    <a:pt x="0" y="7"/>
                    <a:pt x="2" y="8"/>
                    <a:pt x="3" y="7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10" y="1"/>
                    <a:pt x="12" y="3"/>
                    <a:pt x="14" y="4"/>
                  </a:cubicBezTo>
                  <a:cubicBezTo>
                    <a:pt x="18" y="7"/>
                    <a:pt x="23" y="10"/>
                    <a:pt x="27" y="12"/>
                  </a:cubicBezTo>
                  <a:cubicBezTo>
                    <a:pt x="31" y="14"/>
                    <a:pt x="35" y="16"/>
                    <a:pt x="40" y="17"/>
                  </a:cubicBezTo>
                  <a:cubicBezTo>
                    <a:pt x="45" y="19"/>
                    <a:pt x="50" y="18"/>
                    <a:pt x="55" y="19"/>
                  </a:cubicBezTo>
                  <a:cubicBezTo>
                    <a:pt x="56" y="19"/>
                    <a:pt x="56" y="18"/>
                    <a:pt x="55" y="18"/>
                  </a:cubicBezTo>
                  <a:close/>
                </a:path>
              </a:pathLst>
            </a:custGeom>
            <a:solidFill>
              <a:srgbClr val="7F56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9"/>
            <p:cNvSpPr/>
            <p:nvPr/>
          </p:nvSpPr>
          <p:spPr>
            <a:xfrm>
              <a:off x="1237368" y="3304765"/>
              <a:ext cx="144094" cy="82336"/>
            </a:xfrm>
            <a:custGeom>
              <a:avLst/>
              <a:gdLst/>
              <a:ahLst/>
              <a:cxnLst/>
              <a:rect l="l" t="t" r="r" b="b"/>
              <a:pathLst>
                <a:path w="55" h="31" extrusionOk="0">
                  <a:moveTo>
                    <a:pt x="54" y="30"/>
                  </a:moveTo>
                  <a:cubicBezTo>
                    <a:pt x="49" y="28"/>
                    <a:pt x="45" y="25"/>
                    <a:pt x="41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6" y="20"/>
                    <a:pt x="33" y="16"/>
                    <a:pt x="30" y="1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6" y="0"/>
                    <a:pt x="17" y="1"/>
                  </a:cubicBezTo>
                  <a:cubicBezTo>
                    <a:pt x="21" y="5"/>
                    <a:pt x="24" y="9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1"/>
                    <a:pt x="23" y="9"/>
                    <a:pt x="21" y="7"/>
                  </a:cubicBezTo>
                  <a:cubicBezTo>
                    <a:pt x="19" y="6"/>
                    <a:pt x="17" y="4"/>
                    <a:pt x="16" y="3"/>
                  </a:cubicBezTo>
                  <a:cubicBezTo>
                    <a:pt x="14" y="2"/>
                    <a:pt x="13" y="1"/>
                    <a:pt x="11" y="0"/>
                  </a:cubicBezTo>
                  <a:cubicBezTo>
                    <a:pt x="6" y="0"/>
                    <a:pt x="2" y="2"/>
                    <a:pt x="0" y="6"/>
                  </a:cubicBezTo>
                  <a:cubicBezTo>
                    <a:pt x="0" y="6"/>
                    <a:pt x="2" y="7"/>
                    <a:pt x="3" y="6"/>
                  </a:cubicBezTo>
                  <a:cubicBezTo>
                    <a:pt x="4" y="4"/>
                    <a:pt x="6" y="2"/>
                    <a:pt x="8" y="1"/>
                  </a:cubicBezTo>
                  <a:cubicBezTo>
                    <a:pt x="11" y="1"/>
                    <a:pt x="13" y="3"/>
                    <a:pt x="15" y="5"/>
                  </a:cubicBezTo>
                  <a:cubicBezTo>
                    <a:pt x="19" y="8"/>
                    <a:pt x="23" y="11"/>
                    <a:pt x="27" y="15"/>
                  </a:cubicBezTo>
                  <a:cubicBezTo>
                    <a:pt x="35" y="21"/>
                    <a:pt x="43" y="27"/>
                    <a:pt x="53" y="31"/>
                  </a:cubicBezTo>
                  <a:cubicBezTo>
                    <a:pt x="53" y="31"/>
                    <a:pt x="54" y="31"/>
                    <a:pt x="54" y="31"/>
                  </a:cubicBezTo>
                  <a:cubicBezTo>
                    <a:pt x="55" y="31"/>
                    <a:pt x="55" y="30"/>
                    <a:pt x="54" y="30"/>
                  </a:cubicBezTo>
                  <a:close/>
                </a:path>
              </a:pathLst>
            </a:custGeom>
            <a:solidFill>
              <a:srgbClr val="7F56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9"/>
            <p:cNvSpPr/>
            <p:nvPr/>
          </p:nvSpPr>
          <p:spPr>
            <a:xfrm>
              <a:off x="1532417" y="3380243"/>
              <a:ext cx="34310" cy="54891"/>
            </a:xfrm>
            <a:custGeom>
              <a:avLst/>
              <a:gdLst/>
              <a:ahLst/>
              <a:cxnLst/>
              <a:rect l="l" t="t" r="r" b="b"/>
              <a:pathLst>
                <a:path w="14" h="23" extrusionOk="0">
                  <a:moveTo>
                    <a:pt x="9" y="0"/>
                  </a:moveTo>
                  <a:cubicBezTo>
                    <a:pt x="9" y="0"/>
                    <a:pt x="6" y="0"/>
                    <a:pt x="7" y="1"/>
                  </a:cubicBezTo>
                  <a:cubicBezTo>
                    <a:pt x="10" y="4"/>
                    <a:pt x="12" y="9"/>
                    <a:pt x="11" y="13"/>
                  </a:cubicBezTo>
                  <a:cubicBezTo>
                    <a:pt x="10" y="16"/>
                    <a:pt x="9" y="17"/>
                    <a:pt x="7" y="19"/>
                  </a:cubicBezTo>
                  <a:cubicBezTo>
                    <a:pt x="6" y="20"/>
                    <a:pt x="3" y="21"/>
                    <a:pt x="1" y="22"/>
                  </a:cubicBezTo>
                  <a:cubicBezTo>
                    <a:pt x="0" y="22"/>
                    <a:pt x="2" y="23"/>
                    <a:pt x="2" y="23"/>
                  </a:cubicBezTo>
                  <a:cubicBezTo>
                    <a:pt x="7" y="21"/>
                    <a:pt x="12" y="19"/>
                    <a:pt x="13" y="14"/>
                  </a:cubicBezTo>
                  <a:cubicBezTo>
                    <a:pt x="14" y="9"/>
                    <a:pt x="12" y="4"/>
                    <a:pt x="9" y="0"/>
                  </a:cubicBezTo>
                  <a:close/>
                </a:path>
              </a:pathLst>
            </a:custGeom>
            <a:solidFill>
              <a:srgbClr val="7F56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9"/>
            <p:cNvSpPr/>
            <p:nvPr/>
          </p:nvSpPr>
          <p:spPr>
            <a:xfrm>
              <a:off x="1463802" y="2577458"/>
              <a:ext cx="761636" cy="898843"/>
            </a:xfrm>
            <a:custGeom>
              <a:avLst/>
              <a:gdLst/>
              <a:ahLst/>
              <a:cxnLst/>
              <a:rect l="l" t="t" r="r" b="b"/>
              <a:pathLst>
                <a:path w="297" h="347" extrusionOk="0">
                  <a:moveTo>
                    <a:pt x="294" y="108"/>
                  </a:moveTo>
                  <a:cubicBezTo>
                    <a:pt x="293" y="104"/>
                    <a:pt x="293" y="99"/>
                    <a:pt x="292" y="95"/>
                  </a:cubicBezTo>
                  <a:cubicBezTo>
                    <a:pt x="292" y="86"/>
                    <a:pt x="288" y="78"/>
                    <a:pt x="285" y="70"/>
                  </a:cubicBezTo>
                  <a:cubicBezTo>
                    <a:pt x="280" y="57"/>
                    <a:pt x="274" y="45"/>
                    <a:pt x="270" y="31"/>
                  </a:cubicBezTo>
                  <a:cubicBezTo>
                    <a:pt x="268" y="21"/>
                    <a:pt x="266" y="11"/>
                    <a:pt x="258" y="3"/>
                  </a:cubicBezTo>
                  <a:cubicBezTo>
                    <a:pt x="255" y="0"/>
                    <a:pt x="251" y="0"/>
                    <a:pt x="248" y="3"/>
                  </a:cubicBezTo>
                  <a:cubicBezTo>
                    <a:pt x="247" y="5"/>
                    <a:pt x="246" y="6"/>
                    <a:pt x="246" y="7"/>
                  </a:cubicBezTo>
                  <a:cubicBezTo>
                    <a:pt x="237" y="26"/>
                    <a:pt x="229" y="45"/>
                    <a:pt x="223" y="64"/>
                  </a:cubicBezTo>
                  <a:cubicBezTo>
                    <a:pt x="220" y="71"/>
                    <a:pt x="218" y="79"/>
                    <a:pt x="215" y="86"/>
                  </a:cubicBezTo>
                  <a:cubicBezTo>
                    <a:pt x="210" y="101"/>
                    <a:pt x="204" y="115"/>
                    <a:pt x="198" y="129"/>
                  </a:cubicBezTo>
                  <a:cubicBezTo>
                    <a:pt x="192" y="142"/>
                    <a:pt x="186" y="154"/>
                    <a:pt x="179" y="166"/>
                  </a:cubicBezTo>
                  <a:cubicBezTo>
                    <a:pt x="171" y="178"/>
                    <a:pt x="161" y="185"/>
                    <a:pt x="150" y="194"/>
                  </a:cubicBezTo>
                  <a:cubicBezTo>
                    <a:pt x="127" y="211"/>
                    <a:pt x="101" y="227"/>
                    <a:pt x="76" y="240"/>
                  </a:cubicBezTo>
                  <a:cubicBezTo>
                    <a:pt x="63" y="248"/>
                    <a:pt x="50" y="255"/>
                    <a:pt x="38" y="263"/>
                  </a:cubicBezTo>
                  <a:cubicBezTo>
                    <a:pt x="32" y="267"/>
                    <a:pt x="0" y="283"/>
                    <a:pt x="8" y="292"/>
                  </a:cubicBezTo>
                  <a:cubicBezTo>
                    <a:pt x="10" y="294"/>
                    <a:pt x="13" y="295"/>
                    <a:pt x="15" y="296"/>
                  </a:cubicBezTo>
                  <a:cubicBezTo>
                    <a:pt x="25" y="299"/>
                    <a:pt x="34" y="304"/>
                    <a:pt x="40" y="311"/>
                  </a:cubicBezTo>
                  <a:cubicBezTo>
                    <a:pt x="44" y="317"/>
                    <a:pt x="47" y="325"/>
                    <a:pt x="47" y="332"/>
                  </a:cubicBezTo>
                  <a:cubicBezTo>
                    <a:pt x="46" y="339"/>
                    <a:pt x="41" y="342"/>
                    <a:pt x="36" y="346"/>
                  </a:cubicBezTo>
                  <a:cubicBezTo>
                    <a:pt x="48" y="347"/>
                    <a:pt x="60" y="344"/>
                    <a:pt x="71" y="339"/>
                  </a:cubicBezTo>
                  <a:cubicBezTo>
                    <a:pt x="123" y="317"/>
                    <a:pt x="173" y="289"/>
                    <a:pt x="215" y="252"/>
                  </a:cubicBezTo>
                  <a:cubicBezTo>
                    <a:pt x="220" y="247"/>
                    <a:pt x="224" y="243"/>
                    <a:pt x="229" y="238"/>
                  </a:cubicBezTo>
                  <a:cubicBezTo>
                    <a:pt x="233" y="234"/>
                    <a:pt x="237" y="229"/>
                    <a:pt x="241" y="224"/>
                  </a:cubicBezTo>
                  <a:cubicBezTo>
                    <a:pt x="252" y="210"/>
                    <a:pt x="263" y="195"/>
                    <a:pt x="273" y="180"/>
                  </a:cubicBezTo>
                  <a:cubicBezTo>
                    <a:pt x="278" y="173"/>
                    <a:pt x="283" y="165"/>
                    <a:pt x="287" y="157"/>
                  </a:cubicBezTo>
                  <a:cubicBezTo>
                    <a:pt x="291" y="151"/>
                    <a:pt x="296" y="146"/>
                    <a:pt x="297" y="138"/>
                  </a:cubicBezTo>
                  <a:cubicBezTo>
                    <a:pt x="297" y="134"/>
                    <a:pt x="297" y="131"/>
                    <a:pt x="296" y="127"/>
                  </a:cubicBezTo>
                  <a:cubicBezTo>
                    <a:pt x="296" y="121"/>
                    <a:pt x="295" y="114"/>
                    <a:pt x="294" y="1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9"/>
            <p:cNvSpPr/>
            <p:nvPr/>
          </p:nvSpPr>
          <p:spPr>
            <a:xfrm>
              <a:off x="3508546" y="3325351"/>
              <a:ext cx="157818" cy="150950"/>
            </a:xfrm>
            <a:custGeom>
              <a:avLst/>
              <a:gdLst/>
              <a:ahLst/>
              <a:cxnLst/>
              <a:rect l="l" t="t" r="r" b="b"/>
              <a:pathLst>
                <a:path w="60" h="59" extrusionOk="0">
                  <a:moveTo>
                    <a:pt x="8" y="17"/>
                  </a:moveTo>
                  <a:cubicBezTo>
                    <a:pt x="11" y="12"/>
                    <a:pt x="15" y="9"/>
                    <a:pt x="19" y="6"/>
                  </a:cubicBezTo>
                  <a:cubicBezTo>
                    <a:pt x="23" y="3"/>
                    <a:pt x="29" y="0"/>
                    <a:pt x="34" y="1"/>
                  </a:cubicBezTo>
                  <a:cubicBezTo>
                    <a:pt x="39" y="1"/>
                    <a:pt x="44" y="2"/>
                    <a:pt x="48" y="4"/>
                  </a:cubicBezTo>
                  <a:cubicBezTo>
                    <a:pt x="51" y="5"/>
                    <a:pt x="53" y="6"/>
                    <a:pt x="55" y="8"/>
                  </a:cubicBezTo>
                  <a:cubicBezTo>
                    <a:pt x="57" y="10"/>
                    <a:pt x="58" y="12"/>
                    <a:pt x="58" y="14"/>
                  </a:cubicBezTo>
                  <a:cubicBezTo>
                    <a:pt x="60" y="20"/>
                    <a:pt x="59" y="26"/>
                    <a:pt x="58" y="31"/>
                  </a:cubicBezTo>
                  <a:cubicBezTo>
                    <a:pt x="55" y="38"/>
                    <a:pt x="50" y="45"/>
                    <a:pt x="45" y="49"/>
                  </a:cubicBezTo>
                  <a:cubicBezTo>
                    <a:pt x="43" y="50"/>
                    <a:pt x="42" y="51"/>
                    <a:pt x="41" y="52"/>
                  </a:cubicBezTo>
                  <a:cubicBezTo>
                    <a:pt x="37" y="54"/>
                    <a:pt x="33" y="55"/>
                    <a:pt x="29" y="57"/>
                  </a:cubicBezTo>
                  <a:cubicBezTo>
                    <a:pt x="26" y="59"/>
                    <a:pt x="21" y="58"/>
                    <a:pt x="18" y="57"/>
                  </a:cubicBezTo>
                  <a:cubicBezTo>
                    <a:pt x="2" y="50"/>
                    <a:pt x="0" y="30"/>
                    <a:pt x="8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9"/>
            <p:cNvSpPr/>
            <p:nvPr/>
          </p:nvSpPr>
          <p:spPr>
            <a:xfrm>
              <a:off x="3529129" y="3229292"/>
              <a:ext cx="370523" cy="212705"/>
            </a:xfrm>
            <a:custGeom>
              <a:avLst/>
              <a:gdLst/>
              <a:ahLst/>
              <a:cxnLst/>
              <a:rect l="l" t="t" r="r" b="b"/>
              <a:pathLst>
                <a:path w="144" h="83" extrusionOk="0">
                  <a:moveTo>
                    <a:pt x="6" y="53"/>
                  </a:moveTo>
                  <a:cubicBezTo>
                    <a:pt x="2" y="57"/>
                    <a:pt x="0" y="62"/>
                    <a:pt x="0" y="68"/>
                  </a:cubicBezTo>
                  <a:cubicBezTo>
                    <a:pt x="0" y="70"/>
                    <a:pt x="0" y="73"/>
                    <a:pt x="2" y="75"/>
                  </a:cubicBezTo>
                  <a:cubicBezTo>
                    <a:pt x="3" y="76"/>
                    <a:pt x="5" y="78"/>
                    <a:pt x="7" y="79"/>
                  </a:cubicBezTo>
                  <a:cubicBezTo>
                    <a:pt x="15" y="83"/>
                    <a:pt x="25" y="82"/>
                    <a:pt x="33" y="82"/>
                  </a:cubicBezTo>
                  <a:cubicBezTo>
                    <a:pt x="43" y="83"/>
                    <a:pt x="53" y="83"/>
                    <a:pt x="62" y="83"/>
                  </a:cubicBezTo>
                  <a:cubicBezTo>
                    <a:pt x="65" y="83"/>
                    <a:pt x="68" y="83"/>
                    <a:pt x="71" y="82"/>
                  </a:cubicBezTo>
                  <a:cubicBezTo>
                    <a:pt x="78" y="82"/>
                    <a:pt x="86" y="82"/>
                    <a:pt x="93" y="80"/>
                  </a:cubicBezTo>
                  <a:cubicBezTo>
                    <a:pt x="100" y="77"/>
                    <a:pt x="106" y="74"/>
                    <a:pt x="112" y="70"/>
                  </a:cubicBezTo>
                  <a:cubicBezTo>
                    <a:pt x="114" y="69"/>
                    <a:pt x="115" y="68"/>
                    <a:pt x="117" y="66"/>
                  </a:cubicBezTo>
                  <a:cubicBezTo>
                    <a:pt x="118" y="65"/>
                    <a:pt x="119" y="64"/>
                    <a:pt x="120" y="63"/>
                  </a:cubicBezTo>
                  <a:cubicBezTo>
                    <a:pt x="122" y="61"/>
                    <a:pt x="123" y="60"/>
                    <a:pt x="124" y="58"/>
                  </a:cubicBezTo>
                  <a:cubicBezTo>
                    <a:pt x="124" y="57"/>
                    <a:pt x="124" y="56"/>
                    <a:pt x="125" y="55"/>
                  </a:cubicBezTo>
                  <a:cubicBezTo>
                    <a:pt x="125" y="55"/>
                    <a:pt x="126" y="54"/>
                    <a:pt x="127" y="53"/>
                  </a:cubicBezTo>
                  <a:cubicBezTo>
                    <a:pt x="131" y="49"/>
                    <a:pt x="134" y="45"/>
                    <a:pt x="136" y="40"/>
                  </a:cubicBezTo>
                  <a:cubicBezTo>
                    <a:pt x="137" y="40"/>
                    <a:pt x="137" y="39"/>
                    <a:pt x="137" y="38"/>
                  </a:cubicBezTo>
                  <a:cubicBezTo>
                    <a:pt x="137" y="38"/>
                    <a:pt x="137" y="37"/>
                    <a:pt x="137" y="37"/>
                  </a:cubicBezTo>
                  <a:cubicBezTo>
                    <a:pt x="137" y="36"/>
                    <a:pt x="139" y="34"/>
                    <a:pt x="139" y="33"/>
                  </a:cubicBezTo>
                  <a:cubicBezTo>
                    <a:pt x="141" y="30"/>
                    <a:pt x="142" y="27"/>
                    <a:pt x="143" y="25"/>
                  </a:cubicBezTo>
                  <a:cubicBezTo>
                    <a:pt x="144" y="23"/>
                    <a:pt x="144" y="21"/>
                    <a:pt x="143" y="20"/>
                  </a:cubicBezTo>
                  <a:cubicBezTo>
                    <a:pt x="142" y="14"/>
                    <a:pt x="135" y="18"/>
                    <a:pt x="132" y="20"/>
                  </a:cubicBezTo>
                  <a:cubicBezTo>
                    <a:pt x="127" y="23"/>
                    <a:pt x="123" y="27"/>
                    <a:pt x="119" y="31"/>
                  </a:cubicBezTo>
                  <a:cubicBezTo>
                    <a:pt x="118" y="28"/>
                    <a:pt x="114" y="25"/>
                    <a:pt x="111" y="23"/>
                  </a:cubicBezTo>
                  <a:cubicBezTo>
                    <a:pt x="109" y="21"/>
                    <a:pt x="108" y="20"/>
                    <a:pt x="106" y="19"/>
                  </a:cubicBezTo>
                  <a:cubicBezTo>
                    <a:pt x="105" y="19"/>
                    <a:pt x="104" y="18"/>
                    <a:pt x="103" y="18"/>
                  </a:cubicBezTo>
                  <a:cubicBezTo>
                    <a:pt x="102" y="17"/>
                    <a:pt x="100" y="17"/>
                    <a:pt x="100" y="16"/>
                  </a:cubicBezTo>
                  <a:cubicBezTo>
                    <a:pt x="99" y="15"/>
                    <a:pt x="99" y="15"/>
                    <a:pt x="99" y="14"/>
                  </a:cubicBezTo>
                  <a:cubicBezTo>
                    <a:pt x="99" y="11"/>
                    <a:pt x="99" y="7"/>
                    <a:pt x="98" y="4"/>
                  </a:cubicBezTo>
                  <a:cubicBezTo>
                    <a:pt x="97" y="1"/>
                    <a:pt x="94" y="0"/>
                    <a:pt x="91" y="1"/>
                  </a:cubicBezTo>
                  <a:cubicBezTo>
                    <a:pt x="89" y="1"/>
                    <a:pt x="87" y="3"/>
                    <a:pt x="86" y="4"/>
                  </a:cubicBezTo>
                  <a:cubicBezTo>
                    <a:pt x="82" y="8"/>
                    <a:pt x="79" y="12"/>
                    <a:pt x="78" y="17"/>
                  </a:cubicBezTo>
                  <a:cubicBezTo>
                    <a:pt x="78" y="18"/>
                    <a:pt x="78" y="19"/>
                    <a:pt x="77" y="20"/>
                  </a:cubicBezTo>
                  <a:cubicBezTo>
                    <a:pt x="77" y="21"/>
                    <a:pt x="77" y="22"/>
                    <a:pt x="77" y="23"/>
                  </a:cubicBezTo>
                  <a:cubicBezTo>
                    <a:pt x="76" y="23"/>
                    <a:pt x="73" y="23"/>
                    <a:pt x="72" y="24"/>
                  </a:cubicBezTo>
                  <a:cubicBezTo>
                    <a:pt x="69" y="24"/>
                    <a:pt x="66" y="25"/>
                    <a:pt x="64" y="26"/>
                  </a:cubicBezTo>
                  <a:cubicBezTo>
                    <a:pt x="58" y="29"/>
                    <a:pt x="53" y="33"/>
                    <a:pt x="49" y="37"/>
                  </a:cubicBezTo>
                  <a:cubicBezTo>
                    <a:pt x="48" y="38"/>
                    <a:pt x="47" y="40"/>
                    <a:pt x="46" y="41"/>
                  </a:cubicBezTo>
                  <a:cubicBezTo>
                    <a:pt x="43" y="41"/>
                    <a:pt x="39" y="41"/>
                    <a:pt x="35" y="41"/>
                  </a:cubicBezTo>
                  <a:cubicBezTo>
                    <a:pt x="31" y="41"/>
                    <a:pt x="28" y="42"/>
                    <a:pt x="25" y="43"/>
                  </a:cubicBezTo>
                  <a:cubicBezTo>
                    <a:pt x="23" y="44"/>
                    <a:pt x="22" y="45"/>
                    <a:pt x="20" y="46"/>
                  </a:cubicBezTo>
                  <a:cubicBezTo>
                    <a:pt x="18" y="47"/>
                    <a:pt x="16" y="47"/>
                    <a:pt x="15" y="47"/>
                  </a:cubicBezTo>
                  <a:cubicBezTo>
                    <a:pt x="12" y="48"/>
                    <a:pt x="10" y="49"/>
                    <a:pt x="8" y="51"/>
                  </a:cubicBezTo>
                  <a:cubicBezTo>
                    <a:pt x="8" y="52"/>
                    <a:pt x="7" y="52"/>
                    <a:pt x="6" y="53"/>
                  </a:cubicBezTo>
                  <a:close/>
                  <a:moveTo>
                    <a:pt x="96" y="48"/>
                  </a:moveTo>
                  <a:cubicBezTo>
                    <a:pt x="94" y="46"/>
                    <a:pt x="95" y="43"/>
                    <a:pt x="94" y="41"/>
                  </a:cubicBezTo>
                  <a:cubicBezTo>
                    <a:pt x="94" y="38"/>
                    <a:pt x="94" y="35"/>
                    <a:pt x="94" y="32"/>
                  </a:cubicBezTo>
                  <a:cubicBezTo>
                    <a:pt x="95" y="32"/>
                    <a:pt x="96" y="32"/>
                    <a:pt x="96" y="33"/>
                  </a:cubicBezTo>
                  <a:cubicBezTo>
                    <a:pt x="100" y="36"/>
                    <a:pt x="104" y="39"/>
                    <a:pt x="107" y="43"/>
                  </a:cubicBezTo>
                  <a:cubicBezTo>
                    <a:pt x="107" y="43"/>
                    <a:pt x="108" y="43"/>
                    <a:pt x="108" y="44"/>
                  </a:cubicBezTo>
                  <a:cubicBezTo>
                    <a:pt x="108" y="44"/>
                    <a:pt x="107" y="45"/>
                    <a:pt x="107" y="45"/>
                  </a:cubicBezTo>
                  <a:cubicBezTo>
                    <a:pt x="105" y="47"/>
                    <a:pt x="104" y="48"/>
                    <a:pt x="101" y="49"/>
                  </a:cubicBezTo>
                  <a:cubicBezTo>
                    <a:pt x="100" y="49"/>
                    <a:pt x="97" y="49"/>
                    <a:pt x="96" y="48"/>
                  </a:cubicBezTo>
                  <a:close/>
                </a:path>
              </a:pathLst>
            </a:custGeom>
            <a:solidFill>
              <a:srgbClr val="CD88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9"/>
            <p:cNvSpPr/>
            <p:nvPr/>
          </p:nvSpPr>
          <p:spPr>
            <a:xfrm>
              <a:off x="3755563" y="3256738"/>
              <a:ext cx="34310" cy="54891"/>
            </a:xfrm>
            <a:custGeom>
              <a:avLst/>
              <a:gdLst/>
              <a:ahLst/>
              <a:cxnLst/>
              <a:rect l="l" t="t" r="r" b="b"/>
              <a:pathLst>
                <a:path w="14" h="21" extrusionOk="0">
                  <a:moveTo>
                    <a:pt x="0" y="8"/>
                  </a:moveTo>
                  <a:cubicBezTo>
                    <a:pt x="2" y="2"/>
                    <a:pt x="9" y="0"/>
                    <a:pt x="14" y="4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5"/>
                    <a:pt x="12" y="5"/>
                    <a:pt x="12" y="4"/>
                  </a:cubicBezTo>
                  <a:cubicBezTo>
                    <a:pt x="10" y="3"/>
                    <a:pt x="7" y="2"/>
                    <a:pt x="5" y="4"/>
                  </a:cubicBezTo>
                  <a:cubicBezTo>
                    <a:pt x="2" y="6"/>
                    <a:pt x="2" y="10"/>
                    <a:pt x="3" y="13"/>
                  </a:cubicBezTo>
                  <a:cubicBezTo>
                    <a:pt x="4" y="15"/>
                    <a:pt x="5" y="17"/>
                    <a:pt x="6" y="18"/>
                  </a:cubicBezTo>
                  <a:cubicBezTo>
                    <a:pt x="6" y="19"/>
                    <a:pt x="7" y="19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5" y="20"/>
                    <a:pt x="5" y="20"/>
                  </a:cubicBezTo>
                  <a:cubicBezTo>
                    <a:pt x="3" y="19"/>
                    <a:pt x="3" y="18"/>
                    <a:pt x="2" y="16"/>
                  </a:cubicBezTo>
                  <a:cubicBezTo>
                    <a:pt x="1" y="14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7F56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9"/>
            <p:cNvSpPr/>
            <p:nvPr/>
          </p:nvSpPr>
          <p:spPr>
            <a:xfrm>
              <a:off x="3728116" y="3263597"/>
              <a:ext cx="13723" cy="54891"/>
            </a:xfrm>
            <a:custGeom>
              <a:avLst/>
              <a:gdLst/>
              <a:ahLst/>
              <a:cxnLst/>
              <a:rect l="l" t="t" r="r" b="b"/>
              <a:pathLst>
                <a:path w="4" h="20" extrusionOk="0">
                  <a:moveTo>
                    <a:pt x="1" y="1"/>
                  </a:moveTo>
                  <a:cubicBezTo>
                    <a:pt x="2" y="0"/>
                    <a:pt x="4" y="0"/>
                    <a:pt x="4" y="1"/>
                  </a:cubicBezTo>
                  <a:cubicBezTo>
                    <a:pt x="2" y="7"/>
                    <a:pt x="2" y="13"/>
                    <a:pt x="3" y="19"/>
                  </a:cubicBezTo>
                  <a:cubicBezTo>
                    <a:pt x="3" y="20"/>
                    <a:pt x="1" y="20"/>
                    <a:pt x="1" y="19"/>
                  </a:cubicBezTo>
                  <a:cubicBezTo>
                    <a:pt x="0" y="13"/>
                    <a:pt x="0" y="7"/>
                    <a:pt x="1" y="1"/>
                  </a:cubicBezTo>
                  <a:close/>
                </a:path>
              </a:pathLst>
            </a:custGeom>
            <a:solidFill>
              <a:srgbClr val="7F56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9"/>
            <p:cNvSpPr/>
            <p:nvPr/>
          </p:nvSpPr>
          <p:spPr>
            <a:xfrm>
              <a:off x="3632055" y="3339074"/>
              <a:ext cx="82338" cy="34309"/>
            </a:xfrm>
            <a:custGeom>
              <a:avLst/>
              <a:gdLst/>
              <a:ahLst/>
              <a:cxnLst/>
              <a:rect l="l" t="t" r="r" b="b"/>
              <a:pathLst>
                <a:path w="32" h="13" extrusionOk="0">
                  <a:moveTo>
                    <a:pt x="1" y="5"/>
                  </a:moveTo>
                  <a:cubicBezTo>
                    <a:pt x="12" y="0"/>
                    <a:pt x="23" y="5"/>
                    <a:pt x="31" y="12"/>
                  </a:cubicBezTo>
                  <a:cubicBezTo>
                    <a:pt x="32" y="12"/>
                    <a:pt x="29" y="13"/>
                    <a:pt x="29" y="12"/>
                  </a:cubicBezTo>
                  <a:cubicBezTo>
                    <a:pt x="22" y="7"/>
                    <a:pt x="12" y="1"/>
                    <a:pt x="3" y="6"/>
                  </a:cubicBezTo>
                  <a:cubicBezTo>
                    <a:pt x="2" y="6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7F56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9"/>
            <p:cNvSpPr/>
            <p:nvPr/>
          </p:nvSpPr>
          <p:spPr>
            <a:xfrm>
              <a:off x="3707530" y="3359656"/>
              <a:ext cx="144094" cy="48032"/>
            </a:xfrm>
            <a:custGeom>
              <a:avLst/>
              <a:gdLst/>
              <a:ahLst/>
              <a:cxnLst/>
              <a:rect l="l" t="t" r="r" b="b"/>
              <a:pathLst>
                <a:path w="55" h="19" extrusionOk="0">
                  <a:moveTo>
                    <a:pt x="1" y="18"/>
                  </a:moveTo>
                  <a:cubicBezTo>
                    <a:pt x="7" y="17"/>
                    <a:pt x="13" y="17"/>
                    <a:pt x="18" y="16"/>
                  </a:cubicBezTo>
                  <a:cubicBezTo>
                    <a:pt x="23" y="14"/>
                    <a:pt x="28" y="11"/>
                    <a:pt x="32" y="8"/>
                  </a:cubicBezTo>
                  <a:cubicBezTo>
                    <a:pt x="35" y="7"/>
                    <a:pt x="37" y="5"/>
                    <a:pt x="39" y="4"/>
                  </a:cubicBezTo>
                  <a:cubicBezTo>
                    <a:pt x="41" y="3"/>
                    <a:pt x="43" y="1"/>
                    <a:pt x="45" y="1"/>
                  </a:cubicBezTo>
                  <a:cubicBezTo>
                    <a:pt x="49" y="0"/>
                    <a:pt x="54" y="2"/>
                    <a:pt x="55" y="7"/>
                  </a:cubicBezTo>
                  <a:cubicBezTo>
                    <a:pt x="55" y="7"/>
                    <a:pt x="53" y="8"/>
                    <a:pt x="53" y="7"/>
                  </a:cubicBezTo>
                  <a:cubicBezTo>
                    <a:pt x="52" y="5"/>
                    <a:pt x="51" y="3"/>
                    <a:pt x="48" y="2"/>
                  </a:cubicBezTo>
                  <a:cubicBezTo>
                    <a:pt x="46" y="1"/>
                    <a:pt x="43" y="3"/>
                    <a:pt x="41" y="4"/>
                  </a:cubicBezTo>
                  <a:cubicBezTo>
                    <a:pt x="37" y="7"/>
                    <a:pt x="33" y="10"/>
                    <a:pt x="29" y="12"/>
                  </a:cubicBezTo>
                  <a:cubicBezTo>
                    <a:pt x="25" y="14"/>
                    <a:pt x="20" y="16"/>
                    <a:pt x="16" y="17"/>
                  </a:cubicBezTo>
                  <a:cubicBezTo>
                    <a:pt x="11" y="19"/>
                    <a:pt x="6" y="18"/>
                    <a:pt x="1" y="19"/>
                  </a:cubicBezTo>
                  <a:cubicBezTo>
                    <a:pt x="0" y="19"/>
                    <a:pt x="0" y="18"/>
                    <a:pt x="1" y="18"/>
                  </a:cubicBezTo>
                  <a:close/>
                </a:path>
              </a:pathLst>
            </a:custGeom>
            <a:solidFill>
              <a:srgbClr val="7F56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9"/>
            <p:cNvSpPr/>
            <p:nvPr/>
          </p:nvSpPr>
          <p:spPr>
            <a:xfrm>
              <a:off x="3741840" y="3304765"/>
              <a:ext cx="144094" cy="82336"/>
            </a:xfrm>
            <a:custGeom>
              <a:avLst/>
              <a:gdLst/>
              <a:ahLst/>
              <a:cxnLst/>
              <a:rect l="l" t="t" r="r" b="b"/>
              <a:pathLst>
                <a:path w="55" h="31" extrusionOk="0">
                  <a:moveTo>
                    <a:pt x="0" y="30"/>
                  </a:moveTo>
                  <a:cubicBezTo>
                    <a:pt x="5" y="28"/>
                    <a:pt x="10" y="25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8" y="20"/>
                    <a:pt x="22" y="16"/>
                    <a:pt x="25" y="1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8" y="0"/>
                    <a:pt x="38" y="1"/>
                  </a:cubicBezTo>
                  <a:cubicBezTo>
                    <a:pt x="34" y="5"/>
                    <a:pt x="30" y="9"/>
                    <a:pt x="27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9" y="11"/>
                    <a:pt x="31" y="9"/>
                    <a:pt x="34" y="7"/>
                  </a:cubicBezTo>
                  <a:cubicBezTo>
                    <a:pt x="36" y="6"/>
                    <a:pt x="37" y="4"/>
                    <a:pt x="39" y="3"/>
                  </a:cubicBezTo>
                  <a:cubicBezTo>
                    <a:pt x="41" y="2"/>
                    <a:pt x="42" y="1"/>
                    <a:pt x="44" y="0"/>
                  </a:cubicBezTo>
                  <a:cubicBezTo>
                    <a:pt x="48" y="0"/>
                    <a:pt x="52" y="2"/>
                    <a:pt x="54" y="6"/>
                  </a:cubicBezTo>
                  <a:cubicBezTo>
                    <a:pt x="55" y="6"/>
                    <a:pt x="52" y="7"/>
                    <a:pt x="52" y="6"/>
                  </a:cubicBezTo>
                  <a:cubicBezTo>
                    <a:pt x="51" y="4"/>
                    <a:pt x="49" y="2"/>
                    <a:pt x="46" y="1"/>
                  </a:cubicBezTo>
                  <a:cubicBezTo>
                    <a:pt x="44" y="1"/>
                    <a:pt x="41" y="3"/>
                    <a:pt x="39" y="5"/>
                  </a:cubicBezTo>
                  <a:cubicBezTo>
                    <a:pt x="35" y="8"/>
                    <a:pt x="31" y="11"/>
                    <a:pt x="27" y="15"/>
                  </a:cubicBezTo>
                  <a:cubicBezTo>
                    <a:pt x="20" y="21"/>
                    <a:pt x="11" y="27"/>
                    <a:pt x="2" y="31"/>
                  </a:cubicBezTo>
                  <a:cubicBezTo>
                    <a:pt x="2" y="31"/>
                    <a:pt x="1" y="31"/>
                    <a:pt x="0" y="31"/>
                  </a:cubicBezTo>
                  <a:cubicBezTo>
                    <a:pt x="0" y="31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7F56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9"/>
            <p:cNvSpPr/>
            <p:nvPr/>
          </p:nvSpPr>
          <p:spPr>
            <a:xfrm>
              <a:off x="3556575" y="3380243"/>
              <a:ext cx="41169" cy="54891"/>
            </a:xfrm>
            <a:custGeom>
              <a:avLst/>
              <a:gdLst/>
              <a:ahLst/>
              <a:cxnLst/>
              <a:rect l="l" t="t" r="r" b="b"/>
              <a:pathLst>
                <a:path w="15" h="23" extrusionOk="0">
                  <a:moveTo>
                    <a:pt x="6" y="0"/>
                  </a:moveTo>
                  <a:cubicBezTo>
                    <a:pt x="6" y="0"/>
                    <a:pt x="8" y="0"/>
                    <a:pt x="8" y="1"/>
                  </a:cubicBezTo>
                  <a:cubicBezTo>
                    <a:pt x="5" y="4"/>
                    <a:pt x="3" y="9"/>
                    <a:pt x="4" y="13"/>
                  </a:cubicBezTo>
                  <a:cubicBezTo>
                    <a:pt x="4" y="16"/>
                    <a:pt x="6" y="17"/>
                    <a:pt x="7" y="19"/>
                  </a:cubicBezTo>
                  <a:cubicBezTo>
                    <a:pt x="9" y="20"/>
                    <a:pt x="11" y="21"/>
                    <a:pt x="13" y="22"/>
                  </a:cubicBezTo>
                  <a:cubicBezTo>
                    <a:pt x="15" y="22"/>
                    <a:pt x="13" y="23"/>
                    <a:pt x="12" y="23"/>
                  </a:cubicBezTo>
                  <a:cubicBezTo>
                    <a:pt x="8" y="21"/>
                    <a:pt x="3" y="19"/>
                    <a:pt x="2" y="14"/>
                  </a:cubicBezTo>
                  <a:cubicBezTo>
                    <a:pt x="0" y="9"/>
                    <a:pt x="2" y="4"/>
                    <a:pt x="6" y="0"/>
                  </a:cubicBezTo>
                  <a:close/>
                </a:path>
              </a:pathLst>
            </a:custGeom>
            <a:solidFill>
              <a:srgbClr val="7F56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9"/>
            <p:cNvSpPr/>
            <p:nvPr/>
          </p:nvSpPr>
          <p:spPr>
            <a:xfrm>
              <a:off x="2897865" y="2577458"/>
              <a:ext cx="768497" cy="898843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4" y="108"/>
                  </a:moveTo>
                  <a:cubicBezTo>
                    <a:pt x="4" y="104"/>
                    <a:pt x="5" y="99"/>
                    <a:pt x="5" y="95"/>
                  </a:cubicBezTo>
                  <a:cubicBezTo>
                    <a:pt x="6" y="86"/>
                    <a:pt x="9" y="78"/>
                    <a:pt x="13" y="70"/>
                  </a:cubicBezTo>
                  <a:cubicBezTo>
                    <a:pt x="18" y="57"/>
                    <a:pt x="24" y="45"/>
                    <a:pt x="27" y="31"/>
                  </a:cubicBezTo>
                  <a:cubicBezTo>
                    <a:pt x="30" y="21"/>
                    <a:pt x="31" y="11"/>
                    <a:pt x="39" y="3"/>
                  </a:cubicBezTo>
                  <a:cubicBezTo>
                    <a:pt x="42" y="0"/>
                    <a:pt x="47" y="0"/>
                    <a:pt x="50" y="3"/>
                  </a:cubicBezTo>
                  <a:cubicBezTo>
                    <a:pt x="51" y="5"/>
                    <a:pt x="51" y="6"/>
                    <a:pt x="52" y="7"/>
                  </a:cubicBezTo>
                  <a:cubicBezTo>
                    <a:pt x="60" y="26"/>
                    <a:pt x="69" y="45"/>
                    <a:pt x="75" y="64"/>
                  </a:cubicBezTo>
                  <a:cubicBezTo>
                    <a:pt x="78" y="71"/>
                    <a:pt x="80" y="79"/>
                    <a:pt x="82" y="86"/>
                  </a:cubicBezTo>
                  <a:cubicBezTo>
                    <a:pt x="87" y="101"/>
                    <a:pt x="94" y="115"/>
                    <a:pt x="100" y="129"/>
                  </a:cubicBezTo>
                  <a:cubicBezTo>
                    <a:pt x="106" y="142"/>
                    <a:pt x="111" y="154"/>
                    <a:pt x="119" y="166"/>
                  </a:cubicBezTo>
                  <a:cubicBezTo>
                    <a:pt x="127" y="178"/>
                    <a:pt x="137" y="185"/>
                    <a:pt x="148" y="194"/>
                  </a:cubicBezTo>
                  <a:cubicBezTo>
                    <a:pt x="171" y="211"/>
                    <a:pt x="196" y="227"/>
                    <a:pt x="222" y="240"/>
                  </a:cubicBezTo>
                  <a:cubicBezTo>
                    <a:pt x="235" y="248"/>
                    <a:pt x="247" y="255"/>
                    <a:pt x="260" y="263"/>
                  </a:cubicBezTo>
                  <a:cubicBezTo>
                    <a:pt x="265" y="267"/>
                    <a:pt x="298" y="283"/>
                    <a:pt x="290" y="292"/>
                  </a:cubicBezTo>
                  <a:cubicBezTo>
                    <a:pt x="288" y="294"/>
                    <a:pt x="285" y="295"/>
                    <a:pt x="282" y="296"/>
                  </a:cubicBezTo>
                  <a:cubicBezTo>
                    <a:pt x="273" y="299"/>
                    <a:pt x="264" y="304"/>
                    <a:pt x="258" y="311"/>
                  </a:cubicBezTo>
                  <a:cubicBezTo>
                    <a:pt x="253" y="317"/>
                    <a:pt x="251" y="325"/>
                    <a:pt x="251" y="332"/>
                  </a:cubicBezTo>
                  <a:cubicBezTo>
                    <a:pt x="251" y="339"/>
                    <a:pt x="257" y="342"/>
                    <a:pt x="261" y="346"/>
                  </a:cubicBezTo>
                  <a:cubicBezTo>
                    <a:pt x="250" y="347"/>
                    <a:pt x="238" y="344"/>
                    <a:pt x="227" y="339"/>
                  </a:cubicBezTo>
                  <a:cubicBezTo>
                    <a:pt x="175" y="317"/>
                    <a:pt x="125" y="289"/>
                    <a:pt x="83" y="252"/>
                  </a:cubicBezTo>
                  <a:cubicBezTo>
                    <a:pt x="78" y="247"/>
                    <a:pt x="73" y="243"/>
                    <a:pt x="69" y="238"/>
                  </a:cubicBezTo>
                  <a:cubicBezTo>
                    <a:pt x="65" y="234"/>
                    <a:pt x="61" y="229"/>
                    <a:pt x="57" y="224"/>
                  </a:cubicBezTo>
                  <a:cubicBezTo>
                    <a:pt x="45" y="210"/>
                    <a:pt x="35" y="195"/>
                    <a:pt x="25" y="180"/>
                  </a:cubicBezTo>
                  <a:cubicBezTo>
                    <a:pt x="20" y="173"/>
                    <a:pt x="15" y="165"/>
                    <a:pt x="10" y="157"/>
                  </a:cubicBezTo>
                  <a:cubicBezTo>
                    <a:pt x="7" y="151"/>
                    <a:pt x="2" y="146"/>
                    <a:pt x="1" y="138"/>
                  </a:cubicBezTo>
                  <a:cubicBezTo>
                    <a:pt x="0" y="134"/>
                    <a:pt x="1" y="131"/>
                    <a:pt x="1" y="127"/>
                  </a:cubicBezTo>
                  <a:cubicBezTo>
                    <a:pt x="2" y="121"/>
                    <a:pt x="3" y="114"/>
                    <a:pt x="4" y="1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9"/>
            <p:cNvSpPr/>
            <p:nvPr/>
          </p:nvSpPr>
          <p:spPr>
            <a:xfrm>
              <a:off x="2067619" y="2378480"/>
              <a:ext cx="988064" cy="1138992"/>
            </a:xfrm>
            <a:custGeom>
              <a:avLst/>
              <a:gdLst/>
              <a:ahLst/>
              <a:cxnLst/>
              <a:rect l="l" t="t" r="r" b="b"/>
              <a:pathLst>
                <a:path w="381" h="440" extrusionOk="0">
                  <a:moveTo>
                    <a:pt x="339" y="217"/>
                  </a:moveTo>
                  <a:cubicBezTo>
                    <a:pt x="342" y="206"/>
                    <a:pt x="348" y="195"/>
                    <a:pt x="353" y="184"/>
                  </a:cubicBezTo>
                  <a:cubicBezTo>
                    <a:pt x="365" y="158"/>
                    <a:pt x="381" y="128"/>
                    <a:pt x="376" y="99"/>
                  </a:cubicBezTo>
                  <a:cubicBezTo>
                    <a:pt x="375" y="92"/>
                    <a:pt x="372" y="84"/>
                    <a:pt x="367" y="78"/>
                  </a:cubicBezTo>
                  <a:cubicBezTo>
                    <a:pt x="363" y="71"/>
                    <a:pt x="356" y="69"/>
                    <a:pt x="349" y="66"/>
                  </a:cubicBezTo>
                  <a:cubicBezTo>
                    <a:pt x="340" y="62"/>
                    <a:pt x="332" y="58"/>
                    <a:pt x="323" y="55"/>
                  </a:cubicBezTo>
                  <a:cubicBezTo>
                    <a:pt x="312" y="50"/>
                    <a:pt x="301" y="44"/>
                    <a:pt x="291" y="39"/>
                  </a:cubicBezTo>
                  <a:cubicBezTo>
                    <a:pt x="281" y="33"/>
                    <a:pt x="272" y="26"/>
                    <a:pt x="262" y="20"/>
                  </a:cubicBezTo>
                  <a:cubicBezTo>
                    <a:pt x="251" y="13"/>
                    <a:pt x="239" y="8"/>
                    <a:pt x="228" y="4"/>
                  </a:cubicBezTo>
                  <a:cubicBezTo>
                    <a:pt x="223" y="2"/>
                    <a:pt x="217" y="0"/>
                    <a:pt x="212" y="0"/>
                  </a:cubicBezTo>
                  <a:cubicBezTo>
                    <a:pt x="203" y="0"/>
                    <a:pt x="196" y="4"/>
                    <a:pt x="190" y="10"/>
                  </a:cubicBezTo>
                  <a:cubicBezTo>
                    <a:pt x="185" y="4"/>
                    <a:pt x="178" y="0"/>
                    <a:pt x="169" y="0"/>
                  </a:cubicBezTo>
                  <a:cubicBezTo>
                    <a:pt x="163" y="0"/>
                    <a:pt x="158" y="2"/>
                    <a:pt x="153" y="4"/>
                  </a:cubicBezTo>
                  <a:cubicBezTo>
                    <a:pt x="141" y="8"/>
                    <a:pt x="130" y="13"/>
                    <a:pt x="119" y="20"/>
                  </a:cubicBezTo>
                  <a:cubicBezTo>
                    <a:pt x="109" y="26"/>
                    <a:pt x="100" y="33"/>
                    <a:pt x="90" y="39"/>
                  </a:cubicBezTo>
                  <a:cubicBezTo>
                    <a:pt x="79" y="44"/>
                    <a:pt x="68" y="50"/>
                    <a:pt x="57" y="55"/>
                  </a:cubicBezTo>
                  <a:cubicBezTo>
                    <a:pt x="49" y="58"/>
                    <a:pt x="40" y="62"/>
                    <a:pt x="32" y="66"/>
                  </a:cubicBezTo>
                  <a:cubicBezTo>
                    <a:pt x="25" y="69"/>
                    <a:pt x="18" y="71"/>
                    <a:pt x="13" y="78"/>
                  </a:cubicBezTo>
                  <a:cubicBezTo>
                    <a:pt x="9" y="84"/>
                    <a:pt x="6" y="92"/>
                    <a:pt x="5" y="99"/>
                  </a:cubicBezTo>
                  <a:cubicBezTo>
                    <a:pt x="0" y="128"/>
                    <a:pt x="16" y="158"/>
                    <a:pt x="28" y="184"/>
                  </a:cubicBezTo>
                  <a:cubicBezTo>
                    <a:pt x="33" y="195"/>
                    <a:pt x="38" y="206"/>
                    <a:pt x="41" y="217"/>
                  </a:cubicBezTo>
                  <a:cubicBezTo>
                    <a:pt x="45" y="230"/>
                    <a:pt x="45" y="243"/>
                    <a:pt x="46" y="256"/>
                  </a:cubicBezTo>
                  <a:cubicBezTo>
                    <a:pt x="47" y="281"/>
                    <a:pt x="47" y="306"/>
                    <a:pt x="46" y="331"/>
                  </a:cubicBezTo>
                  <a:cubicBezTo>
                    <a:pt x="45" y="345"/>
                    <a:pt x="44" y="359"/>
                    <a:pt x="43" y="373"/>
                  </a:cubicBezTo>
                  <a:cubicBezTo>
                    <a:pt x="41" y="387"/>
                    <a:pt x="39" y="401"/>
                    <a:pt x="42" y="415"/>
                  </a:cubicBezTo>
                  <a:cubicBezTo>
                    <a:pt x="42" y="415"/>
                    <a:pt x="42" y="415"/>
                    <a:pt x="42" y="415"/>
                  </a:cubicBezTo>
                  <a:cubicBezTo>
                    <a:pt x="42" y="416"/>
                    <a:pt x="42" y="416"/>
                    <a:pt x="42" y="417"/>
                  </a:cubicBezTo>
                  <a:cubicBezTo>
                    <a:pt x="42" y="417"/>
                    <a:pt x="42" y="417"/>
                    <a:pt x="42" y="417"/>
                  </a:cubicBezTo>
                  <a:cubicBezTo>
                    <a:pt x="43" y="417"/>
                    <a:pt x="43" y="417"/>
                    <a:pt x="43" y="417"/>
                  </a:cubicBezTo>
                  <a:cubicBezTo>
                    <a:pt x="57" y="426"/>
                    <a:pt x="72" y="433"/>
                    <a:pt x="89" y="436"/>
                  </a:cubicBezTo>
                  <a:cubicBezTo>
                    <a:pt x="109" y="440"/>
                    <a:pt x="131" y="439"/>
                    <a:pt x="152" y="439"/>
                  </a:cubicBezTo>
                  <a:cubicBezTo>
                    <a:pt x="162" y="440"/>
                    <a:pt x="172" y="440"/>
                    <a:pt x="182" y="439"/>
                  </a:cubicBezTo>
                  <a:cubicBezTo>
                    <a:pt x="185" y="439"/>
                    <a:pt x="188" y="438"/>
                    <a:pt x="190" y="437"/>
                  </a:cubicBezTo>
                  <a:cubicBezTo>
                    <a:pt x="193" y="438"/>
                    <a:pt x="196" y="439"/>
                    <a:pt x="199" y="439"/>
                  </a:cubicBezTo>
                  <a:cubicBezTo>
                    <a:pt x="209" y="440"/>
                    <a:pt x="219" y="440"/>
                    <a:pt x="229" y="439"/>
                  </a:cubicBezTo>
                  <a:cubicBezTo>
                    <a:pt x="250" y="439"/>
                    <a:pt x="271" y="440"/>
                    <a:pt x="292" y="436"/>
                  </a:cubicBezTo>
                  <a:cubicBezTo>
                    <a:pt x="308" y="433"/>
                    <a:pt x="324" y="426"/>
                    <a:pt x="338" y="417"/>
                  </a:cubicBezTo>
                  <a:cubicBezTo>
                    <a:pt x="338" y="417"/>
                    <a:pt x="338" y="417"/>
                    <a:pt x="338" y="417"/>
                  </a:cubicBezTo>
                  <a:cubicBezTo>
                    <a:pt x="338" y="417"/>
                    <a:pt x="338" y="417"/>
                    <a:pt x="338" y="417"/>
                  </a:cubicBezTo>
                  <a:cubicBezTo>
                    <a:pt x="339" y="416"/>
                    <a:pt x="339" y="416"/>
                    <a:pt x="339" y="415"/>
                  </a:cubicBezTo>
                  <a:cubicBezTo>
                    <a:pt x="339" y="415"/>
                    <a:pt x="339" y="415"/>
                    <a:pt x="339" y="415"/>
                  </a:cubicBezTo>
                  <a:cubicBezTo>
                    <a:pt x="342" y="401"/>
                    <a:pt x="339" y="387"/>
                    <a:pt x="338" y="373"/>
                  </a:cubicBezTo>
                  <a:cubicBezTo>
                    <a:pt x="337" y="359"/>
                    <a:pt x="335" y="345"/>
                    <a:pt x="335" y="331"/>
                  </a:cubicBezTo>
                  <a:cubicBezTo>
                    <a:pt x="334" y="306"/>
                    <a:pt x="334" y="281"/>
                    <a:pt x="335" y="256"/>
                  </a:cubicBezTo>
                  <a:cubicBezTo>
                    <a:pt x="335" y="243"/>
                    <a:pt x="336" y="230"/>
                    <a:pt x="339" y="2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9"/>
            <p:cNvSpPr/>
            <p:nvPr/>
          </p:nvSpPr>
          <p:spPr>
            <a:xfrm>
              <a:off x="2472449" y="3270460"/>
              <a:ext cx="994929" cy="617526"/>
            </a:xfrm>
            <a:custGeom>
              <a:avLst/>
              <a:gdLst/>
              <a:ahLst/>
              <a:cxnLst/>
              <a:rect l="l" t="t" r="r" b="b"/>
              <a:pathLst>
                <a:path w="386" h="237" extrusionOk="0">
                  <a:moveTo>
                    <a:pt x="87" y="146"/>
                  </a:moveTo>
                  <a:cubicBezTo>
                    <a:pt x="137" y="116"/>
                    <a:pt x="186" y="85"/>
                    <a:pt x="231" y="47"/>
                  </a:cubicBezTo>
                  <a:cubicBezTo>
                    <a:pt x="245" y="34"/>
                    <a:pt x="260" y="21"/>
                    <a:pt x="277" y="13"/>
                  </a:cubicBezTo>
                  <a:cubicBezTo>
                    <a:pt x="292" y="6"/>
                    <a:pt x="314" y="0"/>
                    <a:pt x="329" y="6"/>
                  </a:cubicBezTo>
                  <a:cubicBezTo>
                    <a:pt x="343" y="11"/>
                    <a:pt x="359" y="21"/>
                    <a:pt x="369" y="32"/>
                  </a:cubicBezTo>
                  <a:cubicBezTo>
                    <a:pt x="379" y="43"/>
                    <a:pt x="386" y="59"/>
                    <a:pt x="384" y="74"/>
                  </a:cubicBezTo>
                  <a:cubicBezTo>
                    <a:pt x="381" y="95"/>
                    <a:pt x="367" y="112"/>
                    <a:pt x="353" y="127"/>
                  </a:cubicBezTo>
                  <a:cubicBezTo>
                    <a:pt x="345" y="135"/>
                    <a:pt x="337" y="143"/>
                    <a:pt x="329" y="150"/>
                  </a:cubicBezTo>
                  <a:cubicBezTo>
                    <a:pt x="308" y="166"/>
                    <a:pt x="282" y="176"/>
                    <a:pt x="259" y="188"/>
                  </a:cubicBezTo>
                  <a:cubicBezTo>
                    <a:pt x="234" y="202"/>
                    <a:pt x="205" y="211"/>
                    <a:pt x="177" y="218"/>
                  </a:cubicBezTo>
                  <a:cubicBezTo>
                    <a:pt x="164" y="222"/>
                    <a:pt x="150" y="225"/>
                    <a:pt x="136" y="227"/>
                  </a:cubicBezTo>
                  <a:cubicBezTo>
                    <a:pt x="112" y="232"/>
                    <a:pt x="87" y="235"/>
                    <a:pt x="62" y="236"/>
                  </a:cubicBezTo>
                  <a:cubicBezTo>
                    <a:pt x="56" y="237"/>
                    <a:pt x="50" y="237"/>
                    <a:pt x="44" y="236"/>
                  </a:cubicBezTo>
                  <a:cubicBezTo>
                    <a:pt x="31" y="233"/>
                    <a:pt x="25" y="225"/>
                    <a:pt x="16" y="216"/>
                  </a:cubicBezTo>
                  <a:cubicBezTo>
                    <a:pt x="7" y="209"/>
                    <a:pt x="0" y="198"/>
                    <a:pt x="5" y="187"/>
                  </a:cubicBezTo>
                  <a:cubicBezTo>
                    <a:pt x="12" y="172"/>
                    <a:pt x="38" y="171"/>
                    <a:pt x="50" y="165"/>
                  </a:cubicBezTo>
                  <a:cubicBezTo>
                    <a:pt x="63" y="160"/>
                    <a:pt x="75" y="153"/>
                    <a:pt x="87" y="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9"/>
            <p:cNvSpPr/>
            <p:nvPr/>
          </p:nvSpPr>
          <p:spPr>
            <a:xfrm>
              <a:off x="1669648" y="3284183"/>
              <a:ext cx="1633055" cy="555774"/>
            </a:xfrm>
            <a:custGeom>
              <a:avLst/>
              <a:gdLst/>
              <a:ahLst/>
              <a:cxnLst/>
              <a:rect l="l" t="t" r="r" b="b"/>
              <a:pathLst>
                <a:path w="633" h="216" extrusionOk="0">
                  <a:moveTo>
                    <a:pt x="288" y="205"/>
                  </a:moveTo>
                  <a:cubicBezTo>
                    <a:pt x="268" y="201"/>
                    <a:pt x="248" y="195"/>
                    <a:pt x="229" y="189"/>
                  </a:cubicBezTo>
                  <a:cubicBezTo>
                    <a:pt x="207" y="182"/>
                    <a:pt x="185" y="174"/>
                    <a:pt x="162" y="166"/>
                  </a:cubicBezTo>
                  <a:cubicBezTo>
                    <a:pt x="123" y="153"/>
                    <a:pt x="82" y="143"/>
                    <a:pt x="50" y="116"/>
                  </a:cubicBezTo>
                  <a:cubicBezTo>
                    <a:pt x="31" y="101"/>
                    <a:pt x="17" y="81"/>
                    <a:pt x="9" y="59"/>
                  </a:cubicBezTo>
                  <a:cubicBezTo>
                    <a:pt x="5" y="50"/>
                    <a:pt x="0" y="44"/>
                    <a:pt x="2" y="33"/>
                  </a:cubicBezTo>
                  <a:cubicBezTo>
                    <a:pt x="7" y="12"/>
                    <a:pt x="32" y="3"/>
                    <a:pt x="51" y="2"/>
                  </a:cubicBezTo>
                  <a:cubicBezTo>
                    <a:pt x="60" y="1"/>
                    <a:pt x="71" y="0"/>
                    <a:pt x="79" y="2"/>
                  </a:cubicBezTo>
                  <a:cubicBezTo>
                    <a:pt x="90" y="5"/>
                    <a:pt x="99" y="8"/>
                    <a:pt x="110" y="10"/>
                  </a:cubicBezTo>
                  <a:cubicBezTo>
                    <a:pt x="131" y="15"/>
                    <a:pt x="152" y="23"/>
                    <a:pt x="173" y="30"/>
                  </a:cubicBezTo>
                  <a:cubicBezTo>
                    <a:pt x="182" y="34"/>
                    <a:pt x="191" y="37"/>
                    <a:pt x="200" y="41"/>
                  </a:cubicBezTo>
                  <a:cubicBezTo>
                    <a:pt x="213" y="46"/>
                    <a:pt x="226" y="50"/>
                    <a:pt x="240" y="54"/>
                  </a:cubicBezTo>
                  <a:cubicBezTo>
                    <a:pt x="308" y="73"/>
                    <a:pt x="384" y="79"/>
                    <a:pt x="451" y="54"/>
                  </a:cubicBezTo>
                  <a:cubicBezTo>
                    <a:pt x="483" y="41"/>
                    <a:pt x="516" y="29"/>
                    <a:pt x="548" y="17"/>
                  </a:cubicBezTo>
                  <a:cubicBezTo>
                    <a:pt x="563" y="11"/>
                    <a:pt x="579" y="5"/>
                    <a:pt x="595" y="2"/>
                  </a:cubicBezTo>
                  <a:cubicBezTo>
                    <a:pt x="607" y="0"/>
                    <a:pt x="620" y="0"/>
                    <a:pt x="628" y="10"/>
                  </a:cubicBezTo>
                  <a:cubicBezTo>
                    <a:pt x="633" y="17"/>
                    <a:pt x="633" y="25"/>
                    <a:pt x="632" y="33"/>
                  </a:cubicBezTo>
                  <a:cubicBezTo>
                    <a:pt x="630" y="52"/>
                    <a:pt x="622" y="70"/>
                    <a:pt x="609" y="84"/>
                  </a:cubicBezTo>
                  <a:cubicBezTo>
                    <a:pt x="599" y="95"/>
                    <a:pt x="587" y="105"/>
                    <a:pt x="576" y="114"/>
                  </a:cubicBezTo>
                  <a:cubicBezTo>
                    <a:pt x="565" y="124"/>
                    <a:pt x="555" y="136"/>
                    <a:pt x="543" y="146"/>
                  </a:cubicBezTo>
                  <a:cubicBezTo>
                    <a:pt x="522" y="162"/>
                    <a:pt x="496" y="172"/>
                    <a:pt x="473" y="184"/>
                  </a:cubicBezTo>
                  <a:cubicBezTo>
                    <a:pt x="448" y="198"/>
                    <a:pt x="421" y="209"/>
                    <a:pt x="392" y="213"/>
                  </a:cubicBezTo>
                  <a:cubicBezTo>
                    <a:pt x="362" y="216"/>
                    <a:pt x="332" y="213"/>
                    <a:pt x="303" y="208"/>
                  </a:cubicBezTo>
                  <a:cubicBezTo>
                    <a:pt x="298" y="207"/>
                    <a:pt x="293" y="206"/>
                    <a:pt x="288" y="2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9"/>
            <p:cNvSpPr/>
            <p:nvPr/>
          </p:nvSpPr>
          <p:spPr>
            <a:xfrm>
              <a:off x="2417556" y="2385339"/>
              <a:ext cx="308773" cy="610667"/>
            </a:xfrm>
            <a:custGeom>
              <a:avLst/>
              <a:gdLst/>
              <a:ahLst/>
              <a:cxnLst/>
              <a:rect l="l" t="t" r="r" b="b"/>
              <a:pathLst>
                <a:path w="120" h="237" extrusionOk="0">
                  <a:moveTo>
                    <a:pt x="120" y="48"/>
                  </a:moveTo>
                  <a:cubicBezTo>
                    <a:pt x="120" y="50"/>
                    <a:pt x="120" y="52"/>
                    <a:pt x="119" y="54"/>
                  </a:cubicBezTo>
                  <a:cubicBezTo>
                    <a:pt x="119" y="64"/>
                    <a:pt x="117" y="74"/>
                    <a:pt x="116" y="84"/>
                  </a:cubicBezTo>
                  <a:cubicBezTo>
                    <a:pt x="115" y="89"/>
                    <a:pt x="114" y="94"/>
                    <a:pt x="112" y="99"/>
                  </a:cubicBezTo>
                  <a:cubicBezTo>
                    <a:pt x="111" y="104"/>
                    <a:pt x="109" y="109"/>
                    <a:pt x="108" y="115"/>
                  </a:cubicBezTo>
                  <a:cubicBezTo>
                    <a:pt x="101" y="136"/>
                    <a:pt x="93" y="157"/>
                    <a:pt x="84" y="178"/>
                  </a:cubicBezTo>
                  <a:cubicBezTo>
                    <a:pt x="77" y="197"/>
                    <a:pt x="69" y="215"/>
                    <a:pt x="61" y="234"/>
                  </a:cubicBezTo>
                  <a:cubicBezTo>
                    <a:pt x="61" y="235"/>
                    <a:pt x="60" y="237"/>
                    <a:pt x="59" y="236"/>
                  </a:cubicBezTo>
                  <a:cubicBezTo>
                    <a:pt x="58" y="235"/>
                    <a:pt x="55" y="226"/>
                    <a:pt x="54" y="225"/>
                  </a:cubicBezTo>
                  <a:cubicBezTo>
                    <a:pt x="52" y="220"/>
                    <a:pt x="50" y="215"/>
                    <a:pt x="48" y="210"/>
                  </a:cubicBezTo>
                  <a:cubicBezTo>
                    <a:pt x="45" y="200"/>
                    <a:pt x="41" y="190"/>
                    <a:pt x="38" y="180"/>
                  </a:cubicBezTo>
                  <a:cubicBezTo>
                    <a:pt x="37" y="177"/>
                    <a:pt x="36" y="174"/>
                    <a:pt x="35" y="170"/>
                  </a:cubicBezTo>
                  <a:cubicBezTo>
                    <a:pt x="25" y="143"/>
                    <a:pt x="16" y="115"/>
                    <a:pt x="8" y="87"/>
                  </a:cubicBezTo>
                  <a:cubicBezTo>
                    <a:pt x="5" y="78"/>
                    <a:pt x="2" y="68"/>
                    <a:pt x="1" y="58"/>
                  </a:cubicBezTo>
                  <a:cubicBezTo>
                    <a:pt x="1" y="56"/>
                    <a:pt x="1" y="54"/>
                    <a:pt x="1" y="52"/>
                  </a:cubicBezTo>
                  <a:cubicBezTo>
                    <a:pt x="0" y="48"/>
                    <a:pt x="0" y="45"/>
                    <a:pt x="1" y="42"/>
                  </a:cubicBezTo>
                  <a:cubicBezTo>
                    <a:pt x="1" y="26"/>
                    <a:pt x="7" y="6"/>
                    <a:pt x="25" y="2"/>
                  </a:cubicBezTo>
                  <a:cubicBezTo>
                    <a:pt x="31" y="1"/>
                    <a:pt x="37" y="1"/>
                    <a:pt x="43" y="1"/>
                  </a:cubicBezTo>
                  <a:cubicBezTo>
                    <a:pt x="51" y="0"/>
                    <a:pt x="59" y="0"/>
                    <a:pt x="67" y="0"/>
                  </a:cubicBezTo>
                  <a:cubicBezTo>
                    <a:pt x="76" y="1"/>
                    <a:pt x="85" y="3"/>
                    <a:pt x="94" y="7"/>
                  </a:cubicBezTo>
                  <a:cubicBezTo>
                    <a:pt x="97" y="9"/>
                    <a:pt x="100" y="10"/>
                    <a:pt x="103" y="12"/>
                  </a:cubicBezTo>
                  <a:cubicBezTo>
                    <a:pt x="108" y="15"/>
                    <a:pt x="113" y="18"/>
                    <a:pt x="115" y="23"/>
                  </a:cubicBezTo>
                  <a:cubicBezTo>
                    <a:pt x="118" y="29"/>
                    <a:pt x="119" y="35"/>
                    <a:pt x="119" y="41"/>
                  </a:cubicBezTo>
                  <a:cubicBezTo>
                    <a:pt x="120" y="43"/>
                    <a:pt x="120" y="46"/>
                    <a:pt x="120" y="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9"/>
            <p:cNvSpPr/>
            <p:nvPr/>
          </p:nvSpPr>
          <p:spPr>
            <a:xfrm>
              <a:off x="2376387" y="1905042"/>
              <a:ext cx="377386" cy="377378"/>
            </a:xfrm>
            <a:custGeom>
              <a:avLst/>
              <a:gdLst/>
              <a:ahLst/>
              <a:cxnLst/>
              <a:rect l="l" t="t" r="r" b="b"/>
              <a:pathLst>
                <a:path w="147" h="145" extrusionOk="0">
                  <a:moveTo>
                    <a:pt x="0" y="7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77"/>
                    <a:pt x="0" y="84"/>
                    <a:pt x="1" y="91"/>
                  </a:cubicBezTo>
                  <a:cubicBezTo>
                    <a:pt x="2" y="97"/>
                    <a:pt x="4" y="103"/>
                    <a:pt x="6" y="110"/>
                  </a:cubicBezTo>
                  <a:cubicBezTo>
                    <a:pt x="6" y="111"/>
                    <a:pt x="7" y="113"/>
                    <a:pt x="8" y="115"/>
                  </a:cubicBezTo>
                  <a:cubicBezTo>
                    <a:pt x="10" y="120"/>
                    <a:pt x="14" y="126"/>
                    <a:pt x="18" y="130"/>
                  </a:cubicBezTo>
                  <a:cubicBezTo>
                    <a:pt x="23" y="135"/>
                    <a:pt x="30" y="138"/>
                    <a:pt x="37" y="140"/>
                  </a:cubicBezTo>
                  <a:cubicBezTo>
                    <a:pt x="46" y="144"/>
                    <a:pt x="55" y="145"/>
                    <a:pt x="64" y="145"/>
                  </a:cubicBezTo>
                  <a:cubicBezTo>
                    <a:pt x="72" y="145"/>
                    <a:pt x="79" y="145"/>
                    <a:pt x="86" y="144"/>
                  </a:cubicBezTo>
                  <a:cubicBezTo>
                    <a:pt x="95" y="143"/>
                    <a:pt x="104" y="141"/>
                    <a:pt x="112" y="138"/>
                  </a:cubicBezTo>
                  <a:cubicBezTo>
                    <a:pt x="121" y="135"/>
                    <a:pt x="135" y="129"/>
                    <a:pt x="138" y="119"/>
                  </a:cubicBezTo>
                  <a:cubicBezTo>
                    <a:pt x="141" y="105"/>
                    <a:pt x="144" y="90"/>
                    <a:pt x="145" y="76"/>
                  </a:cubicBezTo>
                  <a:cubicBezTo>
                    <a:pt x="147" y="63"/>
                    <a:pt x="141" y="49"/>
                    <a:pt x="134" y="38"/>
                  </a:cubicBezTo>
                  <a:cubicBezTo>
                    <a:pt x="127" y="26"/>
                    <a:pt x="118" y="16"/>
                    <a:pt x="109" y="6"/>
                  </a:cubicBezTo>
                  <a:cubicBezTo>
                    <a:pt x="107" y="5"/>
                    <a:pt x="105" y="3"/>
                    <a:pt x="103" y="2"/>
                  </a:cubicBezTo>
                  <a:cubicBezTo>
                    <a:pt x="101" y="1"/>
                    <a:pt x="98" y="0"/>
                    <a:pt x="96" y="1"/>
                  </a:cubicBezTo>
                  <a:cubicBezTo>
                    <a:pt x="93" y="3"/>
                    <a:pt x="94" y="7"/>
                    <a:pt x="94" y="9"/>
                  </a:cubicBezTo>
                  <a:cubicBezTo>
                    <a:pt x="90" y="7"/>
                    <a:pt x="85" y="6"/>
                    <a:pt x="81" y="4"/>
                  </a:cubicBezTo>
                  <a:cubicBezTo>
                    <a:pt x="77" y="3"/>
                    <a:pt x="72" y="1"/>
                    <a:pt x="68" y="2"/>
                  </a:cubicBezTo>
                  <a:cubicBezTo>
                    <a:pt x="65" y="2"/>
                    <a:pt x="63" y="3"/>
                    <a:pt x="60" y="3"/>
                  </a:cubicBezTo>
                  <a:cubicBezTo>
                    <a:pt x="58" y="3"/>
                    <a:pt x="55" y="3"/>
                    <a:pt x="53" y="4"/>
                  </a:cubicBezTo>
                  <a:cubicBezTo>
                    <a:pt x="46" y="4"/>
                    <a:pt x="39" y="7"/>
                    <a:pt x="32" y="9"/>
                  </a:cubicBezTo>
                  <a:cubicBezTo>
                    <a:pt x="32" y="9"/>
                    <a:pt x="31" y="10"/>
                    <a:pt x="30" y="10"/>
                  </a:cubicBezTo>
                  <a:cubicBezTo>
                    <a:pt x="29" y="12"/>
                    <a:pt x="31" y="14"/>
                    <a:pt x="32" y="16"/>
                  </a:cubicBezTo>
                  <a:cubicBezTo>
                    <a:pt x="18" y="16"/>
                    <a:pt x="7" y="33"/>
                    <a:pt x="3" y="45"/>
                  </a:cubicBezTo>
                  <a:cubicBezTo>
                    <a:pt x="1" y="53"/>
                    <a:pt x="0" y="62"/>
                    <a:pt x="0" y="70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9"/>
            <p:cNvSpPr/>
            <p:nvPr/>
          </p:nvSpPr>
          <p:spPr>
            <a:xfrm>
              <a:off x="2445003" y="2275557"/>
              <a:ext cx="247015" cy="253873"/>
            </a:xfrm>
            <a:custGeom>
              <a:avLst/>
              <a:gdLst/>
              <a:ahLst/>
              <a:cxnLst/>
              <a:rect l="l" t="t" r="r" b="b"/>
              <a:pathLst>
                <a:path w="96" h="98" extrusionOk="0">
                  <a:moveTo>
                    <a:pt x="95" y="11"/>
                  </a:moveTo>
                  <a:cubicBezTo>
                    <a:pt x="96" y="9"/>
                    <a:pt x="96" y="7"/>
                    <a:pt x="95" y="6"/>
                  </a:cubicBezTo>
                  <a:cubicBezTo>
                    <a:pt x="93" y="3"/>
                    <a:pt x="88" y="2"/>
                    <a:pt x="85" y="2"/>
                  </a:cubicBezTo>
                  <a:cubicBezTo>
                    <a:pt x="82" y="2"/>
                    <a:pt x="79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67" y="0"/>
                    <a:pt x="58" y="0"/>
                    <a:pt x="48" y="0"/>
                  </a:cubicBezTo>
                  <a:cubicBezTo>
                    <a:pt x="38" y="0"/>
                    <a:pt x="29" y="0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4" y="2"/>
                    <a:pt x="11" y="2"/>
                  </a:cubicBezTo>
                  <a:cubicBezTo>
                    <a:pt x="8" y="2"/>
                    <a:pt x="3" y="3"/>
                    <a:pt x="1" y="6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1" y="14"/>
                    <a:pt x="1" y="17"/>
                    <a:pt x="1" y="20"/>
                  </a:cubicBezTo>
                  <a:cubicBezTo>
                    <a:pt x="2" y="32"/>
                    <a:pt x="2" y="44"/>
                    <a:pt x="1" y="56"/>
                  </a:cubicBezTo>
                  <a:cubicBezTo>
                    <a:pt x="0" y="64"/>
                    <a:pt x="5" y="69"/>
                    <a:pt x="11" y="74"/>
                  </a:cubicBezTo>
                  <a:cubicBezTo>
                    <a:pt x="17" y="79"/>
                    <a:pt x="23" y="84"/>
                    <a:pt x="29" y="88"/>
                  </a:cubicBezTo>
                  <a:cubicBezTo>
                    <a:pt x="32" y="90"/>
                    <a:pt x="35" y="92"/>
                    <a:pt x="39" y="94"/>
                  </a:cubicBezTo>
                  <a:cubicBezTo>
                    <a:pt x="41" y="95"/>
                    <a:pt x="43" y="98"/>
                    <a:pt x="46" y="98"/>
                  </a:cubicBezTo>
                  <a:cubicBezTo>
                    <a:pt x="48" y="98"/>
                    <a:pt x="49" y="97"/>
                    <a:pt x="51" y="96"/>
                  </a:cubicBezTo>
                  <a:cubicBezTo>
                    <a:pt x="65" y="88"/>
                    <a:pt x="79" y="78"/>
                    <a:pt x="91" y="66"/>
                  </a:cubicBezTo>
                  <a:cubicBezTo>
                    <a:pt x="93" y="65"/>
                    <a:pt x="94" y="64"/>
                    <a:pt x="94" y="63"/>
                  </a:cubicBezTo>
                  <a:cubicBezTo>
                    <a:pt x="96" y="60"/>
                    <a:pt x="95" y="57"/>
                    <a:pt x="95" y="53"/>
                  </a:cubicBezTo>
                  <a:cubicBezTo>
                    <a:pt x="95" y="50"/>
                    <a:pt x="95" y="46"/>
                    <a:pt x="95" y="42"/>
                  </a:cubicBezTo>
                  <a:cubicBezTo>
                    <a:pt x="94" y="35"/>
                    <a:pt x="94" y="28"/>
                    <a:pt x="95" y="20"/>
                  </a:cubicBezTo>
                  <a:cubicBezTo>
                    <a:pt x="95" y="17"/>
                    <a:pt x="95" y="14"/>
                    <a:pt x="95" y="11"/>
                  </a:cubicBezTo>
                  <a:close/>
                </a:path>
              </a:pathLst>
            </a:custGeom>
            <a:solidFill>
              <a:srgbClr val="CD88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9"/>
            <p:cNvSpPr/>
            <p:nvPr/>
          </p:nvSpPr>
          <p:spPr>
            <a:xfrm>
              <a:off x="2472449" y="2316725"/>
              <a:ext cx="192123" cy="123505"/>
            </a:xfrm>
            <a:custGeom>
              <a:avLst/>
              <a:gdLst/>
              <a:ahLst/>
              <a:cxnLst/>
              <a:rect l="l" t="t" r="r" b="b"/>
              <a:pathLst>
                <a:path w="74" h="48" extrusionOk="0">
                  <a:moveTo>
                    <a:pt x="71" y="10"/>
                  </a:moveTo>
                  <a:cubicBezTo>
                    <a:pt x="66" y="5"/>
                    <a:pt x="58" y="3"/>
                    <a:pt x="50" y="1"/>
                  </a:cubicBezTo>
                  <a:cubicBezTo>
                    <a:pt x="46" y="1"/>
                    <a:pt x="41" y="0"/>
                    <a:pt x="37" y="0"/>
                  </a:cubicBezTo>
                  <a:cubicBezTo>
                    <a:pt x="33" y="0"/>
                    <a:pt x="28" y="1"/>
                    <a:pt x="24" y="1"/>
                  </a:cubicBezTo>
                  <a:cubicBezTo>
                    <a:pt x="16" y="3"/>
                    <a:pt x="8" y="5"/>
                    <a:pt x="3" y="10"/>
                  </a:cubicBezTo>
                  <a:cubicBezTo>
                    <a:pt x="1" y="13"/>
                    <a:pt x="0" y="16"/>
                    <a:pt x="0" y="20"/>
                  </a:cubicBezTo>
                  <a:cubicBezTo>
                    <a:pt x="0" y="22"/>
                    <a:pt x="0" y="23"/>
                    <a:pt x="1" y="25"/>
                  </a:cubicBezTo>
                  <a:cubicBezTo>
                    <a:pt x="1" y="27"/>
                    <a:pt x="2" y="28"/>
                    <a:pt x="3" y="30"/>
                  </a:cubicBezTo>
                  <a:cubicBezTo>
                    <a:pt x="6" y="36"/>
                    <a:pt x="11" y="40"/>
                    <a:pt x="18" y="43"/>
                  </a:cubicBezTo>
                  <a:cubicBezTo>
                    <a:pt x="23" y="46"/>
                    <a:pt x="30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4" y="48"/>
                    <a:pt x="51" y="46"/>
                    <a:pt x="56" y="43"/>
                  </a:cubicBezTo>
                  <a:cubicBezTo>
                    <a:pt x="63" y="40"/>
                    <a:pt x="68" y="36"/>
                    <a:pt x="71" y="30"/>
                  </a:cubicBezTo>
                  <a:cubicBezTo>
                    <a:pt x="72" y="28"/>
                    <a:pt x="73" y="27"/>
                    <a:pt x="73" y="25"/>
                  </a:cubicBezTo>
                  <a:cubicBezTo>
                    <a:pt x="74" y="23"/>
                    <a:pt x="74" y="22"/>
                    <a:pt x="74" y="20"/>
                  </a:cubicBezTo>
                  <a:cubicBezTo>
                    <a:pt x="74" y="16"/>
                    <a:pt x="73" y="13"/>
                    <a:pt x="71" y="10"/>
                  </a:cubicBezTo>
                  <a:close/>
                </a:path>
              </a:pathLst>
            </a:custGeom>
            <a:solidFill>
              <a:srgbClr val="7F56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9"/>
            <p:cNvSpPr/>
            <p:nvPr/>
          </p:nvSpPr>
          <p:spPr>
            <a:xfrm>
              <a:off x="2396974" y="1973656"/>
              <a:ext cx="343079" cy="452850"/>
            </a:xfrm>
            <a:custGeom>
              <a:avLst/>
              <a:gdLst/>
              <a:ahLst/>
              <a:cxnLst/>
              <a:rect l="l" t="t" r="r" b="b"/>
              <a:pathLst>
                <a:path w="134" h="173" extrusionOk="0">
                  <a:moveTo>
                    <a:pt x="128" y="39"/>
                  </a:moveTo>
                  <a:cubicBezTo>
                    <a:pt x="122" y="26"/>
                    <a:pt x="113" y="15"/>
                    <a:pt x="101" y="9"/>
                  </a:cubicBezTo>
                  <a:cubicBezTo>
                    <a:pt x="98" y="7"/>
                    <a:pt x="94" y="6"/>
                    <a:pt x="91" y="4"/>
                  </a:cubicBezTo>
                  <a:cubicBezTo>
                    <a:pt x="88" y="4"/>
                    <a:pt x="86" y="3"/>
                    <a:pt x="84" y="2"/>
                  </a:cubicBezTo>
                  <a:cubicBezTo>
                    <a:pt x="78" y="1"/>
                    <a:pt x="73" y="0"/>
                    <a:pt x="67" y="0"/>
                  </a:cubicBezTo>
                  <a:cubicBezTo>
                    <a:pt x="61" y="0"/>
                    <a:pt x="56" y="1"/>
                    <a:pt x="50" y="2"/>
                  </a:cubicBezTo>
                  <a:cubicBezTo>
                    <a:pt x="48" y="3"/>
                    <a:pt x="46" y="4"/>
                    <a:pt x="43" y="4"/>
                  </a:cubicBezTo>
                  <a:cubicBezTo>
                    <a:pt x="40" y="6"/>
                    <a:pt x="36" y="7"/>
                    <a:pt x="33" y="9"/>
                  </a:cubicBezTo>
                  <a:cubicBezTo>
                    <a:pt x="21" y="15"/>
                    <a:pt x="12" y="26"/>
                    <a:pt x="6" y="39"/>
                  </a:cubicBezTo>
                  <a:cubicBezTo>
                    <a:pt x="0" y="53"/>
                    <a:pt x="2" y="66"/>
                    <a:pt x="4" y="81"/>
                  </a:cubicBezTo>
                  <a:cubicBezTo>
                    <a:pt x="6" y="94"/>
                    <a:pt x="8" y="109"/>
                    <a:pt x="13" y="122"/>
                  </a:cubicBezTo>
                  <a:cubicBezTo>
                    <a:pt x="18" y="140"/>
                    <a:pt x="27" y="156"/>
                    <a:pt x="42" y="166"/>
                  </a:cubicBezTo>
                  <a:cubicBezTo>
                    <a:pt x="42" y="166"/>
                    <a:pt x="42" y="166"/>
                    <a:pt x="42" y="166"/>
                  </a:cubicBezTo>
                  <a:cubicBezTo>
                    <a:pt x="48" y="170"/>
                    <a:pt x="55" y="172"/>
                    <a:pt x="62" y="172"/>
                  </a:cubicBezTo>
                  <a:cubicBezTo>
                    <a:pt x="64" y="173"/>
                    <a:pt x="65" y="173"/>
                    <a:pt x="67" y="173"/>
                  </a:cubicBezTo>
                  <a:cubicBezTo>
                    <a:pt x="68" y="173"/>
                    <a:pt x="70" y="173"/>
                    <a:pt x="71" y="172"/>
                  </a:cubicBezTo>
                  <a:cubicBezTo>
                    <a:pt x="79" y="172"/>
                    <a:pt x="86" y="170"/>
                    <a:pt x="92" y="166"/>
                  </a:cubicBezTo>
                  <a:cubicBezTo>
                    <a:pt x="92" y="166"/>
                    <a:pt x="92" y="166"/>
                    <a:pt x="92" y="166"/>
                  </a:cubicBezTo>
                  <a:cubicBezTo>
                    <a:pt x="107" y="156"/>
                    <a:pt x="116" y="140"/>
                    <a:pt x="121" y="122"/>
                  </a:cubicBezTo>
                  <a:cubicBezTo>
                    <a:pt x="126" y="109"/>
                    <a:pt x="128" y="94"/>
                    <a:pt x="130" y="81"/>
                  </a:cubicBezTo>
                  <a:cubicBezTo>
                    <a:pt x="132" y="66"/>
                    <a:pt x="134" y="53"/>
                    <a:pt x="128" y="39"/>
                  </a:cubicBezTo>
                  <a:close/>
                </a:path>
              </a:pathLst>
            </a:custGeom>
            <a:solidFill>
              <a:srgbClr val="CD88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9"/>
            <p:cNvSpPr/>
            <p:nvPr/>
          </p:nvSpPr>
          <p:spPr>
            <a:xfrm>
              <a:off x="2383251" y="1959933"/>
              <a:ext cx="356800" cy="233287"/>
            </a:xfrm>
            <a:custGeom>
              <a:avLst/>
              <a:gdLst/>
              <a:ahLst/>
              <a:cxnLst/>
              <a:rect l="l" t="t" r="r" b="b"/>
              <a:pathLst>
                <a:path w="137" h="91" extrusionOk="0">
                  <a:moveTo>
                    <a:pt x="124" y="22"/>
                  </a:moveTo>
                  <a:cubicBezTo>
                    <a:pt x="115" y="11"/>
                    <a:pt x="102" y="4"/>
                    <a:pt x="90" y="2"/>
                  </a:cubicBezTo>
                  <a:cubicBezTo>
                    <a:pt x="83" y="0"/>
                    <a:pt x="76" y="1"/>
                    <a:pt x="69" y="1"/>
                  </a:cubicBezTo>
                  <a:cubicBezTo>
                    <a:pt x="62" y="1"/>
                    <a:pt x="55" y="2"/>
                    <a:pt x="48" y="3"/>
                  </a:cubicBezTo>
                  <a:cubicBezTo>
                    <a:pt x="42" y="5"/>
                    <a:pt x="36" y="8"/>
                    <a:pt x="30" y="11"/>
                  </a:cubicBezTo>
                  <a:cubicBezTo>
                    <a:pt x="6" y="24"/>
                    <a:pt x="0" y="59"/>
                    <a:pt x="4" y="83"/>
                  </a:cubicBezTo>
                  <a:cubicBezTo>
                    <a:pt x="6" y="91"/>
                    <a:pt x="11" y="79"/>
                    <a:pt x="12" y="77"/>
                  </a:cubicBezTo>
                  <a:cubicBezTo>
                    <a:pt x="13" y="69"/>
                    <a:pt x="14" y="61"/>
                    <a:pt x="15" y="52"/>
                  </a:cubicBezTo>
                  <a:cubicBezTo>
                    <a:pt x="16" y="48"/>
                    <a:pt x="16" y="44"/>
                    <a:pt x="18" y="41"/>
                  </a:cubicBezTo>
                  <a:cubicBezTo>
                    <a:pt x="23" y="35"/>
                    <a:pt x="31" y="33"/>
                    <a:pt x="38" y="33"/>
                  </a:cubicBezTo>
                  <a:cubicBezTo>
                    <a:pt x="44" y="32"/>
                    <a:pt x="49" y="32"/>
                    <a:pt x="55" y="31"/>
                  </a:cubicBezTo>
                  <a:cubicBezTo>
                    <a:pt x="60" y="30"/>
                    <a:pt x="66" y="32"/>
                    <a:pt x="71" y="32"/>
                  </a:cubicBezTo>
                  <a:cubicBezTo>
                    <a:pt x="79" y="32"/>
                    <a:pt x="86" y="29"/>
                    <a:pt x="93" y="28"/>
                  </a:cubicBezTo>
                  <a:cubicBezTo>
                    <a:pt x="97" y="28"/>
                    <a:pt x="99" y="29"/>
                    <a:pt x="102" y="30"/>
                  </a:cubicBezTo>
                  <a:cubicBezTo>
                    <a:pt x="106" y="30"/>
                    <a:pt x="110" y="31"/>
                    <a:pt x="113" y="33"/>
                  </a:cubicBezTo>
                  <a:cubicBezTo>
                    <a:pt x="117" y="36"/>
                    <a:pt x="120" y="40"/>
                    <a:pt x="121" y="44"/>
                  </a:cubicBezTo>
                  <a:cubicBezTo>
                    <a:pt x="122" y="49"/>
                    <a:pt x="123" y="54"/>
                    <a:pt x="123" y="58"/>
                  </a:cubicBezTo>
                  <a:cubicBezTo>
                    <a:pt x="124" y="67"/>
                    <a:pt x="126" y="74"/>
                    <a:pt x="128" y="82"/>
                  </a:cubicBezTo>
                  <a:cubicBezTo>
                    <a:pt x="128" y="85"/>
                    <a:pt x="132" y="87"/>
                    <a:pt x="133" y="85"/>
                  </a:cubicBezTo>
                  <a:cubicBezTo>
                    <a:pt x="134" y="84"/>
                    <a:pt x="134" y="83"/>
                    <a:pt x="135" y="82"/>
                  </a:cubicBezTo>
                  <a:cubicBezTo>
                    <a:pt x="137" y="66"/>
                    <a:pt x="137" y="50"/>
                    <a:pt x="132" y="36"/>
                  </a:cubicBezTo>
                  <a:cubicBezTo>
                    <a:pt x="130" y="31"/>
                    <a:pt x="127" y="26"/>
                    <a:pt x="124" y="22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9"/>
            <p:cNvSpPr/>
            <p:nvPr/>
          </p:nvSpPr>
          <p:spPr>
            <a:xfrm>
              <a:off x="2678296" y="2152052"/>
              <a:ext cx="82339" cy="137227"/>
            </a:xfrm>
            <a:custGeom>
              <a:avLst/>
              <a:gdLst/>
              <a:ahLst/>
              <a:cxnLst/>
              <a:rect l="l" t="t" r="r" b="b"/>
              <a:pathLst>
                <a:path w="34" h="52" extrusionOk="0">
                  <a:moveTo>
                    <a:pt x="13" y="9"/>
                  </a:moveTo>
                  <a:cubicBezTo>
                    <a:pt x="26" y="0"/>
                    <a:pt x="34" y="15"/>
                    <a:pt x="32" y="24"/>
                  </a:cubicBezTo>
                  <a:cubicBezTo>
                    <a:pt x="31" y="30"/>
                    <a:pt x="27" y="36"/>
                    <a:pt x="24" y="41"/>
                  </a:cubicBezTo>
                  <a:cubicBezTo>
                    <a:pt x="21" y="46"/>
                    <a:pt x="15" y="52"/>
                    <a:pt x="8" y="49"/>
                  </a:cubicBezTo>
                  <a:cubicBezTo>
                    <a:pt x="5" y="48"/>
                    <a:pt x="4" y="45"/>
                    <a:pt x="3" y="43"/>
                  </a:cubicBezTo>
                  <a:cubicBezTo>
                    <a:pt x="0" y="34"/>
                    <a:pt x="1" y="22"/>
                    <a:pt x="7" y="14"/>
                  </a:cubicBezTo>
                  <a:cubicBezTo>
                    <a:pt x="8" y="12"/>
                    <a:pt x="10" y="10"/>
                    <a:pt x="13" y="9"/>
                  </a:cubicBezTo>
                  <a:close/>
                </a:path>
              </a:pathLst>
            </a:custGeom>
            <a:solidFill>
              <a:srgbClr val="CD88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9"/>
            <p:cNvSpPr/>
            <p:nvPr/>
          </p:nvSpPr>
          <p:spPr>
            <a:xfrm>
              <a:off x="2369528" y="2152052"/>
              <a:ext cx="96062" cy="130369"/>
            </a:xfrm>
            <a:custGeom>
              <a:avLst/>
              <a:gdLst/>
              <a:ahLst/>
              <a:cxnLst/>
              <a:rect l="l" t="t" r="r" b="b"/>
              <a:pathLst>
                <a:path w="36" h="52" extrusionOk="0">
                  <a:moveTo>
                    <a:pt x="23" y="9"/>
                  </a:moveTo>
                  <a:cubicBezTo>
                    <a:pt x="8" y="0"/>
                    <a:pt x="0" y="15"/>
                    <a:pt x="2" y="25"/>
                  </a:cubicBezTo>
                  <a:cubicBezTo>
                    <a:pt x="3" y="31"/>
                    <a:pt x="7" y="36"/>
                    <a:pt x="10" y="41"/>
                  </a:cubicBezTo>
                  <a:cubicBezTo>
                    <a:pt x="14" y="46"/>
                    <a:pt x="19" y="52"/>
                    <a:pt x="27" y="50"/>
                  </a:cubicBezTo>
                  <a:cubicBezTo>
                    <a:pt x="30" y="48"/>
                    <a:pt x="32" y="46"/>
                    <a:pt x="32" y="44"/>
                  </a:cubicBezTo>
                  <a:cubicBezTo>
                    <a:pt x="36" y="35"/>
                    <a:pt x="34" y="23"/>
                    <a:pt x="29" y="15"/>
                  </a:cubicBezTo>
                  <a:cubicBezTo>
                    <a:pt x="27" y="13"/>
                    <a:pt x="25" y="11"/>
                    <a:pt x="23" y="9"/>
                  </a:cubicBezTo>
                  <a:close/>
                </a:path>
              </a:pathLst>
            </a:custGeom>
            <a:solidFill>
              <a:srgbClr val="CD88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9"/>
            <p:cNvSpPr/>
            <p:nvPr/>
          </p:nvSpPr>
          <p:spPr>
            <a:xfrm>
              <a:off x="2609680" y="2138329"/>
              <a:ext cx="89203" cy="34309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23" y="3"/>
                  </a:moveTo>
                  <a:cubicBezTo>
                    <a:pt x="24" y="3"/>
                    <a:pt x="24" y="4"/>
                    <a:pt x="25" y="4"/>
                  </a:cubicBezTo>
                  <a:cubicBezTo>
                    <a:pt x="28" y="5"/>
                    <a:pt x="36" y="9"/>
                    <a:pt x="35" y="13"/>
                  </a:cubicBezTo>
                  <a:cubicBezTo>
                    <a:pt x="33" y="13"/>
                    <a:pt x="31" y="12"/>
                    <a:pt x="30" y="11"/>
                  </a:cubicBezTo>
                  <a:cubicBezTo>
                    <a:pt x="26" y="9"/>
                    <a:pt x="21" y="7"/>
                    <a:pt x="16" y="7"/>
                  </a:cubicBezTo>
                  <a:cubicBezTo>
                    <a:pt x="13" y="7"/>
                    <a:pt x="9" y="8"/>
                    <a:pt x="5" y="8"/>
                  </a:cubicBezTo>
                  <a:cubicBezTo>
                    <a:pt x="4" y="8"/>
                    <a:pt x="4" y="8"/>
                    <a:pt x="3" y="7"/>
                  </a:cubicBezTo>
                  <a:cubicBezTo>
                    <a:pt x="0" y="6"/>
                    <a:pt x="4" y="2"/>
                    <a:pt x="6" y="2"/>
                  </a:cubicBezTo>
                  <a:cubicBezTo>
                    <a:pt x="12" y="0"/>
                    <a:pt x="18" y="1"/>
                    <a:pt x="23" y="3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9"/>
            <p:cNvSpPr/>
            <p:nvPr/>
          </p:nvSpPr>
          <p:spPr>
            <a:xfrm>
              <a:off x="2431279" y="2145193"/>
              <a:ext cx="96062" cy="34309"/>
            </a:xfrm>
            <a:custGeom>
              <a:avLst/>
              <a:gdLst/>
              <a:ahLst/>
              <a:cxnLst/>
              <a:rect l="l" t="t" r="r" b="b"/>
              <a:pathLst>
                <a:path w="36" h="14" extrusionOk="0">
                  <a:moveTo>
                    <a:pt x="12" y="4"/>
                  </a:moveTo>
                  <a:cubicBezTo>
                    <a:pt x="12" y="4"/>
                    <a:pt x="11" y="4"/>
                    <a:pt x="11" y="5"/>
                  </a:cubicBezTo>
                  <a:cubicBezTo>
                    <a:pt x="8" y="6"/>
                    <a:pt x="0" y="10"/>
                    <a:pt x="1" y="14"/>
                  </a:cubicBezTo>
                  <a:cubicBezTo>
                    <a:pt x="3" y="14"/>
                    <a:pt x="5" y="13"/>
                    <a:pt x="6" y="12"/>
                  </a:cubicBezTo>
                  <a:cubicBezTo>
                    <a:pt x="10" y="10"/>
                    <a:pt x="15" y="8"/>
                    <a:pt x="20" y="7"/>
                  </a:cubicBezTo>
                  <a:cubicBezTo>
                    <a:pt x="24" y="7"/>
                    <a:pt x="27" y="8"/>
                    <a:pt x="31" y="7"/>
                  </a:cubicBezTo>
                  <a:cubicBezTo>
                    <a:pt x="32" y="7"/>
                    <a:pt x="33" y="7"/>
                    <a:pt x="33" y="7"/>
                  </a:cubicBezTo>
                  <a:cubicBezTo>
                    <a:pt x="36" y="5"/>
                    <a:pt x="32" y="2"/>
                    <a:pt x="30" y="1"/>
                  </a:cubicBezTo>
                  <a:cubicBezTo>
                    <a:pt x="24" y="0"/>
                    <a:pt x="18" y="1"/>
                    <a:pt x="12" y="4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9"/>
            <p:cNvSpPr/>
            <p:nvPr/>
          </p:nvSpPr>
          <p:spPr>
            <a:xfrm>
              <a:off x="2513618" y="2316725"/>
              <a:ext cx="109785" cy="34309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41" y="2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40" y="1"/>
                    <a:pt x="30" y="1"/>
                    <a:pt x="21" y="0"/>
                  </a:cubicBezTo>
                  <a:cubicBezTo>
                    <a:pt x="1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2" y="5"/>
                    <a:pt x="2" y="5"/>
                    <a:pt x="3" y="6"/>
                  </a:cubicBezTo>
                  <a:cubicBezTo>
                    <a:pt x="4" y="7"/>
                    <a:pt x="5" y="8"/>
                    <a:pt x="7" y="9"/>
                  </a:cubicBezTo>
                  <a:cubicBezTo>
                    <a:pt x="9" y="11"/>
                    <a:pt x="12" y="13"/>
                    <a:pt x="15" y="13"/>
                  </a:cubicBezTo>
                  <a:cubicBezTo>
                    <a:pt x="17" y="14"/>
                    <a:pt x="19" y="14"/>
                    <a:pt x="21" y="14"/>
                  </a:cubicBezTo>
                  <a:cubicBezTo>
                    <a:pt x="23" y="14"/>
                    <a:pt x="25" y="14"/>
                    <a:pt x="26" y="13"/>
                  </a:cubicBezTo>
                  <a:cubicBezTo>
                    <a:pt x="30" y="13"/>
                    <a:pt x="33" y="11"/>
                    <a:pt x="35" y="9"/>
                  </a:cubicBezTo>
                  <a:cubicBezTo>
                    <a:pt x="37" y="8"/>
                    <a:pt x="38" y="7"/>
                    <a:pt x="39" y="6"/>
                  </a:cubicBezTo>
                  <a:cubicBezTo>
                    <a:pt x="40" y="5"/>
                    <a:pt x="40" y="5"/>
                    <a:pt x="41" y="4"/>
                  </a:cubicBezTo>
                  <a:cubicBezTo>
                    <a:pt x="41" y="3"/>
                    <a:pt x="42" y="2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9"/>
            <p:cNvSpPr/>
            <p:nvPr/>
          </p:nvSpPr>
          <p:spPr>
            <a:xfrm>
              <a:off x="2541064" y="2179498"/>
              <a:ext cx="41170" cy="123505"/>
            </a:xfrm>
            <a:custGeom>
              <a:avLst/>
              <a:gdLst/>
              <a:ahLst/>
              <a:cxnLst/>
              <a:rect l="l" t="t" r="r" b="b"/>
              <a:pathLst>
                <a:path w="18" h="48" extrusionOk="0">
                  <a:moveTo>
                    <a:pt x="0" y="39"/>
                  </a:moveTo>
                  <a:cubicBezTo>
                    <a:pt x="0" y="37"/>
                    <a:pt x="1" y="35"/>
                    <a:pt x="1" y="34"/>
                  </a:cubicBezTo>
                  <a:cubicBezTo>
                    <a:pt x="2" y="31"/>
                    <a:pt x="2" y="29"/>
                    <a:pt x="2" y="27"/>
                  </a:cubicBezTo>
                  <a:cubicBezTo>
                    <a:pt x="3" y="23"/>
                    <a:pt x="4" y="19"/>
                    <a:pt x="4" y="15"/>
                  </a:cubicBezTo>
                  <a:cubicBezTo>
                    <a:pt x="5" y="10"/>
                    <a:pt x="5" y="6"/>
                    <a:pt x="4" y="1"/>
                  </a:cubicBezTo>
                  <a:cubicBezTo>
                    <a:pt x="4" y="0"/>
                    <a:pt x="7" y="0"/>
                    <a:pt x="7" y="1"/>
                  </a:cubicBezTo>
                  <a:cubicBezTo>
                    <a:pt x="8" y="5"/>
                    <a:pt x="8" y="9"/>
                    <a:pt x="7" y="13"/>
                  </a:cubicBezTo>
                  <a:cubicBezTo>
                    <a:pt x="7" y="17"/>
                    <a:pt x="7" y="21"/>
                    <a:pt x="6" y="24"/>
                  </a:cubicBezTo>
                  <a:cubicBezTo>
                    <a:pt x="5" y="28"/>
                    <a:pt x="4" y="32"/>
                    <a:pt x="4" y="36"/>
                  </a:cubicBezTo>
                  <a:cubicBezTo>
                    <a:pt x="3" y="37"/>
                    <a:pt x="3" y="39"/>
                    <a:pt x="3" y="41"/>
                  </a:cubicBezTo>
                  <a:cubicBezTo>
                    <a:pt x="3" y="42"/>
                    <a:pt x="4" y="43"/>
                    <a:pt x="6" y="44"/>
                  </a:cubicBezTo>
                  <a:cubicBezTo>
                    <a:pt x="9" y="46"/>
                    <a:pt x="13" y="47"/>
                    <a:pt x="16" y="47"/>
                  </a:cubicBezTo>
                  <a:cubicBezTo>
                    <a:pt x="17" y="47"/>
                    <a:pt x="18" y="47"/>
                    <a:pt x="18" y="48"/>
                  </a:cubicBezTo>
                  <a:cubicBezTo>
                    <a:pt x="18" y="48"/>
                    <a:pt x="17" y="48"/>
                    <a:pt x="16" y="48"/>
                  </a:cubicBezTo>
                  <a:cubicBezTo>
                    <a:pt x="13" y="48"/>
                    <a:pt x="9" y="48"/>
                    <a:pt x="6" y="46"/>
                  </a:cubicBezTo>
                  <a:cubicBezTo>
                    <a:pt x="4" y="46"/>
                    <a:pt x="3" y="45"/>
                    <a:pt x="2" y="44"/>
                  </a:cubicBezTo>
                  <a:cubicBezTo>
                    <a:pt x="0" y="42"/>
                    <a:pt x="0" y="41"/>
                    <a:pt x="0" y="39"/>
                  </a:cubicBezTo>
                  <a:close/>
                </a:path>
              </a:pathLst>
            </a:custGeom>
            <a:solidFill>
              <a:srgbClr val="7F564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9"/>
            <p:cNvSpPr/>
            <p:nvPr/>
          </p:nvSpPr>
          <p:spPr>
            <a:xfrm>
              <a:off x="2616544" y="2200084"/>
              <a:ext cx="61756" cy="20586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0" y="1"/>
                  </a:moveTo>
                  <a:cubicBezTo>
                    <a:pt x="18" y="4"/>
                    <a:pt x="15" y="5"/>
                    <a:pt x="12" y="6"/>
                  </a:cubicBezTo>
                  <a:cubicBezTo>
                    <a:pt x="9" y="6"/>
                    <a:pt x="6" y="5"/>
                    <a:pt x="5" y="2"/>
                  </a:cubicBezTo>
                  <a:cubicBezTo>
                    <a:pt x="4" y="1"/>
                    <a:pt x="0" y="1"/>
                    <a:pt x="0" y="3"/>
                  </a:cubicBezTo>
                  <a:cubicBezTo>
                    <a:pt x="2" y="7"/>
                    <a:pt x="8" y="8"/>
                    <a:pt x="12" y="8"/>
                  </a:cubicBezTo>
                  <a:cubicBezTo>
                    <a:pt x="17" y="8"/>
                    <a:pt x="22" y="6"/>
                    <a:pt x="24" y="2"/>
                  </a:cubicBezTo>
                  <a:cubicBezTo>
                    <a:pt x="25" y="0"/>
                    <a:pt x="20" y="0"/>
                    <a:pt x="20" y="1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9"/>
            <p:cNvSpPr/>
            <p:nvPr/>
          </p:nvSpPr>
          <p:spPr>
            <a:xfrm>
              <a:off x="2458726" y="2200084"/>
              <a:ext cx="61756" cy="20586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5" y="1"/>
                  </a:moveTo>
                  <a:cubicBezTo>
                    <a:pt x="7" y="4"/>
                    <a:pt x="10" y="5"/>
                    <a:pt x="13" y="6"/>
                  </a:cubicBezTo>
                  <a:cubicBezTo>
                    <a:pt x="16" y="6"/>
                    <a:pt x="19" y="5"/>
                    <a:pt x="20" y="2"/>
                  </a:cubicBezTo>
                  <a:cubicBezTo>
                    <a:pt x="21" y="1"/>
                    <a:pt x="25" y="1"/>
                    <a:pt x="25" y="3"/>
                  </a:cubicBezTo>
                  <a:cubicBezTo>
                    <a:pt x="23" y="7"/>
                    <a:pt x="17" y="8"/>
                    <a:pt x="13" y="8"/>
                  </a:cubicBezTo>
                  <a:cubicBezTo>
                    <a:pt x="8" y="8"/>
                    <a:pt x="3" y="6"/>
                    <a:pt x="1" y="2"/>
                  </a:cubicBezTo>
                  <a:cubicBezTo>
                    <a:pt x="0" y="0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9"/>
            <p:cNvSpPr/>
            <p:nvPr/>
          </p:nvSpPr>
          <p:spPr>
            <a:xfrm>
              <a:off x="2506759" y="1966797"/>
              <a:ext cx="89202" cy="61754"/>
            </a:xfrm>
            <a:custGeom>
              <a:avLst/>
              <a:gdLst/>
              <a:ahLst/>
              <a:cxnLst/>
              <a:rect l="l" t="t" r="r" b="b"/>
              <a:pathLst>
                <a:path w="35" h="24" extrusionOk="0">
                  <a:moveTo>
                    <a:pt x="34" y="23"/>
                  </a:moveTo>
                  <a:cubicBezTo>
                    <a:pt x="21" y="19"/>
                    <a:pt x="12" y="10"/>
                    <a:pt x="4" y="1"/>
                  </a:cubicBezTo>
                  <a:cubicBezTo>
                    <a:pt x="3" y="0"/>
                    <a:pt x="0" y="0"/>
                    <a:pt x="1" y="2"/>
                  </a:cubicBezTo>
                  <a:cubicBezTo>
                    <a:pt x="9" y="11"/>
                    <a:pt x="19" y="21"/>
                    <a:pt x="32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3"/>
                    <a:pt x="34" y="23"/>
                    <a:pt x="34" y="23"/>
                  </a:cubicBezTo>
                  <a:close/>
                </a:path>
              </a:pathLst>
            </a:custGeom>
            <a:solidFill>
              <a:srgbClr val="354E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9"/>
            <p:cNvSpPr/>
            <p:nvPr/>
          </p:nvSpPr>
          <p:spPr>
            <a:xfrm>
              <a:off x="2445003" y="1987379"/>
              <a:ext cx="68616" cy="41168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4" y="16"/>
                  </a:moveTo>
                  <a:cubicBezTo>
                    <a:pt x="17" y="12"/>
                    <a:pt x="10" y="7"/>
                    <a:pt x="4" y="1"/>
                  </a:cubicBezTo>
                  <a:cubicBezTo>
                    <a:pt x="4" y="0"/>
                    <a:pt x="0" y="1"/>
                    <a:pt x="1" y="2"/>
                  </a:cubicBezTo>
                  <a:cubicBezTo>
                    <a:pt x="7" y="8"/>
                    <a:pt x="14" y="14"/>
                    <a:pt x="22" y="17"/>
                  </a:cubicBezTo>
                  <a:cubicBezTo>
                    <a:pt x="22" y="18"/>
                    <a:pt x="23" y="18"/>
                    <a:pt x="24" y="17"/>
                  </a:cubicBezTo>
                  <a:cubicBezTo>
                    <a:pt x="25" y="17"/>
                    <a:pt x="25" y="16"/>
                    <a:pt x="24" y="16"/>
                  </a:cubicBezTo>
                  <a:close/>
                </a:path>
              </a:pathLst>
            </a:custGeom>
            <a:solidFill>
              <a:srgbClr val="354E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9"/>
            <p:cNvSpPr/>
            <p:nvPr/>
          </p:nvSpPr>
          <p:spPr>
            <a:xfrm>
              <a:off x="2383251" y="2069716"/>
              <a:ext cx="48033" cy="20586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16" y="0"/>
                  </a:moveTo>
                  <a:cubicBezTo>
                    <a:pt x="15" y="0"/>
                    <a:pt x="14" y="0"/>
                    <a:pt x="14" y="1"/>
                  </a:cubicBezTo>
                  <a:cubicBezTo>
                    <a:pt x="11" y="5"/>
                    <a:pt x="7" y="8"/>
                    <a:pt x="2" y="8"/>
                  </a:cubicBezTo>
                  <a:cubicBezTo>
                    <a:pt x="1" y="8"/>
                    <a:pt x="0" y="8"/>
                    <a:pt x="1" y="9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8" y="9"/>
                    <a:pt x="14" y="6"/>
                    <a:pt x="17" y="2"/>
                  </a:cubicBezTo>
                  <a:cubicBezTo>
                    <a:pt x="17" y="1"/>
                    <a:pt x="16" y="1"/>
                    <a:pt x="16" y="0"/>
                  </a:cubicBezTo>
                  <a:close/>
                </a:path>
              </a:pathLst>
            </a:custGeom>
            <a:solidFill>
              <a:srgbClr val="354E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9"/>
            <p:cNvSpPr/>
            <p:nvPr/>
          </p:nvSpPr>
          <p:spPr>
            <a:xfrm>
              <a:off x="2616544" y="1932488"/>
              <a:ext cx="82339" cy="89200"/>
            </a:xfrm>
            <a:custGeom>
              <a:avLst/>
              <a:gdLst/>
              <a:ahLst/>
              <a:cxnLst/>
              <a:rect l="l" t="t" r="r" b="b"/>
              <a:pathLst>
                <a:path w="31" h="36" extrusionOk="0">
                  <a:moveTo>
                    <a:pt x="31" y="35"/>
                  </a:moveTo>
                  <a:cubicBezTo>
                    <a:pt x="25" y="21"/>
                    <a:pt x="16" y="9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3" y="10"/>
                    <a:pt x="22" y="22"/>
                    <a:pt x="27" y="35"/>
                  </a:cubicBezTo>
                  <a:cubicBezTo>
                    <a:pt x="28" y="36"/>
                    <a:pt x="31" y="36"/>
                    <a:pt x="31" y="35"/>
                  </a:cubicBezTo>
                  <a:close/>
                </a:path>
              </a:pathLst>
            </a:custGeom>
            <a:solidFill>
              <a:srgbClr val="354E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9"/>
            <p:cNvSpPr/>
            <p:nvPr/>
          </p:nvSpPr>
          <p:spPr>
            <a:xfrm>
              <a:off x="2643990" y="2007965"/>
              <a:ext cx="20587" cy="27446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8" y="8"/>
                  </a:moveTo>
                  <a:cubicBezTo>
                    <a:pt x="6" y="6"/>
                    <a:pt x="5" y="3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3" y="6"/>
                    <a:pt x="5" y="9"/>
                  </a:cubicBezTo>
                  <a:cubicBezTo>
                    <a:pt x="5" y="10"/>
                    <a:pt x="8" y="9"/>
                    <a:pt x="8" y="8"/>
                  </a:cubicBezTo>
                  <a:close/>
                </a:path>
              </a:pathLst>
            </a:custGeom>
            <a:solidFill>
              <a:srgbClr val="354E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9"/>
            <p:cNvSpPr/>
            <p:nvPr/>
          </p:nvSpPr>
          <p:spPr>
            <a:xfrm>
              <a:off x="2506759" y="2529431"/>
              <a:ext cx="123508" cy="466573"/>
            </a:xfrm>
            <a:custGeom>
              <a:avLst/>
              <a:gdLst/>
              <a:ahLst/>
              <a:cxnLst/>
              <a:rect l="l" t="t" r="r" b="b"/>
              <a:pathLst>
                <a:path w="49" h="182" extrusionOk="0">
                  <a:moveTo>
                    <a:pt x="49" y="123"/>
                  </a:moveTo>
                  <a:cubicBezTo>
                    <a:pt x="42" y="142"/>
                    <a:pt x="34" y="160"/>
                    <a:pt x="26" y="179"/>
                  </a:cubicBezTo>
                  <a:cubicBezTo>
                    <a:pt x="26" y="180"/>
                    <a:pt x="25" y="182"/>
                    <a:pt x="24" y="181"/>
                  </a:cubicBezTo>
                  <a:cubicBezTo>
                    <a:pt x="23" y="180"/>
                    <a:pt x="20" y="171"/>
                    <a:pt x="19" y="170"/>
                  </a:cubicBezTo>
                  <a:cubicBezTo>
                    <a:pt x="17" y="165"/>
                    <a:pt x="15" y="160"/>
                    <a:pt x="13" y="155"/>
                  </a:cubicBezTo>
                  <a:cubicBezTo>
                    <a:pt x="10" y="145"/>
                    <a:pt x="6" y="135"/>
                    <a:pt x="3" y="125"/>
                  </a:cubicBezTo>
                  <a:cubicBezTo>
                    <a:pt x="2" y="122"/>
                    <a:pt x="1" y="119"/>
                    <a:pt x="0" y="115"/>
                  </a:cubicBezTo>
                  <a:cubicBezTo>
                    <a:pt x="0" y="113"/>
                    <a:pt x="0" y="110"/>
                    <a:pt x="1" y="107"/>
                  </a:cubicBezTo>
                  <a:cubicBezTo>
                    <a:pt x="1" y="105"/>
                    <a:pt x="1" y="103"/>
                    <a:pt x="1" y="101"/>
                  </a:cubicBezTo>
                  <a:cubicBezTo>
                    <a:pt x="2" y="99"/>
                    <a:pt x="2" y="96"/>
                    <a:pt x="2" y="93"/>
                  </a:cubicBezTo>
                  <a:cubicBezTo>
                    <a:pt x="3" y="91"/>
                    <a:pt x="3" y="89"/>
                    <a:pt x="3" y="87"/>
                  </a:cubicBezTo>
                  <a:cubicBezTo>
                    <a:pt x="3" y="86"/>
                    <a:pt x="4" y="84"/>
                    <a:pt x="4" y="83"/>
                  </a:cubicBezTo>
                  <a:cubicBezTo>
                    <a:pt x="4" y="81"/>
                    <a:pt x="4" y="80"/>
                    <a:pt x="4" y="79"/>
                  </a:cubicBezTo>
                  <a:cubicBezTo>
                    <a:pt x="4" y="78"/>
                    <a:pt x="5" y="77"/>
                    <a:pt x="5" y="76"/>
                  </a:cubicBezTo>
                  <a:cubicBezTo>
                    <a:pt x="5" y="75"/>
                    <a:pt x="5" y="75"/>
                    <a:pt x="5" y="74"/>
                  </a:cubicBezTo>
                  <a:cubicBezTo>
                    <a:pt x="6" y="68"/>
                    <a:pt x="7" y="62"/>
                    <a:pt x="8" y="56"/>
                  </a:cubicBezTo>
                  <a:cubicBezTo>
                    <a:pt x="8" y="53"/>
                    <a:pt x="9" y="49"/>
                    <a:pt x="10" y="45"/>
                  </a:cubicBezTo>
                  <a:cubicBezTo>
                    <a:pt x="10" y="41"/>
                    <a:pt x="9" y="37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29"/>
                    <a:pt x="4" y="25"/>
                    <a:pt x="3" y="21"/>
                  </a:cubicBezTo>
                  <a:cubicBezTo>
                    <a:pt x="2" y="20"/>
                    <a:pt x="2" y="19"/>
                    <a:pt x="2" y="18"/>
                  </a:cubicBezTo>
                  <a:cubicBezTo>
                    <a:pt x="9" y="12"/>
                    <a:pt x="16" y="6"/>
                    <a:pt x="23" y="0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6"/>
                    <a:pt x="39" y="12"/>
                    <a:pt x="46" y="18"/>
                  </a:cubicBezTo>
                  <a:cubicBezTo>
                    <a:pt x="46" y="19"/>
                    <a:pt x="45" y="20"/>
                    <a:pt x="45" y="21"/>
                  </a:cubicBezTo>
                  <a:cubicBezTo>
                    <a:pt x="44" y="25"/>
                    <a:pt x="42" y="29"/>
                    <a:pt x="40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9" y="37"/>
                    <a:pt x="38" y="41"/>
                    <a:pt x="38" y="45"/>
                  </a:cubicBezTo>
                  <a:cubicBezTo>
                    <a:pt x="39" y="49"/>
                    <a:pt x="39" y="53"/>
                    <a:pt x="40" y="56"/>
                  </a:cubicBezTo>
                  <a:cubicBezTo>
                    <a:pt x="41" y="62"/>
                    <a:pt x="42" y="68"/>
                    <a:pt x="43" y="74"/>
                  </a:cubicBezTo>
                  <a:cubicBezTo>
                    <a:pt x="43" y="75"/>
                    <a:pt x="43" y="75"/>
                    <a:pt x="43" y="76"/>
                  </a:cubicBezTo>
                  <a:cubicBezTo>
                    <a:pt x="43" y="77"/>
                    <a:pt x="43" y="78"/>
                    <a:pt x="44" y="79"/>
                  </a:cubicBezTo>
                  <a:cubicBezTo>
                    <a:pt x="44" y="80"/>
                    <a:pt x="44" y="81"/>
                    <a:pt x="44" y="83"/>
                  </a:cubicBezTo>
                  <a:cubicBezTo>
                    <a:pt x="44" y="84"/>
                    <a:pt x="45" y="86"/>
                    <a:pt x="45" y="87"/>
                  </a:cubicBezTo>
                  <a:cubicBezTo>
                    <a:pt x="45" y="89"/>
                    <a:pt x="45" y="91"/>
                    <a:pt x="46" y="93"/>
                  </a:cubicBezTo>
                  <a:cubicBezTo>
                    <a:pt x="46" y="96"/>
                    <a:pt x="46" y="99"/>
                    <a:pt x="47" y="101"/>
                  </a:cubicBezTo>
                  <a:cubicBezTo>
                    <a:pt x="47" y="103"/>
                    <a:pt x="47" y="105"/>
                    <a:pt x="47" y="107"/>
                  </a:cubicBezTo>
                  <a:cubicBezTo>
                    <a:pt x="48" y="110"/>
                    <a:pt x="48" y="113"/>
                    <a:pt x="48" y="116"/>
                  </a:cubicBezTo>
                  <a:cubicBezTo>
                    <a:pt x="49" y="118"/>
                    <a:pt x="49" y="119"/>
                    <a:pt x="49" y="121"/>
                  </a:cubicBezTo>
                  <a:cubicBezTo>
                    <a:pt x="49" y="121"/>
                    <a:pt x="49" y="122"/>
                    <a:pt x="49" y="1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9"/>
            <p:cNvSpPr/>
            <p:nvPr/>
          </p:nvSpPr>
          <p:spPr>
            <a:xfrm>
              <a:off x="2561651" y="3730171"/>
              <a:ext cx="562649" cy="212705"/>
            </a:xfrm>
            <a:custGeom>
              <a:avLst/>
              <a:gdLst/>
              <a:ahLst/>
              <a:cxnLst/>
              <a:rect l="l" t="t" r="r" b="b"/>
              <a:pathLst>
                <a:path w="219" h="83" extrusionOk="0">
                  <a:moveTo>
                    <a:pt x="218" y="42"/>
                  </a:moveTo>
                  <a:cubicBezTo>
                    <a:pt x="218" y="40"/>
                    <a:pt x="217" y="38"/>
                    <a:pt x="215" y="35"/>
                  </a:cubicBezTo>
                  <a:cubicBezTo>
                    <a:pt x="212" y="30"/>
                    <a:pt x="208" y="26"/>
                    <a:pt x="203" y="23"/>
                  </a:cubicBezTo>
                  <a:cubicBezTo>
                    <a:pt x="198" y="19"/>
                    <a:pt x="192" y="15"/>
                    <a:pt x="186" y="12"/>
                  </a:cubicBezTo>
                  <a:cubicBezTo>
                    <a:pt x="183" y="11"/>
                    <a:pt x="180" y="9"/>
                    <a:pt x="176" y="8"/>
                  </a:cubicBezTo>
                  <a:cubicBezTo>
                    <a:pt x="172" y="6"/>
                    <a:pt x="169" y="5"/>
                    <a:pt x="165" y="4"/>
                  </a:cubicBezTo>
                  <a:cubicBezTo>
                    <a:pt x="163" y="2"/>
                    <a:pt x="160" y="1"/>
                    <a:pt x="157" y="1"/>
                  </a:cubicBezTo>
                  <a:cubicBezTo>
                    <a:pt x="151" y="0"/>
                    <a:pt x="145" y="1"/>
                    <a:pt x="140" y="2"/>
                  </a:cubicBezTo>
                  <a:cubicBezTo>
                    <a:pt x="114" y="8"/>
                    <a:pt x="87" y="8"/>
                    <a:pt x="60" y="8"/>
                  </a:cubicBezTo>
                  <a:cubicBezTo>
                    <a:pt x="52" y="8"/>
                    <a:pt x="46" y="12"/>
                    <a:pt x="39" y="15"/>
                  </a:cubicBezTo>
                  <a:cubicBezTo>
                    <a:pt x="32" y="19"/>
                    <a:pt x="25" y="23"/>
                    <a:pt x="18" y="28"/>
                  </a:cubicBezTo>
                  <a:cubicBezTo>
                    <a:pt x="13" y="32"/>
                    <a:pt x="4" y="37"/>
                    <a:pt x="2" y="43"/>
                  </a:cubicBezTo>
                  <a:cubicBezTo>
                    <a:pt x="0" y="48"/>
                    <a:pt x="1" y="52"/>
                    <a:pt x="2" y="57"/>
                  </a:cubicBezTo>
                  <a:cubicBezTo>
                    <a:pt x="4" y="61"/>
                    <a:pt x="6" y="62"/>
                    <a:pt x="11" y="64"/>
                  </a:cubicBezTo>
                  <a:cubicBezTo>
                    <a:pt x="67" y="82"/>
                    <a:pt x="128" y="83"/>
                    <a:pt x="185" y="69"/>
                  </a:cubicBezTo>
                  <a:cubicBezTo>
                    <a:pt x="197" y="65"/>
                    <a:pt x="219" y="57"/>
                    <a:pt x="218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9"/>
            <p:cNvSpPr/>
            <p:nvPr/>
          </p:nvSpPr>
          <p:spPr>
            <a:xfrm>
              <a:off x="2904729" y="3737035"/>
              <a:ext cx="198987" cy="144091"/>
            </a:xfrm>
            <a:custGeom>
              <a:avLst/>
              <a:gdLst/>
              <a:ahLst/>
              <a:cxnLst/>
              <a:rect l="l" t="t" r="r" b="b"/>
              <a:pathLst>
                <a:path w="78" h="54" extrusionOk="0">
                  <a:moveTo>
                    <a:pt x="74" y="37"/>
                  </a:moveTo>
                  <a:cubicBezTo>
                    <a:pt x="71" y="32"/>
                    <a:pt x="65" y="27"/>
                    <a:pt x="60" y="24"/>
                  </a:cubicBezTo>
                  <a:cubicBezTo>
                    <a:pt x="49" y="16"/>
                    <a:pt x="37" y="9"/>
                    <a:pt x="24" y="5"/>
                  </a:cubicBezTo>
                  <a:cubicBezTo>
                    <a:pt x="17" y="3"/>
                    <a:pt x="10" y="1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14" y="3"/>
                    <a:pt x="26" y="7"/>
                    <a:pt x="38" y="13"/>
                  </a:cubicBezTo>
                  <a:cubicBezTo>
                    <a:pt x="43" y="16"/>
                    <a:pt x="49" y="19"/>
                    <a:pt x="54" y="22"/>
                  </a:cubicBezTo>
                  <a:cubicBezTo>
                    <a:pt x="59" y="26"/>
                    <a:pt x="64" y="30"/>
                    <a:pt x="68" y="34"/>
                  </a:cubicBezTo>
                  <a:cubicBezTo>
                    <a:pt x="73" y="39"/>
                    <a:pt x="76" y="47"/>
                    <a:pt x="71" y="52"/>
                  </a:cubicBezTo>
                  <a:cubicBezTo>
                    <a:pt x="70" y="53"/>
                    <a:pt x="73" y="54"/>
                    <a:pt x="74" y="53"/>
                  </a:cubicBezTo>
                  <a:cubicBezTo>
                    <a:pt x="78" y="49"/>
                    <a:pt x="77" y="42"/>
                    <a:pt x="74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9"/>
            <p:cNvSpPr/>
            <p:nvPr/>
          </p:nvSpPr>
          <p:spPr>
            <a:xfrm>
              <a:off x="2698882" y="3764480"/>
              <a:ext cx="157819" cy="68614"/>
            </a:xfrm>
            <a:custGeom>
              <a:avLst/>
              <a:gdLst/>
              <a:ahLst/>
              <a:cxnLst/>
              <a:rect l="l" t="t" r="r" b="b"/>
              <a:pathLst>
                <a:path w="59" h="25" extrusionOk="0">
                  <a:moveTo>
                    <a:pt x="55" y="1"/>
                  </a:moveTo>
                  <a:cubicBezTo>
                    <a:pt x="52" y="6"/>
                    <a:pt x="50" y="10"/>
                    <a:pt x="48" y="15"/>
                  </a:cubicBezTo>
                  <a:cubicBezTo>
                    <a:pt x="47" y="17"/>
                    <a:pt x="46" y="20"/>
                    <a:pt x="44" y="21"/>
                  </a:cubicBezTo>
                  <a:cubicBezTo>
                    <a:pt x="42" y="23"/>
                    <a:pt x="40" y="23"/>
                    <a:pt x="38" y="22"/>
                  </a:cubicBezTo>
                  <a:cubicBezTo>
                    <a:pt x="26" y="22"/>
                    <a:pt x="14" y="21"/>
                    <a:pt x="3" y="20"/>
                  </a:cubicBezTo>
                  <a:cubicBezTo>
                    <a:pt x="2" y="20"/>
                    <a:pt x="1" y="20"/>
                    <a:pt x="0" y="21"/>
                  </a:cubicBezTo>
                  <a:cubicBezTo>
                    <a:pt x="0" y="21"/>
                    <a:pt x="1" y="22"/>
                    <a:pt x="2" y="22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6" y="24"/>
                    <a:pt x="40" y="25"/>
                    <a:pt x="44" y="24"/>
                  </a:cubicBezTo>
                  <a:cubicBezTo>
                    <a:pt x="48" y="22"/>
                    <a:pt x="50" y="19"/>
                    <a:pt x="51" y="15"/>
                  </a:cubicBezTo>
                  <a:cubicBezTo>
                    <a:pt x="53" y="11"/>
                    <a:pt x="55" y="6"/>
                    <a:pt x="58" y="2"/>
                  </a:cubicBezTo>
                  <a:cubicBezTo>
                    <a:pt x="59" y="1"/>
                    <a:pt x="56" y="0"/>
                    <a:pt x="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9"/>
            <p:cNvSpPr/>
            <p:nvPr/>
          </p:nvSpPr>
          <p:spPr>
            <a:xfrm>
              <a:off x="2630267" y="3881122"/>
              <a:ext cx="198987" cy="41168"/>
            </a:xfrm>
            <a:custGeom>
              <a:avLst/>
              <a:gdLst/>
              <a:ahLst/>
              <a:cxnLst/>
              <a:rect l="l" t="t" r="r" b="b"/>
              <a:pathLst>
                <a:path w="77" h="16" extrusionOk="0">
                  <a:moveTo>
                    <a:pt x="76" y="15"/>
                  </a:moveTo>
                  <a:cubicBezTo>
                    <a:pt x="72" y="13"/>
                    <a:pt x="70" y="10"/>
                    <a:pt x="67" y="7"/>
                  </a:cubicBezTo>
                  <a:cubicBezTo>
                    <a:pt x="65" y="6"/>
                    <a:pt x="64" y="5"/>
                    <a:pt x="62" y="4"/>
                  </a:cubicBezTo>
                  <a:cubicBezTo>
                    <a:pt x="60" y="3"/>
                    <a:pt x="57" y="3"/>
                    <a:pt x="54" y="3"/>
                  </a:cubicBezTo>
                  <a:cubicBezTo>
                    <a:pt x="43" y="2"/>
                    <a:pt x="32" y="1"/>
                    <a:pt x="20" y="1"/>
                  </a:cubicBezTo>
                  <a:cubicBezTo>
                    <a:pt x="14" y="1"/>
                    <a:pt x="8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2" y="2"/>
                    <a:pt x="23" y="3"/>
                    <a:pt x="35" y="3"/>
                  </a:cubicBezTo>
                  <a:cubicBezTo>
                    <a:pt x="40" y="3"/>
                    <a:pt x="46" y="4"/>
                    <a:pt x="51" y="4"/>
                  </a:cubicBezTo>
                  <a:cubicBezTo>
                    <a:pt x="54" y="4"/>
                    <a:pt x="56" y="4"/>
                    <a:pt x="59" y="5"/>
                  </a:cubicBezTo>
                  <a:cubicBezTo>
                    <a:pt x="61" y="6"/>
                    <a:pt x="63" y="7"/>
                    <a:pt x="64" y="8"/>
                  </a:cubicBezTo>
                  <a:cubicBezTo>
                    <a:pt x="67" y="11"/>
                    <a:pt x="70" y="15"/>
                    <a:pt x="74" y="16"/>
                  </a:cubicBezTo>
                  <a:cubicBezTo>
                    <a:pt x="74" y="16"/>
                    <a:pt x="76" y="16"/>
                    <a:pt x="76" y="16"/>
                  </a:cubicBezTo>
                  <a:cubicBezTo>
                    <a:pt x="77" y="15"/>
                    <a:pt x="76" y="15"/>
                    <a:pt x="76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9"/>
            <p:cNvSpPr/>
            <p:nvPr/>
          </p:nvSpPr>
          <p:spPr>
            <a:xfrm>
              <a:off x="2774357" y="3819371"/>
              <a:ext cx="20587" cy="89200"/>
            </a:xfrm>
            <a:custGeom>
              <a:avLst/>
              <a:gdLst/>
              <a:ahLst/>
              <a:cxnLst/>
              <a:rect l="l" t="t" r="r" b="b"/>
              <a:pathLst>
                <a:path w="7" h="35" extrusionOk="0">
                  <a:moveTo>
                    <a:pt x="7" y="33"/>
                  </a:moveTo>
                  <a:cubicBezTo>
                    <a:pt x="3" y="23"/>
                    <a:pt x="5" y="12"/>
                    <a:pt x="6" y="2"/>
                  </a:cubicBezTo>
                  <a:cubicBezTo>
                    <a:pt x="7" y="1"/>
                    <a:pt x="3" y="0"/>
                    <a:pt x="3" y="2"/>
                  </a:cubicBezTo>
                  <a:cubicBezTo>
                    <a:pt x="1" y="12"/>
                    <a:pt x="0" y="23"/>
                    <a:pt x="4" y="33"/>
                  </a:cubicBezTo>
                  <a:cubicBezTo>
                    <a:pt x="4" y="35"/>
                    <a:pt x="7" y="34"/>
                    <a:pt x="7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9"/>
            <p:cNvSpPr/>
            <p:nvPr/>
          </p:nvSpPr>
          <p:spPr>
            <a:xfrm>
              <a:off x="2733188" y="3812508"/>
              <a:ext cx="20587" cy="82336"/>
            </a:xfrm>
            <a:custGeom>
              <a:avLst/>
              <a:gdLst/>
              <a:ahLst/>
              <a:cxnLst/>
              <a:rect l="l" t="t" r="r" b="b"/>
              <a:pathLst>
                <a:path w="8" h="31" extrusionOk="0">
                  <a:moveTo>
                    <a:pt x="4" y="1"/>
                  </a:moveTo>
                  <a:cubicBezTo>
                    <a:pt x="0" y="10"/>
                    <a:pt x="0" y="20"/>
                    <a:pt x="1" y="29"/>
                  </a:cubicBezTo>
                  <a:cubicBezTo>
                    <a:pt x="1" y="31"/>
                    <a:pt x="4" y="31"/>
                    <a:pt x="4" y="29"/>
                  </a:cubicBezTo>
                  <a:cubicBezTo>
                    <a:pt x="4" y="20"/>
                    <a:pt x="3" y="10"/>
                    <a:pt x="7" y="1"/>
                  </a:cubicBezTo>
                  <a:cubicBezTo>
                    <a:pt x="8" y="0"/>
                    <a:pt x="4" y="0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9"/>
            <p:cNvSpPr/>
            <p:nvPr/>
          </p:nvSpPr>
          <p:spPr>
            <a:xfrm>
              <a:off x="2692019" y="3812508"/>
              <a:ext cx="20587" cy="82336"/>
            </a:xfrm>
            <a:custGeom>
              <a:avLst/>
              <a:gdLst/>
              <a:ahLst/>
              <a:cxnLst/>
              <a:rect l="l" t="t" r="r" b="b"/>
              <a:pathLst>
                <a:path w="8" h="31" extrusionOk="0">
                  <a:moveTo>
                    <a:pt x="4" y="1"/>
                  </a:moveTo>
                  <a:cubicBezTo>
                    <a:pt x="1" y="10"/>
                    <a:pt x="0" y="20"/>
                    <a:pt x="1" y="30"/>
                  </a:cubicBezTo>
                  <a:cubicBezTo>
                    <a:pt x="1" y="31"/>
                    <a:pt x="4" y="30"/>
                    <a:pt x="4" y="29"/>
                  </a:cubicBezTo>
                  <a:cubicBezTo>
                    <a:pt x="3" y="20"/>
                    <a:pt x="4" y="10"/>
                    <a:pt x="7" y="1"/>
                  </a:cubicBezTo>
                  <a:cubicBezTo>
                    <a:pt x="8" y="0"/>
                    <a:pt x="4" y="0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9"/>
            <p:cNvSpPr/>
            <p:nvPr/>
          </p:nvSpPr>
          <p:spPr>
            <a:xfrm>
              <a:off x="2657713" y="3826230"/>
              <a:ext cx="13723" cy="61754"/>
            </a:xfrm>
            <a:custGeom>
              <a:avLst/>
              <a:gdLst/>
              <a:ahLst/>
              <a:cxnLst/>
              <a:rect l="l" t="t" r="r" b="b"/>
              <a:pathLst>
                <a:path w="7" h="24" extrusionOk="0">
                  <a:moveTo>
                    <a:pt x="3" y="1"/>
                  </a:moveTo>
                  <a:cubicBezTo>
                    <a:pt x="1" y="8"/>
                    <a:pt x="0" y="16"/>
                    <a:pt x="1" y="23"/>
                  </a:cubicBezTo>
                  <a:cubicBezTo>
                    <a:pt x="1" y="24"/>
                    <a:pt x="5" y="24"/>
                    <a:pt x="4" y="23"/>
                  </a:cubicBezTo>
                  <a:cubicBezTo>
                    <a:pt x="4" y="16"/>
                    <a:pt x="4" y="9"/>
                    <a:pt x="6" y="2"/>
                  </a:cubicBezTo>
                  <a:cubicBezTo>
                    <a:pt x="7" y="1"/>
                    <a:pt x="4" y="0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9"/>
            <p:cNvSpPr/>
            <p:nvPr/>
          </p:nvSpPr>
          <p:spPr>
            <a:xfrm>
              <a:off x="1957834" y="3730171"/>
              <a:ext cx="562648" cy="212705"/>
            </a:xfrm>
            <a:custGeom>
              <a:avLst/>
              <a:gdLst/>
              <a:ahLst/>
              <a:cxnLst/>
              <a:rect l="l" t="t" r="r" b="b"/>
              <a:pathLst>
                <a:path w="220" h="83" extrusionOk="0">
                  <a:moveTo>
                    <a:pt x="2" y="42"/>
                  </a:moveTo>
                  <a:cubicBezTo>
                    <a:pt x="2" y="40"/>
                    <a:pt x="3" y="38"/>
                    <a:pt x="5" y="35"/>
                  </a:cubicBezTo>
                  <a:cubicBezTo>
                    <a:pt x="8" y="30"/>
                    <a:pt x="12" y="26"/>
                    <a:pt x="17" y="23"/>
                  </a:cubicBezTo>
                  <a:cubicBezTo>
                    <a:pt x="22" y="19"/>
                    <a:pt x="28" y="15"/>
                    <a:pt x="33" y="12"/>
                  </a:cubicBezTo>
                  <a:cubicBezTo>
                    <a:pt x="37" y="11"/>
                    <a:pt x="40" y="9"/>
                    <a:pt x="44" y="8"/>
                  </a:cubicBezTo>
                  <a:cubicBezTo>
                    <a:pt x="47" y="6"/>
                    <a:pt x="51" y="5"/>
                    <a:pt x="54" y="4"/>
                  </a:cubicBezTo>
                  <a:cubicBezTo>
                    <a:pt x="57" y="2"/>
                    <a:pt x="60" y="1"/>
                    <a:pt x="63" y="1"/>
                  </a:cubicBezTo>
                  <a:cubicBezTo>
                    <a:pt x="69" y="0"/>
                    <a:pt x="75" y="1"/>
                    <a:pt x="80" y="2"/>
                  </a:cubicBezTo>
                  <a:cubicBezTo>
                    <a:pt x="106" y="8"/>
                    <a:pt x="133" y="8"/>
                    <a:pt x="160" y="8"/>
                  </a:cubicBezTo>
                  <a:cubicBezTo>
                    <a:pt x="168" y="8"/>
                    <a:pt x="174" y="12"/>
                    <a:pt x="181" y="15"/>
                  </a:cubicBezTo>
                  <a:cubicBezTo>
                    <a:pt x="188" y="19"/>
                    <a:pt x="195" y="23"/>
                    <a:pt x="202" y="28"/>
                  </a:cubicBezTo>
                  <a:cubicBezTo>
                    <a:pt x="207" y="32"/>
                    <a:pt x="216" y="37"/>
                    <a:pt x="218" y="43"/>
                  </a:cubicBezTo>
                  <a:cubicBezTo>
                    <a:pt x="220" y="48"/>
                    <a:pt x="219" y="52"/>
                    <a:pt x="218" y="57"/>
                  </a:cubicBezTo>
                  <a:cubicBezTo>
                    <a:pt x="216" y="61"/>
                    <a:pt x="214" y="62"/>
                    <a:pt x="209" y="64"/>
                  </a:cubicBezTo>
                  <a:cubicBezTo>
                    <a:pt x="153" y="82"/>
                    <a:pt x="92" y="83"/>
                    <a:pt x="35" y="69"/>
                  </a:cubicBezTo>
                  <a:cubicBezTo>
                    <a:pt x="23" y="65"/>
                    <a:pt x="0" y="57"/>
                    <a:pt x="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9"/>
            <p:cNvSpPr/>
            <p:nvPr/>
          </p:nvSpPr>
          <p:spPr>
            <a:xfrm>
              <a:off x="1978416" y="3737035"/>
              <a:ext cx="198987" cy="144091"/>
            </a:xfrm>
            <a:custGeom>
              <a:avLst/>
              <a:gdLst/>
              <a:ahLst/>
              <a:cxnLst/>
              <a:rect l="l" t="t" r="r" b="b"/>
              <a:pathLst>
                <a:path w="78" h="54" extrusionOk="0">
                  <a:moveTo>
                    <a:pt x="4" y="37"/>
                  </a:moveTo>
                  <a:cubicBezTo>
                    <a:pt x="7" y="32"/>
                    <a:pt x="13" y="27"/>
                    <a:pt x="18" y="24"/>
                  </a:cubicBezTo>
                  <a:cubicBezTo>
                    <a:pt x="29" y="16"/>
                    <a:pt x="41" y="9"/>
                    <a:pt x="54" y="5"/>
                  </a:cubicBezTo>
                  <a:cubicBezTo>
                    <a:pt x="61" y="3"/>
                    <a:pt x="68" y="1"/>
                    <a:pt x="75" y="0"/>
                  </a:cubicBezTo>
                  <a:cubicBezTo>
                    <a:pt x="76" y="0"/>
                    <a:pt x="77" y="0"/>
                    <a:pt x="78" y="1"/>
                  </a:cubicBezTo>
                  <a:cubicBezTo>
                    <a:pt x="78" y="1"/>
                    <a:pt x="77" y="2"/>
                    <a:pt x="76" y="2"/>
                  </a:cubicBezTo>
                  <a:cubicBezTo>
                    <a:pt x="64" y="3"/>
                    <a:pt x="52" y="7"/>
                    <a:pt x="40" y="13"/>
                  </a:cubicBezTo>
                  <a:cubicBezTo>
                    <a:pt x="35" y="16"/>
                    <a:pt x="29" y="19"/>
                    <a:pt x="24" y="22"/>
                  </a:cubicBezTo>
                  <a:cubicBezTo>
                    <a:pt x="19" y="26"/>
                    <a:pt x="14" y="30"/>
                    <a:pt x="10" y="34"/>
                  </a:cubicBezTo>
                  <a:cubicBezTo>
                    <a:pt x="5" y="39"/>
                    <a:pt x="2" y="47"/>
                    <a:pt x="7" y="52"/>
                  </a:cubicBezTo>
                  <a:cubicBezTo>
                    <a:pt x="8" y="53"/>
                    <a:pt x="5" y="54"/>
                    <a:pt x="4" y="53"/>
                  </a:cubicBezTo>
                  <a:cubicBezTo>
                    <a:pt x="0" y="49"/>
                    <a:pt x="1" y="42"/>
                    <a:pt x="4" y="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9"/>
            <p:cNvSpPr/>
            <p:nvPr/>
          </p:nvSpPr>
          <p:spPr>
            <a:xfrm>
              <a:off x="2225433" y="3764480"/>
              <a:ext cx="157819" cy="68614"/>
            </a:xfrm>
            <a:custGeom>
              <a:avLst/>
              <a:gdLst/>
              <a:ahLst/>
              <a:cxnLst/>
              <a:rect l="l" t="t" r="r" b="b"/>
              <a:pathLst>
                <a:path w="59" h="25" extrusionOk="0">
                  <a:moveTo>
                    <a:pt x="4" y="1"/>
                  </a:moveTo>
                  <a:cubicBezTo>
                    <a:pt x="7" y="6"/>
                    <a:pt x="9" y="10"/>
                    <a:pt x="11" y="15"/>
                  </a:cubicBezTo>
                  <a:cubicBezTo>
                    <a:pt x="12" y="17"/>
                    <a:pt x="13" y="20"/>
                    <a:pt x="15" y="21"/>
                  </a:cubicBezTo>
                  <a:cubicBezTo>
                    <a:pt x="17" y="23"/>
                    <a:pt x="19" y="23"/>
                    <a:pt x="21" y="22"/>
                  </a:cubicBezTo>
                  <a:cubicBezTo>
                    <a:pt x="33" y="22"/>
                    <a:pt x="45" y="21"/>
                    <a:pt x="56" y="20"/>
                  </a:cubicBezTo>
                  <a:cubicBezTo>
                    <a:pt x="57" y="20"/>
                    <a:pt x="58" y="20"/>
                    <a:pt x="58" y="21"/>
                  </a:cubicBezTo>
                  <a:cubicBezTo>
                    <a:pt x="59" y="21"/>
                    <a:pt x="58" y="22"/>
                    <a:pt x="57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3" y="24"/>
                    <a:pt x="19" y="25"/>
                    <a:pt x="14" y="24"/>
                  </a:cubicBezTo>
                  <a:cubicBezTo>
                    <a:pt x="10" y="22"/>
                    <a:pt x="9" y="19"/>
                    <a:pt x="8" y="15"/>
                  </a:cubicBezTo>
                  <a:cubicBezTo>
                    <a:pt x="6" y="11"/>
                    <a:pt x="3" y="6"/>
                    <a:pt x="1" y="2"/>
                  </a:cubicBezTo>
                  <a:cubicBezTo>
                    <a:pt x="0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354E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9"/>
            <p:cNvSpPr/>
            <p:nvPr/>
          </p:nvSpPr>
          <p:spPr>
            <a:xfrm>
              <a:off x="2252879" y="3881122"/>
              <a:ext cx="198987" cy="41168"/>
            </a:xfrm>
            <a:custGeom>
              <a:avLst/>
              <a:gdLst/>
              <a:ahLst/>
              <a:cxnLst/>
              <a:rect l="l" t="t" r="r" b="b"/>
              <a:pathLst>
                <a:path w="77" h="16" extrusionOk="0">
                  <a:moveTo>
                    <a:pt x="1" y="15"/>
                  </a:moveTo>
                  <a:cubicBezTo>
                    <a:pt x="5" y="13"/>
                    <a:pt x="7" y="10"/>
                    <a:pt x="10" y="7"/>
                  </a:cubicBezTo>
                  <a:cubicBezTo>
                    <a:pt x="11" y="6"/>
                    <a:pt x="13" y="5"/>
                    <a:pt x="15" y="4"/>
                  </a:cubicBezTo>
                  <a:cubicBezTo>
                    <a:pt x="17" y="3"/>
                    <a:pt x="20" y="3"/>
                    <a:pt x="22" y="3"/>
                  </a:cubicBezTo>
                  <a:cubicBezTo>
                    <a:pt x="34" y="2"/>
                    <a:pt x="45" y="1"/>
                    <a:pt x="56" y="1"/>
                  </a:cubicBezTo>
                  <a:cubicBezTo>
                    <a:pt x="63" y="1"/>
                    <a:pt x="69" y="0"/>
                    <a:pt x="76" y="0"/>
                  </a:cubicBezTo>
                  <a:cubicBezTo>
                    <a:pt x="76" y="0"/>
                    <a:pt x="77" y="1"/>
                    <a:pt x="77" y="1"/>
                  </a:cubicBezTo>
                  <a:cubicBezTo>
                    <a:pt x="77" y="2"/>
                    <a:pt x="76" y="2"/>
                    <a:pt x="76" y="2"/>
                  </a:cubicBezTo>
                  <a:cubicBezTo>
                    <a:pt x="65" y="2"/>
                    <a:pt x="53" y="3"/>
                    <a:pt x="42" y="3"/>
                  </a:cubicBezTo>
                  <a:cubicBezTo>
                    <a:pt x="37" y="3"/>
                    <a:pt x="31" y="4"/>
                    <a:pt x="26" y="4"/>
                  </a:cubicBezTo>
                  <a:cubicBezTo>
                    <a:pt x="23" y="4"/>
                    <a:pt x="20" y="4"/>
                    <a:pt x="18" y="5"/>
                  </a:cubicBezTo>
                  <a:cubicBezTo>
                    <a:pt x="16" y="6"/>
                    <a:pt x="14" y="7"/>
                    <a:pt x="13" y="8"/>
                  </a:cubicBezTo>
                  <a:cubicBezTo>
                    <a:pt x="10" y="11"/>
                    <a:pt x="7" y="15"/>
                    <a:pt x="3" y="16"/>
                  </a:cubicBezTo>
                  <a:cubicBezTo>
                    <a:pt x="2" y="16"/>
                    <a:pt x="1" y="16"/>
                    <a:pt x="1" y="16"/>
                  </a:cubicBezTo>
                  <a:cubicBezTo>
                    <a:pt x="0" y="15"/>
                    <a:pt x="1" y="15"/>
                    <a:pt x="1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9"/>
            <p:cNvSpPr/>
            <p:nvPr/>
          </p:nvSpPr>
          <p:spPr>
            <a:xfrm>
              <a:off x="2287189" y="3819371"/>
              <a:ext cx="20587" cy="89200"/>
            </a:xfrm>
            <a:custGeom>
              <a:avLst/>
              <a:gdLst/>
              <a:ahLst/>
              <a:cxnLst/>
              <a:rect l="l" t="t" r="r" b="b"/>
              <a:pathLst>
                <a:path w="7" h="35" extrusionOk="0">
                  <a:moveTo>
                    <a:pt x="0" y="33"/>
                  </a:moveTo>
                  <a:cubicBezTo>
                    <a:pt x="3" y="23"/>
                    <a:pt x="2" y="12"/>
                    <a:pt x="1" y="2"/>
                  </a:cubicBezTo>
                  <a:cubicBezTo>
                    <a:pt x="0" y="1"/>
                    <a:pt x="4" y="0"/>
                    <a:pt x="4" y="2"/>
                  </a:cubicBezTo>
                  <a:cubicBezTo>
                    <a:pt x="5" y="12"/>
                    <a:pt x="7" y="23"/>
                    <a:pt x="3" y="33"/>
                  </a:cubicBezTo>
                  <a:cubicBezTo>
                    <a:pt x="3" y="35"/>
                    <a:pt x="0" y="34"/>
                    <a:pt x="0" y="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9"/>
            <p:cNvSpPr/>
            <p:nvPr/>
          </p:nvSpPr>
          <p:spPr>
            <a:xfrm>
              <a:off x="2328358" y="3812508"/>
              <a:ext cx="20587" cy="82336"/>
            </a:xfrm>
            <a:custGeom>
              <a:avLst/>
              <a:gdLst/>
              <a:ahLst/>
              <a:cxnLst/>
              <a:rect l="l" t="t" r="r" b="b"/>
              <a:pathLst>
                <a:path w="8" h="31" extrusionOk="0">
                  <a:moveTo>
                    <a:pt x="4" y="1"/>
                  </a:moveTo>
                  <a:cubicBezTo>
                    <a:pt x="8" y="10"/>
                    <a:pt x="8" y="20"/>
                    <a:pt x="7" y="29"/>
                  </a:cubicBezTo>
                  <a:cubicBezTo>
                    <a:pt x="7" y="31"/>
                    <a:pt x="4" y="31"/>
                    <a:pt x="4" y="29"/>
                  </a:cubicBezTo>
                  <a:cubicBezTo>
                    <a:pt x="4" y="20"/>
                    <a:pt x="4" y="10"/>
                    <a:pt x="1" y="1"/>
                  </a:cubicBezTo>
                  <a:cubicBezTo>
                    <a:pt x="0" y="0"/>
                    <a:pt x="3" y="0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9"/>
            <p:cNvSpPr/>
            <p:nvPr/>
          </p:nvSpPr>
          <p:spPr>
            <a:xfrm>
              <a:off x="2369528" y="3812508"/>
              <a:ext cx="20587" cy="82336"/>
            </a:xfrm>
            <a:custGeom>
              <a:avLst/>
              <a:gdLst/>
              <a:ahLst/>
              <a:cxnLst/>
              <a:rect l="l" t="t" r="r" b="b"/>
              <a:pathLst>
                <a:path w="8" h="31" extrusionOk="0">
                  <a:moveTo>
                    <a:pt x="4" y="1"/>
                  </a:moveTo>
                  <a:cubicBezTo>
                    <a:pt x="7" y="10"/>
                    <a:pt x="8" y="20"/>
                    <a:pt x="7" y="30"/>
                  </a:cubicBezTo>
                  <a:cubicBezTo>
                    <a:pt x="7" y="31"/>
                    <a:pt x="3" y="30"/>
                    <a:pt x="4" y="29"/>
                  </a:cubicBezTo>
                  <a:cubicBezTo>
                    <a:pt x="5" y="20"/>
                    <a:pt x="4" y="10"/>
                    <a:pt x="1" y="1"/>
                  </a:cubicBezTo>
                  <a:cubicBezTo>
                    <a:pt x="0" y="0"/>
                    <a:pt x="4" y="0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9"/>
            <p:cNvSpPr/>
            <p:nvPr/>
          </p:nvSpPr>
          <p:spPr>
            <a:xfrm>
              <a:off x="2410697" y="3826230"/>
              <a:ext cx="13723" cy="61754"/>
            </a:xfrm>
            <a:custGeom>
              <a:avLst/>
              <a:gdLst/>
              <a:ahLst/>
              <a:cxnLst/>
              <a:rect l="l" t="t" r="r" b="b"/>
              <a:pathLst>
                <a:path w="7" h="24" extrusionOk="0">
                  <a:moveTo>
                    <a:pt x="4" y="1"/>
                  </a:moveTo>
                  <a:cubicBezTo>
                    <a:pt x="6" y="8"/>
                    <a:pt x="7" y="16"/>
                    <a:pt x="6" y="23"/>
                  </a:cubicBezTo>
                  <a:cubicBezTo>
                    <a:pt x="6" y="24"/>
                    <a:pt x="2" y="24"/>
                    <a:pt x="2" y="23"/>
                  </a:cubicBezTo>
                  <a:cubicBezTo>
                    <a:pt x="3" y="16"/>
                    <a:pt x="3" y="9"/>
                    <a:pt x="0" y="2"/>
                  </a:cubicBezTo>
                  <a:cubicBezTo>
                    <a:pt x="0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9"/>
            <p:cNvSpPr/>
            <p:nvPr/>
          </p:nvSpPr>
          <p:spPr>
            <a:xfrm>
              <a:off x="2417556" y="2508844"/>
              <a:ext cx="308773" cy="96059"/>
            </a:xfrm>
            <a:custGeom>
              <a:avLst/>
              <a:gdLst/>
              <a:ahLst/>
              <a:cxnLst/>
              <a:rect l="l" t="t" r="r" b="b"/>
              <a:pathLst>
                <a:path w="119" h="36" extrusionOk="0">
                  <a:moveTo>
                    <a:pt x="119" y="0"/>
                  </a:moveTo>
                  <a:cubicBezTo>
                    <a:pt x="119" y="2"/>
                    <a:pt x="119" y="4"/>
                    <a:pt x="118" y="6"/>
                  </a:cubicBezTo>
                  <a:cubicBezTo>
                    <a:pt x="111" y="17"/>
                    <a:pt x="102" y="27"/>
                    <a:pt x="93" y="36"/>
                  </a:cubicBezTo>
                  <a:cubicBezTo>
                    <a:pt x="93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6"/>
                    <a:pt x="90" y="36"/>
                    <a:pt x="89" y="36"/>
                  </a:cubicBezTo>
                  <a:cubicBezTo>
                    <a:pt x="86" y="33"/>
                    <a:pt x="83" y="30"/>
                    <a:pt x="79" y="28"/>
                  </a:cubicBezTo>
                  <a:cubicBezTo>
                    <a:pt x="72" y="22"/>
                    <a:pt x="65" y="16"/>
                    <a:pt x="58" y="9"/>
                  </a:cubicBezTo>
                  <a:cubicBezTo>
                    <a:pt x="51" y="16"/>
                    <a:pt x="44" y="22"/>
                    <a:pt x="37" y="28"/>
                  </a:cubicBezTo>
                  <a:cubicBezTo>
                    <a:pt x="33" y="30"/>
                    <a:pt x="30" y="33"/>
                    <a:pt x="27" y="36"/>
                  </a:cubicBezTo>
                  <a:cubicBezTo>
                    <a:pt x="26" y="36"/>
                    <a:pt x="25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3" y="36"/>
                    <a:pt x="23" y="36"/>
                  </a:cubicBezTo>
                  <a:cubicBezTo>
                    <a:pt x="15" y="28"/>
                    <a:pt x="7" y="19"/>
                    <a:pt x="0" y="10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7" y="15"/>
                    <a:pt x="16" y="25"/>
                    <a:pt x="25" y="34"/>
                  </a:cubicBezTo>
                  <a:cubicBezTo>
                    <a:pt x="29" y="31"/>
                    <a:pt x="32" y="28"/>
                    <a:pt x="36" y="25"/>
                  </a:cubicBezTo>
                  <a:cubicBezTo>
                    <a:pt x="43" y="19"/>
                    <a:pt x="50" y="13"/>
                    <a:pt x="57" y="7"/>
                  </a:cubicBezTo>
                  <a:cubicBezTo>
                    <a:pt x="57" y="7"/>
                    <a:pt x="57" y="7"/>
                    <a:pt x="5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6" y="13"/>
                    <a:pt x="73" y="19"/>
                    <a:pt x="80" y="25"/>
                  </a:cubicBezTo>
                  <a:cubicBezTo>
                    <a:pt x="84" y="28"/>
                    <a:pt x="87" y="31"/>
                    <a:pt x="91" y="34"/>
                  </a:cubicBezTo>
                  <a:cubicBezTo>
                    <a:pt x="101" y="24"/>
                    <a:pt x="111" y="13"/>
                    <a:pt x="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9"/>
            <p:cNvSpPr/>
            <p:nvPr/>
          </p:nvSpPr>
          <p:spPr>
            <a:xfrm>
              <a:off x="1642202" y="3311629"/>
              <a:ext cx="1159602" cy="603800"/>
            </a:xfrm>
            <a:custGeom>
              <a:avLst/>
              <a:gdLst/>
              <a:ahLst/>
              <a:cxnLst/>
              <a:rect l="l" t="t" r="r" b="b"/>
              <a:pathLst>
                <a:path w="450" h="233" extrusionOk="0">
                  <a:moveTo>
                    <a:pt x="448" y="166"/>
                  </a:moveTo>
                  <a:cubicBezTo>
                    <a:pt x="448" y="166"/>
                    <a:pt x="448" y="166"/>
                    <a:pt x="448" y="166"/>
                  </a:cubicBezTo>
                  <a:cubicBezTo>
                    <a:pt x="448" y="166"/>
                    <a:pt x="448" y="166"/>
                    <a:pt x="448" y="166"/>
                  </a:cubicBezTo>
                  <a:cubicBezTo>
                    <a:pt x="448" y="166"/>
                    <a:pt x="447" y="166"/>
                    <a:pt x="446" y="166"/>
                  </a:cubicBezTo>
                  <a:cubicBezTo>
                    <a:pt x="422" y="162"/>
                    <a:pt x="399" y="158"/>
                    <a:pt x="376" y="152"/>
                  </a:cubicBezTo>
                  <a:cubicBezTo>
                    <a:pt x="355" y="147"/>
                    <a:pt x="336" y="140"/>
                    <a:pt x="317" y="131"/>
                  </a:cubicBezTo>
                  <a:cubicBezTo>
                    <a:pt x="276" y="112"/>
                    <a:pt x="237" y="91"/>
                    <a:pt x="200" y="66"/>
                  </a:cubicBezTo>
                  <a:cubicBezTo>
                    <a:pt x="189" y="59"/>
                    <a:pt x="178" y="51"/>
                    <a:pt x="167" y="45"/>
                  </a:cubicBezTo>
                  <a:cubicBezTo>
                    <a:pt x="144" y="30"/>
                    <a:pt x="119" y="19"/>
                    <a:pt x="93" y="10"/>
                  </a:cubicBezTo>
                  <a:cubicBezTo>
                    <a:pt x="81" y="5"/>
                    <a:pt x="69" y="2"/>
                    <a:pt x="56" y="1"/>
                  </a:cubicBezTo>
                  <a:cubicBezTo>
                    <a:pt x="36" y="0"/>
                    <a:pt x="16" y="7"/>
                    <a:pt x="8" y="25"/>
                  </a:cubicBezTo>
                  <a:cubicBezTo>
                    <a:pt x="0" y="40"/>
                    <a:pt x="0" y="59"/>
                    <a:pt x="4" y="75"/>
                  </a:cubicBezTo>
                  <a:cubicBezTo>
                    <a:pt x="14" y="112"/>
                    <a:pt x="46" y="141"/>
                    <a:pt x="79" y="158"/>
                  </a:cubicBezTo>
                  <a:cubicBezTo>
                    <a:pt x="118" y="179"/>
                    <a:pt x="160" y="191"/>
                    <a:pt x="203" y="202"/>
                  </a:cubicBezTo>
                  <a:cubicBezTo>
                    <a:pt x="206" y="203"/>
                    <a:pt x="210" y="204"/>
                    <a:pt x="213" y="205"/>
                  </a:cubicBezTo>
                  <a:cubicBezTo>
                    <a:pt x="258" y="217"/>
                    <a:pt x="303" y="228"/>
                    <a:pt x="349" y="231"/>
                  </a:cubicBezTo>
                  <a:cubicBezTo>
                    <a:pt x="368" y="233"/>
                    <a:pt x="388" y="218"/>
                    <a:pt x="403" y="208"/>
                  </a:cubicBezTo>
                  <a:cubicBezTo>
                    <a:pt x="420" y="197"/>
                    <a:pt x="435" y="184"/>
                    <a:pt x="449" y="170"/>
                  </a:cubicBezTo>
                  <a:cubicBezTo>
                    <a:pt x="450" y="168"/>
                    <a:pt x="450" y="167"/>
                    <a:pt x="448" y="1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9"/>
            <p:cNvSpPr/>
            <p:nvPr/>
          </p:nvSpPr>
          <p:spPr>
            <a:xfrm>
              <a:off x="2520482" y="3194983"/>
              <a:ext cx="61756" cy="54891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16" y="3"/>
                  </a:moveTo>
                  <a:cubicBezTo>
                    <a:pt x="12" y="0"/>
                    <a:pt x="6" y="2"/>
                    <a:pt x="3" y="6"/>
                  </a:cubicBezTo>
                  <a:cubicBezTo>
                    <a:pt x="1" y="8"/>
                    <a:pt x="0" y="11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7"/>
                    <a:pt x="2" y="18"/>
                    <a:pt x="4" y="19"/>
                  </a:cubicBezTo>
                  <a:cubicBezTo>
                    <a:pt x="7" y="23"/>
                    <a:pt x="13" y="23"/>
                    <a:pt x="17" y="20"/>
                  </a:cubicBezTo>
                  <a:cubicBezTo>
                    <a:pt x="18" y="19"/>
                    <a:pt x="20" y="17"/>
                    <a:pt x="20" y="15"/>
                  </a:cubicBezTo>
                  <a:cubicBezTo>
                    <a:pt x="22" y="11"/>
                    <a:pt x="21" y="6"/>
                    <a:pt x="16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9"/>
            <p:cNvSpPr/>
            <p:nvPr/>
          </p:nvSpPr>
          <p:spPr>
            <a:xfrm>
              <a:off x="1861772" y="3002864"/>
              <a:ext cx="123508" cy="68614"/>
            </a:xfrm>
            <a:custGeom>
              <a:avLst/>
              <a:gdLst/>
              <a:ahLst/>
              <a:cxnLst/>
              <a:rect l="l" t="t" r="r" b="b"/>
              <a:pathLst>
                <a:path w="48" h="28" extrusionOk="0">
                  <a:moveTo>
                    <a:pt x="44" y="1"/>
                  </a:moveTo>
                  <a:cubicBezTo>
                    <a:pt x="32" y="11"/>
                    <a:pt x="17" y="20"/>
                    <a:pt x="2" y="26"/>
                  </a:cubicBezTo>
                  <a:cubicBezTo>
                    <a:pt x="0" y="26"/>
                    <a:pt x="2" y="28"/>
                    <a:pt x="4" y="27"/>
                  </a:cubicBezTo>
                  <a:cubicBezTo>
                    <a:pt x="19" y="21"/>
                    <a:pt x="34" y="13"/>
                    <a:pt x="47" y="1"/>
                  </a:cubicBezTo>
                  <a:cubicBezTo>
                    <a:pt x="48" y="0"/>
                    <a:pt x="45" y="0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9"/>
            <p:cNvSpPr/>
            <p:nvPr/>
          </p:nvSpPr>
          <p:spPr>
            <a:xfrm>
              <a:off x="2925312" y="2694104"/>
              <a:ext cx="34310" cy="301901"/>
            </a:xfrm>
            <a:custGeom>
              <a:avLst/>
              <a:gdLst/>
              <a:ahLst/>
              <a:cxnLst/>
              <a:rect l="l" t="t" r="r" b="b"/>
              <a:pathLst>
                <a:path w="13" h="117" extrusionOk="0">
                  <a:moveTo>
                    <a:pt x="8" y="26"/>
                  </a:moveTo>
                  <a:cubicBezTo>
                    <a:pt x="9" y="18"/>
                    <a:pt x="9" y="9"/>
                    <a:pt x="10" y="1"/>
                  </a:cubicBezTo>
                  <a:cubicBezTo>
                    <a:pt x="10" y="0"/>
                    <a:pt x="13" y="0"/>
                    <a:pt x="13" y="1"/>
                  </a:cubicBezTo>
                  <a:cubicBezTo>
                    <a:pt x="11" y="31"/>
                    <a:pt x="9" y="61"/>
                    <a:pt x="6" y="90"/>
                  </a:cubicBezTo>
                  <a:cubicBezTo>
                    <a:pt x="5" y="99"/>
                    <a:pt x="5" y="107"/>
                    <a:pt x="4" y="116"/>
                  </a:cubicBezTo>
                  <a:cubicBezTo>
                    <a:pt x="3" y="117"/>
                    <a:pt x="0" y="117"/>
                    <a:pt x="0" y="116"/>
                  </a:cubicBezTo>
                  <a:cubicBezTo>
                    <a:pt x="3" y="86"/>
                    <a:pt x="6" y="56"/>
                    <a:pt x="8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9"/>
            <p:cNvSpPr/>
            <p:nvPr/>
          </p:nvSpPr>
          <p:spPr>
            <a:xfrm>
              <a:off x="3144882" y="3002864"/>
              <a:ext cx="123508" cy="68614"/>
            </a:xfrm>
            <a:custGeom>
              <a:avLst/>
              <a:gdLst/>
              <a:ahLst/>
              <a:cxnLst/>
              <a:rect l="l" t="t" r="r" b="b"/>
              <a:pathLst>
                <a:path w="48" h="28" extrusionOk="0">
                  <a:moveTo>
                    <a:pt x="4" y="1"/>
                  </a:moveTo>
                  <a:cubicBezTo>
                    <a:pt x="16" y="11"/>
                    <a:pt x="30" y="20"/>
                    <a:pt x="46" y="26"/>
                  </a:cubicBezTo>
                  <a:cubicBezTo>
                    <a:pt x="48" y="26"/>
                    <a:pt x="45" y="28"/>
                    <a:pt x="44" y="27"/>
                  </a:cubicBezTo>
                  <a:cubicBezTo>
                    <a:pt x="28" y="21"/>
                    <a:pt x="13" y="13"/>
                    <a:pt x="1" y="1"/>
                  </a:cubicBezTo>
                  <a:cubicBezTo>
                    <a:pt x="0" y="0"/>
                    <a:pt x="3" y="0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9"/>
            <p:cNvSpPr/>
            <p:nvPr/>
          </p:nvSpPr>
          <p:spPr>
            <a:xfrm>
              <a:off x="1827462" y="3400825"/>
              <a:ext cx="1392897" cy="343070"/>
            </a:xfrm>
            <a:custGeom>
              <a:avLst/>
              <a:gdLst/>
              <a:ahLst/>
              <a:cxnLst/>
              <a:rect l="l" t="t" r="r" b="b"/>
              <a:pathLst>
                <a:path w="539" h="133" extrusionOk="0">
                  <a:moveTo>
                    <a:pt x="537" y="0"/>
                  </a:moveTo>
                  <a:cubicBezTo>
                    <a:pt x="519" y="0"/>
                    <a:pt x="500" y="2"/>
                    <a:pt x="483" y="8"/>
                  </a:cubicBezTo>
                  <a:cubicBezTo>
                    <a:pt x="474" y="11"/>
                    <a:pt x="466" y="14"/>
                    <a:pt x="458" y="19"/>
                  </a:cubicBezTo>
                  <a:cubicBezTo>
                    <a:pt x="450" y="23"/>
                    <a:pt x="442" y="29"/>
                    <a:pt x="435" y="35"/>
                  </a:cubicBezTo>
                  <a:cubicBezTo>
                    <a:pt x="427" y="41"/>
                    <a:pt x="420" y="48"/>
                    <a:pt x="412" y="53"/>
                  </a:cubicBezTo>
                  <a:cubicBezTo>
                    <a:pt x="405" y="59"/>
                    <a:pt x="397" y="65"/>
                    <a:pt x="390" y="70"/>
                  </a:cubicBezTo>
                  <a:cubicBezTo>
                    <a:pt x="374" y="80"/>
                    <a:pt x="358" y="88"/>
                    <a:pt x="341" y="96"/>
                  </a:cubicBezTo>
                  <a:cubicBezTo>
                    <a:pt x="324" y="103"/>
                    <a:pt x="307" y="109"/>
                    <a:pt x="289" y="114"/>
                  </a:cubicBezTo>
                  <a:cubicBezTo>
                    <a:pt x="287" y="114"/>
                    <a:pt x="284" y="115"/>
                    <a:pt x="282" y="115"/>
                  </a:cubicBezTo>
                  <a:cubicBezTo>
                    <a:pt x="282" y="116"/>
                    <a:pt x="282" y="116"/>
                    <a:pt x="282" y="116"/>
                  </a:cubicBezTo>
                  <a:cubicBezTo>
                    <a:pt x="260" y="111"/>
                    <a:pt x="239" y="104"/>
                    <a:pt x="218" y="96"/>
                  </a:cubicBezTo>
                  <a:cubicBezTo>
                    <a:pt x="195" y="86"/>
                    <a:pt x="173" y="72"/>
                    <a:pt x="152" y="59"/>
                  </a:cubicBezTo>
                  <a:cubicBezTo>
                    <a:pt x="131" y="45"/>
                    <a:pt x="109" y="32"/>
                    <a:pt x="86" y="22"/>
                  </a:cubicBezTo>
                  <a:cubicBezTo>
                    <a:pt x="63" y="12"/>
                    <a:pt x="38" y="5"/>
                    <a:pt x="13" y="1"/>
                  </a:cubicBezTo>
                  <a:cubicBezTo>
                    <a:pt x="10" y="1"/>
                    <a:pt x="7" y="0"/>
                    <a:pt x="3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8" y="5"/>
                    <a:pt x="53" y="11"/>
                    <a:pt x="77" y="21"/>
                  </a:cubicBezTo>
                  <a:cubicBezTo>
                    <a:pt x="100" y="31"/>
                    <a:pt x="122" y="44"/>
                    <a:pt x="143" y="57"/>
                  </a:cubicBezTo>
                  <a:cubicBezTo>
                    <a:pt x="165" y="70"/>
                    <a:pt x="186" y="84"/>
                    <a:pt x="209" y="95"/>
                  </a:cubicBezTo>
                  <a:cubicBezTo>
                    <a:pt x="232" y="105"/>
                    <a:pt x="256" y="112"/>
                    <a:pt x="281" y="118"/>
                  </a:cubicBezTo>
                  <a:cubicBezTo>
                    <a:pt x="305" y="124"/>
                    <a:pt x="330" y="128"/>
                    <a:pt x="355" y="131"/>
                  </a:cubicBezTo>
                  <a:cubicBezTo>
                    <a:pt x="359" y="132"/>
                    <a:pt x="362" y="132"/>
                    <a:pt x="365" y="133"/>
                  </a:cubicBezTo>
                  <a:cubicBezTo>
                    <a:pt x="366" y="133"/>
                    <a:pt x="367" y="133"/>
                    <a:pt x="368" y="132"/>
                  </a:cubicBezTo>
                  <a:cubicBezTo>
                    <a:pt x="368" y="131"/>
                    <a:pt x="367" y="130"/>
                    <a:pt x="366" y="130"/>
                  </a:cubicBezTo>
                  <a:cubicBezTo>
                    <a:pt x="341" y="127"/>
                    <a:pt x="316" y="123"/>
                    <a:pt x="291" y="118"/>
                  </a:cubicBezTo>
                  <a:cubicBezTo>
                    <a:pt x="290" y="117"/>
                    <a:pt x="288" y="117"/>
                    <a:pt x="287" y="117"/>
                  </a:cubicBezTo>
                  <a:cubicBezTo>
                    <a:pt x="304" y="113"/>
                    <a:pt x="321" y="107"/>
                    <a:pt x="337" y="101"/>
                  </a:cubicBezTo>
                  <a:cubicBezTo>
                    <a:pt x="354" y="94"/>
                    <a:pt x="370" y="85"/>
                    <a:pt x="386" y="76"/>
                  </a:cubicBezTo>
                  <a:cubicBezTo>
                    <a:pt x="401" y="66"/>
                    <a:pt x="416" y="55"/>
                    <a:pt x="430" y="43"/>
                  </a:cubicBezTo>
                  <a:cubicBezTo>
                    <a:pt x="438" y="37"/>
                    <a:pt x="445" y="30"/>
                    <a:pt x="453" y="25"/>
                  </a:cubicBezTo>
                  <a:cubicBezTo>
                    <a:pt x="461" y="20"/>
                    <a:pt x="469" y="16"/>
                    <a:pt x="477" y="13"/>
                  </a:cubicBezTo>
                  <a:cubicBezTo>
                    <a:pt x="494" y="6"/>
                    <a:pt x="512" y="3"/>
                    <a:pt x="530" y="2"/>
                  </a:cubicBezTo>
                  <a:cubicBezTo>
                    <a:pt x="533" y="2"/>
                    <a:pt x="535" y="2"/>
                    <a:pt x="537" y="2"/>
                  </a:cubicBezTo>
                  <a:cubicBezTo>
                    <a:pt x="538" y="2"/>
                    <a:pt x="539" y="2"/>
                    <a:pt x="539" y="1"/>
                  </a:cubicBezTo>
                  <a:cubicBezTo>
                    <a:pt x="539" y="0"/>
                    <a:pt x="538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9"/>
            <p:cNvSpPr/>
            <p:nvPr/>
          </p:nvSpPr>
          <p:spPr>
            <a:xfrm>
              <a:off x="2218573" y="3414547"/>
              <a:ext cx="205846" cy="116646"/>
            </a:xfrm>
            <a:custGeom>
              <a:avLst/>
              <a:gdLst/>
              <a:ahLst/>
              <a:cxnLst/>
              <a:rect l="l" t="t" r="r" b="b"/>
              <a:pathLst>
                <a:path w="80" h="45" extrusionOk="0">
                  <a:moveTo>
                    <a:pt x="79" y="43"/>
                  </a:moveTo>
                  <a:cubicBezTo>
                    <a:pt x="70" y="36"/>
                    <a:pt x="61" y="30"/>
                    <a:pt x="51" y="24"/>
                  </a:cubicBezTo>
                  <a:cubicBezTo>
                    <a:pt x="41" y="18"/>
                    <a:pt x="32" y="13"/>
                    <a:pt x="21" y="9"/>
                  </a:cubicBezTo>
                  <a:cubicBezTo>
                    <a:pt x="16" y="6"/>
                    <a:pt x="10" y="4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0" y="8"/>
                    <a:pt x="21" y="11"/>
                    <a:pt x="30" y="16"/>
                  </a:cubicBezTo>
                  <a:cubicBezTo>
                    <a:pt x="41" y="21"/>
                    <a:pt x="50" y="27"/>
                    <a:pt x="60" y="33"/>
                  </a:cubicBezTo>
                  <a:cubicBezTo>
                    <a:pt x="65" y="37"/>
                    <a:pt x="70" y="40"/>
                    <a:pt x="75" y="44"/>
                  </a:cubicBezTo>
                  <a:cubicBezTo>
                    <a:pt x="76" y="45"/>
                    <a:pt x="77" y="45"/>
                    <a:pt x="78" y="44"/>
                  </a:cubicBezTo>
                  <a:cubicBezTo>
                    <a:pt x="79" y="44"/>
                    <a:pt x="80" y="43"/>
                    <a:pt x="7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9"/>
            <p:cNvSpPr/>
            <p:nvPr/>
          </p:nvSpPr>
          <p:spPr>
            <a:xfrm>
              <a:off x="2170540" y="2433371"/>
              <a:ext cx="775360" cy="1084098"/>
            </a:xfrm>
            <a:custGeom>
              <a:avLst/>
              <a:gdLst/>
              <a:ahLst/>
              <a:cxnLst/>
              <a:rect l="l" t="t" r="r" b="b"/>
              <a:pathLst>
                <a:path w="300" h="421" extrusionOk="0">
                  <a:moveTo>
                    <a:pt x="300" y="365"/>
                  </a:moveTo>
                  <a:cubicBezTo>
                    <a:pt x="299" y="365"/>
                    <a:pt x="297" y="365"/>
                    <a:pt x="296" y="365"/>
                  </a:cubicBezTo>
                  <a:cubicBezTo>
                    <a:pt x="279" y="375"/>
                    <a:pt x="262" y="382"/>
                    <a:pt x="243" y="387"/>
                  </a:cubicBezTo>
                  <a:cubicBezTo>
                    <a:pt x="224" y="393"/>
                    <a:pt x="204" y="396"/>
                    <a:pt x="185" y="398"/>
                  </a:cubicBezTo>
                  <a:cubicBezTo>
                    <a:pt x="165" y="399"/>
                    <a:pt x="146" y="399"/>
                    <a:pt x="127" y="398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0" y="317"/>
                    <a:pt x="130" y="304"/>
                    <a:pt x="131" y="291"/>
                  </a:cubicBezTo>
                  <a:cubicBezTo>
                    <a:pt x="131" y="287"/>
                    <a:pt x="131" y="284"/>
                    <a:pt x="132" y="281"/>
                  </a:cubicBezTo>
                  <a:cubicBezTo>
                    <a:pt x="133" y="278"/>
                    <a:pt x="135" y="275"/>
                    <a:pt x="137" y="273"/>
                  </a:cubicBezTo>
                  <a:cubicBezTo>
                    <a:pt x="140" y="269"/>
                    <a:pt x="143" y="265"/>
                    <a:pt x="146" y="262"/>
                  </a:cubicBezTo>
                  <a:cubicBezTo>
                    <a:pt x="151" y="256"/>
                    <a:pt x="156" y="251"/>
                    <a:pt x="160" y="245"/>
                  </a:cubicBezTo>
                  <a:cubicBezTo>
                    <a:pt x="170" y="234"/>
                    <a:pt x="179" y="223"/>
                    <a:pt x="188" y="212"/>
                  </a:cubicBezTo>
                  <a:cubicBezTo>
                    <a:pt x="205" y="189"/>
                    <a:pt x="222" y="166"/>
                    <a:pt x="237" y="141"/>
                  </a:cubicBezTo>
                  <a:cubicBezTo>
                    <a:pt x="245" y="127"/>
                    <a:pt x="252" y="113"/>
                    <a:pt x="258" y="99"/>
                  </a:cubicBezTo>
                  <a:cubicBezTo>
                    <a:pt x="259" y="98"/>
                    <a:pt x="259" y="98"/>
                    <a:pt x="259" y="98"/>
                  </a:cubicBezTo>
                  <a:cubicBezTo>
                    <a:pt x="255" y="91"/>
                    <a:pt x="251" y="84"/>
                    <a:pt x="246" y="78"/>
                  </a:cubicBezTo>
                  <a:cubicBezTo>
                    <a:pt x="244" y="75"/>
                    <a:pt x="241" y="72"/>
                    <a:pt x="239" y="69"/>
                  </a:cubicBezTo>
                  <a:cubicBezTo>
                    <a:pt x="238" y="69"/>
                    <a:pt x="237" y="68"/>
                    <a:pt x="237" y="67"/>
                  </a:cubicBezTo>
                  <a:cubicBezTo>
                    <a:pt x="238" y="66"/>
                    <a:pt x="239" y="65"/>
                    <a:pt x="239" y="65"/>
                  </a:cubicBezTo>
                  <a:cubicBezTo>
                    <a:pt x="241" y="63"/>
                    <a:pt x="242" y="62"/>
                    <a:pt x="244" y="60"/>
                  </a:cubicBezTo>
                  <a:cubicBezTo>
                    <a:pt x="247" y="57"/>
                    <a:pt x="250" y="54"/>
                    <a:pt x="253" y="51"/>
                  </a:cubicBezTo>
                  <a:cubicBezTo>
                    <a:pt x="255" y="49"/>
                    <a:pt x="256" y="48"/>
                    <a:pt x="257" y="46"/>
                  </a:cubicBezTo>
                  <a:cubicBezTo>
                    <a:pt x="258" y="45"/>
                    <a:pt x="259" y="44"/>
                    <a:pt x="259" y="42"/>
                  </a:cubicBezTo>
                  <a:cubicBezTo>
                    <a:pt x="258" y="40"/>
                    <a:pt x="257" y="39"/>
                    <a:pt x="256" y="38"/>
                  </a:cubicBezTo>
                  <a:cubicBezTo>
                    <a:pt x="255" y="36"/>
                    <a:pt x="253" y="34"/>
                    <a:pt x="252" y="33"/>
                  </a:cubicBezTo>
                  <a:cubicBezTo>
                    <a:pt x="249" y="30"/>
                    <a:pt x="247" y="27"/>
                    <a:pt x="244" y="23"/>
                  </a:cubicBezTo>
                  <a:cubicBezTo>
                    <a:pt x="237" y="16"/>
                    <a:pt x="230" y="9"/>
                    <a:pt x="224" y="1"/>
                  </a:cubicBezTo>
                  <a:cubicBezTo>
                    <a:pt x="223" y="0"/>
                    <a:pt x="220" y="1"/>
                    <a:pt x="221" y="2"/>
                  </a:cubicBezTo>
                  <a:cubicBezTo>
                    <a:pt x="238" y="22"/>
                    <a:pt x="238" y="22"/>
                    <a:pt x="238" y="22"/>
                  </a:cubicBezTo>
                  <a:cubicBezTo>
                    <a:pt x="241" y="25"/>
                    <a:pt x="244" y="28"/>
                    <a:pt x="247" y="31"/>
                  </a:cubicBezTo>
                  <a:cubicBezTo>
                    <a:pt x="250" y="34"/>
                    <a:pt x="253" y="38"/>
                    <a:pt x="255" y="41"/>
                  </a:cubicBezTo>
                  <a:cubicBezTo>
                    <a:pt x="256" y="43"/>
                    <a:pt x="255" y="44"/>
                    <a:pt x="254" y="46"/>
                  </a:cubicBezTo>
                  <a:cubicBezTo>
                    <a:pt x="252" y="48"/>
                    <a:pt x="251" y="49"/>
                    <a:pt x="249" y="51"/>
                  </a:cubicBezTo>
                  <a:cubicBezTo>
                    <a:pt x="247" y="54"/>
                    <a:pt x="244" y="57"/>
                    <a:pt x="241" y="60"/>
                  </a:cubicBezTo>
                  <a:cubicBezTo>
                    <a:pt x="239" y="61"/>
                    <a:pt x="238" y="63"/>
                    <a:pt x="236" y="64"/>
                  </a:cubicBezTo>
                  <a:cubicBezTo>
                    <a:pt x="235" y="65"/>
                    <a:pt x="234" y="66"/>
                    <a:pt x="234" y="68"/>
                  </a:cubicBezTo>
                  <a:cubicBezTo>
                    <a:pt x="234" y="69"/>
                    <a:pt x="236" y="71"/>
                    <a:pt x="237" y="72"/>
                  </a:cubicBezTo>
                  <a:cubicBezTo>
                    <a:pt x="238" y="73"/>
                    <a:pt x="240" y="75"/>
                    <a:pt x="241" y="76"/>
                  </a:cubicBezTo>
                  <a:cubicBezTo>
                    <a:pt x="247" y="83"/>
                    <a:pt x="251" y="90"/>
                    <a:pt x="255" y="97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44" y="124"/>
                    <a:pt x="229" y="149"/>
                    <a:pt x="213" y="173"/>
                  </a:cubicBezTo>
                  <a:cubicBezTo>
                    <a:pt x="197" y="197"/>
                    <a:pt x="179" y="219"/>
                    <a:pt x="160" y="241"/>
                  </a:cubicBezTo>
                  <a:cubicBezTo>
                    <a:pt x="155" y="247"/>
                    <a:pt x="149" y="254"/>
                    <a:pt x="144" y="260"/>
                  </a:cubicBezTo>
                  <a:cubicBezTo>
                    <a:pt x="140" y="264"/>
                    <a:pt x="136" y="269"/>
                    <a:pt x="133" y="274"/>
                  </a:cubicBezTo>
                  <a:cubicBezTo>
                    <a:pt x="134" y="268"/>
                    <a:pt x="135" y="262"/>
                    <a:pt x="137" y="256"/>
                  </a:cubicBezTo>
                  <a:cubicBezTo>
                    <a:pt x="141" y="243"/>
                    <a:pt x="146" y="232"/>
                    <a:pt x="153" y="221"/>
                  </a:cubicBezTo>
                  <a:cubicBezTo>
                    <a:pt x="154" y="220"/>
                    <a:pt x="151" y="220"/>
                    <a:pt x="150" y="221"/>
                  </a:cubicBezTo>
                  <a:cubicBezTo>
                    <a:pt x="146" y="226"/>
                    <a:pt x="143" y="232"/>
                    <a:pt x="140" y="238"/>
                  </a:cubicBezTo>
                  <a:cubicBezTo>
                    <a:pt x="127" y="217"/>
                    <a:pt x="114" y="195"/>
                    <a:pt x="102" y="174"/>
                  </a:cubicBezTo>
                  <a:cubicBezTo>
                    <a:pt x="89" y="153"/>
                    <a:pt x="76" y="132"/>
                    <a:pt x="65" y="110"/>
                  </a:cubicBezTo>
                  <a:cubicBezTo>
                    <a:pt x="64" y="107"/>
                    <a:pt x="62" y="104"/>
                    <a:pt x="61" y="101"/>
                  </a:cubicBezTo>
                  <a:cubicBezTo>
                    <a:pt x="60" y="97"/>
                    <a:pt x="60" y="94"/>
                    <a:pt x="61" y="91"/>
                  </a:cubicBezTo>
                  <a:cubicBezTo>
                    <a:pt x="63" y="88"/>
                    <a:pt x="65" y="85"/>
                    <a:pt x="67" y="83"/>
                  </a:cubicBezTo>
                  <a:cubicBezTo>
                    <a:pt x="69" y="80"/>
                    <a:pt x="71" y="77"/>
                    <a:pt x="73" y="74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8" y="68"/>
                    <a:pt x="65" y="64"/>
                    <a:pt x="61" y="59"/>
                  </a:cubicBezTo>
                  <a:cubicBezTo>
                    <a:pt x="59" y="57"/>
                    <a:pt x="57" y="54"/>
                    <a:pt x="55" y="52"/>
                  </a:cubicBezTo>
                  <a:cubicBezTo>
                    <a:pt x="53" y="50"/>
                    <a:pt x="51" y="48"/>
                    <a:pt x="49" y="45"/>
                  </a:cubicBezTo>
                  <a:cubicBezTo>
                    <a:pt x="48" y="43"/>
                    <a:pt x="47" y="41"/>
                    <a:pt x="48" y="38"/>
                  </a:cubicBezTo>
                  <a:cubicBezTo>
                    <a:pt x="49" y="36"/>
                    <a:pt x="51" y="34"/>
                    <a:pt x="52" y="32"/>
                  </a:cubicBezTo>
                  <a:cubicBezTo>
                    <a:pt x="56" y="27"/>
                    <a:pt x="60" y="23"/>
                    <a:pt x="64" y="19"/>
                  </a:cubicBezTo>
                  <a:cubicBezTo>
                    <a:pt x="68" y="14"/>
                    <a:pt x="73" y="10"/>
                    <a:pt x="77" y="5"/>
                  </a:cubicBezTo>
                  <a:cubicBezTo>
                    <a:pt x="79" y="4"/>
                    <a:pt x="75" y="4"/>
                    <a:pt x="75" y="5"/>
                  </a:cubicBezTo>
                  <a:cubicBezTo>
                    <a:pt x="66" y="12"/>
                    <a:pt x="57" y="21"/>
                    <a:pt x="50" y="30"/>
                  </a:cubicBezTo>
                  <a:cubicBezTo>
                    <a:pt x="46" y="34"/>
                    <a:pt x="43" y="38"/>
                    <a:pt x="45" y="44"/>
                  </a:cubicBezTo>
                  <a:cubicBezTo>
                    <a:pt x="46" y="46"/>
                    <a:pt x="48" y="48"/>
                    <a:pt x="49" y="50"/>
                  </a:cubicBezTo>
                  <a:cubicBezTo>
                    <a:pt x="51" y="52"/>
                    <a:pt x="53" y="55"/>
                    <a:pt x="56" y="57"/>
                  </a:cubicBezTo>
                  <a:cubicBezTo>
                    <a:pt x="60" y="63"/>
                    <a:pt x="65" y="68"/>
                    <a:pt x="69" y="74"/>
                  </a:cubicBezTo>
                  <a:cubicBezTo>
                    <a:pt x="66" y="79"/>
                    <a:pt x="62" y="84"/>
                    <a:pt x="59" y="89"/>
                  </a:cubicBezTo>
                  <a:cubicBezTo>
                    <a:pt x="58" y="91"/>
                    <a:pt x="57" y="94"/>
                    <a:pt x="57" y="96"/>
                  </a:cubicBezTo>
                  <a:cubicBezTo>
                    <a:pt x="57" y="99"/>
                    <a:pt x="58" y="102"/>
                    <a:pt x="59" y="104"/>
                  </a:cubicBezTo>
                  <a:cubicBezTo>
                    <a:pt x="64" y="116"/>
                    <a:pt x="70" y="126"/>
                    <a:pt x="76" y="137"/>
                  </a:cubicBezTo>
                  <a:cubicBezTo>
                    <a:pt x="89" y="159"/>
                    <a:pt x="102" y="180"/>
                    <a:pt x="115" y="202"/>
                  </a:cubicBezTo>
                  <a:cubicBezTo>
                    <a:pt x="123" y="214"/>
                    <a:pt x="130" y="227"/>
                    <a:pt x="137" y="239"/>
                  </a:cubicBezTo>
                  <a:cubicBezTo>
                    <a:pt x="138" y="240"/>
                    <a:pt x="139" y="240"/>
                    <a:pt x="139" y="240"/>
                  </a:cubicBezTo>
                  <a:cubicBezTo>
                    <a:pt x="133" y="254"/>
                    <a:pt x="129" y="269"/>
                    <a:pt x="128" y="285"/>
                  </a:cubicBezTo>
                  <a:cubicBezTo>
                    <a:pt x="127" y="298"/>
                    <a:pt x="127" y="311"/>
                    <a:pt x="126" y="324"/>
                  </a:cubicBezTo>
                  <a:cubicBezTo>
                    <a:pt x="126" y="338"/>
                    <a:pt x="125" y="351"/>
                    <a:pt x="125" y="364"/>
                  </a:cubicBezTo>
                  <a:cubicBezTo>
                    <a:pt x="124" y="375"/>
                    <a:pt x="124" y="386"/>
                    <a:pt x="123" y="397"/>
                  </a:cubicBezTo>
                  <a:cubicBezTo>
                    <a:pt x="105" y="396"/>
                    <a:pt x="86" y="393"/>
                    <a:pt x="68" y="389"/>
                  </a:cubicBezTo>
                  <a:cubicBezTo>
                    <a:pt x="49" y="385"/>
                    <a:pt x="30" y="379"/>
                    <a:pt x="12" y="372"/>
                  </a:cubicBezTo>
                  <a:cubicBezTo>
                    <a:pt x="9" y="371"/>
                    <a:pt x="7" y="370"/>
                    <a:pt x="5" y="369"/>
                  </a:cubicBezTo>
                  <a:cubicBezTo>
                    <a:pt x="4" y="369"/>
                    <a:pt x="2" y="369"/>
                    <a:pt x="1" y="369"/>
                  </a:cubicBezTo>
                  <a:cubicBezTo>
                    <a:pt x="1" y="370"/>
                    <a:pt x="0" y="371"/>
                    <a:pt x="1" y="371"/>
                  </a:cubicBezTo>
                  <a:cubicBezTo>
                    <a:pt x="20" y="379"/>
                    <a:pt x="39" y="385"/>
                    <a:pt x="58" y="389"/>
                  </a:cubicBezTo>
                  <a:cubicBezTo>
                    <a:pt x="78" y="394"/>
                    <a:pt x="98" y="397"/>
                    <a:pt x="118" y="399"/>
                  </a:cubicBezTo>
                  <a:cubicBezTo>
                    <a:pt x="137" y="401"/>
                    <a:pt x="157" y="402"/>
                    <a:pt x="177" y="400"/>
                  </a:cubicBezTo>
                  <a:cubicBezTo>
                    <a:pt x="192" y="400"/>
                    <a:pt x="206" y="398"/>
                    <a:pt x="220" y="395"/>
                  </a:cubicBezTo>
                  <a:cubicBezTo>
                    <a:pt x="200" y="403"/>
                    <a:pt x="179" y="411"/>
                    <a:pt x="159" y="419"/>
                  </a:cubicBezTo>
                  <a:cubicBezTo>
                    <a:pt x="158" y="419"/>
                    <a:pt x="157" y="420"/>
                    <a:pt x="158" y="421"/>
                  </a:cubicBezTo>
                  <a:cubicBezTo>
                    <a:pt x="159" y="421"/>
                    <a:pt x="160" y="421"/>
                    <a:pt x="161" y="421"/>
                  </a:cubicBezTo>
                  <a:cubicBezTo>
                    <a:pt x="183" y="413"/>
                    <a:pt x="204" y="405"/>
                    <a:pt x="226" y="396"/>
                  </a:cubicBezTo>
                  <a:cubicBezTo>
                    <a:pt x="226" y="396"/>
                    <a:pt x="226" y="395"/>
                    <a:pt x="226" y="394"/>
                  </a:cubicBezTo>
                  <a:cubicBezTo>
                    <a:pt x="225" y="394"/>
                    <a:pt x="225" y="394"/>
                    <a:pt x="225" y="394"/>
                  </a:cubicBezTo>
                  <a:cubicBezTo>
                    <a:pt x="230" y="393"/>
                    <a:pt x="234" y="392"/>
                    <a:pt x="238" y="391"/>
                  </a:cubicBezTo>
                  <a:cubicBezTo>
                    <a:pt x="257" y="386"/>
                    <a:pt x="276" y="379"/>
                    <a:pt x="293" y="370"/>
                  </a:cubicBezTo>
                  <a:cubicBezTo>
                    <a:pt x="295" y="369"/>
                    <a:pt x="298" y="368"/>
                    <a:pt x="300" y="367"/>
                  </a:cubicBezTo>
                  <a:cubicBezTo>
                    <a:pt x="300" y="367"/>
                    <a:pt x="300" y="366"/>
                    <a:pt x="300" y="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9"/>
            <p:cNvSpPr/>
            <p:nvPr/>
          </p:nvSpPr>
          <p:spPr>
            <a:xfrm>
              <a:off x="1676508" y="3359656"/>
              <a:ext cx="41169" cy="109782"/>
            </a:xfrm>
            <a:custGeom>
              <a:avLst/>
              <a:gdLst/>
              <a:ahLst/>
              <a:cxnLst/>
              <a:rect l="l" t="t" r="r" b="b"/>
              <a:pathLst>
                <a:path w="15" h="44" extrusionOk="0">
                  <a:moveTo>
                    <a:pt x="15" y="43"/>
                  </a:moveTo>
                  <a:cubicBezTo>
                    <a:pt x="7" y="30"/>
                    <a:pt x="4" y="16"/>
                    <a:pt x="6" y="1"/>
                  </a:cubicBezTo>
                  <a:cubicBezTo>
                    <a:pt x="7" y="0"/>
                    <a:pt x="3" y="0"/>
                    <a:pt x="3" y="1"/>
                  </a:cubicBezTo>
                  <a:cubicBezTo>
                    <a:pt x="0" y="16"/>
                    <a:pt x="4" y="31"/>
                    <a:pt x="11" y="43"/>
                  </a:cubicBezTo>
                  <a:cubicBezTo>
                    <a:pt x="12" y="44"/>
                    <a:pt x="15" y="44"/>
                    <a:pt x="15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9"/>
            <p:cNvSpPr/>
            <p:nvPr/>
          </p:nvSpPr>
          <p:spPr>
            <a:xfrm>
              <a:off x="1738264" y="3510607"/>
              <a:ext cx="185264" cy="137227"/>
            </a:xfrm>
            <a:custGeom>
              <a:avLst/>
              <a:gdLst/>
              <a:ahLst/>
              <a:cxnLst/>
              <a:rect l="l" t="t" r="r" b="b"/>
              <a:pathLst>
                <a:path w="73" h="52" extrusionOk="0">
                  <a:moveTo>
                    <a:pt x="73" y="50"/>
                  </a:moveTo>
                  <a:cubicBezTo>
                    <a:pt x="53" y="41"/>
                    <a:pt x="34" y="29"/>
                    <a:pt x="17" y="14"/>
                  </a:cubicBezTo>
                  <a:cubicBezTo>
                    <a:pt x="13" y="10"/>
                    <a:pt x="8" y="5"/>
                    <a:pt x="4" y="1"/>
                  </a:cubicBezTo>
                  <a:cubicBezTo>
                    <a:pt x="3" y="0"/>
                    <a:pt x="0" y="1"/>
                    <a:pt x="1" y="2"/>
                  </a:cubicBezTo>
                  <a:cubicBezTo>
                    <a:pt x="16" y="18"/>
                    <a:pt x="34" y="32"/>
                    <a:pt x="53" y="43"/>
                  </a:cubicBezTo>
                  <a:cubicBezTo>
                    <a:pt x="59" y="46"/>
                    <a:pt x="65" y="49"/>
                    <a:pt x="70" y="52"/>
                  </a:cubicBezTo>
                  <a:cubicBezTo>
                    <a:pt x="71" y="52"/>
                    <a:pt x="72" y="52"/>
                    <a:pt x="73" y="52"/>
                  </a:cubicBezTo>
                  <a:cubicBezTo>
                    <a:pt x="73" y="51"/>
                    <a:pt x="73" y="51"/>
                    <a:pt x="73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9"/>
            <p:cNvSpPr/>
            <p:nvPr/>
          </p:nvSpPr>
          <p:spPr>
            <a:xfrm>
              <a:off x="2026450" y="3682144"/>
              <a:ext cx="542064" cy="157815"/>
            </a:xfrm>
            <a:custGeom>
              <a:avLst/>
              <a:gdLst/>
              <a:ahLst/>
              <a:cxnLst/>
              <a:rect l="l" t="t" r="r" b="b"/>
              <a:pathLst>
                <a:path w="209" h="61" extrusionOk="0">
                  <a:moveTo>
                    <a:pt x="208" y="60"/>
                  </a:moveTo>
                  <a:cubicBezTo>
                    <a:pt x="181" y="54"/>
                    <a:pt x="154" y="48"/>
                    <a:pt x="127" y="41"/>
                  </a:cubicBezTo>
                  <a:cubicBezTo>
                    <a:pt x="100" y="34"/>
                    <a:pt x="73" y="26"/>
                    <a:pt x="47" y="17"/>
                  </a:cubicBezTo>
                  <a:cubicBezTo>
                    <a:pt x="32" y="12"/>
                    <a:pt x="18" y="6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27" y="13"/>
                    <a:pt x="53" y="22"/>
                    <a:pt x="80" y="30"/>
                  </a:cubicBezTo>
                  <a:cubicBezTo>
                    <a:pt x="106" y="38"/>
                    <a:pt x="133" y="45"/>
                    <a:pt x="161" y="51"/>
                  </a:cubicBezTo>
                  <a:cubicBezTo>
                    <a:pt x="176" y="54"/>
                    <a:pt x="191" y="58"/>
                    <a:pt x="207" y="61"/>
                  </a:cubicBezTo>
                  <a:cubicBezTo>
                    <a:pt x="207" y="61"/>
                    <a:pt x="208" y="61"/>
                    <a:pt x="209" y="61"/>
                  </a:cubicBezTo>
                  <a:cubicBezTo>
                    <a:pt x="209" y="60"/>
                    <a:pt x="209" y="60"/>
                    <a:pt x="208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9"/>
            <p:cNvSpPr/>
            <p:nvPr/>
          </p:nvSpPr>
          <p:spPr>
            <a:xfrm>
              <a:off x="3316423" y="3428270"/>
              <a:ext cx="68616" cy="82337"/>
            </a:xfrm>
            <a:custGeom>
              <a:avLst/>
              <a:gdLst/>
              <a:ahLst/>
              <a:cxnLst/>
              <a:rect l="l" t="t" r="r" b="b"/>
              <a:pathLst>
                <a:path w="28" h="32" extrusionOk="0">
                  <a:moveTo>
                    <a:pt x="24" y="1"/>
                  </a:moveTo>
                  <a:cubicBezTo>
                    <a:pt x="18" y="12"/>
                    <a:pt x="11" y="23"/>
                    <a:pt x="1" y="31"/>
                  </a:cubicBezTo>
                  <a:cubicBezTo>
                    <a:pt x="0" y="31"/>
                    <a:pt x="1" y="32"/>
                    <a:pt x="1" y="32"/>
                  </a:cubicBezTo>
                  <a:cubicBezTo>
                    <a:pt x="2" y="32"/>
                    <a:pt x="3" y="32"/>
                    <a:pt x="4" y="32"/>
                  </a:cubicBezTo>
                  <a:cubicBezTo>
                    <a:pt x="14" y="24"/>
                    <a:pt x="21" y="12"/>
                    <a:pt x="27" y="1"/>
                  </a:cubicBezTo>
                  <a:cubicBezTo>
                    <a:pt x="28" y="0"/>
                    <a:pt x="24" y="0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9"/>
            <p:cNvSpPr/>
            <p:nvPr/>
          </p:nvSpPr>
          <p:spPr>
            <a:xfrm>
              <a:off x="2973345" y="3613530"/>
              <a:ext cx="198987" cy="116646"/>
            </a:xfrm>
            <a:custGeom>
              <a:avLst/>
              <a:gdLst/>
              <a:ahLst/>
              <a:cxnLst/>
              <a:rect l="l" t="t" r="r" b="b"/>
              <a:pathLst>
                <a:path w="76" h="46" extrusionOk="0">
                  <a:moveTo>
                    <a:pt x="74" y="0"/>
                  </a:moveTo>
                  <a:cubicBezTo>
                    <a:pt x="74" y="0"/>
                    <a:pt x="73" y="0"/>
                    <a:pt x="72" y="1"/>
                  </a:cubicBezTo>
                  <a:cubicBezTo>
                    <a:pt x="54" y="13"/>
                    <a:pt x="36" y="24"/>
                    <a:pt x="17" y="35"/>
                  </a:cubicBezTo>
                  <a:cubicBezTo>
                    <a:pt x="11" y="38"/>
                    <a:pt x="6" y="41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6"/>
                    <a:pt x="2" y="46"/>
                    <a:pt x="3" y="45"/>
                  </a:cubicBezTo>
                  <a:cubicBezTo>
                    <a:pt x="22" y="35"/>
                    <a:pt x="41" y="24"/>
                    <a:pt x="60" y="12"/>
                  </a:cubicBezTo>
                  <a:cubicBezTo>
                    <a:pt x="65" y="8"/>
                    <a:pt x="70" y="5"/>
                    <a:pt x="75" y="2"/>
                  </a:cubicBezTo>
                  <a:cubicBezTo>
                    <a:pt x="76" y="1"/>
                    <a:pt x="75" y="1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9"/>
            <p:cNvSpPr/>
            <p:nvPr/>
          </p:nvSpPr>
          <p:spPr>
            <a:xfrm>
              <a:off x="2170540" y="2694104"/>
              <a:ext cx="34310" cy="301901"/>
            </a:xfrm>
            <a:custGeom>
              <a:avLst/>
              <a:gdLst/>
              <a:ahLst/>
              <a:cxnLst/>
              <a:rect l="l" t="t" r="r" b="b"/>
              <a:pathLst>
                <a:path w="13" h="117" extrusionOk="0">
                  <a:moveTo>
                    <a:pt x="5" y="26"/>
                  </a:moveTo>
                  <a:cubicBezTo>
                    <a:pt x="4" y="18"/>
                    <a:pt x="3" y="9"/>
                    <a:pt x="3" y="1"/>
                  </a:cubicBezTo>
                  <a:cubicBezTo>
                    <a:pt x="3" y="0"/>
                    <a:pt x="0" y="0"/>
                    <a:pt x="0" y="1"/>
                  </a:cubicBezTo>
                  <a:cubicBezTo>
                    <a:pt x="1" y="31"/>
                    <a:pt x="4" y="61"/>
                    <a:pt x="6" y="90"/>
                  </a:cubicBezTo>
                  <a:cubicBezTo>
                    <a:pt x="7" y="99"/>
                    <a:pt x="8" y="107"/>
                    <a:pt x="9" y="116"/>
                  </a:cubicBezTo>
                  <a:cubicBezTo>
                    <a:pt x="9" y="117"/>
                    <a:pt x="13" y="117"/>
                    <a:pt x="13" y="116"/>
                  </a:cubicBezTo>
                  <a:cubicBezTo>
                    <a:pt x="9" y="86"/>
                    <a:pt x="7" y="56"/>
                    <a:pt x="5" y="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9"/>
            <p:cNvSpPr/>
            <p:nvPr/>
          </p:nvSpPr>
          <p:spPr>
            <a:xfrm>
              <a:off x="2568511" y="3188124"/>
              <a:ext cx="130372" cy="116645"/>
            </a:xfrm>
            <a:custGeom>
              <a:avLst/>
              <a:gdLst/>
              <a:ahLst/>
              <a:cxnLst/>
              <a:rect l="l" t="t" r="r" b="b"/>
              <a:pathLst>
                <a:path w="50" h="43" extrusionOk="0">
                  <a:moveTo>
                    <a:pt x="48" y="0"/>
                  </a:moveTo>
                  <a:cubicBezTo>
                    <a:pt x="47" y="0"/>
                    <a:pt x="46" y="0"/>
                    <a:pt x="45" y="1"/>
                  </a:cubicBezTo>
                  <a:cubicBezTo>
                    <a:pt x="33" y="17"/>
                    <a:pt x="19" y="30"/>
                    <a:pt x="2" y="40"/>
                  </a:cubicBezTo>
                  <a:cubicBezTo>
                    <a:pt x="0" y="42"/>
                    <a:pt x="4" y="43"/>
                    <a:pt x="6" y="42"/>
                  </a:cubicBezTo>
                  <a:cubicBezTo>
                    <a:pt x="23" y="31"/>
                    <a:pt x="37" y="18"/>
                    <a:pt x="49" y="1"/>
                  </a:cubicBezTo>
                  <a:cubicBezTo>
                    <a:pt x="50" y="1"/>
                    <a:pt x="48" y="0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1635338" y="3291042"/>
              <a:ext cx="281326" cy="157815"/>
            </a:xfrm>
            <a:custGeom>
              <a:avLst/>
              <a:gdLst/>
              <a:ahLst/>
              <a:cxnLst/>
              <a:rect l="l" t="t" r="r" b="b"/>
              <a:pathLst>
                <a:path w="109" h="61" extrusionOk="0">
                  <a:moveTo>
                    <a:pt x="107" y="2"/>
                  </a:moveTo>
                  <a:cubicBezTo>
                    <a:pt x="96" y="0"/>
                    <a:pt x="86" y="0"/>
                    <a:pt x="75" y="0"/>
                  </a:cubicBezTo>
                  <a:cubicBezTo>
                    <a:pt x="65" y="1"/>
                    <a:pt x="56" y="1"/>
                    <a:pt x="46" y="3"/>
                  </a:cubicBezTo>
                  <a:cubicBezTo>
                    <a:pt x="37" y="5"/>
                    <a:pt x="28" y="9"/>
                    <a:pt x="21" y="14"/>
                  </a:cubicBezTo>
                  <a:cubicBezTo>
                    <a:pt x="15" y="19"/>
                    <a:pt x="10" y="26"/>
                    <a:pt x="6" y="33"/>
                  </a:cubicBezTo>
                  <a:cubicBezTo>
                    <a:pt x="2" y="41"/>
                    <a:pt x="0" y="50"/>
                    <a:pt x="1" y="60"/>
                  </a:cubicBezTo>
                  <a:cubicBezTo>
                    <a:pt x="1" y="61"/>
                    <a:pt x="5" y="61"/>
                    <a:pt x="5" y="60"/>
                  </a:cubicBezTo>
                  <a:cubicBezTo>
                    <a:pt x="4" y="44"/>
                    <a:pt x="11" y="28"/>
                    <a:pt x="22" y="18"/>
                  </a:cubicBezTo>
                  <a:cubicBezTo>
                    <a:pt x="36" y="6"/>
                    <a:pt x="54" y="4"/>
                    <a:pt x="71" y="3"/>
                  </a:cubicBezTo>
                  <a:cubicBezTo>
                    <a:pt x="83" y="2"/>
                    <a:pt x="94" y="2"/>
                    <a:pt x="105" y="4"/>
                  </a:cubicBezTo>
                  <a:cubicBezTo>
                    <a:pt x="106" y="5"/>
                    <a:pt x="108" y="4"/>
                    <a:pt x="108" y="4"/>
                  </a:cubicBezTo>
                  <a:cubicBezTo>
                    <a:pt x="109" y="3"/>
                    <a:pt x="107" y="2"/>
                    <a:pt x="107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3186051" y="3277320"/>
              <a:ext cx="281326" cy="171536"/>
            </a:xfrm>
            <a:custGeom>
              <a:avLst/>
              <a:gdLst/>
              <a:ahLst/>
              <a:cxnLst/>
              <a:rect l="l" t="t" r="r" b="b"/>
              <a:pathLst>
                <a:path w="109" h="66" extrusionOk="0">
                  <a:moveTo>
                    <a:pt x="109" y="64"/>
                  </a:moveTo>
                  <a:cubicBezTo>
                    <a:pt x="108" y="59"/>
                    <a:pt x="107" y="54"/>
                    <a:pt x="105" y="49"/>
                  </a:cubicBezTo>
                  <a:cubicBezTo>
                    <a:pt x="104" y="45"/>
                    <a:pt x="103" y="41"/>
                    <a:pt x="101" y="37"/>
                  </a:cubicBezTo>
                  <a:cubicBezTo>
                    <a:pt x="96" y="30"/>
                    <a:pt x="91" y="24"/>
                    <a:pt x="84" y="19"/>
                  </a:cubicBezTo>
                  <a:cubicBezTo>
                    <a:pt x="70" y="7"/>
                    <a:pt x="52" y="1"/>
                    <a:pt x="34" y="0"/>
                  </a:cubicBezTo>
                  <a:cubicBezTo>
                    <a:pt x="23" y="0"/>
                    <a:pt x="12" y="1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21" y="1"/>
                    <a:pt x="40" y="1"/>
                    <a:pt x="57" y="7"/>
                  </a:cubicBezTo>
                  <a:cubicBezTo>
                    <a:pt x="72" y="12"/>
                    <a:pt x="86" y="22"/>
                    <a:pt x="95" y="36"/>
                  </a:cubicBezTo>
                  <a:cubicBezTo>
                    <a:pt x="97" y="39"/>
                    <a:pt x="99" y="43"/>
                    <a:pt x="100" y="47"/>
                  </a:cubicBezTo>
                  <a:cubicBezTo>
                    <a:pt x="102" y="53"/>
                    <a:pt x="103" y="58"/>
                    <a:pt x="104" y="64"/>
                  </a:cubicBezTo>
                  <a:cubicBezTo>
                    <a:pt x="104" y="66"/>
                    <a:pt x="109" y="65"/>
                    <a:pt x="109" y="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30"/>
          <p:cNvGrpSpPr/>
          <p:nvPr/>
        </p:nvGrpSpPr>
        <p:grpSpPr>
          <a:xfrm>
            <a:off x="-1269972" y="-2645338"/>
            <a:ext cx="11401778" cy="8699887"/>
            <a:chOff x="-1269972" y="-2645338"/>
            <a:chExt cx="11401778" cy="8699887"/>
          </a:xfrm>
        </p:grpSpPr>
        <p:sp>
          <p:nvSpPr>
            <p:cNvPr id="159" name="Google Shape;159;p30"/>
            <p:cNvSpPr/>
            <p:nvPr/>
          </p:nvSpPr>
          <p:spPr>
            <a:xfrm>
              <a:off x="-1269972" y="3050125"/>
              <a:ext cx="4293950" cy="3004424"/>
            </a:xfrm>
            <a:custGeom>
              <a:avLst/>
              <a:gdLst/>
              <a:ahLst/>
              <a:cxnLst/>
              <a:rect l="l" t="t" r="r" b="b"/>
              <a:pathLst>
                <a:path w="2430" h="1698" extrusionOk="0">
                  <a:moveTo>
                    <a:pt x="453" y="1497"/>
                  </a:moveTo>
                  <a:cubicBezTo>
                    <a:pt x="965" y="1683"/>
                    <a:pt x="1903" y="1698"/>
                    <a:pt x="2128" y="1541"/>
                  </a:cubicBezTo>
                  <a:cubicBezTo>
                    <a:pt x="2271" y="1441"/>
                    <a:pt x="2344" y="1333"/>
                    <a:pt x="2353" y="1303"/>
                  </a:cubicBezTo>
                  <a:cubicBezTo>
                    <a:pt x="2430" y="1030"/>
                    <a:pt x="2116" y="844"/>
                    <a:pt x="1896" y="788"/>
                  </a:cubicBezTo>
                  <a:cubicBezTo>
                    <a:pt x="1792" y="761"/>
                    <a:pt x="1705" y="724"/>
                    <a:pt x="1612" y="669"/>
                  </a:cubicBezTo>
                  <a:cubicBezTo>
                    <a:pt x="1506" y="607"/>
                    <a:pt x="1409" y="529"/>
                    <a:pt x="1327" y="437"/>
                  </a:cubicBezTo>
                  <a:cubicBezTo>
                    <a:pt x="1248" y="348"/>
                    <a:pt x="1179" y="264"/>
                    <a:pt x="1073" y="204"/>
                  </a:cubicBezTo>
                  <a:cubicBezTo>
                    <a:pt x="709" y="0"/>
                    <a:pt x="203" y="173"/>
                    <a:pt x="54" y="566"/>
                  </a:cubicBezTo>
                  <a:cubicBezTo>
                    <a:pt x="16" y="668"/>
                    <a:pt x="0" y="781"/>
                    <a:pt x="4" y="890"/>
                  </a:cubicBezTo>
                  <a:cubicBezTo>
                    <a:pt x="11" y="1132"/>
                    <a:pt x="232" y="1416"/>
                    <a:pt x="453" y="1497"/>
                  </a:cubicBezTo>
                  <a:close/>
                </a:path>
              </a:pathLst>
            </a:custGeom>
            <a:solidFill>
              <a:srgbClr val="F8B8B9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0"/>
            <p:cNvSpPr/>
            <p:nvPr/>
          </p:nvSpPr>
          <p:spPr>
            <a:xfrm>
              <a:off x="6514304" y="2915849"/>
              <a:ext cx="3617502" cy="2528726"/>
            </a:xfrm>
            <a:custGeom>
              <a:avLst/>
              <a:gdLst/>
              <a:ahLst/>
              <a:cxnLst/>
              <a:rect l="l" t="t" r="r" b="b"/>
              <a:pathLst>
                <a:path w="2143" h="1500" extrusionOk="0">
                  <a:moveTo>
                    <a:pt x="2057" y="1127"/>
                  </a:moveTo>
                  <a:cubicBezTo>
                    <a:pt x="2041" y="1155"/>
                    <a:pt x="2022" y="1179"/>
                    <a:pt x="2000" y="1199"/>
                  </a:cubicBezTo>
                  <a:cubicBezTo>
                    <a:pt x="1986" y="1212"/>
                    <a:pt x="1970" y="1224"/>
                    <a:pt x="1954" y="1234"/>
                  </a:cubicBezTo>
                  <a:cubicBezTo>
                    <a:pt x="1946" y="1239"/>
                    <a:pt x="1937" y="1243"/>
                    <a:pt x="1929" y="1248"/>
                  </a:cubicBezTo>
                  <a:cubicBezTo>
                    <a:pt x="1922" y="1251"/>
                    <a:pt x="1914" y="1254"/>
                    <a:pt x="1907" y="1257"/>
                  </a:cubicBezTo>
                  <a:cubicBezTo>
                    <a:pt x="1458" y="1464"/>
                    <a:pt x="886" y="1500"/>
                    <a:pt x="502" y="1376"/>
                  </a:cubicBezTo>
                  <a:cubicBezTo>
                    <a:pt x="328" y="1320"/>
                    <a:pt x="195" y="1220"/>
                    <a:pt x="170" y="1204"/>
                  </a:cubicBezTo>
                  <a:cubicBezTo>
                    <a:pt x="170" y="1204"/>
                    <a:pt x="170" y="1204"/>
                    <a:pt x="170" y="1204"/>
                  </a:cubicBezTo>
                  <a:cubicBezTo>
                    <a:pt x="137" y="1181"/>
                    <a:pt x="106" y="1151"/>
                    <a:pt x="81" y="1114"/>
                  </a:cubicBezTo>
                  <a:cubicBezTo>
                    <a:pt x="73" y="1103"/>
                    <a:pt x="67" y="1092"/>
                    <a:pt x="60" y="1080"/>
                  </a:cubicBezTo>
                  <a:cubicBezTo>
                    <a:pt x="0" y="964"/>
                    <a:pt x="0" y="805"/>
                    <a:pt x="41" y="674"/>
                  </a:cubicBezTo>
                  <a:cubicBezTo>
                    <a:pt x="43" y="669"/>
                    <a:pt x="45" y="664"/>
                    <a:pt x="46" y="659"/>
                  </a:cubicBezTo>
                  <a:cubicBezTo>
                    <a:pt x="92" y="525"/>
                    <a:pt x="175" y="421"/>
                    <a:pt x="264" y="336"/>
                  </a:cubicBezTo>
                  <a:cubicBezTo>
                    <a:pt x="376" y="229"/>
                    <a:pt x="500" y="147"/>
                    <a:pt x="630" y="91"/>
                  </a:cubicBezTo>
                  <a:cubicBezTo>
                    <a:pt x="654" y="82"/>
                    <a:pt x="677" y="73"/>
                    <a:pt x="701" y="64"/>
                  </a:cubicBezTo>
                  <a:cubicBezTo>
                    <a:pt x="841" y="17"/>
                    <a:pt x="986" y="0"/>
                    <a:pt x="1130" y="14"/>
                  </a:cubicBezTo>
                  <a:cubicBezTo>
                    <a:pt x="1187" y="20"/>
                    <a:pt x="1245" y="29"/>
                    <a:pt x="1303" y="41"/>
                  </a:cubicBezTo>
                  <a:cubicBezTo>
                    <a:pt x="1308" y="42"/>
                    <a:pt x="1312" y="43"/>
                    <a:pt x="1317" y="44"/>
                  </a:cubicBezTo>
                  <a:cubicBezTo>
                    <a:pt x="1404" y="64"/>
                    <a:pt x="1490" y="91"/>
                    <a:pt x="1573" y="127"/>
                  </a:cubicBezTo>
                  <a:cubicBezTo>
                    <a:pt x="1607" y="142"/>
                    <a:pt x="1642" y="159"/>
                    <a:pt x="1675" y="178"/>
                  </a:cubicBezTo>
                  <a:cubicBezTo>
                    <a:pt x="1707" y="196"/>
                    <a:pt x="1738" y="216"/>
                    <a:pt x="1769" y="238"/>
                  </a:cubicBezTo>
                  <a:cubicBezTo>
                    <a:pt x="1775" y="243"/>
                    <a:pt x="1781" y="247"/>
                    <a:pt x="1788" y="252"/>
                  </a:cubicBezTo>
                  <a:cubicBezTo>
                    <a:pt x="1796" y="258"/>
                    <a:pt x="1804" y="265"/>
                    <a:pt x="1812" y="271"/>
                  </a:cubicBezTo>
                  <a:cubicBezTo>
                    <a:pt x="1816" y="275"/>
                    <a:pt x="1821" y="279"/>
                    <a:pt x="1825" y="283"/>
                  </a:cubicBezTo>
                  <a:cubicBezTo>
                    <a:pt x="1832" y="289"/>
                    <a:pt x="1838" y="294"/>
                    <a:pt x="1845" y="300"/>
                  </a:cubicBezTo>
                  <a:cubicBezTo>
                    <a:pt x="1845" y="300"/>
                    <a:pt x="1845" y="300"/>
                    <a:pt x="1845" y="300"/>
                  </a:cubicBezTo>
                  <a:cubicBezTo>
                    <a:pt x="1845" y="300"/>
                    <a:pt x="1846" y="301"/>
                    <a:pt x="1846" y="301"/>
                  </a:cubicBezTo>
                  <a:cubicBezTo>
                    <a:pt x="1849" y="304"/>
                    <a:pt x="1853" y="308"/>
                    <a:pt x="1856" y="311"/>
                  </a:cubicBezTo>
                  <a:cubicBezTo>
                    <a:pt x="1879" y="332"/>
                    <a:pt x="1901" y="355"/>
                    <a:pt x="1922" y="379"/>
                  </a:cubicBezTo>
                  <a:cubicBezTo>
                    <a:pt x="1985" y="452"/>
                    <a:pt x="2039" y="537"/>
                    <a:pt x="2078" y="635"/>
                  </a:cubicBezTo>
                  <a:cubicBezTo>
                    <a:pt x="2086" y="655"/>
                    <a:pt x="2094" y="676"/>
                    <a:pt x="2101" y="698"/>
                  </a:cubicBezTo>
                  <a:cubicBezTo>
                    <a:pt x="2101" y="698"/>
                    <a:pt x="2101" y="698"/>
                    <a:pt x="2101" y="699"/>
                  </a:cubicBezTo>
                  <a:cubicBezTo>
                    <a:pt x="2103" y="704"/>
                    <a:pt x="2105" y="709"/>
                    <a:pt x="2106" y="714"/>
                  </a:cubicBezTo>
                  <a:cubicBezTo>
                    <a:pt x="2106" y="714"/>
                    <a:pt x="2106" y="714"/>
                    <a:pt x="2106" y="714"/>
                  </a:cubicBezTo>
                  <a:cubicBezTo>
                    <a:pt x="2143" y="847"/>
                    <a:pt x="2123" y="1014"/>
                    <a:pt x="2057" y="1127"/>
                  </a:cubicBezTo>
                  <a:close/>
                </a:path>
              </a:pathLst>
            </a:custGeom>
            <a:solidFill>
              <a:srgbClr val="BEE2EA">
                <a:alpha val="6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0"/>
            <p:cNvSpPr/>
            <p:nvPr/>
          </p:nvSpPr>
          <p:spPr>
            <a:xfrm rot="-2370946">
              <a:off x="4577417" y="-1730694"/>
              <a:ext cx="3779120" cy="2517305"/>
            </a:xfrm>
            <a:custGeom>
              <a:avLst/>
              <a:gdLst/>
              <a:ahLst/>
              <a:cxnLst/>
              <a:rect l="l" t="t" r="r" b="b"/>
              <a:pathLst>
                <a:path w="4568" h="3044" extrusionOk="0">
                  <a:moveTo>
                    <a:pt x="420" y="1800"/>
                  </a:moveTo>
                  <a:cubicBezTo>
                    <a:pt x="217" y="1350"/>
                    <a:pt x="0" y="192"/>
                    <a:pt x="1016" y="96"/>
                  </a:cubicBezTo>
                  <a:cubicBezTo>
                    <a:pt x="2032" y="0"/>
                    <a:pt x="1952" y="660"/>
                    <a:pt x="2360" y="980"/>
                  </a:cubicBezTo>
                  <a:cubicBezTo>
                    <a:pt x="2768" y="1300"/>
                    <a:pt x="3304" y="1060"/>
                    <a:pt x="3596" y="1068"/>
                  </a:cubicBezTo>
                  <a:cubicBezTo>
                    <a:pt x="3888" y="1076"/>
                    <a:pt x="4360" y="1196"/>
                    <a:pt x="4464" y="1612"/>
                  </a:cubicBezTo>
                  <a:cubicBezTo>
                    <a:pt x="4568" y="2028"/>
                    <a:pt x="4427" y="2251"/>
                    <a:pt x="4103" y="2547"/>
                  </a:cubicBezTo>
                  <a:cubicBezTo>
                    <a:pt x="3659" y="2953"/>
                    <a:pt x="3136" y="3044"/>
                    <a:pt x="1916" y="2844"/>
                  </a:cubicBezTo>
                  <a:cubicBezTo>
                    <a:pt x="1209" y="2728"/>
                    <a:pt x="634" y="2276"/>
                    <a:pt x="420" y="1800"/>
                  </a:cubicBezTo>
                  <a:close/>
                </a:path>
              </a:pathLst>
            </a:custGeom>
            <a:solidFill>
              <a:srgbClr val="B5696D">
                <a:alpha val="4431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30"/>
          <p:cNvGrpSpPr/>
          <p:nvPr/>
        </p:nvGrpSpPr>
        <p:grpSpPr>
          <a:xfrm>
            <a:off x="5236942" y="1572960"/>
            <a:ext cx="3480545" cy="3126269"/>
            <a:chOff x="2044033" y="460199"/>
            <a:chExt cx="4633929" cy="4162254"/>
          </a:xfrm>
        </p:grpSpPr>
        <p:sp>
          <p:nvSpPr>
            <p:cNvPr id="163" name="Google Shape;163;p30"/>
            <p:cNvSpPr/>
            <p:nvPr/>
          </p:nvSpPr>
          <p:spPr>
            <a:xfrm>
              <a:off x="3450763" y="2156547"/>
              <a:ext cx="661989" cy="119985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144" y="29"/>
                  </a:moveTo>
                  <a:cubicBezTo>
                    <a:pt x="145" y="19"/>
                    <a:pt x="146" y="10"/>
                    <a:pt x="148" y="0"/>
                  </a:cubicBezTo>
                  <a:cubicBezTo>
                    <a:pt x="131" y="3"/>
                    <a:pt x="112" y="9"/>
                    <a:pt x="101" y="23"/>
                  </a:cubicBezTo>
                  <a:cubicBezTo>
                    <a:pt x="92" y="34"/>
                    <a:pt x="90" y="49"/>
                    <a:pt x="90" y="63"/>
                  </a:cubicBezTo>
                  <a:cubicBezTo>
                    <a:pt x="90" y="78"/>
                    <a:pt x="93" y="92"/>
                    <a:pt x="92" y="106"/>
                  </a:cubicBezTo>
                  <a:cubicBezTo>
                    <a:pt x="90" y="138"/>
                    <a:pt x="72" y="153"/>
                    <a:pt x="49" y="172"/>
                  </a:cubicBezTo>
                  <a:cubicBezTo>
                    <a:pt x="29" y="188"/>
                    <a:pt x="18" y="212"/>
                    <a:pt x="25" y="237"/>
                  </a:cubicBezTo>
                  <a:cubicBezTo>
                    <a:pt x="27" y="244"/>
                    <a:pt x="31" y="251"/>
                    <a:pt x="31" y="259"/>
                  </a:cubicBezTo>
                  <a:cubicBezTo>
                    <a:pt x="32" y="273"/>
                    <a:pt x="20" y="280"/>
                    <a:pt x="14" y="292"/>
                  </a:cubicBezTo>
                  <a:cubicBezTo>
                    <a:pt x="7" y="306"/>
                    <a:pt x="0" y="323"/>
                    <a:pt x="5" y="338"/>
                  </a:cubicBezTo>
                  <a:cubicBezTo>
                    <a:pt x="7" y="344"/>
                    <a:pt x="10" y="349"/>
                    <a:pt x="13" y="353"/>
                  </a:cubicBezTo>
                  <a:cubicBezTo>
                    <a:pt x="31" y="375"/>
                    <a:pt x="61" y="385"/>
                    <a:pt x="89" y="382"/>
                  </a:cubicBezTo>
                  <a:cubicBezTo>
                    <a:pt x="117" y="380"/>
                    <a:pt x="143" y="366"/>
                    <a:pt x="164" y="348"/>
                  </a:cubicBezTo>
                  <a:cubicBezTo>
                    <a:pt x="174" y="340"/>
                    <a:pt x="183" y="331"/>
                    <a:pt x="190" y="321"/>
                  </a:cubicBezTo>
                  <a:cubicBezTo>
                    <a:pt x="203" y="302"/>
                    <a:pt x="211" y="275"/>
                    <a:pt x="208" y="252"/>
                  </a:cubicBezTo>
                  <a:cubicBezTo>
                    <a:pt x="206" y="230"/>
                    <a:pt x="198" y="208"/>
                    <a:pt x="189" y="188"/>
                  </a:cubicBezTo>
                  <a:cubicBezTo>
                    <a:pt x="185" y="180"/>
                    <a:pt x="181" y="172"/>
                    <a:pt x="180" y="163"/>
                  </a:cubicBezTo>
                  <a:cubicBezTo>
                    <a:pt x="180" y="155"/>
                    <a:pt x="184" y="147"/>
                    <a:pt x="185" y="140"/>
                  </a:cubicBezTo>
                  <a:cubicBezTo>
                    <a:pt x="189" y="123"/>
                    <a:pt x="185" y="106"/>
                    <a:pt x="174" y="93"/>
                  </a:cubicBezTo>
                  <a:cubicBezTo>
                    <a:pt x="162" y="77"/>
                    <a:pt x="144" y="69"/>
                    <a:pt x="144" y="47"/>
                  </a:cubicBezTo>
                  <a:cubicBezTo>
                    <a:pt x="143" y="41"/>
                    <a:pt x="144" y="35"/>
                    <a:pt x="144" y="29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0"/>
            <p:cNvSpPr/>
            <p:nvPr/>
          </p:nvSpPr>
          <p:spPr>
            <a:xfrm>
              <a:off x="4303072" y="2082070"/>
              <a:ext cx="413745" cy="546141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98" y="27"/>
                  </a:moveTo>
                  <a:cubicBezTo>
                    <a:pt x="100" y="34"/>
                    <a:pt x="104" y="41"/>
                    <a:pt x="106" y="48"/>
                  </a:cubicBezTo>
                  <a:cubicBezTo>
                    <a:pt x="106" y="49"/>
                    <a:pt x="107" y="50"/>
                    <a:pt x="107" y="50"/>
                  </a:cubicBezTo>
                  <a:cubicBezTo>
                    <a:pt x="113" y="68"/>
                    <a:pt x="119" y="85"/>
                    <a:pt x="125" y="102"/>
                  </a:cubicBezTo>
                  <a:cubicBezTo>
                    <a:pt x="127" y="109"/>
                    <a:pt x="131" y="116"/>
                    <a:pt x="132" y="124"/>
                  </a:cubicBezTo>
                  <a:cubicBezTo>
                    <a:pt x="133" y="130"/>
                    <a:pt x="131" y="137"/>
                    <a:pt x="127" y="142"/>
                  </a:cubicBezTo>
                  <a:cubicBezTo>
                    <a:pt x="122" y="149"/>
                    <a:pt x="113" y="150"/>
                    <a:pt x="105" y="153"/>
                  </a:cubicBezTo>
                  <a:cubicBezTo>
                    <a:pt x="96" y="157"/>
                    <a:pt x="88" y="162"/>
                    <a:pt x="79" y="165"/>
                  </a:cubicBezTo>
                  <a:cubicBezTo>
                    <a:pt x="61" y="170"/>
                    <a:pt x="42" y="173"/>
                    <a:pt x="24" y="176"/>
                  </a:cubicBezTo>
                  <a:cubicBezTo>
                    <a:pt x="23" y="176"/>
                    <a:pt x="21" y="176"/>
                    <a:pt x="20" y="176"/>
                  </a:cubicBezTo>
                  <a:cubicBezTo>
                    <a:pt x="17" y="175"/>
                    <a:pt x="16" y="172"/>
                    <a:pt x="15" y="170"/>
                  </a:cubicBezTo>
                  <a:cubicBezTo>
                    <a:pt x="15" y="167"/>
                    <a:pt x="16" y="164"/>
                    <a:pt x="16" y="162"/>
                  </a:cubicBezTo>
                  <a:cubicBezTo>
                    <a:pt x="23" y="135"/>
                    <a:pt x="13" y="112"/>
                    <a:pt x="4" y="87"/>
                  </a:cubicBezTo>
                  <a:cubicBezTo>
                    <a:pt x="0" y="75"/>
                    <a:pt x="1" y="60"/>
                    <a:pt x="6" y="48"/>
                  </a:cubicBezTo>
                  <a:cubicBezTo>
                    <a:pt x="14" y="31"/>
                    <a:pt x="27" y="15"/>
                    <a:pt x="43" y="6"/>
                  </a:cubicBezTo>
                  <a:cubicBezTo>
                    <a:pt x="47" y="3"/>
                    <a:pt x="52" y="0"/>
                    <a:pt x="58" y="0"/>
                  </a:cubicBezTo>
                  <a:cubicBezTo>
                    <a:pt x="61" y="1"/>
                    <a:pt x="65" y="1"/>
                    <a:pt x="69" y="2"/>
                  </a:cubicBezTo>
                  <a:cubicBezTo>
                    <a:pt x="71" y="3"/>
                    <a:pt x="73" y="3"/>
                    <a:pt x="76" y="4"/>
                  </a:cubicBezTo>
                  <a:cubicBezTo>
                    <a:pt x="76" y="4"/>
                    <a:pt x="77" y="4"/>
                    <a:pt x="78" y="4"/>
                  </a:cubicBezTo>
                  <a:cubicBezTo>
                    <a:pt x="82" y="5"/>
                    <a:pt x="85" y="6"/>
                    <a:pt x="88" y="7"/>
                  </a:cubicBezTo>
                  <a:cubicBezTo>
                    <a:pt x="94" y="12"/>
                    <a:pt x="96" y="20"/>
                    <a:pt x="98" y="27"/>
                  </a:cubicBezTo>
                  <a:close/>
                </a:path>
              </a:pathLst>
            </a:custGeom>
            <a:solidFill>
              <a:srgbClr val="B26E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4435470" y="2090348"/>
              <a:ext cx="206874" cy="198596"/>
            </a:xfrm>
            <a:custGeom>
              <a:avLst/>
              <a:gdLst/>
              <a:ahLst/>
              <a:cxnLst/>
              <a:rect l="l" t="t" r="r" b="b"/>
              <a:pathLst>
                <a:path w="66" h="62" extrusionOk="0">
                  <a:moveTo>
                    <a:pt x="57" y="23"/>
                  </a:moveTo>
                  <a:cubicBezTo>
                    <a:pt x="59" y="30"/>
                    <a:pt x="63" y="37"/>
                    <a:pt x="65" y="44"/>
                  </a:cubicBezTo>
                  <a:cubicBezTo>
                    <a:pt x="65" y="45"/>
                    <a:pt x="66" y="46"/>
                    <a:pt x="66" y="46"/>
                  </a:cubicBezTo>
                  <a:cubicBezTo>
                    <a:pt x="64" y="48"/>
                    <a:pt x="62" y="50"/>
                    <a:pt x="60" y="51"/>
                  </a:cubicBezTo>
                  <a:cubicBezTo>
                    <a:pt x="50" y="57"/>
                    <a:pt x="35" y="62"/>
                    <a:pt x="22" y="61"/>
                  </a:cubicBezTo>
                  <a:cubicBezTo>
                    <a:pt x="12" y="61"/>
                    <a:pt x="2" y="54"/>
                    <a:pt x="1" y="44"/>
                  </a:cubicBezTo>
                  <a:cubicBezTo>
                    <a:pt x="0" y="37"/>
                    <a:pt x="2" y="31"/>
                    <a:pt x="5" y="25"/>
                  </a:cubicBezTo>
                  <a:cubicBezTo>
                    <a:pt x="9" y="18"/>
                    <a:pt x="15" y="12"/>
                    <a:pt x="23" y="8"/>
                  </a:cubicBezTo>
                  <a:cubicBezTo>
                    <a:pt x="24" y="7"/>
                    <a:pt x="26" y="6"/>
                    <a:pt x="27" y="5"/>
                  </a:cubicBezTo>
                  <a:cubicBezTo>
                    <a:pt x="30" y="3"/>
                    <a:pt x="34" y="1"/>
                    <a:pt x="37" y="0"/>
                  </a:cubicBezTo>
                  <a:cubicBezTo>
                    <a:pt x="41" y="1"/>
                    <a:pt x="44" y="2"/>
                    <a:pt x="47" y="3"/>
                  </a:cubicBezTo>
                  <a:cubicBezTo>
                    <a:pt x="53" y="8"/>
                    <a:pt x="55" y="16"/>
                    <a:pt x="57" y="23"/>
                  </a:cubicBezTo>
                  <a:close/>
                </a:path>
              </a:pathLst>
            </a:custGeom>
            <a:solidFill>
              <a:srgbClr val="734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3922428" y="1775903"/>
              <a:ext cx="736468" cy="554417"/>
            </a:xfrm>
            <a:custGeom>
              <a:avLst/>
              <a:gdLst/>
              <a:ahLst/>
              <a:cxnLst/>
              <a:rect l="l" t="t" r="r" b="b"/>
              <a:pathLst>
                <a:path w="238" h="176" extrusionOk="0">
                  <a:moveTo>
                    <a:pt x="64" y="170"/>
                  </a:moveTo>
                  <a:cubicBezTo>
                    <a:pt x="53" y="166"/>
                    <a:pt x="43" y="161"/>
                    <a:pt x="35" y="153"/>
                  </a:cubicBezTo>
                  <a:cubicBezTo>
                    <a:pt x="21" y="142"/>
                    <a:pt x="11" y="126"/>
                    <a:pt x="6" y="109"/>
                  </a:cubicBezTo>
                  <a:cubicBezTo>
                    <a:pt x="2" y="99"/>
                    <a:pt x="0" y="87"/>
                    <a:pt x="4" y="77"/>
                  </a:cubicBezTo>
                  <a:cubicBezTo>
                    <a:pt x="9" y="66"/>
                    <a:pt x="14" y="54"/>
                    <a:pt x="21" y="44"/>
                  </a:cubicBezTo>
                  <a:cubicBezTo>
                    <a:pt x="31" y="27"/>
                    <a:pt x="46" y="11"/>
                    <a:pt x="65" y="5"/>
                  </a:cubicBezTo>
                  <a:cubicBezTo>
                    <a:pt x="78" y="0"/>
                    <a:pt x="91" y="0"/>
                    <a:pt x="103" y="8"/>
                  </a:cubicBezTo>
                  <a:cubicBezTo>
                    <a:pt x="108" y="11"/>
                    <a:pt x="113" y="14"/>
                    <a:pt x="118" y="18"/>
                  </a:cubicBezTo>
                  <a:cubicBezTo>
                    <a:pt x="126" y="24"/>
                    <a:pt x="133" y="31"/>
                    <a:pt x="143" y="32"/>
                  </a:cubicBezTo>
                  <a:cubicBezTo>
                    <a:pt x="149" y="33"/>
                    <a:pt x="154" y="32"/>
                    <a:pt x="160" y="30"/>
                  </a:cubicBezTo>
                  <a:cubicBezTo>
                    <a:pt x="166" y="29"/>
                    <a:pt x="172" y="28"/>
                    <a:pt x="178" y="26"/>
                  </a:cubicBezTo>
                  <a:cubicBezTo>
                    <a:pt x="185" y="25"/>
                    <a:pt x="194" y="24"/>
                    <a:pt x="196" y="34"/>
                  </a:cubicBezTo>
                  <a:cubicBezTo>
                    <a:pt x="197" y="36"/>
                    <a:pt x="196" y="39"/>
                    <a:pt x="196" y="41"/>
                  </a:cubicBezTo>
                  <a:cubicBezTo>
                    <a:pt x="196" y="49"/>
                    <a:pt x="198" y="55"/>
                    <a:pt x="203" y="59"/>
                  </a:cubicBezTo>
                  <a:cubicBezTo>
                    <a:pt x="208" y="63"/>
                    <a:pt x="213" y="67"/>
                    <a:pt x="218" y="70"/>
                  </a:cubicBezTo>
                  <a:cubicBezTo>
                    <a:pt x="227" y="77"/>
                    <a:pt x="238" y="86"/>
                    <a:pt x="238" y="98"/>
                  </a:cubicBezTo>
                  <a:cubicBezTo>
                    <a:pt x="237" y="104"/>
                    <a:pt x="235" y="109"/>
                    <a:pt x="232" y="114"/>
                  </a:cubicBezTo>
                  <a:cubicBezTo>
                    <a:pt x="221" y="130"/>
                    <a:pt x="201" y="146"/>
                    <a:pt x="183" y="153"/>
                  </a:cubicBezTo>
                  <a:cubicBezTo>
                    <a:pt x="175" y="156"/>
                    <a:pt x="167" y="157"/>
                    <a:pt x="159" y="159"/>
                  </a:cubicBezTo>
                  <a:cubicBezTo>
                    <a:pt x="134" y="166"/>
                    <a:pt x="108" y="176"/>
                    <a:pt x="83" y="174"/>
                  </a:cubicBezTo>
                  <a:cubicBezTo>
                    <a:pt x="76" y="173"/>
                    <a:pt x="70" y="172"/>
                    <a:pt x="64" y="170"/>
                  </a:cubicBezTo>
                  <a:close/>
                </a:path>
              </a:pathLst>
            </a:custGeom>
            <a:solidFill>
              <a:srgbClr val="B26E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0"/>
            <p:cNvSpPr/>
            <p:nvPr/>
          </p:nvSpPr>
          <p:spPr>
            <a:xfrm>
              <a:off x="4253423" y="1866924"/>
              <a:ext cx="49649" cy="115848"/>
            </a:xfrm>
            <a:custGeom>
              <a:avLst/>
              <a:gdLst/>
              <a:ahLst/>
              <a:cxnLst/>
              <a:rect l="l" t="t" r="r" b="b"/>
              <a:pathLst>
                <a:path w="16" h="37" extrusionOk="0">
                  <a:moveTo>
                    <a:pt x="7" y="24"/>
                  </a:moveTo>
                  <a:cubicBezTo>
                    <a:pt x="6" y="26"/>
                    <a:pt x="6" y="29"/>
                    <a:pt x="6" y="31"/>
                  </a:cubicBezTo>
                  <a:cubicBezTo>
                    <a:pt x="6" y="33"/>
                    <a:pt x="6" y="34"/>
                    <a:pt x="5" y="36"/>
                  </a:cubicBezTo>
                  <a:cubicBezTo>
                    <a:pt x="5" y="36"/>
                    <a:pt x="5" y="37"/>
                    <a:pt x="4" y="37"/>
                  </a:cubicBezTo>
                  <a:cubicBezTo>
                    <a:pt x="4" y="37"/>
                    <a:pt x="3" y="36"/>
                    <a:pt x="3" y="36"/>
                  </a:cubicBezTo>
                  <a:cubicBezTo>
                    <a:pt x="0" y="28"/>
                    <a:pt x="0" y="18"/>
                    <a:pt x="4" y="11"/>
                  </a:cubicBezTo>
                  <a:cubicBezTo>
                    <a:pt x="5" y="9"/>
                    <a:pt x="6" y="7"/>
                    <a:pt x="8" y="5"/>
                  </a:cubicBezTo>
                  <a:cubicBezTo>
                    <a:pt x="9" y="4"/>
                    <a:pt x="9" y="2"/>
                    <a:pt x="11" y="2"/>
                  </a:cubicBezTo>
                  <a:cubicBezTo>
                    <a:pt x="16" y="0"/>
                    <a:pt x="15" y="6"/>
                    <a:pt x="14" y="9"/>
                  </a:cubicBezTo>
                  <a:cubicBezTo>
                    <a:pt x="11" y="14"/>
                    <a:pt x="8" y="18"/>
                    <a:pt x="7" y="24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0"/>
            <p:cNvSpPr/>
            <p:nvPr/>
          </p:nvSpPr>
          <p:spPr>
            <a:xfrm>
              <a:off x="4294800" y="1924851"/>
              <a:ext cx="57927" cy="57926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9" y="1"/>
                  </a:moveTo>
                  <a:cubicBezTo>
                    <a:pt x="6" y="0"/>
                    <a:pt x="3" y="1"/>
                    <a:pt x="2" y="4"/>
                  </a:cubicBezTo>
                  <a:cubicBezTo>
                    <a:pt x="0" y="9"/>
                    <a:pt x="7" y="13"/>
                    <a:pt x="11" y="14"/>
                  </a:cubicBezTo>
                  <a:cubicBezTo>
                    <a:pt x="15" y="17"/>
                    <a:pt x="19" y="13"/>
                    <a:pt x="19" y="9"/>
                  </a:cubicBezTo>
                  <a:cubicBezTo>
                    <a:pt x="18" y="5"/>
                    <a:pt x="13" y="2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30"/>
            <p:cNvSpPr/>
            <p:nvPr/>
          </p:nvSpPr>
          <p:spPr>
            <a:xfrm>
              <a:off x="4468570" y="1991050"/>
              <a:ext cx="99298" cy="107576"/>
            </a:xfrm>
            <a:custGeom>
              <a:avLst/>
              <a:gdLst/>
              <a:ahLst/>
              <a:cxnLst/>
              <a:rect l="l" t="t" r="r" b="b"/>
              <a:pathLst>
                <a:path w="31" h="35" extrusionOk="0">
                  <a:moveTo>
                    <a:pt x="15" y="6"/>
                  </a:moveTo>
                  <a:cubicBezTo>
                    <a:pt x="12" y="10"/>
                    <a:pt x="10" y="14"/>
                    <a:pt x="7" y="19"/>
                  </a:cubicBezTo>
                  <a:cubicBezTo>
                    <a:pt x="5" y="21"/>
                    <a:pt x="0" y="27"/>
                    <a:pt x="1" y="30"/>
                  </a:cubicBezTo>
                  <a:cubicBezTo>
                    <a:pt x="4" y="35"/>
                    <a:pt x="15" y="33"/>
                    <a:pt x="19" y="31"/>
                  </a:cubicBezTo>
                  <a:cubicBezTo>
                    <a:pt x="23" y="29"/>
                    <a:pt x="31" y="22"/>
                    <a:pt x="31" y="16"/>
                  </a:cubicBezTo>
                  <a:cubicBezTo>
                    <a:pt x="31" y="14"/>
                    <a:pt x="19" y="0"/>
                    <a:pt x="18" y="1"/>
                  </a:cubicBezTo>
                  <a:cubicBezTo>
                    <a:pt x="17" y="3"/>
                    <a:pt x="16" y="4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30"/>
            <p:cNvSpPr/>
            <p:nvPr/>
          </p:nvSpPr>
          <p:spPr>
            <a:xfrm>
              <a:off x="3847957" y="1767626"/>
              <a:ext cx="504769" cy="645437"/>
            </a:xfrm>
            <a:custGeom>
              <a:avLst/>
              <a:gdLst/>
              <a:ahLst/>
              <a:cxnLst/>
              <a:rect l="l" t="t" r="r" b="b"/>
              <a:pathLst>
                <a:path w="164" h="207" extrusionOk="0">
                  <a:moveTo>
                    <a:pt x="114" y="50"/>
                  </a:moveTo>
                  <a:cubicBezTo>
                    <a:pt x="111" y="38"/>
                    <a:pt x="107" y="27"/>
                    <a:pt x="103" y="15"/>
                  </a:cubicBezTo>
                  <a:cubicBezTo>
                    <a:pt x="99" y="5"/>
                    <a:pt x="94" y="0"/>
                    <a:pt x="82" y="2"/>
                  </a:cubicBezTo>
                  <a:cubicBezTo>
                    <a:pt x="73" y="3"/>
                    <a:pt x="65" y="7"/>
                    <a:pt x="57" y="12"/>
                  </a:cubicBezTo>
                  <a:cubicBezTo>
                    <a:pt x="29" y="29"/>
                    <a:pt x="8" y="56"/>
                    <a:pt x="3" y="89"/>
                  </a:cubicBezTo>
                  <a:cubicBezTo>
                    <a:pt x="0" y="105"/>
                    <a:pt x="2" y="122"/>
                    <a:pt x="10" y="136"/>
                  </a:cubicBezTo>
                  <a:cubicBezTo>
                    <a:pt x="22" y="156"/>
                    <a:pt x="39" y="174"/>
                    <a:pt x="59" y="187"/>
                  </a:cubicBezTo>
                  <a:cubicBezTo>
                    <a:pt x="80" y="199"/>
                    <a:pt x="108" y="207"/>
                    <a:pt x="133" y="200"/>
                  </a:cubicBezTo>
                  <a:cubicBezTo>
                    <a:pt x="140" y="198"/>
                    <a:pt x="148" y="194"/>
                    <a:pt x="152" y="187"/>
                  </a:cubicBezTo>
                  <a:cubicBezTo>
                    <a:pt x="164" y="165"/>
                    <a:pt x="148" y="142"/>
                    <a:pt x="138" y="123"/>
                  </a:cubicBezTo>
                  <a:cubicBezTo>
                    <a:pt x="135" y="116"/>
                    <a:pt x="129" y="110"/>
                    <a:pt x="127" y="103"/>
                  </a:cubicBezTo>
                  <a:cubicBezTo>
                    <a:pt x="125" y="97"/>
                    <a:pt x="125" y="90"/>
                    <a:pt x="123" y="84"/>
                  </a:cubicBezTo>
                  <a:cubicBezTo>
                    <a:pt x="121" y="76"/>
                    <a:pt x="119" y="68"/>
                    <a:pt x="117" y="61"/>
                  </a:cubicBezTo>
                  <a:cubicBezTo>
                    <a:pt x="116" y="57"/>
                    <a:pt x="115" y="54"/>
                    <a:pt x="114" y="50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0"/>
            <p:cNvSpPr/>
            <p:nvPr/>
          </p:nvSpPr>
          <p:spPr>
            <a:xfrm>
              <a:off x="4178952" y="2065521"/>
              <a:ext cx="190326" cy="148947"/>
            </a:xfrm>
            <a:custGeom>
              <a:avLst/>
              <a:gdLst/>
              <a:ahLst/>
              <a:cxnLst/>
              <a:rect l="l" t="t" r="r" b="b"/>
              <a:pathLst>
                <a:path w="59" h="47" extrusionOk="0">
                  <a:moveTo>
                    <a:pt x="52" y="28"/>
                  </a:moveTo>
                  <a:cubicBezTo>
                    <a:pt x="48" y="19"/>
                    <a:pt x="39" y="11"/>
                    <a:pt x="32" y="6"/>
                  </a:cubicBezTo>
                  <a:cubicBezTo>
                    <a:pt x="28" y="3"/>
                    <a:pt x="23" y="0"/>
                    <a:pt x="17" y="1"/>
                  </a:cubicBezTo>
                  <a:cubicBezTo>
                    <a:pt x="8" y="2"/>
                    <a:pt x="0" y="12"/>
                    <a:pt x="0" y="21"/>
                  </a:cubicBezTo>
                  <a:cubicBezTo>
                    <a:pt x="0" y="25"/>
                    <a:pt x="1" y="28"/>
                    <a:pt x="3" y="32"/>
                  </a:cubicBezTo>
                  <a:cubicBezTo>
                    <a:pt x="5" y="37"/>
                    <a:pt x="9" y="42"/>
                    <a:pt x="14" y="44"/>
                  </a:cubicBezTo>
                  <a:cubicBezTo>
                    <a:pt x="19" y="47"/>
                    <a:pt x="25" y="47"/>
                    <a:pt x="30" y="47"/>
                  </a:cubicBezTo>
                  <a:cubicBezTo>
                    <a:pt x="41" y="46"/>
                    <a:pt x="59" y="43"/>
                    <a:pt x="52" y="28"/>
                  </a:cubicBezTo>
                  <a:close/>
                </a:path>
              </a:pathLst>
            </a:custGeom>
            <a:solidFill>
              <a:srgbClr val="B26E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30"/>
            <p:cNvSpPr/>
            <p:nvPr/>
          </p:nvSpPr>
          <p:spPr>
            <a:xfrm>
              <a:off x="4269973" y="2255845"/>
              <a:ext cx="1448107" cy="1994236"/>
            </a:xfrm>
            <a:custGeom>
              <a:avLst/>
              <a:gdLst/>
              <a:ahLst/>
              <a:cxnLst/>
              <a:rect l="l" t="t" r="r" b="b"/>
              <a:pathLst>
                <a:path w="466" h="641" extrusionOk="0">
                  <a:moveTo>
                    <a:pt x="446" y="476"/>
                  </a:moveTo>
                  <a:cubicBezTo>
                    <a:pt x="440" y="465"/>
                    <a:pt x="432" y="454"/>
                    <a:pt x="425" y="443"/>
                  </a:cubicBezTo>
                  <a:cubicBezTo>
                    <a:pt x="412" y="424"/>
                    <a:pt x="399" y="401"/>
                    <a:pt x="397" y="378"/>
                  </a:cubicBezTo>
                  <a:cubicBezTo>
                    <a:pt x="396" y="353"/>
                    <a:pt x="394" y="328"/>
                    <a:pt x="389" y="303"/>
                  </a:cubicBezTo>
                  <a:cubicBezTo>
                    <a:pt x="385" y="282"/>
                    <a:pt x="379" y="261"/>
                    <a:pt x="372" y="241"/>
                  </a:cubicBezTo>
                  <a:cubicBezTo>
                    <a:pt x="365" y="219"/>
                    <a:pt x="356" y="196"/>
                    <a:pt x="352" y="174"/>
                  </a:cubicBezTo>
                  <a:cubicBezTo>
                    <a:pt x="348" y="152"/>
                    <a:pt x="334" y="129"/>
                    <a:pt x="324" y="109"/>
                  </a:cubicBezTo>
                  <a:cubicBezTo>
                    <a:pt x="315" y="91"/>
                    <a:pt x="305" y="72"/>
                    <a:pt x="288" y="60"/>
                  </a:cubicBezTo>
                  <a:cubicBezTo>
                    <a:pt x="270" y="47"/>
                    <a:pt x="247" y="43"/>
                    <a:pt x="225" y="35"/>
                  </a:cubicBezTo>
                  <a:cubicBezTo>
                    <a:pt x="203" y="26"/>
                    <a:pt x="182" y="11"/>
                    <a:pt x="159" y="5"/>
                  </a:cubicBezTo>
                  <a:cubicBezTo>
                    <a:pt x="151" y="3"/>
                    <a:pt x="146" y="0"/>
                    <a:pt x="139" y="5"/>
                  </a:cubicBezTo>
                  <a:cubicBezTo>
                    <a:pt x="135" y="7"/>
                    <a:pt x="132" y="10"/>
                    <a:pt x="130" y="14"/>
                  </a:cubicBezTo>
                  <a:cubicBezTo>
                    <a:pt x="117" y="28"/>
                    <a:pt x="105" y="44"/>
                    <a:pt x="91" y="57"/>
                  </a:cubicBezTo>
                  <a:cubicBezTo>
                    <a:pt x="79" y="69"/>
                    <a:pt x="63" y="76"/>
                    <a:pt x="49" y="86"/>
                  </a:cubicBezTo>
                  <a:cubicBezTo>
                    <a:pt x="35" y="95"/>
                    <a:pt x="21" y="107"/>
                    <a:pt x="15" y="123"/>
                  </a:cubicBezTo>
                  <a:cubicBezTo>
                    <a:pt x="13" y="129"/>
                    <a:pt x="12" y="136"/>
                    <a:pt x="11" y="142"/>
                  </a:cubicBezTo>
                  <a:cubicBezTo>
                    <a:pt x="6" y="180"/>
                    <a:pt x="0" y="217"/>
                    <a:pt x="4" y="255"/>
                  </a:cubicBezTo>
                  <a:cubicBezTo>
                    <a:pt x="5" y="258"/>
                    <a:pt x="6" y="262"/>
                    <a:pt x="7" y="266"/>
                  </a:cubicBezTo>
                  <a:cubicBezTo>
                    <a:pt x="9" y="269"/>
                    <a:pt x="11" y="271"/>
                    <a:pt x="14" y="274"/>
                  </a:cubicBezTo>
                  <a:cubicBezTo>
                    <a:pt x="26" y="285"/>
                    <a:pt x="41" y="297"/>
                    <a:pt x="51" y="311"/>
                  </a:cubicBezTo>
                  <a:cubicBezTo>
                    <a:pt x="60" y="325"/>
                    <a:pt x="69" y="338"/>
                    <a:pt x="79" y="351"/>
                  </a:cubicBezTo>
                  <a:cubicBezTo>
                    <a:pt x="91" y="367"/>
                    <a:pt x="104" y="383"/>
                    <a:pt x="115" y="400"/>
                  </a:cubicBezTo>
                  <a:cubicBezTo>
                    <a:pt x="137" y="432"/>
                    <a:pt x="117" y="472"/>
                    <a:pt x="107" y="506"/>
                  </a:cubicBezTo>
                  <a:cubicBezTo>
                    <a:pt x="100" y="533"/>
                    <a:pt x="95" y="562"/>
                    <a:pt x="107" y="588"/>
                  </a:cubicBezTo>
                  <a:cubicBezTo>
                    <a:pt x="117" y="610"/>
                    <a:pt x="139" y="624"/>
                    <a:pt x="163" y="632"/>
                  </a:cubicBezTo>
                  <a:cubicBezTo>
                    <a:pt x="191" y="641"/>
                    <a:pt x="221" y="641"/>
                    <a:pt x="250" y="638"/>
                  </a:cubicBezTo>
                  <a:cubicBezTo>
                    <a:pt x="281" y="633"/>
                    <a:pt x="312" y="624"/>
                    <a:pt x="343" y="622"/>
                  </a:cubicBezTo>
                  <a:cubicBezTo>
                    <a:pt x="359" y="620"/>
                    <a:pt x="376" y="620"/>
                    <a:pt x="392" y="617"/>
                  </a:cubicBezTo>
                  <a:cubicBezTo>
                    <a:pt x="420" y="612"/>
                    <a:pt x="440" y="594"/>
                    <a:pt x="455" y="570"/>
                  </a:cubicBezTo>
                  <a:cubicBezTo>
                    <a:pt x="459" y="566"/>
                    <a:pt x="462" y="561"/>
                    <a:pt x="464" y="555"/>
                  </a:cubicBezTo>
                  <a:cubicBezTo>
                    <a:pt x="466" y="549"/>
                    <a:pt x="466" y="543"/>
                    <a:pt x="466" y="536"/>
                  </a:cubicBezTo>
                  <a:cubicBezTo>
                    <a:pt x="466" y="527"/>
                    <a:pt x="464" y="518"/>
                    <a:pt x="462" y="510"/>
                  </a:cubicBezTo>
                  <a:cubicBezTo>
                    <a:pt x="458" y="498"/>
                    <a:pt x="453" y="487"/>
                    <a:pt x="446" y="476"/>
                  </a:cubicBezTo>
                  <a:close/>
                </a:path>
              </a:pathLst>
            </a:custGeom>
            <a:solidFill>
              <a:srgbClr val="B26E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30"/>
            <p:cNvSpPr/>
            <p:nvPr/>
          </p:nvSpPr>
          <p:spPr>
            <a:xfrm>
              <a:off x="3285265" y="460199"/>
              <a:ext cx="703369" cy="322722"/>
            </a:xfrm>
            <a:custGeom>
              <a:avLst/>
              <a:gdLst/>
              <a:ahLst/>
              <a:cxnLst/>
              <a:rect l="l" t="t" r="r" b="b"/>
              <a:pathLst>
                <a:path w="225" h="103" extrusionOk="0">
                  <a:moveTo>
                    <a:pt x="221" y="83"/>
                  </a:moveTo>
                  <a:cubicBezTo>
                    <a:pt x="225" y="76"/>
                    <a:pt x="224" y="69"/>
                    <a:pt x="220" y="62"/>
                  </a:cubicBezTo>
                  <a:cubicBezTo>
                    <a:pt x="211" y="49"/>
                    <a:pt x="198" y="39"/>
                    <a:pt x="183" y="33"/>
                  </a:cubicBezTo>
                  <a:cubicBezTo>
                    <a:pt x="160" y="23"/>
                    <a:pt x="136" y="13"/>
                    <a:pt x="111" y="8"/>
                  </a:cubicBezTo>
                  <a:cubicBezTo>
                    <a:pt x="95" y="5"/>
                    <a:pt x="78" y="5"/>
                    <a:pt x="62" y="4"/>
                  </a:cubicBezTo>
                  <a:cubicBezTo>
                    <a:pt x="55" y="4"/>
                    <a:pt x="47" y="4"/>
                    <a:pt x="40" y="4"/>
                  </a:cubicBezTo>
                  <a:cubicBezTo>
                    <a:pt x="32" y="4"/>
                    <a:pt x="3" y="0"/>
                    <a:pt x="4" y="13"/>
                  </a:cubicBezTo>
                  <a:cubicBezTo>
                    <a:pt x="4" y="16"/>
                    <a:pt x="6" y="19"/>
                    <a:pt x="8" y="22"/>
                  </a:cubicBezTo>
                  <a:cubicBezTo>
                    <a:pt x="6" y="22"/>
                    <a:pt x="4" y="23"/>
                    <a:pt x="3" y="25"/>
                  </a:cubicBezTo>
                  <a:cubicBezTo>
                    <a:pt x="0" y="33"/>
                    <a:pt x="14" y="38"/>
                    <a:pt x="19" y="41"/>
                  </a:cubicBezTo>
                  <a:cubicBezTo>
                    <a:pt x="32" y="48"/>
                    <a:pt x="46" y="53"/>
                    <a:pt x="61" y="56"/>
                  </a:cubicBezTo>
                  <a:cubicBezTo>
                    <a:pt x="69" y="58"/>
                    <a:pt x="78" y="60"/>
                    <a:pt x="86" y="61"/>
                  </a:cubicBezTo>
                  <a:cubicBezTo>
                    <a:pt x="92" y="62"/>
                    <a:pt x="108" y="70"/>
                    <a:pt x="94" y="73"/>
                  </a:cubicBezTo>
                  <a:cubicBezTo>
                    <a:pt x="91" y="74"/>
                    <a:pt x="87" y="74"/>
                    <a:pt x="84" y="73"/>
                  </a:cubicBezTo>
                  <a:cubicBezTo>
                    <a:pt x="80" y="73"/>
                    <a:pt x="76" y="72"/>
                    <a:pt x="72" y="72"/>
                  </a:cubicBezTo>
                  <a:cubicBezTo>
                    <a:pt x="69" y="72"/>
                    <a:pt x="66" y="71"/>
                    <a:pt x="63" y="72"/>
                  </a:cubicBezTo>
                  <a:cubicBezTo>
                    <a:pt x="55" y="73"/>
                    <a:pt x="52" y="79"/>
                    <a:pt x="58" y="85"/>
                  </a:cubicBezTo>
                  <a:cubicBezTo>
                    <a:pt x="61" y="88"/>
                    <a:pt x="66" y="90"/>
                    <a:pt x="71" y="91"/>
                  </a:cubicBezTo>
                  <a:cubicBezTo>
                    <a:pt x="77" y="92"/>
                    <a:pt x="83" y="92"/>
                    <a:pt x="88" y="95"/>
                  </a:cubicBezTo>
                  <a:cubicBezTo>
                    <a:pt x="94" y="97"/>
                    <a:pt x="100" y="99"/>
                    <a:pt x="106" y="101"/>
                  </a:cubicBezTo>
                  <a:cubicBezTo>
                    <a:pt x="119" y="103"/>
                    <a:pt x="132" y="103"/>
                    <a:pt x="144" y="101"/>
                  </a:cubicBezTo>
                  <a:cubicBezTo>
                    <a:pt x="155" y="98"/>
                    <a:pt x="166" y="93"/>
                    <a:pt x="178" y="91"/>
                  </a:cubicBezTo>
                  <a:cubicBezTo>
                    <a:pt x="187" y="89"/>
                    <a:pt x="196" y="89"/>
                    <a:pt x="205" y="89"/>
                  </a:cubicBezTo>
                  <a:cubicBezTo>
                    <a:pt x="209" y="89"/>
                    <a:pt x="213" y="89"/>
                    <a:pt x="216" y="87"/>
                  </a:cubicBezTo>
                  <a:cubicBezTo>
                    <a:pt x="218" y="86"/>
                    <a:pt x="220" y="85"/>
                    <a:pt x="221" y="83"/>
                  </a:cubicBezTo>
                  <a:close/>
                </a:path>
              </a:pathLst>
            </a:custGeom>
            <a:solidFill>
              <a:srgbClr val="B26E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0"/>
            <p:cNvSpPr/>
            <p:nvPr/>
          </p:nvSpPr>
          <p:spPr>
            <a:xfrm>
              <a:off x="3839679" y="584324"/>
              <a:ext cx="1448106" cy="2118360"/>
            </a:xfrm>
            <a:custGeom>
              <a:avLst/>
              <a:gdLst/>
              <a:ahLst/>
              <a:cxnLst/>
              <a:rect l="l" t="t" r="r" b="b"/>
              <a:pathLst>
                <a:path w="465" h="680" extrusionOk="0">
                  <a:moveTo>
                    <a:pt x="449" y="611"/>
                  </a:moveTo>
                  <a:cubicBezTo>
                    <a:pt x="441" y="589"/>
                    <a:pt x="430" y="568"/>
                    <a:pt x="420" y="547"/>
                  </a:cubicBezTo>
                  <a:cubicBezTo>
                    <a:pt x="401" y="507"/>
                    <a:pt x="391" y="463"/>
                    <a:pt x="377" y="421"/>
                  </a:cubicBezTo>
                  <a:cubicBezTo>
                    <a:pt x="370" y="399"/>
                    <a:pt x="362" y="377"/>
                    <a:pt x="351" y="357"/>
                  </a:cubicBezTo>
                  <a:cubicBezTo>
                    <a:pt x="343" y="333"/>
                    <a:pt x="334" y="310"/>
                    <a:pt x="325" y="287"/>
                  </a:cubicBezTo>
                  <a:cubicBezTo>
                    <a:pt x="313" y="256"/>
                    <a:pt x="299" y="224"/>
                    <a:pt x="281" y="196"/>
                  </a:cubicBezTo>
                  <a:cubicBezTo>
                    <a:pt x="270" y="180"/>
                    <a:pt x="258" y="165"/>
                    <a:pt x="244" y="153"/>
                  </a:cubicBezTo>
                  <a:cubicBezTo>
                    <a:pt x="244" y="152"/>
                    <a:pt x="243" y="152"/>
                    <a:pt x="243" y="152"/>
                  </a:cubicBezTo>
                  <a:cubicBezTo>
                    <a:pt x="228" y="134"/>
                    <a:pt x="210" y="119"/>
                    <a:pt x="193" y="103"/>
                  </a:cubicBezTo>
                  <a:cubicBezTo>
                    <a:pt x="172" y="86"/>
                    <a:pt x="151" y="69"/>
                    <a:pt x="128" y="54"/>
                  </a:cubicBezTo>
                  <a:cubicBezTo>
                    <a:pt x="118" y="48"/>
                    <a:pt x="107" y="41"/>
                    <a:pt x="97" y="34"/>
                  </a:cubicBezTo>
                  <a:cubicBezTo>
                    <a:pt x="86" y="26"/>
                    <a:pt x="71" y="23"/>
                    <a:pt x="59" y="18"/>
                  </a:cubicBezTo>
                  <a:cubicBezTo>
                    <a:pt x="46" y="12"/>
                    <a:pt x="32" y="6"/>
                    <a:pt x="18" y="1"/>
                  </a:cubicBezTo>
                  <a:cubicBezTo>
                    <a:pt x="16" y="0"/>
                    <a:pt x="13" y="0"/>
                    <a:pt x="11" y="1"/>
                  </a:cubicBezTo>
                  <a:cubicBezTo>
                    <a:pt x="11" y="1"/>
                    <a:pt x="10" y="2"/>
                    <a:pt x="10" y="2"/>
                  </a:cubicBezTo>
                  <a:cubicBezTo>
                    <a:pt x="3" y="5"/>
                    <a:pt x="0" y="14"/>
                    <a:pt x="1" y="22"/>
                  </a:cubicBezTo>
                  <a:cubicBezTo>
                    <a:pt x="1" y="31"/>
                    <a:pt x="7" y="39"/>
                    <a:pt x="13" y="45"/>
                  </a:cubicBezTo>
                  <a:cubicBezTo>
                    <a:pt x="14" y="46"/>
                    <a:pt x="16" y="46"/>
                    <a:pt x="17" y="46"/>
                  </a:cubicBezTo>
                  <a:cubicBezTo>
                    <a:pt x="49" y="67"/>
                    <a:pt x="72" y="96"/>
                    <a:pt x="96" y="124"/>
                  </a:cubicBezTo>
                  <a:cubicBezTo>
                    <a:pt x="109" y="140"/>
                    <a:pt x="123" y="155"/>
                    <a:pt x="138" y="170"/>
                  </a:cubicBezTo>
                  <a:cubicBezTo>
                    <a:pt x="146" y="178"/>
                    <a:pt x="155" y="185"/>
                    <a:pt x="163" y="192"/>
                  </a:cubicBezTo>
                  <a:cubicBezTo>
                    <a:pt x="171" y="199"/>
                    <a:pt x="180" y="206"/>
                    <a:pt x="188" y="213"/>
                  </a:cubicBezTo>
                  <a:cubicBezTo>
                    <a:pt x="200" y="224"/>
                    <a:pt x="208" y="236"/>
                    <a:pt x="216" y="250"/>
                  </a:cubicBezTo>
                  <a:cubicBezTo>
                    <a:pt x="216" y="251"/>
                    <a:pt x="216" y="251"/>
                    <a:pt x="216" y="252"/>
                  </a:cubicBezTo>
                  <a:cubicBezTo>
                    <a:pt x="220" y="263"/>
                    <a:pt x="225" y="273"/>
                    <a:pt x="228" y="284"/>
                  </a:cubicBezTo>
                  <a:cubicBezTo>
                    <a:pt x="234" y="303"/>
                    <a:pt x="245" y="322"/>
                    <a:pt x="253" y="341"/>
                  </a:cubicBezTo>
                  <a:cubicBezTo>
                    <a:pt x="261" y="362"/>
                    <a:pt x="266" y="385"/>
                    <a:pt x="270" y="407"/>
                  </a:cubicBezTo>
                  <a:cubicBezTo>
                    <a:pt x="278" y="442"/>
                    <a:pt x="280" y="477"/>
                    <a:pt x="279" y="513"/>
                  </a:cubicBezTo>
                  <a:cubicBezTo>
                    <a:pt x="279" y="533"/>
                    <a:pt x="278" y="554"/>
                    <a:pt x="281" y="574"/>
                  </a:cubicBezTo>
                  <a:cubicBezTo>
                    <a:pt x="284" y="592"/>
                    <a:pt x="290" y="610"/>
                    <a:pt x="297" y="627"/>
                  </a:cubicBezTo>
                  <a:cubicBezTo>
                    <a:pt x="297" y="627"/>
                    <a:pt x="297" y="628"/>
                    <a:pt x="297" y="628"/>
                  </a:cubicBezTo>
                  <a:cubicBezTo>
                    <a:pt x="297" y="629"/>
                    <a:pt x="298" y="629"/>
                    <a:pt x="298" y="629"/>
                  </a:cubicBezTo>
                  <a:cubicBezTo>
                    <a:pt x="298" y="630"/>
                    <a:pt x="298" y="630"/>
                    <a:pt x="298" y="630"/>
                  </a:cubicBezTo>
                  <a:cubicBezTo>
                    <a:pt x="298" y="630"/>
                    <a:pt x="299" y="630"/>
                    <a:pt x="299" y="631"/>
                  </a:cubicBezTo>
                  <a:cubicBezTo>
                    <a:pt x="338" y="676"/>
                    <a:pt x="405" y="669"/>
                    <a:pt x="459" y="680"/>
                  </a:cubicBezTo>
                  <a:cubicBezTo>
                    <a:pt x="460" y="680"/>
                    <a:pt x="461" y="680"/>
                    <a:pt x="462" y="680"/>
                  </a:cubicBezTo>
                  <a:cubicBezTo>
                    <a:pt x="463" y="679"/>
                    <a:pt x="465" y="679"/>
                    <a:pt x="464" y="678"/>
                  </a:cubicBezTo>
                  <a:cubicBezTo>
                    <a:pt x="462" y="655"/>
                    <a:pt x="457" y="632"/>
                    <a:pt x="449" y="611"/>
                  </a:cubicBezTo>
                  <a:close/>
                </a:path>
              </a:pathLst>
            </a:custGeom>
            <a:solidFill>
              <a:srgbClr val="B26E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30"/>
            <p:cNvSpPr/>
            <p:nvPr/>
          </p:nvSpPr>
          <p:spPr>
            <a:xfrm>
              <a:off x="3690731" y="551225"/>
              <a:ext cx="182047" cy="99298"/>
            </a:xfrm>
            <a:custGeom>
              <a:avLst/>
              <a:gdLst/>
              <a:ahLst/>
              <a:cxnLst/>
              <a:rect l="l" t="t" r="r" b="b"/>
              <a:pathLst>
                <a:path w="59" h="33" extrusionOk="0">
                  <a:moveTo>
                    <a:pt x="57" y="31"/>
                  </a:moveTo>
                  <a:cubicBezTo>
                    <a:pt x="52" y="30"/>
                    <a:pt x="47" y="30"/>
                    <a:pt x="43" y="28"/>
                  </a:cubicBezTo>
                  <a:cubicBezTo>
                    <a:pt x="38" y="27"/>
                    <a:pt x="33" y="24"/>
                    <a:pt x="29" y="21"/>
                  </a:cubicBezTo>
                  <a:cubicBezTo>
                    <a:pt x="21" y="15"/>
                    <a:pt x="13" y="8"/>
                    <a:pt x="5" y="1"/>
                  </a:cubicBezTo>
                  <a:cubicBezTo>
                    <a:pt x="4" y="0"/>
                    <a:pt x="2" y="0"/>
                    <a:pt x="2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5" y="6"/>
                    <a:pt x="9" y="10"/>
                    <a:pt x="14" y="13"/>
                  </a:cubicBezTo>
                  <a:cubicBezTo>
                    <a:pt x="18" y="17"/>
                    <a:pt x="22" y="20"/>
                    <a:pt x="27" y="23"/>
                  </a:cubicBezTo>
                  <a:cubicBezTo>
                    <a:pt x="31" y="26"/>
                    <a:pt x="35" y="29"/>
                    <a:pt x="40" y="30"/>
                  </a:cubicBezTo>
                  <a:cubicBezTo>
                    <a:pt x="46" y="32"/>
                    <a:pt x="51" y="33"/>
                    <a:pt x="56" y="33"/>
                  </a:cubicBezTo>
                  <a:cubicBezTo>
                    <a:pt x="57" y="33"/>
                    <a:pt x="59" y="33"/>
                    <a:pt x="59" y="32"/>
                  </a:cubicBezTo>
                  <a:cubicBezTo>
                    <a:pt x="59" y="31"/>
                    <a:pt x="58" y="31"/>
                    <a:pt x="57" y="31"/>
                  </a:cubicBezTo>
                  <a:close/>
                </a:path>
              </a:pathLst>
            </a:custGeom>
            <a:solidFill>
              <a:srgbClr val="734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0"/>
            <p:cNvSpPr/>
            <p:nvPr/>
          </p:nvSpPr>
          <p:spPr>
            <a:xfrm>
              <a:off x="3583161" y="658795"/>
              <a:ext cx="124126" cy="49649"/>
            </a:xfrm>
            <a:custGeom>
              <a:avLst/>
              <a:gdLst/>
              <a:ahLst/>
              <a:cxnLst/>
              <a:rect l="l" t="t" r="r" b="b"/>
              <a:pathLst>
                <a:path w="39" h="15" extrusionOk="0">
                  <a:moveTo>
                    <a:pt x="37" y="13"/>
                  </a:moveTo>
                  <a:cubicBezTo>
                    <a:pt x="31" y="12"/>
                    <a:pt x="26" y="11"/>
                    <a:pt x="20" y="8"/>
                  </a:cubicBezTo>
                  <a:cubicBezTo>
                    <a:pt x="15" y="6"/>
                    <a:pt x="9" y="3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2" y="8"/>
                    <a:pt x="23" y="14"/>
                    <a:pt x="36" y="15"/>
                  </a:cubicBezTo>
                  <a:cubicBezTo>
                    <a:pt x="37" y="15"/>
                    <a:pt x="38" y="15"/>
                    <a:pt x="39" y="14"/>
                  </a:cubicBezTo>
                  <a:cubicBezTo>
                    <a:pt x="39" y="13"/>
                    <a:pt x="38" y="13"/>
                    <a:pt x="37" y="13"/>
                  </a:cubicBezTo>
                  <a:close/>
                </a:path>
              </a:pathLst>
            </a:custGeom>
            <a:solidFill>
              <a:srgbClr val="734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0"/>
            <p:cNvSpPr/>
            <p:nvPr/>
          </p:nvSpPr>
          <p:spPr>
            <a:xfrm>
              <a:off x="3392836" y="468476"/>
              <a:ext cx="231696" cy="82749"/>
            </a:xfrm>
            <a:custGeom>
              <a:avLst/>
              <a:gdLst/>
              <a:ahLst/>
              <a:cxnLst/>
              <a:rect l="l" t="t" r="r" b="b"/>
              <a:pathLst>
                <a:path w="74" h="27" extrusionOk="0">
                  <a:moveTo>
                    <a:pt x="70" y="24"/>
                  </a:moveTo>
                  <a:cubicBezTo>
                    <a:pt x="67" y="23"/>
                    <a:pt x="64" y="23"/>
                    <a:pt x="61" y="22"/>
                  </a:cubicBezTo>
                  <a:cubicBezTo>
                    <a:pt x="56" y="21"/>
                    <a:pt x="50" y="20"/>
                    <a:pt x="45" y="19"/>
                  </a:cubicBezTo>
                  <a:cubicBezTo>
                    <a:pt x="39" y="18"/>
                    <a:pt x="33" y="16"/>
                    <a:pt x="28" y="16"/>
                  </a:cubicBezTo>
                  <a:cubicBezTo>
                    <a:pt x="23" y="15"/>
                    <a:pt x="18" y="14"/>
                    <a:pt x="13" y="12"/>
                  </a:cubicBezTo>
                  <a:cubicBezTo>
                    <a:pt x="11" y="11"/>
                    <a:pt x="8" y="10"/>
                    <a:pt x="6" y="8"/>
                  </a:cubicBezTo>
                  <a:cubicBezTo>
                    <a:pt x="5" y="7"/>
                    <a:pt x="5" y="3"/>
                    <a:pt x="7" y="3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7" y="0"/>
                    <a:pt x="5" y="1"/>
                    <a:pt x="5" y="1"/>
                  </a:cubicBezTo>
                  <a:cubicBezTo>
                    <a:pt x="3" y="1"/>
                    <a:pt x="1" y="3"/>
                    <a:pt x="1" y="5"/>
                  </a:cubicBezTo>
                  <a:cubicBezTo>
                    <a:pt x="0" y="7"/>
                    <a:pt x="2" y="9"/>
                    <a:pt x="3" y="10"/>
                  </a:cubicBezTo>
                  <a:cubicBezTo>
                    <a:pt x="7" y="14"/>
                    <a:pt x="12" y="15"/>
                    <a:pt x="17" y="16"/>
                  </a:cubicBezTo>
                  <a:cubicBezTo>
                    <a:pt x="23" y="17"/>
                    <a:pt x="28" y="18"/>
                    <a:pt x="34" y="19"/>
                  </a:cubicBezTo>
                  <a:cubicBezTo>
                    <a:pt x="40" y="20"/>
                    <a:pt x="46" y="21"/>
                    <a:pt x="52" y="23"/>
                  </a:cubicBezTo>
                  <a:cubicBezTo>
                    <a:pt x="55" y="23"/>
                    <a:pt x="58" y="24"/>
                    <a:pt x="61" y="25"/>
                  </a:cubicBezTo>
                  <a:cubicBezTo>
                    <a:pt x="63" y="25"/>
                    <a:pt x="65" y="25"/>
                    <a:pt x="66" y="26"/>
                  </a:cubicBezTo>
                  <a:cubicBezTo>
                    <a:pt x="68" y="26"/>
                    <a:pt x="69" y="27"/>
                    <a:pt x="71" y="27"/>
                  </a:cubicBezTo>
                  <a:cubicBezTo>
                    <a:pt x="72" y="27"/>
                    <a:pt x="74" y="27"/>
                    <a:pt x="73" y="25"/>
                  </a:cubicBezTo>
                  <a:cubicBezTo>
                    <a:pt x="73" y="24"/>
                    <a:pt x="70" y="24"/>
                    <a:pt x="70" y="24"/>
                  </a:cubicBezTo>
                  <a:close/>
                </a:path>
              </a:pathLst>
            </a:custGeom>
            <a:solidFill>
              <a:srgbClr val="734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0"/>
            <p:cNvSpPr/>
            <p:nvPr/>
          </p:nvSpPr>
          <p:spPr>
            <a:xfrm>
              <a:off x="3310087" y="476749"/>
              <a:ext cx="297895" cy="124126"/>
            </a:xfrm>
            <a:custGeom>
              <a:avLst/>
              <a:gdLst/>
              <a:ahLst/>
              <a:cxnLst/>
              <a:rect l="l" t="t" r="r" b="b"/>
              <a:pathLst>
                <a:path w="96" h="41" extrusionOk="0">
                  <a:moveTo>
                    <a:pt x="94" y="38"/>
                  </a:moveTo>
                  <a:cubicBezTo>
                    <a:pt x="87" y="37"/>
                    <a:pt x="80" y="36"/>
                    <a:pt x="73" y="34"/>
                  </a:cubicBezTo>
                  <a:cubicBezTo>
                    <a:pt x="67" y="33"/>
                    <a:pt x="60" y="32"/>
                    <a:pt x="54" y="30"/>
                  </a:cubicBezTo>
                  <a:cubicBezTo>
                    <a:pt x="41" y="27"/>
                    <a:pt x="29" y="22"/>
                    <a:pt x="18" y="16"/>
                  </a:cubicBezTo>
                  <a:cubicBezTo>
                    <a:pt x="15" y="14"/>
                    <a:pt x="12" y="13"/>
                    <a:pt x="10" y="10"/>
                  </a:cubicBezTo>
                  <a:cubicBezTo>
                    <a:pt x="7" y="8"/>
                    <a:pt x="6" y="5"/>
                    <a:pt x="8" y="2"/>
                  </a:cubicBezTo>
                  <a:cubicBezTo>
                    <a:pt x="8" y="0"/>
                    <a:pt x="4" y="0"/>
                    <a:pt x="3" y="1"/>
                  </a:cubicBezTo>
                  <a:cubicBezTo>
                    <a:pt x="0" y="7"/>
                    <a:pt x="6" y="12"/>
                    <a:pt x="10" y="15"/>
                  </a:cubicBezTo>
                  <a:cubicBezTo>
                    <a:pt x="16" y="18"/>
                    <a:pt x="22" y="21"/>
                    <a:pt x="28" y="24"/>
                  </a:cubicBezTo>
                  <a:cubicBezTo>
                    <a:pt x="41" y="30"/>
                    <a:pt x="54" y="33"/>
                    <a:pt x="68" y="36"/>
                  </a:cubicBezTo>
                  <a:cubicBezTo>
                    <a:pt x="76" y="37"/>
                    <a:pt x="84" y="39"/>
                    <a:pt x="92" y="40"/>
                  </a:cubicBezTo>
                  <a:cubicBezTo>
                    <a:pt x="93" y="41"/>
                    <a:pt x="95" y="40"/>
                    <a:pt x="95" y="40"/>
                  </a:cubicBezTo>
                  <a:cubicBezTo>
                    <a:pt x="96" y="39"/>
                    <a:pt x="94" y="38"/>
                    <a:pt x="94" y="38"/>
                  </a:cubicBezTo>
                  <a:close/>
                </a:path>
              </a:pathLst>
            </a:custGeom>
            <a:solidFill>
              <a:srgbClr val="734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>
              <a:off x="3301815" y="526398"/>
              <a:ext cx="289624" cy="107576"/>
            </a:xfrm>
            <a:custGeom>
              <a:avLst/>
              <a:gdLst/>
              <a:ahLst/>
              <a:cxnLst/>
              <a:rect l="l" t="t" r="r" b="b"/>
              <a:pathLst>
                <a:path w="92" h="36" extrusionOk="0">
                  <a:moveTo>
                    <a:pt x="90" y="34"/>
                  </a:moveTo>
                  <a:cubicBezTo>
                    <a:pt x="77" y="32"/>
                    <a:pt x="65" y="29"/>
                    <a:pt x="53" y="25"/>
                  </a:cubicBezTo>
                  <a:cubicBezTo>
                    <a:pt x="41" y="22"/>
                    <a:pt x="30" y="18"/>
                    <a:pt x="18" y="12"/>
                  </a:cubicBezTo>
                  <a:cubicBezTo>
                    <a:pt x="13" y="10"/>
                    <a:pt x="8" y="7"/>
                    <a:pt x="5" y="1"/>
                  </a:cubicBezTo>
                  <a:cubicBezTo>
                    <a:pt x="5" y="0"/>
                    <a:pt x="0" y="1"/>
                    <a:pt x="1" y="2"/>
                  </a:cubicBezTo>
                  <a:cubicBezTo>
                    <a:pt x="4" y="7"/>
                    <a:pt x="8" y="10"/>
                    <a:pt x="13" y="13"/>
                  </a:cubicBezTo>
                  <a:cubicBezTo>
                    <a:pt x="18" y="15"/>
                    <a:pt x="23" y="18"/>
                    <a:pt x="29" y="20"/>
                  </a:cubicBezTo>
                  <a:cubicBezTo>
                    <a:pt x="41" y="25"/>
                    <a:pt x="54" y="28"/>
                    <a:pt x="67" y="32"/>
                  </a:cubicBezTo>
                  <a:cubicBezTo>
                    <a:pt x="74" y="33"/>
                    <a:pt x="81" y="35"/>
                    <a:pt x="89" y="36"/>
                  </a:cubicBezTo>
                  <a:cubicBezTo>
                    <a:pt x="89" y="36"/>
                    <a:pt x="91" y="36"/>
                    <a:pt x="92" y="35"/>
                  </a:cubicBezTo>
                  <a:cubicBezTo>
                    <a:pt x="92" y="34"/>
                    <a:pt x="91" y="34"/>
                    <a:pt x="90" y="34"/>
                  </a:cubicBezTo>
                  <a:close/>
                </a:path>
              </a:pathLst>
            </a:custGeom>
            <a:solidFill>
              <a:srgbClr val="734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3872779" y="708445"/>
              <a:ext cx="41377" cy="24827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4" y="7"/>
                  </a:moveTo>
                  <a:cubicBezTo>
                    <a:pt x="11" y="5"/>
                    <a:pt x="7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4" y="4"/>
                    <a:pt x="7" y="6"/>
                    <a:pt x="10" y="8"/>
                  </a:cubicBezTo>
                  <a:cubicBezTo>
                    <a:pt x="11" y="9"/>
                    <a:pt x="13" y="9"/>
                    <a:pt x="13" y="9"/>
                  </a:cubicBezTo>
                  <a:cubicBezTo>
                    <a:pt x="14" y="9"/>
                    <a:pt x="15" y="8"/>
                    <a:pt x="14" y="7"/>
                  </a:cubicBezTo>
                  <a:close/>
                </a:path>
              </a:pathLst>
            </a:custGeom>
            <a:solidFill>
              <a:srgbClr val="734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0"/>
            <p:cNvSpPr/>
            <p:nvPr/>
          </p:nvSpPr>
          <p:spPr>
            <a:xfrm>
              <a:off x="4874041" y="2057248"/>
              <a:ext cx="231698" cy="239974"/>
            </a:xfrm>
            <a:custGeom>
              <a:avLst/>
              <a:gdLst/>
              <a:ahLst/>
              <a:cxnLst/>
              <a:rect l="l" t="t" r="r" b="b"/>
              <a:pathLst>
                <a:path w="73" h="79" extrusionOk="0">
                  <a:moveTo>
                    <a:pt x="72" y="77"/>
                  </a:moveTo>
                  <a:cubicBezTo>
                    <a:pt x="58" y="54"/>
                    <a:pt x="34" y="41"/>
                    <a:pt x="17" y="20"/>
                  </a:cubicBezTo>
                  <a:cubicBezTo>
                    <a:pt x="12" y="15"/>
                    <a:pt x="8" y="8"/>
                    <a:pt x="5" y="2"/>
                  </a:cubicBezTo>
                  <a:cubicBezTo>
                    <a:pt x="4" y="0"/>
                    <a:pt x="0" y="1"/>
                    <a:pt x="1" y="2"/>
                  </a:cubicBezTo>
                  <a:cubicBezTo>
                    <a:pt x="11" y="27"/>
                    <a:pt x="35" y="42"/>
                    <a:pt x="53" y="60"/>
                  </a:cubicBezTo>
                  <a:cubicBezTo>
                    <a:pt x="59" y="66"/>
                    <a:pt x="63" y="72"/>
                    <a:pt x="67" y="78"/>
                  </a:cubicBezTo>
                  <a:cubicBezTo>
                    <a:pt x="68" y="79"/>
                    <a:pt x="73" y="79"/>
                    <a:pt x="72" y="77"/>
                  </a:cubicBezTo>
                  <a:close/>
                </a:path>
              </a:pathLst>
            </a:custGeom>
            <a:solidFill>
              <a:srgbClr val="734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0"/>
            <p:cNvSpPr/>
            <p:nvPr/>
          </p:nvSpPr>
          <p:spPr>
            <a:xfrm>
              <a:off x="2044033" y="4010114"/>
              <a:ext cx="595789" cy="430292"/>
            </a:xfrm>
            <a:custGeom>
              <a:avLst/>
              <a:gdLst/>
              <a:ahLst/>
              <a:cxnLst/>
              <a:rect l="l" t="t" r="r" b="b"/>
              <a:pathLst>
                <a:path w="192" h="138" extrusionOk="0">
                  <a:moveTo>
                    <a:pt x="190" y="112"/>
                  </a:moveTo>
                  <a:cubicBezTo>
                    <a:pt x="188" y="107"/>
                    <a:pt x="186" y="103"/>
                    <a:pt x="184" y="99"/>
                  </a:cubicBezTo>
                  <a:cubicBezTo>
                    <a:pt x="181" y="89"/>
                    <a:pt x="182" y="79"/>
                    <a:pt x="181" y="69"/>
                  </a:cubicBezTo>
                  <a:cubicBezTo>
                    <a:pt x="181" y="59"/>
                    <a:pt x="175" y="51"/>
                    <a:pt x="174" y="41"/>
                  </a:cubicBezTo>
                  <a:cubicBezTo>
                    <a:pt x="173" y="37"/>
                    <a:pt x="173" y="33"/>
                    <a:pt x="172" y="29"/>
                  </a:cubicBezTo>
                  <a:cubicBezTo>
                    <a:pt x="169" y="21"/>
                    <a:pt x="165" y="13"/>
                    <a:pt x="159" y="8"/>
                  </a:cubicBezTo>
                  <a:cubicBezTo>
                    <a:pt x="153" y="4"/>
                    <a:pt x="148" y="0"/>
                    <a:pt x="140" y="1"/>
                  </a:cubicBezTo>
                  <a:cubicBezTo>
                    <a:pt x="129" y="4"/>
                    <a:pt x="119" y="16"/>
                    <a:pt x="111" y="24"/>
                  </a:cubicBezTo>
                  <a:cubicBezTo>
                    <a:pt x="103" y="33"/>
                    <a:pt x="95" y="43"/>
                    <a:pt x="87" y="53"/>
                  </a:cubicBezTo>
                  <a:cubicBezTo>
                    <a:pt x="83" y="57"/>
                    <a:pt x="80" y="62"/>
                    <a:pt x="76" y="67"/>
                  </a:cubicBezTo>
                  <a:cubicBezTo>
                    <a:pt x="72" y="72"/>
                    <a:pt x="68" y="76"/>
                    <a:pt x="63" y="80"/>
                  </a:cubicBezTo>
                  <a:cubicBezTo>
                    <a:pt x="54" y="86"/>
                    <a:pt x="43" y="89"/>
                    <a:pt x="33" y="94"/>
                  </a:cubicBezTo>
                  <a:cubicBezTo>
                    <a:pt x="28" y="96"/>
                    <a:pt x="22" y="99"/>
                    <a:pt x="17" y="102"/>
                  </a:cubicBezTo>
                  <a:cubicBezTo>
                    <a:pt x="15" y="104"/>
                    <a:pt x="12" y="106"/>
                    <a:pt x="12" y="109"/>
                  </a:cubicBezTo>
                  <a:cubicBezTo>
                    <a:pt x="12" y="110"/>
                    <a:pt x="16" y="115"/>
                    <a:pt x="17" y="114"/>
                  </a:cubicBezTo>
                  <a:cubicBezTo>
                    <a:pt x="15" y="116"/>
                    <a:pt x="12" y="117"/>
                    <a:pt x="9" y="118"/>
                  </a:cubicBezTo>
                  <a:cubicBezTo>
                    <a:pt x="8" y="119"/>
                    <a:pt x="7" y="120"/>
                    <a:pt x="5" y="121"/>
                  </a:cubicBezTo>
                  <a:cubicBezTo>
                    <a:pt x="0" y="125"/>
                    <a:pt x="4" y="131"/>
                    <a:pt x="10" y="132"/>
                  </a:cubicBezTo>
                  <a:cubicBezTo>
                    <a:pt x="26" y="135"/>
                    <a:pt x="41" y="130"/>
                    <a:pt x="54" y="121"/>
                  </a:cubicBezTo>
                  <a:cubicBezTo>
                    <a:pt x="54" y="122"/>
                    <a:pt x="53" y="123"/>
                    <a:pt x="53" y="124"/>
                  </a:cubicBezTo>
                  <a:cubicBezTo>
                    <a:pt x="50" y="128"/>
                    <a:pt x="47" y="135"/>
                    <a:pt x="54" y="137"/>
                  </a:cubicBezTo>
                  <a:cubicBezTo>
                    <a:pt x="57" y="138"/>
                    <a:pt x="60" y="137"/>
                    <a:pt x="63" y="135"/>
                  </a:cubicBezTo>
                  <a:cubicBezTo>
                    <a:pt x="73" y="130"/>
                    <a:pt x="79" y="120"/>
                    <a:pt x="85" y="110"/>
                  </a:cubicBezTo>
                  <a:cubicBezTo>
                    <a:pt x="91" y="103"/>
                    <a:pt x="96" y="96"/>
                    <a:pt x="104" y="91"/>
                  </a:cubicBezTo>
                  <a:cubicBezTo>
                    <a:pt x="113" y="86"/>
                    <a:pt x="124" y="85"/>
                    <a:pt x="134" y="84"/>
                  </a:cubicBezTo>
                  <a:cubicBezTo>
                    <a:pt x="140" y="84"/>
                    <a:pt x="147" y="85"/>
                    <a:pt x="152" y="89"/>
                  </a:cubicBezTo>
                  <a:cubicBezTo>
                    <a:pt x="157" y="94"/>
                    <a:pt x="159" y="103"/>
                    <a:pt x="162" y="109"/>
                  </a:cubicBezTo>
                  <a:cubicBezTo>
                    <a:pt x="165" y="115"/>
                    <a:pt x="169" y="120"/>
                    <a:pt x="174" y="124"/>
                  </a:cubicBezTo>
                  <a:cubicBezTo>
                    <a:pt x="178" y="126"/>
                    <a:pt x="186" y="129"/>
                    <a:pt x="190" y="125"/>
                  </a:cubicBezTo>
                  <a:cubicBezTo>
                    <a:pt x="192" y="123"/>
                    <a:pt x="192" y="119"/>
                    <a:pt x="191" y="116"/>
                  </a:cubicBezTo>
                  <a:cubicBezTo>
                    <a:pt x="191" y="115"/>
                    <a:pt x="190" y="113"/>
                    <a:pt x="190" y="112"/>
                  </a:cubicBezTo>
                  <a:close/>
                </a:path>
              </a:pathLst>
            </a:custGeom>
            <a:solidFill>
              <a:srgbClr val="B26E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0"/>
            <p:cNvSpPr/>
            <p:nvPr/>
          </p:nvSpPr>
          <p:spPr>
            <a:xfrm>
              <a:off x="2383301" y="2619938"/>
              <a:ext cx="2101815" cy="1588774"/>
            </a:xfrm>
            <a:custGeom>
              <a:avLst/>
              <a:gdLst/>
              <a:ahLst/>
              <a:cxnLst/>
              <a:rect l="l" t="t" r="r" b="b"/>
              <a:pathLst>
                <a:path w="675" h="512" extrusionOk="0">
                  <a:moveTo>
                    <a:pt x="644" y="141"/>
                  </a:moveTo>
                  <a:cubicBezTo>
                    <a:pt x="643" y="141"/>
                    <a:pt x="643" y="141"/>
                    <a:pt x="643" y="141"/>
                  </a:cubicBezTo>
                  <a:cubicBezTo>
                    <a:pt x="665" y="118"/>
                    <a:pt x="675" y="84"/>
                    <a:pt x="670" y="53"/>
                  </a:cubicBezTo>
                  <a:cubicBezTo>
                    <a:pt x="668" y="43"/>
                    <a:pt x="665" y="33"/>
                    <a:pt x="660" y="24"/>
                  </a:cubicBezTo>
                  <a:cubicBezTo>
                    <a:pt x="656" y="16"/>
                    <a:pt x="652" y="5"/>
                    <a:pt x="643" y="2"/>
                  </a:cubicBezTo>
                  <a:cubicBezTo>
                    <a:pt x="638" y="0"/>
                    <a:pt x="633" y="0"/>
                    <a:pt x="627" y="1"/>
                  </a:cubicBezTo>
                  <a:cubicBezTo>
                    <a:pt x="599" y="4"/>
                    <a:pt x="574" y="21"/>
                    <a:pt x="553" y="40"/>
                  </a:cubicBezTo>
                  <a:cubicBezTo>
                    <a:pt x="532" y="61"/>
                    <a:pt x="515" y="86"/>
                    <a:pt x="494" y="108"/>
                  </a:cubicBezTo>
                  <a:cubicBezTo>
                    <a:pt x="472" y="131"/>
                    <a:pt x="449" y="155"/>
                    <a:pt x="426" y="178"/>
                  </a:cubicBezTo>
                  <a:cubicBezTo>
                    <a:pt x="414" y="189"/>
                    <a:pt x="401" y="200"/>
                    <a:pt x="389" y="211"/>
                  </a:cubicBezTo>
                  <a:cubicBezTo>
                    <a:pt x="359" y="237"/>
                    <a:pt x="324" y="256"/>
                    <a:pt x="289" y="274"/>
                  </a:cubicBezTo>
                  <a:cubicBezTo>
                    <a:pt x="253" y="292"/>
                    <a:pt x="219" y="311"/>
                    <a:pt x="187" y="336"/>
                  </a:cubicBezTo>
                  <a:cubicBezTo>
                    <a:pt x="185" y="337"/>
                    <a:pt x="183" y="338"/>
                    <a:pt x="181" y="339"/>
                  </a:cubicBezTo>
                  <a:cubicBezTo>
                    <a:pt x="129" y="376"/>
                    <a:pt x="75" y="411"/>
                    <a:pt x="27" y="453"/>
                  </a:cubicBezTo>
                  <a:cubicBezTo>
                    <a:pt x="19" y="460"/>
                    <a:pt x="11" y="468"/>
                    <a:pt x="5" y="477"/>
                  </a:cubicBezTo>
                  <a:cubicBezTo>
                    <a:pt x="3" y="483"/>
                    <a:pt x="0" y="489"/>
                    <a:pt x="1" y="495"/>
                  </a:cubicBezTo>
                  <a:cubicBezTo>
                    <a:pt x="4" y="510"/>
                    <a:pt x="23" y="512"/>
                    <a:pt x="34" y="508"/>
                  </a:cubicBezTo>
                  <a:cubicBezTo>
                    <a:pt x="36" y="509"/>
                    <a:pt x="39" y="509"/>
                    <a:pt x="40" y="508"/>
                  </a:cubicBezTo>
                  <a:cubicBezTo>
                    <a:pt x="67" y="491"/>
                    <a:pt x="89" y="468"/>
                    <a:pt x="119" y="454"/>
                  </a:cubicBezTo>
                  <a:cubicBezTo>
                    <a:pt x="126" y="451"/>
                    <a:pt x="133" y="448"/>
                    <a:pt x="140" y="445"/>
                  </a:cubicBezTo>
                  <a:cubicBezTo>
                    <a:pt x="185" y="427"/>
                    <a:pt x="230" y="410"/>
                    <a:pt x="275" y="392"/>
                  </a:cubicBezTo>
                  <a:cubicBezTo>
                    <a:pt x="314" y="377"/>
                    <a:pt x="351" y="352"/>
                    <a:pt x="387" y="330"/>
                  </a:cubicBezTo>
                  <a:cubicBezTo>
                    <a:pt x="450" y="292"/>
                    <a:pt x="512" y="250"/>
                    <a:pt x="566" y="198"/>
                  </a:cubicBezTo>
                  <a:cubicBezTo>
                    <a:pt x="577" y="187"/>
                    <a:pt x="588" y="176"/>
                    <a:pt x="601" y="167"/>
                  </a:cubicBezTo>
                  <a:cubicBezTo>
                    <a:pt x="614" y="158"/>
                    <a:pt x="629" y="151"/>
                    <a:pt x="644" y="144"/>
                  </a:cubicBezTo>
                  <a:cubicBezTo>
                    <a:pt x="646" y="143"/>
                    <a:pt x="645" y="142"/>
                    <a:pt x="644" y="141"/>
                  </a:cubicBezTo>
                  <a:close/>
                </a:path>
              </a:pathLst>
            </a:custGeom>
            <a:solidFill>
              <a:srgbClr val="B26E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0"/>
            <p:cNvSpPr/>
            <p:nvPr/>
          </p:nvSpPr>
          <p:spPr>
            <a:xfrm>
              <a:off x="2085405" y="4258360"/>
              <a:ext cx="182047" cy="115848"/>
            </a:xfrm>
            <a:custGeom>
              <a:avLst/>
              <a:gdLst/>
              <a:ahLst/>
              <a:cxnLst/>
              <a:rect l="l" t="t" r="r" b="b"/>
              <a:pathLst>
                <a:path w="60" h="35" extrusionOk="0">
                  <a:moveTo>
                    <a:pt x="54" y="1"/>
                  </a:moveTo>
                  <a:cubicBezTo>
                    <a:pt x="43" y="13"/>
                    <a:pt x="29" y="22"/>
                    <a:pt x="15" y="28"/>
                  </a:cubicBezTo>
                  <a:cubicBezTo>
                    <a:pt x="10" y="30"/>
                    <a:pt x="6" y="31"/>
                    <a:pt x="2" y="32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2" y="35"/>
                    <a:pt x="3" y="35"/>
                    <a:pt x="4" y="34"/>
                  </a:cubicBezTo>
                  <a:cubicBezTo>
                    <a:pt x="20" y="30"/>
                    <a:pt x="35" y="22"/>
                    <a:pt x="48" y="12"/>
                  </a:cubicBezTo>
                  <a:cubicBezTo>
                    <a:pt x="51" y="9"/>
                    <a:pt x="55" y="6"/>
                    <a:pt x="58" y="3"/>
                  </a:cubicBezTo>
                  <a:cubicBezTo>
                    <a:pt x="60" y="1"/>
                    <a:pt x="55" y="0"/>
                    <a:pt x="54" y="1"/>
                  </a:cubicBezTo>
                  <a:close/>
                </a:path>
              </a:pathLst>
            </a:custGeom>
            <a:solidFill>
              <a:srgbClr val="734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0"/>
            <p:cNvSpPr/>
            <p:nvPr/>
          </p:nvSpPr>
          <p:spPr>
            <a:xfrm>
              <a:off x="2201254" y="4274909"/>
              <a:ext cx="198597" cy="115848"/>
            </a:xfrm>
            <a:custGeom>
              <a:avLst/>
              <a:gdLst/>
              <a:ahLst/>
              <a:cxnLst/>
              <a:rect l="l" t="t" r="r" b="b"/>
              <a:pathLst>
                <a:path w="62" h="37" extrusionOk="0">
                  <a:moveTo>
                    <a:pt x="61" y="1"/>
                  </a:moveTo>
                  <a:cubicBezTo>
                    <a:pt x="61" y="0"/>
                    <a:pt x="59" y="0"/>
                    <a:pt x="58" y="0"/>
                  </a:cubicBezTo>
                  <a:cubicBezTo>
                    <a:pt x="48" y="3"/>
                    <a:pt x="39" y="9"/>
                    <a:pt x="30" y="15"/>
                  </a:cubicBezTo>
                  <a:cubicBezTo>
                    <a:pt x="20" y="22"/>
                    <a:pt x="11" y="29"/>
                    <a:pt x="1" y="36"/>
                  </a:cubicBezTo>
                  <a:cubicBezTo>
                    <a:pt x="0" y="36"/>
                    <a:pt x="2" y="37"/>
                    <a:pt x="2" y="37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15" y="30"/>
                    <a:pt x="24" y="23"/>
                    <a:pt x="33" y="16"/>
                  </a:cubicBezTo>
                  <a:cubicBezTo>
                    <a:pt x="42" y="11"/>
                    <a:pt x="50" y="5"/>
                    <a:pt x="60" y="2"/>
                  </a:cubicBezTo>
                  <a:cubicBezTo>
                    <a:pt x="61" y="2"/>
                    <a:pt x="62" y="1"/>
                    <a:pt x="61" y="1"/>
                  </a:cubicBezTo>
                  <a:close/>
                </a:path>
              </a:pathLst>
            </a:custGeom>
            <a:solidFill>
              <a:srgbClr val="734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0"/>
            <p:cNvSpPr/>
            <p:nvPr/>
          </p:nvSpPr>
          <p:spPr>
            <a:xfrm>
              <a:off x="2565348" y="4109412"/>
              <a:ext cx="24827" cy="49649"/>
            </a:xfrm>
            <a:custGeom>
              <a:avLst/>
              <a:gdLst/>
              <a:ahLst/>
              <a:cxnLst/>
              <a:rect l="l" t="t" r="r" b="b"/>
              <a:pathLst>
                <a:path w="6" h="17" extrusionOk="0">
                  <a:moveTo>
                    <a:pt x="6" y="15"/>
                  </a:moveTo>
                  <a:cubicBezTo>
                    <a:pt x="6" y="12"/>
                    <a:pt x="5" y="9"/>
                    <a:pt x="5" y="6"/>
                  </a:cubicBezTo>
                  <a:cubicBezTo>
                    <a:pt x="5" y="4"/>
                    <a:pt x="6" y="0"/>
                    <a:pt x="2" y="0"/>
                  </a:cubicBezTo>
                  <a:cubicBezTo>
                    <a:pt x="2" y="1"/>
                    <a:pt x="0" y="1"/>
                    <a:pt x="0" y="2"/>
                  </a:cubicBezTo>
                  <a:cubicBezTo>
                    <a:pt x="0" y="7"/>
                    <a:pt x="0" y="12"/>
                    <a:pt x="4" y="17"/>
                  </a:cubicBezTo>
                  <a:cubicBezTo>
                    <a:pt x="4" y="17"/>
                    <a:pt x="5" y="17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16"/>
                    <a:pt x="6" y="16"/>
                    <a:pt x="6" y="15"/>
                  </a:cubicBezTo>
                  <a:close/>
                </a:path>
              </a:pathLst>
            </a:custGeom>
            <a:solidFill>
              <a:srgbClr val="734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0"/>
            <p:cNvSpPr/>
            <p:nvPr/>
          </p:nvSpPr>
          <p:spPr>
            <a:xfrm>
              <a:off x="4327899" y="2264117"/>
              <a:ext cx="1108830" cy="1175033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250"/>
                  </a:moveTo>
                  <a:cubicBezTo>
                    <a:pt x="343" y="255"/>
                    <a:pt x="328" y="261"/>
                    <a:pt x="314" y="267"/>
                  </a:cubicBezTo>
                  <a:cubicBezTo>
                    <a:pt x="299" y="274"/>
                    <a:pt x="284" y="280"/>
                    <a:pt x="268" y="287"/>
                  </a:cubicBezTo>
                  <a:cubicBezTo>
                    <a:pt x="267" y="288"/>
                    <a:pt x="266" y="289"/>
                    <a:pt x="264" y="289"/>
                  </a:cubicBezTo>
                  <a:cubicBezTo>
                    <a:pt x="263" y="290"/>
                    <a:pt x="262" y="290"/>
                    <a:pt x="261" y="291"/>
                  </a:cubicBezTo>
                  <a:cubicBezTo>
                    <a:pt x="259" y="292"/>
                    <a:pt x="256" y="293"/>
                    <a:pt x="254" y="294"/>
                  </a:cubicBezTo>
                  <a:cubicBezTo>
                    <a:pt x="233" y="304"/>
                    <a:pt x="212" y="314"/>
                    <a:pt x="192" y="325"/>
                  </a:cubicBezTo>
                  <a:cubicBezTo>
                    <a:pt x="191" y="326"/>
                    <a:pt x="190" y="326"/>
                    <a:pt x="189" y="327"/>
                  </a:cubicBezTo>
                  <a:cubicBezTo>
                    <a:pt x="187" y="327"/>
                    <a:pt x="186" y="328"/>
                    <a:pt x="184" y="329"/>
                  </a:cubicBezTo>
                  <a:cubicBezTo>
                    <a:pt x="168" y="337"/>
                    <a:pt x="152" y="346"/>
                    <a:pt x="136" y="355"/>
                  </a:cubicBezTo>
                  <a:cubicBezTo>
                    <a:pt x="125" y="360"/>
                    <a:pt x="115" y="366"/>
                    <a:pt x="105" y="371"/>
                  </a:cubicBezTo>
                  <a:cubicBezTo>
                    <a:pt x="98" y="374"/>
                    <a:pt x="91" y="377"/>
                    <a:pt x="83" y="378"/>
                  </a:cubicBezTo>
                  <a:cubicBezTo>
                    <a:pt x="75" y="368"/>
                    <a:pt x="68" y="358"/>
                    <a:pt x="60" y="348"/>
                  </a:cubicBezTo>
                  <a:cubicBezTo>
                    <a:pt x="50" y="335"/>
                    <a:pt x="41" y="322"/>
                    <a:pt x="32" y="308"/>
                  </a:cubicBezTo>
                  <a:cubicBezTo>
                    <a:pt x="31" y="307"/>
                    <a:pt x="30" y="306"/>
                    <a:pt x="29" y="305"/>
                  </a:cubicBezTo>
                  <a:cubicBezTo>
                    <a:pt x="33" y="296"/>
                    <a:pt x="36" y="287"/>
                    <a:pt x="37" y="278"/>
                  </a:cubicBezTo>
                  <a:cubicBezTo>
                    <a:pt x="38" y="263"/>
                    <a:pt x="38" y="247"/>
                    <a:pt x="39" y="232"/>
                  </a:cubicBezTo>
                  <a:cubicBezTo>
                    <a:pt x="39" y="203"/>
                    <a:pt x="37" y="174"/>
                    <a:pt x="25" y="148"/>
                  </a:cubicBezTo>
                  <a:cubicBezTo>
                    <a:pt x="21" y="139"/>
                    <a:pt x="16" y="132"/>
                    <a:pt x="11" y="125"/>
                  </a:cubicBezTo>
                  <a:cubicBezTo>
                    <a:pt x="8" y="120"/>
                    <a:pt x="4" y="115"/>
                    <a:pt x="0" y="111"/>
                  </a:cubicBezTo>
                  <a:cubicBezTo>
                    <a:pt x="4" y="105"/>
                    <a:pt x="9" y="99"/>
                    <a:pt x="14" y="95"/>
                  </a:cubicBezTo>
                  <a:cubicBezTo>
                    <a:pt x="21" y="102"/>
                    <a:pt x="27" y="110"/>
                    <a:pt x="33" y="118"/>
                  </a:cubicBezTo>
                  <a:cubicBezTo>
                    <a:pt x="42" y="129"/>
                    <a:pt x="49" y="141"/>
                    <a:pt x="58" y="152"/>
                  </a:cubicBezTo>
                  <a:cubicBezTo>
                    <a:pt x="65" y="162"/>
                    <a:pt x="73" y="172"/>
                    <a:pt x="85" y="177"/>
                  </a:cubicBezTo>
                  <a:cubicBezTo>
                    <a:pt x="86" y="178"/>
                    <a:pt x="87" y="178"/>
                    <a:pt x="89" y="179"/>
                  </a:cubicBezTo>
                  <a:cubicBezTo>
                    <a:pt x="89" y="179"/>
                    <a:pt x="89" y="179"/>
                    <a:pt x="90" y="179"/>
                  </a:cubicBezTo>
                  <a:cubicBezTo>
                    <a:pt x="91" y="179"/>
                    <a:pt x="92" y="180"/>
                    <a:pt x="94" y="180"/>
                  </a:cubicBezTo>
                  <a:cubicBezTo>
                    <a:pt x="103" y="181"/>
                    <a:pt x="113" y="179"/>
                    <a:pt x="122" y="176"/>
                  </a:cubicBezTo>
                  <a:cubicBezTo>
                    <a:pt x="130" y="175"/>
                    <a:pt x="138" y="172"/>
                    <a:pt x="146" y="169"/>
                  </a:cubicBezTo>
                  <a:cubicBezTo>
                    <a:pt x="160" y="163"/>
                    <a:pt x="173" y="155"/>
                    <a:pt x="184" y="143"/>
                  </a:cubicBezTo>
                  <a:cubicBezTo>
                    <a:pt x="190" y="137"/>
                    <a:pt x="198" y="128"/>
                    <a:pt x="201" y="118"/>
                  </a:cubicBezTo>
                  <a:cubicBezTo>
                    <a:pt x="201" y="117"/>
                    <a:pt x="202" y="116"/>
                    <a:pt x="202" y="114"/>
                  </a:cubicBezTo>
                  <a:cubicBezTo>
                    <a:pt x="202" y="113"/>
                    <a:pt x="202" y="111"/>
                    <a:pt x="202" y="109"/>
                  </a:cubicBezTo>
                  <a:cubicBezTo>
                    <a:pt x="202" y="105"/>
                    <a:pt x="200" y="102"/>
                    <a:pt x="196" y="98"/>
                  </a:cubicBezTo>
                  <a:cubicBezTo>
                    <a:pt x="194" y="93"/>
                    <a:pt x="190" y="89"/>
                    <a:pt x="186" y="85"/>
                  </a:cubicBezTo>
                  <a:cubicBezTo>
                    <a:pt x="181" y="79"/>
                    <a:pt x="176" y="74"/>
                    <a:pt x="171" y="69"/>
                  </a:cubicBezTo>
                  <a:cubicBezTo>
                    <a:pt x="161" y="57"/>
                    <a:pt x="149" y="46"/>
                    <a:pt x="139" y="34"/>
                  </a:cubicBezTo>
                  <a:cubicBezTo>
                    <a:pt x="131" y="25"/>
                    <a:pt x="123" y="15"/>
                    <a:pt x="116" y="5"/>
                  </a:cubicBezTo>
                  <a:cubicBezTo>
                    <a:pt x="117" y="4"/>
                    <a:pt x="119" y="3"/>
                    <a:pt x="120" y="2"/>
                  </a:cubicBezTo>
                  <a:cubicBezTo>
                    <a:pt x="121" y="1"/>
                    <a:pt x="122" y="0"/>
                    <a:pt x="123" y="0"/>
                  </a:cubicBezTo>
                  <a:cubicBezTo>
                    <a:pt x="125" y="2"/>
                    <a:pt x="127" y="4"/>
                    <a:pt x="130" y="5"/>
                  </a:cubicBezTo>
                  <a:cubicBezTo>
                    <a:pt x="137" y="12"/>
                    <a:pt x="145" y="17"/>
                    <a:pt x="154" y="23"/>
                  </a:cubicBezTo>
                  <a:cubicBezTo>
                    <a:pt x="171" y="34"/>
                    <a:pt x="189" y="45"/>
                    <a:pt x="207" y="55"/>
                  </a:cubicBezTo>
                  <a:cubicBezTo>
                    <a:pt x="225" y="64"/>
                    <a:pt x="244" y="74"/>
                    <a:pt x="263" y="82"/>
                  </a:cubicBezTo>
                  <a:cubicBezTo>
                    <a:pt x="275" y="86"/>
                    <a:pt x="287" y="90"/>
                    <a:pt x="299" y="94"/>
                  </a:cubicBezTo>
                  <a:cubicBezTo>
                    <a:pt x="301" y="98"/>
                    <a:pt x="303" y="102"/>
                    <a:pt x="305" y="106"/>
                  </a:cubicBezTo>
                  <a:cubicBezTo>
                    <a:pt x="315" y="126"/>
                    <a:pt x="329" y="149"/>
                    <a:pt x="333" y="171"/>
                  </a:cubicBezTo>
                  <a:cubicBezTo>
                    <a:pt x="337" y="193"/>
                    <a:pt x="346" y="216"/>
                    <a:pt x="353" y="238"/>
                  </a:cubicBezTo>
                  <a:cubicBezTo>
                    <a:pt x="355" y="242"/>
                    <a:pt x="356" y="246"/>
                    <a:pt x="357" y="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0"/>
            <p:cNvSpPr/>
            <p:nvPr/>
          </p:nvSpPr>
          <p:spPr>
            <a:xfrm>
              <a:off x="4427198" y="2595111"/>
              <a:ext cx="74476" cy="16550"/>
            </a:xfrm>
            <a:custGeom>
              <a:avLst/>
              <a:gdLst/>
              <a:ahLst/>
              <a:cxnLst/>
              <a:rect l="l" t="t" r="r" b="b"/>
              <a:pathLst>
                <a:path w="23" h="5" extrusionOk="0">
                  <a:moveTo>
                    <a:pt x="23" y="1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4" y="1"/>
                    <a:pt x="8" y="2"/>
                    <a:pt x="2" y="3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5"/>
                    <a:pt x="2" y="5"/>
                    <a:pt x="3" y="5"/>
                  </a:cubicBezTo>
                  <a:cubicBezTo>
                    <a:pt x="9" y="4"/>
                    <a:pt x="15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lose/>
                </a:path>
              </a:pathLst>
            </a:custGeom>
            <a:solidFill>
              <a:srgbClr val="734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4691994" y="2297217"/>
              <a:ext cx="24827" cy="140675"/>
            </a:xfrm>
            <a:custGeom>
              <a:avLst/>
              <a:gdLst/>
              <a:ahLst/>
              <a:cxnLst/>
              <a:rect l="l" t="t" r="r" b="b"/>
              <a:pathLst>
                <a:path w="9" h="45" extrusionOk="0">
                  <a:moveTo>
                    <a:pt x="5" y="2"/>
                  </a:moveTo>
                  <a:cubicBezTo>
                    <a:pt x="5" y="0"/>
                    <a:pt x="0" y="0"/>
                    <a:pt x="0" y="2"/>
                  </a:cubicBezTo>
                  <a:cubicBezTo>
                    <a:pt x="2" y="16"/>
                    <a:pt x="3" y="29"/>
                    <a:pt x="5" y="43"/>
                  </a:cubicBezTo>
                  <a:cubicBezTo>
                    <a:pt x="5" y="45"/>
                    <a:pt x="9" y="45"/>
                    <a:pt x="9" y="43"/>
                  </a:cubicBezTo>
                  <a:cubicBezTo>
                    <a:pt x="8" y="29"/>
                    <a:pt x="6" y="16"/>
                    <a:pt x="5" y="2"/>
                  </a:cubicBezTo>
                  <a:close/>
                </a:path>
              </a:pathLst>
            </a:custGeom>
            <a:solidFill>
              <a:srgbClr val="734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4162402" y="2992304"/>
              <a:ext cx="165497" cy="107576"/>
            </a:xfrm>
            <a:custGeom>
              <a:avLst/>
              <a:gdLst/>
              <a:ahLst/>
              <a:cxnLst/>
              <a:rect l="l" t="t" r="r" b="b"/>
              <a:pathLst>
                <a:path w="54" h="33" extrusionOk="0">
                  <a:moveTo>
                    <a:pt x="52" y="31"/>
                  </a:moveTo>
                  <a:cubicBezTo>
                    <a:pt x="39" y="16"/>
                    <a:pt x="22" y="6"/>
                    <a:pt x="4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9" y="7"/>
                    <a:pt x="36" y="18"/>
                    <a:pt x="48" y="32"/>
                  </a:cubicBezTo>
                  <a:cubicBezTo>
                    <a:pt x="49" y="33"/>
                    <a:pt x="54" y="32"/>
                    <a:pt x="52" y="31"/>
                  </a:cubicBezTo>
                  <a:close/>
                </a:path>
              </a:pathLst>
            </a:custGeom>
            <a:solidFill>
              <a:srgbClr val="734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4940240" y="3745319"/>
              <a:ext cx="1729445" cy="786115"/>
            </a:xfrm>
            <a:custGeom>
              <a:avLst/>
              <a:gdLst/>
              <a:ahLst/>
              <a:cxnLst/>
              <a:rect l="l" t="t" r="r" b="b"/>
              <a:pathLst>
                <a:path w="555" h="252" extrusionOk="0">
                  <a:moveTo>
                    <a:pt x="132" y="251"/>
                  </a:moveTo>
                  <a:cubicBezTo>
                    <a:pt x="99" y="252"/>
                    <a:pt x="66" y="250"/>
                    <a:pt x="33" y="240"/>
                  </a:cubicBezTo>
                  <a:cubicBezTo>
                    <a:pt x="22" y="237"/>
                    <a:pt x="12" y="231"/>
                    <a:pt x="2" y="227"/>
                  </a:cubicBezTo>
                  <a:cubicBezTo>
                    <a:pt x="0" y="217"/>
                    <a:pt x="10" y="209"/>
                    <a:pt x="19" y="205"/>
                  </a:cubicBezTo>
                  <a:cubicBezTo>
                    <a:pt x="35" y="196"/>
                    <a:pt x="52" y="189"/>
                    <a:pt x="69" y="183"/>
                  </a:cubicBezTo>
                  <a:cubicBezTo>
                    <a:pt x="78" y="180"/>
                    <a:pt x="86" y="177"/>
                    <a:pt x="95" y="173"/>
                  </a:cubicBezTo>
                  <a:cubicBezTo>
                    <a:pt x="153" y="151"/>
                    <a:pt x="208" y="121"/>
                    <a:pt x="262" y="91"/>
                  </a:cubicBezTo>
                  <a:cubicBezTo>
                    <a:pt x="301" y="70"/>
                    <a:pt x="339" y="48"/>
                    <a:pt x="379" y="29"/>
                  </a:cubicBezTo>
                  <a:cubicBezTo>
                    <a:pt x="398" y="19"/>
                    <a:pt x="417" y="9"/>
                    <a:pt x="438" y="5"/>
                  </a:cubicBezTo>
                  <a:cubicBezTo>
                    <a:pt x="460" y="1"/>
                    <a:pt x="483" y="0"/>
                    <a:pt x="505" y="6"/>
                  </a:cubicBezTo>
                  <a:cubicBezTo>
                    <a:pt x="522" y="10"/>
                    <a:pt x="543" y="19"/>
                    <a:pt x="550" y="35"/>
                  </a:cubicBezTo>
                  <a:cubicBezTo>
                    <a:pt x="554" y="43"/>
                    <a:pt x="555" y="52"/>
                    <a:pt x="553" y="61"/>
                  </a:cubicBezTo>
                  <a:cubicBezTo>
                    <a:pt x="551" y="71"/>
                    <a:pt x="546" y="79"/>
                    <a:pt x="540" y="87"/>
                  </a:cubicBezTo>
                  <a:cubicBezTo>
                    <a:pt x="523" y="111"/>
                    <a:pt x="499" y="131"/>
                    <a:pt x="475" y="147"/>
                  </a:cubicBezTo>
                  <a:cubicBezTo>
                    <a:pt x="450" y="163"/>
                    <a:pt x="423" y="178"/>
                    <a:pt x="396" y="189"/>
                  </a:cubicBezTo>
                  <a:cubicBezTo>
                    <a:pt x="387" y="193"/>
                    <a:pt x="377" y="196"/>
                    <a:pt x="368" y="199"/>
                  </a:cubicBezTo>
                  <a:cubicBezTo>
                    <a:pt x="343" y="208"/>
                    <a:pt x="318" y="216"/>
                    <a:pt x="292" y="224"/>
                  </a:cubicBezTo>
                  <a:cubicBezTo>
                    <a:pt x="281" y="228"/>
                    <a:pt x="269" y="232"/>
                    <a:pt x="257" y="236"/>
                  </a:cubicBezTo>
                  <a:cubicBezTo>
                    <a:pt x="237" y="241"/>
                    <a:pt x="218" y="243"/>
                    <a:pt x="197" y="246"/>
                  </a:cubicBezTo>
                  <a:cubicBezTo>
                    <a:pt x="176" y="248"/>
                    <a:pt x="154" y="251"/>
                    <a:pt x="132" y="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4559596" y="3513623"/>
              <a:ext cx="1158483" cy="736468"/>
            </a:xfrm>
            <a:custGeom>
              <a:avLst/>
              <a:gdLst/>
              <a:ahLst/>
              <a:cxnLst/>
              <a:rect l="l" t="t" r="r" b="b"/>
              <a:pathLst>
                <a:path w="371" h="237" extrusionOk="0">
                  <a:moveTo>
                    <a:pt x="371" y="132"/>
                  </a:moveTo>
                  <a:cubicBezTo>
                    <a:pt x="371" y="123"/>
                    <a:pt x="369" y="114"/>
                    <a:pt x="367" y="106"/>
                  </a:cubicBezTo>
                  <a:cubicBezTo>
                    <a:pt x="363" y="94"/>
                    <a:pt x="358" y="83"/>
                    <a:pt x="351" y="72"/>
                  </a:cubicBezTo>
                  <a:cubicBezTo>
                    <a:pt x="345" y="61"/>
                    <a:pt x="337" y="50"/>
                    <a:pt x="330" y="39"/>
                  </a:cubicBezTo>
                  <a:cubicBezTo>
                    <a:pt x="322" y="27"/>
                    <a:pt x="314" y="14"/>
                    <a:pt x="308" y="0"/>
                  </a:cubicBezTo>
                  <a:cubicBezTo>
                    <a:pt x="300" y="3"/>
                    <a:pt x="292" y="5"/>
                    <a:pt x="283" y="8"/>
                  </a:cubicBezTo>
                  <a:cubicBezTo>
                    <a:pt x="276" y="10"/>
                    <a:pt x="268" y="13"/>
                    <a:pt x="261" y="15"/>
                  </a:cubicBezTo>
                  <a:cubicBezTo>
                    <a:pt x="240" y="21"/>
                    <a:pt x="218" y="25"/>
                    <a:pt x="197" y="31"/>
                  </a:cubicBezTo>
                  <a:cubicBezTo>
                    <a:pt x="181" y="35"/>
                    <a:pt x="165" y="39"/>
                    <a:pt x="148" y="41"/>
                  </a:cubicBezTo>
                  <a:cubicBezTo>
                    <a:pt x="145" y="42"/>
                    <a:pt x="142" y="43"/>
                    <a:pt x="139" y="44"/>
                  </a:cubicBezTo>
                  <a:cubicBezTo>
                    <a:pt x="129" y="46"/>
                    <a:pt x="119" y="48"/>
                    <a:pt x="108" y="49"/>
                  </a:cubicBezTo>
                  <a:cubicBezTo>
                    <a:pt x="104" y="49"/>
                    <a:pt x="100" y="49"/>
                    <a:pt x="95" y="49"/>
                  </a:cubicBezTo>
                  <a:cubicBezTo>
                    <a:pt x="73" y="50"/>
                    <a:pt x="51" y="49"/>
                    <a:pt x="29" y="45"/>
                  </a:cubicBezTo>
                  <a:cubicBezTo>
                    <a:pt x="26" y="65"/>
                    <a:pt x="18" y="84"/>
                    <a:pt x="12" y="102"/>
                  </a:cubicBezTo>
                  <a:cubicBezTo>
                    <a:pt x="5" y="129"/>
                    <a:pt x="0" y="158"/>
                    <a:pt x="12" y="184"/>
                  </a:cubicBezTo>
                  <a:cubicBezTo>
                    <a:pt x="22" y="206"/>
                    <a:pt x="44" y="220"/>
                    <a:pt x="68" y="228"/>
                  </a:cubicBezTo>
                  <a:cubicBezTo>
                    <a:pt x="96" y="237"/>
                    <a:pt x="126" y="237"/>
                    <a:pt x="155" y="234"/>
                  </a:cubicBezTo>
                  <a:cubicBezTo>
                    <a:pt x="186" y="229"/>
                    <a:pt x="217" y="220"/>
                    <a:pt x="248" y="218"/>
                  </a:cubicBezTo>
                  <a:cubicBezTo>
                    <a:pt x="264" y="216"/>
                    <a:pt x="281" y="216"/>
                    <a:pt x="297" y="213"/>
                  </a:cubicBezTo>
                  <a:cubicBezTo>
                    <a:pt x="325" y="208"/>
                    <a:pt x="345" y="190"/>
                    <a:pt x="360" y="166"/>
                  </a:cubicBezTo>
                  <a:cubicBezTo>
                    <a:pt x="364" y="162"/>
                    <a:pt x="367" y="157"/>
                    <a:pt x="369" y="151"/>
                  </a:cubicBezTo>
                  <a:cubicBezTo>
                    <a:pt x="371" y="145"/>
                    <a:pt x="371" y="139"/>
                    <a:pt x="371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3599710" y="3654293"/>
              <a:ext cx="3078252" cy="769567"/>
            </a:xfrm>
            <a:custGeom>
              <a:avLst/>
              <a:gdLst/>
              <a:ahLst/>
              <a:cxnLst/>
              <a:rect l="l" t="t" r="r" b="b"/>
              <a:pathLst>
                <a:path w="990" h="246" extrusionOk="0">
                  <a:moveTo>
                    <a:pt x="981" y="46"/>
                  </a:moveTo>
                  <a:cubicBezTo>
                    <a:pt x="973" y="32"/>
                    <a:pt x="960" y="20"/>
                    <a:pt x="945" y="13"/>
                  </a:cubicBezTo>
                  <a:cubicBezTo>
                    <a:pt x="930" y="6"/>
                    <a:pt x="912" y="3"/>
                    <a:pt x="895" y="2"/>
                  </a:cubicBezTo>
                  <a:cubicBezTo>
                    <a:pt x="876" y="0"/>
                    <a:pt x="858" y="2"/>
                    <a:pt x="839" y="5"/>
                  </a:cubicBezTo>
                  <a:cubicBezTo>
                    <a:pt x="807" y="10"/>
                    <a:pt x="776" y="17"/>
                    <a:pt x="745" y="26"/>
                  </a:cubicBezTo>
                  <a:cubicBezTo>
                    <a:pt x="686" y="43"/>
                    <a:pt x="631" y="68"/>
                    <a:pt x="575" y="91"/>
                  </a:cubicBezTo>
                  <a:cubicBezTo>
                    <a:pt x="575" y="91"/>
                    <a:pt x="575" y="91"/>
                    <a:pt x="575" y="91"/>
                  </a:cubicBezTo>
                  <a:cubicBezTo>
                    <a:pt x="551" y="96"/>
                    <a:pt x="526" y="100"/>
                    <a:pt x="500" y="101"/>
                  </a:cubicBezTo>
                  <a:cubicBezTo>
                    <a:pt x="499" y="101"/>
                    <a:pt x="499" y="101"/>
                    <a:pt x="498" y="101"/>
                  </a:cubicBezTo>
                  <a:cubicBezTo>
                    <a:pt x="478" y="101"/>
                    <a:pt x="458" y="100"/>
                    <a:pt x="438" y="98"/>
                  </a:cubicBezTo>
                  <a:cubicBezTo>
                    <a:pt x="431" y="98"/>
                    <a:pt x="424" y="96"/>
                    <a:pt x="416" y="96"/>
                  </a:cubicBezTo>
                  <a:cubicBezTo>
                    <a:pt x="407" y="95"/>
                    <a:pt x="399" y="95"/>
                    <a:pt x="390" y="94"/>
                  </a:cubicBezTo>
                  <a:cubicBezTo>
                    <a:pt x="333" y="88"/>
                    <a:pt x="279" y="71"/>
                    <a:pt x="224" y="57"/>
                  </a:cubicBezTo>
                  <a:cubicBezTo>
                    <a:pt x="169" y="42"/>
                    <a:pt x="113" y="30"/>
                    <a:pt x="57" y="33"/>
                  </a:cubicBezTo>
                  <a:cubicBezTo>
                    <a:pt x="44" y="34"/>
                    <a:pt x="31" y="35"/>
                    <a:pt x="20" y="42"/>
                  </a:cubicBezTo>
                  <a:cubicBezTo>
                    <a:pt x="11" y="47"/>
                    <a:pt x="0" y="55"/>
                    <a:pt x="3" y="67"/>
                  </a:cubicBezTo>
                  <a:cubicBezTo>
                    <a:pt x="6" y="82"/>
                    <a:pt x="17" y="93"/>
                    <a:pt x="27" y="103"/>
                  </a:cubicBezTo>
                  <a:cubicBezTo>
                    <a:pt x="41" y="116"/>
                    <a:pt x="57" y="128"/>
                    <a:pt x="73" y="137"/>
                  </a:cubicBezTo>
                  <a:cubicBezTo>
                    <a:pt x="108" y="158"/>
                    <a:pt x="147" y="171"/>
                    <a:pt x="187" y="181"/>
                  </a:cubicBezTo>
                  <a:cubicBezTo>
                    <a:pt x="210" y="186"/>
                    <a:pt x="233" y="191"/>
                    <a:pt x="257" y="196"/>
                  </a:cubicBezTo>
                  <a:cubicBezTo>
                    <a:pt x="332" y="225"/>
                    <a:pt x="412" y="246"/>
                    <a:pt x="493" y="244"/>
                  </a:cubicBezTo>
                  <a:cubicBezTo>
                    <a:pt x="538" y="244"/>
                    <a:pt x="582" y="235"/>
                    <a:pt x="626" y="226"/>
                  </a:cubicBezTo>
                  <a:cubicBezTo>
                    <a:pt x="671" y="216"/>
                    <a:pt x="717" y="206"/>
                    <a:pt x="762" y="195"/>
                  </a:cubicBezTo>
                  <a:cubicBezTo>
                    <a:pt x="806" y="186"/>
                    <a:pt x="851" y="177"/>
                    <a:pt x="894" y="163"/>
                  </a:cubicBezTo>
                  <a:cubicBezTo>
                    <a:pt x="929" y="151"/>
                    <a:pt x="969" y="133"/>
                    <a:pt x="983" y="96"/>
                  </a:cubicBezTo>
                  <a:cubicBezTo>
                    <a:pt x="990" y="80"/>
                    <a:pt x="989" y="62"/>
                    <a:pt x="981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5022989" y="4291459"/>
              <a:ext cx="786116" cy="330994"/>
            </a:xfrm>
            <a:custGeom>
              <a:avLst/>
              <a:gdLst/>
              <a:ahLst/>
              <a:cxnLst/>
              <a:rect l="l" t="t" r="r" b="b"/>
              <a:pathLst>
                <a:path w="251" h="105" extrusionOk="0">
                  <a:moveTo>
                    <a:pt x="240" y="2"/>
                  </a:moveTo>
                  <a:cubicBezTo>
                    <a:pt x="230" y="0"/>
                    <a:pt x="217" y="5"/>
                    <a:pt x="209" y="7"/>
                  </a:cubicBezTo>
                  <a:cubicBezTo>
                    <a:pt x="187" y="13"/>
                    <a:pt x="164" y="17"/>
                    <a:pt x="141" y="21"/>
                  </a:cubicBezTo>
                  <a:cubicBezTo>
                    <a:pt x="120" y="23"/>
                    <a:pt x="100" y="24"/>
                    <a:pt x="78" y="24"/>
                  </a:cubicBezTo>
                  <a:cubicBezTo>
                    <a:pt x="57" y="24"/>
                    <a:pt x="35" y="26"/>
                    <a:pt x="18" y="38"/>
                  </a:cubicBezTo>
                  <a:cubicBezTo>
                    <a:pt x="11" y="42"/>
                    <a:pt x="1" y="51"/>
                    <a:pt x="1" y="59"/>
                  </a:cubicBezTo>
                  <a:cubicBezTo>
                    <a:pt x="0" y="68"/>
                    <a:pt x="8" y="76"/>
                    <a:pt x="15" y="81"/>
                  </a:cubicBezTo>
                  <a:cubicBezTo>
                    <a:pt x="23" y="86"/>
                    <a:pt x="33" y="87"/>
                    <a:pt x="42" y="88"/>
                  </a:cubicBezTo>
                  <a:cubicBezTo>
                    <a:pt x="54" y="89"/>
                    <a:pt x="64" y="90"/>
                    <a:pt x="75" y="93"/>
                  </a:cubicBezTo>
                  <a:cubicBezTo>
                    <a:pt x="86" y="96"/>
                    <a:pt x="98" y="98"/>
                    <a:pt x="109" y="100"/>
                  </a:cubicBezTo>
                  <a:cubicBezTo>
                    <a:pt x="137" y="104"/>
                    <a:pt x="168" y="105"/>
                    <a:pt x="195" y="98"/>
                  </a:cubicBezTo>
                  <a:cubicBezTo>
                    <a:pt x="200" y="97"/>
                    <a:pt x="206" y="96"/>
                    <a:pt x="211" y="93"/>
                  </a:cubicBezTo>
                  <a:cubicBezTo>
                    <a:pt x="213" y="92"/>
                    <a:pt x="215" y="90"/>
                    <a:pt x="217" y="88"/>
                  </a:cubicBezTo>
                  <a:cubicBezTo>
                    <a:pt x="218" y="86"/>
                    <a:pt x="217" y="82"/>
                    <a:pt x="215" y="81"/>
                  </a:cubicBezTo>
                  <a:cubicBezTo>
                    <a:pt x="218" y="81"/>
                    <a:pt x="222" y="80"/>
                    <a:pt x="225" y="78"/>
                  </a:cubicBezTo>
                  <a:cubicBezTo>
                    <a:pt x="228" y="76"/>
                    <a:pt x="229" y="71"/>
                    <a:pt x="226" y="68"/>
                  </a:cubicBezTo>
                  <a:cubicBezTo>
                    <a:pt x="230" y="68"/>
                    <a:pt x="234" y="66"/>
                    <a:pt x="235" y="63"/>
                  </a:cubicBezTo>
                  <a:cubicBezTo>
                    <a:pt x="237" y="59"/>
                    <a:pt x="235" y="55"/>
                    <a:pt x="232" y="54"/>
                  </a:cubicBezTo>
                  <a:cubicBezTo>
                    <a:pt x="237" y="52"/>
                    <a:pt x="241" y="48"/>
                    <a:pt x="242" y="43"/>
                  </a:cubicBezTo>
                  <a:cubicBezTo>
                    <a:pt x="242" y="41"/>
                    <a:pt x="242" y="38"/>
                    <a:pt x="242" y="36"/>
                  </a:cubicBezTo>
                  <a:cubicBezTo>
                    <a:pt x="242" y="34"/>
                    <a:pt x="240" y="31"/>
                    <a:pt x="241" y="29"/>
                  </a:cubicBezTo>
                  <a:cubicBezTo>
                    <a:pt x="242" y="27"/>
                    <a:pt x="244" y="27"/>
                    <a:pt x="245" y="26"/>
                  </a:cubicBezTo>
                  <a:cubicBezTo>
                    <a:pt x="248" y="23"/>
                    <a:pt x="250" y="18"/>
                    <a:pt x="251" y="14"/>
                  </a:cubicBezTo>
                  <a:cubicBezTo>
                    <a:pt x="251" y="13"/>
                    <a:pt x="251" y="12"/>
                    <a:pt x="250" y="11"/>
                  </a:cubicBezTo>
                  <a:cubicBezTo>
                    <a:pt x="250" y="10"/>
                    <a:pt x="250" y="9"/>
                    <a:pt x="249" y="8"/>
                  </a:cubicBezTo>
                  <a:cubicBezTo>
                    <a:pt x="247" y="5"/>
                    <a:pt x="244" y="3"/>
                    <a:pt x="240" y="2"/>
                  </a:cubicBezTo>
                  <a:close/>
                </a:path>
              </a:pathLst>
            </a:custGeom>
            <a:solidFill>
              <a:srgbClr val="B26E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4079653" y="4299731"/>
              <a:ext cx="794387" cy="314444"/>
            </a:xfrm>
            <a:custGeom>
              <a:avLst/>
              <a:gdLst/>
              <a:ahLst/>
              <a:cxnLst/>
              <a:rect l="l" t="t" r="r" b="b"/>
              <a:pathLst>
                <a:path w="255" h="101" extrusionOk="0">
                  <a:moveTo>
                    <a:pt x="15" y="0"/>
                  </a:moveTo>
                  <a:cubicBezTo>
                    <a:pt x="15" y="0"/>
                    <a:pt x="16" y="0"/>
                    <a:pt x="16" y="0"/>
                  </a:cubicBezTo>
                  <a:cubicBezTo>
                    <a:pt x="26" y="0"/>
                    <a:pt x="36" y="3"/>
                    <a:pt x="46" y="5"/>
                  </a:cubicBezTo>
                  <a:cubicBezTo>
                    <a:pt x="68" y="11"/>
                    <a:pt x="91" y="15"/>
                    <a:pt x="113" y="19"/>
                  </a:cubicBezTo>
                  <a:cubicBezTo>
                    <a:pt x="135" y="21"/>
                    <a:pt x="155" y="22"/>
                    <a:pt x="177" y="22"/>
                  </a:cubicBezTo>
                  <a:cubicBezTo>
                    <a:pt x="197" y="22"/>
                    <a:pt x="219" y="24"/>
                    <a:pt x="237" y="36"/>
                  </a:cubicBezTo>
                  <a:cubicBezTo>
                    <a:pt x="244" y="40"/>
                    <a:pt x="253" y="49"/>
                    <a:pt x="254" y="57"/>
                  </a:cubicBezTo>
                  <a:cubicBezTo>
                    <a:pt x="255" y="66"/>
                    <a:pt x="246" y="74"/>
                    <a:pt x="240" y="79"/>
                  </a:cubicBezTo>
                  <a:cubicBezTo>
                    <a:pt x="232" y="84"/>
                    <a:pt x="222" y="85"/>
                    <a:pt x="213" y="86"/>
                  </a:cubicBezTo>
                  <a:cubicBezTo>
                    <a:pt x="204" y="87"/>
                    <a:pt x="195" y="87"/>
                    <a:pt x="187" y="89"/>
                  </a:cubicBezTo>
                  <a:cubicBezTo>
                    <a:pt x="179" y="91"/>
                    <a:pt x="171" y="93"/>
                    <a:pt x="163" y="95"/>
                  </a:cubicBezTo>
                  <a:cubicBezTo>
                    <a:pt x="153" y="96"/>
                    <a:pt x="142" y="97"/>
                    <a:pt x="131" y="98"/>
                  </a:cubicBezTo>
                  <a:cubicBezTo>
                    <a:pt x="118" y="99"/>
                    <a:pt x="105" y="101"/>
                    <a:pt x="92" y="100"/>
                  </a:cubicBezTo>
                  <a:cubicBezTo>
                    <a:pt x="80" y="100"/>
                    <a:pt x="68" y="100"/>
                    <a:pt x="56" y="96"/>
                  </a:cubicBezTo>
                  <a:cubicBezTo>
                    <a:pt x="54" y="95"/>
                    <a:pt x="52" y="94"/>
                    <a:pt x="50" y="92"/>
                  </a:cubicBezTo>
                  <a:cubicBezTo>
                    <a:pt x="48" y="91"/>
                    <a:pt x="47" y="88"/>
                    <a:pt x="49" y="86"/>
                  </a:cubicBezTo>
                  <a:cubicBezTo>
                    <a:pt x="46" y="86"/>
                    <a:pt x="43" y="86"/>
                    <a:pt x="41" y="85"/>
                  </a:cubicBezTo>
                  <a:cubicBezTo>
                    <a:pt x="38" y="84"/>
                    <a:pt x="35" y="83"/>
                    <a:pt x="34" y="80"/>
                  </a:cubicBezTo>
                  <a:cubicBezTo>
                    <a:pt x="33" y="78"/>
                    <a:pt x="34" y="75"/>
                    <a:pt x="36" y="73"/>
                  </a:cubicBezTo>
                  <a:cubicBezTo>
                    <a:pt x="32" y="74"/>
                    <a:pt x="28" y="72"/>
                    <a:pt x="25" y="69"/>
                  </a:cubicBezTo>
                  <a:cubicBezTo>
                    <a:pt x="22" y="66"/>
                    <a:pt x="22" y="62"/>
                    <a:pt x="21" y="58"/>
                  </a:cubicBezTo>
                  <a:cubicBezTo>
                    <a:pt x="21" y="55"/>
                    <a:pt x="19" y="54"/>
                    <a:pt x="17" y="52"/>
                  </a:cubicBezTo>
                  <a:cubicBezTo>
                    <a:pt x="13" y="46"/>
                    <a:pt x="11" y="38"/>
                    <a:pt x="13" y="32"/>
                  </a:cubicBezTo>
                  <a:cubicBezTo>
                    <a:pt x="14" y="30"/>
                    <a:pt x="15" y="28"/>
                    <a:pt x="14" y="27"/>
                  </a:cubicBezTo>
                  <a:cubicBezTo>
                    <a:pt x="13" y="26"/>
                    <a:pt x="13" y="25"/>
                    <a:pt x="12" y="25"/>
                  </a:cubicBezTo>
                  <a:cubicBezTo>
                    <a:pt x="8" y="23"/>
                    <a:pt x="5" y="20"/>
                    <a:pt x="3" y="17"/>
                  </a:cubicBezTo>
                  <a:cubicBezTo>
                    <a:pt x="1" y="13"/>
                    <a:pt x="0" y="9"/>
                    <a:pt x="3" y="5"/>
                  </a:cubicBezTo>
                  <a:cubicBezTo>
                    <a:pt x="5" y="1"/>
                    <a:pt x="10" y="0"/>
                    <a:pt x="15" y="0"/>
                  </a:cubicBezTo>
                  <a:close/>
                </a:path>
              </a:pathLst>
            </a:custGeom>
            <a:solidFill>
              <a:srgbClr val="B26E4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0"/>
            <p:cNvSpPr/>
            <p:nvPr/>
          </p:nvSpPr>
          <p:spPr>
            <a:xfrm>
              <a:off x="3508684" y="3770141"/>
              <a:ext cx="1704618" cy="777838"/>
            </a:xfrm>
            <a:custGeom>
              <a:avLst/>
              <a:gdLst/>
              <a:ahLst/>
              <a:cxnLst/>
              <a:rect l="l" t="t" r="r" b="b"/>
              <a:pathLst>
                <a:path w="545" h="251" extrusionOk="0">
                  <a:moveTo>
                    <a:pt x="505" y="179"/>
                  </a:moveTo>
                  <a:cubicBezTo>
                    <a:pt x="445" y="159"/>
                    <a:pt x="387" y="131"/>
                    <a:pt x="329" y="103"/>
                  </a:cubicBezTo>
                  <a:cubicBezTo>
                    <a:pt x="289" y="84"/>
                    <a:pt x="249" y="65"/>
                    <a:pt x="207" y="48"/>
                  </a:cubicBezTo>
                  <a:cubicBezTo>
                    <a:pt x="197" y="44"/>
                    <a:pt x="187" y="40"/>
                    <a:pt x="177" y="35"/>
                  </a:cubicBezTo>
                  <a:cubicBezTo>
                    <a:pt x="168" y="32"/>
                    <a:pt x="161" y="27"/>
                    <a:pt x="152" y="23"/>
                  </a:cubicBezTo>
                  <a:cubicBezTo>
                    <a:pt x="130" y="15"/>
                    <a:pt x="108" y="8"/>
                    <a:pt x="85" y="3"/>
                  </a:cubicBezTo>
                  <a:cubicBezTo>
                    <a:pt x="73" y="1"/>
                    <a:pt x="60" y="0"/>
                    <a:pt x="48" y="4"/>
                  </a:cubicBezTo>
                  <a:cubicBezTo>
                    <a:pt x="0" y="22"/>
                    <a:pt x="18" y="90"/>
                    <a:pt x="38" y="123"/>
                  </a:cubicBezTo>
                  <a:cubicBezTo>
                    <a:pt x="63" y="163"/>
                    <a:pt x="104" y="189"/>
                    <a:pt x="148" y="205"/>
                  </a:cubicBezTo>
                  <a:cubicBezTo>
                    <a:pt x="216" y="229"/>
                    <a:pt x="288" y="228"/>
                    <a:pt x="359" y="234"/>
                  </a:cubicBezTo>
                  <a:cubicBezTo>
                    <a:pt x="404" y="238"/>
                    <a:pt x="450" y="240"/>
                    <a:pt x="494" y="250"/>
                  </a:cubicBezTo>
                  <a:cubicBezTo>
                    <a:pt x="497" y="251"/>
                    <a:pt x="500" y="251"/>
                    <a:pt x="503" y="251"/>
                  </a:cubicBezTo>
                  <a:cubicBezTo>
                    <a:pt x="515" y="251"/>
                    <a:pt x="523" y="242"/>
                    <a:pt x="530" y="233"/>
                  </a:cubicBezTo>
                  <a:cubicBezTo>
                    <a:pt x="536" y="225"/>
                    <a:pt x="545" y="212"/>
                    <a:pt x="543" y="202"/>
                  </a:cubicBezTo>
                  <a:cubicBezTo>
                    <a:pt x="542" y="191"/>
                    <a:pt x="530" y="187"/>
                    <a:pt x="520" y="184"/>
                  </a:cubicBezTo>
                  <a:cubicBezTo>
                    <a:pt x="515" y="183"/>
                    <a:pt x="510" y="181"/>
                    <a:pt x="505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5676702" y="4382480"/>
              <a:ext cx="99298" cy="8277"/>
            </a:xfrm>
            <a:custGeom>
              <a:avLst/>
              <a:gdLst/>
              <a:ahLst/>
              <a:cxnLst/>
              <a:rect l="l" t="t" r="r" b="b"/>
              <a:pathLst>
                <a:path w="32" h="4" extrusionOk="0">
                  <a:moveTo>
                    <a:pt x="32" y="1"/>
                  </a:moveTo>
                  <a:cubicBezTo>
                    <a:pt x="31" y="0"/>
                    <a:pt x="29" y="0"/>
                    <a:pt x="29" y="0"/>
                  </a:cubicBezTo>
                  <a:cubicBezTo>
                    <a:pt x="20" y="2"/>
                    <a:pt x="11" y="2"/>
                    <a:pt x="3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0" y="4"/>
                    <a:pt x="2" y="4"/>
                    <a:pt x="3" y="4"/>
                  </a:cubicBezTo>
                  <a:cubicBezTo>
                    <a:pt x="12" y="4"/>
                    <a:pt x="21" y="4"/>
                    <a:pt x="30" y="2"/>
                  </a:cubicBezTo>
                  <a:cubicBezTo>
                    <a:pt x="31" y="2"/>
                    <a:pt x="32" y="2"/>
                    <a:pt x="32" y="1"/>
                  </a:cubicBezTo>
                  <a:close/>
                </a:path>
              </a:pathLst>
            </a:custGeom>
            <a:solidFill>
              <a:srgbClr val="734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5684979" y="4456956"/>
              <a:ext cx="74476" cy="8277"/>
            </a:xfrm>
            <a:custGeom>
              <a:avLst/>
              <a:gdLst/>
              <a:ahLst/>
              <a:cxnLst/>
              <a:rect l="l" t="t" r="r" b="b"/>
              <a:pathLst>
                <a:path w="25" h="3" extrusionOk="0">
                  <a:moveTo>
                    <a:pt x="25" y="1"/>
                  </a:moveTo>
                  <a:cubicBezTo>
                    <a:pt x="24" y="0"/>
                    <a:pt x="23" y="0"/>
                    <a:pt x="22" y="0"/>
                  </a:cubicBezTo>
                  <a:cubicBezTo>
                    <a:pt x="16" y="1"/>
                    <a:pt x="10" y="1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2" y="2"/>
                    <a:pt x="2" y="2"/>
                  </a:cubicBezTo>
                  <a:cubicBezTo>
                    <a:pt x="9" y="3"/>
                    <a:pt x="16" y="3"/>
                    <a:pt x="23" y="2"/>
                  </a:cubicBezTo>
                  <a:cubicBezTo>
                    <a:pt x="24" y="2"/>
                    <a:pt x="25" y="2"/>
                    <a:pt x="25" y="1"/>
                  </a:cubicBezTo>
                  <a:close/>
                </a:path>
              </a:pathLst>
            </a:custGeom>
            <a:solidFill>
              <a:srgbClr val="734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5660152" y="4498328"/>
              <a:ext cx="66199" cy="16550"/>
            </a:xfrm>
            <a:custGeom>
              <a:avLst/>
              <a:gdLst/>
              <a:ahLst/>
              <a:cxnLst/>
              <a:rect l="l" t="t" r="r" b="b"/>
              <a:pathLst>
                <a:path w="23" h="5" extrusionOk="0">
                  <a:moveTo>
                    <a:pt x="23" y="2"/>
                  </a:moveTo>
                  <a:cubicBezTo>
                    <a:pt x="22" y="1"/>
                    <a:pt x="21" y="1"/>
                    <a:pt x="20" y="1"/>
                  </a:cubicBezTo>
                  <a:cubicBezTo>
                    <a:pt x="15" y="3"/>
                    <a:pt x="9" y="2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8" y="5"/>
                    <a:pt x="15" y="5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lose/>
                </a:path>
              </a:pathLst>
            </a:custGeom>
            <a:solidFill>
              <a:srgbClr val="734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5635330" y="4547977"/>
              <a:ext cx="57927" cy="8277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8" y="1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6" y="1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7" y="4"/>
                    <a:pt x="12" y="4"/>
                    <a:pt x="17" y="3"/>
                  </a:cubicBezTo>
                  <a:cubicBezTo>
                    <a:pt x="18" y="2"/>
                    <a:pt x="19" y="2"/>
                    <a:pt x="18" y="1"/>
                  </a:cubicBezTo>
                  <a:close/>
                </a:path>
              </a:pathLst>
            </a:custGeom>
            <a:solidFill>
              <a:srgbClr val="7349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4584418" y="3902538"/>
              <a:ext cx="455120" cy="66199"/>
            </a:xfrm>
            <a:custGeom>
              <a:avLst/>
              <a:gdLst/>
              <a:ahLst/>
              <a:cxnLst/>
              <a:rect l="l" t="t" r="r" b="b"/>
              <a:pathLst>
                <a:path w="147" h="21" extrusionOk="0">
                  <a:moveTo>
                    <a:pt x="145" y="19"/>
                  </a:moveTo>
                  <a:cubicBezTo>
                    <a:pt x="126" y="18"/>
                    <a:pt x="108" y="17"/>
                    <a:pt x="89" y="15"/>
                  </a:cubicBezTo>
                  <a:cubicBezTo>
                    <a:pt x="71" y="14"/>
                    <a:pt x="52" y="11"/>
                    <a:pt x="34" y="8"/>
                  </a:cubicBezTo>
                  <a:cubicBezTo>
                    <a:pt x="24" y="6"/>
                    <a:pt x="14" y="4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9" y="8"/>
                    <a:pt x="38" y="12"/>
                    <a:pt x="56" y="14"/>
                  </a:cubicBezTo>
                  <a:cubicBezTo>
                    <a:pt x="75" y="17"/>
                    <a:pt x="94" y="18"/>
                    <a:pt x="113" y="19"/>
                  </a:cubicBezTo>
                  <a:cubicBezTo>
                    <a:pt x="124" y="20"/>
                    <a:pt x="134" y="21"/>
                    <a:pt x="145" y="21"/>
                  </a:cubicBezTo>
                  <a:cubicBezTo>
                    <a:pt x="146" y="21"/>
                    <a:pt x="147" y="21"/>
                    <a:pt x="147" y="20"/>
                  </a:cubicBezTo>
                  <a:cubicBezTo>
                    <a:pt x="147" y="19"/>
                    <a:pt x="146" y="19"/>
                    <a:pt x="145" y="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5312607" y="3819790"/>
              <a:ext cx="388923" cy="148948"/>
            </a:xfrm>
            <a:custGeom>
              <a:avLst/>
              <a:gdLst/>
              <a:ahLst/>
              <a:cxnLst/>
              <a:rect l="l" t="t" r="r" b="b"/>
              <a:pathLst>
                <a:path w="125" h="50" extrusionOk="0">
                  <a:moveTo>
                    <a:pt x="124" y="0"/>
                  </a:moveTo>
                  <a:cubicBezTo>
                    <a:pt x="123" y="0"/>
                    <a:pt x="122" y="0"/>
                    <a:pt x="121" y="0"/>
                  </a:cubicBezTo>
                  <a:cubicBezTo>
                    <a:pt x="92" y="16"/>
                    <a:pt x="60" y="27"/>
                    <a:pt x="29" y="38"/>
                  </a:cubicBezTo>
                  <a:cubicBezTo>
                    <a:pt x="20" y="41"/>
                    <a:pt x="11" y="45"/>
                    <a:pt x="2" y="48"/>
                  </a:cubicBezTo>
                  <a:cubicBezTo>
                    <a:pt x="1" y="48"/>
                    <a:pt x="0" y="49"/>
                    <a:pt x="1" y="50"/>
                  </a:cubicBezTo>
                  <a:cubicBezTo>
                    <a:pt x="2" y="50"/>
                    <a:pt x="3" y="50"/>
                    <a:pt x="4" y="50"/>
                  </a:cubicBezTo>
                  <a:cubicBezTo>
                    <a:pt x="20" y="44"/>
                    <a:pt x="37" y="38"/>
                    <a:pt x="53" y="32"/>
                  </a:cubicBezTo>
                  <a:cubicBezTo>
                    <a:pt x="68" y="26"/>
                    <a:pt x="84" y="20"/>
                    <a:pt x="99" y="14"/>
                  </a:cubicBezTo>
                  <a:cubicBezTo>
                    <a:pt x="108" y="10"/>
                    <a:pt x="116" y="6"/>
                    <a:pt x="124" y="2"/>
                  </a:cubicBezTo>
                  <a:cubicBezTo>
                    <a:pt x="125" y="1"/>
                    <a:pt x="125" y="1"/>
                    <a:pt x="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5097460" y="3753591"/>
              <a:ext cx="1315707" cy="570966"/>
            </a:xfrm>
            <a:custGeom>
              <a:avLst/>
              <a:gdLst/>
              <a:ahLst/>
              <a:cxnLst/>
              <a:rect l="l" t="t" r="r" b="b"/>
              <a:pathLst>
                <a:path w="421" h="184" extrusionOk="0">
                  <a:moveTo>
                    <a:pt x="418" y="6"/>
                  </a:moveTo>
                  <a:cubicBezTo>
                    <a:pt x="390" y="0"/>
                    <a:pt x="360" y="6"/>
                    <a:pt x="334" y="17"/>
                  </a:cubicBezTo>
                  <a:cubicBezTo>
                    <a:pt x="306" y="29"/>
                    <a:pt x="281" y="45"/>
                    <a:pt x="255" y="60"/>
                  </a:cubicBezTo>
                  <a:cubicBezTo>
                    <a:pt x="228" y="75"/>
                    <a:pt x="202" y="91"/>
                    <a:pt x="174" y="106"/>
                  </a:cubicBezTo>
                  <a:cubicBezTo>
                    <a:pt x="148" y="120"/>
                    <a:pt x="122" y="133"/>
                    <a:pt x="95" y="145"/>
                  </a:cubicBezTo>
                  <a:cubicBezTo>
                    <a:pt x="68" y="158"/>
                    <a:pt x="40" y="168"/>
                    <a:pt x="12" y="178"/>
                  </a:cubicBezTo>
                  <a:cubicBezTo>
                    <a:pt x="9" y="179"/>
                    <a:pt x="5" y="181"/>
                    <a:pt x="2" y="182"/>
                  </a:cubicBezTo>
                  <a:cubicBezTo>
                    <a:pt x="1" y="182"/>
                    <a:pt x="0" y="183"/>
                    <a:pt x="1" y="183"/>
                  </a:cubicBezTo>
                  <a:cubicBezTo>
                    <a:pt x="2" y="184"/>
                    <a:pt x="3" y="184"/>
                    <a:pt x="4" y="184"/>
                  </a:cubicBezTo>
                  <a:cubicBezTo>
                    <a:pt x="32" y="174"/>
                    <a:pt x="59" y="164"/>
                    <a:pt x="86" y="152"/>
                  </a:cubicBezTo>
                  <a:cubicBezTo>
                    <a:pt x="113" y="141"/>
                    <a:pt x="139" y="128"/>
                    <a:pt x="165" y="115"/>
                  </a:cubicBezTo>
                  <a:cubicBezTo>
                    <a:pt x="192" y="100"/>
                    <a:pt x="218" y="85"/>
                    <a:pt x="244" y="69"/>
                  </a:cubicBezTo>
                  <a:cubicBezTo>
                    <a:pt x="258" y="62"/>
                    <a:pt x="271" y="54"/>
                    <a:pt x="284" y="46"/>
                  </a:cubicBezTo>
                  <a:cubicBezTo>
                    <a:pt x="297" y="39"/>
                    <a:pt x="309" y="32"/>
                    <a:pt x="322" y="26"/>
                  </a:cubicBezTo>
                  <a:cubicBezTo>
                    <a:pt x="348" y="13"/>
                    <a:pt x="377" y="4"/>
                    <a:pt x="407" y="6"/>
                  </a:cubicBezTo>
                  <a:cubicBezTo>
                    <a:pt x="410" y="7"/>
                    <a:pt x="414" y="7"/>
                    <a:pt x="417" y="8"/>
                  </a:cubicBezTo>
                  <a:cubicBezTo>
                    <a:pt x="419" y="8"/>
                    <a:pt x="421" y="6"/>
                    <a:pt x="418" y="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3798307" y="3861167"/>
              <a:ext cx="1373632" cy="513040"/>
            </a:xfrm>
            <a:custGeom>
              <a:avLst/>
              <a:gdLst/>
              <a:ahLst/>
              <a:cxnLst/>
              <a:rect l="l" t="t" r="r" b="b"/>
              <a:pathLst>
                <a:path w="442" h="166" extrusionOk="0">
                  <a:moveTo>
                    <a:pt x="441" y="163"/>
                  </a:moveTo>
                  <a:cubicBezTo>
                    <a:pt x="412" y="151"/>
                    <a:pt x="383" y="138"/>
                    <a:pt x="354" y="124"/>
                  </a:cubicBezTo>
                  <a:cubicBezTo>
                    <a:pt x="325" y="111"/>
                    <a:pt x="297" y="98"/>
                    <a:pt x="268" y="84"/>
                  </a:cubicBezTo>
                  <a:cubicBezTo>
                    <a:pt x="239" y="71"/>
                    <a:pt x="211" y="57"/>
                    <a:pt x="182" y="43"/>
                  </a:cubicBezTo>
                  <a:cubicBezTo>
                    <a:pt x="155" y="30"/>
                    <a:pt x="129" y="15"/>
                    <a:pt x="100" y="8"/>
                  </a:cubicBezTo>
                  <a:cubicBezTo>
                    <a:pt x="71" y="0"/>
                    <a:pt x="41" y="0"/>
                    <a:pt x="12" y="7"/>
                  </a:cubicBezTo>
                  <a:cubicBezTo>
                    <a:pt x="8" y="8"/>
                    <a:pt x="5" y="9"/>
                    <a:pt x="1" y="10"/>
                  </a:cubicBezTo>
                  <a:cubicBezTo>
                    <a:pt x="0" y="11"/>
                    <a:pt x="0" y="11"/>
                    <a:pt x="0" y="12"/>
                  </a:cubicBezTo>
                  <a:cubicBezTo>
                    <a:pt x="1" y="13"/>
                    <a:pt x="3" y="13"/>
                    <a:pt x="4" y="12"/>
                  </a:cubicBezTo>
                  <a:cubicBezTo>
                    <a:pt x="32" y="3"/>
                    <a:pt x="62" y="2"/>
                    <a:pt x="91" y="8"/>
                  </a:cubicBezTo>
                  <a:cubicBezTo>
                    <a:pt x="120" y="15"/>
                    <a:pt x="147" y="29"/>
                    <a:pt x="173" y="42"/>
                  </a:cubicBezTo>
                  <a:cubicBezTo>
                    <a:pt x="201" y="55"/>
                    <a:pt x="229" y="69"/>
                    <a:pt x="257" y="82"/>
                  </a:cubicBezTo>
                  <a:cubicBezTo>
                    <a:pt x="285" y="96"/>
                    <a:pt x="313" y="109"/>
                    <a:pt x="342" y="122"/>
                  </a:cubicBezTo>
                  <a:cubicBezTo>
                    <a:pt x="370" y="135"/>
                    <a:pt x="398" y="148"/>
                    <a:pt x="427" y="160"/>
                  </a:cubicBezTo>
                  <a:cubicBezTo>
                    <a:pt x="430" y="162"/>
                    <a:pt x="434" y="164"/>
                    <a:pt x="437" y="165"/>
                  </a:cubicBezTo>
                  <a:cubicBezTo>
                    <a:pt x="438" y="166"/>
                    <a:pt x="440" y="166"/>
                    <a:pt x="441" y="165"/>
                  </a:cubicBezTo>
                  <a:cubicBezTo>
                    <a:pt x="441" y="165"/>
                    <a:pt x="442" y="164"/>
                    <a:pt x="441" y="1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3988627" y="1800725"/>
              <a:ext cx="165497" cy="364094"/>
            </a:xfrm>
            <a:custGeom>
              <a:avLst/>
              <a:gdLst/>
              <a:ahLst/>
              <a:cxnLst/>
              <a:rect l="l" t="t" r="r" b="b"/>
              <a:pathLst>
                <a:path w="54" h="117" extrusionOk="0">
                  <a:moveTo>
                    <a:pt x="51" y="1"/>
                  </a:moveTo>
                  <a:cubicBezTo>
                    <a:pt x="51" y="0"/>
                    <a:pt x="47" y="0"/>
                    <a:pt x="47" y="1"/>
                  </a:cubicBezTo>
                  <a:cubicBezTo>
                    <a:pt x="51" y="19"/>
                    <a:pt x="50" y="38"/>
                    <a:pt x="45" y="55"/>
                  </a:cubicBezTo>
                  <a:cubicBezTo>
                    <a:pt x="41" y="71"/>
                    <a:pt x="33" y="86"/>
                    <a:pt x="22" y="98"/>
                  </a:cubicBezTo>
                  <a:cubicBezTo>
                    <a:pt x="16" y="105"/>
                    <a:pt x="9" y="111"/>
                    <a:pt x="1" y="116"/>
                  </a:cubicBezTo>
                  <a:cubicBezTo>
                    <a:pt x="0" y="116"/>
                    <a:pt x="1" y="117"/>
                    <a:pt x="2" y="117"/>
                  </a:cubicBezTo>
                  <a:cubicBezTo>
                    <a:pt x="3" y="117"/>
                    <a:pt x="4" y="117"/>
                    <a:pt x="5" y="117"/>
                  </a:cubicBezTo>
                  <a:cubicBezTo>
                    <a:pt x="18" y="108"/>
                    <a:pt x="29" y="96"/>
                    <a:pt x="38" y="82"/>
                  </a:cubicBezTo>
                  <a:cubicBezTo>
                    <a:pt x="47" y="67"/>
                    <a:pt x="52" y="49"/>
                    <a:pt x="53" y="32"/>
                  </a:cubicBezTo>
                  <a:cubicBezTo>
                    <a:pt x="54" y="22"/>
                    <a:pt x="53" y="11"/>
                    <a:pt x="51" y="1"/>
                  </a:cubicBezTo>
                  <a:close/>
                </a:path>
              </a:pathLst>
            </a:custGeom>
            <a:solidFill>
              <a:srgbClr val="354E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3963805" y="2024149"/>
              <a:ext cx="99299" cy="99298"/>
            </a:xfrm>
            <a:custGeom>
              <a:avLst/>
              <a:gdLst/>
              <a:ahLst/>
              <a:cxnLst/>
              <a:rect l="l" t="t" r="r" b="b"/>
              <a:pathLst>
                <a:path w="34" h="32" extrusionOk="0">
                  <a:moveTo>
                    <a:pt x="30" y="1"/>
                  </a:moveTo>
                  <a:cubicBezTo>
                    <a:pt x="23" y="13"/>
                    <a:pt x="14" y="23"/>
                    <a:pt x="2" y="30"/>
                  </a:cubicBezTo>
                  <a:cubicBezTo>
                    <a:pt x="0" y="31"/>
                    <a:pt x="4" y="32"/>
                    <a:pt x="5" y="31"/>
                  </a:cubicBezTo>
                  <a:cubicBezTo>
                    <a:pt x="17" y="24"/>
                    <a:pt x="27" y="14"/>
                    <a:pt x="34" y="1"/>
                  </a:cubicBezTo>
                  <a:cubicBezTo>
                    <a:pt x="34" y="0"/>
                    <a:pt x="30" y="0"/>
                    <a:pt x="30" y="1"/>
                  </a:cubicBezTo>
                  <a:close/>
                </a:path>
              </a:pathLst>
            </a:custGeom>
            <a:solidFill>
              <a:srgbClr val="354E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3864506" y="1924851"/>
              <a:ext cx="66199" cy="198596"/>
            </a:xfrm>
            <a:custGeom>
              <a:avLst/>
              <a:gdLst/>
              <a:ahLst/>
              <a:cxnLst/>
              <a:rect l="l" t="t" r="r" b="b"/>
              <a:pathLst>
                <a:path w="21" h="62" extrusionOk="0">
                  <a:moveTo>
                    <a:pt x="16" y="1"/>
                  </a:moveTo>
                  <a:cubicBezTo>
                    <a:pt x="7" y="19"/>
                    <a:pt x="0" y="40"/>
                    <a:pt x="6" y="60"/>
                  </a:cubicBezTo>
                  <a:cubicBezTo>
                    <a:pt x="6" y="62"/>
                    <a:pt x="10" y="61"/>
                    <a:pt x="10" y="60"/>
                  </a:cubicBezTo>
                  <a:cubicBezTo>
                    <a:pt x="4" y="40"/>
                    <a:pt x="11" y="19"/>
                    <a:pt x="20" y="2"/>
                  </a:cubicBezTo>
                  <a:cubicBezTo>
                    <a:pt x="21" y="0"/>
                    <a:pt x="17" y="0"/>
                    <a:pt x="16" y="1"/>
                  </a:cubicBezTo>
                  <a:close/>
                </a:path>
              </a:pathLst>
            </a:custGeom>
            <a:solidFill>
              <a:srgbClr val="354E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3972077" y="2272395"/>
              <a:ext cx="231697" cy="74476"/>
            </a:xfrm>
            <a:custGeom>
              <a:avLst/>
              <a:gdLst/>
              <a:ahLst/>
              <a:cxnLst/>
              <a:rect l="l" t="t" r="r" b="b"/>
              <a:pathLst>
                <a:path w="75" h="25" extrusionOk="0">
                  <a:moveTo>
                    <a:pt x="75" y="20"/>
                  </a:moveTo>
                  <a:cubicBezTo>
                    <a:pt x="74" y="20"/>
                    <a:pt x="73" y="20"/>
                    <a:pt x="72" y="20"/>
                  </a:cubicBezTo>
                  <a:cubicBezTo>
                    <a:pt x="53" y="25"/>
                    <a:pt x="34" y="19"/>
                    <a:pt x="17" y="10"/>
                  </a:cubicBezTo>
                  <a:cubicBezTo>
                    <a:pt x="13" y="7"/>
                    <a:pt x="9" y="4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ubicBezTo>
                    <a:pt x="17" y="14"/>
                    <a:pt x="36" y="24"/>
                    <a:pt x="57" y="24"/>
                  </a:cubicBezTo>
                  <a:cubicBezTo>
                    <a:pt x="63" y="24"/>
                    <a:pt x="68" y="23"/>
                    <a:pt x="74" y="22"/>
                  </a:cubicBezTo>
                  <a:cubicBezTo>
                    <a:pt x="75" y="21"/>
                    <a:pt x="75" y="21"/>
                    <a:pt x="75" y="20"/>
                  </a:cubicBezTo>
                  <a:close/>
                </a:path>
              </a:pathLst>
            </a:custGeom>
            <a:solidFill>
              <a:srgbClr val="354E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4170674" y="2264117"/>
              <a:ext cx="91026" cy="16550"/>
            </a:xfrm>
            <a:custGeom>
              <a:avLst/>
              <a:gdLst/>
              <a:ahLst/>
              <a:cxnLst/>
              <a:rect l="l" t="t" r="r" b="b"/>
              <a:pathLst>
                <a:path w="28" h="6" extrusionOk="0">
                  <a:moveTo>
                    <a:pt x="27" y="0"/>
                  </a:moveTo>
                  <a:cubicBezTo>
                    <a:pt x="27" y="0"/>
                    <a:pt x="25" y="0"/>
                    <a:pt x="25" y="0"/>
                  </a:cubicBezTo>
                  <a:cubicBezTo>
                    <a:pt x="17" y="2"/>
                    <a:pt x="10" y="3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11" y="5"/>
                    <a:pt x="19" y="4"/>
                    <a:pt x="27" y="2"/>
                  </a:cubicBezTo>
                  <a:cubicBezTo>
                    <a:pt x="27" y="2"/>
                    <a:pt x="28" y="1"/>
                    <a:pt x="27" y="0"/>
                  </a:cubicBezTo>
                  <a:close/>
                </a:path>
              </a:pathLst>
            </a:custGeom>
            <a:solidFill>
              <a:srgbClr val="354E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3847957" y="2346866"/>
              <a:ext cx="148948" cy="347543"/>
            </a:xfrm>
            <a:custGeom>
              <a:avLst/>
              <a:gdLst/>
              <a:ahLst/>
              <a:cxnLst/>
              <a:rect l="l" t="t" r="r" b="b"/>
              <a:pathLst>
                <a:path w="46" h="113" extrusionOk="0">
                  <a:moveTo>
                    <a:pt x="42" y="67"/>
                  </a:moveTo>
                  <a:cubicBezTo>
                    <a:pt x="41" y="60"/>
                    <a:pt x="38" y="53"/>
                    <a:pt x="34" y="47"/>
                  </a:cubicBezTo>
                  <a:cubicBezTo>
                    <a:pt x="29" y="39"/>
                    <a:pt x="22" y="34"/>
                    <a:pt x="16" y="27"/>
                  </a:cubicBezTo>
                  <a:cubicBezTo>
                    <a:pt x="10" y="20"/>
                    <a:pt x="4" y="12"/>
                    <a:pt x="4" y="2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0" y="20"/>
                    <a:pt x="17" y="31"/>
                    <a:pt x="27" y="44"/>
                  </a:cubicBezTo>
                  <a:cubicBezTo>
                    <a:pt x="37" y="56"/>
                    <a:pt x="41" y="71"/>
                    <a:pt x="39" y="87"/>
                  </a:cubicBezTo>
                  <a:cubicBezTo>
                    <a:pt x="39" y="95"/>
                    <a:pt x="36" y="103"/>
                    <a:pt x="32" y="111"/>
                  </a:cubicBezTo>
                  <a:cubicBezTo>
                    <a:pt x="31" y="112"/>
                    <a:pt x="35" y="113"/>
                    <a:pt x="35" y="111"/>
                  </a:cubicBezTo>
                  <a:cubicBezTo>
                    <a:pt x="43" y="98"/>
                    <a:pt x="46" y="82"/>
                    <a:pt x="42" y="67"/>
                  </a:cubicBezTo>
                  <a:close/>
                </a:path>
              </a:pathLst>
            </a:custGeom>
            <a:solidFill>
              <a:srgbClr val="354E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3889328" y="2562012"/>
              <a:ext cx="41377" cy="115848"/>
            </a:xfrm>
            <a:custGeom>
              <a:avLst/>
              <a:gdLst/>
              <a:ahLst/>
              <a:cxnLst/>
              <a:rect l="l" t="t" r="r" b="b"/>
              <a:pathLst>
                <a:path w="13" h="36" extrusionOk="0">
                  <a:moveTo>
                    <a:pt x="9" y="2"/>
                  </a:moveTo>
                  <a:cubicBezTo>
                    <a:pt x="8" y="0"/>
                    <a:pt x="4" y="1"/>
                    <a:pt x="5" y="2"/>
                  </a:cubicBezTo>
                  <a:cubicBezTo>
                    <a:pt x="9" y="13"/>
                    <a:pt x="7" y="25"/>
                    <a:pt x="0" y="34"/>
                  </a:cubicBezTo>
                  <a:cubicBezTo>
                    <a:pt x="0" y="35"/>
                    <a:pt x="4" y="36"/>
                    <a:pt x="4" y="35"/>
                  </a:cubicBezTo>
                  <a:cubicBezTo>
                    <a:pt x="11" y="25"/>
                    <a:pt x="13" y="13"/>
                    <a:pt x="9" y="2"/>
                  </a:cubicBezTo>
                  <a:close/>
                </a:path>
              </a:pathLst>
            </a:custGeom>
            <a:solidFill>
              <a:srgbClr val="354E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3574883" y="2710959"/>
              <a:ext cx="82749" cy="239974"/>
            </a:xfrm>
            <a:custGeom>
              <a:avLst/>
              <a:gdLst/>
              <a:ahLst/>
              <a:cxnLst/>
              <a:rect l="l" t="t" r="r" b="b"/>
              <a:pathLst>
                <a:path w="28" h="75" extrusionOk="0">
                  <a:moveTo>
                    <a:pt x="27" y="2"/>
                  </a:moveTo>
                  <a:cubicBezTo>
                    <a:pt x="28" y="1"/>
                    <a:pt x="26" y="1"/>
                    <a:pt x="26" y="1"/>
                  </a:cubicBezTo>
                  <a:cubicBezTo>
                    <a:pt x="25" y="0"/>
                    <a:pt x="24" y="1"/>
                    <a:pt x="23" y="1"/>
                  </a:cubicBezTo>
                  <a:cubicBezTo>
                    <a:pt x="11" y="18"/>
                    <a:pt x="0" y="39"/>
                    <a:pt x="8" y="60"/>
                  </a:cubicBezTo>
                  <a:cubicBezTo>
                    <a:pt x="9" y="66"/>
                    <a:pt x="12" y="70"/>
                    <a:pt x="16" y="74"/>
                  </a:cubicBezTo>
                  <a:cubicBezTo>
                    <a:pt x="17" y="75"/>
                    <a:pt x="21" y="74"/>
                    <a:pt x="20" y="73"/>
                  </a:cubicBezTo>
                  <a:cubicBezTo>
                    <a:pt x="13" y="66"/>
                    <a:pt x="9" y="57"/>
                    <a:pt x="9" y="47"/>
                  </a:cubicBezTo>
                  <a:cubicBezTo>
                    <a:pt x="9" y="37"/>
                    <a:pt x="12" y="26"/>
                    <a:pt x="17" y="17"/>
                  </a:cubicBezTo>
                  <a:cubicBezTo>
                    <a:pt x="20" y="12"/>
                    <a:pt x="23" y="7"/>
                    <a:pt x="27" y="2"/>
                  </a:cubicBezTo>
                  <a:close/>
                </a:path>
              </a:pathLst>
            </a:custGeom>
            <a:solidFill>
              <a:srgbClr val="354E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3665909" y="2843357"/>
              <a:ext cx="49649" cy="99298"/>
            </a:xfrm>
            <a:custGeom>
              <a:avLst/>
              <a:gdLst/>
              <a:ahLst/>
              <a:cxnLst/>
              <a:rect l="l" t="t" r="r" b="b"/>
              <a:pathLst>
                <a:path w="16" h="32" extrusionOk="0">
                  <a:moveTo>
                    <a:pt x="15" y="30"/>
                  </a:moveTo>
                  <a:cubicBezTo>
                    <a:pt x="7" y="23"/>
                    <a:pt x="4" y="11"/>
                    <a:pt x="8" y="1"/>
                  </a:cubicBezTo>
                  <a:cubicBezTo>
                    <a:pt x="8" y="0"/>
                    <a:pt x="4" y="0"/>
                    <a:pt x="4" y="1"/>
                  </a:cubicBezTo>
                  <a:cubicBezTo>
                    <a:pt x="0" y="11"/>
                    <a:pt x="3" y="24"/>
                    <a:pt x="12" y="31"/>
                  </a:cubicBezTo>
                  <a:cubicBezTo>
                    <a:pt x="12" y="32"/>
                    <a:pt x="14" y="32"/>
                    <a:pt x="15" y="32"/>
                  </a:cubicBezTo>
                  <a:cubicBezTo>
                    <a:pt x="15" y="31"/>
                    <a:pt x="16" y="31"/>
                    <a:pt x="15" y="30"/>
                  </a:cubicBezTo>
                  <a:close/>
                </a:path>
              </a:pathLst>
            </a:custGeom>
            <a:solidFill>
              <a:srgbClr val="354E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3541784" y="3091603"/>
              <a:ext cx="66199" cy="115848"/>
            </a:xfrm>
            <a:custGeom>
              <a:avLst/>
              <a:gdLst/>
              <a:ahLst/>
              <a:cxnLst/>
              <a:rect l="l" t="t" r="r" b="b"/>
              <a:pathLst>
                <a:path w="22" h="39" extrusionOk="0">
                  <a:moveTo>
                    <a:pt x="22" y="37"/>
                  </a:moveTo>
                  <a:cubicBezTo>
                    <a:pt x="22" y="36"/>
                    <a:pt x="20" y="36"/>
                    <a:pt x="19" y="36"/>
                  </a:cubicBezTo>
                  <a:cubicBezTo>
                    <a:pt x="17" y="36"/>
                    <a:pt x="14" y="34"/>
                    <a:pt x="12" y="33"/>
                  </a:cubicBezTo>
                  <a:cubicBezTo>
                    <a:pt x="10" y="30"/>
                    <a:pt x="8" y="27"/>
                    <a:pt x="7" y="23"/>
                  </a:cubicBezTo>
                  <a:cubicBezTo>
                    <a:pt x="6" y="17"/>
                    <a:pt x="6" y="8"/>
                    <a:pt x="9" y="2"/>
                  </a:cubicBezTo>
                  <a:cubicBezTo>
                    <a:pt x="10" y="1"/>
                    <a:pt x="6" y="0"/>
                    <a:pt x="5" y="2"/>
                  </a:cubicBezTo>
                  <a:cubicBezTo>
                    <a:pt x="0" y="14"/>
                    <a:pt x="2" y="39"/>
                    <a:pt x="21" y="38"/>
                  </a:cubicBezTo>
                  <a:cubicBezTo>
                    <a:pt x="21" y="38"/>
                    <a:pt x="22" y="37"/>
                    <a:pt x="22" y="37"/>
                  </a:cubicBezTo>
                  <a:close/>
                </a:path>
              </a:pathLst>
            </a:custGeom>
            <a:solidFill>
              <a:srgbClr val="354E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4592695" y="2603389"/>
              <a:ext cx="570970" cy="686814"/>
            </a:xfrm>
            <a:custGeom>
              <a:avLst/>
              <a:gdLst/>
              <a:ahLst/>
              <a:cxnLst/>
              <a:rect l="l" t="t" r="r" b="b"/>
              <a:pathLst>
                <a:path w="183" h="220" extrusionOk="0">
                  <a:moveTo>
                    <a:pt x="183" y="176"/>
                  </a:moveTo>
                  <a:cubicBezTo>
                    <a:pt x="180" y="163"/>
                    <a:pt x="177" y="149"/>
                    <a:pt x="174" y="136"/>
                  </a:cubicBezTo>
                  <a:cubicBezTo>
                    <a:pt x="170" y="115"/>
                    <a:pt x="166" y="94"/>
                    <a:pt x="160" y="74"/>
                  </a:cubicBezTo>
                  <a:cubicBezTo>
                    <a:pt x="155" y="55"/>
                    <a:pt x="149" y="40"/>
                    <a:pt x="141" y="28"/>
                  </a:cubicBezTo>
                  <a:cubicBezTo>
                    <a:pt x="135" y="19"/>
                    <a:pt x="128" y="7"/>
                    <a:pt x="117" y="0"/>
                  </a:cubicBezTo>
                  <a:cubicBezTo>
                    <a:pt x="117" y="2"/>
                    <a:pt x="117" y="4"/>
                    <a:pt x="117" y="5"/>
                  </a:cubicBezTo>
                  <a:cubicBezTo>
                    <a:pt x="117" y="7"/>
                    <a:pt x="116" y="8"/>
                    <a:pt x="116" y="9"/>
                  </a:cubicBezTo>
                  <a:cubicBezTo>
                    <a:pt x="124" y="15"/>
                    <a:pt x="130" y="25"/>
                    <a:pt x="134" y="32"/>
                  </a:cubicBezTo>
                  <a:cubicBezTo>
                    <a:pt x="142" y="44"/>
                    <a:pt x="148" y="58"/>
                    <a:pt x="153" y="76"/>
                  </a:cubicBezTo>
                  <a:cubicBezTo>
                    <a:pt x="158" y="96"/>
                    <a:pt x="163" y="117"/>
                    <a:pt x="167" y="137"/>
                  </a:cubicBezTo>
                  <a:cubicBezTo>
                    <a:pt x="169" y="151"/>
                    <a:pt x="172" y="164"/>
                    <a:pt x="175" y="177"/>
                  </a:cubicBezTo>
                  <a:cubicBezTo>
                    <a:pt x="176" y="181"/>
                    <a:pt x="176" y="181"/>
                    <a:pt x="176" y="181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177" y="181"/>
                    <a:pt x="178" y="181"/>
                    <a:pt x="179" y="180"/>
                  </a:cubicBezTo>
                  <a:cubicBezTo>
                    <a:pt x="181" y="180"/>
                    <a:pt x="182" y="179"/>
                    <a:pt x="183" y="178"/>
                  </a:cubicBezTo>
                  <a:lnTo>
                    <a:pt x="183" y="176"/>
                  </a:lnTo>
                  <a:close/>
                  <a:moveTo>
                    <a:pt x="91" y="198"/>
                  </a:moveTo>
                  <a:cubicBezTo>
                    <a:pt x="88" y="193"/>
                    <a:pt x="84" y="188"/>
                    <a:pt x="80" y="184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64" y="166"/>
                    <a:pt x="50" y="151"/>
                    <a:pt x="39" y="136"/>
                  </a:cubicBezTo>
                  <a:cubicBezTo>
                    <a:pt x="26" y="117"/>
                    <a:pt x="16" y="99"/>
                    <a:pt x="11" y="81"/>
                  </a:cubicBezTo>
                  <a:cubicBezTo>
                    <a:pt x="11" y="80"/>
                    <a:pt x="11" y="79"/>
                    <a:pt x="10" y="78"/>
                  </a:cubicBezTo>
                  <a:cubicBezTo>
                    <a:pt x="10" y="75"/>
                    <a:pt x="9" y="73"/>
                    <a:pt x="9" y="71"/>
                  </a:cubicBezTo>
                  <a:cubicBezTo>
                    <a:pt x="7" y="71"/>
                    <a:pt x="6" y="70"/>
                    <a:pt x="5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2" y="69"/>
                    <a:pt x="1" y="69"/>
                    <a:pt x="0" y="68"/>
                  </a:cubicBezTo>
                  <a:cubicBezTo>
                    <a:pt x="1" y="72"/>
                    <a:pt x="2" y="76"/>
                    <a:pt x="3" y="80"/>
                  </a:cubicBezTo>
                  <a:cubicBezTo>
                    <a:pt x="3" y="81"/>
                    <a:pt x="3" y="82"/>
                    <a:pt x="4" y="83"/>
                  </a:cubicBezTo>
                  <a:cubicBezTo>
                    <a:pt x="9" y="102"/>
                    <a:pt x="19" y="121"/>
                    <a:pt x="32" y="140"/>
                  </a:cubicBezTo>
                  <a:cubicBezTo>
                    <a:pt x="44" y="156"/>
                    <a:pt x="58" y="171"/>
                    <a:pt x="71" y="186"/>
                  </a:cubicBezTo>
                  <a:cubicBezTo>
                    <a:pt x="74" y="189"/>
                    <a:pt x="74" y="189"/>
                    <a:pt x="74" y="189"/>
                  </a:cubicBezTo>
                  <a:cubicBezTo>
                    <a:pt x="78" y="194"/>
                    <a:pt x="81" y="198"/>
                    <a:pt x="85" y="202"/>
                  </a:cubicBezTo>
                  <a:cubicBezTo>
                    <a:pt x="88" y="207"/>
                    <a:pt x="92" y="212"/>
                    <a:pt x="96" y="217"/>
                  </a:cubicBezTo>
                  <a:cubicBezTo>
                    <a:pt x="97" y="218"/>
                    <a:pt x="98" y="219"/>
                    <a:pt x="99" y="220"/>
                  </a:cubicBezTo>
                  <a:cubicBezTo>
                    <a:pt x="101" y="219"/>
                    <a:pt x="102" y="218"/>
                    <a:pt x="104" y="218"/>
                  </a:cubicBezTo>
                  <a:cubicBezTo>
                    <a:pt x="105" y="217"/>
                    <a:pt x="106" y="217"/>
                    <a:pt x="107" y="216"/>
                  </a:cubicBezTo>
                  <a:cubicBezTo>
                    <a:pt x="105" y="214"/>
                    <a:pt x="104" y="213"/>
                    <a:pt x="102" y="211"/>
                  </a:cubicBezTo>
                  <a:cubicBezTo>
                    <a:pt x="98" y="207"/>
                    <a:pt x="95" y="202"/>
                    <a:pt x="91" y="1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20"/>
          <p:cNvGrpSpPr/>
          <p:nvPr/>
        </p:nvGrpSpPr>
        <p:grpSpPr>
          <a:xfrm>
            <a:off x="-1244006" y="-707668"/>
            <a:ext cx="12068039" cy="7318332"/>
            <a:chOff x="-1244006" y="-707668"/>
            <a:chExt cx="12068039" cy="7318332"/>
          </a:xfrm>
        </p:grpSpPr>
        <p:sp>
          <p:nvSpPr>
            <p:cNvPr id="17" name="Google Shape;17;p20"/>
            <p:cNvSpPr/>
            <p:nvPr/>
          </p:nvSpPr>
          <p:spPr>
            <a:xfrm rot="-9080233">
              <a:off x="7833201" y="-214665"/>
              <a:ext cx="2620853" cy="2212268"/>
            </a:xfrm>
            <a:custGeom>
              <a:avLst/>
              <a:gdLst/>
              <a:ahLst/>
              <a:cxnLst/>
              <a:rect l="l" t="t" r="r" b="b"/>
              <a:pathLst>
                <a:path w="4788" h="4042" extrusionOk="0">
                  <a:moveTo>
                    <a:pt x="387" y="851"/>
                  </a:moveTo>
                  <a:cubicBezTo>
                    <a:pt x="775" y="0"/>
                    <a:pt x="1838" y="144"/>
                    <a:pt x="2096" y="646"/>
                  </a:cubicBezTo>
                  <a:cubicBezTo>
                    <a:pt x="2355" y="1147"/>
                    <a:pt x="3157" y="1327"/>
                    <a:pt x="3371" y="1268"/>
                  </a:cubicBezTo>
                  <a:cubicBezTo>
                    <a:pt x="3586" y="1208"/>
                    <a:pt x="3704" y="1171"/>
                    <a:pt x="3841" y="1225"/>
                  </a:cubicBezTo>
                  <a:cubicBezTo>
                    <a:pt x="3978" y="1280"/>
                    <a:pt x="4248" y="1380"/>
                    <a:pt x="4096" y="2155"/>
                  </a:cubicBezTo>
                  <a:cubicBezTo>
                    <a:pt x="3944" y="2930"/>
                    <a:pt x="4575" y="2319"/>
                    <a:pt x="4681" y="2638"/>
                  </a:cubicBezTo>
                  <a:cubicBezTo>
                    <a:pt x="4788" y="2957"/>
                    <a:pt x="4423" y="3507"/>
                    <a:pt x="3654" y="3783"/>
                  </a:cubicBezTo>
                  <a:cubicBezTo>
                    <a:pt x="3077" y="3990"/>
                    <a:pt x="1762" y="4042"/>
                    <a:pt x="919" y="3236"/>
                  </a:cubicBezTo>
                  <a:cubicBezTo>
                    <a:pt x="76" y="2431"/>
                    <a:pt x="0" y="1702"/>
                    <a:pt x="387" y="851"/>
                  </a:cubicBezTo>
                  <a:close/>
                </a:path>
              </a:pathLst>
            </a:custGeom>
            <a:solidFill>
              <a:srgbClr val="F8B8B9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0"/>
            <p:cNvSpPr/>
            <p:nvPr/>
          </p:nvSpPr>
          <p:spPr>
            <a:xfrm rot="10119329">
              <a:off x="5260072" y="4715257"/>
              <a:ext cx="2500686" cy="1665727"/>
            </a:xfrm>
            <a:custGeom>
              <a:avLst/>
              <a:gdLst/>
              <a:ahLst/>
              <a:cxnLst/>
              <a:rect l="l" t="t" r="r" b="b"/>
              <a:pathLst>
                <a:path w="4568" h="3044" extrusionOk="0">
                  <a:moveTo>
                    <a:pt x="420" y="1800"/>
                  </a:moveTo>
                  <a:cubicBezTo>
                    <a:pt x="217" y="1350"/>
                    <a:pt x="0" y="192"/>
                    <a:pt x="1016" y="96"/>
                  </a:cubicBezTo>
                  <a:cubicBezTo>
                    <a:pt x="2032" y="0"/>
                    <a:pt x="1952" y="660"/>
                    <a:pt x="2360" y="980"/>
                  </a:cubicBezTo>
                  <a:cubicBezTo>
                    <a:pt x="2768" y="1300"/>
                    <a:pt x="3304" y="1060"/>
                    <a:pt x="3596" y="1068"/>
                  </a:cubicBezTo>
                  <a:cubicBezTo>
                    <a:pt x="3888" y="1076"/>
                    <a:pt x="4360" y="1196"/>
                    <a:pt x="4464" y="1612"/>
                  </a:cubicBezTo>
                  <a:cubicBezTo>
                    <a:pt x="4568" y="2028"/>
                    <a:pt x="4427" y="2251"/>
                    <a:pt x="4103" y="2547"/>
                  </a:cubicBezTo>
                  <a:cubicBezTo>
                    <a:pt x="3659" y="2953"/>
                    <a:pt x="3136" y="3044"/>
                    <a:pt x="1916" y="2844"/>
                  </a:cubicBezTo>
                  <a:cubicBezTo>
                    <a:pt x="1209" y="2728"/>
                    <a:pt x="634" y="2276"/>
                    <a:pt x="420" y="1800"/>
                  </a:cubicBezTo>
                  <a:close/>
                </a:path>
              </a:pathLst>
            </a:custGeom>
            <a:solidFill>
              <a:srgbClr val="BEE2EA">
                <a:alpha val="6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0"/>
            <p:cNvSpPr/>
            <p:nvPr/>
          </p:nvSpPr>
          <p:spPr>
            <a:xfrm rot="6251351" flipH="1">
              <a:off x="-1380405" y="2999592"/>
              <a:ext cx="2500689" cy="1665730"/>
            </a:xfrm>
            <a:custGeom>
              <a:avLst/>
              <a:gdLst/>
              <a:ahLst/>
              <a:cxnLst/>
              <a:rect l="l" t="t" r="r" b="b"/>
              <a:pathLst>
                <a:path w="4568" h="3044" extrusionOk="0">
                  <a:moveTo>
                    <a:pt x="420" y="1800"/>
                  </a:moveTo>
                  <a:cubicBezTo>
                    <a:pt x="217" y="1350"/>
                    <a:pt x="0" y="192"/>
                    <a:pt x="1016" y="96"/>
                  </a:cubicBezTo>
                  <a:cubicBezTo>
                    <a:pt x="2032" y="0"/>
                    <a:pt x="1952" y="660"/>
                    <a:pt x="2360" y="980"/>
                  </a:cubicBezTo>
                  <a:cubicBezTo>
                    <a:pt x="2768" y="1300"/>
                    <a:pt x="3304" y="1060"/>
                    <a:pt x="3596" y="1068"/>
                  </a:cubicBezTo>
                  <a:cubicBezTo>
                    <a:pt x="3888" y="1076"/>
                    <a:pt x="4360" y="1196"/>
                    <a:pt x="4464" y="1612"/>
                  </a:cubicBezTo>
                  <a:cubicBezTo>
                    <a:pt x="4568" y="2028"/>
                    <a:pt x="4427" y="2251"/>
                    <a:pt x="4103" y="2547"/>
                  </a:cubicBezTo>
                  <a:cubicBezTo>
                    <a:pt x="3659" y="2953"/>
                    <a:pt x="3136" y="3044"/>
                    <a:pt x="1916" y="2844"/>
                  </a:cubicBezTo>
                  <a:cubicBezTo>
                    <a:pt x="1209" y="2728"/>
                    <a:pt x="634" y="2276"/>
                    <a:pt x="420" y="1800"/>
                  </a:cubicBezTo>
                  <a:close/>
                </a:path>
              </a:pathLst>
            </a:custGeom>
            <a:solidFill>
              <a:srgbClr val="B5696D">
                <a:alpha val="4431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1"/>
          <p:cNvGrpSpPr/>
          <p:nvPr/>
        </p:nvGrpSpPr>
        <p:grpSpPr>
          <a:xfrm>
            <a:off x="-465290" y="-1298646"/>
            <a:ext cx="10693360" cy="8623034"/>
            <a:chOff x="-465290" y="-1298646"/>
            <a:chExt cx="10693360" cy="8623034"/>
          </a:xfrm>
        </p:grpSpPr>
        <p:sp>
          <p:nvSpPr>
            <p:cNvPr id="24" name="Google Shape;24;p21"/>
            <p:cNvSpPr/>
            <p:nvPr/>
          </p:nvSpPr>
          <p:spPr>
            <a:xfrm rot="-5694673" flipH="1">
              <a:off x="6738814" y="-653935"/>
              <a:ext cx="3795416" cy="2868695"/>
            </a:xfrm>
            <a:custGeom>
              <a:avLst/>
              <a:gdLst/>
              <a:ahLst/>
              <a:cxnLst/>
              <a:rect l="l" t="t" r="r" b="b"/>
              <a:pathLst>
                <a:path w="2430" h="1698" extrusionOk="0">
                  <a:moveTo>
                    <a:pt x="453" y="1497"/>
                  </a:moveTo>
                  <a:cubicBezTo>
                    <a:pt x="965" y="1683"/>
                    <a:pt x="1903" y="1698"/>
                    <a:pt x="2128" y="1541"/>
                  </a:cubicBezTo>
                  <a:cubicBezTo>
                    <a:pt x="2271" y="1441"/>
                    <a:pt x="2344" y="1333"/>
                    <a:pt x="2353" y="1303"/>
                  </a:cubicBezTo>
                  <a:cubicBezTo>
                    <a:pt x="2430" y="1030"/>
                    <a:pt x="2116" y="844"/>
                    <a:pt x="1896" y="788"/>
                  </a:cubicBezTo>
                  <a:cubicBezTo>
                    <a:pt x="1792" y="761"/>
                    <a:pt x="1705" y="724"/>
                    <a:pt x="1612" y="669"/>
                  </a:cubicBezTo>
                  <a:cubicBezTo>
                    <a:pt x="1506" y="607"/>
                    <a:pt x="1409" y="529"/>
                    <a:pt x="1327" y="437"/>
                  </a:cubicBezTo>
                  <a:cubicBezTo>
                    <a:pt x="1248" y="348"/>
                    <a:pt x="1179" y="264"/>
                    <a:pt x="1073" y="204"/>
                  </a:cubicBezTo>
                  <a:cubicBezTo>
                    <a:pt x="709" y="0"/>
                    <a:pt x="203" y="173"/>
                    <a:pt x="54" y="566"/>
                  </a:cubicBezTo>
                  <a:cubicBezTo>
                    <a:pt x="16" y="668"/>
                    <a:pt x="0" y="781"/>
                    <a:pt x="4" y="890"/>
                  </a:cubicBezTo>
                  <a:cubicBezTo>
                    <a:pt x="11" y="1132"/>
                    <a:pt x="232" y="1416"/>
                    <a:pt x="453" y="1497"/>
                  </a:cubicBezTo>
                  <a:close/>
                </a:path>
              </a:pathLst>
            </a:custGeom>
            <a:solidFill>
              <a:srgbClr val="F8B8B9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1"/>
            <p:cNvSpPr/>
            <p:nvPr/>
          </p:nvSpPr>
          <p:spPr>
            <a:xfrm rot="8945947">
              <a:off x="-215045" y="-774748"/>
              <a:ext cx="2500681" cy="1665732"/>
            </a:xfrm>
            <a:custGeom>
              <a:avLst/>
              <a:gdLst/>
              <a:ahLst/>
              <a:cxnLst/>
              <a:rect l="l" t="t" r="r" b="b"/>
              <a:pathLst>
                <a:path w="4568" h="3044" extrusionOk="0">
                  <a:moveTo>
                    <a:pt x="420" y="1800"/>
                  </a:moveTo>
                  <a:cubicBezTo>
                    <a:pt x="217" y="1350"/>
                    <a:pt x="0" y="192"/>
                    <a:pt x="1016" y="96"/>
                  </a:cubicBezTo>
                  <a:cubicBezTo>
                    <a:pt x="2032" y="0"/>
                    <a:pt x="1952" y="660"/>
                    <a:pt x="2360" y="980"/>
                  </a:cubicBezTo>
                  <a:cubicBezTo>
                    <a:pt x="2768" y="1300"/>
                    <a:pt x="3304" y="1060"/>
                    <a:pt x="3596" y="1068"/>
                  </a:cubicBezTo>
                  <a:cubicBezTo>
                    <a:pt x="3888" y="1076"/>
                    <a:pt x="4360" y="1196"/>
                    <a:pt x="4464" y="1612"/>
                  </a:cubicBezTo>
                  <a:cubicBezTo>
                    <a:pt x="4568" y="2028"/>
                    <a:pt x="4427" y="2251"/>
                    <a:pt x="4103" y="2547"/>
                  </a:cubicBezTo>
                  <a:cubicBezTo>
                    <a:pt x="3659" y="2953"/>
                    <a:pt x="3136" y="3044"/>
                    <a:pt x="1916" y="2844"/>
                  </a:cubicBezTo>
                  <a:cubicBezTo>
                    <a:pt x="1209" y="2728"/>
                    <a:pt x="634" y="2276"/>
                    <a:pt x="420" y="1800"/>
                  </a:cubicBezTo>
                  <a:close/>
                </a:path>
              </a:pathLst>
            </a:custGeom>
            <a:solidFill>
              <a:srgbClr val="B5696D">
                <a:alpha val="4431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1"/>
            <p:cNvSpPr/>
            <p:nvPr/>
          </p:nvSpPr>
          <p:spPr>
            <a:xfrm rot="-1846450">
              <a:off x="2982465" y="3931499"/>
              <a:ext cx="3260816" cy="2752468"/>
            </a:xfrm>
            <a:custGeom>
              <a:avLst/>
              <a:gdLst/>
              <a:ahLst/>
              <a:cxnLst/>
              <a:rect l="l" t="t" r="r" b="b"/>
              <a:pathLst>
                <a:path w="4788" h="4042" extrusionOk="0">
                  <a:moveTo>
                    <a:pt x="387" y="851"/>
                  </a:moveTo>
                  <a:cubicBezTo>
                    <a:pt x="775" y="0"/>
                    <a:pt x="1838" y="144"/>
                    <a:pt x="2096" y="646"/>
                  </a:cubicBezTo>
                  <a:cubicBezTo>
                    <a:pt x="2355" y="1147"/>
                    <a:pt x="3157" y="1327"/>
                    <a:pt x="3371" y="1268"/>
                  </a:cubicBezTo>
                  <a:cubicBezTo>
                    <a:pt x="3586" y="1208"/>
                    <a:pt x="3704" y="1171"/>
                    <a:pt x="3841" y="1225"/>
                  </a:cubicBezTo>
                  <a:cubicBezTo>
                    <a:pt x="3978" y="1280"/>
                    <a:pt x="4248" y="1380"/>
                    <a:pt x="4096" y="2155"/>
                  </a:cubicBezTo>
                  <a:cubicBezTo>
                    <a:pt x="3944" y="2930"/>
                    <a:pt x="4575" y="2319"/>
                    <a:pt x="4681" y="2638"/>
                  </a:cubicBezTo>
                  <a:cubicBezTo>
                    <a:pt x="4788" y="2957"/>
                    <a:pt x="4423" y="3507"/>
                    <a:pt x="3654" y="3783"/>
                  </a:cubicBezTo>
                  <a:cubicBezTo>
                    <a:pt x="3077" y="3990"/>
                    <a:pt x="1762" y="4042"/>
                    <a:pt x="919" y="3236"/>
                  </a:cubicBezTo>
                  <a:cubicBezTo>
                    <a:pt x="76" y="2431"/>
                    <a:pt x="0" y="1702"/>
                    <a:pt x="387" y="851"/>
                  </a:cubicBezTo>
                  <a:close/>
                </a:path>
              </a:pathLst>
            </a:custGeom>
            <a:solidFill>
              <a:srgbClr val="BEE2EA">
                <a:alpha val="6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713100" y="2352975"/>
            <a:ext cx="41739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title" idx="2"/>
          </p:nvPr>
        </p:nvSpPr>
        <p:spPr>
          <a:xfrm>
            <a:off x="713100" y="1378625"/>
            <a:ext cx="1217400" cy="93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subTitle" idx="1"/>
          </p:nvPr>
        </p:nvSpPr>
        <p:spPr>
          <a:xfrm>
            <a:off x="713100" y="3382675"/>
            <a:ext cx="4173900" cy="38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22"/>
          <p:cNvGrpSpPr/>
          <p:nvPr/>
        </p:nvGrpSpPr>
        <p:grpSpPr>
          <a:xfrm>
            <a:off x="-1269986" y="-1533969"/>
            <a:ext cx="12661838" cy="7588520"/>
            <a:chOff x="-1269986" y="-1533969"/>
            <a:chExt cx="12661838" cy="7588520"/>
          </a:xfrm>
        </p:grpSpPr>
        <p:sp>
          <p:nvSpPr>
            <p:cNvPr id="32" name="Google Shape;32;p22"/>
            <p:cNvSpPr/>
            <p:nvPr/>
          </p:nvSpPr>
          <p:spPr>
            <a:xfrm>
              <a:off x="-1269986" y="3753502"/>
              <a:ext cx="3288677" cy="2301049"/>
            </a:xfrm>
            <a:custGeom>
              <a:avLst/>
              <a:gdLst/>
              <a:ahLst/>
              <a:cxnLst/>
              <a:rect l="l" t="t" r="r" b="b"/>
              <a:pathLst>
                <a:path w="2430" h="1698" extrusionOk="0">
                  <a:moveTo>
                    <a:pt x="453" y="1497"/>
                  </a:moveTo>
                  <a:cubicBezTo>
                    <a:pt x="965" y="1683"/>
                    <a:pt x="1903" y="1698"/>
                    <a:pt x="2128" y="1541"/>
                  </a:cubicBezTo>
                  <a:cubicBezTo>
                    <a:pt x="2271" y="1441"/>
                    <a:pt x="2344" y="1333"/>
                    <a:pt x="2353" y="1303"/>
                  </a:cubicBezTo>
                  <a:cubicBezTo>
                    <a:pt x="2430" y="1030"/>
                    <a:pt x="2116" y="844"/>
                    <a:pt x="1896" y="788"/>
                  </a:cubicBezTo>
                  <a:cubicBezTo>
                    <a:pt x="1792" y="761"/>
                    <a:pt x="1705" y="724"/>
                    <a:pt x="1612" y="669"/>
                  </a:cubicBezTo>
                  <a:cubicBezTo>
                    <a:pt x="1506" y="607"/>
                    <a:pt x="1409" y="529"/>
                    <a:pt x="1327" y="437"/>
                  </a:cubicBezTo>
                  <a:cubicBezTo>
                    <a:pt x="1248" y="348"/>
                    <a:pt x="1179" y="264"/>
                    <a:pt x="1073" y="204"/>
                  </a:cubicBezTo>
                  <a:cubicBezTo>
                    <a:pt x="709" y="0"/>
                    <a:pt x="203" y="173"/>
                    <a:pt x="54" y="566"/>
                  </a:cubicBezTo>
                  <a:cubicBezTo>
                    <a:pt x="16" y="668"/>
                    <a:pt x="0" y="781"/>
                    <a:pt x="4" y="890"/>
                  </a:cubicBezTo>
                  <a:cubicBezTo>
                    <a:pt x="11" y="1132"/>
                    <a:pt x="232" y="1416"/>
                    <a:pt x="453" y="1497"/>
                  </a:cubicBezTo>
                  <a:close/>
                </a:path>
              </a:pathLst>
            </a:custGeom>
            <a:solidFill>
              <a:srgbClr val="F8B8B9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2"/>
            <p:cNvSpPr/>
            <p:nvPr/>
          </p:nvSpPr>
          <p:spPr>
            <a:xfrm>
              <a:off x="8536482" y="3298152"/>
              <a:ext cx="2038877" cy="1425225"/>
            </a:xfrm>
            <a:custGeom>
              <a:avLst/>
              <a:gdLst/>
              <a:ahLst/>
              <a:cxnLst/>
              <a:rect l="l" t="t" r="r" b="b"/>
              <a:pathLst>
                <a:path w="2143" h="1500" extrusionOk="0">
                  <a:moveTo>
                    <a:pt x="2057" y="1127"/>
                  </a:moveTo>
                  <a:cubicBezTo>
                    <a:pt x="2041" y="1155"/>
                    <a:pt x="2022" y="1179"/>
                    <a:pt x="2000" y="1199"/>
                  </a:cubicBezTo>
                  <a:cubicBezTo>
                    <a:pt x="1986" y="1212"/>
                    <a:pt x="1970" y="1224"/>
                    <a:pt x="1954" y="1234"/>
                  </a:cubicBezTo>
                  <a:cubicBezTo>
                    <a:pt x="1946" y="1239"/>
                    <a:pt x="1937" y="1243"/>
                    <a:pt x="1929" y="1248"/>
                  </a:cubicBezTo>
                  <a:cubicBezTo>
                    <a:pt x="1922" y="1251"/>
                    <a:pt x="1914" y="1254"/>
                    <a:pt x="1907" y="1257"/>
                  </a:cubicBezTo>
                  <a:cubicBezTo>
                    <a:pt x="1458" y="1464"/>
                    <a:pt x="886" y="1500"/>
                    <a:pt x="502" y="1376"/>
                  </a:cubicBezTo>
                  <a:cubicBezTo>
                    <a:pt x="328" y="1320"/>
                    <a:pt x="195" y="1220"/>
                    <a:pt x="170" y="1204"/>
                  </a:cubicBezTo>
                  <a:cubicBezTo>
                    <a:pt x="170" y="1204"/>
                    <a:pt x="170" y="1204"/>
                    <a:pt x="170" y="1204"/>
                  </a:cubicBezTo>
                  <a:cubicBezTo>
                    <a:pt x="137" y="1181"/>
                    <a:pt x="106" y="1151"/>
                    <a:pt x="81" y="1114"/>
                  </a:cubicBezTo>
                  <a:cubicBezTo>
                    <a:pt x="73" y="1103"/>
                    <a:pt x="67" y="1092"/>
                    <a:pt x="60" y="1080"/>
                  </a:cubicBezTo>
                  <a:cubicBezTo>
                    <a:pt x="0" y="964"/>
                    <a:pt x="0" y="805"/>
                    <a:pt x="41" y="674"/>
                  </a:cubicBezTo>
                  <a:cubicBezTo>
                    <a:pt x="43" y="669"/>
                    <a:pt x="45" y="664"/>
                    <a:pt x="46" y="659"/>
                  </a:cubicBezTo>
                  <a:cubicBezTo>
                    <a:pt x="92" y="525"/>
                    <a:pt x="175" y="421"/>
                    <a:pt x="264" y="336"/>
                  </a:cubicBezTo>
                  <a:cubicBezTo>
                    <a:pt x="376" y="229"/>
                    <a:pt x="500" y="147"/>
                    <a:pt x="630" y="91"/>
                  </a:cubicBezTo>
                  <a:cubicBezTo>
                    <a:pt x="654" y="82"/>
                    <a:pt x="677" y="73"/>
                    <a:pt x="701" y="64"/>
                  </a:cubicBezTo>
                  <a:cubicBezTo>
                    <a:pt x="841" y="17"/>
                    <a:pt x="986" y="0"/>
                    <a:pt x="1130" y="14"/>
                  </a:cubicBezTo>
                  <a:cubicBezTo>
                    <a:pt x="1187" y="20"/>
                    <a:pt x="1245" y="29"/>
                    <a:pt x="1303" y="41"/>
                  </a:cubicBezTo>
                  <a:cubicBezTo>
                    <a:pt x="1308" y="42"/>
                    <a:pt x="1312" y="43"/>
                    <a:pt x="1317" y="44"/>
                  </a:cubicBezTo>
                  <a:cubicBezTo>
                    <a:pt x="1404" y="64"/>
                    <a:pt x="1490" y="91"/>
                    <a:pt x="1573" y="127"/>
                  </a:cubicBezTo>
                  <a:cubicBezTo>
                    <a:pt x="1607" y="142"/>
                    <a:pt x="1642" y="159"/>
                    <a:pt x="1675" y="178"/>
                  </a:cubicBezTo>
                  <a:cubicBezTo>
                    <a:pt x="1707" y="196"/>
                    <a:pt x="1738" y="216"/>
                    <a:pt x="1769" y="238"/>
                  </a:cubicBezTo>
                  <a:cubicBezTo>
                    <a:pt x="1775" y="243"/>
                    <a:pt x="1781" y="247"/>
                    <a:pt x="1788" y="252"/>
                  </a:cubicBezTo>
                  <a:cubicBezTo>
                    <a:pt x="1796" y="258"/>
                    <a:pt x="1804" y="265"/>
                    <a:pt x="1812" y="271"/>
                  </a:cubicBezTo>
                  <a:cubicBezTo>
                    <a:pt x="1816" y="275"/>
                    <a:pt x="1821" y="279"/>
                    <a:pt x="1825" y="283"/>
                  </a:cubicBezTo>
                  <a:cubicBezTo>
                    <a:pt x="1832" y="289"/>
                    <a:pt x="1838" y="294"/>
                    <a:pt x="1845" y="300"/>
                  </a:cubicBezTo>
                  <a:cubicBezTo>
                    <a:pt x="1845" y="300"/>
                    <a:pt x="1845" y="300"/>
                    <a:pt x="1845" y="300"/>
                  </a:cubicBezTo>
                  <a:cubicBezTo>
                    <a:pt x="1845" y="300"/>
                    <a:pt x="1846" y="301"/>
                    <a:pt x="1846" y="301"/>
                  </a:cubicBezTo>
                  <a:cubicBezTo>
                    <a:pt x="1849" y="304"/>
                    <a:pt x="1853" y="308"/>
                    <a:pt x="1856" y="311"/>
                  </a:cubicBezTo>
                  <a:cubicBezTo>
                    <a:pt x="1879" y="332"/>
                    <a:pt x="1901" y="355"/>
                    <a:pt x="1922" y="379"/>
                  </a:cubicBezTo>
                  <a:cubicBezTo>
                    <a:pt x="1985" y="452"/>
                    <a:pt x="2039" y="537"/>
                    <a:pt x="2078" y="635"/>
                  </a:cubicBezTo>
                  <a:cubicBezTo>
                    <a:pt x="2086" y="655"/>
                    <a:pt x="2094" y="676"/>
                    <a:pt x="2101" y="698"/>
                  </a:cubicBezTo>
                  <a:cubicBezTo>
                    <a:pt x="2101" y="698"/>
                    <a:pt x="2101" y="698"/>
                    <a:pt x="2101" y="699"/>
                  </a:cubicBezTo>
                  <a:cubicBezTo>
                    <a:pt x="2103" y="704"/>
                    <a:pt x="2105" y="709"/>
                    <a:pt x="2106" y="714"/>
                  </a:cubicBezTo>
                  <a:cubicBezTo>
                    <a:pt x="2106" y="714"/>
                    <a:pt x="2106" y="714"/>
                    <a:pt x="2106" y="714"/>
                  </a:cubicBezTo>
                  <a:cubicBezTo>
                    <a:pt x="2143" y="847"/>
                    <a:pt x="2123" y="1014"/>
                    <a:pt x="2057" y="1127"/>
                  </a:cubicBezTo>
                  <a:close/>
                </a:path>
              </a:pathLst>
            </a:custGeom>
            <a:solidFill>
              <a:srgbClr val="BEE2EA">
                <a:alpha val="6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2"/>
            <p:cNvSpPr/>
            <p:nvPr/>
          </p:nvSpPr>
          <p:spPr>
            <a:xfrm rot="-8100000">
              <a:off x="7276165" y="-566497"/>
              <a:ext cx="3779126" cy="2517303"/>
            </a:xfrm>
            <a:custGeom>
              <a:avLst/>
              <a:gdLst/>
              <a:ahLst/>
              <a:cxnLst/>
              <a:rect l="l" t="t" r="r" b="b"/>
              <a:pathLst>
                <a:path w="4568" h="3044" extrusionOk="0">
                  <a:moveTo>
                    <a:pt x="420" y="1800"/>
                  </a:moveTo>
                  <a:cubicBezTo>
                    <a:pt x="217" y="1350"/>
                    <a:pt x="0" y="192"/>
                    <a:pt x="1016" y="96"/>
                  </a:cubicBezTo>
                  <a:cubicBezTo>
                    <a:pt x="2032" y="0"/>
                    <a:pt x="1952" y="660"/>
                    <a:pt x="2360" y="980"/>
                  </a:cubicBezTo>
                  <a:cubicBezTo>
                    <a:pt x="2768" y="1300"/>
                    <a:pt x="3304" y="1060"/>
                    <a:pt x="3596" y="1068"/>
                  </a:cubicBezTo>
                  <a:cubicBezTo>
                    <a:pt x="3888" y="1076"/>
                    <a:pt x="4360" y="1196"/>
                    <a:pt x="4464" y="1612"/>
                  </a:cubicBezTo>
                  <a:cubicBezTo>
                    <a:pt x="4568" y="2028"/>
                    <a:pt x="4427" y="2251"/>
                    <a:pt x="4103" y="2547"/>
                  </a:cubicBezTo>
                  <a:cubicBezTo>
                    <a:pt x="3659" y="2953"/>
                    <a:pt x="3136" y="3044"/>
                    <a:pt x="1916" y="2844"/>
                  </a:cubicBezTo>
                  <a:cubicBezTo>
                    <a:pt x="1209" y="2728"/>
                    <a:pt x="634" y="2276"/>
                    <a:pt x="420" y="1800"/>
                  </a:cubicBezTo>
                  <a:close/>
                </a:path>
              </a:pathLst>
            </a:custGeom>
            <a:solidFill>
              <a:srgbClr val="B5696D">
                <a:alpha val="4431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ubTitle" idx="1"/>
          </p:nvPr>
        </p:nvSpPr>
        <p:spPr>
          <a:xfrm>
            <a:off x="720000" y="1570175"/>
            <a:ext cx="3598500" cy="23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ubTitle" idx="2"/>
          </p:nvPr>
        </p:nvSpPr>
        <p:spPr>
          <a:xfrm>
            <a:off x="4825525" y="1570175"/>
            <a:ext cx="3598500" cy="23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720010" y="539496"/>
            <a:ext cx="77040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ubTitle" idx="1"/>
          </p:nvPr>
        </p:nvSpPr>
        <p:spPr>
          <a:xfrm>
            <a:off x="720000" y="1692875"/>
            <a:ext cx="3852000" cy="20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  <a:defRPr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21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21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21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21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21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21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21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2100"/>
            </a:lvl9pPr>
          </a:lstStyle>
          <a:p>
            <a:endParaRPr/>
          </a:p>
        </p:txBody>
      </p:sp>
      <p:grpSp>
        <p:nvGrpSpPr>
          <p:cNvPr id="47" name="Google Shape;47;p24"/>
          <p:cNvGrpSpPr/>
          <p:nvPr/>
        </p:nvGrpSpPr>
        <p:grpSpPr>
          <a:xfrm>
            <a:off x="928074" y="-1645849"/>
            <a:ext cx="9399851" cy="8585222"/>
            <a:chOff x="928074" y="-1645849"/>
            <a:chExt cx="9399851" cy="8585222"/>
          </a:xfrm>
        </p:grpSpPr>
        <p:sp>
          <p:nvSpPr>
            <p:cNvPr id="48" name="Google Shape;48;p24"/>
            <p:cNvSpPr/>
            <p:nvPr/>
          </p:nvSpPr>
          <p:spPr>
            <a:xfrm rot="-7132500" flipH="1">
              <a:off x="6955779" y="-818955"/>
              <a:ext cx="3218314" cy="2251809"/>
            </a:xfrm>
            <a:custGeom>
              <a:avLst/>
              <a:gdLst/>
              <a:ahLst/>
              <a:cxnLst/>
              <a:rect l="l" t="t" r="r" b="b"/>
              <a:pathLst>
                <a:path w="2430" h="1698" extrusionOk="0">
                  <a:moveTo>
                    <a:pt x="453" y="1497"/>
                  </a:moveTo>
                  <a:cubicBezTo>
                    <a:pt x="965" y="1683"/>
                    <a:pt x="1903" y="1698"/>
                    <a:pt x="2128" y="1541"/>
                  </a:cubicBezTo>
                  <a:cubicBezTo>
                    <a:pt x="2271" y="1441"/>
                    <a:pt x="2344" y="1333"/>
                    <a:pt x="2353" y="1303"/>
                  </a:cubicBezTo>
                  <a:cubicBezTo>
                    <a:pt x="2430" y="1030"/>
                    <a:pt x="2116" y="844"/>
                    <a:pt x="1896" y="788"/>
                  </a:cubicBezTo>
                  <a:cubicBezTo>
                    <a:pt x="1792" y="761"/>
                    <a:pt x="1705" y="724"/>
                    <a:pt x="1612" y="669"/>
                  </a:cubicBezTo>
                  <a:cubicBezTo>
                    <a:pt x="1506" y="607"/>
                    <a:pt x="1409" y="529"/>
                    <a:pt x="1327" y="437"/>
                  </a:cubicBezTo>
                  <a:cubicBezTo>
                    <a:pt x="1248" y="348"/>
                    <a:pt x="1179" y="264"/>
                    <a:pt x="1073" y="204"/>
                  </a:cubicBezTo>
                  <a:cubicBezTo>
                    <a:pt x="709" y="0"/>
                    <a:pt x="203" y="173"/>
                    <a:pt x="54" y="566"/>
                  </a:cubicBezTo>
                  <a:cubicBezTo>
                    <a:pt x="16" y="668"/>
                    <a:pt x="0" y="781"/>
                    <a:pt x="4" y="890"/>
                  </a:cubicBezTo>
                  <a:cubicBezTo>
                    <a:pt x="11" y="1132"/>
                    <a:pt x="232" y="1416"/>
                    <a:pt x="453" y="1497"/>
                  </a:cubicBezTo>
                  <a:close/>
                </a:path>
              </a:pathLst>
            </a:custGeom>
            <a:solidFill>
              <a:srgbClr val="B5696D">
                <a:alpha val="4431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4"/>
            <p:cNvSpPr/>
            <p:nvPr/>
          </p:nvSpPr>
          <p:spPr>
            <a:xfrm>
              <a:off x="928074" y="4603374"/>
              <a:ext cx="3341800" cy="2335999"/>
            </a:xfrm>
            <a:custGeom>
              <a:avLst/>
              <a:gdLst/>
              <a:ahLst/>
              <a:cxnLst/>
              <a:rect l="l" t="t" r="r" b="b"/>
              <a:pathLst>
                <a:path w="2143" h="1500" extrusionOk="0">
                  <a:moveTo>
                    <a:pt x="2057" y="1127"/>
                  </a:moveTo>
                  <a:cubicBezTo>
                    <a:pt x="2041" y="1155"/>
                    <a:pt x="2022" y="1179"/>
                    <a:pt x="2000" y="1199"/>
                  </a:cubicBezTo>
                  <a:cubicBezTo>
                    <a:pt x="1986" y="1212"/>
                    <a:pt x="1970" y="1224"/>
                    <a:pt x="1954" y="1234"/>
                  </a:cubicBezTo>
                  <a:cubicBezTo>
                    <a:pt x="1946" y="1239"/>
                    <a:pt x="1937" y="1243"/>
                    <a:pt x="1929" y="1248"/>
                  </a:cubicBezTo>
                  <a:cubicBezTo>
                    <a:pt x="1922" y="1251"/>
                    <a:pt x="1914" y="1254"/>
                    <a:pt x="1907" y="1257"/>
                  </a:cubicBezTo>
                  <a:cubicBezTo>
                    <a:pt x="1458" y="1464"/>
                    <a:pt x="886" y="1500"/>
                    <a:pt x="502" y="1376"/>
                  </a:cubicBezTo>
                  <a:cubicBezTo>
                    <a:pt x="328" y="1320"/>
                    <a:pt x="195" y="1220"/>
                    <a:pt x="170" y="1204"/>
                  </a:cubicBezTo>
                  <a:cubicBezTo>
                    <a:pt x="170" y="1204"/>
                    <a:pt x="170" y="1204"/>
                    <a:pt x="170" y="1204"/>
                  </a:cubicBezTo>
                  <a:cubicBezTo>
                    <a:pt x="137" y="1181"/>
                    <a:pt x="106" y="1151"/>
                    <a:pt x="81" y="1114"/>
                  </a:cubicBezTo>
                  <a:cubicBezTo>
                    <a:pt x="73" y="1103"/>
                    <a:pt x="67" y="1092"/>
                    <a:pt x="60" y="1080"/>
                  </a:cubicBezTo>
                  <a:cubicBezTo>
                    <a:pt x="0" y="964"/>
                    <a:pt x="0" y="805"/>
                    <a:pt x="41" y="674"/>
                  </a:cubicBezTo>
                  <a:cubicBezTo>
                    <a:pt x="43" y="669"/>
                    <a:pt x="45" y="664"/>
                    <a:pt x="46" y="659"/>
                  </a:cubicBezTo>
                  <a:cubicBezTo>
                    <a:pt x="92" y="525"/>
                    <a:pt x="175" y="421"/>
                    <a:pt x="264" y="336"/>
                  </a:cubicBezTo>
                  <a:cubicBezTo>
                    <a:pt x="376" y="229"/>
                    <a:pt x="500" y="147"/>
                    <a:pt x="630" y="91"/>
                  </a:cubicBezTo>
                  <a:cubicBezTo>
                    <a:pt x="654" y="82"/>
                    <a:pt x="677" y="73"/>
                    <a:pt x="701" y="64"/>
                  </a:cubicBezTo>
                  <a:cubicBezTo>
                    <a:pt x="841" y="17"/>
                    <a:pt x="986" y="0"/>
                    <a:pt x="1130" y="14"/>
                  </a:cubicBezTo>
                  <a:cubicBezTo>
                    <a:pt x="1187" y="20"/>
                    <a:pt x="1245" y="29"/>
                    <a:pt x="1303" y="41"/>
                  </a:cubicBezTo>
                  <a:cubicBezTo>
                    <a:pt x="1308" y="42"/>
                    <a:pt x="1312" y="43"/>
                    <a:pt x="1317" y="44"/>
                  </a:cubicBezTo>
                  <a:cubicBezTo>
                    <a:pt x="1404" y="64"/>
                    <a:pt x="1490" y="91"/>
                    <a:pt x="1573" y="127"/>
                  </a:cubicBezTo>
                  <a:cubicBezTo>
                    <a:pt x="1607" y="142"/>
                    <a:pt x="1642" y="159"/>
                    <a:pt x="1675" y="178"/>
                  </a:cubicBezTo>
                  <a:cubicBezTo>
                    <a:pt x="1707" y="196"/>
                    <a:pt x="1738" y="216"/>
                    <a:pt x="1769" y="238"/>
                  </a:cubicBezTo>
                  <a:cubicBezTo>
                    <a:pt x="1775" y="243"/>
                    <a:pt x="1781" y="247"/>
                    <a:pt x="1788" y="252"/>
                  </a:cubicBezTo>
                  <a:cubicBezTo>
                    <a:pt x="1796" y="258"/>
                    <a:pt x="1804" y="265"/>
                    <a:pt x="1812" y="271"/>
                  </a:cubicBezTo>
                  <a:cubicBezTo>
                    <a:pt x="1816" y="275"/>
                    <a:pt x="1821" y="279"/>
                    <a:pt x="1825" y="283"/>
                  </a:cubicBezTo>
                  <a:cubicBezTo>
                    <a:pt x="1832" y="289"/>
                    <a:pt x="1838" y="294"/>
                    <a:pt x="1845" y="300"/>
                  </a:cubicBezTo>
                  <a:cubicBezTo>
                    <a:pt x="1845" y="300"/>
                    <a:pt x="1845" y="300"/>
                    <a:pt x="1845" y="300"/>
                  </a:cubicBezTo>
                  <a:cubicBezTo>
                    <a:pt x="1845" y="300"/>
                    <a:pt x="1846" y="301"/>
                    <a:pt x="1846" y="301"/>
                  </a:cubicBezTo>
                  <a:cubicBezTo>
                    <a:pt x="1849" y="304"/>
                    <a:pt x="1853" y="308"/>
                    <a:pt x="1856" y="311"/>
                  </a:cubicBezTo>
                  <a:cubicBezTo>
                    <a:pt x="1879" y="332"/>
                    <a:pt x="1901" y="355"/>
                    <a:pt x="1922" y="379"/>
                  </a:cubicBezTo>
                  <a:cubicBezTo>
                    <a:pt x="1985" y="452"/>
                    <a:pt x="2039" y="537"/>
                    <a:pt x="2078" y="635"/>
                  </a:cubicBezTo>
                  <a:cubicBezTo>
                    <a:pt x="2086" y="655"/>
                    <a:pt x="2094" y="676"/>
                    <a:pt x="2101" y="698"/>
                  </a:cubicBezTo>
                  <a:cubicBezTo>
                    <a:pt x="2101" y="698"/>
                    <a:pt x="2101" y="698"/>
                    <a:pt x="2101" y="699"/>
                  </a:cubicBezTo>
                  <a:cubicBezTo>
                    <a:pt x="2103" y="704"/>
                    <a:pt x="2105" y="709"/>
                    <a:pt x="2106" y="714"/>
                  </a:cubicBezTo>
                  <a:cubicBezTo>
                    <a:pt x="2106" y="714"/>
                    <a:pt x="2106" y="714"/>
                    <a:pt x="2106" y="714"/>
                  </a:cubicBezTo>
                  <a:cubicBezTo>
                    <a:pt x="2143" y="847"/>
                    <a:pt x="2123" y="1014"/>
                    <a:pt x="2057" y="1127"/>
                  </a:cubicBezTo>
                  <a:close/>
                </a:path>
              </a:pathLst>
            </a:custGeom>
            <a:solidFill>
              <a:srgbClr val="F8B8B9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ubTitle" idx="1"/>
          </p:nvPr>
        </p:nvSpPr>
        <p:spPr>
          <a:xfrm>
            <a:off x="1732675" y="2861580"/>
            <a:ext cx="25557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ubTitle" idx="2"/>
          </p:nvPr>
        </p:nvSpPr>
        <p:spPr>
          <a:xfrm>
            <a:off x="4855625" y="2861580"/>
            <a:ext cx="25557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subTitle" idx="3"/>
          </p:nvPr>
        </p:nvSpPr>
        <p:spPr>
          <a:xfrm>
            <a:off x="1732675" y="2458010"/>
            <a:ext cx="25557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None/>
              <a:defRPr sz="2400" b="1"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None/>
              <a:defRPr b="1">
                <a:latin typeface="Work Sans"/>
                <a:ea typeface="Work Sans"/>
                <a:cs typeface="Work Sans"/>
                <a:sym typeface="Work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None/>
              <a:defRPr b="1">
                <a:latin typeface="Work Sans"/>
                <a:ea typeface="Work Sans"/>
                <a:cs typeface="Work Sans"/>
                <a:sym typeface="Work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None/>
              <a:defRPr b="1">
                <a:latin typeface="Work Sans"/>
                <a:ea typeface="Work Sans"/>
                <a:cs typeface="Work Sans"/>
                <a:sym typeface="Work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None/>
              <a:defRPr b="1">
                <a:latin typeface="Work Sans"/>
                <a:ea typeface="Work Sans"/>
                <a:cs typeface="Work Sans"/>
                <a:sym typeface="Work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None/>
              <a:defRPr b="1">
                <a:latin typeface="Work Sans"/>
                <a:ea typeface="Work Sans"/>
                <a:cs typeface="Work Sans"/>
                <a:sym typeface="Work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None/>
              <a:defRPr b="1">
                <a:latin typeface="Work Sans"/>
                <a:ea typeface="Work Sans"/>
                <a:cs typeface="Work Sans"/>
                <a:sym typeface="Work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None/>
              <a:defRPr b="1">
                <a:latin typeface="Work Sans"/>
                <a:ea typeface="Work Sans"/>
                <a:cs typeface="Work Sans"/>
                <a:sym typeface="Work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None/>
              <a:defRPr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ubTitle" idx="4"/>
          </p:nvPr>
        </p:nvSpPr>
        <p:spPr>
          <a:xfrm>
            <a:off x="4855625" y="2458010"/>
            <a:ext cx="25557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ork Sans"/>
              <a:buNone/>
              <a:defRPr sz="2400" b="1"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None/>
              <a:defRPr b="1">
                <a:latin typeface="Work Sans"/>
                <a:ea typeface="Work Sans"/>
                <a:cs typeface="Work Sans"/>
                <a:sym typeface="Work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None/>
              <a:defRPr b="1">
                <a:latin typeface="Work Sans"/>
                <a:ea typeface="Work Sans"/>
                <a:cs typeface="Work Sans"/>
                <a:sym typeface="Work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None/>
              <a:defRPr b="1">
                <a:latin typeface="Work Sans"/>
                <a:ea typeface="Work Sans"/>
                <a:cs typeface="Work Sans"/>
                <a:sym typeface="Work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None/>
              <a:defRPr b="1">
                <a:latin typeface="Work Sans"/>
                <a:ea typeface="Work Sans"/>
                <a:cs typeface="Work Sans"/>
                <a:sym typeface="Work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None/>
              <a:defRPr b="1">
                <a:latin typeface="Work Sans"/>
                <a:ea typeface="Work Sans"/>
                <a:cs typeface="Work Sans"/>
                <a:sym typeface="Work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None/>
              <a:defRPr b="1">
                <a:latin typeface="Work Sans"/>
                <a:ea typeface="Work Sans"/>
                <a:cs typeface="Work Sans"/>
                <a:sym typeface="Work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None/>
              <a:defRPr b="1">
                <a:latin typeface="Work Sans"/>
                <a:ea typeface="Work Sans"/>
                <a:cs typeface="Work Sans"/>
                <a:sym typeface="Work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ork Sans"/>
              <a:buNone/>
              <a:defRPr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56" name="Google Shape;56;p25"/>
          <p:cNvSpPr/>
          <p:nvPr/>
        </p:nvSpPr>
        <p:spPr>
          <a:xfrm>
            <a:off x="7327240" y="-1292263"/>
            <a:ext cx="2500677" cy="1749704"/>
          </a:xfrm>
          <a:custGeom>
            <a:avLst/>
            <a:gdLst/>
            <a:ahLst/>
            <a:cxnLst/>
            <a:rect l="l" t="t" r="r" b="b"/>
            <a:pathLst>
              <a:path w="2430" h="1698" extrusionOk="0">
                <a:moveTo>
                  <a:pt x="453" y="1497"/>
                </a:moveTo>
                <a:cubicBezTo>
                  <a:pt x="965" y="1683"/>
                  <a:pt x="1903" y="1698"/>
                  <a:pt x="2128" y="1541"/>
                </a:cubicBezTo>
                <a:cubicBezTo>
                  <a:pt x="2271" y="1441"/>
                  <a:pt x="2344" y="1333"/>
                  <a:pt x="2353" y="1303"/>
                </a:cubicBezTo>
                <a:cubicBezTo>
                  <a:pt x="2430" y="1030"/>
                  <a:pt x="2116" y="844"/>
                  <a:pt x="1896" y="788"/>
                </a:cubicBezTo>
                <a:cubicBezTo>
                  <a:pt x="1792" y="761"/>
                  <a:pt x="1705" y="724"/>
                  <a:pt x="1612" y="669"/>
                </a:cubicBezTo>
                <a:cubicBezTo>
                  <a:pt x="1506" y="607"/>
                  <a:pt x="1409" y="529"/>
                  <a:pt x="1327" y="437"/>
                </a:cubicBezTo>
                <a:cubicBezTo>
                  <a:pt x="1248" y="348"/>
                  <a:pt x="1179" y="264"/>
                  <a:pt x="1073" y="204"/>
                </a:cubicBezTo>
                <a:cubicBezTo>
                  <a:pt x="709" y="0"/>
                  <a:pt x="203" y="173"/>
                  <a:pt x="54" y="566"/>
                </a:cubicBezTo>
                <a:cubicBezTo>
                  <a:pt x="16" y="668"/>
                  <a:pt x="0" y="781"/>
                  <a:pt x="4" y="890"/>
                </a:cubicBezTo>
                <a:cubicBezTo>
                  <a:pt x="11" y="1132"/>
                  <a:pt x="232" y="1416"/>
                  <a:pt x="453" y="1497"/>
                </a:cubicBezTo>
                <a:close/>
              </a:path>
            </a:pathLst>
          </a:custGeom>
          <a:solidFill>
            <a:srgbClr val="F8B8B9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5"/>
          <p:cNvSpPr/>
          <p:nvPr/>
        </p:nvSpPr>
        <p:spPr>
          <a:xfrm>
            <a:off x="-1373308" y="2668524"/>
            <a:ext cx="2000099" cy="1398094"/>
          </a:xfrm>
          <a:custGeom>
            <a:avLst/>
            <a:gdLst/>
            <a:ahLst/>
            <a:cxnLst/>
            <a:rect l="l" t="t" r="r" b="b"/>
            <a:pathLst>
              <a:path w="2143" h="1500" extrusionOk="0">
                <a:moveTo>
                  <a:pt x="2057" y="1127"/>
                </a:moveTo>
                <a:cubicBezTo>
                  <a:pt x="2041" y="1155"/>
                  <a:pt x="2022" y="1179"/>
                  <a:pt x="2000" y="1199"/>
                </a:cubicBezTo>
                <a:cubicBezTo>
                  <a:pt x="1986" y="1212"/>
                  <a:pt x="1970" y="1224"/>
                  <a:pt x="1954" y="1234"/>
                </a:cubicBezTo>
                <a:cubicBezTo>
                  <a:pt x="1946" y="1239"/>
                  <a:pt x="1937" y="1243"/>
                  <a:pt x="1929" y="1248"/>
                </a:cubicBezTo>
                <a:cubicBezTo>
                  <a:pt x="1922" y="1251"/>
                  <a:pt x="1914" y="1254"/>
                  <a:pt x="1907" y="1257"/>
                </a:cubicBezTo>
                <a:cubicBezTo>
                  <a:pt x="1458" y="1464"/>
                  <a:pt x="886" y="1500"/>
                  <a:pt x="502" y="1376"/>
                </a:cubicBezTo>
                <a:cubicBezTo>
                  <a:pt x="328" y="1320"/>
                  <a:pt x="195" y="1220"/>
                  <a:pt x="170" y="1204"/>
                </a:cubicBezTo>
                <a:cubicBezTo>
                  <a:pt x="170" y="1204"/>
                  <a:pt x="170" y="1204"/>
                  <a:pt x="170" y="1204"/>
                </a:cubicBezTo>
                <a:cubicBezTo>
                  <a:pt x="137" y="1181"/>
                  <a:pt x="106" y="1151"/>
                  <a:pt x="81" y="1114"/>
                </a:cubicBezTo>
                <a:cubicBezTo>
                  <a:pt x="73" y="1103"/>
                  <a:pt x="67" y="1092"/>
                  <a:pt x="60" y="1080"/>
                </a:cubicBezTo>
                <a:cubicBezTo>
                  <a:pt x="0" y="964"/>
                  <a:pt x="0" y="805"/>
                  <a:pt x="41" y="674"/>
                </a:cubicBezTo>
                <a:cubicBezTo>
                  <a:pt x="43" y="669"/>
                  <a:pt x="45" y="664"/>
                  <a:pt x="46" y="659"/>
                </a:cubicBezTo>
                <a:cubicBezTo>
                  <a:pt x="92" y="525"/>
                  <a:pt x="175" y="421"/>
                  <a:pt x="264" y="336"/>
                </a:cubicBezTo>
                <a:cubicBezTo>
                  <a:pt x="376" y="229"/>
                  <a:pt x="500" y="147"/>
                  <a:pt x="630" y="91"/>
                </a:cubicBezTo>
                <a:cubicBezTo>
                  <a:pt x="654" y="82"/>
                  <a:pt x="677" y="73"/>
                  <a:pt x="701" y="64"/>
                </a:cubicBezTo>
                <a:cubicBezTo>
                  <a:pt x="841" y="17"/>
                  <a:pt x="986" y="0"/>
                  <a:pt x="1130" y="14"/>
                </a:cubicBezTo>
                <a:cubicBezTo>
                  <a:pt x="1187" y="20"/>
                  <a:pt x="1245" y="29"/>
                  <a:pt x="1303" y="41"/>
                </a:cubicBezTo>
                <a:cubicBezTo>
                  <a:pt x="1308" y="42"/>
                  <a:pt x="1312" y="43"/>
                  <a:pt x="1317" y="44"/>
                </a:cubicBezTo>
                <a:cubicBezTo>
                  <a:pt x="1404" y="64"/>
                  <a:pt x="1490" y="91"/>
                  <a:pt x="1573" y="127"/>
                </a:cubicBezTo>
                <a:cubicBezTo>
                  <a:pt x="1607" y="142"/>
                  <a:pt x="1642" y="159"/>
                  <a:pt x="1675" y="178"/>
                </a:cubicBezTo>
                <a:cubicBezTo>
                  <a:pt x="1707" y="196"/>
                  <a:pt x="1738" y="216"/>
                  <a:pt x="1769" y="238"/>
                </a:cubicBezTo>
                <a:cubicBezTo>
                  <a:pt x="1775" y="243"/>
                  <a:pt x="1781" y="247"/>
                  <a:pt x="1788" y="252"/>
                </a:cubicBezTo>
                <a:cubicBezTo>
                  <a:pt x="1796" y="258"/>
                  <a:pt x="1804" y="265"/>
                  <a:pt x="1812" y="271"/>
                </a:cubicBezTo>
                <a:cubicBezTo>
                  <a:pt x="1816" y="275"/>
                  <a:pt x="1821" y="279"/>
                  <a:pt x="1825" y="283"/>
                </a:cubicBezTo>
                <a:cubicBezTo>
                  <a:pt x="1832" y="289"/>
                  <a:pt x="1838" y="294"/>
                  <a:pt x="1845" y="300"/>
                </a:cubicBezTo>
                <a:cubicBezTo>
                  <a:pt x="1845" y="300"/>
                  <a:pt x="1845" y="300"/>
                  <a:pt x="1845" y="300"/>
                </a:cubicBezTo>
                <a:cubicBezTo>
                  <a:pt x="1845" y="300"/>
                  <a:pt x="1846" y="301"/>
                  <a:pt x="1846" y="301"/>
                </a:cubicBezTo>
                <a:cubicBezTo>
                  <a:pt x="1849" y="304"/>
                  <a:pt x="1853" y="308"/>
                  <a:pt x="1856" y="311"/>
                </a:cubicBezTo>
                <a:cubicBezTo>
                  <a:pt x="1879" y="332"/>
                  <a:pt x="1901" y="355"/>
                  <a:pt x="1922" y="379"/>
                </a:cubicBezTo>
                <a:cubicBezTo>
                  <a:pt x="1985" y="452"/>
                  <a:pt x="2039" y="537"/>
                  <a:pt x="2078" y="635"/>
                </a:cubicBezTo>
                <a:cubicBezTo>
                  <a:pt x="2086" y="655"/>
                  <a:pt x="2094" y="676"/>
                  <a:pt x="2101" y="698"/>
                </a:cubicBezTo>
                <a:cubicBezTo>
                  <a:pt x="2101" y="698"/>
                  <a:pt x="2101" y="698"/>
                  <a:pt x="2101" y="699"/>
                </a:cubicBezTo>
                <a:cubicBezTo>
                  <a:pt x="2103" y="704"/>
                  <a:pt x="2105" y="709"/>
                  <a:pt x="2106" y="714"/>
                </a:cubicBezTo>
                <a:cubicBezTo>
                  <a:pt x="2106" y="714"/>
                  <a:pt x="2106" y="714"/>
                  <a:pt x="2106" y="714"/>
                </a:cubicBezTo>
                <a:cubicBezTo>
                  <a:pt x="2143" y="847"/>
                  <a:pt x="2123" y="1014"/>
                  <a:pt x="2057" y="1127"/>
                </a:cubicBezTo>
                <a:close/>
              </a:path>
            </a:pathLst>
          </a:custGeom>
          <a:solidFill>
            <a:srgbClr val="BEE2EA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5"/>
          <p:cNvSpPr/>
          <p:nvPr/>
        </p:nvSpPr>
        <p:spPr>
          <a:xfrm rot="-925993">
            <a:off x="3454828" y="4458918"/>
            <a:ext cx="2500670" cy="1569168"/>
          </a:xfrm>
          <a:custGeom>
            <a:avLst/>
            <a:gdLst/>
            <a:ahLst/>
            <a:cxnLst/>
            <a:rect l="l" t="t" r="r" b="b"/>
            <a:pathLst>
              <a:path w="4568" h="3044" extrusionOk="0">
                <a:moveTo>
                  <a:pt x="420" y="1800"/>
                </a:moveTo>
                <a:cubicBezTo>
                  <a:pt x="217" y="1350"/>
                  <a:pt x="0" y="192"/>
                  <a:pt x="1016" y="96"/>
                </a:cubicBezTo>
                <a:cubicBezTo>
                  <a:pt x="2032" y="0"/>
                  <a:pt x="1952" y="660"/>
                  <a:pt x="2360" y="980"/>
                </a:cubicBezTo>
                <a:cubicBezTo>
                  <a:pt x="2768" y="1300"/>
                  <a:pt x="3304" y="1060"/>
                  <a:pt x="3596" y="1068"/>
                </a:cubicBezTo>
                <a:cubicBezTo>
                  <a:pt x="3888" y="1076"/>
                  <a:pt x="4360" y="1196"/>
                  <a:pt x="4464" y="1612"/>
                </a:cubicBezTo>
                <a:cubicBezTo>
                  <a:pt x="4568" y="2028"/>
                  <a:pt x="4427" y="2251"/>
                  <a:pt x="4103" y="2547"/>
                </a:cubicBezTo>
                <a:cubicBezTo>
                  <a:pt x="3659" y="2953"/>
                  <a:pt x="3136" y="3044"/>
                  <a:pt x="1916" y="2844"/>
                </a:cubicBezTo>
                <a:cubicBezTo>
                  <a:pt x="1209" y="2728"/>
                  <a:pt x="634" y="2276"/>
                  <a:pt x="420" y="1800"/>
                </a:cubicBezTo>
                <a:close/>
              </a:path>
            </a:pathLst>
          </a:custGeom>
          <a:solidFill>
            <a:srgbClr val="B5696D">
              <a:alpha val="4431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title"/>
          </p:nvPr>
        </p:nvSpPr>
        <p:spPr>
          <a:xfrm>
            <a:off x="3332725" y="1443150"/>
            <a:ext cx="4981200" cy="21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61" name="Google Shape;61;p26"/>
          <p:cNvGrpSpPr/>
          <p:nvPr/>
        </p:nvGrpSpPr>
        <p:grpSpPr>
          <a:xfrm>
            <a:off x="-2545512" y="-1461478"/>
            <a:ext cx="13738148" cy="8459838"/>
            <a:chOff x="-2545512" y="-1461478"/>
            <a:chExt cx="13738148" cy="8459838"/>
          </a:xfrm>
        </p:grpSpPr>
        <p:sp>
          <p:nvSpPr>
            <p:cNvPr id="62" name="Google Shape;62;p26"/>
            <p:cNvSpPr/>
            <p:nvPr/>
          </p:nvSpPr>
          <p:spPr>
            <a:xfrm rot="-8288576">
              <a:off x="8021493" y="3407620"/>
              <a:ext cx="2413930" cy="3192737"/>
            </a:xfrm>
            <a:custGeom>
              <a:avLst/>
              <a:gdLst/>
              <a:ahLst/>
              <a:cxnLst/>
              <a:rect l="l" t="t" r="r" b="b"/>
              <a:pathLst>
                <a:path w="2143" h="1500" extrusionOk="0">
                  <a:moveTo>
                    <a:pt x="2057" y="1127"/>
                  </a:moveTo>
                  <a:cubicBezTo>
                    <a:pt x="2041" y="1155"/>
                    <a:pt x="2022" y="1179"/>
                    <a:pt x="2000" y="1199"/>
                  </a:cubicBezTo>
                  <a:cubicBezTo>
                    <a:pt x="1986" y="1212"/>
                    <a:pt x="1970" y="1224"/>
                    <a:pt x="1954" y="1234"/>
                  </a:cubicBezTo>
                  <a:cubicBezTo>
                    <a:pt x="1946" y="1239"/>
                    <a:pt x="1937" y="1243"/>
                    <a:pt x="1929" y="1248"/>
                  </a:cubicBezTo>
                  <a:cubicBezTo>
                    <a:pt x="1922" y="1251"/>
                    <a:pt x="1914" y="1254"/>
                    <a:pt x="1907" y="1257"/>
                  </a:cubicBezTo>
                  <a:cubicBezTo>
                    <a:pt x="1458" y="1464"/>
                    <a:pt x="886" y="1500"/>
                    <a:pt x="502" y="1376"/>
                  </a:cubicBezTo>
                  <a:cubicBezTo>
                    <a:pt x="328" y="1320"/>
                    <a:pt x="195" y="1220"/>
                    <a:pt x="170" y="1204"/>
                  </a:cubicBezTo>
                  <a:cubicBezTo>
                    <a:pt x="170" y="1204"/>
                    <a:pt x="170" y="1204"/>
                    <a:pt x="170" y="1204"/>
                  </a:cubicBezTo>
                  <a:cubicBezTo>
                    <a:pt x="137" y="1181"/>
                    <a:pt x="106" y="1151"/>
                    <a:pt x="81" y="1114"/>
                  </a:cubicBezTo>
                  <a:cubicBezTo>
                    <a:pt x="73" y="1103"/>
                    <a:pt x="67" y="1092"/>
                    <a:pt x="60" y="1080"/>
                  </a:cubicBezTo>
                  <a:cubicBezTo>
                    <a:pt x="0" y="964"/>
                    <a:pt x="0" y="805"/>
                    <a:pt x="41" y="674"/>
                  </a:cubicBezTo>
                  <a:cubicBezTo>
                    <a:pt x="43" y="669"/>
                    <a:pt x="45" y="664"/>
                    <a:pt x="46" y="659"/>
                  </a:cubicBezTo>
                  <a:cubicBezTo>
                    <a:pt x="92" y="525"/>
                    <a:pt x="175" y="421"/>
                    <a:pt x="264" y="336"/>
                  </a:cubicBezTo>
                  <a:cubicBezTo>
                    <a:pt x="376" y="229"/>
                    <a:pt x="500" y="147"/>
                    <a:pt x="630" y="91"/>
                  </a:cubicBezTo>
                  <a:cubicBezTo>
                    <a:pt x="654" y="82"/>
                    <a:pt x="677" y="73"/>
                    <a:pt x="701" y="64"/>
                  </a:cubicBezTo>
                  <a:cubicBezTo>
                    <a:pt x="841" y="17"/>
                    <a:pt x="986" y="0"/>
                    <a:pt x="1130" y="14"/>
                  </a:cubicBezTo>
                  <a:cubicBezTo>
                    <a:pt x="1187" y="20"/>
                    <a:pt x="1245" y="29"/>
                    <a:pt x="1303" y="41"/>
                  </a:cubicBezTo>
                  <a:cubicBezTo>
                    <a:pt x="1308" y="42"/>
                    <a:pt x="1312" y="43"/>
                    <a:pt x="1317" y="44"/>
                  </a:cubicBezTo>
                  <a:cubicBezTo>
                    <a:pt x="1404" y="64"/>
                    <a:pt x="1490" y="91"/>
                    <a:pt x="1573" y="127"/>
                  </a:cubicBezTo>
                  <a:cubicBezTo>
                    <a:pt x="1607" y="142"/>
                    <a:pt x="1642" y="159"/>
                    <a:pt x="1675" y="178"/>
                  </a:cubicBezTo>
                  <a:cubicBezTo>
                    <a:pt x="1707" y="196"/>
                    <a:pt x="1738" y="216"/>
                    <a:pt x="1769" y="238"/>
                  </a:cubicBezTo>
                  <a:cubicBezTo>
                    <a:pt x="1775" y="243"/>
                    <a:pt x="1781" y="247"/>
                    <a:pt x="1788" y="252"/>
                  </a:cubicBezTo>
                  <a:cubicBezTo>
                    <a:pt x="1796" y="258"/>
                    <a:pt x="1804" y="265"/>
                    <a:pt x="1812" y="271"/>
                  </a:cubicBezTo>
                  <a:cubicBezTo>
                    <a:pt x="1816" y="275"/>
                    <a:pt x="1821" y="279"/>
                    <a:pt x="1825" y="283"/>
                  </a:cubicBezTo>
                  <a:cubicBezTo>
                    <a:pt x="1832" y="289"/>
                    <a:pt x="1838" y="294"/>
                    <a:pt x="1845" y="300"/>
                  </a:cubicBezTo>
                  <a:cubicBezTo>
                    <a:pt x="1845" y="300"/>
                    <a:pt x="1845" y="300"/>
                    <a:pt x="1845" y="300"/>
                  </a:cubicBezTo>
                  <a:cubicBezTo>
                    <a:pt x="1845" y="300"/>
                    <a:pt x="1846" y="301"/>
                    <a:pt x="1846" y="301"/>
                  </a:cubicBezTo>
                  <a:cubicBezTo>
                    <a:pt x="1849" y="304"/>
                    <a:pt x="1853" y="308"/>
                    <a:pt x="1856" y="311"/>
                  </a:cubicBezTo>
                  <a:cubicBezTo>
                    <a:pt x="1879" y="332"/>
                    <a:pt x="1901" y="355"/>
                    <a:pt x="1922" y="379"/>
                  </a:cubicBezTo>
                  <a:cubicBezTo>
                    <a:pt x="1985" y="452"/>
                    <a:pt x="2039" y="537"/>
                    <a:pt x="2078" y="635"/>
                  </a:cubicBezTo>
                  <a:cubicBezTo>
                    <a:pt x="2086" y="655"/>
                    <a:pt x="2094" y="676"/>
                    <a:pt x="2101" y="698"/>
                  </a:cubicBezTo>
                  <a:cubicBezTo>
                    <a:pt x="2101" y="698"/>
                    <a:pt x="2101" y="698"/>
                    <a:pt x="2101" y="699"/>
                  </a:cubicBezTo>
                  <a:cubicBezTo>
                    <a:pt x="2103" y="704"/>
                    <a:pt x="2105" y="709"/>
                    <a:pt x="2106" y="714"/>
                  </a:cubicBezTo>
                  <a:cubicBezTo>
                    <a:pt x="2106" y="714"/>
                    <a:pt x="2106" y="714"/>
                    <a:pt x="2106" y="714"/>
                  </a:cubicBezTo>
                  <a:cubicBezTo>
                    <a:pt x="2143" y="847"/>
                    <a:pt x="2123" y="1014"/>
                    <a:pt x="2057" y="1127"/>
                  </a:cubicBezTo>
                  <a:close/>
                </a:path>
              </a:pathLst>
            </a:custGeom>
            <a:solidFill>
              <a:srgbClr val="BEE2EA">
                <a:alpha val="6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6"/>
            <p:cNvSpPr/>
            <p:nvPr/>
          </p:nvSpPr>
          <p:spPr>
            <a:xfrm>
              <a:off x="6804729" y="-1461478"/>
              <a:ext cx="4029650" cy="2684176"/>
            </a:xfrm>
            <a:custGeom>
              <a:avLst/>
              <a:gdLst/>
              <a:ahLst/>
              <a:cxnLst/>
              <a:rect l="l" t="t" r="r" b="b"/>
              <a:pathLst>
                <a:path w="4568" h="3044" extrusionOk="0">
                  <a:moveTo>
                    <a:pt x="420" y="1800"/>
                  </a:moveTo>
                  <a:cubicBezTo>
                    <a:pt x="217" y="1350"/>
                    <a:pt x="0" y="192"/>
                    <a:pt x="1016" y="96"/>
                  </a:cubicBezTo>
                  <a:cubicBezTo>
                    <a:pt x="2032" y="0"/>
                    <a:pt x="1952" y="660"/>
                    <a:pt x="2360" y="980"/>
                  </a:cubicBezTo>
                  <a:cubicBezTo>
                    <a:pt x="2768" y="1300"/>
                    <a:pt x="3304" y="1060"/>
                    <a:pt x="3596" y="1068"/>
                  </a:cubicBezTo>
                  <a:cubicBezTo>
                    <a:pt x="3888" y="1076"/>
                    <a:pt x="4360" y="1196"/>
                    <a:pt x="4464" y="1612"/>
                  </a:cubicBezTo>
                  <a:cubicBezTo>
                    <a:pt x="4568" y="2028"/>
                    <a:pt x="4427" y="2251"/>
                    <a:pt x="4103" y="2547"/>
                  </a:cubicBezTo>
                  <a:cubicBezTo>
                    <a:pt x="3659" y="2953"/>
                    <a:pt x="3136" y="3044"/>
                    <a:pt x="1916" y="2844"/>
                  </a:cubicBezTo>
                  <a:cubicBezTo>
                    <a:pt x="1209" y="2728"/>
                    <a:pt x="634" y="2276"/>
                    <a:pt x="420" y="1800"/>
                  </a:cubicBezTo>
                  <a:close/>
                </a:path>
              </a:pathLst>
            </a:custGeom>
            <a:solidFill>
              <a:srgbClr val="F8B8B9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6"/>
            <p:cNvSpPr/>
            <p:nvPr/>
          </p:nvSpPr>
          <p:spPr>
            <a:xfrm rot="1006710">
              <a:off x="-2067778" y="1387293"/>
              <a:ext cx="4751304" cy="4010570"/>
            </a:xfrm>
            <a:custGeom>
              <a:avLst/>
              <a:gdLst/>
              <a:ahLst/>
              <a:cxnLst/>
              <a:rect l="l" t="t" r="r" b="b"/>
              <a:pathLst>
                <a:path w="4788" h="4042" extrusionOk="0">
                  <a:moveTo>
                    <a:pt x="387" y="851"/>
                  </a:moveTo>
                  <a:cubicBezTo>
                    <a:pt x="775" y="0"/>
                    <a:pt x="1838" y="144"/>
                    <a:pt x="2096" y="646"/>
                  </a:cubicBezTo>
                  <a:cubicBezTo>
                    <a:pt x="2355" y="1147"/>
                    <a:pt x="3157" y="1327"/>
                    <a:pt x="3371" y="1268"/>
                  </a:cubicBezTo>
                  <a:cubicBezTo>
                    <a:pt x="3586" y="1208"/>
                    <a:pt x="3704" y="1171"/>
                    <a:pt x="3841" y="1225"/>
                  </a:cubicBezTo>
                  <a:cubicBezTo>
                    <a:pt x="3978" y="1280"/>
                    <a:pt x="4248" y="1380"/>
                    <a:pt x="4096" y="2155"/>
                  </a:cubicBezTo>
                  <a:cubicBezTo>
                    <a:pt x="3944" y="2930"/>
                    <a:pt x="4575" y="2319"/>
                    <a:pt x="4681" y="2638"/>
                  </a:cubicBezTo>
                  <a:cubicBezTo>
                    <a:pt x="4788" y="2957"/>
                    <a:pt x="4423" y="3507"/>
                    <a:pt x="3654" y="3783"/>
                  </a:cubicBezTo>
                  <a:cubicBezTo>
                    <a:pt x="3077" y="3990"/>
                    <a:pt x="1762" y="4042"/>
                    <a:pt x="919" y="3236"/>
                  </a:cubicBezTo>
                  <a:cubicBezTo>
                    <a:pt x="76" y="2431"/>
                    <a:pt x="0" y="1702"/>
                    <a:pt x="387" y="851"/>
                  </a:cubicBezTo>
                  <a:close/>
                </a:path>
              </a:pathLst>
            </a:custGeom>
            <a:solidFill>
              <a:srgbClr val="B5696D">
                <a:alpha val="4431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720000" y="3465865"/>
            <a:ext cx="45117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ubTitle" idx="1"/>
          </p:nvPr>
        </p:nvSpPr>
        <p:spPr>
          <a:xfrm>
            <a:off x="720000" y="984613"/>
            <a:ext cx="4511700" cy="25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27"/>
          <p:cNvGrpSpPr/>
          <p:nvPr/>
        </p:nvGrpSpPr>
        <p:grpSpPr>
          <a:xfrm>
            <a:off x="766665" y="-2279414"/>
            <a:ext cx="11483917" cy="10547984"/>
            <a:chOff x="766665" y="-2279414"/>
            <a:chExt cx="11483917" cy="10547984"/>
          </a:xfrm>
        </p:grpSpPr>
        <p:sp>
          <p:nvSpPr>
            <p:cNvPr id="69" name="Google Shape;69;p27"/>
            <p:cNvSpPr/>
            <p:nvPr/>
          </p:nvSpPr>
          <p:spPr>
            <a:xfrm rot="-4555712">
              <a:off x="1401618" y="-2316906"/>
              <a:ext cx="2413930" cy="3192737"/>
            </a:xfrm>
            <a:custGeom>
              <a:avLst/>
              <a:gdLst/>
              <a:ahLst/>
              <a:cxnLst/>
              <a:rect l="l" t="t" r="r" b="b"/>
              <a:pathLst>
                <a:path w="2143" h="1500" extrusionOk="0">
                  <a:moveTo>
                    <a:pt x="2057" y="1127"/>
                  </a:moveTo>
                  <a:cubicBezTo>
                    <a:pt x="2041" y="1155"/>
                    <a:pt x="2022" y="1179"/>
                    <a:pt x="2000" y="1199"/>
                  </a:cubicBezTo>
                  <a:cubicBezTo>
                    <a:pt x="1986" y="1212"/>
                    <a:pt x="1970" y="1224"/>
                    <a:pt x="1954" y="1234"/>
                  </a:cubicBezTo>
                  <a:cubicBezTo>
                    <a:pt x="1946" y="1239"/>
                    <a:pt x="1937" y="1243"/>
                    <a:pt x="1929" y="1248"/>
                  </a:cubicBezTo>
                  <a:cubicBezTo>
                    <a:pt x="1922" y="1251"/>
                    <a:pt x="1914" y="1254"/>
                    <a:pt x="1907" y="1257"/>
                  </a:cubicBezTo>
                  <a:cubicBezTo>
                    <a:pt x="1458" y="1464"/>
                    <a:pt x="886" y="1500"/>
                    <a:pt x="502" y="1376"/>
                  </a:cubicBezTo>
                  <a:cubicBezTo>
                    <a:pt x="328" y="1320"/>
                    <a:pt x="195" y="1220"/>
                    <a:pt x="170" y="1204"/>
                  </a:cubicBezTo>
                  <a:cubicBezTo>
                    <a:pt x="170" y="1204"/>
                    <a:pt x="170" y="1204"/>
                    <a:pt x="170" y="1204"/>
                  </a:cubicBezTo>
                  <a:cubicBezTo>
                    <a:pt x="137" y="1181"/>
                    <a:pt x="106" y="1151"/>
                    <a:pt x="81" y="1114"/>
                  </a:cubicBezTo>
                  <a:cubicBezTo>
                    <a:pt x="73" y="1103"/>
                    <a:pt x="67" y="1092"/>
                    <a:pt x="60" y="1080"/>
                  </a:cubicBezTo>
                  <a:cubicBezTo>
                    <a:pt x="0" y="964"/>
                    <a:pt x="0" y="805"/>
                    <a:pt x="41" y="674"/>
                  </a:cubicBezTo>
                  <a:cubicBezTo>
                    <a:pt x="43" y="669"/>
                    <a:pt x="45" y="664"/>
                    <a:pt x="46" y="659"/>
                  </a:cubicBezTo>
                  <a:cubicBezTo>
                    <a:pt x="92" y="525"/>
                    <a:pt x="175" y="421"/>
                    <a:pt x="264" y="336"/>
                  </a:cubicBezTo>
                  <a:cubicBezTo>
                    <a:pt x="376" y="229"/>
                    <a:pt x="500" y="147"/>
                    <a:pt x="630" y="91"/>
                  </a:cubicBezTo>
                  <a:cubicBezTo>
                    <a:pt x="654" y="82"/>
                    <a:pt x="677" y="73"/>
                    <a:pt x="701" y="64"/>
                  </a:cubicBezTo>
                  <a:cubicBezTo>
                    <a:pt x="841" y="17"/>
                    <a:pt x="986" y="0"/>
                    <a:pt x="1130" y="14"/>
                  </a:cubicBezTo>
                  <a:cubicBezTo>
                    <a:pt x="1187" y="20"/>
                    <a:pt x="1245" y="29"/>
                    <a:pt x="1303" y="41"/>
                  </a:cubicBezTo>
                  <a:cubicBezTo>
                    <a:pt x="1308" y="42"/>
                    <a:pt x="1312" y="43"/>
                    <a:pt x="1317" y="44"/>
                  </a:cubicBezTo>
                  <a:cubicBezTo>
                    <a:pt x="1404" y="64"/>
                    <a:pt x="1490" y="91"/>
                    <a:pt x="1573" y="127"/>
                  </a:cubicBezTo>
                  <a:cubicBezTo>
                    <a:pt x="1607" y="142"/>
                    <a:pt x="1642" y="159"/>
                    <a:pt x="1675" y="178"/>
                  </a:cubicBezTo>
                  <a:cubicBezTo>
                    <a:pt x="1707" y="196"/>
                    <a:pt x="1738" y="216"/>
                    <a:pt x="1769" y="238"/>
                  </a:cubicBezTo>
                  <a:cubicBezTo>
                    <a:pt x="1775" y="243"/>
                    <a:pt x="1781" y="247"/>
                    <a:pt x="1788" y="252"/>
                  </a:cubicBezTo>
                  <a:cubicBezTo>
                    <a:pt x="1796" y="258"/>
                    <a:pt x="1804" y="265"/>
                    <a:pt x="1812" y="271"/>
                  </a:cubicBezTo>
                  <a:cubicBezTo>
                    <a:pt x="1816" y="275"/>
                    <a:pt x="1821" y="279"/>
                    <a:pt x="1825" y="283"/>
                  </a:cubicBezTo>
                  <a:cubicBezTo>
                    <a:pt x="1832" y="289"/>
                    <a:pt x="1838" y="294"/>
                    <a:pt x="1845" y="300"/>
                  </a:cubicBezTo>
                  <a:cubicBezTo>
                    <a:pt x="1845" y="300"/>
                    <a:pt x="1845" y="300"/>
                    <a:pt x="1845" y="300"/>
                  </a:cubicBezTo>
                  <a:cubicBezTo>
                    <a:pt x="1845" y="300"/>
                    <a:pt x="1846" y="301"/>
                    <a:pt x="1846" y="301"/>
                  </a:cubicBezTo>
                  <a:cubicBezTo>
                    <a:pt x="1849" y="304"/>
                    <a:pt x="1853" y="308"/>
                    <a:pt x="1856" y="311"/>
                  </a:cubicBezTo>
                  <a:cubicBezTo>
                    <a:pt x="1879" y="332"/>
                    <a:pt x="1901" y="355"/>
                    <a:pt x="1922" y="379"/>
                  </a:cubicBezTo>
                  <a:cubicBezTo>
                    <a:pt x="1985" y="452"/>
                    <a:pt x="2039" y="537"/>
                    <a:pt x="2078" y="635"/>
                  </a:cubicBezTo>
                  <a:cubicBezTo>
                    <a:pt x="2086" y="655"/>
                    <a:pt x="2094" y="676"/>
                    <a:pt x="2101" y="698"/>
                  </a:cubicBezTo>
                  <a:cubicBezTo>
                    <a:pt x="2101" y="698"/>
                    <a:pt x="2101" y="698"/>
                    <a:pt x="2101" y="699"/>
                  </a:cubicBezTo>
                  <a:cubicBezTo>
                    <a:pt x="2103" y="704"/>
                    <a:pt x="2105" y="709"/>
                    <a:pt x="2106" y="714"/>
                  </a:cubicBezTo>
                  <a:cubicBezTo>
                    <a:pt x="2106" y="714"/>
                    <a:pt x="2106" y="714"/>
                    <a:pt x="2106" y="714"/>
                  </a:cubicBezTo>
                  <a:cubicBezTo>
                    <a:pt x="2143" y="847"/>
                    <a:pt x="2123" y="1014"/>
                    <a:pt x="2057" y="1127"/>
                  </a:cubicBezTo>
                  <a:close/>
                </a:path>
              </a:pathLst>
            </a:custGeom>
            <a:solidFill>
              <a:srgbClr val="BEE2EA">
                <a:alpha val="6588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7"/>
            <p:cNvSpPr/>
            <p:nvPr/>
          </p:nvSpPr>
          <p:spPr>
            <a:xfrm rot="8588363">
              <a:off x="2451798" y="4644043"/>
              <a:ext cx="4029657" cy="2684179"/>
            </a:xfrm>
            <a:custGeom>
              <a:avLst/>
              <a:gdLst/>
              <a:ahLst/>
              <a:cxnLst/>
              <a:rect l="l" t="t" r="r" b="b"/>
              <a:pathLst>
                <a:path w="4568" h="3044" extrusionOk="0">
                  <a:moveTo>
                    <a:pt x="420" y="1800"/>
                  </a:moveTo>
                  <a:cubicBezTo>
                    <a:pt x="217" y="1350"/>
                    <a:pt x="0" y="192"/>
                    <a:pt x="1016" y="96"/>
                  </a:cubicBezTo>
                  <a:cubicBezTo>
                    <a:pt x="2032" y="0"/>
                    <a:pt x="1952" y="660"/>
                    <a:pt x="2360" y="980"/>
                  </a:cubicBezTo>
                  <a:cubicBezTo>
                    <a:pt x="2768" y="1300"/>
                    <a:pt x="3304" y="1060"/>
                    <a:pt x="3596" y="1068"/>
                  </a:cubicBezTo>
                  <a:cubicBezTo>
                    <a:pt x="3888" y="1076"/>
                    <a:pt x="4360" y="1196"/>
                    <a:pt x="4464" y="1612"/>
                  </a:cubicBezTo>
                  <a:cubicBezTo>
                    <a:pt x="4568" y="2028"/>
                    <a:pt x="4427" y="2251"/>
                    <a:pt x="4103" y="2547"/>
                  </a:cubicBezTo>
                  <a:cubicBezTo>
                    <a:pt x="3659" y="2953"/>
                    <a:pt x="3136" y="3044"/>
                    <a:pt x="1916" y="2844"/>
                  </a:cubicBezTo>
                  <a:cubicBezTo>
                    <a:pt x="1209" y="2728"/>
                    <a:pt x="634" y="2276"/>
                    <a:pt x="420" y="1800"/>
                  </a:cubicBezTo>
                  <a:close/>
                </a:path>
              </a:pathLst>
            </a:custGeom>
            <a:solidFill>
              <a:srgbClr val="B5696D">
                <a:alpha val="4431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7"/>
            <p:cNvSpPr/>
            <p:nvPr/>
          </p:nvSpPr>
          <p:spPr>
            <a:xfrm rot="-9131272">
              <a:off x="6838100" y="-160551"/>
              <a:ext cx="4751299" cy="4010565"/>
            </a:xfrm>
            <a:custGeom>
              <a:avLst/>
              <a:gdLst/>
              <a:ahLst/>
              <a:cxnLst/>
              <a:rect l="l" t="t" r="r" b="b"/>
              <a:pathLst>
                <a:path w="4788" h="4042" extrusionOk="0">
                  <a:moveTo>
                    <a:pt x="387" y="851"/>
                  </a:moveTo>
                  <a:cubicBezTo>
                    <a:pt x="775" y="0"/>
                    <a:pt x="1838" y="144"/>
                    <a:pt x="2096" y="646"/>
                  </a:cubicBezTo>
                  <a:cubicBezTo>
                    <a:pt x="2355" y="1147"/>
                    <a:pt x="3157" y="1327"/>
                    <a:pt x="3371" y="1268"/>
                  </a:cubicBezTo>
                  <a:cubicBezTo>
                    <a:pt x="3586" y="1208"/>
                    <a:pt x="3704" y="1171"/>
                    <a:pt x="3841" y="1225"/>
                  </a:cubicBezTo>
                  <a:cubicBezTo>
                    <a:pt x="3978" y="1280"/>
                    <a:pt x="4248" y="1380"/>
                    <a:pt x="4096" y="2155"/>
                  </a:cubicBezTo>
                  <a:cubicBezTo>
                    <a:pt x="3944" y="2930"/>
                    <a:pt x="4575" y="2319"/>
                    <a:pt x="4681" y="2638"/>
                  </a:cubicBezTo>
                  <a:cubicBezTo>
                    <a:pt x="4788" y="2957"/>
                    <a:pt x="4423" y="3507"/>
                    <a:pt x="3654" y="3783"/>
                  </a:cubicBezTo>
                  <a:cubicBezTo>
                    <a:pt x="3077" y="3990"/>
                    <a:pt x="1762" y="4042"/>
                    <a:pt x="919" y="3236"/>
                  </a:cubicBezTo>
                  <a:cubicBezTo>
                    <a:pt x="76" y="2431"/>
                    <a:pt x="0" y="1702"/>
                    <a:pt x="387" y="851"/>
                  </a:cubicBezTo>
                  <a:close/>
                </a:path>
              </a:pathLst>
            </a:custGeom>
            <a:solidFill>
              <a:srgbClr val="F8B8B9">
                <a:alpha val="7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  <a:defRPr sz="3000" b="1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"/>
          <p:cNvSpPr txBox="1">
            <a:spLocks noGrp="1"/>
          </p:cNvSpPr>
          <p:nvPr>
            <p:ph type="ctrTitle"/>
          </p:nvPr>
        </p:nvSpPr>
        <p:spPr>
          <a:xfrm>
            <a:off x="1097885" y="773910"/>
            <a:ext cx="6810539" cy="132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400" b="0" dirty="0" err="1">
                <a:latin typeface="Arial"/>
                <a:ea typeface="Arial"/>
                <a:cs typeface="Arial"/>
                <a:sym typeface="Arial"/>
              </a:rPr>
              <a:t>Planiranje</a:t>
            </a:r>
            <a:r>
              <a:rPr lang="en-US" sz="4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dirty="0" err="1">
                <a:latin typeface="Arial"/>
                <a:ea typeface="Arial"/>
                <a:cs typeface="Arial"/>
                <a:sym typeface="Arial"/>
              </a:rPr>
              <a:t>aktivnosti</a:t>
            </a:r>
            <a:r>
              <a:rPr lang="en-US" sz="4400" b="0" dirty="0">
                <a:latin typeface="Arial"/>
                <a:ea typeface="Arial"/>
                <a:cs typeface="Arial"/>
                <a:sym typeface="Arial"/>
              </a:rPr>
              <a:t> u BKT </a:t>
            </a:r>
            <a:r>
              <a:rPr lang="en-US" sz="4400" b="0" dirty="0" err="1">
                <a:latin typeface="Arial"/>
                <a:ea typeface="Arial"/>
                <a:cs typeface="Arial"/>
                <a:sym typeface="Arial"/>
              </a:rPr>
              <a:t>tretmanu</a:t>
            </a:r>
            <a:endParaRPr sz="44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"/>
          <p:cNvSpPr txBox="1">
            <a:spLocks noGrp="1"/>
          </p:cNvSpPr>
          <p:nvPr>
            <p:ph type="subTitle" idx="1"/>
          </p:nvPr>
        </p:nvSpPr>
        <p:spPr>
          <a:xfrm>
            <a:off x="6616931" y="4592827"/>
            <a:ext cx="2427318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Lucija Barišić,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17. svibnja 2025. godine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p1"/>
          <p:cNvGrpSpPr/>
          <p:nvPr/>
        </p:nvGrpSpPr>
        <p:grpSpPr>
          <a:xfrm>
            <a:off x="2588342" y="2691581"/>
            <a:ext cx="3200400" cy="2463377"/>
            <a:chOff x="2459828" y="666751"/>
            <a:chExt cx="4485351" cy="3689873"/>
          </a:xfrm>
        </p:grpSpPr>
        <p:sp>
          <p:nvSpPr>
            <p:cNvPr id="223" name="Google Shape;223;p1"/>
            <p:cNvSpPr/>
            <p:nvPr/>
          </p:nvSpPr>
          <p:spPr>
            <a:xfrm>
              <a:off x="3379703" y="841600"/>
              <a:ext cx="2227467" cy="1611675"/>
            </a:xfrm>
            <a:custGeom>
              <a:avLst/>
              <a:gdLst/>
              <a:ahLst/>
              <a:cxnLst/>
              <a:rect l="l" t="t" r="r" b="b"/>
              <a:pathLst>
                <a:path w="780" h="565" extrusionOk="0">
                  <a:moveTo>
                    <a:pt x="714" y="490"/>
                  </a:moveTo>
                  <a:cubicBezTo>
                    <a:pt x="715" y="484"/>
                    <a:pt x="715" y="478"/>
                    <a:pt x="715" y="473"/>
                  </a:cubicBezTo>
                  <a:cubicBezTo>
                    <a:pt x="716" y="460"/>
                    <a:pt x="715" y="447"/>
                    <a:pt x="710" y="436"/>
                  </a:cubicBezTo>
                  <a:cubicBezTo>
                    <a:pt x="700" y="410"/>
                    <a:pt x="675" y="395"/>
                    <a:pt x="653" y="377"/>
                  </a:cubicBezTo>
                  <a:cubicBezTo>
                    <a:pt x="632" y="360"/>
                    <a:pt x="609" y="339"/>
                    <a:pt x="594" y="315"/>
                  </a:cubicBezTo>
                  <a:cubicBezTo>
                    <a:pt x="596" y="318"/>
                    <a:pt x="615" y="317"/>
                    <a:pt x="619" y="317"/>
                  </a:cubicBezTo>
                  <a:cubicBezTo>
                    <a:pt x="626" y="317"/>
                    <a:pt x="633" y="318"/>
                    <a:pt x="641" y="319"/>
                  </a:cubicBezTo>
                  <a:cubicBezTo>
                    <a:pt x="658" y="321"/>
                    <a:pt x="674" y="325"/>
                    <a:pt x="690" y="331"/>
                  </a:cubicBezTo>
                  <a:cubicBezTo>
                    <a:pt x="700" y="334"/>
                    <a:pt x="711" y="339"/>
                    <a:pt x="719" y="347"/>
                  </a:cubicBezTo>
                  <a:cubicBezTo>
                    <a:pt x="727" y="355"/>
                    <a:pt x="731" y="370"/>
                    <a:pt x="736" y="381"/>
                  </a:cubicBezTo>
                  <a:cubicBezTo>
                    <a:pt x="739" y="390"/>
                    <a:pt x="742" y="401"/>
                    <a:pt x="737" y="409"/>
                  </a:cubicBezTo>
                  <a:cubicBezTo>
                    <a:pt x="765" y="400"/>
                    <a:pt x="780" y="365"/>
                    <a:pt x="774" y="336"/>
                  </a:cubicBezTo>
                  <a:cubicBezTo>
                    <a:pt x="772" y="326"/>
                    <a:pt x="768" y="317"/>
                    <a:pt x="762" y="310"/>
                  </a:cubicBezTo>
                  <a:cubicBezTo>
                    <a:pt x="757" y="304"/>
                    <a:pt x="751" y="300"/>
                    <a:pt x="745" y="296"/>
                  </a:cubicBezTo>
                  <a:cubicBezTo>
                    <a:pt x="698" y="270"/>
                    <a:pt x="636" y="278"/>
                    <a:pt x="596" y="244"/>
                  </a:cubicBezTo>
                  <a:cubicBezTo>
                    <a:pt x="570" y="222"/>
                    <a:pt x="559" y="189"/>
                    <a:pt x="550" y="157"/>
                  </a:cubicBezTo>
                  <a:cubicBezTo>
                    <a:pt x="542" y="124"/>
                    <a:pt x="535" y="90"/>
                    <a:pt x="516" y="64"/>
                  </a:cubicBezTo>
                  <a:cubicBezTo>
                    <a:pt x="493" y="33"/>
                    <a:pt x="452" y="0"/>
                    <a:pt x="411" y="7"/>
                  </a:cubicBezTo>
                  <a:cubicBezTo>
                    <a:pt x="405" y="8"/>
                    <a:pt x="400" y="10"/>
                    <a:pt x="394" y="10"/>
                  </a:cubicBezTo>
                  <a:cubicBezTo>
                    <a:pt x="390" y="10"/>
                    <a:pt x="387" y="9"/>
                    <a:pt x="383" y="8"/>
                  </a:cubicBezTo>
                  <a:cubicBezTo>
                    <a:pt x="367" y="5"/>
                    <a:pt x="349" y="6"/>
                    <a:pt x="334" y="13"/>
                  </a:cubicBezTo>
                  <a:cubicBezTo>
                    <a:pt x="312" y="23"/>
                    <a:pt x="294" y="37"/>
                    <a:pt x="278" y="55"/>
                  </a:cubicBezTo>
                  <a:cubicBezTo>
                    <a:pt x="250" y="85"/>
                    <a:pt x="231" y="126"/>
                    <a:pt x="194" y="146"/>
                  </a:cubicBezTo>
                  <a:cubicBezTo>
                    <a:pt x="171" y="158"/>
                    <a:pt x="144" y="159"/>
                    <a:pt x="118" y="161"/>
                  </a:cubicBezTo>
                  <a:cubicBezTo>
                    <a:pt x="92" y="162"/>
                    <a:pt x="66" y="164"/>
                    <a:pt x="43" y="175"/>
                  </a:cubicBezTo>
                  <a:cubicBezTo>
                    <a:pt x="19" y="186"/>
                    <a:pt x="0" y="211"/>
                    <a:pt x="3" y="236"/>
                  </a:cubicBezTo>
                  <a:cubicBezTo>
                    <a:pt x="7" y="224"/>
                    <a:pt x="18" y="217"/>
                    <a:pt x="30" y="212"/>
                  </a:cubicBezTo>
                  <a:cubicBezTo>
                    <a:pt x="59" y="199"/>
                    <a:pt x="94" y="200"/>
                    <a:pt x="123" y="214"/>
                  </a:cubicBezTo>
                  <a:cubicBezTo>
                    <a:pt x="89" y="222"/>
                    <a:pt x="57" y="245"/>
                    <a:pt x="43" y="277"/>
                  </a:cubicBezTo>
                  <a:cubicBezTo>
                    <a:pt x="29" y="309"/>
                    <a:pt x="36" y="351"/>
                    <a:pt x="63" y="373"/>
                  </a:cubicBezTo>
                  <a:cubicBezTo>
                    <a:pt x="77" y="339"/>
                    <a:pt x="106" y="311"/>
                    <a:pt x="142" y="299"/>
                  </a:cubicBezTo>
                  <a:cubicBezTo>
                    <a:pt x="137" y="300"/>
                    <a:pt x="134" y="307"/>
                    <a:pt x="132" y="311"/>
                  </a:cubicBezTo>
                  <a:cubicBezTo>
                    <a:pt x="128" y="316"/>
                    <a:pt x="124" y="321"/>
                    <a:pt x="121" y="327"/>
                  </a:cubicBezTo>
                  <a:cubicBezTo>
                    <a:pt x="113" y="338"/>
                    <a:pt x="108" y="350"/>
                    <a:pt x="105" y="363"/>
                  </a:cubicBezTo>
                  <a:cubicBezTo>
                    <a:pt x="102" y="373"/>
                    <a:pt x="100" y="384"/>
                    <a:pt x="103" y="394"/>
                  </a:cubicBezTo>
                  <a:cubicBezTo>
                    <a:pt x="107" y="407"/>
                    <a:pt x="117" y="418"/>
                    <a:pt x="127" y="426"/>
                  </a:cubicBezTo>
                  <a:cubicBezTo>
                    <a:pt x="138" y="435"/>
                    <a:pt x="150" y="442"/>
                    <a:pt x="159" y="452"/>
                  </a:cubicBezTo>
                  <a:cubicBezTo>
                    <a:pt x="196" y="493"/>
                    <a:pt x="243" y="523"/>
                    <a:pt x="296" y="540"/>
                  </a:cubicBezTo>
                  <a:cubicBezTo>
                    <a:pt x="344" y="556"/>
                    <a:pt x="395" y="562"/>
                    <a:pt x="446" y="564"/>
                  </a:cubicBezTo>
                  <a:cubicBezTo>
                    <a:pt x="479" y="565"/>
                    <a:pt x="512" y="564"/>
                    <a:pt x="544" y="562"/>
                  </a:cubicBezTo>
                  <a:cubicBezTo>
                    <a:pt x="573" y="560"/>
                    <a:pt x="601" y="556"/>
                    <a:pt x="629" y="550"/>
                  </a:cubicBezTo>
                  <a:cubicBezTo>
                    <a:pt x="653" y="545"/>
                    <a:pt x="687" y="541"/>
                    <a:pt x="703" y="520"/>
                  </a:cubicBezTo>
                  <a:cubicBezTo>
                    <a:pt x="710" y="511"/>
                    <a:pt x="713" y="501"/>
                    <a:pt x="714" y="490"/>
                  </a:cubicBezTo>
                  <a:close/>
                </a:path>
              </a:pathLst>
            </a:custGeom>
            <a:solidFill>
              <a:srgbClr val="471F0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3554558" y="1890712"/>
              <a:ext cx="1885362" cy="1740922"/>
            </a:xfrm>
            <a:custGeom>
              <a:avLst/>
              <a:gdLst/>
              <a:ahLst/>
              <a:cxnLst/>
              <a:rect l="l" t="t" r="r" b="b"/>
              <a:pathLst>
                <a:path w="658" h="607" extrusionOk="0">
                  <a:moveTo>
                    <a:pt x="596" y="332"/>
                  </a:moveTo>
                  <a:cubicBezTo>
                    <a:pt x="578" y="367"/>
                    <a:pt x="565" y="403"/>
                    <a:pt x="553" y="441"/>
                  </a:cubicBezTo>
                  <a:cubicBezTo>
                    <a:pt x="541" y="478"/>
                    <a:pt x="547" y="515"/>
                    <a:pt x="543" y="553"/>
                  </a:cubicBezTo>
                  <a:cubicBezTo>
                    <a:pt x="541" y="565"/>
                    <a:pt x="538" y="581"/>
                    <a:pt x="526" y="585"/>
                  </a:cubicBezTo>
                  <a:cubicBezTo>
                    <a:pt x="512" y="590"/>
                    <a:pt x="496" y="594"/>
                    <a:pt x="482" y="597"/>
                  </a:cubicBezTo>
                  <a:cubicBezTo>
                    <a:pt x="449" y="603"/>
                    <a:pt x="415" y="602"/>
                    <a:pt x="381" y="606"/>
                  </a:cubicBezTo>
                  <a:cubicBezTo>
                    <a:pt x="374" y="606"/>
                    <a:pt x="367" y="607"/>
                    <a:pt x="360" y="607"/>
                  </a:cubicBezTo>
                  <a:cubicBezTo>
                    <a:pt x="351" y="607"/>
                    <a:pt x="342" y="604"/>
                    <a:pt x="333" y="602"/>
                  </a:cubicBezTo>
                  <a:cubicBezTo>
                    <a:pt x="305" y="595"/>
                    <a:pt x="273" y="597"/>
                    <a:pt x="244" y="599"/>
                  </a:cubicBezTo>
                  <a:cubicBezTo>
                    <a:pt x="224" y="600"/>
                    <a:pt x="203" y="603"/>
                    <a:pt x="182" y="601"/>
                  </a:cubicBezTo>
                  <a:cubicBezTo>
                    <a:pt x="160" y="600"/>
                    <a:pt x="133" y="594"/>
                    <a:pt x="123" y="572"/>
                  </a:cubicBezTo>
                  <a:cubicBezTo>
                    <a:pt x="118" y="562"/>
                    <a:pt x="118" y="551"/>
                    <a:pt x="117" y="541"/>
                  </a:cubicBezTo>
                  <a:cubicBezTo>
                    <a:pt x="116" y="507"/>
                    <a:pt x="115" y="474"/>
                    <a:pt x="105" y="442"/>
                  </a:cubicBezTo>
                  <a:cubicBezTo>
                    <a:pt x="94" y="404"/>
                    <a:pt x="79" y="367"/>
                    <a:pt x="62" y="331"/>
                  </a:cubicBezTo>
                  <a:cubicBezTo>
                    <a:pt x="36" y="281"/>
                    <a:pt x="0" y="229"/>
                    <a:pt x="4" y="170"/>
                  </a:cubicBezTo>
                  <a:cubicBezTo>
                    <a:pt x="3" y="169"/>
                    <a:pt x="2" y="169"/>
                    <a:pt x="2" y="167"/>
                  </a:cubicBezTo>
                  <a:cubicBezTo>
                    <a:pt x="3" y="165"/>
                    <a:pt x="4" y="164"/>
                    <a:pt x="5" y="162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16" y="136"/>
                    <a:pt x="31" y="112"/>
                    <a:pt x="53" y="95"/>
                  </a:cubicBezTo>
                  <a:cubicBezTo>
                    <a:pt x="75" y="77"/>
                    <a:pt x="101" y="69"/>
                    <a:pt x="127" y="62"/>
                  </a:cubicBezTo>
                  <a:cubicBezTo>
                    <a:pt x="141" y="59"/>
                    <a:pt x="155" y="55"/>
                    <a:pt x="168" y="50"/>
                  </a:cubicBezTo>
                  <a:cubicBezTo>
                    <a:pt x="183" y="45"/>
                    <a:pt x="197" y="39"/>
                    <a:pt x="211" y="32"/>
                  </a:cubicBezTo>
                  <a:cubicBezTo>
                    <a:pt x="231" y="24"/>
                    <a:pt x="250" y="15"/>
                    <a:pt x="271" y="9"/>
                  </a:cubicBezTo>
                  <a:cubicBezTo>
                    <a:pt x="271" y="8"/>
                    <a:pt x="272" y="7"/>
                    <a:pt x="273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5" y="6"/>
                    <a:pt x="275" y="6"/>
                    <a:pt x="275" y="6"/>
                  </a:cubicBezTo>
                  <a:cubicBezTo>
                    <a:pt x="276" y="3"/>
                    <a:pt x="281" y="3"/>
                    <a:pt x="283" y="5"/>
                  </a:cubicBezTo>
                  <a:cubicBezTo>
                    <a:pt x="295" y="2"/>
                    <a:pt x="307" y="1"/>
                    <a:pt x="319" y="1"/>
                  </a:cubicBezTo>
                  <a:cubicBezTo>
                    <a:pt x="337" y="0"/>
                    <a:pt x="356" y="1"/>
                    <a:pt x="374" y="4"/>
                  </a:cubicBezTo>
                  <a:cubicBezTo>
                    <a:pt x="377" y="3"/>
                    <a:pt x="382" y="3"/>
                    <a:pt x="383" y="6"/>
                  </a:cubicBezTo>
                  <a:cubicBezTo>
                    <a:pt x="383" y="6"/>
                    <a:pt x="383" y="6"/>
                    <a:pt x="383" y="6"/>
                  </a:cubicBezTo>
                  <a:cubicBezTo>
                    <a:pt x="384" y="7"/>
                    <a:pt x="384" y="7"/>
                    <a:pt x="384" y="7"/>
                  </a:cubicBezTo>
                  <a:cubicBezTo>
                    <a:pt x="386" y="7"/>
                    <a:pt x="387" y="8"/>
                    <a:pt x="387" y="9"/>
                  </a:cubicBezTo>
                  <a:cubicBezTo>
                    <a:pt x="407" y="15"/>
                    <a:pt x="427" y="24"/>
                    <a:pt x="446" y="33"/>
                  </a:cubicBezTo>
                  <a:cubicBezTo>
                    <a:pt x="461" y="39"/>
                    <a:pt x="475" y="46"/>
                    <a:pt x="489" y="51"/>
                  </a:cubicBezTo>
                  <a:cubicBezTo>
                    <a:pt x="503" y="55"/>
                    <a:pt x="516" y="59"/>
                    <a:pt x="530" y="62"/>
                  </a:cubicBezTo>
                  <a:cubicBezTo>
                    <a:pt x="556" y="70"/>
                    <a:pt x="583" y="78"/>
                    <a:pt x="605" y="95"/>
                  </a:cubicBezTo>
                  <a:cubicBezTo>
                    <a:pt x="626" y="112"/>
                    <a:pt x="642" y="136"/>
                    <a:pt x="652" y="161"/>
                  </a:cubicBezTo>
                  <a:cubicBezTo>
                    <a:pt x="653" y="162"/>
                    <a:pt x="653" y="162"/>
                    <a:pt x="653" y="162"/>
                  </a:cubicBezTo>
                  <a:cubicBezTo>
                    <a:pt x="654" y="164"/>
                    <a:pt x="654" y="166"/>
                    <a:pt x="655" y="168"/>
                  </a:cubicBezTo>
                  <a:cubicBezTo>
                    <a:pt x="656" y="169"/>
                    <a:pt x="655" y="170"/>
                    <a:pt x="654" y="170"/>
                  </a:cubicBezTo>
                  <a:cubicBezTo>
                    <a:pt x="658" y="229"/>
                    <a:pt x="621" y="281"/>
                    <a:pt x="596" y="3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4010695" y="1890712"/>
              <a:ext cx="1003503" cy="364909"/>
            </a:xfrm>
            <a:custGeom>
              <a:avLst/>
              <a:gdLst/>
              <a:ahLst/>
              <a:cxnLst/>
              <a:rect l="l" t="t" r="r" b="b"/>
              <a:pathLst>
                <a:path w="350" h="128" extrusionOk="0">
                  <a:moveTo>
                    <a:pt x="0" y="53"/>
                  </a:moveTo>
                  <a:cubicBezTo>
                    <a:pt x="4" y="59"/>
                    <a:pt x="9" y="64"/>
                    <a:pt x="14" y="68"/>
                  </a:cubicBezTo>
                  <a:cubicBezTo>
                    <a:pt x="24" y="77"/>
                    <a:pt x="33" y="85"/>
                    <a:pt x="45" y="91"/>
                  </a:cubicBezTo>
                  <a:cubicBezTo>
                    <a:pt x="71" y="106"/>
                    <a:pt x="100" y="117"/>
                    <a:pt x="130" y="122"/>
                  </a:cubicBezTo>
                  <a:cubicBezTo>
                    <a:pt x="160" y="128"/>
                    <a:pt x="192" y="126"/>
                    <a:pt x="223" y="121"/>
                  </a:cubicBezTo>
                  <a:cubicBezTo>
                    <a:pt x="238" y="119"/>
                    <a:pt x="253" y="115"/>
                    <a:pt x="268" y="111"/>
                  </a:cubicBezTo>
                  <a:cubicBezTo>
                    <a:pt x="282" y="107"/>
                    <a:pt x="296" y="103"/>
                    <a:pt x="308" y="96"/>
                  </a:cubicBezTo>
                  <a:cubicBezTo>
                    <a:pt x="325" y="87"/>
                    <a:pt x="338" y="72"/>
                    <a:pt x="350" y="57"/>
                  </a:cubicBezTo>
                  <a:cubicBezTo>
                    <a:pt x="342" y="55"/>
                    <a:pt x="335" y="53"/>
                    <a:pt x="328" y="51"/>
                  </a:cubicBezTo>
                  <a:cubicBezTo>
                    <a:pt x="314" y="46"/>
                    <a:pt x="300" y="39"/>
                    <a:pt x="285" y="33"/>
                  </a:cubicBezTo>
                  <a:cubicBezTo>
                    <a:pt x="266" y="24"/>
                    <a:pt x="246" y="15"/>
                    <a:pt x="226" y="9"/>
                  </a:cubicBezTo>
                  <a:cubicBezTo>
                    <a:pt x="226" y="8"/>
                    <a:pt x="225" y="7"/>
                    <a:pt x="223" y="7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1" y="3"/>
                    <a:pt x="216" y="3"/>
                    <a:pt x="213" y="4"/>
                  </a:cubicBezTo>
                  <a:cubicBezTo>
                    <a:pt x="195" y="1"/>
                    <a:pt x="176" y="0"/>
                    <a:pt x="158" y="1"/>
                  </a:cubicBezTo>
                  <a:cubicBezTo>
                    <a:pt x="146" y="1"/>
                    <a:pt x="134" y="2"/>
                    <a:pt x="122" y="5"/>
                  </a:cubicBezTo>
                  <a:cubicBezTo>
                    <a:pt x="120" y="3"/>
                    <a:pt x="115" y="3"/>
                    <a:pt x="114" y="6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8"/>
                    <a:pt x="110" y="9"/>
                  </a:cubicBezTo>
                  <a:cubicBezTo>
                    <a:pt x="89" y="15"/>
                    <a:pt x="70" y="24"/>
                    <a:pt x="50" y="32"/>
                  </a:cubicBezTo>
                  <a:cubicBezTo>
                    <a:pt x="36" y="39"/>
                    <a:pt x="22" y="45"/>
                    <a:pt x="7" y="50"/>
                  </a:cubicBezTo>
                  <a:cubicBezTo>
                    <a:pt x="5" y="51"/>
                    <a:pt x="2" y="52"/>
                    <a:pt x="0" y="53"/>
                  </a:cubicBezTo>
                  <a:close/>
                </a:path>
              </a:pathLst>
            </a:custGeom>
            <a:solidFill>
              <a:srgbClr val="C499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3729400" y="3540399"/>
              <a:ext cx="1535675" cy="816225"/>
            </a:xfrm>
            <a:custGeom>
              <a:avLst/>
              <a:gdLst/>
              <a:ahLst/>
              <a:cxnLst/>
              <a:rect l="l" t="t" r="r" b="b"/>
              <a:pathLst>
                <a:path w="536" h="228" extrusionOk="0">
                  <a:moveTo>
                    <a:pt x="536" y="228"/>
                  </a:moveTo>
                  <a:cubicBezTo>
                    <a:pt x="528" y="192"/>
                    <a:pt x="518" y="156"/>
                    <a:pt x="505" y="121"/>
                  </a:cubicBezTo>
                  <a:cubicBezTo>
                    <a:pt x="498" y="103"/>
                    <a:pt x="491" y="86"/>
                    <a:pt x="483" y="69"/>
                  </a:cubicBezTo>
                  <a:cubicBezTo>
                    <a:pt x="475" y="52"/>
                    <a:pt x="467" y="36"/>
                    <a:pt x="465" y="17"/>
                  </a:cubicBezTo>
                  <a:cubicBezTo>
                    <a:pt x="465" y="14"/>
                    <a:pt x="465" y="11"/>
                    <a:pt x="466" y="8"/>
                  </a:cubicBezTo>
                  <a:cubicBezTo>
                    <a:pt x="459" y="7"/>
                    <a:pt x="451" y="7"/>
                    <a:pt x="444" y="6"/>
                  </a:cubicBezTo>
                  <a:cubicBezTo>
                    <a:pt x="399" y="3"/>
                    <a:pt x="355" y="0"/>
                    <a:pt x="310" y="1"/>
                  </a:cubicBezTo>
                  <a:cubicBezTo>
                    <a:pt x="250" y="2"/>
                    <a:pt x="190" y="7"/>
                    <a:pt x="130" y="10"/>
                  </a:cubicBezTo>
                  <a:cubicBezTo>
                    <a:pt x="112" y="11"/>
                    <a:pt x="93" y="12"/>
                    <a:pt x="75" y="8"/>
                  </a:cubicBezTo>
                  <a:cubicBezTo>
                    <a:pt x="73" y="7"/>
                    <a:pt x="71" y="7"/>
                    <a:pt x="70" y="6"/>
                  </a:cubicBezTo>
                  <a:cubicBezTo>
                    <a:pt x="70" y="10"/>
                    <a:pt x="70" y="13"/>
                    <a:pt x="71" y="17"/>
                  </a:cubicBezTo>
                  <a:cubicBezTo>
                    <a:pt x="69" y="36"/>
                    <a:pt x="60" y="52"/>
                    <a:pt x="53" y="69"/>
                  </a:cubicBezTo>
                  <a:cubicBezTo>
                    <a:pt x="45" y="86"/>
                    <a:pt x="37" y="103"/>
                    <a:pt x="31" y="121"/>
                  </a:cubicBezTo>
                  <a:cubicBezTo>
                    <a:pt x="17" y="156"/>
                    <a:pt x="7" y="192"/>
                    <a:pt x="0" y="228"/>
                  </a:cubicBezTo>
                  <a:lnTo>
                    <a:pt x="536" y="2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3934672" y="3631631"/>
              <a:ext cx="1109935" cy="228068"/>
            </a:xfrm>
            <a:custGeom>
              <a:avLst/>
              <a:gdLst/>
              <a:ahLst/>
              <a:cxnLst/>
              <a:rect l="l" t="t" r="r" b="b"/>
              <a:pathLst>
                <a:path w="390" h="80" extrusionOk="0">
                  <a:moveTo>
                    <a:pt x="388" y="0"/>
                  </a:moveTo>
                  <a:cubicBezTo>
                    <a:pt x="338" y="2"/>
                    <a:pt x="288" y="3"/>
                    <a:pt x="238" y="5"/>
                  </a:cubicBezTo>
                  <a:cubicBezTo>
                    <a:pt x="187" y="7"/>
                    <a:pt x="137" y="8"/>
                    <a:pt x="87" y="8"/>
                  </a:cubicBezTo>
                  <a:cubicBezTo>
                    <a:pt x="59" y="8"/>
                    <a:pt x="31" y="8"/>
                    <a:pt x="3" y="7"/>
                  </a:cubicBezTo>
                  <a:cubicBezTo>
                    <a:pt x="2" y="7"/>
                    <a:pt x="0" y="7"/>
                    <a:pt x="0" y="8"/>
                  </a:cubicBezTo>
                  <a:cubicBezTo>
                    <a:pt x="0" y="9"/>
                    <a:pt x="2" y="9"/>
                    <a:pt x="3" y="9"/>
                  </a:cubicBezTo>
                  <a:cubicBezTo>
                    <a:pt x="53" y="11"/>
                    <a:pt x="103" y="11"/>
                    <a:pt x="153" y="10"/>
                  </a:cubicBezTo>
                  <a:cubicBezTo>
                    <a:pt x="177" y="9"/>
                    <a:pt x="201" y="9"/>
                    <a:pt x="225" y="8"/>
                  </a:cubicBezTo>
                  <a:cubicBezTo>
                    <a:pt x="209" y="25"/>
                    <a:pt x="193" y="43"/>
                    <a:pt x="179" y="62"/>
                  </a:cubicBezTo>
                  <a:cubicBezTo>
                    <a:pt x="175" y="67"/>
                    <a:pt x="171" y="73"/>
                    <a:pt x="167" y="78"/>
                  </a:cubicBezTo>
                  <a:cubicBezTo>
                    <a:pt x="166" y="79"/>
                    <a:pt x="170" y="80"/>
                    <a:pt x="171" y="79"/>
                  </a:cubicBezTo>
                  <a:cubicBezTo>
                    <a:pt x="185" y="60"/>
                    <a:pt x="200" y="41"/>
                    <a:pt x="215" y="23"/>
                  </a:cubicBezTo>
                  <a:cubicBezTo>
                    <a:pt x="220" y="18"/>
                    <a:pt x="224" y="13"/>
                    <a:pt x="229" y="9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54" y="7"/>
                    <a:pt x="279" y="6"/>
                    <a:pt x="304" y="5"/>
                  </a:cubicBezTo>
                  <a:cubicBezTo>
                    <a:pt x="332" y="4"/>
                    <a:pt x="360" y="3"/>
                    <a:pt x="388" y="2"/>
                  </a:cubicBezTo>
                  <a:cubicBezTo>
                    <a:pt x="388" y="2"/>
                    <a:pt x="390" y="2"/>
                    <a:pt x="390" y="1"/>
                  </a:cubicBezTo>
                  <a:cubicBezTo>
                    <a:pt x="390" y="0"/>
                    <a:pt x="388" y="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3866249" y="3677244"/>
              <a:ext cx="395320" cy="501749"/>
            </a:xfrm>
            <a:custGeom>
              <a:avLst/>
              <a:gdLst/>
              <a:ahLst/>
              <a:cxnLst/>
              <a:rect l="l" t="t" r="r" b="b"/>
              <a:pathLst>
                <a:path w="139" h="175" extrusionOk="0">
                  <a:moveTo>
                    <a:pt x="134" y="1"/>
                  </a:moveTo>
                  <a:cubicBezTo>
                    <a:pt x="114" y="21"/>
                    <a:pt x="95" y="43"/>
                    <a:pt x="77" y="66"/>
                  </a:cubicBezTo>
                  <a:cubicBezTo>
                    <a:pt x="69" y="77"/>
                    <a:pt x="60" y="88"/>
                    <a:pt x="52" y="100"/>
                  </a:cubicBezTo>
                  <a:cubicBezTo>
                    <a:pt x="44" y="112"/>
                    <a:pt x="37" y="124"/>
                    <a:pt x="30" y="135"/>
                  </a:cubicBezTo>
                  <a:cubicBezTo>
                    <a:pt x="21" y="149"/>
                    <a:pt x="12" y="162"/>
                    <a:pt x="1" y="173"/>
                  </a:cubicBezTo>
                  <a:cubicBezTo>
                    <a:pt x="0" y="174"/>
                    <a:pt x="4" y="175"/>
                    <a:pt x="5" y="174"/>
                  </a:cubicBezTo>
                  <a:cubicBezTo>
                    <a:pt x="24" y="154"/>
                    <a:pt x="38" y="129"/>
                    <a:pt x="53" y="106"/>
                  </a:cubicBezTo>
                  <a:cubicBezTo>
                    <a:pt x="69" y="82"/>
                    <a:pt x="86" y="59"/>
                    <a:pt x="105" y="38"/>
                  </a:cubicBezTo>
                  <a:cubicBezTo>
                    <a:pt x="115" y="26"/>
                    <a:pt x="126" y="14"/>
                    <a:pt x="138" y="2"/>
                  </a:cubicBezTo>
                  <a:cubicBezTo>
                    <a:pt x="139" y="1"/>
                    <a:pt x="135" y="0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4656887" y="3700054"/>
              <a:ext cx="250877" cy="456134"/>
            </a:xfrm>
            <a:custGeom>
              <a:avLst/>
              <a:gdLst/>
              <a:ahLst/>
              <a:cxnLst/>
              <a:rect l="l" t="t" r="r" b="b"/>
              <a:pathLst>
                <a:path w="87" h="161" extrusionOk="0">
                  <a:moveTo>
                    <a:pt x="82" y="2"/>
                  </a:moveTo>
                  <a:cubicBezTo>
                    <a:pt x="75" y="24"/>
                    <a:pt x="67" y="46"/>
                    <a:pt x="57" y="67"/>
                  </a:cubicBezTo>
                  <a:cubicBezTo>
                    <a:pt x="47" y="88"/>
                    <a:pt x="36" y="108"/>
                    <a:pt x="23" y="128"/>
                  </a:cubicBezTo>
                  <a:cubicBezTo>
                    <a:pt x="16" y="139"/>
                    <a:pt x="9" y="149"/>
                    <a:pt x="1" y="160"/>
                  </a:cubicBezTo>
                  <a:cubicBezTo>
                    <a:pt x="0" y="160"/>
                    <a:pt x="2" y="161"/>
                    <a:pt x="2" y="161"/>
                  </a:cubicBezTo>
                  <a:cubicBezTo>
                    <a:pt x="3" y="161"/>
                    <a:pt x="4" y="161"/>
                    <a:pt x="5" y="160"/>
                  </a:cubicBezTo>
                  <a:cubicBezTo>
                    <a:pt x="19" y="142"/>
                    <a:pt x="32" y="122"/>
                    <a:pt x="43" y="102"/>
                  </a:cubicBezTo>
                  <a:cubicBezTo>
                    <a:pt x="55" y="82"/>
                    <a:pt x="65" y="61"/>
                    <a:pt x="73" y="39"/>
                  </a:cubicBezTo>
                  <a:cubicBezTo>
                    <a:pt x="78" y="27"/>
                    <a:pt x="82" y="15"/>
                    <a:pt x="86" y="2"/>
                  </a:cubicBezTo>
                  <a:cubicBezTo>
                    <a:pt x="87" y="1"/>
                    <a:pt x="82" y="0"/>
                    <a:pt x="82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4869751" y="4064962"/>
              <a:ext cx="68423" cy="98832"/>
            </a:xfrm>
            <a:custGeom>
              <a:avLst/>
              <a:gdLst/>
              <a:ahLst/>
              <a:cxnLst/>
              <a:rect l="l" t="t" r="r" b="b"/>
              <a:pathLst>
                <a:path w="23" h="35" extrusionOk="0">
                  <a:moveTo>
                    <a:pt x="18" y="1"/>
                  </a:moveTo>
                  <a:cubicBezTo>
                    <a:pt x="12" y="12"/>
                    <a:pt x="6" y="22"/>
                    <a:pt x="0" y="33"/>
                  </a:cubicBezTo>
                  <a:cubicBezTo>
                    <a:pt x="0" y="34"/>
                    <a:pt x="4" y="35"/>
                    <a:pt x="5" y="34"/>
                  </a:cubicBezTo>
                  <a:cubicBezTo>
                    <a:pt x="11" y="23"/>
                    <a:pt x="17" y="12"/>
                    <a:pt x="22" y="2"/>
                  </a:cubicBezTo>
                  <a:cubicBezTo>
                    <a:pt x="23" y="0"/>
                    <a:pt x="19" y="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5751616" y="1168500"/>
              <a:ext cx="1193563" cy="1201160"/>
            </a:xfrm>
            <a:custGeom>
              <a:avLst/>
              <a:gdLst/>
              <a:ahLst/>
              <a:cxnLst/>
              <a:rect l="l" t="t" r="r" b="b"/>
              <a:pathLst>
                <a:path w="415" h="422" extrusionOk="0">
                  <a:moveTo>
                    <a:pt x="67" y="131"/>
                  </a:moveTo>
                  <a:cubicBezTo>
                    <a:pt x="74" y="136"/>
                    <a:pt x="83" y="138"/>
                    <a:pt x="92" y="136"/>
                  </a:cubicBezTo>
                  <a:cubicBezTo>
                    <a:pt x="97" y="135"/>
                    <a:pt x="102" y="132"/>
                    <a:pt x="108" y="130"/>
                  </a:cubicBezTo>
                  <a:cubicBezTo>
                    <a:pt x="113" y="129"/>
                    <a:pt x="120" y="130"/>
                    <a:pt x="125" y="132"/>
                  </a:cubicBezTo>
                  <a:cubicBezTo>
                    <a:pt x="136" y="136"/>
                    <a:pt x="138" y="147"/>
                    <a:pt x="136" y="158"/>
                  </a:cubicBezTo>
                  <a:cubicBezTo>
                    <a:pt x="134" y="170"/>
                    <a:pt x="130" y="182"/>
                    <a:pt x="126" y="193"/>
                  </a:cubicBezTo>
                  <a:cubicBezTo>
                    <a:pt x="121" y="205"/>
                    <a:pt x="116" y="217"/>
                    <a:pt x="108" y="226"/>
                  </a:cubicBezTo>
                  <a:cubicBezTo>
                    <a:pt x="101" y="234"/>
                    <a:pt x="90" y="241"/>
                    <a:pt x="80" y="235"/>
                  </a:cubicBezTo>
                  <a:cubicBezTo>
                    <a:pt x="70" y="230"/>
                    <a:pt x="66" y="218"/>
                    <a:pt x="61" y="208"/>
                  </a:cubicBezTo>
                  <a:cubicBezTo>
                    <a:pt x="59" y="203"/>
                    <a:pt x="47" y="189"/>
                    <a:pt x="42" y="198"/>
                  </a:cubicBezTo>
                  <a:cubicBezTo>
                    <a:pt x="30" y="217"/>
                    <a:pt x="21" y="238"/>
                    <a:pt x="15" y="259"/>
                  </a:cubicBezTo>
                  <a:cubicBezTo>
                    <a:pt x="11" y="270"/>
                    <a:pt x="8" y="281"/>
                    <a:pt x="5" y="292"/>
                  </a:cubicBezTo>
                  <a:cubicBezTo>
                    <a:pt x="4" y="298"/>
                    <a:pt x="1" y="304"/>
                    <a:pt x="1" y="310"/>
                  </a:cubicBezTo>
                  <a:cubicBezTo>
                    <a:pt x="0" y="318"/>
                    <a:pt x="6" y="321"/>
                    <a:pt x="12" y="323"/>
                  </a:cubicBezTo>
                  <a:cubicBezTo>
                    <a:pt x="18" y="324"/>
                    <a:pt x="24" y="326"/>
                    <a:pt x="30" y="327"/>
                  </a:cubicBezTo>
                  <a:cubicBezTo>
                    <a:pt x="35" y="328"/>
                    <a:pt x="39" y="330"/>
                    <a:pt x="44" y="332"/>
                  </a:cubicBezTo>
                  <a:cubicBezTo>
                    <a:pt x="50" y="335"/>
                    <a:pt x="56" y="338"/>
                    <a:pt x="62" y="341"/>
                  </a:cubicBezTo>
                  <a:cubicBezTo>
                    <a:pt x="73" y="347"/>
                    <a:pt x="85" y="353"/>
                    <a:pt x="97" y="358"/>
                  </a:cubicBezTo>
                  <a:cubicBezTo>
                    <a:pt x="106" y="361"/>
                    <a:pt x="114" y="362"/>
                    <a:pt x="122" y="364"/>
                  </a:cubicBezTo>
                  <a:cubicBezTo>
                    <a:pt x="129" y="365"/>
                    <a:pt x="136" y="363"/>
                    <a:pt x="140" y="358"/>
                  </a:cubicBezTo>
                  <a:cubicBezTo>
                    <a:pt x="145" y="351"/>
                    <a:pt x="145" y="343"/>
                    <a:pt x="144" y="335"/>
                  </a:cubicBezTo>
                  <a:cubicBezTo>
                    <a:pt x="143" y="326"/>
                    <a:pt x="141" y="318"/>
                    <a:pt x="143" y="309"/>
                  </a:cubicBezTo>
                  <a:cubicBezTo>
                    <a:pt x="147" y="288"/>
                    <a:pt x="166" y="288"/>
                    <a:pt x="181" y="288"/>
                  </a:cubicBezTo>
                  <a:cubicBezTo>
                    <a:pt x="191" y="288"/>
                    <a:pt x="200" y="288"/>
                    <a:pt x="210" y="289"/>
                  </a:cubicBezTo>
                  <a:cubicBezTo>
                    <a:pt x="219" y="290"/>
                    <a:pt x="229" y="290"/>
                    <a:pt x="237" y="294"/>
                  </a:cubicBezTo>
                  <a:cubicBezTo>
                    <a:pt x="240" y="296"/>
                    <a:pt x="244" y="300"/>
                    <a:pt x="245" y="304"/>
                  </a:cubicBezTo>
                  <a:cubicBezTo>
                    <a:pt x="245" y="310"/>
                    <a:pt x="242" y="314"/>
                    <a:pt x="238" y="317"/>
                  </a:cubicBezTo>
                  <a:cubicBezTo>
                    <a:pt x="232" y="324"/>
                    <a:pt x="225" y="329"/>
                    <a:pt x="219" y="335"/>
                  </a:cubicBezTo>
                  <a:cubicBezTo>
                    <a:pt x="211" y="345"/>
                    <a:pt x="204" y="360"/>
                    <a:pt x="210" y="372"/>
                  </a:cubicBezTo>
                  <a:cubicBezTo>
                    <a:pt x="214" y="379"/>
                    <a:pt x="221" y="382"/>
                    <a:pt x="228" y="385"/>
                  </a:cubicBezTo>
                  <a:cubicBezTo>
                    <a:pt x="239" y="389"/>
                    <a:pt x="249" y="393"/>
                    <a:pt x="259" y="396"/>
                  </a:cubicBezTo>
                  <a:cubicBezTo>
                    <a:pt x="271" y="401"/>
                    <a:pt x="283" y="405"/>
                    <a:pt x="294" y="410"/>
                  </a:cubicBezTo>
                  <a:cubicBezTo>
                    <a:pt x="303" y="413"/>
                    <a:pt x="312" y="418"/>
                    <a:pt x="321" y="419"/>
                  </a:cubicBezTo>
                  <a:cubicBezTo>
                    <a:pt x="322" y="420"/>
                    <a:pt x="322" y="420"/>
                    <a:pt x="322" y="420"/>
                  </a:cubicBezTo>
                  <a:cubicBezTo>
                    <a:pt x="324" y="421"/>
                    <a:pt x="328" y="422"/>
                    <a:pt x="329" y="421"/>
                  </a:cubicBezTo>
                  <a:cubicBezTo>
                    <a:pt x="335" y="418"/>
                    <a:pt x="339" y="404"/>
                    <a:pt x="341" y="398"/>
                  </a:cubicBezTo>
                  <a:cubicBezTo>
                    <a:pt x="345" y="387"/>
                    <a:pt x="349" y="377"/>
                    <a:pt x="352" y="366"/>
                  </a:cubicBezTo>
                  <a:cubicBezTo>
                    <a:pt x="359" y="345"/>
                    <a:pt x="364" y="323"/>
                    <a:pt x="365" y="300"/>
                  </a:cubicBezTo>
                  <a:cubicBezTo>
                    <a:pt x="366" y="290"/>
                    <a:pt x="348" y="294"/>
                    <a:pt x="343" y="297"/>
                  </a:cubicBezTo>
                  <a:cubicBezTo>
                    <a:pt x="334" y="303"/>
                    <a:pt x="324" y="310"/>
                    <a:pt x="312" y="309"/>
                  </a:cubicBezTo>
                  <a:cubicBezTo>
                    <a:pt x="301" y="307"/>
                    <a:pt x="296" y="296"/>
                    <a:pt x="294" y="285"/>
                  </a:cubicBezTo>
                  <a:cubicBezTo>
                    <a:pt x="293" y="273"/>
                    <a:pt x="296" y="260"/>
                    <a:pt x="299" y="248"/>
                  </a:cubicBezTo>
                  <a:cubicBezTo>
                    <a:pt x="302" y="236"/>
                    <a:pt x="306" y="225"/>
                    <a:pt x="311" y="214"/>
                  </a:cubicBezTo>
                  <a:cubicBezTo>
                    <a:pt x="316" y="204"/>
                    <a:pt x="324" y="195"/>
                    <a:pt x="335" y="198"/>
                  </a:cubicBezTo>
                  <a:cubicBezTo>
                    <a:pt x="340" y="200"/>
                    <a:pt x="346" y="203"/>
                    <a:pt x="350" y="207"/>
                  </a:cubicBezTo>
                  <a:cubicBezTo>
                    <a:pt x="354" y="211"/>
                    <a:pt x="356" y="217"/>
                    <a:pt x="360" y="221"/>
                  </a:cubicBezTo>
                  <a:cubicBezTo>
                    <a:pt x="365" y="228"/>
                    <a:pt x="374" y="231"/>
                    <a:pt x="383" y="231"/>
                  </a:cubicBezTo>
                  <a:cubicBezTo>
                    <a:pt x="389" y="231"/>
                    <a:pt x="389" y="228"/>
                    <a:pt x="392" y="221"/>
                  </a:cubicBezTo>
                  <a:cubicBezTo>
                    <a:pt x="396" y="211"/>
                    <a:pt x="398" y="200"/>
                    <a:pt x="401" y="189"/>
                  </a:cubicBezTo>
                  <a:cubicBezTo>
                    <a:pt x="406" y="172"/>
                    <a:pt x="411" y="154"/>
                    <a:pt x="414" y="136"/>
                  </a:cubicBezTo>
                  <a:cubicBezTo>
                    <a:pt x="415" y="135"/>
                    <a:pt x="413" y="133"/>
                    <a:pt x="410" y="132"/>
                  </a:cubicBezTo>
                  <a:cubicBezTo>
                    <a:pt x="393" y="126"/>
                    <a:pt x="376" y="119"/>
                    <a:pt x="358" y="113"/>
                  </a:cubicBezTo>
                  <a:cubicBezTo>
                    <a:pt x="349" y="109"/>
                    <a:pt x="341" y="106"/>
                    <a:pt x="332" y="103"/>
                  </a:cubicBezTo>
                  <a:cubicBezTo>
                    <a:pt x="324" y="100"/>
                    <a:pt x="313" y="98"/>
                    <a:pt x="308" y="91"/>
                  </a:cubicBezTo>
                  <a:cubicBezTo>
                    <a:pt x="300" y="76"/>
                    <a:pt x="313" y="60"/>
                    <a:pt x="323" y="51"/>
                  </a:cubicBezTo>
                  <a:cubicBezTo>
                    <a:pt x="333" y="42"/>
                    <a:pt x="351" y="29"/>
                    <a:pt x="339" y="15"/>
                  </a:cubicBezTo>
                  <a:cubicBezTo>
                    <a:pt x="329" y="3"/>
                    <a:pt x="309" y="2"/>
                    <a:pt x="295" y="1"/>
                  </a:cubicBezTo>
                  <a:cubicBezTo>
                    <a:pt x="286" y="0"/>
                    <a:pt x="277" y="0"/>
                    <a:pt x="268" y="0"/>
                  </a:cubicBezTo>
                  <a:cubicBezTo>
                    <a:pt x="260" y="0"/>
                    <a:pt x="253" y="0"/>
                    <a:pt x="246" y="2"/>
                  </a:cubicBezTo>
                  <a:cubicBezTo>
                    <a:pt x="239" y="3"/>
                    <a:pt x="233" y="6"/>
                    <a:pt x="229" y="11"/>
                  </a:cubicBezTo>
                  <a:cubicBezTo>
                    <a:pt x="225" y="17"/>
                    <a:pt x="223" y="23"/>
                    <a:pt x="223" y="30"/>
                  </a:cubicBezTo>
                  <a:cubicBezTo>
                    <a:pt x="223" y="31"/>
                    <a:pt x="223" y="31"/>
                    <a:pt x="223" y="32"/>
                  </a:cubicBezTo>
                  <a:cubicBezTo>
                    <a:pt x="222" y="38"/>
                    <a:pt x="224" y="45"/>
                    <a:pt x="224" y="51"/>
                  </a:cubicBezTo>
                  <a:cubicBezTo>
                    <a:pt x="225" y="54"/>
                    <a:pt x="225" y="57"/>
                    <a:pt x="224" y="60"/>
                  </a:cubicBezTo>
                  <a:cubicBezTo>
                    <a:pt x="223" y="64"/>
                    <a:pt x="222" y="69"/>
                    <a:pt x="220" y="72"/>
                  </a:cubicBezTo>
                  <a:cubicBezTo>
                    <a:pt x="216" y="76"/>
                    <a:pt x="212" y="76"/>
                    <a:pt x="207" y="76"/>
                  </a:cubicBezTo>
                  <a:cubicBezTo>
                    <a:pt x="197" y="75"/>
                    <a:pt x="186" y="70"/>
                    <a:pt x="177" y="66"/>
                  </a:cubicBezTo>
                  <a:cubicBezTo>
                    <a:pt x="168" y="62"/>
                    <a:pt x="158" y="57"/>
                    <a:pt x="149" y="52"/>
                  </a:cubicBezTo>
                  <a:cubicBezTo>
                    <a:pt x="145" y="50"/>
                    <a:pt x="140" y="48"/>
                    <a:pt x="135" y="46"/>
                  </a:cubicBezTo>
                  <a:cubicBezTo>
                    <a:pt x="133" y="45"/>
                    <a:pt x="131" y="44"/>
                    <a:pt x="129" y="43"/>
                  </a:cubicBezTo>
                  <a:cubicBezTo>
                    <a:pt x="121" y="38"/>
                    <a:pt x="110" y="37"/>
                    <a:pt x="102" y="35"/>
                  </a:cubicBezTo>
                  <a:cubicBezTo>
                    <a:pt x="99" y="34"/>
                    <a:pt x="96" y="34"/>
                    <a:pt x="96" y="36"/>
                  </a:cubicBezTo>
                  <a:cubicBezTo>
                    <a:pt x="88" y="52"/>
                    <a:pt x="82" y="69"/>
                    <a:pt x="76" y="86"/>
                  </a:cubicBezTo>
                  <a:cubicBezTo>
                    <a:pt x="73" y="97"/>
                    <a:pt x="68" y="107"/>
                    <a:pt x="66" y="118"/>
                  </a:cubicBezTo>
                  <a:cubicBezTo>
                    <a:pt x="64" y="125"/>
                    <a:pt x="63" y="127"/>
                    <a:pt x="67" y="1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5363901" y="2734565"/>
              <a:ext cx="440932" cy="395317"/>
            </a:xfrm>
            <a:custGeom>
              <a:avLst/>
              <a:gdLst/>
              <a:ahLst/>
              <a:cxnLst/>
              <a:rect l="l" t="t" r="r" b="b"/>
              <a:pathLst>
                <a:path w="155" h="138" extrusionOk="0">
                  <a:moveTo>
                    <a:pt x="94" y="105"/>
                  </a:moveTo>
                  <a:cubicBezTo>
                    <a:pt x="71" y="124"/>
                    <a:pt x="42" y="137"/>
                    <a:pt x="12" y="138"/>
                  </a:cubicBezTo>
                  <a:cubicBezTo>
                    <a:pt x="10" y="138"/>
                    <a:pt x="8" y="138"/>
                    <a:pt x="6" y="137"/>
                  </a:cubicBezTo>
                  <a:cubicBezTo>
                    <a:pt x="5" y="136"/>
                    <a:pt x="4" y="134"/>
                    <a:pt x="3" y="133"/>
                  </a:cubicBezTo>
                  <a:cubicBezTo>
                    <a:pt x="1" y="127"/>
                    <a:pt x="0" y="120"/>
                    <a:pt x="1" y="113"/>
                  </a:cubicBezTo>
                  <a:cubicBezTo>
                    <a:pt x="3" y="106"/>
                    <a:pt x="7" y="99"/>
                    <a:pt x="10" y="93"/>
                  </a:cubicBezTo>
                  <a:cubicBezTo>
                    <a:pt x="24" y="72"/>
                    <a:pt x="38" y="51"/>
                    <a:pt x="57" y="35"/>
                  </a:cubicBezTo>
                  <a:cubicBezTo>
                    <a:pt x="76" y="18"/>
                    <a:pt x="99" y="6"/>
                    <a:pt x="124" y="2"/>
                  </a:cubicBezTo>
                  <a:cubicBezTo>
                    <a:pt x="139" y="0"/>
                    <a:pt x="155" y="7"/>
                    <a:pt x="151" y="25"/>
                  </a:cubicBezTo>
                  <a:cubicBezTo>
                    <a:pt x="150" y="33"/>
                    <a:pt x="145" y="38"/>
                    <a:pt x="142" y="44"/>
                  </a:cubicBezTo>
                  <a:cubicBezTo>
                    <a:pt x="129" y="67"/>
                    <a:pt x="113" y="88"/>
                    <a:pt x="94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5310683" y="2255625"/>
              <a:ext cx="1444430" cy="1087123"/>
            </a:xfrm>
            <a:custGeom>
              <a:avLst/>
              <a:gdLst/>
              <a:ahLst/>
              <a:cxnLst/>
              <a:rect l="l" t="t" r="r" b="b"/>
              <a:pathLst>
                <a:path w="507" h="381" extrusionOk="0">
                  <a:moveTo>
                    <a:pt x="466" y="16"/>
                  </a:moveTo>
                  <a:cubicBezTo>
                    <a:pt x="455" y="7"/>
                    <a:pt x="443" y="2"/>
                    <a:pt x="428" y="1"/>
                  </a:cubicBezTo>
                  <a:cubicBezTo>
                    <a:pt x="420" y="0"/>
                    <a:pt x="412" y="1"/>
                    <a:pt x="405" y="3"/>
                  </a:cubicBezTo>
                  <a:cubicBezTo>
                    <a:pt x="399" y="5"/>
                    <a:pt x="392" y="5"/>
                    <a:pt x="388" y="7"/>
                  </a:cubicBezTo>
                  <a:cubicBezTo>
                    <a:pt x="377" y="12"/>
                    <a:pt x="370" y="31"/>
                    <a:pt x="364" y="40"/>
                  </a:cubicBezTo>
                  <a:cubicBezTo>
                    <a:pt x="359" y="47"/>
                    <a:pt x="353" y="53"/>
                    <a:pt x="348" y="58"/>
                  </a:cubicBezTo>
                  <a:cubicBezTo>
                    <a:pt x="311" y="94"/>
                    <a:pt x="276" y="131"/>
                    <a:pt x="237" y="164"/>
                  </a:cubicBezTo>
                  <a:cubicBezTo>
                    <a:pt x="206" y="190"/>
                    <a:pt x="172" y="210"/>
                    <a:pt x="138" y="231"/>
                  </a:cubicBezTo>
                  <a:cubicBezTo>
                    <a:pt x="138" y="232"/>
                    <a:pt x="137" y="232"/>
                    <a:pt x="136" y="233"/>
                  </a:cubicBezTo>
                  <a:cubicBezTo>
                    <a:pt x="126" y="217"/>
                    <a:pt x="118" y="200"/>
                    <a:pt x="111" y="183"/>
                  </a:cubicBezTo>
                  <a:cubicBezTo>
                    <a:pt x="110" y="180"/>
                    <a:pt x="100" y="181"/>
                    <a:pt x="101" y="184"/>
                  </a:cubicBezTo>
                  <a:cubicBezTo>
                    <a:pt x="54" y="215"/>
                    <a:pt x="18" y="262"/>
                    <a:pt x="1" y="316"/>
                  </a:cubicBezTo>
                  <a:cubicBezTo>
                    <a:pt x="0" y="319"/>
                    <a:pt x="2" y="320"/>
                    <a:pt x="5" y="320"/>
                  </a:cubicBezTo>
                  <a:cubicBezTo>
                    <a:pt x="26" y="345"/>
                    <a:pt x="54" y="363"/>
                    <a:pt x="84" y="373"/>
                  </a:cubicBezTo>
                  <a:cubicBezTo>
                    <a:pt x="84" y="374"/>
                    <a:pt x="85" y="374"/>
                    <a:pt x="85" y="374"/>
                  </a:cubicBezTo>
                  <a:cubicBezTo>
                    <a:pt x="94" y="379"/>
                    <a:pt x="103" y="381"/>
                    <a:pt x="113" y="381"/>
                  </a:cubicBezTo>
                  <a:cubicBezTo>
                    <a:pt x="115" y="381"/>
                    <a:pt x="118" y="381"/>
                    <a:pt x="122" y="381"/>
                  </a:cubicBezTo>
                  <a:cubicBezTo>
                    <a:pt x="129" y="380"/>
                    <a:pt x="136" y="377"/>
                    <a:pt x="142" y="374"/>
                  </a:cubicBezTo>
                  <a:cubicBezTo>
                    <a:pt x="187" y="352"/>
                    <a:pt x="226" y="323"/>
                    <a:pt x="261" y="287"/>
                  </a:cubicBezTo>
                  <a:cubicBezTo>
                    <a:pt x="281" y="267"/>
                    <a:pt x="298" y="244"/>
                    <a:pt x="316" y="221"/>
                  </a:cubicBezTo>
                  <a:cubicBezTo>
                    <a:pt x="341" y="187"/>
                    <a:pt x="371" y="156"/>
                    <a:pt x="400" y="124"/>
                  </a:cubicBezTo>
                  <a:cubicBezTo>
                    <a:pt x="402" y="122"/>
                    <a:pt x="404" y="120"/>
                    <a:pt x="406" y="119"/>
                  </a:cubicBezTo>
                  <a:cubicBezTo>
                    <a:pt x="414" y="114"/>
                    <a:pt x="421" y="110"/>
                    <a:pt x="430" y="107"/>
                  </a:cubicBezTo>
                  <a:cubicBezTo>
                    <a:pt x="449" y="101"/>
                    <a:pt x="475" y="99"/>
                    <a:pt x="488" y="81"/>
                  </a:cubicBezTo>
                  <a:cubicBezTo>
                    <a:pt x="507" y="57"/>
                    <a:pt x="485" y="30"/>
                    <a:pt x="466" y="16"/>
                  </a:cubicBezTo>
                  <a:close/>
                </a:path>
              </a:pathLst>
            </a:custGeom>
            <a:solidFill>
              <a:srgbClr val="C499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6382608" y="1966739"/>
              <a:ext cx="410523" cy="516954"/>
            </a:xfrm>
            <a:custGeom>
              <a:avLst/>
              <a:gdLst/>
              <a:ahLst/>
              <a:cxnLst/>
              <a:rect l="l" t="t" r="r" b="b"/>
              <a:pathLst>
                <a:path w="142" h="180" extrusionOk="0">
                  <a:moveTo>
                    <a:pt x="115" y="175"/>
                  </a:moveTo>
                  <a:cubicBezTo>
                    <a:pt x="114" y="178"/>
                    <a:pt x="112" y="180"/>
                    <a:pt x="109" y="180"/>
                  </a:cubicBezTo>
                  <a:cubicBezTo>
                    <a:pt x="104" y="180"/>
                    <a:pt x="99" y="173"/>
                    <a:pt x="95" y="171"/>
                  </a:cubicBezTo>
                  <a:cubicBezTo>
                    <a:pt x="90" y="167"/>
                    <a:pt x="84" y="164"/>
                    <a:pt x="78" y="161"/>
                  </a:cubicBezTo>
                  <a:cubicBezTo>
                    <a:pt x="68" y="156"/>
                    <a:pt x="58" y="158"/>
                    <a:pt x="47" y="158"/>
                  </a:cubicBezTo>
                  <a:cubicBezTo>
                    <a:pt x="41" y="157"/>
                    <a:pt x="34" y="156"/>
                    <a:pt x="30" y="151"/>
                  </a:cubicBezTo>
                  <a:cubicBezTo>
                    <a:pt x="28" y="148"/>
                    <a:pt x="27" y="144"/>
                    <a:pt x="28" y="141"/>
                  </a:cubicBezTo>
                  <a:cubicBezTo>
                    <a:pt x="21" y="141"/>
                    <a:pt x="13" y="140"/>
                    <a:pt x="8" y="136"/>
                  </a:cubicBezTo>
                  <a:cubicBezTo>
                    <a:pt x="3" y="132"/>
                    <a:pt x="0" y="120"/>
                    <a:pt x="8" y="117"/>
                  </a:cubicBezTo>
                  <a:cubicBezTo>
                    <a:pt x="9" y="116"/>
                    <a:pt x="10" y="116"/>
                    <a:pt x="11" y="116"/>
                  </a:cubicBezTo>
                  <a:cubicBezTo>
                    <a:pt x="17" y="113"/>
                    <a:pt x="23" y="110"/>
                    <a:pt x="29" y="108"/>
                  </a:cubicBezTo>
                  <a:cubicBezTo>
                    <a:pt x="37" y="104"/>
                    <a:pt x="46" y="101"/>
                    <a:pt x="55" y="99"/>
                  </a:cubicBezTo>
                  <a:cubicBezTo>
                    <a:pt x="69" y="96"/>
                    <a:pt x="83" y="97"/>
                    <a:pt x="96" y="101"/>
                  </a:cubicBezTo>
                  <a:cubicBezTo>
                    <a:pt x="96" y="100"/>
                    <a:pt x="96" y="99"/>
                    <a:pt x="95" y="98"/>
                  </a:cubicBezTo>
                  <a:cubicBezTo>
                    <a:pt x="95" y="96"/>
                    <a:pt x="95" y="92"/>
                    <a:pt x="93" y="89"/>
                  </a:cubicBezTo>
                  <a:cubicBezTo>
                    <a:pt x="91" y="86"/>
                    <a:pt x="89" y="87"/>
                    <a:pt x="86" y="86"/>
                  </a:cubicBezTo>
                  <a:cubicBezTo>
                    <a:pt x="75" y="86"/>
                    <a:pt x="65" y="85"/>
                    <a:pt x="55" y="85"/>
                  </a:cubicBezTo>
                  <a:cubicBezTo>
                    <a:pt x="48" y="85"/>
                    <a:pt x="39" y="86"/>
                    <a:pt x="33" y="81"/>
                  </a:cubicBezTo>
                  <a:cubicBezTo>
                    <a:pt x="29" y="77"/>
                    <a:pt x="29" y="71"/>
                    <a:pt x="33" y="68"/>
                  </a:cubicBezTo>
                  <a:cubicBezTo>
                    <a:pt x="39" y="58"/>
                    <a:pt x="54" y="57"/>
                    <a:pt x="64" y="55"/>
                  </a:cubicBezTo>
                  <a:cubicBezTo>
                    <a:pt x="79" y="53"/>
                    <a:pt x="94" y="52"/>
                    <a:pt x="109" y="53"/>
                  </a:cubicBezTo>
                  <a:cubicBezTo>
                    <a:pt x="104" y="40"/>
                    <a:pt x="86" y="13"/>
                    <a:pt x="102" y="1"/>
                  </a:cubicBezTo>
                  <a:cubicBezTo>
                    <a:pt x="102" y="1"/>
                    <a:pt x="103" y="0"/>
                    <a:pt x="104" y="0"/>
                  </a:cubicBezTo>
                  <a:cubicBezTo>
                    <a:pt x="106" y="0"/>
                    <a:pt x="107" y="2"/>
                    <a:pt x="109" y="3"/>
                  </a:cubicBezTo>
                  <a:cubicBezTo>
                    <a:pt x="117" y="16"/>
                    <a:pt x="126" y="28"/>
                    <a:pt x="135" y="41"/>
                  </a:cubicBezTo>
                  <a:cubicBezTo>
                    <a:pt x="139" y="46"/>
                    <a:pt x="142" y="52"/>
                    <a:pt x="142" y="59"/>
                  </a:cubicBezTo>
                  <a:cubicBezTo>
                    <a:pt x="142" y="66"/>
                    <a:pt x="140" y="73"/>
                    <a:pt x="137" y="79"/>
                  </a:cubicBezTo>
                  <a:cubicBezTo>
                    <a:pt x="136" y="83"/>
                    <a:pt x="136" y="87"/>
                    <a:pt x="135" y="91"/>
                  </a:cubicBezTo>
                  <a:cubicBezTo>
                    <a:pt x="135" y="95"/>
                    <a:pt x="133" y="100"/>
                    <a:pt x="132" y="104"/>
                  </a:cubicBezTo>
                  <a:cubicBezTo>
                    <a:pt x="129" y="113"/>
                    <a:pt x="125" y="123"/>
                    <a:pt x="126" y="132"/>
                  </a:cubicBezTo>
                  <a:cubicBezTo>
                    <a:pt x="127" y="142"/>
                    <a:pt x="127" y="151"/>
                    <a:pt x="122" y="160"/>
                  </a:cubicBezTo>
                  <a:cubicBezTo>
                    <a:pt x="120" y="164"/>
                    <a:pt x="118" y="168"/>
                    <a:pt x="116" y="173"/>
                  </a:cubicBezTo>
                  <a:cubicBezTo>
                    <a:pt x="116" y="173"/>
                    <a:pt x="116" y="174"/>
                    <a:pt x="115" y="175"/>
                  </a:cubicBezTo>
                  <a:close/>
                </a:path>
              </a:pathLst>
            </a:custGeom>
            <a:solidFill>
              <a:srgbClr val="C499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5143433" y="2141589"/>
              <a:ext cx="653797" cy="1140340"/>
            </a:xfrm>
            <a:custGeom>
              <a:avLst/>
              <a:gdLst/>
              <a:ahLst/>
              <a:cxnLst/>
              <a:rect l="l" t="t" r="r" b="b"/>
              <a:pathLst>
                <a:path w="229" h="399" extrusionOk="0">
                  <a:moveTo>
                    <a:pt x="229" y="226"/>
                  </a:moveTo>
                  <a:cubicBezTo>
                    <a:pt x="221" y="185"/>
                    <a:pt x="185" y="161"/>
                    <a:pt x="155" y="137"/>
                  </a:cubicBezTo>
                  <a:cubicBezTo>
                    <a:pt x="138" y="125"/>
                    <a:pt x="124" y="111"/>
                    <a:pt x="112" y="95"/>
                  </a:cubicBezTo>
                  <a:cubicBezTo>
                    <a:pt x="101" y="79"/>
                    <a:pt x="92" y="63"/>
                    <a:pt x="81" y="48"/>
                  </a:cubicBezTo>
                  <a:cubicBezTo>
                    <a:pt x="70" y="31"/>
                    <a:pt x="58" y="14"/>
                    <a:pt x="41" y="2"/>
                  </a:cubicBezTo>
                  <a:cubicBezTo>
                    <a:pt x="39" y="1"/>
                    <a:pt x="36" y="0"/>
                    <a:pt x="34" y="1"/>
                  </a:cubicBezTo>
                  <a:cubicBezTo>
                    <a:pt x="33" y="1"/>
                    <a:pt x="32" y="2"/>
                    <a:pt x="31" y="3"/>
                  </a:cubicBezTo>
                  <a:cubicBezTo>
                    <a:pt x="31" y="4"/>
                    <a:pt x="31" y="4"/>
                    <a:pt x="30" y="4"/>
                  </a:cubicBezTo>
                  <a:cubicBezTo>
                    <a:pt x="21" y="12"/>
                    <a:pt x="17" y="24"/>
                    <a:pt x="14" y="34"/>
                  </a:cubicBezTo>
                  <a:cubicBezTo>
                    <a:pt x="11" y="47"/>
                    <a:pt x="10" y="60"/>
                    <a:pt x="10" y="73"/>
                  </a:cubicBezTo>
                  <a:cubicBezTo>
                    <a:pt x="9" y="100"/>
                    <a:pt x="10" y="128"/>
                    <a:pt x="13" y="155"/>
                  </a:cubicBezTo>
                  <a:cubicBezTo>
                    <a:pt x="1" y="193"/>
                    <a:pt x="0" y="233"/>
                    <a:pt x="5" y="273"/>
                  </a:cubicBezTo>
                  <a:cubicBezTo>
                    <a:pt x="8" y="294"/>
                    <a:pt x="12" y="315"/>
                    <a:pt x="17" y="336"/>
                  </a:cubicBezTo>
                  <a:cubicBezTo>
                    <a:pt x="21" y="356"/>
                    <a:pt x="25" y="377"/>
                    <a:pt x="35" y="396"/>
                  </a:cubicBezTo>
                  <a:cubicBezTo>
                    <a:pt x="35" y="396"/>
                    <a:pt x="35" y="396"/>
                    <a:pt x="36" y="397"/>
                  </a:cubicBezTo>
                  <a:cubicBezTo>
                    <a:pt x="36" y="397"/>
                    <a:pt x="36" y="397"/>
                    <a:pt x="36" y="397"/>
                  </a:cubicBezTo>
                  <a:cubicBezTo>
                    <a:pt x="37" y="399"/>
                    <a:pt x="41" y="399"/>
                    <a:pt x="43" y="398"/>
                  </a:cubicBezTo>
                  <a:cubicBezTo>
                    <a:pt x="75" y="390"/>
                    <a:pt x="96" y="362"/>
                    <a:pt x="112" y="335"/>
                  </a:cubicBezTo>
                  <a:cubicBezTo>
                    <a:pt x="121" y="320"/>
                    <a:pt x="130" y="305"/>
                    <a:pt x="141" y="291"/>
                  </a:cubicBezTo>
                  <a:cubicBezTo>
                    <a:pt x="152" y="279"/>
                    <a:pt x="164" y="267"/>
                    <a:pt x="177" y="257"/>
                  </a:cubicBezTo>
                  <a:cubicBezTo>
                    <a:pt x="191" y="245"/>
                    <a:pt x="207" y="236"/>
                    <a:pt x="224" y="228"/>
                  </a:cubicBezTo>
                  <a:cubicBezTo>
                    <a:pt x="227" y="228"/>
                    <a:pt x="229" y="227"/>
                    <a:pt x="229" y="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5576765" y="2917019"/>
              <a:ext cx="121637" cy="129240"/>
            </a:xfrm>
            <a:custGeom>
              <a:avLst/>
              <a:gdLst/>
              <a:ahLst/>
              <a:cxnLst/>
              <a:rect l="l" t="t" r="r" b="b"/>
              <a:pathLst>
                <a:path w="42" h="47" extrusionOk="0">
                  <a:moveTo>
                    <a:pt x="41" y="1"/>
                  </a:moveTo>
                  <a:cubicBezTo>
                    <a:pt x="40" y="0"/>
                    <a:pt x="39" y="0"/>
                    <a:pt x="38" y="1"/>
                  </a:cubicBezTo>
                  <a:cubicBezTo>
                    <a:pt x="24" y="8"/>
                    <a:pt x="13" y="19"/>
                    <a:pt x="6" y="33"/>
                  </a:cubicBezTo>
                  <a:cubicBezTo>
                    <a:pt x="3" y="37"/>
                    <a:pt x="2" y="41"/>
                    <a:pt x="0" y="45"/>
                  </a:cubicBezTo>
                  <a:cubicBezTo>
                    <a:pt x="0" y="47"/>
                    <a:pt x="4" y="47"/>
                    <a:pt x="4" y="46"/>
                  </a:cubicBezTo>
                  <a:cubicBezTo>
                    <a:pt x="9" y="31"/>
                    <a:pt x="18" y="19"/>
                    <a:pt x="30" y="9"/>
                  </a:cubicBezTo>
                  <a:cubicBezTo>
                    <a:pt x="34" y="7"/>
                    <a:pt x="37" y="4"/>
                    <a:pt x="41" y="2"/>
                  </a:cubicBezTo>
                  <a:cubicBezTo>
                    <a:pt x="42" y="2"/>
                    <a:pt x="42" y="1"/>
                    <a:pt x="41" y="1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6390208" y="2316443"/>
              <a:ext cx="296492" cy="114037"/>
            </a:xfrm>
            <a:custGeom>
              <a:avLst/>
              <a:gdLst/>
              <a:ahLst/>
              <a:cxnLst/>
              <a:rect l="l" t="t" r="r" b="b"/>
              <a:pathLst>
                <a:path w="103" h="41" extrusionOk="0">
                  <a:moveTo>
                    <a:pt x="102" y="8"/>
                  </a:moveTo>
                  <a:cubicBezTo>
                    <a:pt x="96" y="7"/>
                    <a:pt x="90" y="6"/>
                    <a:pt x="85" y="5"/>
                  </a:cubicBezTo>
                  <a:cubicBezTo>
                    <a:pt x="79" y="3"/>
                    <a:pt x="74" y="2"/>
                    <a:pt x="68" y="1"/>
                  </a:cubicBezTo>
                  <a:cubicBezTo>
                    <a:pt x="63" y="0"/>
                    <a:pt x="57" y="1"/>
                    <a:pt x="52" y="2"/>
                  </a:cubicBezTo>
                  <a:cubicBezTo>
                    <a:pt x="48" y="4"/>
                    <a:pt x="44" y="7"/>
                    <a:pt x="39" y="10"/>
                  </a:cubicBezTo>
                  <a:cubicBezTo>
                    <a:pt x="37" y="12"/>
                    <a:pt x="34" y="14"/>
                    <a:pt x="31" y="16"/>
                  </a:cubicBezTo>
                  <a:cubicBezTo>
                    <a:pt x="30" y="16"/>
                    <a:pt x="29" y="16"/>
                    <a:pt x="29" y="16"/>
                  </a:cubicBezTo>
                  <a:cubicBezTo>
                    <a:pt x="24" y="18"/>
                    <a:pt x="18" y="18"/>
                    <a:pt x="13" y="16"/>
                  </a:cubicBezTo>
                  <a:cubicBezTo>
                    <a:pt x="11" y="15"/>
                    <a:pt x="9" y="14"/>
                    <a:pt x="7" y="11"/>
                  </a:cubicBezTo>
                  <a:cubicBezTo>
                    <a:pt x="6" y="9"/>
                    <a:pt x="4" y="7"/>
                    <a:pt x="4" y="5"/>
                  </a:cubicBezTo>
                  <a:cubicBezTo>
                    <a:pt x="4" y="3"/>
                    <a:pt x="0" y="3"/>
                    <a:pt x="0" y="5"/>
                  </a:cubicBezTo>
                  <a:cubicBezTo>
                    <a:pt x="0" y="8"/>
                    <a:pt x="2" y="10"/>
                    <a:pt x="4" y="13"/>
                  </a:cubicBezTo>
                  <a:cubicBezTo>
                    <a:pt x="6" y="15"/>
                    <a:pt x="8" y="17"/>
                    <a:pt x="11" y="18"/>
                  </a:cubicBezTo>
                  <a:cubicBezTo>
                    <a:pt x="16" y="20"/>
                    <a:pt x="22" y="20"/>
                    <a:pt x="27" y="19"/>
                  </a:cubicBezTo>
                  <a:cubicBezTo>
                    <a:pt x="26" y="20"/>
                    <a:pt x="25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8" y="31"/>
                    <a:pt x="37" y="34"/>
                    <a:pt x="46" y="33"/>
                  </a:cubicBezTo>
                  <a:cubicBezTo>
                    <a:pt x="49" y="33"/>
                    <a:pt x="52" y="32"/>
                    <a:pt x="54" y="32"/>
                  </a:cubicBezTo>
                  <a:cubicBezTo>
                    <a:pt x="57" y="31"/>
                    <a:pt x="59" y="30"/>
                    <a:pt x="62" y="30"/>
                  </a:cubicBezTo>
                  <a:cubicBezTo>
                    <a:pt x="67" y="29"/>
                    <a:pt x="71" y="33"/>
                    <a:pt x="76" y="35"/>
                  </a:cubicBezTo>
                  <a:cubicBezTo>
                    <a:pt x="81" y="37"/>
                    <a:pt x="86" y="39"/>
                    <a:pt x="92" y="41"/>
                  </a:cubicBezTo>
                  <a:cubicBezTo>
                    <a:pt x="93" y="41"/>
                    <a:pt x="94" y="41"/>
                    <a:pt x="95" y="41"/>
                  </a:cubicBezTo>
                  <a:cubicBezTo>
                    <a:pt x="96" y="40"/>
                    <a:pt x="95" y="39"/>
                    <a:pt x="94" y="39"/>
                  </a:cubicBezTo>
                  <a:cubicBezTo>
                    <a:pt x="89" y="38"/>
                    <a:pt x="85" y="36"/>
                    <a:pt x="80" y="34"/>
                  </a:cubicBezTo>
                  <a:cubicBezTo>
                    <a:pt x="76" y="32"/>
                    <a:pt x="72" y="29"/>
                    <a:pt x="67" y="28"/>
                  </a:cubicBezTo>
                  <a:cubicBezTo>
                    <a:pt x="62" y="27"/>
                    <a:pt x="57" y="28"/>
                    <a:pt x="52" y="30"/>
                  </a:cubicBezTo>
                  <a:cubicBezTo>
                    <a:pt x="48" y="31"/>
                    <a:pt x="42" y="32"/>
                    <a:pt x="38" y="30"/>
                  </a:cubicBezTo>
                  <a:cubicBezTo>
                    <a:pt x="33" y="29"/>
                    <a:pt x="29" y="26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4" y="10"/>
                    <a:pt x="48" y="7"/>
                    <a:pt x="53" y="5"/>
                  </a:cubicBezTo>
                  <a:cubicBezTo>
                    <a:pt x="57" y="3"/>
                    <a:pt x="62" y="2"/>
                    <a:pt x="67" y="3"/>
                  </a:cubicBezTo>
                  <a:cubicBezTo>
                    <a:pt x="72" y="4"/>
                    <a:pt x="78" y="5"/>
                    <a:pt x="83" y="6"/>
                  </a:cubicBezTo>
                  <a:cubicBezTo>
                    <a:pt x="89" y="8"/>
                    <a:pt x="95" y="9"/>
                    <a:pt x="100" y="10"/>
                  </a:cubicBezTo>
                  <a:cubicBezTo>
                    <a:pt x="101" y="10"/>
                    <a:pt x="103" y="10"/>
                    <a:pt x="103" y="9"/>
                  </a:cubicBezTo>
                  <a:cubicBezTo>
                    <a:pt x="103" y="8"/>
                    <a:pt x="102" y="8"/>
                    <a:pt x="102" y="8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6603072" y="2430474"/>
              <a:ext cx="30409" cy="30409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5"/>
                    <a:pt x="3" y="6"/>
                  </a:cubicBezTo>
                  <a:cubicBezTo>
                    <a:pt x="4" y="8"/>
                    <a:pt x="6" y="9"/>
                    <a:pt x="8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1" y="9"/>
                    <a:pt x="11" y="8"/>
                    <a:pt x="10" y="8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6352199" y="2392465"/>
              <a:ext cx="83628" cy="68423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7" y="1"/>
                  </a:moveTo>
                  <a:cubicBezTo>
                    <a:pt x="21" y="0"/>
                    <a:pt x="15" y="3"/>
                    <a:pt x="10" y="7"/>
                  </a:cubicBezTo>
                  <a:cubicBezTo>
                    <a:pt x="6" y="11"/>
                    <a:pt x="2" y="15"/>
                    <a:pt x="0" y="20"/>
                  </a:cubicBezTo>
                  <a:cubicBezTo>
                    <a:pt x="0" y="22"/>
                    <a:pt x="4" y="22"/>
                    <a:pt x="4" y="21"/>
                  </a:cubicBezTo>
                  <a:cubicBezTo>
                    <a:pt x="6" y="16"/>
                    <a:pt x="9" y="12"/>
                    <a:pt x="13" y="9"/>
                  </a:cubicBezTo>
                  <a:cubicBezTo>
                    <a:pt x="14" y="7"/>
                    <a:pt x="16" y="6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3" y="3"/>
                    <a:pt x="25" y="2"/>
                    <a:pt x="26" y="3"/>
                  </a:cubicBezTo>
                  <a:cubicBezTo>
                    <a:pt x="27" y="3"/>
                    <a:pt x="28" y="3"/>
                    <a:pt x="28" y="2"/>
                  </a:cubicBezTo>
                  <a:cubicBezTo>
                    <a:pt x="29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6686699" y="2126384"/>
              <a:ext cx="83628" cy="68423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28" y="23"/>
                  </a:moveTo>
                  <a:cubicBezTo>
                    <a:pt x="25" y="18"/>
                    <a:pt x="21" y="13"/>
                    <a:pt x="17" y="8"/>
                  </a:cubicBezTo>
                  <a:cubicBezTo>
                    <a:pt x="13" y="4"/>
                    <a:pt x="9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7" y="2"/>
                    <a:pt x="11" y="7"/>
                    <a:pt x="14" y="10"/>
                  </a:cubicBezTo>
                  <a:cubicBezTo>
                    <a:pt x="18" y="14"/>
                    <a:pt x="22" y="19"/>
                    <a:pt x="24" y="24"/>
                  </a:cubicBezTo>
                  <a:cubicBezTo>
                    <a:pt x="25" y="25"/>
                    <a:pt x="29" y="24"/>
                    <a:pt x="28" y="23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4725309" y="1693058"/>
              <a:ext cx="364909" cy="630988"/>
            </a:xfrm>
            <a:custGeom>
              <a:avLst/>
              <a:gdLst/>
              <a:ahLst/>
              <a:cxnLst/>
              <a:rect l="l" t="t" r="r" b="b"/>
              <a:pathLst>
                <a:path w="128" h="221" extrusionOk="0">
                  <a:moveTo>
                    <a:pt x="22" y="63"/>
                  </a:moveTo>
                  <a:cubicBezTo>
                    <a:pt x="26" y="69"/>
                    <a:pt x="30" y="75"/>
                    <a:pt x="34" y="81"/>
                  </a:cubicBezTo>
                  <a:cubicBezTo>
                    <a:pt x="59" y="124"/>
                    <a:pt x="58" y="182"/>
                    <a:pt x="26" y="221"/>
                  </a:cubicBezTo>
                  <a:cubicBezTo>
                    <a:pt x="39" y="221"/>
                    <a:pt x="52" y="215"/>
                    <a:pt x="63" y="209"/>
                  </a:cubicBezTo>
                  <a:cubicBezTo>
                    <a:pt x="65" y="213"/>
                    <a:pt x="70" y="214"/>
                    <a:pt x="74" y="214"/>
                  </a:cubicBezTo>
                  <a:cubicBezTo>
                    <a:pt x="78" y="214"/>
                    <a:pt x="82" y="212"/>
                    <a:pt x="86" y="209"/>
                  </a:cubicBezTo>
                  <a:cubicBezTo>
                    <a:pt x="111" y="193"/>
                    <a:pt x="125" y="163"/>
                    <a:pt x="126" y="134"/>
                  </a:cubicBezTo>
                  <a:cubicBezTo>
                    <a:pt x="128" y="104"/>
                    <a:pt x="118" y="75"/>
                    <a:pt x="104" y="49"/>
                  </a:cubicBezTo>
                  <a:cubicBezTo>
                    <a:pt x="96" y="36"/>
                    <a:pt x="88" y="24"/>
                    <a:pt x="76" y="15"/>
                  </a:cubicBezTo>
                  <a:cubicBezTo>
                    <a:pt x="64" y="6"/>
                    <a:pt x="49" y="0"/>
                    <a:pt x="34" y="3"/>
                  </a:cubicBezTo>
                  <a:cubicBezTo>
                    <a:pt x="25" y="4"/>
                    <a:pt x="14" y="9"/>
                    <a:pt x="8" y="17"/>
                  </a:cubicBezTo>
                  <a:cubicBezTo>
                    <a:pt x="0" y="28"/>
                    <a:pt x="8" y="43"/>
                    <a:pt x="15" y="53"/>
                  </a:cubicBezTo>
                  <a:cubicBezTo>
                    <a:pt x="17" y="56"/>
                    <a:pt x="20" y="60"/>
                    <a:pt x="22" y="63"/>
                  </a:cubicBezTo>
                  <a:close/>
                </a:path>
              </a:pathLst>
            </a:custGeom>
            <a:solidFill>
              <a:srgbClr val="471F0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4177945" y="1677853"/>
              <a:ext cx="653796" cy="425728"/>
            </a:xfrm>
            <a:custGeom>
              <a:avLst/>
              <a:gdLst/>
              <a:ahLst/>
              <a:cxnLst/>
              <a:rect l="l" t="t" r="r" b="b"/>
              <a:pathLst>
                <a:path w="231" h="151" extrusionOk="0">
                  <a:moveTo>
                    <a:pt x="230" y="128"/>
                  </a:moveTo>
                  <a:cubicBezTo>
                    <a:pt x="227" y="120"/>
                    <a:pt x="219" y="115"/>
                    <a:pt x="212" y="109"/>
                  </a:cubicBezTo>
                  <a:cubicBezTo>
                    <a:pt x="198" y="97"/>
                    <a:pt x="190" y="78"/>
                    <a:pt x="188" y="60"/>
                  </a:cubicBezTo>
                  <a:cubicBezTo>
                    <a:pt x="187" y="47"/>
                    <a:pt x="188" y="34"/>
                    <a:pt x="190" y="21"/>
                  </a:cubicBezTo>
                  <a:cubicBezTo>
                    <a:pt x="191" y="17"/>
                    <a:pt x="195" y="9"/>
                    <a:pt x="194" y="5"/>
                  </a:cubicBezTo>
                  <a:cubicBezTo>
                    <a:pt x="192" y="0"/>
                    <a:pt x="186" y="2"/>
                    <a:pt x="183" y="3"/>
                  </a:cubicBezTo>
                  <a:cubicBezTo>
                    <a:pt x="173" y="5"/>
                    <a:pt x="163" y="7"/>
                    <a:pt x="153" y="11"/>
                  </a:cubicBezTo>
                  <a:cubicBezTo>
                    <a:pt x="140" y="16"/>
                    <a:pt x="127" y="22"/>
                    <a:pt x="116" y="31"/>
                  </a:cubicBezTo>
                  <a:cubicBezTo>
                    <a:pt x="104" y="22"/>
                    <a:pt x="92" y="16"/>
                    <a:pt x="78" y="11"/>
                  </a:cubicBezTo>
                  <a:cubicBezTo>
                    <a:pt x="69" y="7"/>
                    <a:pt x="59" y="5"/>
                    <a:pt x="49" y="3"/>
                  </a:cubicBezTo>
                  <a:cubicBezTo>
                    <a:pt x="45" y="2"/>
                    <a:pt x="39" y="0"/>
                    <a:pt x="38" y="5"/>
                  </a:cubicBezTo>
                  <a:cubicBezTo>
                    <a:pt x="37" y="9"/>
                    <a:pt x="40" y="17"/>
                    <a:pt x="41" y="21"/>
                  </a:cubicBezTo>
                  <a:cubicBezTo>
                    <a:pt x="43" y="34"/>
                    <a:pt x="45" y="47"/>
                    <a:pt x="43" y="60"/>
                  </a:cubicBezTo>
                  <a:cubicBezTo>
                    <a:pt x="41" y="78"/>
                    <a:pt x="33" y="97"/>
                    <a:pt x="19" y="109"/>
                  </a:cubicBezTo>
                  <a:cubicBezTo>
                    <a:pt x="13" y="115"/>
                    <a:pt x="4" y="120"/>
                    <a:pt x="1" y="128"/>
                  </a:cubicBezTo>
                  <a:cubicBezTo>
                    <a:pt x="1" y="129"/>
                    <a:pt x="0" y="130"/>
                    <a:pt x="1" y="131"/>
                  </a:cubicBezTo>
                  <a:cubicBezTo>
                    <a:pt x="1" y="132"/>
                    <a:pt x="2" y="133"/>
                    <a:pt x="3" y="134"/>
                  </a:cubicBezTo>
                  <a:cubicBezTo>
                    <a:pt x="11" y="141"/>
                    <a:pt x="24" y="140"/>
                    <a:pt x="35" y="142"/>
                  </a:cubicBezTo>
                  <a:cubicBezTo>
                    <a:pt x="47" y="143"/>
                    <a:pt x="59" y="147"/>
                    <a:pt x="71" y="149"/>
                  </a:cubicBezTo>
                  <a:cubicBezTo>
                    <a:pt x="86" y="151"/>
                    <a:pt x="101" y="150"/>
                    <a:pt x="116" y="147"/>
                  </a:cubicBezTo>
                  <a:cubicBezTo>
                    <a:pt x="130" y="150"/>
                    <a:pt x="146" y="151"/>
                    <a:pt x="160" y="149"/>
                  </a:cubicBezTo>
                  <a:cubicBezTo>
                    <a:pt x="173" y="147"/>
                    <a:pt x="185" y="143"/>
                    <a:pt x="197" y="142"/>
                  </a:cubicBezTo>
                  <a:cubicBezTo>
                    <a:pt x="208" y="140"/>
                    <a:pt x="220" y="141"/>
                    <a:pt x="229" y="134"/>
                  </a:cubicBezTo>
                  <a:cubicBezTo>
                    <a:pt x="230" y="133"/>
                    <a:pt x="231" y="132"/>
                    <a:pt x="231" y="131"/>
                  </a:cubicBezTo>
                  <a:cubicBezTo>
                    <a:pt x="231" y="130"/>
                    <a:pt x="231" y="129"/>
                    <a:pt x="230" y="128"/>
                  </a:cubicBezTo>
                  <a:close/>
                </a:path>
              </a:pathLst>
            </a:custGeom>
            <a:solidFill>
              <a:srgbClr val="C499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4322386" y="1624635"/>
              <a:ext cx="364910" cy="250877"/>
            </a:xfrm>
            <a:custGeom>
              <a:avLst/>
              <a:gdLst/>
              <a:ahLst/>
              <a:cxnLst/>
              <a:rect l="l" t="t" r="r" b="b"/>
              <a:pathLst>
                <a:path w="126" h="87" extrusionOk="0">
                  <a:moveTo>
                    <a:pt x="125" y="39"/>
                  </a:moveTo>
                  <a:cubicBezTo>
                    <a:pt x="125" y="38"/>
                    <a:pt x="125" y="38"/>
                    <a:pt x="125" y="38"/>
                  </a:cubicBezTo>
                  <a:cubicBezTo>
                    <a:pt x="126" y="27"/>
                    <a:pt x="122" y="21"/>
                    <a:pt x="115" y="16"/>
                  </a:cubicBezTo>
                  <a:cubicBezTo>
                    <a:pt x="109" y="9"/>
                    <a:pt x="100" y="5"/>
                    <a:pt x="91" y="3"/>
                  </a:cubicBezTo>
                  <a:cubicBezTo>
                    <a:pt x="90" y="2"/>
                    <a:pt x="90" y="2"/>
                    <a:pt x="89" y="2"/>
                  </a:cubicBezTo>
                  <a:cubicBezTo>
                    <a:pt x="80" y="0"/>
                    <a:pt x="72" y="0"/>
                    <a:pt x="63" y="1"/>
                  </a:cubicBezTo>
                  <a:cubicBezTo>
                    <a:pt x="54" y="0"/>
                    <a:pt x="45" y="0"/>
                    <a:pt x="37" y="2"/>
                  </a:cubicBezTo>
                  <a:cubicBezTo>
                    <a:pt x="36" y="2"/>
                    <a:pt x="35" y="2"/>
                    <a:pt x="35" y="3"/>
                  </a:cubicBezTo>
                  <a:cubicBezTo>
                    <a:pt x="26" y="5"/>
                    <a:pt x="17" y="9"/>
                    <a:pt x="11" y="16"/>
                  </a:cubicBezTo>
                  <a:cubicBezTo>
                    <a:pt x="4" y="21"/>
                    <a:pt x="0" y="27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4"/>
                    <a:pt x="1" y="49"/>
                    <a:pt x="3" y="53"/>
                  </a:cubicBezTo>
                  <a:cubicBezTo>
                    <a:pt x="13" y="74"/>
                    <a:pt x="40" y="87"/>
                    <a:pt x="62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85" y="87"/>
                    <a:pt x="113" y="74"/>
                    <a:pt x="122" y="53"/>
                  </a:cubicBezTo>
                  <a:cubicBezTo>
                    <a:pt x="124" y="49"/>
                    <a:pt x="126" y="44"/>
                    <a:pt x="125" y="39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4177945" y="970841"/>
              <a:ext cx="653797" cy="874263"/>
            </a:xfrm>
            <a:custGeom>
              <a:avLst/>
              <a:gdLst/>
              <a:ahLst/>
              <a:cxnLst/>
              <a:rect l="l" t="t" r="r" b="b"/>
              <a:pathLst>
                <a:path w="229" h="305" extrusionOk="0">
                  <a:moveTo>
                    <a:pt x="194" y="44"/>
                  </a:moveTo>
                  <a:cubicBezTo>
                    <a:pt x="189" y="37"/>
                    <a:pt x="184" y="29"/>
                    <a:pt x="177" y="22"/>
                  </a:cubicBezTo>
                  <a:cubicBezTo>
                    <a:pt x="171" y="16"/>
                    <a:pt x="164" y="11"/>
                    <a:pt x="156" y="7"/>
                  </a:cubicBezTo>
                  <a:cubicBezTo>
                    <a:pt x="150" y="5"/>
                    <a:pt x="143" y="3"/>
                    <a:pt x="136" y="3"/>
                  </a:cubicBezTo>
                  <a:cubicBezTo>
                    <a:pt x="111" y="0"/>
                    <a:pt x="85" y="4"/>
                    <a:pt x="62" y="14"/>
                  </a:cubicBezTo>
                  <a:cubicBezTo>
                    <a:pt x="40" y="23"/>
                    <a:pt x="26" y="40"/>
                    <a:pt x="15" y="61"/>
                  </a:cubicBezTo>
                  <a:cubicBezTo>
                    <a:pt x="10" y="71"/>
                    <a:pt x="5" y="81"/>
                    <a:pt x="3" y="92"/>
                  </a:cubicBezTo>
                  <a:cubicBezTo>
                    <a:pt x="0" y="102"/>
                    <a:pt x="2" y="111"/>
                    <a:pt x="3" y="121"/>
                  </a:cubicBezTo>
                  <a:cubicBezTo>
                    <a:pt x="3" y="121"/>
                    <a:pt x="3" y="121"/>
                    <a:pt x="3" y="122"/>
                  </a:cubicBezTo>
                  <a:cubicBezTo>
                    <a:pt x="4" y="135"/>
                    <a:pt x="4" y="149"/>
                    <a:pt x="6" y="162"/>
                  </a:cubicBezTo>
                  <a:cubicBezTo>
                    <a:pt x="8" y="173"/>
                    <a:pt x="8" y="185"/>
                    <a:pt x="10" y="196"/>
                  </a:cubicBezTo>
                  <a:cubicBezTo>
                    <a:pt x="14" y="219"/>
                    <a:pt x="23" y="240"/>
                    <a:pt x="37" y="259"/>
                  </a:cubicBezTo>
                  <a:cubicBezTo>
                    <a:pt x="50" y="277"/>
                    <a:pt x="72" y="288"/>
                    <a:pt x="91" y="299"/>
                  </a:cubicBezTo>
                  <a:cubicBezTo>
                    <a:pt x="96" y="301"/>
                    <a:pt x="100" y="303"/>
                    <a:pt x="105" y="304"/>
                  </a:cubicBezTo>
                  <a:cubicBezTo>
                    <a:pt x="109" y="305"/>
                    <a:pt x="114" y="304"/>
                    <a:pt x="118" y="305"/>
                  </a:cubicBezTo>
                  <a:cubicBezTo>
                    <a:pt x="126" y="305"/>
                    <a:pt x="134" y="303"/>
                    <a:pt x="140" y="299"/>
                  </a:cubicBezTo>
                  <a:cubicBezTo>
                    <a:pt x="160" y="288"/>
                    <a:pt x="181" y="277"/>
                    <a:pt x="195" y="259"/>
                  </a:cubicBezTo>
                  <a:cubicBezTo>
                    <a:pt x="208" y="240"/>
                    <a:pt x="218" y="219"/>
                    <a:pt x="222" y="196"/>
                  </a:cubicBezTo>
                  <a:cubicBezTo>
                    <a:pt x="224" y="185"/>
                    <a:pt x="223" y="173"/>
                    <a:pt x="225" y="162"/>
                  </a:cubicBezTo>
                  <a:cubicBezTo>
                    <a:pt x="227" y="152"/>
                    <a:pt x="228" y="142"/>
                    <a:pt x="228" y="131"/>
                  </a:cubicBezTo>
                  <a:cubicBezTo>
                    <a:pt x="228" y="127"/>
                    <a:pt x="229" y="122"/>
                    <a:pt x="229" y="118"/>
                  </a:cubicBezTo>
                  <a:cubicBezTo>
                    <a:pt x="228" y="113"/>
                    <a:pt x="225" y="108"/>
                    <a:pt x="224" y="103"/>
                  </a:cubicBezTo>
                  <a:cubicBezTo>
                    <a:pt x="219" y="87"/>
                    <a:pt x="214" y="71"/>
                    <a:pt x="203" y="58"/>
                  </a:cubicBezTo>
                  <a:cubicBezTo>
                    <a:pt x="200" y="54"/>
                    <a:pt x="197" y="49"/>
                    <a:pt x="194" y="44"/>
                  </a:cubicBezTo>
                  <a:close/>
                </a:path>
              </a:pathLst>
            </a:custGeom>
            <a:solidFill>
              <a:srgbClr val="C499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4132331" y="940432"/>
              <a:ext cx="760228" cy="456135"/>
            </a:xfrm>
            <a:custGeom>
              <a:avLst/>
              <a:gdLst/>
              <a:ahLst/>
              <a:cxnLst/>
              <a:rect l="l" t="t" r="r" b="b"/>
              <a:pathLst>
                <a:path w="264" h="159" extrusionOk="0">
                  <a:moveTo>
                    <a:pt x="264" y="152"/>
                  </a:moveTo>
                  <a:cubicBezTo>
                    <a:pt x="263" y="156"/>
                    <a:pt x="254" y="159"/>
                    <a:pt x="251" y="155"/>
                  </a:cubicBezTo>
                  <a:cubicBezTo>
                    <a:pt x="240" y="138"/>
                    <a:pt x="229" y="122"/>
                    <a:pt x="222" y="103"/>
                  </a:cubicBezTo>
                  <a:cubicBezTo>
                    <a:pt x="219" y="95"/>
                    <a:pt x="216" y="86"/>
                    <a:pt x="213" y="78"/>
                  </a:cubicBezTo>
                  <a:cubicBezTo>
                    <a:pt x="194" y="38"/>
                    <a:pt x="148" y="13"/>
                    <a:pt x="105" y="30"/>
                  </a:cubicBezTo>
                  <a:cubicBezTo>
                    <a:pt x="98" y="33"/>
                    <a:pt x="92" y="36"/>
                    <a:pt x="86" y="40"/>
                  </a:cubicBezTo>
                  <a:cubicBezTo>
                    <a:pt x="80" y="43"/>
                    <a:pt x="73" y="46"/>
                    <a:pt x="68" y="50"/>
                  </a:cubicBezTo>
                  <a:cubicBezTo>
                    <a:pt x="57" y="60"/>
                    <a:pt x="49" y="73"/>
                    <a:pt x="41" y="86"/>
                  </a:cubicBezTo>
                  <a:cubicBezTo>
                    <a:pt x="32" y="100"/>
                    <a:pt x="21" y="116"/>
                    <a:pt x="17" y="132"/>
                  </a:cubicBezTo>
                  <a:cubicBezTo>
                    <a:pt x="16" y="139"/>
                    <a:pt x="15" y="145"/>
                    <a:pt x="16" y="152"/>
                  </a:cubicBezTo>
                  <a:cubicBezTo>
                    <a:pt x="16" y="156"/>
                    <a:pt x="8" y="153"/>
                    <a:pt x="7" y="152"/>
                  </a:cubicBezTo>
                  <a:cubicBezTo>
                    <a:pt x="2" y="148"/>
                    <a:pt x="1" y="142"/>
                    <a:pt x="1" y="136"/>
                  </a:cubicBezTo>
                  <a:cubicBezTo>
                    <a:pt x="0" y="114"/>
                    <a:pt x="4" y="92"/>
                    <a:pt x="13" y="72"/>
                  </a:cubicBezTo>
                  <a:cubicBezTo>
                    <a:pt x="13" y="71"/>
                    <a:pt x="13" y="70"/>
                    <a:pt x="14" y="70"/>
                  </a:cubicBezTo>
                  <a:cubicBezTo>
                    <a:pt x="26" y="42"/>
                    <a:pt x="48" y="18"/>
                    <a:pt x="78" y="8"/>
                  </a:cubicBezTo>
                  <a:cubicBezTo>
                    <a:pt x="95" y="2"/>
                    <a:pt x="114" y="1"/>
                    <a:pt x="132" y="1"/>
                  </a:cubicBezTo>
                  <a:cubicBezTo>
                    <a:pt x="151" y="0"/>
                    <a:pt x="173" y="0"/>
                    <a:pt x="189" y="10"/>
                  </a:cubicBezTo>
                  <a:cubicBezTo>
                    <a:pt x="198" y="16"/>
                    <a:pt x="204" y="24"/>
                    <a:pt x="211" y="32"/>
                  </a:cubicBezTo>
                  <a:cubicBezTo>
                    <a:pt x="223" y="49"/>
                    <a:pt x="235" y="66"/>
                    <a:pt x="244" y="85"/>
                  </a:cubicBezTo>
                  <a:cubicBezTo>
                    <a:pt x="253" y="104"/>
                    <a:pt x="258" y="124"/>
                    <a:pt x="263" y="145"/>
                  </a:cubicBezTo>
                  <a:cubicBezTo>
                    <a:pt x="264" y="147"/>
                    <a:pt x="264" y="150"/>
                    <a:pt x="264" y="152"/>
                  </a:cubicBezTo>
                  <a:close/>
                </a:path>
              </a:pathLst>
            </a:custGeom>
            <a:solidFill>
              <a:srgbClr val="471F0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4763319" y="1343354"/>
              <a:ext cx="144446" cy="205264"/>
            </a:xfrm>
            <a:custGeom>
              <a:avLst/>
              <a:gdLst/>
              <a:ahLst/>
              <a:cxnLst/>
              <a:rect l="l" t="t" r="r" b="b"/>
              <a:pathLst>
                <a:path w="49" h="72" extrusionOk="0">
                  <a:moveTo>
                    <a:pt x="2" y="66"/>
                  </a:moveTo>
                  <a:cubicBezTo>
                    <a:pt x="0" y="59"/>
                    <a:pt x="1" y="53"/>
                    <a:pt x="3" y="47"/>
                  </a:cubicBezTo>
                  <a:cubicBezTo>
                    <a:pt x="4" y="41"/>
                    <a:pt x="7" y="37"/>
                    <a:pt x="8" y="32"/>
                  </a:cubicBezTo>
                  <a:cubicBezTo>
                    <a:pt x="10" y="22"/>
                    <a:pt x="12" y="10"/>
                    <a:pt x="21" y="4"/>
                  </a:cubicBezTo>
                  <a:cubicBezTo>
                    <a:pt x="26" y="1"/>
                    <a:pt x="31" y="0"/>
                    <a:pt x="36" y="2"/>
                  </a:cubicBezTo>
                  <a:cubicBezTo>
                    <a:pt x="40" y="4"/>
                    <a:pt x="43" y="8"/>
                    <a:pt x="44" y="12"/>
                  </a:cubicBezTo>
                  <a:cubicBezTo>
                    <a:pt x="49" y="24"/>
                    <a:pt x="48" y="37"/>
                    <a:pt x="42" y="48"/>
                  </a:cubicBezTo>
                  <a:cubicBezTo>
                    <a:pt x="35" y="59"/>
                    <a:pt x="25" y="67"/>
                    <a:pt x="13" y="71"/>
                  </a:cubicBezTo>
                  <a:cubicBezTo>
                    <a:pt x="10" y="72"/>
                    <a:pt x="7" y="72"/>
                    <a:pt x="4" y="70"/>
                  </a:cubicBezTo>
                  <a:cubicBezTo>
                    <a:pt x="3" y="69"/>
                    <a:pt x="2" y="67"/>
                    <a:pt x="2" y="66"/>
                  </a:cubicBezTo>
                  <a:close/>
                </a:path>
              </a:pathLst>
            </a:custGeom>
            <a:solidFill>
              <a:srgbClr val="C499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4101922" y="1343354"/>
              <a:ext cx="144446" cy="205264"/>
            </a:xfrm>
            <a:custGeom>
              <a:avLst/>
              <a:gdLst/>
              <a:ahLst/>
              <a:cxnLst/>
              <a:rect l="l" t="t" r="r" b="b"/>
              <a:pathLst>
                <a:path w="49" h="72" extrusionOk="0">
                  <a:moveTo>
                    <a:pt x="48" y="66"/>
                  </a:moveTo>
                  <a:cubicBezTo>
                    <a:pt x="49" y="59"/>
                    <a:pt x="49" y="53"/>
                    <a:pt x="47" y="47"/>
                  </a:cubicBezTo>
                  <a:cubicBezTo>
                    <a:pt x="46" y="41"/>
                    <a:pt x="43" y="37"/>
                    <a:pt x="42" y="32"/>
                  </a:cubicBezTo>
                  <a:cubicBezTo>
                    <a:pt x="40" y="22"/>
                    <a:pt x="37" y="10"/>
                    <a:pt x="28" y="4"/>
                  </a:cubicBezTo>
                  <a:cubicBezTo>
                    <a:pt x="24" y="1"/>
                    <a:pt x="18" y="0"/>
                    <a:pt x="14" y="2"/>
                  </a:cubicBezTo>
                  <a:cubicBezTo>
                    <a:pt x="10" y="4"/>
                    <a:pt x="7" y="8"/>
                    <a:pt x="5" y="12"/>
                  </a:cubicBezTo>
                  <a:cubicBezTo>
                    <a:pt x="0" y="24"/>
                    <a:pt x="2" y="37"/>
                    <a:pt x="8" y="48"/>
                  </a:cubicBezTo>
                  <a:cubicBezTo>
                    <a:pt x="14" y="59"/>
                    <a:pt x="25" y="67"/>
                    <a:pt x="37" y="71"/>
                  </a:cubicBezTo>
                  <a:cubicBezTo>
                    <a:pt x="40" y="72"/>
                    <a:pt x="43" y="72"/>
                    <a:pt x="45" y="70"/>
                  </a:cubicBezTo>
                  <a:cubicBezTo>
                    <a:pt x="47" y="69"/>
                    <a:pt x="47" y="67"/>
                    <a:pt x="48" y="66"/>
                  </a:cubicBezTo>
                  <a:close/>
                </a:path>
              </a:pathLst>
            </a:custGeom>
            <a:solidFill>
              <a:srgbClr val="C499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4231159" y="1267331"/>
              <a:ext cx="190059" cy="53218"/>
            </a:xfrm>
            <a:custGeom>
              <a:avLst/>
              <a:gdLst/>
              <a:ahLst/>
              <a:cxnLst/>
              <a:rect l="l" t="t" r="r" b="b"/>
              <a:pathLst>
                <a:path w="65" h="18" extrusionOk="0">
                  <a:moveTo>
                    <a:pt x="65" y="9"/>
                  </a:moveTo>
                  <a:cubicBezTo>
                    <a:pt x="64" y="5"/>
                    <a:pt x="59" y="4"/>
                    <a:pt x="55" y="3"/>
                  </a:cubicBezTo>
                  <a:cubicBezTo>
                    <a:pt x="49" y="1"/>
                    <a:pt x="43" y="0"/>
                    <a:pt x="36" y="1"/>
                  </a:cubicBezTo>
                  <a:cubicBezTo>
                    <a:pt x="28" y="1"/>
                    <a:pt x="21" y="4"/>
                    <a:pt x="14" y="6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8"/>
                    <a:pt x="9" y="9"/>
                  </a:cubicBezTo>
                  <a:cubicBezTo>
                    <a:pt x="6" y="10"/>
                    <a:pt x="2" y="12"/>
                    <a:pt x="1" y="15"/>
                  </a:cubicBezTo>
                  <a:cubicBezTo>
                    <a:pt x="0" y="18"/>
                    <a:pt x="2" y="16"/>
                    <a:pt x="4" y="16"/>
                  </a:cubicBezTo>
                  <a:cubicBezTo>
                    <a:pt x="8" y="14"/>
                    <a:pt x="11" y="13"/>
                    <a:pt x="15" y="12"/>
                  </a:cubicBezTo>
                  <a:cubicBezTo>
                    <a:pt x="19" y="11"/>
                    <a:pt x="23" y="10"/>
                    <a:pt x="27" y="9"/>
                  </a:cubicBezTo>
                  <a:cubicBezTo>
                    <a:pt x="34" y="8"/>
                    <a:pt x="41" y="10"/>
                    <a:pt x="48" y="12"/>
                  </a:cubicBezTo>
                  <a:cubicBezTo>
                    <a:pt x="51" y="13"/>
                    <a:pt x="62" y="17"/>
                    <a:pt x="64" y="14"/>
                  </a:cubicBezTo>
                  <a:cubicBezTo>
                    <a:pt x="65" y="13"/>
                    <a:pt x="65" y="13"/>
                    <a:pt x="65" y="12"/>
                  </a:cubicBezTo>
                  <a:cubicBezTo>
                    <a:pt x="65" y="11"/>
                    <a:pt x="65" y="10"/>
                    <a:pt x="65" y="9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4588468" y="1267331"/>
              <a:ext cx="190059" cy="53218"/>
            </a:xfrm>
            <a:custGeom>
              <a:avLst/>
              <a:gdLst/>
              <a:ahLst/>
              <a:cxnLst/>
              <a:rect l="l" t="t" r="r" b="b"/>
              <a:pathLst>
                <a:path w="65" h="18" extrusionOk="0">
                  <a:moveTo>
                    <a:pt x="0" y="9"/>
                  </a:moveTo>
                  <a:cubicBezTo>
                    <a:pt x="1" y="5"/>
                    <a:pt x="6" y="4"/>
                    <a:pt x="10" y="3"/>
                  </a:cubicBezTo>
                  <a:cubicBezTo>
                    <a:pt x="16" y="1"/>
                    <a:pt x="22" y="0"/>
                    <a:pt x="29" y="1"/>
                  </a:cubicBezTo>
                  <a:cubicBezTo>
                    <a:pt x="36" y="1"/>
                    <a:pt x="43" y="4"/>
                    <a:pt x="51" y="6"/>
                  </a:cubicBezTo>
                  <a:cubicBezTo>
                    <a:pt x="52" y="7"/>
                    <a:pt x="53" y="7"/>
                    <a:pt x="54" y="8"/>
                  </a:cubicBezTo>
                  <a:cubicBezTo>
                    <a:pt x="55" y="8"/>
                    <a:pt x="56" y="8"/>
                    <a:pt x="56" y="9"/>
                  </a:cubicBezTo>
                  <a:cubicBezTo>
                    <a:pt x="59" y="10"/>
                    <a:pt x="63" y="12"/>
                    <a:pt x="64" y="15"/>
                  </a:cubicBezTo>
                  <a:cubicBezTo>
                    <a:pt x="65" y="18"/>
                    <a:pt x="63" y="16"/>
                    <a:pt x="61" y="16"/>
                  </a:cubicBezTo>
                  <a:cubicBezTo>
                    <a:pt x="57" y="14"/>
                    <a:pt x="54" y="13"/>
                    <a:pt x="50" y="12"/>
                  </a:cubicBezTo>
                  <a:cubicBezTo>
                    <a:pt x="46" y="11"/>
                    <a:pt x="42" y="10"/>
                    <a:pt x="38" y="9"/>
                  </a:cubicBezTo>
                  <a:cubicBezTo>
                    <a:pt x="31" y="8"/>
                    <a:pt x="24" y="10"/>
                    <a:pt x="17" y="12"/>
                  </a:cubicBezTo>
                  <a:cubicBezTo>
                    <a:pt x="14" y="13"/>
                    <a:pt x="3" y="17"/>
                    <a:pt x="1" y="14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4307181" y="1343354"/>
              <a:ext cx="60818" cy="83627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7" y="3"/>
                  </a:moveTo>
                  <a:cubicBezTo>
                    <a:pt x="13" y="0"/>
                    <a:pt x="6" y="1"/>
                    <a:pt x="3" y="6"/>
                  </a:cubicBezTo>
                  <a:cubicBezTo>
                    <a:pt x="0" y="13"/>
                    <a:pt x="1" y="23"/>
                    <a:pt x="6" y="27"/>
                  </a:cubicBezTo>
                  <a:cubicBezTo>
                    <a:pt x="9" y="28"/>
                    <a:pt x="13" y="28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8" y="26"/>
                    <a:pt x="19" y="24"/>
                    <a:pt x="20" y="21"/>
                  </a:cubicBezTo>
                  <a:cubicBezTo>
                    <a:pt x="21" y="15"/>
                    <a:pt x="22" y="7"/>
                    <a:pt x="17" y="3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4634082" y="1343354"/>
              <a:ext cx="60818" cy="83627"/>
            </a:xfrm>
            <a:custGeom>
              <a:avLst/>
              <a:gdLst/>
              <a:ahLst/>
              <a:cxnLst/>
              <a:rect l="l" t="t" r="r" b="b"/>
              <a:pathLst>
                <a:path w="21" h="28" extrusionOk="0">
                  <a:moveTo>
                    <a:pt x="16" y="3"/>
                  </a:moveTo>
                  <a:cubicBezTo>
                    <a:pt x="12" y="0"/>
                    <a:pt x="5" y="1"/>
                    <a:pt x="3" y="6"/>
                  </a:cubicBezTo>
                  <a:cubicBezTo>
                    <a:pt x="0" y="13"/>
                    <a:pt x="1" y="23"/>
                    <a:pt x="6" y="27"/>
                  </a:cubicBezTo>
                  <a:cubicBezTo>
                    <a:pt x="9" y="28"/>
                    <a:pt x="13" y="28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6"/>
                    <a:pt x="19" y="24"/>
                    <a:pt x="20" y="21"/>
                  </a:cubicBezTo>
                  <a:cubicBezTo>
                    <a:pt x="21" y="15"/>
                    <a:pt x="21" y="7"/>
                    <a:pt x="16" y="3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4451627" y="1556217"/>
              <a:ext cx="45614" cy="22809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13" y="6"/>
                  </a:moveTo>
                  <a:cubicBezTo>
                    <a:pt x="11" y="4"/>
                    <a:pt x="7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7" y="5"/>
                    <a:pt x="8" y="6"/>
                    <a:pt x="10" y="7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3" y="8"/>
                    <a:pt x="14" y="7"/>
                    <a:pt x="13" y="6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4512446" y="1556217"/>
              <a:ext cx="45614" cy="22809"/>
            </a:xfrm>
            <a:custGeom>
              <a:avLst/>
              <a:gdLst/>
              <a:ahLst/>
              <a:cxnLst/>
              <a:rect l="l" t="t" r="r" b="b"/>
              <a:pathLst>
                <a:path w="16" h="7" extrusionOk="0">
                  <a:moveTo>
                    <a:pt x="14" y="0"/>
                  </a:moveTo>
                  <a:cubicBezTo>
                    <a:pt x="11" y="0"/>
                    <a:pt x="9" y="1"/>
                    <a:pt x="7" y="2"/>
                  </a:cubicBezTo>
                  <a:cubicBezTo>
                    <a:pt x="5" y="3"/>
                    <a:pt x="3" y="4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6" y="6"/>
                    <a:pt x="7" y="5"/>
                    <a:pt x="9" y="4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2"/>
                    <a:pt x="16" y="2"/>
                    <a:pt x="16" y="1"/>
                  </a:cubicBezTo>
                  <a:cubicBezTo>
                    <a:pt x="16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4459227" y="1320545"/>
              <a:ext cx="45614" cy="182454"/>
            </a:xfrm>
            <a:custGeom>
              <a:avLst/>
              <a:gdLst/>
              <a:ahLst/>
              <a:cxnLst/>
              <a:rect l="l" t="t" r="r" b="b"/>
              <a:pathLst>
                <a:path w="16" h="65" extrusionOk="0">
                  <a:moveTo>
                    <a:pt x="5" y="1"/>
                  </a:moveTo>
                  <a:cubicBezTo>
                    <a:pt x="3" y="0"/>
                    <a:pt x="0" y="1"/>
                    <a:pt x="2" y="3"/>
                  </a:cubicBezTo>
                  <a:cubicBezTo>
                    <a:pt x="10" y="8"/>
                    <a:pt x="11" y="20"/>
                    <a:pt x="10" y="29"/>
                  </a:cubicBezTo>
                  <a:cubicBezTo>
                    <a:pt x="10" y="35"/>
                    <a:pt x="9" y="41"/>
                    <a:pt x="8" y="46"/>
                  </a:cubicBezTo>
                  <a:cubicBezTo>
                    <a:pt x="7" y="52"/>
                    <a:pt x="7" y="58"/>
                    <a:pt x="6" y="64"/>
                  </a:cubicBezTo>
                  <a:cubicBezTo>
                    <a:pt x="6" y="65"/>
                    <a:pt x="10" y="65"/>
                    <a:pt x="10" y="64"/>
                  </a:cubicBezTo>
                  <a:cubicBezTo>
                    <a:pt x="11" y="58"/>
                    <a:pt x="12" y="52"/>
                    <a:pt x="13" y="45"/>
                  </a:cubicBezTo>
                  <a:cubicBezTo>
                    <a:pt x="13" y="40"/>
                    <a:pt x="14" y="34"/>
                    <a:pt x="15" y="28"/>
                  </a:cubicBezTo>
                  <a:cubicBezTo>
                    <a:pt x="16" y="18"/>
                    <a:pt x="14" y="7"/>
                    <a:pt x="5" y="1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4406014" y="1624635"/>
              <a:ext cx="197659" cy="53218"/>
            </a:xfrm>
            <a:custGeom>
              <a:avLst/>
              <a:gdLst/>
              <a:ahLst/>
              <a:cxnLst/>
              <a:rect l="l" t="t" r="r" b="b"/>
              <a:pathLst>
                <a:path w="68" h="18" extrusionOk="0">
                  <a:moveTo>
                    <a:pt x="67" y="0"/>
                  </a:moveTo>
                  <a:cubicBezTo>
                    <a:pt x="66" y="0"/>
                    <a:pt x="65" y="0"/>
                    <a:pt x="64" y="1"/>
                  </a:cubicBezTo>
                  <a:cubicBezTo>
                    <a:pt x="51" y="12"/>
                    <a:pt x="32" y="17"/>
                    <a:pt x="16" y="9"/>
                  </a:cubicBezTo>
                  <a:cubicBezTo>
                    <a:pt x="12" y="7"/>
                    <a:pt x="8" y="4"/>
                    <a:pt x="5" y="1"/>
                  </a:cubicBezTo>
                  <a:cubicBezTo>
                    <a:pt x="4" y="0"/>
                    <a:pt x="0" y="0"/>
                    <a:pt x="1" y="2"/>
                  </a:cubicBezTo>
                  <a:cubicBezTo>
                    <a:pt x="15" y="16"/>
                    <a:pt x="36" y="18"/>
                    <a:pt x="54" y="10"/>
                  </a:cubicBezTo>
                  <a:cubicBezTo>
                    <a:pt x="59" y="8"/>
                    <a:pt x="63" y="5"/>
                    <a:pt x="67" y="2"/>
                  </a:cubicBezTo>
                  <a:cubicBezTo>
                    <a:pt x="68" y="1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4512446" y="970841"/>
              <a:ext cx="395319" cy="387717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137" y="133"/>
                  </a:moveTo>
                  <a:cubicBezTo>
                    <a:pt x="111" y="121"/>
                    <a:pt x="101" y="91"/>
                    <a:pt x="92" y="66"/>
                  </a:cubicBezTo>
                  <a:cubicBezTo>
                    <a:pt x="87" y="52"/>
                    <a:pt x="82" y="39"/>
                    <a:pt x="74" y="27"/>
                  </a:cubicBezTo>
                  <a:cubicBezTo>
                    <a:pt x="66" y="16"/>
                    <a:pt x="56" y="7"/>
                    <a:pt x="43" y="3"/>
                  </a:cubicBezTo>
                  <a:cubicBezTo>
                    <a:pt x="36" y="1"/>
                    <a:pt x="29" y="0"/>
                    <a:pt x="22" y="1"/>
                  </a:cubicBezTo>
                  <a:cubicBezTo>
                    <a:pt x="14" y="2"/>
                    <a:pt x="7" y="6"/>
                    <a:pt x="1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9" y="8"/>
                    <a:pt x="16" y="4"/>
                    <a:pt x="22" y="3"/>
                  </a:cubicBezTo>
                  <a:cubicBezTo>
                    <a:pt x="28" y="2"/>
                    <a:pt x="35" y="3"/>
                    <a:pt x="41" y="5"/>
                  </a:cubicBezTo>
                  <a:cubicBezTo>
                    <a:pt x="53" y="9"/>
                    <a:pt x="63" y="18"/>
                    <a:pt x="71" y="29"/>
                  </a:cubicBezTo>
                  <a:cubicBezTo>
                    <a:pt x="87" y="52"/>
                    <a:pt x="91" y="81"/>
                    <a:pt x="105" y="105"/>
                  </a:cubicBezTo>
                  <a:cubicBezTo>
                    <a:pt x="112" y="117"/>
                    <a:pt x="121" y="128"/>
                    <a:pt x="134" y="134"/>
                  </a:cubicBezTo>
                  <a:cubicBezTo>
                    <a:pt x="135" y="135"/>
                    <a:pt x="136" y="135"/>
                    <a:pt x="137" y="134"/>
                  </a:cubicBezTo>
                  <a:cubicBezTo>
                    <a:pt x="138" y="134"/>
                    <a:pt x="138" y="133"/>
                    <a:pt x="137" y="133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4824137" y="1206513"/>
              <a:ext cx="114037" cy="114037"/>
            </a:xfrm>
            <a:custGeom>
              <a:avLst/>
              <a:gdLst/>
              <a:ahLst/>
              <a:cxnLst/>
              <a:rect l="l" t="t" r="r" b="b"/>
              <a:pathLst>
                <a:path w="39" h="41" extrusionOk="0">
                  <a:moveTo>
                    <a:pt x="38" y="38"/>
                  </a:moveTo>
                  <a:cubicBezTo>
                    <a:pt x="23" y="29"/>
                    <a:pt x="9" y="18"/>
                    <a:pt x="4" y="1"/>
                  </a:cubicBezTo>
                  <a:cubicBezTo>
                    <a:pt x="4" y="0"/>
                    <a:pt x="0" y="0"/>
                    <a:pt x="0" y="1"/>
                  </a:cubicBezTo>
                  <a:cubicBezTo>
                    <a:pt x="5" y="19"/>
                    <a:pt x="20" y="31"/>
                    <a:pt x="35" y="40"/>
                  </a:cubicBezTo>
                  <a:cubicBezTo>
                    <a:pt x="36" y="41"/>
                    <a:pt x="39" y="40"/>
                    <a:pt x="38" y="38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4900160" y="1548612"/>
              <a:ext cx="205264" cy="524556"/>
            </a:xfrm>
            <a:custGeom>
              <a:avLst/>
              <a:gdLst/>
              <a:ahLst/>
              <a:cxnLst/>
              <a:rect l="l" t="t" r="r" b="b"/>
              <a:pathLst>
                <a:path w="71" h="184" extrusionOk="0">
                  <a:moveTo>
                    <a:pt x="58" y="106"/>
                  </a:moveTo>
                  <a:cubicBezTo>
                    <a:pt x="52" y="82"/>
                    <a:pt x="42" y="58"/>
                    <a:pt x="29" y="36"/>
                  </a:cubicBezTo>
                  <a:cubicBezTo>
                    <a:pt x="22" y="23"/>
                    <a:pt x="14" y="12"/>
                    <a:pt x="5" y="1"/>
                  </a:cubicBezTo>
                  <a:cubicBezTo>
                    <a:pt x="4" y="0"/>
                    <a:pt x="0" y="0"/>
                    <a:pt x="1" y="2"/>
                  </a:cubicBezTo>
                  <a:cubicBezTo>
                    <a:pt x="18" y="21"/>
                    <a:pt x="31" y="43"/>
                    <a:pt x="40" y="66"/>
                  </a:cubicBezTo>
                  <a:cubicBezTo>
                    <a:pt x="50" y="90"/>
                    <a:pt x="57" y="114"/>
                    <a:pt x="61" y="139"/>
                  </a:cubicBezTo>
                  <a:cubicBezTo>
                    <a:pt x="64" y="153"/>
                    <a:pt x="65" y="168"/>
                    <a:pt x="66" y="182"/>
                  </a:cubicBezTo>
                  <a:cubicBezTo>
                    <a:pt x="67" y="184"/>
                    <a:pt x="71" y="183"/>
                    <a:pt x="70" y="182"/>
                  </a:cubicBezTo>
                  <a:cubicBezTo>
                    <a:pt x="69" y="156"/>
                    <a:pt x="65" y="131"/>
                    <a:pt x="58" y="106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4801332" y="1784285"/>
              <a:ext cx="68423" cy="182454"/>
            </a:xfrm>
            <a:custGeom>
              <a:avLst/>
              <a:gdLst/>
              <a:ahLst/>
              <a:cxnLst/>
              <a:rect l="l" t="t" r="r" b="b"/>
              <a:pathLst>
                <a:path w="23" h="65" extrusionOk="0">
                  <a:moveTo>
                    <a:pt x="5" y="1"/>
                  </a:moveTo>
                  <a:cubicBezTo>
                    <a:pt x="4" y="0"/>
                    <a:pt x="0" y="0"/>
                    <a:pt x="1" y="2"/>
                  </a:cubicBezTo>
                  <a:cubicBezTo>
                    <a:pt x="9" y="22"/>
                    <a:pt x="15" y="43"/>
                    <a:pt x="19" y="64"/>
                  </a:cubicBezTo>
                  <a:cubicBezTo>
                    <a:pt x="19" y="65"/>
                    <a:pt x="23" y="65"/>
                    <a:pt x="23" y="64"/>
                  </a:cubicBezTo>
                  <a:cubicBezTo>
                    <a:pt x="19" y="42"/>
                    <a:pt x="13" y="21"/>
                    <a:pt x="5" y="1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4991387" y="2080770"/>
              <a:ext cx="60818" cy="136841"/>
            </a:xfrm>
            <a:custGeom>
              <a:avLst/>
              <a:gdLst/>
              <a:ahLst/>
              <a:cxnLst/>
              <a:rect l="l" t="t" r="r" b="b"/>
              <a:pathLst>
                <a:path w="21" h="49" extrusionOk="0">
                  <a:moveTo>
                    <a:pt x="19" y="1"/>
                  </a:moveTo>
                  <a:cubicBezTo>
                    <a:pt x="19" y="0"/>
                    <a:pt x="15" y="0"/>
                    <a:pt x="15" y="1"/>
                  </a:cubicBezTo>
                  <a:cubicBezTo>
                    <a:pt x="17" y="17"/>
                    <a:pt x="12" y="34"/>
                    <a:pt x="1" y="47"/>
                  </a:cubicBezTo>
                  <a:cubicBezTo>
                    <a:pt x="0" y="48"/>
                    <a:pt x="4" y="49"/>
                    <a:pt x="5" y="48"/>
                  </a:cubicBezTo>
                  <a:cubicBezTo>
                    <a:pt x="16" y="35"/>
                    <a:pt x="21" y="18"/>
                    <a:pt x="19" y="1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5485538" y="1700658"/>
              <a:ext cx="83628" cy="174855"/>
            </a:xfrm>
            <a:custGeom>
              <a:avLst/>
              <a:gdLst/>
              <a:ahLst/>
              <a:cxnLst/>
              <a:rect l="l" t="t" r="r" b="b"/>
              <a:pathLst>
                <a:path w="29" h="61" extrusionOk="0">
                  <a:moveTo>
                    <a:pt x="14" y="10"/>
                  </a:moveTo>
                  <a:cubicBezTo>
                    <a:pt x="11" y="7"/>
                    <a:pt x="8" y="4"/>
                    <a:pt x="4" y="1"/>
                  </a:cubicBezTo>
                  <a:cubicBezTo>
                    <a:pt x="4" y="0"/>
                    <a:pt x="2" y="0"/>
                    <a:pt x="2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4" y="12"/>
                    <a:pt x="22" y="28"/>
                    <a:pt x="22" y="44"/>
                  </a:cubicBezTo>
                  <a:cubicBezTo>
                    <a:pt x="22" y="49"/>
                    <a:pt x="21" y="55"/>
                    <a:pt x="20" y="60"/>
                  </a:cubicBezTo>
                  <a:cubicBezTo>
                    <a:pt x="19" y="61"/>
                    <a:pt x="23" y="61"/>
                    <a:pt x="24" y="60"/>
                  </a:cubicBezTo>
                  <a:cubicBezTo>
                    <a:pt x="29" y="43"/>
                    <a:pt x="26" y="24"/>
                    <a:pt x="14" y="10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3737012" y="1381363"/>
              <a:ext cx="357310" cy="91227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118" y="0"/>
                  </a:moveTo>
                  <a:cubicBezTo>
                    <a:pt x="91" y="17"/>
                    <a:pt x="60" y="26"/>
                    <a:pt x="29" y="28"/>
                  </a:cubicBezTo>
                  <a:cubicBezTo>
                    <a:pt x="20" y="28"/>
                    <a:pt x="11" y="28"/>
                    <a:pt x="2" y="27"/>
                  </a:cubicBezTo>
                  <a:cubicBezTo>
                    <a:pt x="2" y="27"/>
                    <a:pt x="0" y="27"/>
                    <a:pt x="0" y="28"/>
                  </a:cubicBezTo>
                  <a:cubicBezTo>
                    <a:pt x="0" y="28"/>
                    <a:pt x="1" y="29"/>
                    <a:pt x="1" y="29"/>
                  </a:cubicBezTo>
                  <a:cubicBezTo>
                    <a:pt x="34" y="32"/>
                    <a:pt x="67" y="27"/>
                    <a:pt x="96" y="14"/>
                  </a:cubicBezTo>
                  <a:cubicBezTo>
                    <a:pt x="105" y="11"/>
                    <a:pt x="113" y="7"/>
                    <a:pt x="121" y="2"/>
                  </a:cubicBezTo>
                  <a:cubicBezTo>
                    <a:pt x="123" y="0"/>
                    <a:pt x="119" y="0"/>
                    <a:pt x="118" y="0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3896658" y="1617035"/>
              <a:ext cx="304092" cy="418125"/>
            </a:xfrm>
            <a:custGeom>
              <a:avLst/>
              <a:gdLst/>
              <a:ahLst/>
              <a:cxnLst/>
              <a:rect l="l" t="t" r="r" b="b"/>
              <a:pathLst>
                <a:path w="106" h="147" extrusionOk="0">
                  <a:moveTo>
                    <a:pt x="102" y="1"/>
                  </a:moveTo>
                  <a:cubicBezTo>
                    <a:pt x="101" y="4"/>
                    <a:pt x="99" y="7"/>
                    <a:pt x="97" y="9"/>
                  </a:cubicBezTo>
                  <a:cubicBezTo>
                    <a:pt x="95" y="11"/>
                    <a:pt x="93" y="14"/>
                    <a:pt x="91" y="16"/>
                  </a:cubicBezTo>
                  <a:cubicBezTo>
                    <a:pt x="86" y="20"/>
                    <a:pt x="81" y="24"/>
                    <a:pt x="77" y="28"/>
                  </a:cubicBezTo>
                  <a:cubicBezTo>
                    <a:pt x="67" y="36"/>
                    <a:pt x="57" y="44"/>
                    <a:pt x="47" y="52"/>
                  </a:cubicBezTo>
                  <a:cubicBezTo>
                    <a:pt x="29" y="67"/>
                    <a:pt x="12" y="85"/>
                    <a:pt x="5" y="108"/>
                  </a:cubicBezTo>
                  <a:cubicBezTo>
                    <a:pt x="1" y="120"/>
                    <a:pt x="0" y="133"/>
                    <a:pt x="4" y="146"/>
                  </a:cubicBezTo>
                  <a:cubicBezTo>
                    <a:pt x="5" y="147"/>
                    <a:pt x="9" y="147"/>
                    <a:pt x="8" y="145"/>
                  </a:cubicBezTo>
                  <a:cubicBezTo>
                    <a:pt x="1" y="122"/>
                    <a:pt x="10" y="98"/>
                    <a:pt x="24" y="79"/>
                  </a:cubicBezTo>
                  <a:cubicBezTo>
                    <a:pt x="39" y="60"/>
                    <a:pt x="59" y="46"/>
                    <a:pt x="78" y="31"/>
                  </a:cubicBezTo>
                  <a:cubicBezTo>
                    <a:pt x="84" y="26"/>
                    <a:pt x="89" y="22"/>
                    <a:pt x="94" y="17"/>
                  </a:cubicBezTo>
                  <a:cubicBezTo>
                    <a:pt x="97" y="15"/>
                    <a:pt x="99" y="12"/>
                    <a:pt x="101" y="10"/>
                  </a:cubicBezTo>
                  <a:cubicBezTo>
                    <a:pt x="103" y="7"/>
                    <a:pt x="105" y="5"/>
                    <a:pt x="106" y="1"/>
                  </a:cubicBezTo>
                  <a:cubicBezTo>
                    <a:pt x="106" y="0"/>
                    <a:pt x="102" y="0"/>
                    <a:pt x="102" y="1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4003090" y="1807089"/>
              <a:ext cx="53218" cy="167249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9" y="0"/>
                  </a:moveTo>
                  <a:cubicBezTo>
                    <a:pt x="18" y="0"/>
                    <a:pt x="17" y="0"/>
                    <a:pt x="17" y="0"/>
                  </a:cubicBezTo>
                  <a:cubicBezTo>
                    <a:pt x="11" y="5"/>
                    <a:pt x="7" y="12"/>
                    <a:pt x="5" y="19"/>
                  </a:cubicBezTo>
                  <a:cubicBezTo>
                    <a:pt x="2" y="27"/>
                    <a:pt x="1" y="35"/>
                    <a:pt x="1" y="43"/>
                  </a:cubicBezTo>
                  <a:cubicBezTo>
                    <a:pt x="0" y="48"/>
                    <a:pt x="1" y="53"/>
                    <a:pt x="2" y="58"/>
                  </a:cubicBezTo>
                  <a:cubicBezTo>
                    <a:pt x="3" y="59"/>
                    <a:pt x="7" y="59"/>
                    <a:pt x="6" y="58"/>
                  </a:cubicBezTo>
                  <a:cubicBezTo>
                    <a:pt x="4" y="52"/>
                    <a:pt x="4" y="46"/>
                    <a:pt x="5" y="41"/>
                  </a:cubicBezTo>
                  <a:cubicBezTo>
                    <a:pt x="5" y="36"/>
                    <a:pt x="6" y="31"/>
                    <a:pt x="7" y="26"/>
                  </a:cubicBezTo>
                  <a:cubicBezTo>
                    <a:pt x="9" y="17"/>
                    <a:pt x="13" y="7"/>
                    <a:pt x="20" y="1"/>
                  </a:cubicBezTo>
                  <a:cubicBezTo>
                    <a:pt x="21" y="1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4223559" y="1807089"/>
              <a:ext cx="22809" cy="76023"/>
            </a:xfrm>
            <a:custGeom>
              <a:avLst/>
              <a:gdLst/>
              <a:ahLst/>
              <a:cxnLst/>
              <a:rect l="l" t="t" r="r" b="b"/>
              <a:pathLst>
                <a:path w="7" h="27" extrusionOk="0">
                  <a:moveTo>
                    <a:pt x="3" y="1"/>
                  </a:moveTo>
                  <a:cubicBezTo>
                    <a:pt x="1" y="9"/>
                    <a:pt x="0" y="17"/>
                    <a:pt x="1" y="25"/>
                  </a:cubicBezTo>
                  <a:cubicBezTo>
                    <a:pt x="1" y="27"/>
                    <a:pt x="5" y="26"/>
                    <a:pt x="5" y="25"/>
                  </a:cubicBezTo>
                  <a:cubicBezTo>
                    <a:pt x="4" y="17"/>
                    <a:pt x="4" y="9"/>
                    <a:pt x="7" y="2"/>
                  </a:cubicBezTo>
                  <a:cubicBezTo>
                    <a:pt x="7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4025899" y="986045"/>
              <a:ext cx="478946" cy="281285"/>
            </a:xfrm>
            <a:custGeom>
              <a:avLst/>
              <a:gdLst/>
              <a:ahLst/>
              <a:cxnLst/>
              <a:rect l="l" t="t" r="r" b="b"/>
              <a:pathLst>
                <a:path w="169" h="99" extrusionOk="0">
                  <a:moveTo>
                    <a:pt x="168" y="3"/>
                  </a:moveTo>
                  <a:cubicBezTo>
                    <a:pt x="141" y="0"/>
                    <a:pt x="115" y="8"/>
                    <a:pt x="95" y="24"/>
                  </a:cubicBezTo>
                  <a:cubicBezTo>
                    <a:pt x="74" y="40"/>
                    <a:pt x="59" y="63"/>
                    <a:pt x="39" y="79"/>
                  </a:cubicBezTo>
                  <a:cubicBezTo>
                    <a:pt x="28" y="88"/>
                    <a:pt x="16" y="95"/>
                    <a:pt x="2" y="97"/>
                  </a:cubicBezTo>
                  <a:cubicBezTo>
                    <a:pt x="1" y="97"/>
                    <a:pt x="0" y="98"/>
                    <a:pt x="1" y="98"/>
                  </a:cubicBezTo>
                  <a:cubicBezTo>
                    <a:pt x="1" y="99"/>
                    <a:pt x="2" y="99"/>
                    <a:pt x="3" y="99"/>
                  </a:cubicBezTo>
                  <a:cubicBezTo>
                    <a:pt x="28" y="95"/>
                    <a:pt x="48" y="77"/>
                    <a:pt x="64" y="59"/>
                  </a:cubicBezTo>
                  <a:cubicBezTo>
                    <a:pt x="73" y="50"/>
                    <a:pt x="81" y="40"/>
                    <a:pt x="91" y="31"/>
                  </a:cubicBezTo>
                  <a:cubicBezTo>
                    <a:pt x="101" y="22"/>
                    <a:pt x="112" y="15"/>
                    <a:pt x="124" y="11"/>
                  </a:cubicBezTo>
                  <a:cubicBezTo>
                    <a:pt x="138" y="6"/>
                    <a:pt x="152" y="3"/>
                    <a:pt x="166" y="5"/>
                  </a:cubicBezTo>
                  <a:cubicBezTo>
                    <a:pt x="167" y="5"/>
                    <a:pt x="169" y="5"/>
                    <a:pt x="169" y="4"/>
                  </a:cubicBezTo>
                  <a:cubicBezTo>
                    <a:pt x="169" y="3"/>
                    <a:pt x="168" y="3"/>
                    <a:pt x="168" y="3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4071513" y="1115286"/>
              <a:ext cx="114036" cy="83627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39" y="1"/>
                  </a:moveTo>
                  <a:cubicBezTo>
                    <a:pt x="38" y="0"/>
                    <a:pt x="37" y="1"/>
                    <a:pt x="37" y="1"/>
                  </a:cubicBezTo>
                  <a:cubicBezTo>
                    <a:pt x="28" y="13"/>
                    <a:pt x="16" y="21"/>
                    <a:pt x="3" y="26"/>
                  </a:cubicBezTo>
                  <a:cubicBezTo>
                    <a:pt x="0" y="27"/>
                    <a:pt x="3" y="29"/>
                    <a:pt x="5" y="28"/>
                  </a:cubicBezTo>
                  <a:cubicBezTo>
                    <a:pt x="19" y="23"/>
                    <a:pt x="31" y="14"/>
                    <a:pt x="40" y="2"/>
                  </a:cubicBezTo>
                  <a:cubicBezTo>
                    <a:pt x="41" y="1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5303083" y="2019952"/>
              <a:ext cx="68423" cy="144445"/>
            </a:xfrm>
            <a:custGeom>
              <a:avLst/>
              <a:gdLst/>
              <a:ahLst/>
              <a:cxnLst/>
              <a:rect l="l" t="t" r="r" b="b"/>
              <a:pathLst>
                <a:path w="24" h="52" extrusionOk="0">
                  <a:moveTo>
                    <a:pt x="4" y="1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4" y="14"/>
                    <a:pt x="17" y="33"/>
                    <a:pt x="20" y="50"/>
                  </a:cubicBezTo>
                  <a:cubicBezTo>
                    <a:pt x="20" y="52"/>
                    <a:pt x="24" y="51"/>
                    <a:pt x="24" y="50"/>
                  </a:cubicBezTo>
                  <a:cubicBezTo>
                    <a:pt x="21" y="33"/>
                    <a:pt x="18" y="13"/>
                    <a:pt x="4" y="1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2459828" y="666751"/>
              <a:ext cx="1368408" cy="1284779"/>
            </a:xfrm>
            <a:custGeom>
              <a:avLst/>
              <a:gdLst/>
              <a:ahLst/>
              <a:cxnLst/>
              <a:rect l="l" t="t" r="r" b="b"/>
              <a:pathLst>
                <a:path w="480" h="450" extrusionOk="0">
                  <a:moveTo>
                    <a:pt x="456" y="99"/>
                  </a:moveTo>
                  <a:cubicBezTo>
                    <a:pt x="450" y="90"/>
                    <a:pt x="443" y="81"/>
                    <a:pt x="433" y="77"/>
                  </a:cubicBezTo>
                  <a:cubicBezTo>
                    <a:pt x="414" y="68"/>
                    <a:pt x="396" y="81"/>
                    <a:pt x="388" y="98"/>
                  </a:cubicBezTo>
                  <a:cubicBezTo>
                    <a:pt x="385" y="103"/>
                    <a:pt x="384" y="109"/>
                    <a:pt x="382" y="115"/>
                  </a:cubicBezTo>
                  <a:cubicBezTo>
                    <a:pt x="381" y="116"/>
                    <a:pt x="381" y="116"/>
                    <a:pt x="380" y="117"/>
                  </a:cubicBezTo>
                  <a:cubicBezTo>
                    <a:pt x="380" y="117"/>
                    <a:pt x="365" y="94"/>
                    <a:pt x="363" y="91"/>
                  </a:cubicBezTo>
                  <a:cubicBezTo>
                    <a:pt x="358" y="82"/>
                    <a:pt x="354" y="72"/>
                    <a:pt x="351" y="61"/>
                  </a:cubicBezTo>
                  <a:cubicBezTo>
                    <a:pt x="348" y="52"/>
                    <a:pt x="345" y="44"/>
                    <a:pt x="342" y="35"/>
                  </a:cubicBezTo>
                  <a:cubicBezTo>
                    <a:pt x="340" y="31"/>
                    <a:pt x="338" y="26"/>
                    <a:pt x="337" y="22"/>
                  </a:cubicBezTo>
                  <a:cubicBezTo>
                    <a:pt x="335" y="17"/>
                    <a:pt x="334" y="9"/>
                    <a:pt x="331" y="5"/>
                  </a:cubicBezTo>
                  <a:cubicBezTo>
                    <a:pt x="326" y="0"/>
                    <a:pt x="316" y="8"/>
                    <a:pt x="312" y="11"/>
                  </a:cubicBezTo>
                  <a:cubicBezTo>
                    <a:pt x="308" y="13"/>
                    <a:pt x="303" y="14"/>
                    <a:pt x="298" y="15"/>
                  </a:cubicBezTo>
                  <a:cubicBezTo>
                    <a:pt x="291" y="17"/>
                    <a:pt x="285" y="19"/>
                    <a:pt x="278" y="20"/>
                  </a:cubicBezTo>
                  <a:cubicBezTo>
                    <a:pt x="266" y="23"/>
                    <a:pt x="253" y="26"/>
                    <a:pt x="240" y="30"/>
                  </a:cubicBezTo>
                  <a:cubicBezTo>
                    <a:pt x="232" y="33"/>
                    <a:pt x="225" y="37"/>
                    <a:pt x="217" y="41"/>
                  </a:cubicBezTo>
                  <a:cubicBezTo>
                    <a:pt x="211" y="44"/>
                    <a:pt x="207" y="50"/>
                    <a:pt x="208" y="58"/>
                  </a:cubicBezTo>
                  <a:cubicBezTo>
                    <a:pt x="208" y="66"/>
                    <a:pt x="213" y="72"/>
                    <a:pt x="219" y="77"/>
                  </a:cubicBezTo>
                  <a:cubicBezTo>
                    <a:pt x="225" y="84"/>
                    <a:pt x="232" y="89"/>
                    <a:pt x="237" y="97"/>
                  </a:cubicBezTo>
                  <a:cubicBezTo>
                    <a:pt x="247" y="115"/>
                    <a:pt x="233" y="127"/>
                    <a:pt x="220" y="138"/>
                  </a:cubicBezTo>
                  <a:cubicBezTo>
                    <a:pt x="213" y="144"/>
                    <a:pt x="206" y="150"/>
                    <a:pt x="198" y="155"/>
                  </a:cubicBezTo>
                  <a:cubicBezTo>
                    <a:pt x="191" y="160"/>
                    <a:pt x="183" y="166"/>
                    <a:pt x="174" y="168"/>
                  </a:cubicBezTo>
                  <a:cubicBezTo>
                    <a:pt x="170" y="169"/>
                    <a:pt x="164" y="169"/>
                    <a:pt x="161" y="165"/>
                  </a:cubicBezTo>
                  <a:cubicBezTo>
                    <a:pt x="157" y="162"/>
                    <a:pt x="157" y="156"/>
                    <a:pt x="158" y="151"/>
                  </a:cubicBezTo>
                  <a:cubicBezTo>
                    <a:pt x="158" y="142"/>
                    <a:pt x="161" y="134"/>
                    <a:pt x="161" y="125"/>
                  </a:cubicBezTo>
                  <a:cubicBezTo>
                    <a:pt x="162" y="112"/>
                    <a:pt x="157" y="97"/>
                    <a:pt x="144" y="91"/>
                  </a:cubicBezTo>
                  <a:cubicBezTo>
                    <a:pt x="137" y="88"/>
                    <a:pt x="129" y="91"/>
                    <a:pt x="122" y="93"/>
                  </a:cubicBezTo>
                  <a:cubicBezTo>
                    <a:pt x="112" y="96"/>
                    <a:pt x="102" y="100"/>
                    <a:pt x="91" y="104"/>
                  </a:cubicBezTo>
                  <a:cubicBezTo>
                    <a:pt x="79" y="108"/>
                    <a:pt x="68" y="112"/>
                    <a:pt x="56" y="116"/>
                  </a:cubicBezTo>
                  <a:cubicBezTo>
                    <a:pt x="51" y="118"/>
                    <a:pt x="46" y="119"/>
                    <a:pt x="42" y="120"/>
                  </a:cubicBezTo>
                  <a:cubicBezTo>
                    <a:pt x="39" y="121"/>
                    <a:pt x="37" y="122"/>
                    <a:pt x="35" y="123"/>
                  </a:cubicBezTo>
                  <a:cubicBezTo>
                    <a:pt x="33" y="124"/>
                    <a:pt x="31" y="124"/>
                    <a:pt x="30" y="125"/>
                  </a:cubicBezTo>
                  <a:cubicBezTo>
                    <a:pt x="26" y="130"/>
                    <a:pt x="32" y="138"/>
                    <a:pt x="34" y="143"/>
                  </a:cubicBezTo>
                  <a:cubicBezTo>
                    <a:pt x="40" y="155"/>
                    <a:pt x="46" y="169"/>
                    <a:pt x="51" y="182"/>
                  </a:cubicBezTo>
                  <a:cubicBezTo>
                    <a:pt x="54" y="191"/>
                    <a:pt x="58" y="199"/>
                    <a:pt x="61" y="208"/>
                  </a:cubicBezTo>
                  <a:cubicBezTo>
                    <a:pt x="62" y="211"/>
                    <a:pt x="71" y="241"/>
                    <a:pt x="70" y="243"/>
                  </a:cubicBezTo>
                  <a:cubicBezTo>
                    <a:pt x="70" y="243"/>
                    <a:pt x="69" y="243"/>
                    <a:pt x="68" y="243"/>
                  </a:cubicBezTo>
                  <a:cubicBezTo>
                    <a:pt x="62" y="241"/>
                    <a:pt x="57" y="237"/>
                    <a:pt x="52" y="235"/>
                  </a:cubicBezTo>
                  <a:cubicBezTo>
                    <a:pt x="34" y="228"/>
                    <a:pt x="12" y="232"/>
                    <a:pt x="4" y="251"/>
                  </a:cubicBezTo>
                  <a:cubicBezTo>
                    <a:pt x="0" y="261"/>
                    <a:pt x="2" y="273"/>
                    <a:pt x="4" y="283"/>
                  </a:cubicBezTo>
                  <a:cubicBezTo>
                    <a:pt x="7" y="295"/>
                    <a:pt x="11" y="308"/>
                    <a:pt x="16" y="319"/>
                  </a:cubicBezTo>
                  <a:cubicBezTo>
                    <a:pt x="20" y="329"/>
                    <a:pt x="25" y="340"/>
                    <a:pt x="32" y="347"/>
                  </a:cubicBezTo>
                  <a:cubicBezTo>
                    <a:pt x="39" y="353"/>
                    <a:pt x="48" y="354"/>
                    <a:pt x="56" y="352"/>
                  </a:cubicBezTo>
                  <a:cubicBezTo>
                    <a:pt x="65" y="350"/>
                    <a:pt x="74" y="344"/>
                    <a:pt x="80" y="337"/>
                  </a:cubicBezTo>
                  <a:cubicBezTo>
                    <a:pt x="83" y="332"/>
                    <a:pt x="85" y="327"/>
                    <a:pt x="88" y="322"/>
                  </a:cubicBezTo>
                  <a:cubicBezTo>
                    <a:pt x="88" y="322"/>
                    <a:pt x="89" y="321"/>
                    <a:pt x="89" y="321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2" y="319"/>
                    <a:pt x="92" y="319"/>
                    <a:pt x="92" y="319"/>
                  </a:cubicBezTo>
                  <a:cubicBezTo>
                    <a:pt x="92" y="318"/>
                    <a:pt x="92" y="318"/>
                    <a:pt x="92" y="318"/>
                  </a:cubicBezTo>
                  <a:cubicBezTo>
                    <a:pt x="92" y="318"/>
                    <a:pt x="93" y="318"/>
                    <a:pt x="93" y="318"/>
                  </a:cubicBezTo>
                  <a:cubicBezTo>
                    <a:pt x="94" y="317"/>
                    <a:pt x="94" y="317"/>
                    <a:pt x="94" y="317"/>
                  </a:cubicBezTo>
                  <a:cubicBezTo>
                    <a:pt x="94" y="317"/>
                    <a:pt x="95" y="317"/>
                    <a:pt x="95" y="317"/>
                  </a:cubicBezTo>
                  <a:cubicBezTo>
                    <a:pt x="95" y="317"/>
                    <a:pt x="95" y="317"/>
                    <a:pt x="95" y="317"/>
                  </a:cubicBezTo>
                  <a:cubicBezTo>
                    <a:pt x="96" y="317"/>
                    <a:pt x="96" y="317"/>
                    <a:pt x="96" y="317"/>
                  </a:cubicBezTo>
                  <a:cubicBezTo>
                    <a:pt x="97" y="316"/>
                    <a:pt x="99" y="316"/>
                    <a:pt x="100" y="316"/>
                  </a:cubicBezTo>
                  <a:cubicBezTo>
                    <a:pt x="101" y="316"/>
                    <a:pt x="105" y="325"/>
                    <a:pt x="105" y="326"/>
                  </a:cubicBezTo>
                  <a:cubicBezTo>
                    <a:pt x="107" y="330"/>
                    <a:pt x="108" y="333"/>
                    <a:pt x="110" y="337"/>
                  </a:cubicBezTo>
                  <a:cubicBezTo>
                    <a:pt x="113" y="344"/>
                    <a:pt x="115" y="351"/>
                    <a:pt x="118" y="359"/>
                  </a:cubicBezTo>
                  <a:cubicBezTo>
                    <a:pt x="121" y="366"/>
                    <a:pt x="123" y="373"/>
                    <a:pt x="126" y="381"/>
                  </a:cubicBezTo>
                  <a:cubicBezTo>
                    <a:pt x="127" y="384"/>
                    <a:pt x="128" y="388"/>
                    <a:pt x="129" y="392"/>
                  </a:cubicBezTo>
                  <a:cubicBezTo>
                    <a:pt x="130" y="395"/>
                    <a:pt x="131" y="399"/>
                    <a:pt x="133" y="402"/>
                  </a:cubicBezTo>
                  <a:cubicBezTo>
                    <a:pt x="134" y="404"/>
                    <a:pt x="136" y="405"/>
                    <a:pt x="138" y="405"/>
                  </a:cubicBezTo>
                  <a:cubicBezTo>
                    <a:pt x="138" y="405"/>
                    <a:pt x="139" y="405"/>
                    <a:pt x="140" y="405"/>
                  </a:cubicBezTo>
                  <a:cubicBezTo>
                    <a:pt x="141" y="404"/>
                    <a:pt x="143" y="404"/>
                    <a:pt x="144" y="403"/>
                  </a:cubicBezTo>
                  <a:cubicBezTo>
                    <a:pt x="161" y="397"/>
                    <a:pt x="179" y="391"/>
                    <a:pt x="196" y="385"/>
                  </a:cubicBezTo>
                  <a:cubicBezTo>
                    <a:pt x="205" y="382"/>
                    <a:pt x="214" y="379"/>
                    <a:pt x="223" y="376"/>
                  </a:cubicBezTo>
                  <a:cubicBezTo>
                    <a:pt x="231" y="373"/>
                    <a:pt x="241" y="367"/>
                    <a:pt x="249" y="370"/>
                  </a:cubicBezTo>
                  <a:cubicBezTo>
                    <a:pt x="264" y="376"/>
                    <a:pt x="265" y="397"/>
                    <a:pt x="263" y="411"/>
                  </a:cubicBezTo>
                  <a:cubicBezTo>
                    <a:pt x="261" y="424"/>
                    <a:pt x="255" y="445"/>
                    <a:pt x="274" y="448"/>
                  </a:cubicBezTo>
                  <a:cubicBezTo>
                    <a:pt x="289" y="450"/>
                    <a:pt x="305" y="439"/>
                    <a:pt x="316" y="431"/>
                  </a:cubicBezTo>
                  <a:cubicBezTo>
                    <a:pt x="324" y="426"/>
                    <a:pt x="331" y="420"/>
                    <a:pt x="338" y="414"/>
                  </a:cubicBezTo>
                  <a:cubicBezTo>
                    <a:pt x="344" y="409"/>
                    <a:pt x="349" y="405"/>
                    <a:pt x="354" y="399"/>
                  </a:cubicBezTo>
                  <a:cubicBezTo>
                    <a:pt x="358" y="394"/>
                    <a:pt x="361" y="388"/>
                    <a:pt x="361" y="380"/>
                  </a:cubicBezTo>
                  <a:cubicBezTo>
                    <a:pt x="361" y="374"/>
                    <a:pt x="358" y="368"/>
                    <a:pt x="354" y="362"/>
                  </a:cubicBezTo>
                  <a:cubicBezTo>
                    <a:pt x="353" y="362"/>
                    <a:pt x="353" y="361"/>
                    <a:pt x="352" y="361"/>
                  </a:cubicBezTo>
                  <a:cubicBezTo>
                    <a:pt x="348" y="356"/>
                    <a:pt x="343" y="352"/>
                    <a:pt x="339" y="347"/>
                  </a:cubicBezTo>
                  <a:cubicBezTo>
                    <a:pt x="337" y="345"/>
                    <a:pt x="335" y="343"/>
                    <a:pt x="333" y="341"/>
                  </a:cubicBezTo>
                  <a:cubicBezTo>
                    <a:pt x="331" y="337"/>
                    <a:pt x="329" y="332"/>
                    <a:pt x="329" y="328"/>
                  </a:cubicBezTo>
                  <a:cubicBezTo>
                    <a:pt x="329" y="323"/>
                    <a:pt x="332" y="320"/>
                    <a:pt x="336" y="317"/>
                  </a:cubicBezTo>
                  <a:cubicBezTo>
                    <a:pt x="345" y="311"/>
                    <a:pt x="356" y="308"/>
                    <a:pt x="366" y="305"/>
                  </a:cubicBezTo>
                  <a:cubicBezTo>
                    <a:pt x="376" y="302"/>
                    <a:pt x="386" y="300"/>
                    <a:pt x="396" y="298"/>
                  </a:cubicBezTo>
                  <a:cubicBezTo>
                    <a:pt x="401" y="297"/>
                    <a:pt x="406" y="296"/>
                    <a:pt x="411" y="294"/>
                  </a:cubicBezTo>
                  <a:cubicBezTo>
                    <a:pt x="413" y="294"/>
                    <a:pt x="415" y="293"/>
                    <a:pt x="418" y="292"/>
                  </a:cubicBezTo>
                  <a:cubicBezTo>
                    <a:pt x="424" y="292"/>
                    <a:pt x="431" y="289"/>
                    <a:pt x="437" y="286"/>
                  </a:cubicBezTo>
                  <a:cubicBezTo>
                    <a:pt x="440" y="284"/>
                    <a:pt x="443" y="282"/>
                    <a:pt x="445" y="279"/>
                  </a:cubicBezTo>
                  <a:cubicBezTo>
                    <a:pt x="448" y="275"/>
                    <a:pt x="446" y="273"/>
                    <a:pt x="444" y="269"/>
                  </a:cubicBezTo>
                  <a:cubicBezTo>
                    <a:pt x="429" y="244"/>
                    <a:pt x="419" y="216"/>
                    <a:pt x="409" y="190"/>
                  </a:cubicBezTo>
                  <a:cubicBezTo>
                    <a:pt x="413" y="186"/>
                    <a:pt x="418" y="185"/>
                    <a:pt x="423" y="186"/>
                  </a:cubicBezTo>
                  <a:cubicBezTo>
                    <a:pt x="428" y="187"/>
                    <a:pt x="433" y="190"/>
                    <a:pt x="439" y="190"/>
                  </a:cubicBezTo>
                  <a:cubicBezTo>
                    <a:pt x="448" y="192"/>
                    <a:pt x="458" y="189"/>
                    <a:pt x="466" y="185"/>
                  </a:cubicBezTo>
                  <a:cubicBezTo>
                    <a:pt x="474" y="181"/>
                    <a:pt x="480" y="174"/>
                    <a:pt x="480" y="164"/>
                  </a:cubicBezTo>
                  <a:cubicBezTo>
                    <a:pt x="480" y="158"/>
                    <a:pt x="478" y="150"/>
                    <a:pt x="476" y="144"/>
                  </a:cubicBezTo>
                  <a:cubicBezTo>
                    <a:pt x="475" y="140"/>
                    <a:pt x="474" y="137"/>
                    <a:pt x="472" y="133"/>
                  </a:cubicBezTo>
                  <a:cubicBezTo>
                    <a:pt x="468" y="122"/>
                    <a:pt x="462" y="110"/>
                    <a:pt x="456" y="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3326489" y="2704156"/>
              <a:ext cx="478946" cy="570173"/>
            </a:xfrm>
            <a:custGeom>
              <a:avLst/>
              <a:gdLst/>
              <a:ahLst/>
              <a:cxnLst/>
              <a:rect l="l" t="t" r="r" b="b"/>
              <a:pathLst>
                <a:path w="167" h="199" extrusionOk="0">
                  <a:moveTo>
                    <a:pt x="165" y="163"/>
                  </a:moveTo>
                  <a:cubicBezTo>
                    <a:pt x="164" y="154"/>
                    <a:pt x="162" y="144"/>
                    <a:pt x="159" y="135"/>
                  </a:cubicBezTo>
                  <a:cubicBezTo>
                    <a:pt x="154" y="115"/>
                    <a:pt x="145" y="96"/>
                    <a:pt x="136" y="78"/>
                  </a:cubicBezTo>
                  <a:cubicBezTo>
                    <a:pt x="120" y="47"/>
                    <a:pt x="99" y="13"/>
                    <a:pt x="63" y="4"/>
                  </a:cubicBezTo>
                  <a:cubicBezTo>
                    <a:pt x="45" y="0"/>
                    <a:pt x="24" y="2"/>
                    <a:pt x="11" y="14"/>
                  </a:cubicBezTo>
                  <a:cubicBezTo>
                    <a:pt x="4" y="20"/>
                    <a:pt x="0" y="28"/>
                    <a:pt x="2" y="37"/>
                  </a:cubicBezTo>
                  <a:cubicBezTo>
                    <a:pt x="4" y="46"/>
                    <a:pt x="11" y="54"/>
                    <a:pt x="16" y="61"/>
                  </a:cubicBezTo>
                  <a:cubicBezTo>
                    <a:pt x="15" y="62"/>
                    <a:pt x="16" y="62"/>
                    <a:pt x="16" y="63"/>
                  </a:cubicBezTo>
                  <a:cubicBezTo>
                    <a:pt x="27" y="75"/>
                    <a:pt x="37" y="89"/>
                    <a:pt x="50" y="99"/>
                  </a:cubicBezTo>
                  <a:cubicBezTo>
                    <a:pt x="62" y="108"/>
                    <a:pt x="72" y="120"/>
                    <a:pt x="79" y="133"/>
                  </a:cubicBezTo>
                  <a:cubicBezTo>
                    <a:pt x="86" y="147"/>
                    <a:pt x="90" y="162"/>
                    <a:pt x="98" y="175"/>
                  </a:cubicBezTo>
                  <a:cubicBezTo>
                    <a:pt x="106" y="188"/>
                    <a:pt x="119" y="199"/>
                    <a:pt x="135" y="199"/>
                  </a:cubicBezTo>
                  <a:cubicBezTo>
                    <a:pt x="144" y="198"/>
                    <a:pt x="152" y="193"/>
                    <a:pt x="158" y="187"/>
                  </a:cubicBezTo>
                  <a:cubicBezTo>
                    <a:pt x="166" y="180"/>
                    <a:pt x="167" y="174"/>
                    <a:pt x="165" y="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2589065" y="1647444"/>
              <a:ext cx="1109934" cy="1376006"/>
            </a:xfrm>
            <a:custGeom>
              <a:avLst/>
              <a:gdLst/>
              <a:ahLst/>
              <a:cxnLst/>
              <a:rect l="l" t="t" r="r" b="b"/>
              <a:pathLst>
                <a:path w="388" h="480" extrusionOk="0">
                  <a:moveTo>
                    <a:pt x="384" y="437"/>
                  </a:moveTo>
                  <a:cubicBezTo>
                    <a:pt x="382" y="436"/>
                    <a:pt x="379" y="436"/>
                    <a:pt x="377" y="438"/>
                  </a:cubicBezTo>
                  <a:cubicBezTo>
                    <a:pt x="376" y="438"/>
                    <a:pt x="376" y="438"/>
                    <a:pt x="375" y="439"/>
                  </a:cubicBezTo>
                  <a:cubicBezTo>
                    <a:pt x="362" y="412"/>
                    <a:pt x="359" y="381"/>
                    <a:pt x="342" y="355"/>
                  </a:cubicBezTo>
                  <a:cubicBezTo>
                    <a:pt x="336" y="344"/>
                    <a:pt x="327" y="332"/>
                    <a:pt x="314" y="327"/>
                  </a:cubicBezTo>
                  <a:cubicBezTo>
                    <a:pt x="303" y="322"/>
                    <a:pt x="290" y="325"/>
                    <a:pt x="278" y="328"/>
                  </a:cubicBezTo>
                  <a:cubicBezTo>
                    <a:pt x="269" y="331"/>
                    <a:pt x="263" y="325"/>
                    <a:pt x="257" y="317"/>
                  </a:cubicBezTo>
                  <a:cubicBezTo>
                    <a:pt x="230" y="281"/>
                    <a:pt x="208" y="242"/>
                    <a:pt x="187" y="202"/>
                  </a:cubicBezTo>
                  <a:cubicBezTo>
                    <a:pt x="177" y="183"/>
                    <a:pt x="167" y="162"/>
                    <a:pt x="157" y="142"/>
                  </a:cubicBezTo>
                  <a:cubicBezTo>
                    <a:pt x="155" y="139"/>
                    <a:pt x="154" y="135"/>
                    <a:pt x="152" y="131"/>
                  </a:cubicBezTo>
                  <a:cubicBezTo>
                    <a:pt x="152" y="103"/>
                    <a:pt x="147" y="74"/>
                    <a:pt x="127" y="54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19" y="34"/>
                    <a:pt x="105" y="18"/>
                    <a:pt x="86" y="9"/>
                  </a:cubicBezTo>
                  <a:cubicBezTo>
                    <a:pt x="66" y="0"/>
                    <a:pt x="44" y="0"/>
                    <a:pt x="25" y="7"/>
                  </a:cubicBezTo>
                  <a:cubicBezTo>
                    <a:pt x="22" y="7"/>
                    <a:pt x="20" y="7"/>
                    <a:pt x="19" y="9"/>
                  </a:cubicBezTo>
                  <a:cubicBezTo>
                    <a:pt x="10" y="22"/>
                    <a:pt x="0" y="39"/>
                    <a:pt x="8" y="55"/>
                  </a:cubicBezTo>
                  <a:cubicBezTo>
                    <a:pt x="9" y="58"/>
                    <a:pt x="12" y="61"/>
                    <a:pt x="14" y="63"/>
                  </a:cubicBezTo>
                  <a:cubicBezTo>
                    <a:pt x="19" y="66"/>
                    <a:pt x="22" y="69"/>
                    <a:pt x="25" y="74"/>
                  </a:cubicBezTo>
                  <a:cubicBezTo>
                    <a:pt x="29" y="81"/>
                    <a:pt x="35" y="86"/>
                    <a:pt x="42" y="91"/>
                  </a:cubicBezTo>
                  <a:cubicBezTo>
                    <a:pt x="64" y="108"/>
                    <a:pt x="81" y="130"/>
                    <a:pt x="97" y="152"/>
                  </a:cubicBezTo>
                  <a:cubicBezTo>
                    <a:pt x="116" y="235"/>
                    <a:pt x="136" y="319"/>
                    <a:pt x="177" y="394"/>
                  </a:cubicBezTo>
                  <a:cubicBezTo>
                    <a:pt x="181" y="401"/>
                    <a:pt x="185" y="407"/>
                    <a:pt x="189" y="414"/>
                  </a:cubicBezTo>
                  <a:cubicBezTo>
                    <a:pt x="202" y="436"/>
                    <a:pt x="219" y="459"/>
                    <a:pt x="244" y="469"/>
                  </a:cubicBezTo>
                  <a:cubicBezTo>
                    <a:pt x="272" y="480"/>
                    <a:pt x="301" y="479"/>
                    <a:pt x="329" y="469"/>
                  </a:cubicBezTo>
                  <a:cubicBezTo>
                    <a:pt x="339" y="465"/>
                    <a:pt x="350" y="463"/>
                    <a:pt x="360" y="458"/>
                  </a:cubicBezTo>
                  <a:cubicBezTo>
                    <a:pt x="369" y="453"/>
                    <a:pt x="377" y="446"/>
                    <a:pt x="386" y="440"/>
                  </a:cubicBezTo>
                  <a:cubicBezTo>
                    <a:pt x="388" y="439"/>
                    <a:pt x="385" y="437"/>
                    <a:pt x="384" y="437"/>
                  </a:cubicBezTo>
                  <a:close/>
                </a:path>
              </a:pathLst>
            </a:custGeom>
            <a:solidFill>
              <a:srgbClr val="C499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2619474" y="1373763"/>
              <a:ext cx="380114" cy="501747"/>
            </a:xfrm>
            <a:custGeom>
              <a:avLst/>
              <a:gdLst/>
              <a:ahLst/>
              <a:cxnLst/>
              <a:rect l="l" t="t" r="r" b="b"/>
              <a:pathLst>
                <a:path w="132" h="173" extrusionOk="0">
                  <a:moveTo>
                    <a:pt x="130" y="140"/>
                  </a:moveTo>
                  <a:cubicBezTo>
                    <a:pt x="126" y="135"/>
                    <a:pt x="120" y="130"/>
                    <a:pt x="116" y="126"/>
                  </a:cubicBezTo>
                  <a:cubicBezTo>
                    <a:pt x="107" y="117"/>
                    <a:pt x="98" y="108"/>
                    <a:pt x="88" y="100"/>
                  </a:cubicBezTo>
                  <a:cubicBezTo>
                    <a:pt x="86" y="98"/>
                    <a:pt x="83" y="97"/>
                    <a:pt x="81" y="96"/>
                  </a:cubicBezTo>
                  <a:cubicBezTo>
                    <a:pt x="92" y="99"/>
                    <a:pt x="104" y="103"/>
                    <a:pt x="115" y="97"/>
                  </a:cubicBezTo>
                  <a:cubicBezTo>
                    <a:pt x="119" y="95"/>
                    <a:pt x="126" y="90"/>
                    <a:pt x="124" y="85"/>
                  </a:cubicBezTo>
                  <a:cubicBezTo>
                    <a:pt x="122" y="81"/>
                    <a:pt x="117" y="80"/>
                    <a:pt x="114" y="79"/>
                  </a:cubicBezTo>
                  <a:cubicBezTo>
                    <a:pt x="110" y="77"/>
                    <a:pt x="105" y="75"/>
                    <a:pt x="101" y="73"/>
                  </a:cubicBezTo>
                  <a:cubicBezTo>
                    <a:pt x="91" y="69"/>
                    <a:pt x="82" y="65"/>
                    <a:pt x="72" y="61"/>
                  </a:cubicBezTo>
                  <a:cubicBezTo>
                    <a:pt x="65" y="58"/>
                    <a:pt x="58" y="55"/>
                    <a:pt x="50" y="57"/>
                  </a:cubicBezTo>
                  <a:cubicBezTo>
                    <a:pt x="46" y="57"/>
                    <a:pt x="43" y="58"/>
                    <a:pt x="40" y="60"/>
                  </a:cubicBezTo>
                  <a:cubicBezTo>
                    <a:pt x="41" y="57"/>
                    <a:pt x="42" y="53"/>
                    <a:pt x="44" y="50"/>
                  </a:cubicBezTo>
                  <a:cubicBezTo>
                    <a:pt x="49" y="41"/>
                    <a:pt x="59" y="36"/>
                    <a:pt x="65" y="27"/>
                  </a:cubicBezTo>
                  <a:cubicBezTo>
                    <a:pt x="68" y="23"/>
                    <a:pt x="73" y="11"/>
                    <a:pt x="67" y="6"/>
                  </a:cubicBezTo>
                  <a:cubicBezTo>
                    <a:pt x="60" y="0"/>
                    <a:pt x="51" y="8"/>
                    <a:pt x="46" y="12"/>
                  </a:cubicBezTo>
                  <a:cubicBezTo>
                    <a:pt x="37" y="19"/>
                    <a:pt x="29" y="26"/>
                    <a:pt x="21" y="34"/>
                  </a:cubicBezTo>
                  <a:cubicBezTo>
                    <a:pt x="15" y="40"/>
                    <a:pt x="7" y="47"/>
                    <a:pt x="4" y="55"/>
                  </a:cubicBezTo>
                  <a:cubicBezTo>
                    <a:pt x="0" y="65"/>
                    <a:pt x="2" y="77"/>
                    <a:pt x="2" y="87"/>
                  </a:cubicBezTo>
                  <a:cubicBezTo>
                    <a:pt x="2" y="99"/>
                    <a:pt x="2" y="111"/>
                    <a:pt x="2" y="123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13" y="146"/>
                    <a:pt x="29" y="161"/>
                    <a:pt x="48" y="172"/>
                  </a:cubicBezTo>
                  <a:cubicBezTo>
                    <a:pt x="50" y="173"/>
                    <a:pt x="53" y="172"/>
                    <a:pt x="55" y="172"/>
                  </a:cubicBezTo>
                  <a:cubicBezTo>
                    <a:pt x="56" y="171"/>
                    <a:pt x="57" y="171"/>
                    <a:pt x="58" y="170"/>
                  </a:cubicBezTo>
                  <a:cubicBezTo>
                    <a:pt x="65" y="165"/>
                    <a:pt x="76" y="160"/>
                    <a:pt x="84" y="164"/>
                  </a:cubicBezTo>
                  <a:cubicBezTo>
                    <a:pt x="92" y="167"/>
                    <a:pt x="98" y="169"/>
                    <a:pt x="106" y="169"/>
                  </a:cubicBezTo>
                  <a:cubicBezTo>
                    <a:pt x="113" y="168"/>
                    <a:pt x="115" y="165"/>
                    <a:pt x="112" y="159"/>
                  </a:cubicBezTo>
                  <a:cubicBezTo>
                    <a:pt x="111" y="158"/>
                    <a:pt x="110" y="157"/>
                    <a:pt x="109" y="156"/>
                  </a:cubicBezTo>
                  <a:cubicBezTo>
                    <a:pt x="116" y="155"/>
                    <a:pt x="123" y="153"/>
                    <a:pt x="128" y="148"/>
                  </a:cubicBezTo>
                  <a:cubicBezTo>
                    <a:pt x="131" y="145"/>
                    <a:pt x="132" y="143"/>
                    <a:pt x="130" y="140"/>
                  </a:cubicBezTo>
                  <a:close/>
                </a:path>
              </a:pathLst>
            </a:custGeom>
            <a:solidFill>
              <a:srgbClr val="C499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3356898" y="2171998"/>
              <a:ext cx="547366" cy="1071922"/>
            </a:xfrm>
            <a:custGeom>
              <a:avLst/>
              <a:gdLst/>
              <a:ahLst/>
              <a:cxnLst/>
              <a:rect l="l" t="t" r="r" b="b"/>
              <a:pathLst>
                <a:path w="191" h="375" extrusionOk="0">
                  <a:moveTo>
                    <a:pt x="182" y="259"/>
                  </a:moveTo>
                  <a:cubicBezTo>
                    <a:pt x="182" y="247"/>
                    <a:pt x="183" y="235"/>
                    <a:pt x="184" y="223"/>
                  </a:cubicBezTo>
                  <a:cubicBezTo>
                    <a:pt x="187" y="199"/>
                    <a:pt x="191" y="174"/>
                    <a:pt x="189" y="150"/>
                  </a:cubicBezTo>
                  <a:cubicBezTo>
                    <a:pt x="187" y="122"/>
                    <a:pt x="174" y="96"/>
                    <a:pt x="164" y="71"/>
                  </a:cubicBezTo>
                  <a:cubicBezTo>
                    <a:pt x="155" y="47"/>
                    <a:pt x="147" y="21"/>
                    <a:pt x="129" y="2"/>
                  </a:cubicBezTo>
                  <a:cubicBezTo>
                    <a:pt x="128" y="1"/>
                    <a:pt x="126" y="0"/>
                    <a:pt x="125" y="0"/>
                  </a:cubicBezTo>
                  <a:cubicBezTo>
                    <a:pt x="122" y="0"/>
                    <a:pt x="120" y="0"/>
                    <a:pt x="118" y="1"/>
                  </a:cubicBezTo>
                  <a:cubicBezTo>
                    <a:pt x="73" y="41"/>
                    <a:pt x="57" y="109"/>
                    <a:pt x="3" y="139"/>
                  </a:cubicBezTo>
                  <a:cubicBezTo>
                    <a:pt x="0" y="141"/>
                    <a:pt x="2" y="143"/>
                    <a:pt x="4" y="144"/>
                  </a:cubicBezTo>
                  <a:cubicBezTo>
                    <a:pt x="24" y="151"/>
                    <a:pt x="41" y="165"/>
                    <a:pt x="53" y="183"/>
                  </a:cubicBezTo>
                  <a:cubicBezTo>
                    <a:pt x="65" y="203"/>
                    <a:pt x="69" y="227"/>
                    <a:pt x="72" y="250"/>
                  </a:cubicBezTo>
                  <a:cubicBezTo>
                    <a:pt x="75" y="271"/>
                    <a:pt x="79" y="293"/>
                    <a:pt x="89" y="312"/>
                  </a:cubicBezTo>
                  <a:cubicBezTo>
                    <a:pt x="98" y="331"/>
                    <a:pt x="111" y="347"/>
                    <a:pt x="127" y="360"/>
                  </a:cubicBezTo>
                  <a:cubicBezTo>
                    <a:pt x="133" y="366"/>
                    <a:pt x="142" y="375"/>
                    <a:pt x="151" y="373"/>
                  </a:cubicBezTo>
                  <a:cubicBezTo>
                    <a:pt x="159" y="371"/>
                    <a:pt x="167" y="362"/>
                    <a:pt x="172" y="356"/>
                  </a:cubicBezTo>
                  <a:cubicBezTo>
                    <a:pt x="186" y="339"/>
                    <a:pt x="189" y="318"/>
                    <a:pt x="186" y="296"/>
                  </a:cubicBezTo>
                  <a:cubicBezTo>
                    <a:pt x="184" y="284"/>
                    <a:pt x="182" y="272"/>
                    <a:pt x="182" y="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2680292" y="1632240"/>
              <a:ext cx="167250" cy="83627"/>
            </a:xfrm>
            <a:custGeom>
              <a:avLst/>
              <a:gdLst/>
              <a:ahLst/>
              <a:cxnLst/>
              <a:rect l="l" t="t" r="r" b="b"/>
              <a:pathLst>
                <a:path w="59" h="29" extrusionOk="0">
                  <a:moveTo>
                    <a:pt x="57" y="4"/>
                  </a:moveTo>
                  <a:cubicBezTo>
                    <a:pt x="56" y="4"/>
                    <a:pt x="54" y="4"/>
                    <a:pt x="52" y="4"/>
                  </a:cubicBezTo>
                  <a:cubicBezTo>
                    <a:pt x="49" y="3"/>
                    <a:pt x="46" y="2"/>
                    <a:pt x="43" y="2"/>
                  </a:cubicBezTo>
                  <a:cubicBezTo>
                    <a:pt x="40" y="1"/>
                    <a:pt x="36" y="0"/>
                    <a:pt x="34" y="2"/>
                  </a:cubicBezTo>
                  <a:cubicBezTo>
                    <a:pt x="33" y="2"/>
                    <a:pt x="32" y="3"/>
                    <a:pt x="31" y="4"/>
                  </a:cubicBezTo>
                  <a:cubicBezTo>
                    <a:pt x="30" y="5"/>
                    <a:pt x="29" y="7"/>
                    <a:pt x="28" y="8"/>
                  </a:cubicBezTo>
                  <a:cubicBezTo>
                    <a:pt x="26" y="10"/>
                    <a:pt x="23" y="12"/>
                    <a:pt x="21" y="15"/>
                  </a:cubicBezTo>
                  <a:cubicBezTo>
                    <a:pt x="14" y="19"/>
                    <a:pt x="7" y="23"/>
                    <a:pt x="1" y="27"/>
                  </a:cubicBezTo>
                  <a:cubicBezTo>
                    <a:pt x="0" y="28"/>
                    <a:pt x="1" y="29"/>
                    <a:pt x="1" y="29"/>
                  </a:cubicBezTo>
                  <a:cubicBezTo>
                    <a:pt x="2" y="29"/>
                    <a:pt x="3" y="29"/>
                    <a:pt x="4" y="28"/>
                  </a:cubicBezTo>
                  <a:cubicBezTo>
                    <a:pt x="10" y="24"/>
                    <a:pt x="16" y="20"/>
                    <a:pt x="23" y="17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5"/>
                    <a:pt x="28" y="14"/>
                    <a:pt x="29" y="14"/>
                  </a:cubicBezTo>
                  <a:cubicBezTo>
                    <a:pt x="38" y="9"/>
                    <a:pt x="46" y="5"/>
                    <a:pt x="56" y="6"/>
                  </a:cubicBezTo>
                  <a:cubicBezTo>
                    <a:pt x="57" y="6"/>
                    <a:pt x="58" y="6"/>
                    <a:pt x="59" y="5"/>
                  </a:cubicBezTo>
                  <a:cubicBezTo>
                    <a:pt x="59" y="4"/>
                    <a:pt x="58" y="4"/>
                    <a:pt x="57" y="4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2710701" y="1731067"/>
              <a:ext cx="258478" cy="136841"/>
            </a:xfrm>
            <a:custGeom>
              <a:avLst/>
              <a:gdLst/>
              <a:ahLst/>
              <a:cxnLst/>
              <a:rect l="l" t="t" r="r" b="b"/>
              <a:pathLst>
                <a:path w="90" h="48" extrusionOk="0">
                  <a:moveTo>
                    <a:pt x="89" y="29"/>
                  </a:moveTo>
                  <a:cubicBezTo>
                    <a:pt x="88" y="29"/>
                    <a:pt x="87" y="29"/>
                    <a:pt x="86" y="29"/>
                  </a:cubicBezTo>
                  <a:cubicBezTo>
                    <a:pt x="86" y="29"/>
                    <a:pt x="85" y="30"/>
                    <a:pt x="85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0" y="30"/>
                    <a:pt x="79" y="30"/>
                  </a:cubicBezTo>
                  <a:cubicBezTo>
                    <a:pt x="78" y="30"/>
                    <a:pt x="77" y="30"/>
                    <a:pt x="77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3" y="26"/>
                    <a:pt x="71" y="24"/>
                    <a:pt x="69" y="21"/>
                  </a:cubicBezTo>
                  <a:cubicBezTo>
                    <a:pt x="65" y="16"/>
                    <a:pt x="62" y="11"/>
                    <a:pt x="58" y="6"/>
                  </a:cubicBezTo>
                  <a:cubicBezTo>
                    <a:pt x="53" y="2"/>
                    <a:pt x="48" y="0"/>
                    <a:pt x="42" y="0"/>
                  </a:cubicBezTo>
                  <a:cubicBezTo>
                    <a:pt x="35" y="0"/>
                    <a:pt x="29" y="2"/>
                    <a:pt x="23" y="5"/>
                  </a:cubicBezTo>
                  <a:cubicBezTo>
                    <a:pt x="16" y="8"/>
                    <a:pt x="9" y="11"/>
                    <a:pt x="1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6"/>
                    <a:pt x="3" y="16"/>
                    <a:pt x="4" y="1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8" y="5"/>
                    <a:pt x="34" y="3"/>
                    <a:pt x="40" y="2"/>
                  </a:cubicBezTo>
                  <a:cubicBezTo>
                    <a:pt x="46" y="1"/>
                    <a:pt x="51" y="3"/>
                    <a:pt x="55" y="8"/>
                  </a:cubicBezTo>
                  <a:cubicBezTo>
                    <a:pt x="56" y="10"/>
                    <a:pt x="58" y="12"/>
                    <a:pt x="59" y="14"/>
                  </a:cubicBezTo>
                  <a:cubicBezTo>
                    <a:pt x="61" y="17"/>
                    <a:pt x="63" y="19"/>
                    <a:pt x="65" y="21"/>
                  </a:cubicBezTo>
                  <a:cubicBezTo>
                    <a:pt x="69" y="27"/>
                    <a:pt x="73" y="31"/>
                    <a:pt x="7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6" y="39"/>
                    <a:pt x="73" y="41"/>
                    <a:pt x="69" y="42"/>
                  </a:cubicBezTo>
                  <a:cubicBezTo>
                    <a:pt x="65" y="43"/>
                    <a:pt x="61" y="42"/>
                    <a:pt x="58" y="40"/>
                  </a:cubicBezTo>
                  <a:cubicBezTo>
                    <a:pt x="53" y="38"/>
                    <a:pt x="49" y="36"/>
                    <a:pt x="45" y="34"/>
                  </a:cubicBezTo>
                  <a:cubicBezTo>
                    <a:pt x="43" y="34"/>
                    <a:pt x="41" y="34"/>
                    <a:pt x="39" y="35"/>
                  </a:cubicBezTo>
                  <a:cubicBezTo>
                    <a:pt x="37" y="36"/>
                    <a:pt x="35" y="38"/>
                    <a:pt x="34" y="39"/>
                  </a:cubicBezTo>
                  <a:cubicBezTo>
                    <a:pt x="29" y="42"/>
                    <a:pt x="25" y="45"/>
                    <a:pt x="20" y="46"/>
                  </a:cubicBezTo>
                  <a:cubicBezTo>
                    <a:pt x="19" y="47"/>
                    <a:pt x="18" y="47"/>
                    <a:pt x="19" y="48"/>
                  </a:cubicBezTo>
                  <a:cubicBezTo>
                    <a:pt x="20" y="48"/>
                    <a:pt x="21" y="48"/>
                    <a:pt x="22" y="48"/>
                  </a:cubicBezTo>
                  <a:cubicBezTo>
                    <a:pt x="26" y="46"/>
                    <a:pt x="31" y="44"/>
                    <a:pt x="35" y="42"/>
                  </a:cubicBezTo>
                  <a:cubicBezTo>
                    <a:pt x="36" y="41"/>
                    <a:pt x="38" y="39"/>
                    <a:pt x="40" y="38"/>
                  </a:cubicBezTo>
                  <a:cubicBezTo>
                    <a:pt x="41" y="37"/>
                    <a:pt x="42" y="36"/>
                    <a:pt x="43" y="36"/>
                  </a:cubicBezTo>
                  <a:cubicBezTo>
                    <a:pt x="43" y="36"/>
                    <a:pt x="44" y="37"/>
                    <a:pt x="44" y="37"/>
                  </a:cubicBezTo>
                  <a:cubicBezTo>
                    <a:pt x="45" y="37"/>
                    <a:pt x="45" y="37"/>
                    <a:pt x="46" y="38"/>
                  </a:cubicBezTo>
                  <a:cubicBezTo>
                    <a:pt x="54" y="41"/>
                    <a:pt x="62" y="46"/>
                    <a:pt x="71" y="44"/>
                  </a:cubicBezTo>
                  <a:cubicBezTo>
                    <a:pt x="76" y="43"/>
                    <a:pt x="79" y="41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6"/>
                    <a:pt x="83" y="36"/>
                    <a:pt x="82" y="36"/>
                  </a:cubicBezTo>
                  <a:cubicBezTo>
                    <a:pt x="81" y="34"/>
                    <a:pt x="80" y="33"/>
                    <a:pt x="79" y="32"/>
                  </a:cubicBezTo>
                  <a:cubicBezTo>
                    <a:pt x="82" y="33"/>
                    <a:pt x="86" y="32"/>
                    <a:pt x="89" y="31"/>
                  </a:cubicBezTo>
                  <a:cubicBezTo>
                    <a:pt x="90" y="30"/>
                    <a:pt x="90" y="30"/>
                    <a:pt x="89" y="29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2619474" y="1548612"/>
              <a:ext cx="121636" cy="152045"/>
            </a:xfrm>
            <a:custGeom>
              <a:avLst/>
              <a:gdLst/>
              <a:ahLst/>
              <a:cxnLst/>
              <a:rect l="l" t="t" r="r" b="b"/>
              <a:pathLst>
                <a:path w="41" h="52" extrusionOk="0">
                  <a:moveTo>
                    <a:pt x="40" y="0"/>
                  </a:moveTo>
                  <a:cubicBezTo>
                    <a:pt x="39" y="0"/>
                    <a:pt x="38" y="0"/>
                    <a:pt x="37" y="0"/>
                  </a:cubicBezTo>
                  <a:cubicBezTo>
                    <a:pt x="25" y="11"/>
                    <a:pt x="14" y="23"/>
                    <a:pt x="7" y="37"/>
                  </a:cubicBezTo>
                  <a:cubicBezTo>
                    <a:pt x="4" y="41"/>
                    <a:pt x="2" y="46"/>
                    <a:pt x="0" y="50"/>
                  </a:cubicBezTo>
                  <a:cubicBezTo>
                    <a:pt x="0" y="51"/>
                    <a:pt x="4" y="52"/>
                    <a:pt x="4" y="50"/>
                  </a:cubicBezTo>
                  <a:cubicBezTo>
                    <a:pt x="11" y="36"/>
                    <a:pt x="20" y="22"/>
                    <a:pt x="31" y="11"/>
                  </a:cubicBezTo>
                  <a:cubicBezTo>
                    <a:pt x="34" y="7"/>
                    <a:pt x="37" y="4"/>
                    <a:pt x="41" y="1"/>
                  </a:cubicBezTo>
                  <a:cubicBezTo>
                    <a:pt x="41" y="1"/>
                    <a:pt x="41" y="0"/>
                    <a:pt x="40" y="0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2931170" y="1867907"/>
              <a:ext cx="76023" cy="159650"/>
            </a:xfrm>
            <a:custGeom>
              <a:avLst/>
              <a:gdLst/>
              <a:ahLst/>
              <a:cxnLst/>
              <a:rect l="l" t="t" r="r" b="b"/>
              <a:pathLst>
                <a:path w="25" h="56" extrusionOk="0">
                  <a:moveTo>
                    <a:pt x="13" y="8"/>
                  </a:moveTo>
                  <a:cubicBezTo>
                    <a:pt x="10" y="5"/>
                    <a:pt x="7" y="2"/>
                    <a:pt x="3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8" y="6"/>
                    <a:pt x="14" y="14"/>
                    <a:pt x="17" y="23"/>
                  </a:cubicBezTo>
                  <a:cubicBezTo>
                    <a:pt x="20" y="33"/>
                    <a:pt x="19" y="44"/>
                    <a:pt x="15" y="54"/>
                  </a:cubicBezTo>
                  <a:cubicBezTo>
                    <a:pt x="14" y="56"/>
                    <a:pt x="18" y="56"/>
                    <a:pt x="18" y="55"/>
                  </a:cubicBezTo>
                  <a:cubicBezTo>
                    <a:pt x="25" y="39"/>
                    <a:pt x="24" y="21"/>
                    <a:pt x="13" y="8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3349293" y="2590124"/>
              <a:ext cx="144446" cy="220468"/>
            </a:xfrm>
            <a:custGeom>
              <a:avLst/>
              <a:gdLst/>
              <a:ahLst/>
              <a:cxnLst/>
              <a:rect l="l" t="t" r="r" b="b"/>
              <a:pathLst>
                <a:path w="52" h="77" extrusionOk="0">
                  <a:moveTo>
                    <a:pt x="19" y="17"/>
                  </a:moveTo>
                  <a:cubicBezTo>
                    <a:pt x="14" y="11"/>
                    <a:pt x="10" y="6"/>
                    <a:pt x="5" y="1"/>
                  </a:cubicBezTo>
                  <a:cubicBezTo>
                    <a:pt x="4" y="0"/>
                    <a:pt x="0" y="0"/>
                    <a:pt x="1" y="2"/>
                  </a:cubicBezTo>
                  <a:cubicBezTo>
                    <a:pt x="9" y="11"/>
                    <a:pt x="17" y="19"/>
                    <a:pt x="25" y="28"/>
                  </a:cubicBezTo>
                  <a:cubicBezTo>
                    <a:pt x="33" y="37"/>
                    <a:pt x="40" y="46"/>
                    <a:pt x="44" y="56"/>
                  </a:cubicBezTo>
                  <a:cubicBezTo>
                    <a:pt x="46" y="62"/>
                    <a:pt x="47" y="69"/>
                    <a:pt x="47" y="75"/>
                  </a:cubicBezTo>
                  <a:cubicBezTo>
                    <a:pt x="47" y="76"/>
                    <a:pt x="51" y="77"/>
                    <a:pt x="51" y="75"/>
                  </a:cubicBezTo>
                  <a:cubicBezTo>
                    <a:pt x="52" y="51"/>
                    <a:pt x="34" y="33"/>
                    <a:pt x="19" y="17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4223559" y="2331647"/>
              <a:ext cx="380115" cy="562567"/>
            </a:xfrm>
            <a:custGeom>
              <a:avLst/>
              <a:gdLst/>
              <a:ahLst/>
              <a:cxnLst/>
              <a:rect l="l" t="t" r="r" b="b"/>
              <a:pathLst>
                <a:path w="134" h="198" extrusionOk="0">
                  <a:moveTo>
                    <a:pt x="132" y="0"/>
                  </a:moveTo>
                  <a:cubicBezTo>
                    <a:pt x="131" y="0"/>
                    <a:pt x="130" y="0"/>
                    <a:pt x="129" y="1"/>
                  </a:cubicBezTo>
                  <a:cubicBezTo>
                    <a:pt x="117" y="11"/>
                    <a:pt x="106" y="23"/>
                    <a:pt x="97" y="36"/>
                  </a:cubicBezTo>
                  <a:cubicBezTo>
                    <a:pt x="88" y="48"/>
                    <a:pt x="81" y="61"/>
                    <a:pt x="74" y="74"/>
                  </a:cubicBezTo>
                  <a:cubicBezTo>
                    <a:pt x="67" y="88"/>
                    <a:pt x="60" y="101"/>
                    <a:pt x="53" y="115"/>
                  </a:cubicBezTo>
                  <a:cubicBezTo>
                    <a:pt x="46" y="128"/>
                    <a:pt x="39" y="142"/>
                    <a:pt x="32" y="155"/>
                  </a:cubicBezTo>
                  <a:cubicBezTo>
                    <a:pt x="24" y="168"/>
                    <a:pt x="16" y="180"/>
                    <a:pt x="6" y="191"/>
                  </a:cubicBezTo>
                  <a:cubicBezTo>
                    <a:pt x="4" y="193"/>
                    <a:pt x="3" y="194"/>
                    <a:pt x="2" y="196"/>
                  </a:cubicBezTo>
                  <a:cubicBezTo>
                    <a:pt x="0" y="197"/>
                    <a:pt x="5" y="198"/>
                    <a:pt x="6" y="197"/>
                  </a:cubicBezTo>
                  <a:cubicBezTo>
                    <a:pt x="16" y="186"/>
                    <a:pt x="25" y="174"/>
                    <a:pt x="33" y="161"/>
                  </a:cubicBezTo>
                  <a:cubicBezTo>
                    <a:pt x="41" y="148"/>
                    <a:pt x="48" y="135"/>
                    <a:pt x="55" y="122"/>
                  </a:cubicBezTo>
                  <a:cubicBezTo>
                    <a:pt x="61" y="108"/>
                    <a:pt x="68" y="94"/>
                    <a:pt x="75" y="81"/>
                  </a:cubicBezTo>
                  <a:cubicBezTo>
                    <a:pt x="82" y="68"/>
                    <a:pt x="89" y="55"/>
                    <a:pt x="98" y="42"/>
                  </a:cubicBezTo>
                  <a:cubicBezTo>
                    <a:pt x="107" y="29"/>
                    <a:pt x="117" y="17"/>
                    <a:pt x="128" y="6"/>
                  </a:cubicBezTo>
                  <a:cubicBezTo>
                    <a:pt x="130" y="5"/>
                    <a:pt x="131" y="3"/>
                    <a:pt x="133" y="2"/>
                  </a:cubicBezTo>
                  <a:cubicBezTo>
                    <a:pt x="134" y="1"/>
                    <a:pt x="133" y="0"/>
                    <a:pt x="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4139931" y="3243918"/>
              <a:ext cx="228068" cy="296491"/>
            </a:xfrm>
            <a:custGeom>
              <a:avLst/>
              <a:gdLst/>
              <a:ahLst/>
              <a:cxnLst/>
              <a:rect l="l" t="t" r="r" b="b"/>
              <a:pathLst>
                <a:path w="80" h="105" extrusionOk="0">
                  <a:moveTo>
                    <a:pt x="75" y="1"/>
                  </a:moveTo>
                  <a:cubicBezTo>
                    <a:pt x="60" y="31"/>
                    <a:pt x="42" y="58"/>
                    <a:pt x="21" y="83"/>
                  </a:cubicBezTo>
                  <a:cubicBezTo>
                    <a:pt x="15" y="90"/>
                    <a:pt x="8" y="97"/>
                    <a:pt x="2" y="103"/>
                  </a:cubicBezTo>
                  <a:cubicBezTo>
                    <a:pt x="0" y="105"/>
                    <a:pt x="5" y="105"/>
                    <a:pt x="6" y="104"/>
                  </a:cubicBezTo>
                  <a:cubicBezTo>
                    <a:pt x="29" y="81"/>
                    <a:pt x="49" y="55"/>
                    <a:pt x="66" y="27"/>
                  </a:cubicBezTo>
                  <a:cubicBezTo>
                    <a:pt x="70" y="19"/>
                    <a:pt x="75" y="10"/>
                    <a:pt x="79" y="2"/>
                  </a:cubicBezTo>
                  <a:cubicBezTo>
                    <a:pt x="80" y="0"/>
                    <a:pt x="75" y="0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4573264" y="2894214"/>
              <a:ext cx="357311" cy="630989"/>
            </a:xfrm>
            <a:custGeom>
              <a:avLst/>
              <a:gdLst/>
              <a:ahLst/>
              <a:cxnLst/>
              <a:rect l="l" t="t" r="r" b="b"/>
              <a:pathLst>
                <a:path w="125" h="222" extrusionOk="0">
                  <a:moveTo>
                    <a:pt x="120" y="1"/>
                  </a:moveTo>
                  <a:cubicBezTo>
                    <a:pt x="109" y="32"/>
                    <a:pt x="97" y="62"/>
                    <a:pt x="83" y="92"/>
                  </a:cubicBezTo>
                  <a:cubicBezTo>
                    <a:pt x="70" y="121"/>
                    <a:pt x="54" y="150"/>
                    <a:pt x="35" y="177"/>
                  </a:cubicBezTo>
                  <a:cubicBezTo>
                    <a:pt x="25" y="192"/>
                    <a:pt x="14" y="206"/>
                    <a:pt x="2" y="220"/>
                  </a:cubicBezTo>
                  <a:cubicBezTo>
                    <a:pt x="0" y="222"/>
                    <a:pt x="5" y="222"/>
                    <a:pt x="6" y="221"/>
                  </a:cubicBezTo>
                  <a:cubicBezTo>
                    <a:pt x="27" y="197"/>
                    <a:pt x="46" y="170"/>
                    <a:pt x="62" y="142"/>
                  </a:cubicBezTo>
                  <a:cubicBezTo>
                    <a:pt x="79" y="113"/>
                    <a:pt x="93" y="84"/>
                    <a:pt x="105" y="53"/>
                  </a:cubicBezTo>
                  <a:cubicBezTo>
                    <a:pt x="112" y="36"/>
                    <a:pt x="119" y="19"/>
                    <a:pt x="125" y="2"/>
                  </a:cubicBezTo>
                  <a:cubicBezTo>
                    <a:pt x="125" y="0"/>
                    <a:pt x="121" y="0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5151037" y="2476088"/>
              <a:ext cx="68423" cy="547363"/>
            </a:xfrm>
            <a:custGeom>
              <a:avLst/>
              <a:gdLst/>
              <a:ahLst/>
              <a:cxnLst/>
              <a:rect l="l" t="t" r="r" b="b"/>
              <a:pathLst>
                <a:path w="23" h="192" extrusionOk="0">
                  <a:moveTo>
                    <a:pt x="10" y="77"/>
                  </a:moveTo>
                  <a:cubicBezTo>
                    <a:pt x="12" y="66"/>
                    <a:pt x="16" y="54"/>
                    <a:pt x="18" y="42"/>
                  </a:cubicBezTo>
                  <a:cubicBezTo>
                    <a:pt x="21" y="29"/>
                    <a:pt x="23" y="15"/>
                    <a:pt x="23" y="2"/>
                  </a:cubicBezTo>
                  <a:cubicBezTo>
                    <a:pt x="23" y="0"/>
                    <a:pt x="18" y="0"/>
                    <a:pt x="18" y="2"/>
                  </a:cubicBezTo>
                  <a:cubicBezTo>
                    <a:pt x="19" y="26"/>
                    <a:pt x="12" y="50"/>
                    <a:pt x="6" y="73"/>
                  </a:cubicBezTo>
                  <a:cubicBezTo>
                    <a:pt x="4" y="85"/>
                    <a:pt x="2" y="97"/>
                    <a:pt x="1" y="110"/>
                  </a:cubicBezTo>
                  <a:cubicBezTo>
                    <a:pt x="0" y="122"/>
                    <a:pt x="1" y="135"/>
                    <a:pt x="2" y="148"/>
                  </a:cubicBezTo>
                  <a:cubicBezTo>
                    <a:pt x="3" y="162"/>
                    <a:pt x="5" y="176"/>
                    <a:pt x="8" y="191"/>
                  </a:cubicBezTo>
                  <a:cubicBezTo>
                    <a:pt x="8" y="192"/>
                    <a:pt x="12" y="192"/>
                    <a:pt x="12" y="191"/>
                  </a:cubicBezTo>
                  <a:cubicBezTo>
                    <a:pt x="8" y="165"/>
                    <a:pt x="5" y="140"/>
                    <a:pt x="5" y="114"/>
                  </a:cubicBezTo>
                  <a:cubicBezTo>
                    <a:pt x="6" y="102"/>
                    <a:pt x="7" y="89"/>
                    <a:pt x="1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5379106" y="2301238"/>
              <a:ext cx="91227" cy="509352"/>
            </a:xfrm>
            <a:custGeom>
              <a:avLst/>
              <a:gdLst/>
              <a:ahLst/>
              <a:cxnLst/>
              <a:rect l="l" t="t" r="r" b="b"/>
              <a:pathLst>
                <a:path w="31" h="177" extrusionOk="0">
                  <a:moveTo>
                    <a:pt x="21" y="36"/>
                  </a:moveTo>
                  <a:cubicBezTo>
                    <a:pt x="17" y="24"/>
                    <a:pt x="12" y="13"/>
                    <a:pt x="6" y="2"/>
                  </a:cubicBezTo>
                  <a:cubicBezTo>
                    <a:pt x="5" y="0"/>
                    <a:pt x="0" y="1"/>
                    <a:pt x="1" y="2"/>
                  </a:cubicBezTo>
                  <a:cubicBezTo>
                    <a:pt x="13" y="22"/>
                    <a:pt x="20" y="43"/>
                    <a:pt x="24" y="65"/>
                  </a:cubicBezTo>
                  <a:cubicBezTo>
                    <a:pt x="28" y="88"/>
                    <a:pt x="27" y="112"/>
                    <a:pt x="24" y="135"/>
                  </a:cubicBezTo>
                  <a:cubicBezTo>
                    <a:pt x="23" y="149"/>
                    <a:pt x="20" y="162"/>
                    <a:pt x="17" y="175"/>
                  </a:cubicBezTo>
                  <a:cubicBezTo>
                    <a:pt x="16" y="177"/>
                    <a:pt x="21" y="177"/>
                    <a:pt x="21" y="175"/>
                  </a:cubicBezTo>
                  <a:cubicBezTo>
                    <a:pt x="27" y="152"/>
                    <a:pt x="31" y="128"/>
                    <a:pt x="31" y="103"/>
                  </a:cubicBezTo>
                  <a:cubicBezTo>
                    <a:pt x="31" y="81"/>
                    <a:pt x="28" y="58"/>
                    <a:pt x="21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3752217" y="2430474"/>
              <a:ext cx="159650" cy="729818"/>
            </a:xfrm>
            <a:custGeom>
              <a:avLst/>
              <a:gdLst/>
              <a:ahLst/>
              <a:cxnLst/>
              <a:rect l="l" t="t" r="r" b="b"/>
              <a:pathLst>
                <a:path w="57" h="256" extrusionOk="0">
                  <a:moveTo>
                    <a:pt x="55" y="100"/>
                  </a:moveTo>
                  <a:cubicBezTo>
                    <a:pt x="57" y="84"/>
                    <a:pt x="57" y="67"/>
                    <a:pt x="53" y="51"/>
                  </a:cubicBezTo>
                  <a:cubicBezTo>
                    <a:pt x="49" y="35"/>
                    <a:pt x="41" y="20"/>
                    <a:pt x="32" y="6"/>
                  </a:cubicBezTo>
                  <a:cubicBezTo>
                    <a:pt x="31" y="5"/>
                    <a:pt x="29" y="3"/>
                    <a:pt x="28" y="1"/>
                  </a:cubicBezTo>
                  <a:cubicBezTo>
                    <a:pt x="28" y="0"/>
                    <a:pt x="26" y="0"/>
                    <a:pt x="25" y="0"/>
                  </a:cubicBezTo>
                  <a:cubicBezTo>
                    <a:pt x="25" y="1"/>
                    <a:pt x="23" y="1"/>
                    <a:pt x="24" y="2"/>
                  </a:cubicBezTo>
                  <a:cubicBezTo>
                    <a:pt x="34" y="15"/>
                    <a:pt x="42" y="30"/>
                    <a:pt x="47" y="45"/>
                  </a:cubicBezTo>
                  <a:cubicBezTo>
                    <a:pt x="51" y="61"/>
                    <a:pt x="53" y="78"/>
                    <a:pt x="51" y="94"/>
                  </a:cubicBezTo>
                  <a:cubicBezTo>
                    <a:pt x="49" y="111"/>
                    <a:pt x="43" y="128"/>
                    <a:pt x="39" y="144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3" y="117"/>
                    <a:pt x="18" y="93"/>
                    <a:pt x="10" y="67"/>
                  </a:cubicBezTo>
                  <a:cubicBezTo>
                    <a:pt x="8" y="59"/>
                    <a:pt x="6" y="51"/>
                    <a:pt x="5" y="42"/>
                  </a:cubicBezTo>
                  <a:cubicBezTo>
                    <a:pt x="5" y="41"/>
                    <a:pt x="0" y="41"/>
                    <a:pt x="1" y="42"/>
                  </a:cubicBezTo>
                  <a:cubicBezTo>
                    <a:pt x="3" y="72"/>
                    <a:pt x="19" y="99"/>
                    <a:pt x="29" y="127"/>
                  </a:cubicBezTo>
                  <a:cubicBezTo>
                    <a:pt x="32" y="135"/>
                    <a:pt x="34" y="143"/>
                    <a:pt x="36" y="151"/>
                  </a:cubicBezTo>
                  <a:cubicBezTo>
                    <a:pt x="36" y="152"/>
                    <a:pt x="36" y="152"/>
                    <a:pt x="37" y="152"/>
                  </a:cubicBezTo>
                  <a:cubicBezTo>
                    <a:pt x="36" y="158"/>
                    <a:pt x="35" y="164"/>
                    <a:pt x="35" y="169"/>
                  </a:cubicBezTo>
                  <a:cubicBezTo>
                    <a:pt x="34" y="178"/>
                    <a:pt x="34" y="187"/>
                    <a:pt x="36" y="195"/>
                  </a:cubicBezTo>
                  <a:cubicBezTo>
                    <a:pt x="39" y="213"/>
                    <a:pt x="46" y="230"/>
                    <a:pt x="41" y="248"/>
                  </a:cubicBezTo>
                  <a:cubicBezTo>
                    <a:pt x="41" y="250"/>
                    <a:pt x="40" y="252"/>
                    <a:pt x="39" y="254"/>
                  </a:cubicBezTo>
                  <a:cubicBezTo>
                    <a:pt x="38" y="256"/>
                    <a:pt x="43" y="256"/>
                    <a:pt x="43" y="255"/>
                  </a:cubicBezTo>
                  <a:cubicBezTo>
                    <a:pt x="51" y="238"/>
                    <a:pt x="46" y="220"/>
                    <a:pt x="42" y="203"/>
                  </a:cubicBezTo>
                  <a:cubicBezTo>
                    <a:pt x="40" y="194"/>
                    <a:pt x="39" y="185"/>
                    <a:pt x="39" y="176"/>
                  </a:cubicBezTo>
                  <a:cubicBezTo>
                    <a:pt x="39" y="168"/>
                    <a:pt x="40" y="159"/>
                    <a:pt x="42" y="151"/>
                  </a:cubicBezTo>
                  <a:cubicBezTo>
                    <a:pt x="46" y="134"/>
                    <a:pt x="52" y="117"/>
                    <a:pt x="55" y="1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2AA6C3-3B09-20D6-9113-FFC31962B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071" y="0"/>
            <a:ext cx="38198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6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"/>
          <p:cNvSpPr txBox="1">
            <a:spLocks noGrp="1"/>
          </p:cNvSpPr>
          <p:nvPr>
            <p:ph type="title"/>
          </p:nvPr>
        </p:nvSpPr>
        <p:spPr>
          <a:xfrm>
            <a:off x="426000" y="221101"/>
            <a:ext cx="80322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300" b="0" dirty="0" err="1">
                <a:latin typeface="Arial"/>
                <a:ea typeface="Arial"/>
                <a:cs typeface="Arial"/>
                <a:sym typeface="Arial"/>
              </a:rPr>
              <a:t>Što</a:t>
            </a:r>
            <a:r>
              <a:rPr lang="en-US" sz="23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0" dirty="0" err="1">
                <a:latin typeface="Arial"/>
                <a:ea typeface="Arial"/>
                <a:cs typeface="Arial"/>
                <a:sym typeface="Arial"/>
              </a:rPr>
              <a:t>kada</a:t>
            </a:r>
            <a:r>
              <a:rPr lang="en-US" sz="2300" b="0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300" b="0" dirty="0" err="1">
                <a:latin typeface="Arial"/>
                <a:ea typeface="Arial"/>
                <a:cs typeface="Arial"/>
                <a:sym typeface="Arial"/>
              </a:rPr>
              <a:t>klijenti</a:t>
            </a:r>
            <a:r>
              <a:rPr lang="en-US" sz="23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0" dirty="0" err="1">
                <a:latin typeface="Arial"/>
                <a:ea typeface="Arial"/>
                <a:cs typeface="Arial"/>
                <a:sym typeface="Arial"/>
              </a:rPr>
              <a:t>opiru</a:t>
            </a:r>
            <a:r>
              <a:rPr lang="en-US" sz="23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0" dirty="0" err="1">
                <a:latin typeface="Arial"/>
                <a:ea typeface="Arial"/>
                <a:cs typeface="Arial"/>
                <a:sym typeface="Arial"/>
              </a:rPr>
              <a:t>rasporedu</a:t>
            </a:r>
            <a:r>
              <a:rPr lang="en-US" sz="23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0" dirty="0" err="1">
                <a:latin typeface="Arial"/>
                <a:ea typeface="Arial"/>
                <a:cs typeface="Arial"/>
                <a:sym typeface="Arial"/>
              </a:rPr>
              <a:t>aktivnosti</a:t>
            </a:r>
            <a:r>
              <a:rPr lang="en-US" sz="2300" b="0" dirty="0">
                <a:latin typeface="Arial"/>
                <a:ea typeface="Arial"/>
                <a:cs typeface="Arial"/>
                <a:sym typeface="Arial"/>
              </a:rPr>
              <a:t>?</a:t>
            </a:r>
            <a:endParaRPr sz="23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9"/>
          <p:cNvSpPr txBox="1">
            <a:spLocks noGrp="1"/>
          </p:cNvSpPr>
          <p:nvPr>
            <p:ph type="body" idx="1"/>
          </p:nvPr>
        </p:nvSpPr>
        <p:spPr>
          <a:xfrm>
            <a:off x="426000" y="1081619"/>
            <a:ext cx="8288100" cy="1220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ukoliko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klijent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ne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želi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obvezati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specifičnu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aktivnost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može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predložiti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povećanje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općenite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aktivnosti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tako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staviti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akcijski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plan)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predlaganje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postepenog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uključivanja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aktivnosti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 (“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korak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po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korak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”)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podsjećanje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klijentove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vrijednosti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aspiracije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povećavanje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klijentove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motivacije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9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235" y="2359850"/>
            <a:ext cx="8527526" cy="229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0"/>
          <p:cNvSpPr txBox="1">
            <a:spLocks noGrp="1"/>
          </p:cNvSpPr>
          <p:nvPr>
            <p:ph type="title"/>
          </p:nvPr>
        </p:nvSpPr>
        <p:spPr>
          <a:xfrm>
            <a:off x="1276800" y="279700"/>
            <a:ext cx="63489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38888"/>
              <a:buNone/>
            </a:pPr>
            <a:r>
              <a:rPr lang="en-US" sz="2400" b="0" dirty="0" err="1">
                <a:latin typeface="Arial"/>
                <a:ea typeface="Arial"/>
                <a:cs typeface="Arial"/>
                <a:sym typeface="Arial"/>
              </a:rPr>
              <a:t>Nakon</a:t>
            </a:r>
            <a:r>
              <a:rPr lang="en-US" sz="2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dirty="0" err="1">
                <a:latin typeface="Arial"/>
                <a:ea typeface="Arial"/>
                <a:cs typeface="Arial"/>
                <a:sym typeface="Arial"/>
              </a:rPr>
              <a:t>što</a:t>
            </a:r>
            <a:r>
              <a:rPr lang="en-US" sz="2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dirty="0" err="1">
                <a:latin typeface="Arial"/>
                <a:ea typeface="Arial"/>
                <a:cs typeface="Arial"/>
                <a:sym typeface="Arial"/>
              </a:rPr>
              <a:t>odredimo</a:t>
            </a:r>
            <a:r>
              <a:rPr lang="en-US" sz="2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dirty="0" err="1">
                <a:latin typeface="Arial"/>
                <a:ea typeface="Arial"/>
                <a:cs typeface="Arial"/>
                <a:sym typeface="Arial"/>
              </a:rPr>
              <a:t>aktivnosti</a:t>
            </a:r>
            <a:r>
              <a:rPr lang="en-US" sz="2400" b="0" dirty="0"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2400" b="0" dirty="0" err="1">
                <a:latin typeface="Arial"/>
                <a:ea typeface="Arial"/>
                <a:cs typeface="Arial"/>
                <a:sym typeface="Arial"/>
              </a:rPr>
              <a:t>klijentom</a:t>
            </a:r>
            <a:r>
              <a:rPr lang="en-US" sz="2400" b="0" dirty="0">
                <a:latin typeface="Arial"/>
                <a:ea typeface="Arial"/>
                <a:cs typeface="Arial"/>
                <a:sym typeface="Arial"/>
              </a:rPr>
              <a:t>:</a:t>
            </a:r>
            <a:endParaRPr b="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4" name="Google Shape;484;p10"/>
          <p:cNvGrpSpPr/>
          <p:nvPr/>
        </p:nvGrpSpPr>
        <p:grpSpPr>
          <a:xfrm>
            <a:off x="228600" y="817920"/>
            <a:ext cx="8636793" cy="3638250"/>
            <a:chOff x="0" y="425299"/>
            <a:chExt cx="6348845" cy="3638250"/>
          </a:xfrm>
        </p:grpSpPr>
        <p:sp>
          <p:nvSpPr>
            <p:cNvPr id="485" name="Google Shape;485;p10"/>
            <p:cNvSpPr/>
            <p:nvPr/>
          </p:nvSpPr>
          <p:spPr>
            <a:xfrm>
              <a:off x="0" y="425299"/>
              <a:ext cx="6348845" cy="570375"/>
            </a:xfrm>
            <a:prstGeom prst="roundRect">
              <a:avLst>
                <a:gd name="adj" fmla="val 16667"/>
              </a:avLst>
            </a:prstGeom>
            <a:solidFill>
              <a:srgbClr val="5BADB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0"/>
            <p:cNvSpPr txBox="1"/>
            <p:nvPr/>
          </p:nvSpPr>
          <p:spPr>
            <a:xfrm>
              <a:off x="27843" y="453142"/>
              <a:ext cx="6293159" cy="514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dirty="0">
                  <a:solidFill>
                    <a:schemeClr val="lt1"/>
                  </a:solidFill>
                </a:rPr>
                <a:t>→ </a:t>
              </a:r>
              <a:r>
                <a:rPr lang="en-US" sz="1500" dirty="0" err="1">
                  <a:solidFill>
                    <a:schemeClr val="lt1"/>
                  </a:solidFill>
                </a:rPr>
                <a:t>v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ažno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je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proći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kroz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moguće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poteškoće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kojima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se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klijent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može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susresti</a:t>
              </a:r>
              <a:endParaRPr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0" y="1038874"/>
              <a:ext cx="6348845" cy="570375"/>
            </a:xfrm>
            <a:prstGeom prst="roundRect">
              <a:avLst>
                <a:gd name="adj" fmla="val 16667"/>
              </a:avLst>
            </a:prstGeom>
            <a:solidFill>
              <a:srgbClr val="5EA4B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0"/>
            <p:cNvSpPr txBox="1"/>
            <p:nvPr/>
          </p:nvSpPr>
          <p:spPr>
            <a:xfrm>
              <a:off x="27843" y="1052792"/>
              <a:ext cx="6293100" cy="51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</a:rPr>
                <a:t>→ r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aspravljamo s klijentom o mislima prije, za vrijeme i nakon aktivnosti koje mogu otežavati izvršavanje aktivnosti</a:t>
              </a: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0" y="1652449"/>
              <a:ext cx="6348845" cy="570375"/>
            </a:xfrm>
            <a:prstGeom prst="roundRect">
              <a:avLst>
                <a:gd name="adj" fmla="val 16667"/>
              </a:avLst>
            </a:prstGeom>
            <a:solidFill>
              <a:srgbClr val="619DA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0"/>
            <p:cNvSpPr txBox="1"/>
            <p:nvPr/>
          </p:nvSpPr>
          <p:spPr>
            <a:xfrm>
              <a:off x="27843" y="1680292"/>
              <a:ext cx="6293159" cy="514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</a:rPr>
                <a:t>→ p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odsjećamo klijenta na važnost davanja priznanja samome sebi za uključivanje u aktivnosti</a:t>
              </a: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0" y="2266024"/>
              <a:ext cx="6348845" cy="570375"/>
            </a:xfrm>
            <a:prstGeom prst="roundRect">
              <a:avLst>
                <a:gd name="adj" fmla="val 16667"/>
              </a:avLst>
            </a:prstGeom>
            <a:solidFill>
              <a:srgbClr val="6396AC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0"/>
            <p:cNvSpPr txBox="1"/>
            <p:nvPr/>
          </p:nvSpPr>
          <p:spPr>
            <a:xfrm>
              <a:off x="27843" y="2293867"/>
              <a:ext cx="6293159" cy="514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</a:rPr>
                <a:t>→ o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rganiziramo s klijentom podsjetnike za aktivnosti</a:t>
              </a: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0" y="2879599"/>
              <a:ext cx="6348845" cy="570375"/>
            </a:xfrm>
            <a:prstGeom prst="roundRect">
              <a:avLst>
                <a:gd name="adj" fmla="val 16667"/>
              </a:avLst>
            </a:prstGeom>
            <a:solidFill>
              <a:srgbClr val="6692A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0"/>
            <p:cNvSpPr txBox="1"/>
            <p:nvPr/>
          </p:nvSpPr>
          <p:spPr>
            <a:xfrm>
              <a:off x="27843" y="2907442"/>
              <a:ext cx="6293159" cy="514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</a:rPr>
                <a:t>→ r</a:t>
              </a:r>
              <a:r>
                <a:rPr lang="en-US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aspravljamo s klijentom kako bi se osjećao kada bi ispunio ciljeve</a:t>
              </a: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0"/>
            <p:cNvSpPr/>
            <p:nvPr/>
          </p:nvSpPr>
          <p:spPr>
            <a:xfrm>
              <a:off x="0" y="3493174"/>
              <a:ext cx="6348845" cy="570375"/>
            </a:xfrm>
            <a:prstGeom prst="roundRect">
              <a:avLst>
                <a:gd name="adj" fmla="val 16667"/>
              </a:avLst>
            </a:prstGeom>
            <a:solidFill>
              <a:srgbClr val="688CA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0"/>
            <p:cNvSpPr txBox="1"/>
            <p:nvPr/>
          </p:nvSpPr>
          <p:spPr>
            <a:xfrm>
              <a:off x="27843" y="3521017"/>
              <a:ext cx="6293159" cy="514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dirty="0">
                  <a:solidFill>
                    <a:schemeClr val="lt1"/>
                  </a:solidFill>
                </a:rPr>
                <a:t>→ </a:t>
              </a:r>
              <a:r>
                <a:rPr lang="en-US" sz="1500" dirty="0" err="1">
                  <a:solidFill>
                    <a:schemeClr val="lt1"/>
                  </a:solidFill>
                </a:rPr>
                <a:t>s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tvaramo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situaciju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bez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gubitaka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ili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će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se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klijent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uključiti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u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aktivnosti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ili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će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bilježiti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misli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praktične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probleme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koji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otežavaju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izvršavanje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zadataka</a:t>
              </a:r>
              <a:r>
                <a:rPr lang="en-US" sz="1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1"/>
          <p:cNvSpPr txBox="1"/>
          <p:nvPr/>
        </p:nvSpPr>
        <p:spPr>
          <a:xfrm>
            <a:off x="1644071" y="163221"/>
            <a:ext cx="5467929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</a:pPr>
            <a:r>
              <a:rPr lang="en-US" sz="3000" i="0" u="none" strike="noStrike" cap="none">
                <a:solidFill>
                  <a:schemeClr val="dk1"/>
                </a:solidFill>
              </a:rPr>
              <a:t>Korištenje Tablice aktivnosti</a:t>
            </a:r>
            <a:endParaRPr/>
          </a:p>
        </p:txBody>
      </p:sp>
      <p:sp>
        <p:nvSpPr>
          <p:cNvPr id="502" name="Google Shape;502;p11"/>
          <p:cNvSpPr txBox="1"/>
          <p:nvPr/>
        </p:nvSpPr>
        <p:spPr>
          <a:xfrm>
            <a:off x="434107" y="884542"/>
            <a:ext cx="8414327" cy="337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 err="1">
                <a:solidFill>
                  <a:schemeClr val="dk1"/>
                </a:solidFill>
              </a:rPr>
              <a:t>n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eki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će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klijenti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nastaviti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s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aktivnostima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na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koje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su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se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obvezali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tijekom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seanse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bez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rasprave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o tome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kada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će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ih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točno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učiniti</a:t>
            </a:r>
            <a:endParaRPr sz="1600" dirty="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 err="1">
                <a:solidFill>
                  <a:schemeClr val="dk1"/>
                </a:solidFill>
              </a:rPr>
              <a:t>d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rugi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klijenti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imaju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koristi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od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obvezivanja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obavljanju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određenih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aktivnosti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određenim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danima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u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određeno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vrijeme</a:t>
            </a:r>
            <a:endParaRPr sz="1600" dirty="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 err="1">
                <a:solidFill>
                  <a:schemeClr val="dk1"/>
                </a:solidFill>
              </a:rPr>
              <a:t>k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lijent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terapeut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mogu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zajednički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planirati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ove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aktivnosti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u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sklopu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akcijskog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plana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ili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pomoću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grafikona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aktivnosti</a:t>
            </a:r>
            <a:endParaRPr sz="1600" dirty="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 err="1"/>
              <a:t>korisno</a:t>
            </a:r>
            <a:r>
              <a:rPr lang="en-US" sz="1600" dirty="0"/>
              <a:t> je </a:t>
            </a:r>
            <a:r>
              <a:rPr lang="en-US" sz="1600" dirty="0" err="1"/>
              <a:t>potaknuti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klijenta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da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navede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svoje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težnje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vrijednosti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na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vrhu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grafikona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kako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biste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ih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motivirali</a:t>
            </a:r>
            <a:endParaRPr sz="1600" dirty="0"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 err="1"/>
              <a:t>p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lanirajte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dirty="0" err="1">
                <a:solidFill>
                  <a:schemeClr val="dk1"/>
                </a:solidFill>
              </a:rPr>
              <a:t>jednostavnije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zadatke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osobito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kada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su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klijenti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u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ozbiljnijoj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depresiji</a:t>
            </a:r>
            <a:endParaRPr sz="1600" dirty="0">
              <a:solidFill>
                <a:schemeClr val="dk1"/>
              </a:solidFill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 err="1">
                <a:solidFill>
                  <a:schemeClr val="dk1"/>
                </a:solidFill>
              </a:rPr>
              <a:t>n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erazumno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je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očekivati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​​da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mogu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prijeći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iz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gotovo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potpune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neaktivnosti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u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aktivnost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</a:t>
            </a:r>
            <a:r>
              <a:rPr lang="hr-HR" sz="1600" i="0" u="none" strike="noStrike" cap="none" dirty="0">
                <a:solidFill>
                  <a:schemeClr val="dk1"/>
                </a:solidFill>
              </a:rPr>
              <a:t>u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svako</a:t>
            </a:r>
            <a:r>
              <a:rPr lang="hr-HR" sz="1600" i="0" u="none" strike="noStrike" cap="none" dirty="0">
                <a:solidFill>
                  <a:schemeClr val="dk1"/>
                </a:solidFill>
              </a:rPr>
              <a:t>m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sat</a:t>
            </a:r>
            <a:r>
              <a:rPr lang="hr-HR" sz="1600" i="0" u="none" strike="noStrike" cap="none" dirty="0">
                <a:solidFill>
                  <a:schemeClr val="dk1"/>
                </a:solidFill>
              </a:rPr>
              <a:t>u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 u </a:t>
            </a:r>
            <a:r>
              <a:rPr lang="en-US" sz="1600" i="0" u="none" strike="noStrike" cap="none" dirty="0" err="1">
                <a:solidFill>
                  <a:schemeClr val="dk1"/>
                </a:solidFill>
              </a:rPr>
              <a:t>danu</a:t>
            </a:r>
            <a:endParaRPr sz="1600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2"/>
          <p:cNvSpPr txBox="1">
            <a:spLocks noGrp="1"/>
          </p:cNvSpPr>
          <p:nvPr>
            <p:ph type="title"/>
          </p:nvPr>
        </p:nvSpPr>
        <p:spPr>
          <a:xfrm>
            <a:off x="1838037" y="124692"/>
            <a:ext cx="4821381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0" dirty="0" err="1">
                <a:latin typeface="Arial"/>
                <a:ea typeface="Arial"/>
                <a:cs typeface="Arial"/>
                <a:sym typeface="Arial"/>
              </a:rPr>
              <a:t>Ocjenjivanje</a:t>
            </a:r>
            <a:r>
              <a:rPr lang="en-US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err="1">
                <a:latin typeface="Arial"/>
                <a:ea typeface="Arial"/>
                <a:cs typeface="Arial"/>
                <a:sym typeface="Arial"/>
              </a:rPr>
              <a:t>aktivnosti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2"/>
          <p:cNvSpPr txBox="1"/>
          <p:nvPr/>
        </p:nvSpPr>
        <p:spPr>
          <a:xfrm>
            <a:off x="572654" y="1009047"/>
            <a:ext cx="7998691" cy="312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3877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5"/>
              <a:buChar char="●"/>
            </a:pPr>
            <a:r>
              <a:rPr lang="en-US" sz="1735" dirty="0" err="1">
                <a:solidFill>
                  <a:schemeClr val="dk1"/>
                </a:solidFill>
              </a:rPr>
              <a:t>k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ada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klijenti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koriste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grafikon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aktivnosti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za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planiranje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aktivnosti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kasnije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mogu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koristiti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isti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grafikon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hr-HR" sz="1735" dirty="0">
                <a:solidFill>
                  <a:schemeClr val="dk1"/>
                </a:solidFill>
              </a:rPr>
              <a:t>za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zaokruž</a:t>
            </a:r>
            <a:r>
              <a:rPr lang="hr-HR" sz="1735" i="0" u="none" strike="noStrike" cap="none" dirty="0">
                <a:solidFill>
                  <a:schemeClr val="dk1"/>
                </a:solidFill>
              </a:rPr>
              <a:t>iti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ili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označ</a:t>
            </a:r>
            <a:r>
              <a:rPr lang="hr-HR" sz="1735" i="0" u="none" strike="noStrike" cap="none" dirty="0">
                <a:solidFill>
                  <a:schemeClr val="dk1"/>
                </a:solidFill>
              </a:rPr>
              <a:t>iti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koju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su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od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aktivnosti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stvarno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dovršili</a:t>
            </a:r>
            <a:endParaRPr sz="1735" i="0" u="none" strike="noStrike" cap="none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35" dirty="0">
              <a:solidFill>
                <a:schemeClr val="dk1"/>
              </a:solidFill>
            </a:endParaRPr>
          </a:p>
          <a:p>
            <a:pPr marL="457200" marR="0" lvl="0" indent="-33877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5"/>
              <a:buChar char="●"/>
            </a:pPr>
            <a:r>
              <a:rPr lang="en-US" sz="1735" dirty="0" err="1">
                <a:solidFill>
                  <a:schemeClr val="dk1"/>
                </a:solidFill>
              </a:rPr>
              <a:t>k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lijenti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mogu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ocjenjivati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razinu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zadovoljstva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koju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su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imali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izvršavanjem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pojedine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aktivnosti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ili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bilježiti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svoje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raspoloženje</a:t>
            </a:r>
            <a:endParaRPr sz="1735" i="0" u="none" strike="noStrike" cap="none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35" dirty="0">
              <a:solidFill>
                <a:schemeClr val="dk1"/>
              </a:solidFill>
            </a:endParaRPr>
          </a:p>
          <a:p>
            <a:pPr marL="457200" marR="0" lvl="0" indent="-33877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5"/>
              <a:buChar char="●"/>
            </a:pPr>
            <a:r>
              <a:rPr lang="en-US" sz="1735" dirty="0" err="1">
                <a:solidFill>
                  <a:schemeClr val="dk1"/>
                </a:solidFill>
              </a:rPr>
              <a:t>k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ada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su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ljudi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depresivni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njihova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sjećanja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često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su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negativnija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od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njihovih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stvarnih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iskustava</a:t>
            </a:r>
            <a:endParaRPr lang="hr-HR" sz="1735" dirty="0">
              <a:solidFill>
                <a:schemeClr val="dk1"/>
              </a:solidFill>
            </a:endParaRPr>
          </a:p>
          <a:p>
            <a:pPr marL="457200" marR="0" lvl="0" indent="-33877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5"/>
              <a:buChar char="●"/>
            </a:pPr>
            <a:endParaRPr lang="hr-HR" sz="1735" dirty="0">
              <a:solidFill>
                <a:schemeClr val="dk1"/>
              </a:solidFill>
            </a:endParaRPr>
          </a:p>
          <a:p>
            <a:pPr marL="457200" marR="0" lvl="0" indent="-33877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5"/>
              <a:buChar char="●"/>
            </a:pPr>
            <a:r>
              <a:rPr lang="en-US" sz="1735" dirty="0" err="1">
                <a:solidFill>
                  <a:schemeClr val="dk1"/>
                </a:solidFill>
              </a:rPr>
              <a:t>o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cjenjivanje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aktivnosti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odmah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nakon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aktivnosti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pomaže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im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prepozna</a:t>
            </a:r>
            <a:r>
              <a:rPr lang="hr-HR" sz="1735" i="0" u="none" strike="noStrike" cap="none" dirty="0">
                <a:solidFill>
                  <a:schemeClr val="dk1"/>
                </a:solidFill>
              </a:rPr>
              <a:t>ti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dijelove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koji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su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bili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bolji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omogućuje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klijentu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terapeutu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hr-HR" sz="1735" i="0" u="none" strike="noStrike" cap="none" dirty="0">
                <a:solidFill>
                  <a:schemeClr val="dk1"/>
                </a:solidFill>
              </a:rPr>
              <a:t>shvatiti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koje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aktivnosti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povećati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, a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koje</a:t>
            </a:r>
            <a:r>
              <a:rPr lang="en-US" sz="1735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735" i="0" u="none" strike="noStrike" cap="none" dirty="0" err="1">
                <a:solidFill>
                  <a:schemeClr val="dk1"/>
                </a:solidFill>
              </a:rPr>
              <a:t>smanjiti</a:t>
            </a:r>
            <a:endParaRPr sz="1735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3"/>
          <p:cNvSpPr txBox="1">
            <a:spLocks noGrp="1"/>
          </p:cNvSpPr>
          <p:nvPr>
            <p:ph type="title"/>
          </p:nvPr>
        </p:nvSpPr>
        <p:spPr>
          <a:xfrm>
            <a:off x="623019" y="468060"/>
            <a:ext cx="7535145" cy="1085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640" b="0" dirty="0" err="1">
                <a:latin typeface="Arial"/>
                <a:ea typeface="Arial"/>
                <a:cs typeface="Arial"/>
                <a:sym typeface="Arial"/>
              </a:rPr>
              <a:t>Primjer</a:t>
            </a:r>
            <a:r>
              <a:rPr lang="en-US" sz="264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40" b="0" dirty="0" err="1">
                <a:latin typeface="Arial"/>
                <a:ea typeface="Arial"/>
                <a:cs typeface="Arial"/>
                <a:sym typeface="Arial"/>
              </a:rPr>
              <a:t>tablice</a:t>
            </a:r>
            <a:r>
              <a:rPr lang="en-US" sz="264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40" b="0" dirty="0" err="1">
                <a:latin typeface="Arial"/>
                <a:ea typeface="Arial"/>
                <a:cs typeface="Arial"/>
                <a:sym typeface="Arial"/>
              </a:rPr>
              <a:t>aktivnosti</a:t>
            </a:r>
            <a:r>
              <a:rPr lang="en-US" sz="264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sz="2640" b="0" dirty="0">
                <a:latin typeface="Arial"/>
                <a:ea typeface="Arial"/>
                <a:cs typeface="Arial"/>
                <a:sym typeface="Arial"/>
              </a:rPr>
              <a:t>s ocjenjivanjem</a:t>
            </a:r>
            <a:br>
              <a:rPr lang="hr-HR" sz="2640" b="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dirty="0">
                <a:latin typeface="Arial"/>
                <a:ea typeface="Arial"/>
                <a:cs typeface="Arial"/>
                <a:sym typeface="Arial"/>
              </a:rPr>
              <a:t>(2. </a:t>
            </a:r>
            <a:r>
              <a:rPr lang="en-US" sz="1800" b="0" dirty="0" err="1">
                <a:latin typeface="Arial"/>
                <a:ea typeface="Arial"/>
                <a:cs typeface="Arial"/>
                <a:sym typeface="Arial"/>
              </a:rPr>
              <a:t>strana</a:t>
            </a:r>
            <a:r>
              <a:rPr lang="en-US" sz="1800" b="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b="0" dirty="0" err="1">
                <a:latin typeface="Arial"/>
                <a:ea typeface="Arial"/>
                <a:cs typeface="Arial"/>
                <a:sym typeface="Arial"/>
              </a:rPr>
              <a:t>ocjenjivanje</a:t>
            </a:r>
            <a:r>
              <a:rPr lang="en-US" sz="18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dirty="0" err="1">
                <a:latin typeface="Arial"/>
                <a:ea typeface="Arial"/>
                <a:cs typeface="Arial"/>
                <a:sym typeface="Arial"/>
              </a:rPr>
              <a:t>aktivnosti</a:t>
            </a:r>
            <a:r>
              <a:rPr lang="en-US" sz="1800" b="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100" b="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13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61" t="27235"/>
          <a:stretch/>
        </p:blipFill>
        <p:spPr>
          <a:xfrm>
            <a:off x="623019" y="2050256"/>
            <a:ext cx="7643812" cy="2625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C9B5A4-08C2-2943-8F95-8BB2798DE06A}"/>
              </a:ext>
            </a:extLst>
          </p:cNvPr>
          <p:cNvSpPr txBox="1"/>
          <p:nvPr/>
        </p:nvSpPr>
        <p:spPr>
          <a:xfrm>
            <a:off x="623019" y="1727091"/>
            <a:ext cx="3798963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b="1" dirty="0"/>
              <a:t>OSJEĆAJ ZADOVOLJSTVA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E626E-1738-7A39-0EF2-0CD343A96024}"/>
              </a:ext>
            </a:extLst>
          </p:cNvPr>
          <p:cNvSpPr txBox="1"/>
          <p:nvPr/>
        </p:nvSpPr>
        <p:spPr>
          <a:xfrm>
            <a:off x="4421982" y="1727091"/>
            <a:ext cx="3736182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b="1" dirty="0"/>
              <a:t>OSJEĆAJ POSTIGNUĆA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1F2A248-EB06-5375-7274-A8723DAB8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25" y="1282251"/>
            <a:ext cx="8630749" cy="3360627"/>
          </a:xfrm>
        </p:spPr>
        <p:txBody>
          <a:bodyPr/>
          <a:lstStyle/>
          <a:p>
            <a:r>
              <a:rPr lang="hr-HR" sz="1600" dirty="0">
                <a:latin typeface="+mj-lt"/>
              </a:rPr>
              <a:t>Možemo razmotriti njegov uobičajeni dan i njegove vrijednosti te si postaviti sljedeća pitanja:</a:t>
            </a:r>
          </a:p>
          <a:p>
            <a:pPr marL="139700" indent="0" algn="l"/>
            <a:endParaRPr lang="hr-HR" sz="1600" dirty="0"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Kojim aktivnostima se previše bavi?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Koje aktivnosti radi jako malo ili ih izbjegava?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Postiže li dovoljno osjećaja uspjeha, zadovoljstva / brine li o svojim potrebama / održava socijalne kontakte?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Što može učiniti što će biti značajno i voditi ugodnim emocijama, povezivanju i osnaživanju?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Što može raditi, a doprinijeti će pozitivnim zaključcima, posebice o njemu samome?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sz="1600" dirty="0">
                <a:latin typeface="+mj-lt"/>
              </a:rPr>
              <a:t>Koje nove aktivnosti bi najvjerojatnije mogao pokušati?</a:t>
            </a:r>
          </a:p>
          <a:p>
            <a:endParaRPr lang="hr-HR" dirty="0"/>
          </a:p>
          <a:p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endParaRPr lang="hr-H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FC94E9-EB33-0931-3F7E-94E7AD210CEB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51692" y="500622"/>
            <a:ext cx="8192233" cy="477600"/>
          </a:xfrm>
        </p:spPr>
        <p:txBody>
          <a:bodyPr/>
          <a:lstStyle/>
          <a:p>
            <a:r>
              <a:rPr lang="hr-HR" dirty="0">
                <a:latin typeface="+mj-lt"/>
              </a:rPr>
              <a:t>Što kada ne znamo koju aktivnost predložiti klijentu?</a:t>
            </a:r>
          </a:p>
        </p:txBody>
      </p:sp>
    </p:spTree>
    <p:extLst>
      <p:ext uri="{BB962C8B-B14F-4D97-AF65-F5344CB8AC3E}">
        <p14:creationId xmlns:p14="http://schemas.microsoft.com/office/powerpoint/2010/main" val="98242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4"/>
          <p:cNvSpPr txBox="1"/>
          <p:nvPr/>
        </p:nvSpPr>
        <p:spPr>
          <a:xfrm>
            <a:off x="623100" y="413356"/>
            <a:ext cx="85209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ork Sans"/>
              <a:buNone/>
            </a:pPr>
            <a:r>
              <a:rPr lang="en-US" sz="2400" i="0" u="none" strike="noStrike" cap="none" dirty="0">
                <a:solidFill>
                  <a:schemeClr val="dk1"/>
                </a:solidFill>
              </a:rPr>
              <a:t>Kada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klijenti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imaju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problematično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ponašanje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ili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2400" i="0" u="none" strike="noStrike" cap="none" dirty="0" err="1">
                <a:solidFill>
                  <a:schemeClr val="dk1"/>
                </a:solidFill>
              </a:rPr>
              <a:t>naviku</a:t>
            </a:r>
            <a:r>
              <a:rPr lang="en-US" sz="2400" i="0" u="none" strike="noStrike" cap="none" dirty="0">
                <a:solidFill>
                  <a:schemeClr val="dk1"/>
                </a:solidFill>
              </a:rPr>
              <a:t>:</a:t>
            </a:r>
            <a:endParaRPr sz="800" dirty="0"/>
          </a:p>
        </p:txBody>
      </p:sp>
      <p:sp>
        <p:nvSpPr>
          <p:cNvPr id="520" name="Google Shape;520;p14"/>
          <p:cNvSpPr txBox="1"/>
          <p:nvPr/>
        </p:nvSpPr>
        <p:spPr>
          <a:xfrm>
            <a:off x="704518" y="1613287"/>
            <a:ext cx="7703675" cy="1707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rgbClr val="E4F3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None/>
            </a:pPr>
            <a:r>
              <a:rPr lang="en-US" sz="1800" i="0" u="none" strike="noStrike" cap="none" dirty="0" err="1">
                <a:solidFill>
                  <a:schemeClr val="dk1"/>
                </a:solidFill>
              </a:rPr>
              <a:t>Klijenti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koji se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prejedaju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puše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koriste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različite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supstance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prekomjerno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troše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kockaju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ili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se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ponašaju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ljutito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ili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agresivno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mogu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bilježiti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sve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svoje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aktivnosti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kako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bi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istražili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obrasce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pojavljivanja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ili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mogu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bilježiti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samo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pojavu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neprilagođenog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800" i="0" u="none" strike="noStrike" cap="none" dirty="0" err="1">
                <a:solidFill>
                  <a:schemeClr val="dk1"/>
                </a:solidFill>
              </a:rPr>
              <a:t>ponašanja</a:t>
            </a:r>
            <a:r>
              <a:rPr lang="en-US" sz="1800" i="0" u="none" strike="noStrike" cap="none" dirty="0">
                <a:solidFill>
                  <a:schemeClr val="dk1"/>
                </a:solidFill>
              </a:rPr>
              <a:t>.</a:t>
            </a:r>
            <a:endParaRPr sz="1500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5"/>
          <p:cNvSpPr txBox="1">
            <a:spLocks noGrp="1"/>
          </p:cNvSpPr>
          <p:nvPr>
            <p:ph type="title"/>
          </p:nvPr>
        </p:nvSpPr>
        <p:spPr>
          <a:xfrm>
            <a:off x="917971" y="182755"/>
            <a:ext cx="7308057" cy="68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 b="0" dirty="0" err="1">
                <a:latin typeface="Arial"/>
                <a:ea typeface="Arial"/>
                <a:cs typeface="Arial"/>
                <a:sym typeface="Arial"/>
              </a:rPr>
              <a:t>Korištenje</a:t>
            </a:r>
            <a:r>
              <a:rPr lang="en-US" sz="2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dirty="0" err="1">
                <a:latin typeface="Arial"/>
                <a:ea typeface="Arial"/>
                <a:cs typeface="Arial"/>
                <a:sym typeface="Arial"/>
              </a:rPr>
              <a:t>Tablice</a:t>
            </a:r>
            <a:r>
              <a:rPr lang="en-US" sz="2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dirty="0" err="1">
                <a:latin typeface="Arial"/>
                <a:ea typeface="Arial"/>
                <a:cs typeface="Arial"/>
                <a:sym typeface="Arial"/>
              </a:rPr>
              <a:t>aktivnosti</a:t>
            </a:r>
            <a:r>
              <a:rPr lang="en-US" sz="2400" b="0" dirty="0">
                <a:latin typeface="Arial"/>
                <a:ea typeface="Arial"/>
                <a:cs typeface="Arial"/>
                <a:sym typeface="Arial"/>
              </a:rPr>
              <a:t> za </a:t>
            </a:r>
            <a:r>
              <a:rPr lang="en-US" sz="2400" b="0" dirty="0" err="1">
                <a:latin typeface="Arial"/>
                <a:ea typeface="Arial"/>
                <a:cs typeface="Arial"/>
                <a:sym typeface="Arial"/>
              </a:rPr>
              <a:t>procjenu</a:t>
            </a:r>
            <a:r>
              <a:rPr lang="en-US" sz="24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dirty="0" err="1">
                <a:latin typeface="Arial"/>
                <a:ea typeface="Arial"/>
                <a:cs typeface="Arial"/>
                <a:sym typeface="Arial"/>
              </a:rPr>
              <a:t>predviđanja</a:t>
            </a:r>
            <a:endParaRPr dirty="0"/>
          </a:p>
        </p:txBody>
      </p:sp>
      <p:sp>
        <p:nvSpPr>
          <p:cNvPr id="526" name="Google Shape;526;p15"/>
          <p:cNvSpPr txBox="1"/>
          <p:nvPr/>
        </p:nvSpPr>
        <p:spPr>
          <a:xfrm>
            <a:off x="692943" y="1110246"/>
            <a:ext cx="8183099" cy="321172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None/>
            </a:pPr>
            <a:r>
              <a:rPr lang="hr-HR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	Što </a:t>
            </a:r>
            <a:r>
              <a:rPr lang="hr-HR" sz="1600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k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ada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klijenti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sumnjaju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da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planiranje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aktivnosti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može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pomoći</a:t>
            </a:r>
            <a:r>
              <a:rPr lang="hr-HR" sz="1600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?</a:t>
            </a:r>
          </a:p>
          <a:p>
            <a:pPr marL="457200" marR="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None/>
            </a:pPr>
            <a:endParaRPr lang="hr-HR" sz="1600" b="0" i="0" u="none" strike="noStrike" cap="none" dirty="0">
              <a:solidFill>
                <a:schemeClr val="dk1"/>
              </a:solidFill>
              <a:latin typeface="+mj-lt"/>
              <a:ea typeface="Manjari"/>
              <a:cs typeface="Manjari"/>
              <a:sym typeface="Manjari"/>
            </a:endParaRPr>
          </a:p>
          <a:p>
            <a:pPr marL="457200" marR="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None/>
            </a:pPr>
            <a:r>
              <a:rPr lang="hr-HR" sz="1600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Wingdings" panose="05000000000000000000" pitchFamily="2" charset="2"/>
              </a:rPr>
              <a:t></a:t>
            </a:r>
            <a:r>
              <a:rPr lang="hr-HR" sz="1600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možete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ih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zamoliti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hr-HR" sz="1600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da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predvide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razine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zadovoljstva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ili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kakvo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će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njihovo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opće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raspoloženje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biti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zabilježe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u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Tablicu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aktivnosti</a:t>
            </a:r>
            <a:r>
              <a:rPr lang="hr-HR" sz="1600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hr-HR" sz="1600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Wingdings" panose="05000000000000000000" pitchFamily="2" charset="2"/>
              </a:rPr>
              <a:t>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zatim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zabilježite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njihove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stvarne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ocjene</a:t>
            </a:r>
            <a:endParaRPr lang="hr-HR" sz="1600" dirty="0">
              <a:latin typeface="+mj-lt"/>
              <a:ea typeface="Manjari"/>
            </a:endParaRPr>
          </a:p>
          <a:p>
            <a:pPr marL="457200" marR="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None/>
            </a:pPr>
            <a:endParaRPr lang="hr-HR" sz="1600" b="0" i="0" u="none" strike="noStrike" cap="none" dirty="0">
              <a:solidFill>
                <a:schemeClr val="dk1"/>
              </a:solidFill>
              <a:latin typeface="+mj-lt"/>
              <a:ea typeface="Manjari"/>
              <a:cs typeface="Manjari"/>
              <a:sym typeface="Manjari"/>
            </a:endParaRPr>
          </a:p>
          <a:p>
            <a:pPr marL="457200" marR="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None/>
            </a:pPr>
            <a:r>
              <a:rPr lang="hr-HR" sz="1600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	  U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sporedbe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mogu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biti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koristan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izvor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podataka</a:t>
            </a:r>
            <a:r>
              <a:rPr lang="hr-HR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:</a:t>
            </a:r>
          </a:p>
          <a:p>
            <a:pPr marL="457200" marR="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None/>
            </a:pPr>
            <a:endParaRPr sz="1600" dirty="0">
              <a:latin typeface="+mj-lt"/>
            </a:endParaRPr>
          </a:p>
          <a:p>
            <a:pPr marL="56007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ako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smatraju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da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su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njihova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predviđanja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netočna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obično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postaju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motiviraniji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nastaviti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s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planiranjem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aktivnosti</a:t>
            </a:r>
            <a:endParaRPr sz="1600" dirty="0">
              <a:latin typeface="+mj-lt"/>
            </a:endParaRPr>
          </a:p>
          <a:p>
            <a:pPr marL="56007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ourier New"/>
              <a:buChar char="o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ako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se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njihova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predviđanja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pokažu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točnima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postavljat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ćete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pitanja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kako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biste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konceptualizirali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+mj-lt"/>
                <a:ea typeface="Manjari"/>
                <a:cs typeface="Manjari"/>
                <a:sym typeface="Manjari"/>
              </a:rPr>
              <a:t> problem</a:t>
            </a:r>
            <a:endParaRPr sz="1600" b="0" i="0" u="none" strike="noStrike" cap="none" dirty="0">
              <a:solidFill>
                <a:schemeClr val="dk1"/>
              </a:solidFill>
              <a:latin typeface="+mj-lt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094271" cy="74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3600" b="0" dirty="0" err="1">
                <a:latin typeface="Arial"/>
                <a:ea typeface="Arial"/>
                <a:cs typeface="Arial"/>
                <a:sym typeface="Arial"/>
              </a:rPr>
              <a:t>Sažetak</a:t>
            </a:r>
            <a:r>
              <a:rPr lang="en-US" sz="3600" b="0" dirty="0"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</p:txBody>
      </p:sp>
      <p:sp>
        <p:nvSpPr>
          <p:cNvPr id="532" name="Google Shape;532;p16"/>
          <p:cNvSpPr txBox="1"/>
          <p:nvPr/>
        </p:nvSpPr>
        <p:spPr>
          <a:xfrm>
            <a:off x="168965" y="1043603"/>
            <a:ext cx="8806070" cy="32113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2000" dirty="0"/>
              <a:t>p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laniranje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aktivnosti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ključno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je za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većinu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depresivnih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klijenata</a:t>
            </a:r>
            <a:endParaRPr lang="hr-HR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erapeuti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često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moraju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biti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nježno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ustrajni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pomaganju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klijentima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postanu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aktivniji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stalno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prilagođavajući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njihovim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mogućnostima</a:t>
            </a:r>
            <a:endParaRPr lang="hr-HR"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2000" dirty="0"/>
              <a:t>k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lijenti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koji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prilično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neaktivni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početku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imaju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koristi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učenja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kako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kreirati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pridržavati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dnevnog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rasporeda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većim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stupnjem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aktivnosti</a:t>
            </a:r>
            <a:endParaRPr lang="hr-HR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hr-HR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lijenti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koji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nepovjerljivi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prema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planiranju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aktivnosti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mogu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imati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koristi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provođenja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bihevioralnih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eksperimenata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kako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bi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testirali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svoje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ideje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provjerili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točnost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svojih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automatskih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misli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uspoređujući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svoja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predviđanja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onim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što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stvarno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događa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"/>
          <p:cNvSpPr txBox="1"/>
          <p:nvPr/>
        </p:nvSpPr>
        <p:spPr>
          <a:xfrm>
            <a:off x="126460" y="1254940"/>
            <a:ext cx="8881500" cy="28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jedan od najvažnijih koraka za depresivne klijente</a:t>
            </a:r>
            <a:endParaRPr/>
          </a:p>
          <a:p>
            <a:pPr marL="27432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432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klijenti često vjeruju kako ne mogu promijeniti kako se osjećaju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poticanje aktivnosti i davanje priznanja za trud ključni su dio tretmana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"/>
          <p:cNvSpPr txBox="1">
            <a:spLocks noGrp="1"/>
          </p:cNvSpPr>
          <p:nvPr>
            <p:ph type="title"/>
          </p:nvPr>
        </p:nvSpPr>
        <p:spPr>
          <a:xfrm>
            <a:off x="366642" y="342374"/>
            <a:ext cx="8641171" cy="55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Planiranje aktivnosti</a:t>
            </a: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340749" y="1815598"/>
            <a:ext cx="8452800" cy="2142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60070" marR="0" lvl="1" indent="-2730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većina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depresivnih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klijenata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povlač</a:t>
            </a:r>
            <a:r>
              <a:rPr lang="en-US" sz="1600" dirty="0" err="1">
                <a:solidFill>
                  <a:schemeClr val="dk1"/>
                </a:solidFill>
              </a:rPr>
              <a:t>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izbjegava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aktivnosti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koje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prije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davale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osjećaj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postignuća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kontrole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ugađanja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povezanosti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utjecale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bolje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raspoloženje</a:t>
            </a:r>
            <a:endParaRPr sz="1200" dirty="0"/>
          </a:p>
          <a:p>
            <a:pPr marL="27432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60070" marR="0" lvl="1" indent="-2730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često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povećavaju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određena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ponašanja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što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sz="1600" dirty="0">
                <a:solidFill>
                  <a:schemeClr val="dk1"/>
                </a:solidFill>
              </a:rPr>
              <a:t>su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ostajanje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krevetu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gledanje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televizije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igranje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video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igrica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hr-HR" sz="1600" dirty="0">
                <a:solidFill>
                  <a:schemeClr val="dk1"/>
                </a:solidFill>
              </a:rPr>
              <a:t>korištenje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društvenih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sl.</a:t>
            </a:r>
            <a:endParaRPr sz="1200" dirty="0"/>
          </a:p>
          <a:p>
            <a:pPr marL="560070" marR="0" lvl="1" indent="-19684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17"/>
          <p:cNvGrpSpPr/>
          <p:nvPr/>
        </p:nvGrpSpPr>
        <p:grpSpPr>
          <a:xfrm>
            <a:off x="6734774" y="939246"/>
            <a:ext cx="2632248" cy="4924838"/>
            <a:chOff x="6041430" y="1537754"/>
            <a:chExt cx="2632248" cy="4924838"/>
          </a:xfrm>
        </p:grpSpPr>
        <p:grpSp>
          <p:nvGrpSpPr>
            <p:cNvPr id="538" name="Google Shape;538;p17"/>
            <p:cNvGrpSpPr/>
            <p:nvPr/>
          </p:nvGrpSpPr>
          <p:grpSpPr>
            <a:xfrm>
              <a:off x="6041430" y="1537754"/>
              <a:ext cx="2632248" cy="4924838"/>
              <a:chOff x="7056054" y="1766021"/>
              <a:chExt cx="1626651" cy="3043217"/>
            </a:xfrm>
          </p:grpSpPr>
          <p:sp>
            <p:nvSpPr>
              <p:cNvPr id="539" name="Google Shape;539;p17"/>
              <p:cNvSpPr/>
              <p:nvPr/>
            </p:nvSpPr>
            <p:spPr>
              <a:xfrm>
                <a:off x="7603310" y="4639918"/>
                <a:ext cx="291768" cy="15269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77" extrusionOk="0">
                    <a:moveTo>
                      <a:pt x="341" y="86"/>
                    </a:moveTo>
                    <a:cubicBezTo>
                      <a:pt x="260" y="177"/>
                      <a:pt x="0" y="96"/>
                      <a:pt x="0" y="96"/>
                    </a:cubicBezTo>
                    <a:cubicBezTo>
                      <a:pt x="304" y="0"/>
                      <a:pt x="341" y="86"/>
                      <a:pt x="341" y="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7"/>
              <p:cNvSpPr/>
              <p:nvPr/>
            </p:nvSpPr>
            <p:spPr>
              <a:xfrm>
                <a:off x="8000901" y="4627824"/>
                <a:ext cx="299327" cy="181414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12" extrusionOk="0">
                    <a:moveTo>
                      <a:pt x="0" y="140"/>
                    </a:moveTo>
                    <a:cubicBezTo>
                      <a:pt x="284" y="212"/>
                      <a:pt x="348" y="170"/>
                      <a:pt x="348" y="170"/>
                    </a:cubicBezTo>
                    <a:cubicBezTo>
                      <a:pt x="316" y="0"/>
                      <a:pt x="0" y="140"/>
                      <a:pt x="0" y="14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7"/>
              <p:cNvSpPr/>
              <p:nvPr/>
            </p:nvSpPr>
            <p:spPr>
              <a:xfrm>
                <a:off x="7554934" y="3113019"/>
                <a:ext cx="807277" cy="1662959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939" extrusionOk="0">
                    <a:moveTo>
                      <a:pt x="797" y="0"/>
                    </a:moveTo>
                    <a:cubicBezTo>
                      <a:pt x="848" y="73"/>
                      <a:pt x="861" y="165"/>
                      <a:pt x="871" y="254"/>
                    </a:cubicBezTo>
                    <a:cubicBezTo>
                      <a:pt x="914" y="629"/>
                      <a:pt x="931" y="1008"/>
                      <a:pt x="922" y="1386"/>
                    </a:cubicBezTo>
                    <a:cubicBezTo>
                      <a:pt x="917" y="1574"/>
                      <a:pt x="941" y="1761"/>
                      <a:pt x="869" y="1936"/>
                    </a:cubicBezTo>
                    <a:cubicBezTo>
                      <a:pt x="869" y="1936"/>
                      <a:pt x="815" y="1882"/>
                      <a:pt x="728" y="1905"/>
                    </a:cubicBezTo>
                    <a:cubicBezTo>
                      <a:pt x="728" y="1905"/>
                      <a:pt x="583" y="1939"/>
                      <a:pt x="522" y="1908"/>
                    </a:cubicBezTo>
                    <a:cubicBezTo>
                      <a:pt x="522" y="1908"/>
                      <a:pt x="546" y="1390"/>
                      <a:pt x="488" y="609"/>
                    </a:cubicBezTo>
                    <a:cubicBezTo>
                      <a:pt x="397" y="958"/>
                      <a:pt x="397" y="958"/>
                      <a:pt x="397" y="958"/>
                    </a:cubicBezTo>
                    <a:cubicBezTo>
                      <a:pt x="397" y="958"/>
                      <a:pt x="375" y="1166"/>
                      <a:pt x="404" y="1510"/>
                    </a:cubicBezTo>
                    <a:cubicBezTo>
                      <a:pt x="404" y="1510"/>
                      <a:pt x="429" y="1775"/>
                      <a:pt x="397" y="1868"/>
                    </a:cubicBezTo>
                    <a:cubicBezTo>
                      <a:pt x="397" y="1868"/>
                      <a:pt x="345" y="1851"/>
                      <a:pt x="254" y="1885"/>
                    </a:cubicBezTo>
                    <a:cubicBezTo>
                      <a:pt x="187" y="1911"/>
                      <a:pt x="58" y="1878"/>
                      <a:pt x="58" y="1878"/>
                    </a:cubicBezTo>
                    <a:cubicBezTo>
                      <a:pt x="41" y="1669"/>
                      <a:pt x="34" y="1492"/>
                      <a:pt x="17" y="1283"/>
                    </a:cubicBezTo>
                    <a:cubicBezTo>
                      <a:pt x="11" y="1203"/>
                      <a:pt x="4" y="1123"/>
                      <a:pt x="4" y="1042"/>
                    </a:cubicBezTo>
                    <a:cubicBezTo>
                      <a:pt x="0" y="697"/>
                      <a:pt x="100" y="360"/>
                      <a:pt x="226" y="38"/>
                    </a:cubicBezTo>
                    <a:lnTo>
                      <a:pt x="7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7"/>
              <p:cNvSpPr/>
              <p:nvPr/>
            </p:nvSpPr>
            <p:spPr>
              <a:xfrm>
                <a:off x="8206500" y="3114530"/>
                <a:ext cx="102799" cy="1626673"/>
              </a:xfrm>
              <a:custGeom>
                <a:avLst/>
                <a:gdLst/>
                <a:ahLst/>
                <a:cxnLst/>
                <a:rect l="l" t="t" r="r" b="b"/>
                <a:pathLst>
                  <a:path w="120" h="1897" extrusionOk="0">
                    <a:moveTo>
                      <a:pt x="60" y="1703"/>
                    </a:moveTo>
                    <a:cubicBezTo>
                      <a:pt x="52" y="1697"/>
                      <a:pt x="45" y="1691"/>
                      <a:pt x="41" y="1684"/>
                    </a:cubicBezTo>
                    <a:cubicBezTo>
                      <a:pt x="32" y="1666"/>
                      <a:pt x="42" y="1645"/>
                      <a:pt x="71" y="1617"/>
                    </a:cubicBezTo>
                    <a:cubicBezTo>
                      <a:pt x="93" y="1596"/>
                      <a:pt x="113" y="1564"/>
                      <a:pt x="94" y="1541"/>
                    </a:cubicBezTo>
                    <a:cubicBezTo>
                      <a:pt x="90" y="1537"/>
                      <a:pt x="86" y="1534"/>
                      <a:pt x="82" y="1531"/>
                    </a:cubicBezTo>
                    <a:cubicBezTo>
                      <a:pt x="80" y="1530"/>
                      <a:pt x="78" y="1528"/>
                      <a:pt x="76" y="1526"/>
                    </a:cubicBezTo>
                    <a:cubicBezTo>
                      <a:pt x="54" y="1508"/>
                      <a:pt x="56" y="1474"/>
                      <a:pt x="60" y="1441"/>
                    </a:cubicBezTo>
                    <a:cubicBezTo>
                      <a:pt x="94" y="1201"/>
                      <a:pt x="106" y="956"/>
                      <a:pt x="97" y="713"/>
                    </a:cubicBezTo>
                    <a:cubicBezTo>
                      <a:pt x="89" y="474"/>
                      <a:pt x="59" y="234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3" y="475"/>
                      <a:pt x="120" y="959"/>
                      <a:pt x="53" y="1440"/>
                    </a:cubicBezTo>
                    <a:cubicBezTo>
                      <a:pt x="48" y="1475"/>
                      <a:pt x="47" y="1511"/>
                      <a:pt x="71" y="1532"/>
                    </a:cubicBezTo>
                    <a:cubicBezTo>
                      <a:pt x="73" y="1534"/>
                      <a:pt x="76" y="1536"/>
                      <a:pt x="78" y="1537"/>
                    </a:cubicBezTo>
                    <a:cubicBezTo>
                      <a:pt x="82" y="1540"/>
                      <a:pt x="85" y="1542"/>
                      <a:pt x="88" y="1546"/>
                    </a:cubicBezTo>
                    <a:cubicBezTo>
                      <a:pt x="105" y="1566"/>
                      <a:pt x="82" y="1597"/>
                      <a:pt x="66" y="1612"/>
                    </a:cubicBezTo>
                    <a:cubicBezTo>
                      <a:pt x="54" y="1623"/>
                      <a:pt x="18" y="1656"/>
                      <a:pt x="34" y="1687"/>
                    </a:cubicBezTo>
                    <a:cubicBezTo>
                      <a:pt x="39" y="1696"/>
                      <a:pt x="47" y="1702"/>
                      <a:pt x="55" y="1708"/>
                    </a:cubicBezTo>
                    <a:cubicBezTo>
                      <a:pt x="65" y="1715"/>
                      <a:pt x="73" y="1722"/>
                      <a:pt x="76" y="1732"/>
                    </a:cubicBezTo>
                    <a:cubicBezTo>
                      <a:pt x="80" y="1747"/>
                      <a:pt x="66" y="1762"/>
                      <a:pt x="53" y="1775"/>
                    </a:cubicBezTo>
                    <a:cubicBezTo>
                      <a:pt x="51" y="1777"/>
                      <a:pt x="51" y="1777"/>
                      <a:pt x="51" y="1777"/>
                    </a:cubicBezTo>
                    <a:cubicBezTo>
                      <a:pt x="20" y="1810"/>
                      <a:pt x="2" y="1853"/>
                      <a:pt x="0" y="1897"/>
                    </a:cubicBezTo>
                    <a:cubicBezTo>
                      <a:pt x="1" y="1897"/>
                      <a:pt x="3" y="1896"/>
                      <a:pt x="5" y="1896"/>
                    </a:cubicBezTo>
                    <a:cubicBezTo>
                      <a:pt x="6" y="1896"/>
                      <a:pt x="6" y="1896"/>
                      <a:pt x="7" y="1896"/>
                    </a:cubicBezTo>
                    <a:cubicBezTo>
                      <a:pt x="10" y="1854"/>
                      <a:pt x="27" y="1813"/>
                      <a:pt x="56" y="1782"/>
                    </a:cubicBezTo>
                    <a:cubicBezTo>
                      <a:pt x="59" y="1780"/>
                      <a:pt x="59" y="1780"/>
                      <a:pt x="59" y="1780"/>
                    </a:cubicBezTo>
                    <a:cubicBezTo>
                      <a:pt x="72" y="1766"/>
                      <a:pt x="88" y="1749"/>
                      <a:pt x="83" y="1730"/>
                    </a:cubicBezTo>
                    <a:cubicBezTo>
                      <a:pt x="80" y="1717"/>
                      <a:pt x="70" y="1710"/>
                      <a:pt x="60" y="170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7"/>
              <p:cNvSpPr/>
              <p:nvPr/>
            </p:nvSpPr>
            <p:spPr>
              <a:xfrm>
                <a:off x="7872402" y="3294432"/>
                <a:ext cx="104312" cy="383992"/>
              </a:xfrm>
              <a:custGeom>
                <a:avLst/>
                <a:gdLst/>
                <a:ahLst/>
                <a:cxnLst/>
                <a:rect l="l" t="t" r="r" b="b"/>
                <a:pathLst>
                  <a:path w="122" h="447" extrusionOk="0">
                    <a:moveTo>
                      <a:pt x="120" y="447"/>
                    </a:moveTo>
                    <a:cubicBezTo>
                      <a:pt x="118" y="447"/>
                      <a:pt x="117" y="446"/>
                      <a:pt x="117" y="445"/>
                    </a:cubicBezTo>
                    <a:cubicBezTo>
                      <a:pt x="96" y="49"/>
                      <a:pt x="96" y="49"/>
                      <a:pt x="96" y="49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1" y="47"/>
                      <a:pt x="101" y="47"/>
                      <a:pt x="101" y="47"/>
                    </a:cubicBezTo>
                    <a:cubicBezTo>
                      <a:pt x="122" y="445"/>
                      <a:pt x="122" y="445"/>
                      <a:pt x="122" y="445"/>
                    </a:cubicBezTo>
                    <a:cubicBezTo>
                      <a:pt x="122" y="446"/>
                      <a:pt x="121" y="447"/>
                      <a:pt x="120" y="447"/>
                    </a:cubicBezTo>
                    <a:cubicBezTo>
                      <a:pt x="120" y="447"/>
                      <a:pt x="120" y="447"/>
                      <a:pt x="120" y="44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7"/>
              <p:cNvSpPr/>
              <p:nvPr/>
            </p:nvSpPr>
            <p:spPr>
              <a:xfrm>
                <a:off x="7473299" y="2310262"/>
                <a:ext cx="263045" cy="545753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36" extrusionOk="0">
                    <a:moveTo>
                      <a:pt x="154" y="123"/>
                    </a:moveTo>
                    <a:cubicBezTo>
                      <a:pt x="135" y="166"/>
                      <a:pt x="118" y="210"/>
                      <a:pt x="98" y="252"/>
                    </a:cubicBezTo>
                    <a:cubicBezTo>
                      <a:pt x="85" y="281"/>
                      <a:pt x="66" y="307"/>
                      <a:pt x="52" y="335"/>
                    </a:cubicBezTo>
                    <a:cubicBezTo>
                      <a:pt x="37" y="365"/>
                      <a:pt x="24" y="396"/>
                      <a:pt x="15" y="429"/>
                    </a:cubicBezTo>
                    <a:cubicBezTo>
                      <a:pt x="4" y="466"/>
                      <a:pt x="0" y="506"/>
                      <a:pt x="8" y="544"/>
                    </a:cubicBezTo>
                    <a:cubicBezTo>
                      <a:pt x="11" y="563"/>
                      <a:pt x="18" y="582"/>
                      <a:pt x="28" y="599"/>
                    </a:cubicBezTo>
                    <a:cubicBezTo>
                      <a:pt x="36" y="612"/>
                      <a:pt x="45" y="636"/>
                      <a:pt x="64" y="636"/>
                    </a:cubicBezTo>
                    <a:cubicBezTo>
                      <a:pt x="71" y="636"/>
                      <a:pt x="77" y="633"/>
                      <a:pt x="83" y="629"/>
                    </a:cubicBezTo>
                    <a:cubicBezTo>
                      <a:pt x="184" y="569"/>
                      <a:pt x="246" y="462"/>
                      <a:pt x="279" y="352"/>
                    </a:cubicBezTo>
                    <a:cubicBezTo>
                      <a:pt x="293" y="303"/>
                      <a:pt x="303" y="253"/>
                      <a:pt x="305" y="203"/>
                    </a:cubicBezTo>
                    <a:cubicBezTo>
                      <a:pt x="306" y="178"/>
                      <a:pt x="303" y="155"/>
                      <a:pt x="301" y="131"/>
                    </a:cubicBezTo>
                    <a:cubicBezTo>
                      <a:pt x="298" y="107"/>
                      <a:pt x="304" y="82"/>
                      <a:pt x="300" y="57"/>
                    </a:cubicBezTo>
                    <a:cubicBezTo>
                      <a:pt x="297" y="34"/>
                      <a:pt x="285" y="10"/>
                      <a:pt x="262" y="4"/>
                    </a:cubicBezTo>
                    <a:cubicBezTo>
                      <a:pt x="247" y="0"/>
                      <a:pt x="231" y="5"/>
                      <a:pt x="219" y="15"/>
                    </a:cubicBezTo>
                    <a:cubicBezTo>
                      <a:pt x="206" y="25"/>
                      <a:pt x="198" y="38"/>
                      <a:pt x="190" y="52"/>
                    </a:cubicBezTo>
                    <a:cubicBezTo>
                      <a:pt x="186" y="59"/>
                      <a:pt x="182" y="66"/>
                      <a:pt x="179" y="73"/>
                    </a:cubicBezTo>
                    <a:cubicBezTo>
                      <a:pt x="170" y="89"/>
                      <a:pt x="162" y="106"/>
                      <a:pt x="154" y="1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7"/>
              <p:cNvSpPr/>
              <p:nvPr/>
            </p:nvSpPr>
            <p:spPr>
              <a:xfrm>
                <a:off x="7314564" y="2494700"/>
                <a:ext cx="83147" cy="184438"/>
              </a:xfrm>
              <a:custGeom>
                <a:avLst/>
                <a:gdLst/>
                <a:ahLst/>
                <a:cxnLst/>
                <a:rect l="l" t="t" r="r" b="b"/>
                <a:pathLst>
                  <a:path w="96" h="216" extrusionOk="0">
                    <a:moveTo>
                      <a:pt x="95" y="62"/>
                    </a:moveTo>
                    <a:cubicBezTo>
                      <a:pt x="94" y="46"/>
                      <a:pt x="90" y="28"/>
                      <a:pt x="79" y="16"/>
                    </a:cubicBezTo>
                    <a:cubicBezTo>
                      <a:pt x="66" y="2"/>
                      <a:pt x="46" y="0"/>
                      <a:pt x="30" y="9"/>
                    </a:cubicBezTo>
                    <a:cubicBezTo>
                      <a:pt x="2" y="24"/>
                      <a:pt x="3" y="57"/>
                      <a:pt x="2" y="84"/>
                    </a:cubicBezTo>
                    <a:cubicBezTo>
                      <a:pt x="0" y="118"/>
                      <a:pt x="0" y="152"/>
                      <a:pt x="3" y="186"/>
                    </a:cubicBezTo>
                    <a:cubicBezTo>
                      <a:pt x="5" y="215"/>
                      <a:pt x="34" y="216"/>
                      <a:pt x="53" y="201"/>
                    </a:cubicBezTo>
                    <a:cubicBezTo>
                      <a:pt x="66" y="191"/>
                      <a:pt x="74" y="176"/>
                      <a:pt x="80" y="161"/>
                    </a:cubicBezTo>
                    <a:cubicBezTo>
                      <a:pt x="86" y="146"/>
                      <a:pt x="90" y="129"/>
                      <a:pt x="92" y="113"/>
                    </a:cubicBezTo>
                    <a:cubicBezTo>
                      <a:pt x="94" y="96"/>
                      <a:pt x="96" y="79"/>
                      <a:pt x="95" y="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7"/>
              <p:cNvSpPr/>
              <p:nvPr/>
            </p:nvSpPr>
            <p:spPr>
              <a:xfrm>
                <a:off x="7056054" y="2254327"/>
                <a:ext cx="362822" cy="414227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82" extrusionOk="0">
                    <a:moveTo>
                      <a:pt x="422" y="348"/>
                    </a:moveTo>
                    <a:cubicBezTo>
                      <a:pt x="422" y="348"/>
                      <a:pt x="422" y="347"/>
                      <a:pt x="422" y="347"/>
                    </a:cubicBezTo>
                    <a:cubicBezTo>
                      <a:pt x="421" y="329"/>
                      <a:pt x="412" y="313"/>
                      <a:pt x="403" y="298"/>
                    </a:cubicBezTo>
                    <a:cubicBezTo>
                      <a:pt x="380" y="260"/>
                      <a:pt x="354" y="224"/>
                      <a:pt x="335" y="184"/>
                    </a:cubicBezTo>
                    <a:cubicBezTo>
                      <a:pt x="322" y="156"/>
                      <a:pt x="318" y="126"/>
                      <a:pt x="299" y="101"/>
                    </a:cubicBezTo>
                    <a:cubicBezTo>
                      <a:pt x="295" y="96"/>
                      <a:pt x="290" y="91"/>
                      <a:pt x="285" y="87"/>
                    </a:cubicBezTo>
                    <a:cubicBezTo>
                      <a:pt x="274" y="79"/>
                      <a:pt x="260" y="76"/>
                      <a:pt x="247" y="72"/>
                    </a:cubicBezTo>
                    <a:cubicBezTo>
                      <a:pt x="238" y="69"/>
                      <a:pt x="228" y="66"/>
                      <a:pt x="220" y="60"/>
                    </a:cubicBezTo>
                    <a:cubicBezTo>
                      <a:pt x="212" y="55"/>
                      <a:pt x="206" y="48"/>
                      <a:pt x="197" y="46"/>
                    </a:cubicBezTo>
                    <a:cubicBezTo>
                      <a:pt x="192" y="45"/>
                      <a:pt x="185" y="46"/>
                      <a:pt x="180" y="48"/>
                    </a:cubicBezTo>
                    <a:cubicBezTo>
                      <a:pt x="173" y="42"/>
                      <a:pt x="166" y="37"/>
                      <a:pt x="158" y="32"/>
                    </a:cubicBezTo>
                    <a:cubicBezTo>
                      <a:pt x="151" y="28"/>
                      <a:pt x="143" y="25"/>
                      <a:pt x="134" y="24"/>
                    </a:cubicBezTo>
                    <a:cubicBezTo>
                      <a:pt x="131" y="24"/>
                      <a:pt x="126" y="24"/>
                      <a:pt x="122" y="25"/>
                    </a:cubicBezTo>
                    <a:cubicBezTo>
                      <a:pt x="117" y="21"/>
                      <a:pt x="112" y="18"/>
                      <a:pt x="107" y="15"/>
                    </a:cubicBezTo>
                    <a:cubicBezTo>
                      <a:pt x="99" y="9"/>
                      <a:pt x="87" y="4"/>
                      <a:pt x="77" y="6"/>
                    </a:cubicBezTo>
                    <a:cubicBezTo>
                      <a:pt x="72" y="7"/>
                      <a:pt x="67" y="11"/>
                      <a:pt x="67" y="16"/>
                    </a:cubicBezTo>
                    <a:cubicBezTo>
                      <a:pt x="67" y="16"/>
                      <a:pt x="67" y="17"/>
                      <a:pt x="67" y="17"/>
                    </a:cubicBezTo>
                    <a:cubicBezTo>
                      <a:pt x="63" y="14"/>
                      <a:pt x="58" y="11"/>
                      <a:pt x="53" y="8"/>
                    </a:cubicBezTo>
                    <a:cubicBezTo>
                      <a:pt x="44" y="4"/>
                      <a:pt x="32" y="0"/>
                      <a:pt x="21" y="3"/>
                    </a:cubicBezTo>
                    <a:cubicBezTo>
                      <a:pt x="10" y="6"/>
                      <a:pt x="14" y="19"/>
                      <a:pt x="19" y="25"/>
                    </a:cubicBezTo>
                    <a:cubicBezTo>
                      <a:pt x="22" y="29"/>
                      <a:pt x="25" y="32"/>
                      <a:pt x="27" y="35"/>
                    </a:cubicBezTo>
                    <a:cubicBezTo>
                      <a:pt x="25" y="34"/>
                      <a:pt x="22" y="34"/>
                      <a:pt x="19" y="34"/>
                    </a:cubicBezTo>
                    <a:cubicBezTo>
                      <a:pt x="14" y="34"/>
                      <a:pt x="3" y="37"/>
                      <a:pt x="2" y="43"/>
                    </a:cubicBezTo>
                    <a:cubicBezTo>
                      <a:pt x="0" y="52"/>
                      <a:pt x="13" y="61"/>
                      <a:pt x="18" y="67"/>
                    </a:cubicBezTo>
                    <a:cubicBezTo>
                      <a:pt x="25" y="75"/>
                      <a:pt x="32" y="83"/>
                      <a:pt x="39" y="91"/>
                    </a:cubicBezTo>
                    <a:cubicBezTo>
                      <a:pt x="52" y="105"/>
                      <a:pt x="66" y="118"/>
                      <a:pt x="82" y="128"/>
                    </a:cubicBezTo>
                    <a:cubicBezTo>
                      <a:pt x="107" y="143"/>
                      <a:pt x="135" y="147"/>
                      <a:pt x="163" y="154"/>
                    </a:cubicBezTo>
                    <a:cubicBezTo>
                      <a:pt x="175" y="157"/>
                      <a:pt x="187" y="157"/>
                      <a:pt x="198" y="161"/>
                    </a:cubicBezTo>
                    <a:cubicBezTo>
                      <a:pt x="218" y="170"/>
                      <a:pt x="232" y="187"/>
                      <a:pt x="242" y="207"/>
                    </a:cubicBezTo>
                    <a:cubicBezTo>
                      <a:pt x="264" y="250"/>
                      <a:pt x="280" y="296"/>
                      <a:pt x="296" y="343"/>
                    </a:cubicBezTo>
                    <a:cubicBezTo>
                      <a:pt x="311" y="389"/>
                      <a:pt x="327" y="433"/>
                      <a:pt x="346" y="478"/>
                    </a:cubicBezTo>
                    <a:cubicBezTo>
                      <a:pt x="347" y="478"/>
                      <a:pt x="347" y="479"/>
                      <a:pt x="347" y="479"/>
                    </a:cubicBezTo>
                    <a:cubicBezTo>
                      <a:pt x="348" y="481"/>
                      <a:pt x="352" y="482"/>
                      <a:pt x="354" y="482"/>
                    </a:cubicBezTo>
                    <a:cubicBezTo>
                      <a:pt x="359" y="481"/>
                      <a:pt x="363" y="480"/>
                      <a:pt x="367" y="476"/>
                    </a:cubicBezTo>
                    <a:cubicBezTo>
                      <a:pt x="370" y="472"/>
                      <a:pt x="373" y="468"/>
                      <a:pt x="376" y="464"/>
                    </a:cubicBezTo>
                    <a:cubicBezTo>
                      <a:pt x="382" y="456"/>
                      <a:pt x="387" y="447"/>
                      <a:pt x="392" y="439"/>
                    </a:cubicBezTo>
                    <a:cubicBezTo>
                      <a:pt x="405" y="418"/>
                      <a:pt x="417" y="396"/>
                      <a:pt x="421" y="372"/>
                    </a:cubicBezTo>
                    <a:cubicBezTo>
                      <a:pt x="422" y="364"/>
                      <a:pt x="423" y="356"/>
                      <a:pt x="422" y="348"/>
                    </a:cubicBezTo>
                    <a:close/>
                  </a:path>
                </a:pathLst>
              </a:custGeom>
              <a:solidFill>
                <a:srgbClr val="A9887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7"/>
              <p:cNvSpPr/>
              <p:nvPr/>
            </p:nvSpPr>
            <p:spPr>
              <a:xfrm>
                <a:off x="7077219" y="2284563"/>
                <a:ext cx="72564" cy="54424"/>
              </a:xfrm>
              <a:custGeom>
                <a:avLst/>
                <a:gdLst/>
                <a:ahLst/>
                <a:cxnLst/>
                <a:rect l="l" t="t" r="r" b="b"/>
                <a:pathLst>
                  <a:path w="84" h="65" extrusionOk="0">
                    <a:moveTo>
                      <a:pt x="83" y="61"/>
                    </a:moveTo>
                    <a:cubicBezTo>
                      <a:pt x="68" y="53"/>
                      <a:pt x="55" y="44"/>
                      <a:pt x="42" y="33"/>
                    </a:cubicBezTo>
                    <a:cubicBezTo>
                      <a:pt x="36" y="28"/>
                      <a:pt x="30" y="22"/>
                      <a:pt x="25" y="16"/>
                    </a:cubicBezTo>
                    <a:cubicBezTo>
                      <a:pt x="19" y="11"/>
                      <a:pt x="14" y="5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9" y="8"/>
                      <a:pt x="14" y="14"/>
                      <a:pt x="19" y="20"/>
                    </a:cubicBezTo>
                    <a:cubicBezTo>
                      <a:pt x="25" y="26"/>
                      <a:pt x="31" y="31"/>
                      <a:pt x="37" y="37"/>
                    </a:cubicBezTo>
                    <a:cubicBezTo>
                      <a:pt x="49" y="47"/>
                      <a:pt x="63" y="56"/>
                      <a:pt x="77" y="64"/>
                    </a:cubicBezTo>
                    <a:cubicBezTo>
                      <a:pt x="79" y="65"/>
                      <a:pt x="81" y="65"/>
                      <a:pt x="83" y="64"/>
                    </a:cubicBezTo>
                    <a:cubicBezTo>
                      <a:pt x="84" y="63"/>
                      <a:pt x="84" y="62"/>
                      <a:pt x="83" y="61"/>
                    </a:cubicBezTo>
                    <a:close/>
                  </a:path>
                </a:pathLst>
              </a:custGeom>
              <a:solidFill>
                <a:srgbClr val="644B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17"/>
              <p:cNvSpPr/>
              <p:nvPr/>
            </p:nvSpPr>
            <p:spPr>
              <a:xfrm>
                <a:off x="7157341" y="2329916"/>
                <a:ext cx="137570" cy="31748"/>
              </a:xfrm>
              <a:custGeom>
                <a:avLst/>
                <a:gdLst/>
                <a:ahLst/>
                <a:cxnLst/>
                <a:rect l="l" t="t" r="r" b="b"/>
                <a:pathLst>
                  <a:path w="160" h="36" extrusionOk="0">
                    <a:moveTo>
                      <a:pt x="159" y="33"/>
                    </a:moveTo>
                    <a:cubicBezTo>
                      <a:pt x="154" y="14"/>
                      <a:pt x="134" y="4"/>
                      <a:pt x="115" y="2"/>
                    </a:cubicBezTo>
                    <a:cubicBezTo>
                      <a:pt x="92" y="0"/>
                      <a:pt x="69" y="8"/>
                      <a:pt x="46" y="9"/>
                    </a:cubicBezTo>
                    <a:cubicBezTo>
                      <a:pt x="32" y="10"/>
                      <a:pt x="18" y="9"/>
                      <a:pt x="4" y="9"/>
                    </a:cubicBezTo>
                    <a:cubicBezTo>
                      <a:pt x="3" y="9"/>
                      <a:pt x="0" y="9"/>
                      <a:pt x="0" y="11"/>
                    </a:cubicBezTo>
                    <a:cubicBezTo>
                      <a:pt x="0" y="12"/>
                      <a:pt x="3" y="13"/>
                      <a:pt x="4" y="13"/>
                    </a:cubicBezTo>
                    <a:cubicBezTo>
                      <a:pt x="26" y="14"/>
                      <a:pt x="48" y="14"/>
                      <a:pt x="70" y="10"/>
                    </a:cubicBezTo>
                    <a:cubicBezTo>
                      <a:pt x="90" y="7"/>
                      <a:pt x="113" y="1"/>
                      <a:pt x="133" y="11"/>
                    </a:cubicBezTo>
                    <a:cubicBezTo>
                      <a:pt x="142" y="16"/>
                      <a:pt x="149" y="24"/>
                      <a:pt x="151" y="33"/>
                    </a:cubicBezTo>
                    <a:cubicBezTo>
                      <a:pt x="152" y="36"/>
                      <a:pt x="160" y="36"/>
                      <a:pt x="159" y="33"/>
                    </a:cubicBezTo>
                    <a:close/>
                  </a:path>
                </a:pathLst>
              </a:custGeom>
              <a:solidFill>
                <a:srgbClr val="644B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17"/>
              <p:cNvSpPr/>
              <p:nvPr/>
            </p:nvSpPr>
            <p:spPr>
              <a:xfrm>
                <a:off x="7108965" y="2267932"/>
                <a:ext cx="77100" cy="61983"/>
              </a:xfrm>
              <a:custGeom>
                <a:avLst/>
                <a:gdLst/>
                <a:ahLst/>
                <a:cxnLst/>
                <a:rect l="l" t="t" r="r" b="b"/>
                <a:pathLst>
                  <a:path w="90" h="72" extrusionOk="0">
                    <a:moveTo>
                      <a:pt x="88" y="68"/>
                    </a:moveTo>
                    <a:cubicBezTo>
                      <a:pt x="56" y="54"/>
                      <a:pt x="32" y="28"/>
                      <a:pt x="9" y="2"/>
                    </a:cubicBezTo>
                    <a:cubicBezTo>
                      <a:pt x="7" y="0"/>
                      <a:pt x="0" y="1"/>
                      <a:pt x="2" y="4"/>
                    </a:cubicBezTo>
                    <a:cubicBezTo>
                      <a:pt x="26" y="30"/>
                      <a:pt x="50" y="57"/>
                      <a:pt x="83" y="71"/>
                    </a:cubicBezTo>
                    <a:cubicBezTo>
                      <a:pt x="84" y="72"/>
                      <a:pt x="87" y="72"/>
                      <a:pt x="88" y="71"/>
                    </a:cubicBezTo>
                    <a:cubicBezTo>
                      <a:pt x="90" y="71"/>
                      <a:pt x="90" y="69"/>
                      <a:pt x="88" y="68"/>
                    </a:cubicBezTo>
                    <a:close/>
                  </a:path>
                </a:pathLst>
              </a:custGeom>
              <a:solidFill>
                <a:srgbClr val="644B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7"/>
              <p:cNvSpPr/>
              <p:nvPr/>
            </p:nvSpPr>
            <p:spPr>
              <a:xfrm>
                <a:off x="7155830" y="2275492"/>
                <a:ext cx="60470" cy="52913"/>
              </a:xfrm>
              <a:custGeom>
                <a:avLst/>
                <a:gdLst/>
                <a:ahLst/>
                <a:cxnLst/>
                <a:rect l="l" t="t" r="r" b="b"/>
                <a:pathLst>
                  <a:path w="69" h="61" extrusionOk="0">
                    <a:moveTo>
                      <a:pt x="68" y="58"/>
                    </a:moveTo>
                    <a:cubicBezTo>
                      <a:pt x="46" y="42"/>
                      <a:pt x="25" y="23"/>
                      <a:pt x="8" y="2"/>
                    </a:cubicBezTo>
                    <a:cubicBezTo>
                      <a:pt x="7" y="1"/>
                      <a:pt x="5" y="0"/>
                      <a:pt x="3" y="1"/>
                    </a:cubicBezTo>
                    <a:cubicBezTo>
                      <a:pt x="3" y="1"/>
                      <a:pt x="0" y="2"/>
                      <a:pt x="1" y="3"/>
                    </a:cubicBezTo>
                    <a:cubicBezTo>
                      <a:pt x="18" y="25"/>
                      <a:pt x="38" y="44"/>
                      <a:pt x="61" y="60"/>
                    </a:cubicBezTo>
                    <a:cubicBezTo>
                      <a:pt x="63" y="61"/>
                      <a:pt x="65" y="61"/>
                      <a:pt x="66" y="61"/>
                    </a:cubicBezTo>
                    <a:cubicBezTo>
                      <a:pt x="67" y="60"/>
                      <a:pt x="69" y="59"/>
                      <a:pt x="68" y="58"/>
                    </a:cubicBezTo>
                    <a:close/>
                  </a:path>
                </a:pathLst>
              </a:custGeom>
              <a:solidFill>
                <a:srgbClr val="644B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17"/>
              <p:cNvSpPr/>
              <p:nvPr/>
            </p:nvSpPr>
            <p:spPr>
              <a:xfrm>
                <a:off x="7207230" y="2295145"/>
                <a:ext cx="45353" cy="31748"/>
              </a:xfrm>
              <a:custGeom>
                <a:avLst/>
                <a:gdLst/>
                <a:ahLst/>
                <a:cxnLst/>
                <a:rect l="l" t="t" r="r" b="b"/>
                <a:pathLst>
                  <a:path w="53" h="37" extrusionOk="0">
                    <a:moveTo>
                      <a:pt x="50" y="33"/>
                    </a:moveTo>
                    <a:cubicBezTo>
                      <a:pt x="34" y="26"/>
                      <a:pt x="21" y="13"/>
                      <a:pt x="10" y="1"/>
                    </a:cubicBezTo>
                    <a:cubicBezTo>
                      <a:pt x="8" y="0"/>
                      <a:pt x="0" y="1"/>
                      <a:pt x="3" y="3"/>
                    </a:cubicBezTo>
                    <a:cubicBezTo>
                      <a:pt x="16" y="16"/>
                      <a:pt x="29" y="29"/>
                      <a:pt x="46" y="36"/>
                    </a:cubicBezTo>
                    <a:cubicBezTo>
                      <a:pt x="48" y="37"/>
                      <a:pt x="50" y="37"/>
                      <a:pt x="51" y="35"/>
                    </a:cubicBezTo>
                    <a:cubicBezTo>
                      <a:pt x="53" y="34"/>
                      <a:pt x="51" y="33"/>
                      <a:pt x="50" y="33"/>
                    </a:cubicBezTo>
                    <a:close/>
                  </a:path>
                </a:pathLst>
              </a:custGeom>
              <a:solidFill>
                <a:srgbClr val="644B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17"/>
              <p:cNvSpPr/>
              <p:nvPr/>
            </p:nvSpPr>
            <p:spPr>
              <a:xfrm>
                <a:off x="7316076" y="2488653"/>
                <a:ext cx="279676" cy="36887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30" extrusionOk="0">
                    <a:moveTo>
                      <a:pt x="325" y="316"/>
                    </a:moveTo>
                    <a:cubicBezTo>
                      <a:pt x="324" y="306"/>
                      <a:pt x="322" y="297"/>
                      <a:pt x="319" y="288"/>
                    </a:cubicBezTo>
                    <a:cubicBezTo>
                      <a:pt x="320" y="287"/>
                      <a:pt x="321" y="286"/>
                      <a:pt x="320" y="285"/>
                    </a:cubicBezTo>
                    <a:cubicBezTo>
                      <a:pt x="315" y="263"/>
                      <a:pt x="303" y="243"/>
                      <a:pt x="290" y="224"/>
                    </a:cubicBezTo>
                    <a:cubicBezTo>
                      <a:pt x="276" y="205"/>
                      <a:pt x="260" y="186"/>
                      <a:pt x="245" y="168"/>
                    </a:cubicBezTo>
                    <a:cubicBezTo>
                      <a:pt x="229" y="149"/>
                      <a:pt x="213" y="131"/>
                      <a:pt x="195" y="114"/>
                    </a:cubicBezTo>
                    <a:cubicBezTo>
                      <a:pt x="186" y="105"/>
                      <a:pt x="176" y="97"/>
                      <a:pt x="166" y="89"/>
                    </a:cubicBezTo>
                    <a:cubicBezTo>
                      <a:pt x="156" y="81"/>
                      <a:pt x="145" y="72"/>
                      <a:pt x="137" y="62"/>
                    </a:cubicBezTo>
                    <a:cubicBezTo>
                      <a:pt x="129" y="52"/>
                      <a:pt x="124" y="41"/>
                      <a:pt x="118" y="30"/>
                    </a:cubicBezTo>
                    <a:cubicBezTo>
                      <a:pt x="113" y="23"/>
                      <a:pt x="109" y="16"/>
                      <a:pt x="104" y="10"/>
                    </a:cubicBezTo>
                    <a:cubicBezTo>
                      <a:pt x="100" y="5"/>
                      <a:pt x="94" y="0"/>
                      <a:pt x="88" y="2"/>
                    </a:cubicBezTo>
                    <a:cubicBezTo>
                      <a:pt x="81" y="16"/>
                      <a:pt x="81" y="29"/>
                      <a:pt x="80" y="45"/>
                    </a:cubicBezTo>
                    <a:cubicBezTo>
                      <a:pt x="79" y="61"/>
                      <a:pt x="77" y="77"/>
                      <a:pt x="75" y="93"/>
                    </a:cubicBezTo>
                    <a:cubicBezTo>
                      <a:pt x="70" y="123"/>
                      <a:pt x="59" y="151"/>
                      <a:pt x="40" y="174"/>
                    </a:cubicBezTo>
                    <a:cubicBezTo>
                      <a:pt x="30" y="185"/>
                      <a:pt x="19" y="195"/>
                      <a:pt x="7" y="203"/>
                    </a:cubicBezTo>
                    <a:cubicBezTo>
                      <a:pt x="3" y="203"/>
                      <a:pt x="0" y="204"/>
                      <a:pt x="1" y="207"/>
                    </a:cubicBezTo>
                    <a:cubicBezTo>
                      <a:pt x="12" y="234"/>
                      <a:pt x="33" y="254"/>
                      <a:pt x="50" y="277"/>
                    </a:cubicBezTo>
                    <a:cubicBezTo>
                      <a:pt x="65" y="299"/>
                      <a:pt x="77" y="323"/>
                      <a:pt x="92" y="346"/>
                    </a:cubicBezTo>
                    <a:cubicBezTo>
                      <a:pt x="106" y="369"/>
                      <a:pt x="124" y="390"/>
                      <a:pt x="147" y="404"/>
                    </a:cubicBezTo>
                    <a:cubicBezTo>
                      <a:pt x="160" y="412"/>
                      <a:pt x="173" y="418"/>
                      <a:pt x="187" y="422"/>
                    </a:cubicBezTo>
                    <a:cubicBezTo>
                      <a:pt x="202" y="426"/>
                      <a:pt x="217" y="429"/>
                      <a:pt x="232" y="429"/>
                    </a:cubicBezTo>
                    <a:cubicBezTo>
                      <a:pt x="262" y="430"/>
                      <a:pt x="287" y="412"/>
                      <a:pt x="304" y="389"/>
                    </a:cubicBezTo>
                    <a:cubicBezTo>
                      <a:pt x="319" y="368"/>
                      <a:pt x="327" y="341"/>
                      <a:pt x="325" y="3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7"/>
              <p:cNvSpPr/>
              <p:nvPr/>
            </p:nvSpPr>
            <p:spPr>
              <a:xfrm>
                <a:off x="7648663" y="2202926"/>
                <a:ext cx="702966" cy="1186745"/>
              </a:xfrm>
              <a:custGeom>
                <a:avLst/>
                <a:gdLst/>
                <a:ahLst/>
                <a:cxnLst/>
                <a:rect l="l" t="t" r="r" b="b"/>
                <a:pathLst>
                  <a:path w="819" h="1383" extrusionOk="0">
                    <a:moveTo>
                      <a:pt x="773" y="646"/>
                    </a:moveTo>
                    <a:cubicBezTo>
                      <a:pt x="767" y="678"/>
                      <a:pt x="769" y="820"/>
                      <a:pt x="775" y="851"/>
                    </a:cubicBezTo>
                    <a:cubicBezTo>
                      <a:pt x="782" y="888"/>
                      <a:pt x="781" y="1241"/>
                      <a:pt x="785" y="1278"/>
                    </a:cubicBezTo>
                    <a:cubicBezTo>
                      <a:pt x="787" y="1300"/>
                      <a:pt x="802" y="1353"/>
                      <a:pt x="789" y="1372"/>
                    </a:cubicBezTo>
                    <a:cubicBezTo>
                      <a:pt x="786" y="1377"/>
                      <a:pt x="782" y="1380"/>
                      <a:pt x="777" y="1382"/>
                    </a:cubicBezTo>
                    <a:cubicBezTo>
                      <a:pt x="775" y="1382"/>
                      <a:pt x="772" y="1383"/>
                      <a:pt x="770" y="1383"/>
                    </a:cubicBezTo>
                    <a:cubicBezTo>
                      <a:pt x="769" y="1383"/>
                      <a:pt x="768" y="1383"/>
                      <a:pt x="767" y="1383"/>
                    </a:cubicBezTo>
                    <a:cubicBezTo>
                      <a:pt x="744" y="1383"/>
                      <a:pt x="713" y="1363"/>
                      <a:pt x="697" y="1359"/>
                    </a:cubicBezTo>
                    <a:cubicBezTo>
                      <a:pt x="666" y="1350"/>
                      <a:pt x="574" y="1345"/>
                      <a:pt x="543" y="1338"/>
                    </a:cubicBezTo>
                    <a:cubicBezTo>
                      <a:pt x="503" y="1328"/>
                      <a:pt x="463" y="1320"/>
                      <a:pt x="422" y="1312"/>
                    </a:cubicBezTo>
                    <a:cubicBezTo>
                      <a:pt x="399" y="1308"/>
                      <a:pt x="376" y="1303"/>
                      <a:pt x="353" y="1299"/>
                    </a:cubicBezTo>
                    <a:cubicBezTo>
                      <a:pt x="309" y="1291"/>
                      <a:pt x="266" y="1283"/>
                      <a:pt x="222" y="1274"/>
                    </a:cubicBezTo>
                    <a:cubicBezTo>
                      <a:pt x="198" y="1270"/>
                      <a:pt x="173" y="1265"/>
                      <a:pt x="150" y="1270"/>
                    </a:cubicBezTo>
                    <a:cubicBezTo>
                      <a:pt x="131" y="1274"/>
                      <a:pt x="114" y="1283"/>
                      <a:pt x="96" y="1287"/>
                    </a:cubicBezTo>
                    <a:cubicBezTo>
                      <a:pt x="66" y="1293"/>
                      <a:pt x="50" y="1285"/>
                      <a:pt x="44" y="1257"/>
                    </a:cubicBezTo>
                    <a:cubicBezTo>
                      <a:pt x="37" y="1226"/>
                      <a:pt x="38" y="878"/>
                      <a:pt x="33" y="847"/>
                    </a:cubicBezTo>
                    <a:cubicBezTo>
                      <a:pt x="23" y="782"/>
                      <a:pt x="35" y="731"/>
                      <a:pt x="23" y="666"/>
                    </a:cubicBezTo>
                    <a:cubicBezTo>
                      <a:pt x="15" y="626"/>
                      <a:pt x="24" y="581"/>
                      <a:pt x="21" y="541"/>
                    </a:cubicBezTo>
                    <a:cubicBezTo>
                      <a:pt x="18" y="497"/>
                      <a:pt x="19" y="454"/>
                      <a:pt x="26" y="411"/>
                    </a:cubicBezTo>
                    <a:cubicBezTo>
                      <a:pt x="31" y="383"/>
                      <a:pt x="0" y="347"/>
                      <a:pt x="8" y="320"/>
                    </a:cubicBezTo>
                    <a:cubicBezTo>
                      <a:pt x="7" y="293"/>
                      <a:pt x="6" y="265"/>
                      <a:pt x="5" y="237"/>
                    </a:cubicBezTo>
                    <a:cubicBezTo>
                      <a:pt x="4" y="221"/>
                      <a:pt x="3" y="205"/>
                      <a:pt x="3" y="189"/>
                    </a:cubicBezTo>
                    <a:cubicBezTo>
                      <a:pt x="2" y="154"/>
                      <a:pt x="19" y="136"/>
                      <a:pt x="48" y="120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71" y="107"/>
                      <a:pt x="71" y="107"/>
                      <a:pt x="71" y="107"/>
                    </a:cubicBezTo>
                    <a:cubicBezTo>
                      <a:pt x="80" y="102"/>
                      <a:pt x="89" y="98"/>
                      <a:pt x="99" y="93"/>
                    </a:cubicBezTo>
                    <a:cubicBezTo>
                      <a:pt x="121" y="84"/>
                      <a:pt x="144" y="76"/>
                      <a:pt x="166" y="68"/>
                    </a:cubicBezTo>
                    <a:cubicBezTo>
                      <a:pt x="168" y="67"/>
                      <a:pt x="169" y="67"/>
                      <a:pt x="170" y="66"/>
                    </a:cubicBezTo>
                    <a:cubicBezTo>
                      <a:pt x="180" y="63"/>
                      <a:pt x="190" y="59"/>
                      <a:pt x="199" y="55"/>
                    </a:cubicBezTo>
                    <a:cubicBezTo>
                      <a:pt x="200" y="54"/>
                      <a:pt x="201" y="54"/>
                      <a:pt x="202" y="54"/>
                    </a:cubicBezTo>
                    <a:cubicBezTo>
                      <a:pt x="218" y="47"/>
                      <a:pt x="233" y="40"/>
                      <a:pt x="249" y="33"/>
                    </a:cubicBezTo>
                    <a:cubicBezTo>
                      <a:pt x="266" y="26"/>
                      <a:pt x="284" y="19"/>
                      <a:pt x="302" y="14"/>
                    </a:cubicBezTo>
                    <a:cubicBezTo>
                      <a:pt x="354" y="0"/>
                      <a:pt x="415" y="13"/>
                      <a:pt x="466" y="26"/>
                    </a:cubicBezTo>
                    <a:cubicBezTo>
                      <a:pt x="495" y="33"/>
                      <a:pt x="524" y="42"/>
                      <a:pt x="552" y="52"/>
                    </a:cubicBezTo>
                    <a:cubicBezTo>
                      <a:pt x="563" y="56"/>
                      <a:pt x="575" y="60"/>
                      <a:pt x="586" y="64"/>
                    </a:cubicBezTo>
                    <a:cubicBezTo>
                      <a:pt x="591" y="66"/>
                      <a:pt x="596" y="68"/>
                      <a:pt x="601" y="70"/>
                    </a:cubicBezTo>
                    <a:cubicBezTo>
                      <a:pt x="607" y="73"/>
                      <a:pt x="613" y="75"/>
                      <a:pt x="619" y="77"/>
                    </a:cubicBezTo>
                    <a:cubicBezTo>
                      <a:pt x="633" y="83"/>
                      <a:pt x="647" y="89"/>
                      <a:pt x="661" y="95"/>
                    </a:cubicBezTo>
                    <a:cubicBezTo>
                      <a:pt x="672" y="99"/>
                      <a:pt x="683" y="104"/>
                      <a:pt x="693" y="108"/>
                    </a:cubicBezTo>
                    <a:cubicBezTo>
                      <a:pt x="716" y="118"/>
                      <a:pt x="755" y="145"/>
                      <a:pt x="773" y="162"/>
                    </a:cubicBezTo>
                    <a:cubicBezTo>
                      <a:pt x="808" y="195"/>
                      <a:pt x="805" y="235"/>
                      <a:pt x="811" y="281"/>
                    </a:cubicBezTo>
                    <a:cubicBezTo>
                      <a:pt x="819" y="336"/>
                      <a:pt x="810" y="388"/>
                      <a:pt x="793" y="440"/>
                    </a:cubicBezTo>
                    <a:cubicBezTo>
                      <a:pt x="776" y="493"/>
                      <a:pt x="757" y="545"/>
                      <a:pt x="745" y="599"/>
                    </a:cubicBezTo>
                    <a:cubicBezTo>
                      <a:pt x="738" y="627"/>
                      <a:pt x="739" y="655"/>
                      <a:pt x="729" y="682"/>
                    </a:cubicBezTo>
                    <a:cubicBezTo>
                      <a:pt x="720" y="709"/>
                      <a:pt x="779" y="618"/>
                      <a:pt x="773" y="6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7"/>
              <p:cNvSpPr/>
              <p:nvPr/>
            </p:nvSpPr>
            <p:spPr>
              <a:xfrm>
                <a:off x="8298718" y="2506794"/>
                <a:ext cx="108847" cy="169320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98" extrusionOk="0">
                    <a:moveTo>
                      <a:pt x="118" y="113"/>
                    </a:moveTo>
                    <a:cubicBezTo>
                      <a:pt x="113" y="84"/>
                      <a:pt x="103" y="56"/>
                      <a:pt x="90" y="30"/>
                    </a:cubicBezTo>
                    <a:cubicBezTo>
                      <a:pt x="86" y="22"/>
                      <a:pt x="82" y="14"/>
                      <a:pt x="76" y="9"/>
                    </a:cubicBezTo>
                    <a:cubicBezTo>
                      <a:pt x="64" y="0"/>
                      <a:pt x="49" y="0"/>
                      <a:pt x="35" y="0"/>
                    </a:cubicBezTo>
                    <a:cubicBezTo>
                      <a:pt x="29" y="0"/>
                      <a:pt x="24" y="0"/>
                      <a:pt x="19" y="2"/>
                    </a:cubicBezTo>
                    <a:cubicBezTo>
                      <a:pt x="15" y="4"/>
                      <a:pt x="12" y="7"/>
                      <a:pt x="9" y="11"/>
                    </a:cubicBezTo>
                    <a:cubicBezTo>
                      <a:pt x="2" y="21"/>
                      <a:pt x="0" y="34"/>
                      <a:pt x="0" y="47"/>
                    </a:cubicBezTo>
                    <a:cubicBezTo>
                      <a:pt x="0" y="59"/>
                      <a:pt x="0" y="70"/>
                      <a:pt x="3" y="82"/>
                    </a:cubicBezTo>
                    <a:cubicBezTo>
                      <a:pt x="12" y="111"/>
                      <a:pt x="24" y="138"/>
                      <a:pt x="41" y="163"/>
                    </a:cubicBezTo>
                    <a:cubicBezTo>
                      <a:pt x="52" y="178"/>
                      <a:pt x="66" y="192"/>
                      <a:pt x="84" y="196"/>
                    </a:cubicBezTo>
                    <a:cubicBezTo>
                      <a:pt x="95" y="198"/>
                      <a:pt x="117" y="196"/>
                      <a:pt x="123" y="185"/>
                    </a:cubicBezTo>
                    <a:cubicBezTo>
                      <a:pt x="128" y="173"/>
                      <a:pt x="124" y="152"/>
                      <a:pt x="123" y="140"/>
                    </a:cubicBezTo>
                    <a:cubicBezTo>
                      <a:pt x="122" y="131"/>
                      <a:pt x="120" y="122"/>
                      <a:pt x="118" y="1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17"/>
              <p:cNvSpPr/>
              <p:nvPr/>
            </p:nvSpPr>
            <p:spPr>
              <a:xfrm>
                <a:off x="8277553" y="2255838"/>
                <a:ext cx="405152" cy="436907"/>
              </a:xfrm>
              <a:custGeom>
                <a:avLst/>
                <a:gdLst/>
                <a:ahLst/>
                <a:cxnLst/>
                <a:rect l="l" t="t" r="r" b="b"/>
                <a:pathLst>
                  <a:path w="473" h="509" extrusionOk="0">
                    <a:moveTo>
                      <a:pt x="110" y="498"/>
                    </a:moveTo>
                    <a:cubicBezTo>
                      <a:pt x="113" y="492"/>
                      <a:pt x="114" y="486"/>
                      <a:pt x="114" y="479"/>
                    </a:cubicBezTo>
                    <a:cubicBezTo>
                      <a:pt x="117" y="453"/>
                      <a:pt x="122" y="426"/>
                      <a:pt x="126" y="400"/>
                    </a:cubicBezTo>
                    <a:cubicBezTo>
                      <a:pt x="131" y="368"/>
                      <a:pt x="137" y="337"/>
                      <a:pt x="142" y="305"/>
                    </a:cubicBezTo>
                    <a:cubicBezTo>
                      <a:pt x="145" y="288"/>
                      <a:pt x="152" y="272"/>
                      <a:pt x="168" y="266"/>
                    </a:cubicBezTo>
                    <a:cubicBezTo>
                      <a:pt x="193" y="255"/>
                      <a:pt x="217" y="244"/>
                      <a:pt x="242" y="233"/>
                    </a:cubicBezTo>
                    <a:cubicBezTo>
                      <a:pt x="254" y="227"/>
                      <a:pt x="266" y="221"/>
                      <a:pt x="278" y="215"/>
                    </a:cubicBezTo>
                    <a:cubicBezTo>
                      <a:pt x="288" y="211"/>
                      <a:pt x="298" y="209"/>
                      <a:pt x="308" y="204"/>
                    </a:cubicBezTo>
                    <a:cubicBezTo>
                      <a:pt x="320" y="198"/>
                      <a:pt x="331" y="193"/>
                      <a:pt x="342" y="186"/>
                    </a:cubicBezTo>
                    <a:cubicBezTo>
                      <a:pt x="343" y="186"/>
                      <a:pt x="344" y="185"/>
                      <a:pt x="345" y="185"/>
                    </a:cubicBezTo>
                    <a:cubicBezTo>
                      <a:pt x="346" y="184"/>
                      <a:pt x="348" y="183"/>
                      <a:pt x="349" y="181"/>
                    </a:cubicBezTo>
                    <a:cubicBezTo>
                      <a:pt x="350" y="181"/>
                      <a:pt x="351" y="180"/>
                      <a:pt x="352" y="17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399" y="146"/>
                      <a:pt x="399" y="146"/>
                      <a:pt x="399" y="146"/>
                    </a:cubicBezTo>
                    <a:cubicBezTo>
                      <a:pt x="408" y="140"/>
                      <a:pt x="416" y="134"/>
                      <a:pt x="424" y="127"/>
                    </a:cubicBezTo>
                    <a:cubicBezTo>
                      <a:pt x="426" y="125"/>
                      <a:pt x="428" y="124"/>
                      <a:pt x="430" y="122"/>
                    </a:cubicBezTo>
                    <a:cubicBezTo>
                      <a:pt x="438" y="113"/>
                      <a:pt x="446" y="104"/>
                      <a:pt x="454" y="95"/>
                    </a:cubicBezTo>
                    <a:cubicBezTo>
                      <a:pt x="457" y="90"/>
                      <a:pt x="473" y="75"/>
                      <a:pt x="469" y="69"/>
                    </a:cubicBezTo>
                    <a:cubicBezTo>
                      <a:pt x="468" y="68"/>
                      <a:pt x="468" y="67"/>
                      <a:pt x="467" y="66"/>
                    </a:cubicBezTo>
                    <a:cubicBezTo>
                      <a:pt x="466" y="66"/>
                      <a:pt x="465" y="65"/>
                      <a:pt x="464" y="65"/>
                    </a:cubicBezTo>
                    <a:cubicBezTo>
                      <a:pt x="456" y="63"/>
                      <a:pt x="447" y="63"/>
                      <a:pt x="440" y="66"/>
                    </a:cubicBezTo>
                    <a:cubicBezTo>
                      <a:pt x="422" y="72"/>
                      <a:pt x="412" y="91"/>
                      <a:pt x="396" y="101"/>
                    </a:cubicBezTo>
                    <a:cubicBezTo>
                      <a:pt x="389" y="104"/>
                      <a:pt x="382" y="107"/>
                      <a:pt x="378" y="113"/>
                    </a:cubicBezTo>
                    <a:cubicBezTo>
                      <a:pt x="388" y="89"/>
                      <a:pt x="396" y="64"/>
                      <a:pt x="404" y="40"/>
                    </a:cubicBezTo>
                    <a:cubicBezTo>
                      <a:pt x="407" y="32"/>
                      <a:pt x="409" y="24"/>
                      <a:pt x="412" y="17"/>
                    </a:cubicBezTo>
                    <a:cubicBezTo>
                      <a:pt x="413" y="12"/>
                      <a:pt x="416" y="7"/>
                      <a:pt x="411" y="3"/>
                    </a:cubicBezTo>
                    <a:cubicBezTo>
                      <a:pt x="410" y="2"/>
                      <a:pt x="408" y="1"/>
                      <a:pt x="406" y="1"/>
                    </a:cubicBezTo>
                    <a:cubicBezTo>
                      <a:pt x="397" y="0"/>
                      <a:pt x="385" y="3"/>
                      <a:pt x="380" y="11"/>
                    </a:cubicBezTo>
                    <a:cubicBezTo>
                      <a:pt x="363" y="39"/>
                      <a:pt x="352" y="71"/>
                      <a:pt x="332" y="98"/>
                    </a:cubicBezTo>
                    <a:cubicBezTo>
                      <a:pt x="322" y="85"/>
                      <a:pt x="319" y="69"/>
                      <a:pt x="315" y="54"/>
                    </a:cubicBezTo>
                    <a:cubicBezTo>
                      <a:pt x="313" y="43"/>
                      <a:pt x="309" y="19"/>
                      <a:pt x="292" y="29"/>
                    </a:cubicBezTo>
                    <a:cubicBezTo>
                      <a:pt x="286" y="32"/>
                      <a:pt x="283" y="39"/>
                      <a:pt x="281" y="46"/>
                    </a:cubicBezTo>
                    <a:cubicBezTo>
                      <a:pt x="277" y="64"/>
                      <a:pt x="281" y="82"/>
                      <a:pt x="284" y="100"/>
                    </a:cubicBezTo>
                    <a:cubicBezTo>
                      <a:pt x="286" y="109"/>
                      <a:pt x="288" y="119"/>
                      <a:pt x="287" y="127"/>
                    </a:cubicBezTo>
                    <a:cubicBezTo>
                      <a:pt x="287" y="136"/>
                      <a:pt x="281" y="144"/>
                      <a:pt x="277" y="151"/>
                    </a:cubicBezTo>
                    <a:cubicBezTo>
                      <a:pt x="278" y="148"/>
                      <a:pt x="278" y="146"/>
                      <a:pt x="279" y="144"/>
                    </a:cubicBezTo>
                    <a:cubicBezTo>
                      <a:pt x="283" y="121"/>
                      <a:pt x="277" y="98"/>
                      <a:pt x="269" y="77"/>
                    </a:cubicBezTo>
                    <a:cubicBezTo>
                      <a:pt x="267" y="71"/>
                      <a:pt x="265" y="65"/>
                      <a:pt x="262" y="59"/>
                    </a:cubicBezTo>
                    <a:cubicBezTo>
                      <a:pt x="259" y="50"/>
                      <a:pt x="254" y="37"/>
                      <a:pt x="243" y="43"/>
                    </a:cubicBezTo>
                    <a:cubicBezTo>
                      <a:pt x="239" y="45"/>
                      <a:pt x="236" y="49"/>
                      <a:pt x="234" y="54"/>
                    </a:cubicBezTo>
                    <a:cubicBezTo>
                      <a:pt x="230" y="62"/>
                      <a:pt x="231" y="72"/>
                      <a:pt x="232" y="82"/>
                    </a:cubicBezTo>
                    <a:cubicBezTo>
                      <a:pt x="234" y="93"/>
                      <a:pt x="238" y="105"/>
                      <a:pt x="238" y="117"/>
                    </a:cubicBezTo>
                    <a:cubicBezTo>
                      <a:pt x="237" y="124"/>
                      <a:pt x="234" y="131"/>
                      <a:pt x="230" y="138"/>
                    </a:cubicBezTo>
                    <a:cubicBezTo>
                      <a:pt x="227" y="145"/>
                      <a:pt x="224" y="151"/>
                      <a:pt x="218" y="156"/>
                    </a:cubicBezTo>
                    <a:cubicBezTo>
                      <a:pt x="216" y="157"/>
                      <a:pt x="213" y="159"/>
                      <a:pt x="210" y="160"/>
                    </a:cubicBezTo>
                    <a:cubicBezTo>
                      <a:pt x="195" y="167"/>
                      <a:pt x="180" y="171"/>
                      <a:pt x="164" y="174"/>
                    </a:cubicBezTo>
                    <a:cubicBezTo>
                      <a:pt x="145" y="177"/>
                      <a:pt x="125" y="178"/>
                      <a:pt x="107" y="182"/>
                    </a:cubicBezTo>
                    <a:cubicBezTo>
                      <a:pt x="98" y="184"/>
                      <a:pt x="88" y="186"/>
                      <a:pt x="80" y="191"/>
                    </a:cubicBezTo>
                    <a:cubicBezTo>
                      <a:pt x="72" y="196"/>
                      <a:pt x="67" y="204"/>
                      <a:pt x="62" y="211"/>
                    </a:cubicBezTo>
                    <a:cubicBezTo>
                      <a:pt x="54" y="224"/>
                      <a:pt x="48" y="238"/>
                      <a:pt x="41" y="252"/>
                    </a:cubicBezTo>
                    <a:cubicBezTo>
                      <a:pt x="27" y="284"/>
                      <a:pt x="12" y="316"/>
                      <a:pt x="2" y="349"/>
                    </a:cubicBezTo>
                    <a:cubicBezTo>
                      <a:pt x="1" y="350"/>
                      <a:pt x="0" y="350"/>
                      <a:pt x="0" y="351"/>
                    </a:cubicBezTo>
                    <a:cubicBezTo>
                      <a:pt x="0" y="352"/>
                      <a:pt x="0" y="353"/>
                      <a:pt x="0" y="354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5"/>
                      <a:pt x="0" y="356"/>
                      <a:pt x="1" y="356"/>
                    </a:cubicBezTo>
                    <a:cubicBezTo>
                      <a:pt x="2" y="381"/>
                      <a:pt x="12" y="405"/>
                      <a:pt x="24" y="427"/>
                    </a:cubicBezTo>
                    <a:cubicBezTo>
                      <a:pt x="31" y="438"/>
                      <a:pt x="39" y="449"/>
                      <a:pt x="47" y="460"/>
                    </a:cubicBezTo>
                    <a:cubicBezTo>
                      <a:pt x="55" y="471"/>
                      <a:pt x="63" y="482"/>
                      <a:pt x="72" y="492"/>
                    </a:cubicBezTo>
                    <a:cubicBezTo>
                      <a:pt x="77" y="497"/>
                      <a:pt x="82" y="501"/>
                      <a:pt x="88" y="504"/>
                    </a:cubicBezTo>
                    <a:cubicBezTo>
                      <a:pt x="97" y="509"/>
                      <a:pt x="106" y="508"/>
                      <a:pt x="110" y="498"/>
                    </a:cubicBezTo>
                    <a:close/>
                  </a:path>
                </a:pathLst>
              </a:custGeom>
              <a:solidFill>
                <a:srgbClr val="A9887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7"/>
              <p:cNvSpPr/>
              <p:nvPr/>
            </p:nvSpPr>
            <p:spPr>
              <a:xfrm>
                <a:off x="8493734" y="2382828"/>
                <a:ext cx="25700" cy="34772"/>
              </a:xfrm>
              <a:custGeom>
                <a:avLst/>
                <a:gdLst/>
                <a:ahLst/>
                <a:cxnLst/>
                <a:rect l="l" t="t" r="r" b="b"/>
                <a:pathLst>
                  <a:path w="30" h="40" extrusionOk="0">
                    <a:moveTo>
                      <a:pt x="21" y="2"/>
                    </a:moveTo>
                    <a:cubicBezTo>
                      <a:pt x="18" y="9"/>
                      <a:pt x="15" y="15"/>
                      <a:pt x="12" y="21"/>
                    </a:cubicBezTo>
                    <a:cubicBezTo>
                      <a:pt x="10" y="24"/>
                      <a:pt x="8" y="27"/>
                      <a:pt x="6" y="29"/>
                    </a:cubicBezTo>
                    <a:cubicBezTo>
                      <a:pt x="4" y="31"/>
                      <a:pt x="2" y="34"/>
                      <a:pt x="1" y="36"/>
                    </a:cubicBezTo>
                    <a:cubicBezTo>
                      <a:pt x="0" y="39"/>
                      <a:pt x="7" y="40"/>
                      <a:pt x="8" y="37"/>
                    </a:cubicBezTo>
                    <a:cubicBezTo>
                      <a:pt x="10" y="35"/>
                      <a:pt x="12" y="33"/>
                      <a:pt x="14" y="30"/>
                    </a:cubicBezTo>
                    <a:cubicBezTo>
                      <a:pt x="16" y="28"/>
                      <a:pt x="18" y="25"/>
                      <a:pt x="19" y="22"/>
                    </a:cubicBezTo>
                    <a:cubicBezTo>
                      <a:pt x="23" y="16"/>
                      <a:pt x="26" y="10"/>
                      <a:pt x="29" y="3"/>
                    </a:cubicBezTo>
                    <a:cubicBezTo>
                      <a:pt x="30" y="1"/>
                      <a:pt x="22" y="0"/>
                      <a:pt x="21" y="2"/>
                    </a:cubicBezTo>
                    <a:close/>
                  </a:path>
                </a:pathLst>
              </a:custGeom>
              <a:solidFill>
                <a:srgbClr val="644B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7"/>
              <p:cNvSpPr/>
              <p:nvPr/>
            </p:nvSpPr>
            <p:spPr>
              <a:xfrm>
                <a:off x="8539086" y="2342010"/>
                <a:ext cx="28724" cy="72566"/>
              </a:xfrm>
              <a:custGeom>
                <a:avLst/>
                <a:gdLst/>
                <a:ahLst/>
                <a:cxnLst/>
                <a:rect l="l" t="t" r="r" b="b"/>
                <a:pathLst>
                  <a:path w="33" h="86" extrusionOk="0">
                    <a:moveTo>
                      <a:pt x="30" y="3"/>
                    </a:moveTo>
                    <a:cubicBezTo>
                      <a:pt x="30" y="0"/>
                      <a:pt x="22" y="0"/>
                      <a:pt x="23" y="3"/>
                    </a:cubicBezTo>
                    <a:cubicBezTo>
                      <a:pt x="25" y="31"/>
                      <a:pt x="13" y="58"/>
                      <a:pt x="1" y="82"/>
                    </a:cubicBezTo>
                    <a:cubicBezTo>
                      <a:pt x="0" y="85"/>
                      <a:pt x="8" y="86"/>
                      <a:pt x="9" y="83"/>
                    </a:cubicBezTo>
                    <a:cubicBezTo>
                      <a:pt x="21" y="58"/>
                      <a:pt x="33" y="31"/>
                      <a:pt x="30" y="3"/>
                    </a:cubicBezTo>
                    <a:close/>
                  </a:path>
                </a:pathLst>
              </a:custGeom>
              <a:solidFill>
                <a:srgbClr val="644B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7"/>
              <p:cNvSpPr/>
              <p:nvPr/>
            </p:nvSpPr>
            <p:spPr>
              <a:xfrm>
                <a:off x="8572345" y="2351081"/>
                <a:ext cx="31747" cy="42330"/>
              </a:xfrm>
              <a:custGeom>
                <a:avLst/>
                <a:gdLst/>
                <a:ahLst/>
                <a:cxnLst/>
                <a:rect l="l" t="t" r="r" b="b"/>
                <a:pathLst>
                  <a:path w="36" h="48" extrusionOk="0">
                    <a:moveTo>
                      <a:pt x="27" y="3"/>
                    </a:moveTo>
                    <a:cubicBezTo>
                      <a:pt x="20" y="18"/>
                      <a:pt x="11" y="32"/>
                      <a:pt x="1" y="45"/>
                    </a:cubicBezTo>
                    <a:cubicBezTo>
                      <a:pt x="0" y="46"/>
                      <a:pt x="3" y="47"/>
                      <a:pt x="4" y="48"/>
                    </a:cubicBezTo>
                    <a:cubicBezTo>
                      <a:pt x="5" y="48"/>
                      <a:pt x="7" y="48"/>
                      <a:pt x="8" y="46"/>
                    </a:cubicBezTo>
                    <a:cubicBezTo>
                      <a:pt x="19" y="33"/>
                      <a:pt x="27" y="19"/>
                      <a:pt x="35" y="4"/>
                    </a:cubicBezTo>
                    <a:cubicBezTo>
                      <a:pt x="36" y="1"/>
                      <a:pt x="28" y="0"/>
                      <a:pt x="27" y="3"/>
                    </a:cubicBezTo>
                    <a:close/>
                  </a:path>
                </a:pathLst>
              </a:custGeom>
              <a:solidFill>
                <a:srgbClr val="644B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7"/>
              <p:cNvSpPr/>
              <p:nvPr/>
            </p:nvSpPr>
            <p:spPr>
              <a:xfrm>
                <a:off x="8386399" y="2490165"/>
                <a:ext cx="22677" cy="19654"/>
              </a:xfrm>
              <a:custGeom>
                <a:avLst/>
                <a:gdLst/>
                <a:ahLst/>
                <a:cxnLst/>
                <a:rect l="l" t="t" r="r" b="b"/>
                <a:pathLst>
                  <a:path w="27" h="23" extrusionOk="0">
                    <a:moveTo>
                      <a:pt x="26" y="2"/>
                    </a:moveTo>
                    <a:cubicBezTo>
                      <a:pt x="26" y="1"/>
                      <a:pt x="24" y="1"/>
                      <a:pt x="23" y="0"/>
                    </a:cubicBezTo>
                    <a:cubicBezTo>
                      <a:pt x="21" y="0"/>
                      <a:pt x="20" y="1"/>
                      <a:pt x="19" y="2"/>
                    </a:cubicBezTo>
                    <a:cubicBezTo>
                      <a:pt x="18" y="2"/>
                      <a:pt x="18" y="2"/>
                      <a:pt x="17" y="3"/>
                    </a:cubicBezTo>
                    <a:cubicBezTo>
                      <a:pt x="15" y="4"/>
                      <a:pt x="13" y="6"/>
                      <a:pt x="12" y="8"/>
                    </a:cubicBezTo>
                    <a:cubicBezTo>
                      <a:pt x="8" y="12"/>
                      <a:pt x="4" y="16"/>
                      <a:pt x="1" y="20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3" y="23"/>
                      <a:pt x="4" y="23"/>
                      <a:pt x="5" y="23"/>
                    </a:cubicBezTo>
                    <a:cubicBezTo>
                      <a:pt x="6" y="22"/>
                      <a:pt x="7" y="22"/>
                      <a:pt x="8" y="22"/>
                    </a:cubicBezTo>
                    <a:cubicBezTo>
                      <a:pt x="11" y="18"/>
                      <a:pt x="13" y="15"/>
                      <a:pt x="16" y="12"/>
                    </a:cubicBezTo>
                    <a:cubicBezTo>
                      <a:pt x="18" y="11"/>
                      <a:pt x="19" y="9"/>
                      <a:pt x="21" y="8"/>
                    </a:cubicBezTo>
                    <a:cubicBezTo>
                      <a:pt x="22" y="7"/>
                      <a:pt x="23" y="6"/>
                      <a:pt x="24" y="5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7" y="3"/>
                      <a:pt x="27" y="3"/>
                      <a:pt x="26" y="2"/>
                    </a:cubicBezTo>
                    <a:close/>
                  </a:path>
                </a:pathLst>
              </a:custGeom>
              <a:solidFill>
                <a:srgbClr val="644B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7"/>
              <p:cNvSpPr/>
              <p:nvPr/>
            </p:nvSpPr>
            <p:spPr>
              <a:xfrm>
                <a:off x="8152077" y="2517377"/>
                <a:ext cx="252464" cy="388529"/>
              </a:xfrm>
              <a:custGeom>
                <a:avLst/>
                <a:gdLst/>
                <a:ahLst/>
                <a:cxnLst/>
                <a:rect l="l" t="t" r="r" b="b"/>
                <a:pathLst>
                  <a:path w="296" h="453" extrusionOk="0">
                    <a:moveTo>
                      <a:pt x="291" y="168"/>
                    </a:moveTo>
                    <a:cubicBezTo>
                      <a:pt x="289" y="167"/>
                      <a:pt x="286" y="167"/>
                      <a:pt x="284" y="169"/>
                    </a:cubicBezTo>
                    <a:cubicBezTo>
                      <a:pt x="259" y="184"/>
                      <a:pt x="233" y="159"/>
                      <a:pt x="220" y="140"/>
                    </a:cubicBezTo>
                    <a:cubicBezTo>
                      <a:pt x="203" y="114"/>
                      <a:pt x="190" y="86"/>
                      <a:pt x="179" y="57"/>
                    </a:cubicBezTo>
                    <a:cubicBezTo>
                      <a:pt x="175" y="46"/>
                      <a:pt x="172" y="35"/>
                      <a:pt x="169" y="24"/>
                    </a:cubicBezTo>
                    <a:cubicBezTo>
                      <a:pt x="168" y="19"/>
                      <a:pt x="167" y="0"/>
                      <a:pt x="159" y="2"/>
                    </a:cubicBezTo>
                    <a:cubicBezTo>
                      <a:pt x="156" y="3"/>
                      <a:pt x="155" y="5"/>
                      <a:pt x="153" y="7"/>
                    </a:cubicBezTo>
                    <a:cubicBezTo>
                      <a:pt x="145" y="17"/>
                      <a:pt x="143" y="29"/>
                      <a:pt x="139" y="40"/>
                    </a:cubicBezTo>
                    <a:cubicBezTo>
                      <a:pt x="133" y="52"/>
                      <a:pt x="127" y="64"/>
                      <a:pt x="121" y="76"/>
                    </a:cubicBezTo>
                    <a:cubicBezTo>
                      <a:pt x="109" y="100"/>
                      <a:pt x="95" y="122"/>
                      <a:pt x="81" y="145"/>
                    </a:cubicBezTo>
                    <a:cubicBezTo>
                      <a:pt x="53" y="190"/>
                      <a:pt x="25" y="236"/>
                      <a:pt x="11" y="288"/>
                    </a:cubicBezTo>
                    <a:cubicBezTo>
                      <a:pt x="5" y="312"/>
                      <a:pt x="0" y="339"/>
                      <a:pt x="8" y="364"/>
                    </a:cubicBezTo>
                    <a:cubicBezTo>
                      <a:pt x="12" y="377"/>
                      <a:pt x="19" y="388"/>
                      <a:pt x="27" y="398"/>
                    </a:cubicBezTo>
                    <a:cubicBezTo>
                      <a:pt x="36" y="408"/>
                      <a:pt x="45" y="419"/>
                      <a:pt x="55" y="429"/>
                    </a:cubicBezTo>
                    <a:cubicBezTo>
                      <a:pt x="63" y="437"/>
                      <a:pt x="73" y="446"/>
                      <a:pt x="85" y="449"/>
                    </a:cubicBezTo>
                    <a:cubicBezTo>
                      <a:pt x="97" y="453"/>
                      <a:pt x="110" y="450"/>
                      <a:pt x="120" y="443"/>
                    </a:cubicBezTo>
                    <a:cubicBezTo>
                      <a:pt x="131" y="435"/>
                      <a:pt x="140" y="424"/>
                      <a:pt x="149" y="415"/>
                    </a:cubicBezTo>
                    <a:cubicBezTo>
                      <a:pt x="159" y="404"/>
                      <a:pt x="169" y="394"/>
                      <a:pt x="180" y="383"/>
                    </a:cubicBezTo>
                    <a:cubicBezTo>
                      <a:pt x="198" y="364"/>
                      <a:pt x="218" y="345"/>
                      <a:pt x="230" y="321"/>
                    </a:cubicBezTo>
                    <a:cubicBezTo>
                      <a:pt x="240" y="301"/>
                      <a:pt x="245" y="280"/>
                      <a:pt x="249" y="259"/>
                    </a:cubicBezTo>
                    <a:cubicBezTo>
                      <a:pt x="274" y="237"/>
                      <a:pt x="291" y="205"/>
                      <a:pt x="295" y="171"/>
                    </a:cubicBezTo>
                    <a:cubicBezTo>
                      <a:pt x="296" y="169"/>
                      <a:pt x="293" y="168"/>
                      <a:pt x="291" y="1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7"/>
              <p:cNvSpPr/>
              <p:nvPr/>
            </p:nvSpPr>
            <p:spPr>
              <a:xfrm>
                <a:off x="8129401" y="2573312"/>
                <a:ext cx="122453" cy="337128"/>
              </a:xfrm>
              <a:custGeom>
                <a:avLst/>
                <a:gdLst/>
                <a:ahLst/>
                <a:cxnLst/>
                <a:rect l="l" t="t" r="r" b="b"/>
                <a:pathLst>
                  <a:path w="142" h="392" extrusionOk="0">
                    <a:moveTo>
                      <a:pt x="139" y="380"/>
                    </a:moveTo>
                    <a:cubicBezTo>
                      <a:pt x="137" y="380"/>
                      <a:pt x="135" y="380"/>
                      <a:pt x="133" y="381"/>
                    </a:cubicBezTo>
                    <a:cubicBezTo>
                      <a:pt x="123" y="389"/>
                      <a:pt x="110" y="386"/>
                      <a:pt x="99" y="380"/>
                    </a:cubicBezTo>
                    <a:cubicBezTo>
                      <a:pt x="88" y="372"/>
                      <a:pt x="79" y="362"/>
                      <a:pt x="70" y="352"/>
                    </a:cubicBezTo>
                    <a:cubicBezTo>
                      <a:pt x="52" y="332"/>
                      <a:pt x="35" y="311"/>
                      <a:pt x="23" y="287"/>
                    </a:cubicBezTo>
                    <a:cubicBezTo>
                      <a:pt x="17" y="275"/>
                      <a:pt x="13" y="262"/>
                      <a:pt x="10" y="249"/>
                    </a:cubicBezTo>
                    <a:cubicBezTo>
                      <a:pt x="8" y="235"/>
                      <a:pt x="8" y="219"/>
                      <a:pt x="8" y="204"/>
                    </a:cubicBezTo>
                    <a:cubicBezTo>
                      <a:pt x="8" y="173"/>
                      <a:pt x="9" y="141"/>
                      <a:pt x="10" y="110"/>
                    </a:cubicBezTo>
                    <a:cubicBezTo>
                      <a:pt x="11" y="74"/>
                      <a:pt x="12" y="38"/>
                      <a:pt x="13" y="3"/>
                    </a:cubicBezTo>
                    <a:cubicBezTo>
                      <a:pt x="13" y="0"/>
                      <a:pt x="6" y="0"/>
                      <a:pt x="5" y="3"/>
                    </a:cubicBezTo>
                    <a:cubicBezTo>
                      <a:pt x="5" y="36"/>
                      <a:pt x="4" y="70"/>
                      <a:pt x="3" y="103"/>
                    </a:cubicBezTo>
                    <a:cubicBezTo>
                      <a:pt x="2" y="136"/>
                      <a:pt x="0" y="170"/>
                      <a:pt x="0" y="203"/>
                    </a:cubicBezTo>
                    <a:cubicBezTo>
                      <a:pt x="0" y="219"/>
                      <a:pt x="0" y="235"/>
                      <a:pt x="3" y="251"/>
                    </a:cubicBezTo>
                    <a:cubicBezTo>
                      <a:pt x="5" y="264"/>
                      <a:pt x="10" y="277"/>
                      <a:pt x="16" y="289"/>
                    </a:cubicBezTo>
                    <a:cubicBezTo>
                      <a:pt x="28" y="314"/>
                      <a:pt x="47" y="336"/>
                      <a:pt x="65" y="356"/>
                    </a:cubicBezTo>
                    <a:cubicBezTo>
                      <a:pt x="76" y="367"/>
                      <a:pt x="86" y="380"/>
                      <a:pt x="100" y="386"/>
                    </a:cubicBezTo>
                    <a:cubicBezTo>
                      <a:pt x="113" y="391"/>
                      <a:pt x="129" y="392"/>
                      <a:pt x="140" y="383"/>
                    </a:cubicBezTo>
                    <a:cubicBezTo>
                      <a:pt x="142" y="382"/>
                      <a:pt x="140" y="381"/>
                      <a:pt x="139" y="38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7"/>
              <p:cNvSpPr/>
              <p:nvPr/>
            </p:nvSpPr>
            <p:spPr>
              <a:xfrm>
                <a:off x="8159636" y="2523424"/>
                <a:ext cx="125477" cy="249444"/>
              </a:xfrm>
              <a:custGeom>
                <a:avLst/>
                <a:gdLst/>
                <a:ahLst/>
                <a:cxnLst/>
                <a:rect l="l" t="t" r="r" b="b"/>
                <a:pathLst>
                  <a:path w="146" h="290" extrusionOk="0">
                    <a:moveTo>
                      <a:pt x="137" y="2"/>
                    </a:moveTo>
                    <a:cubicBezTo>
                      <a:pt x="121" y="41"/>
                      <a:pt x="104" y="79"/>
                      <a:pt x="83" y="115"/>
                    </a:cubicBezTo>
                    <a:cubicBezTo>
                      <a:pt x="73" y="133"/>
                      <a:pt x="63" y="151"/>
                      <a:pt x="52" y="169"/>
                    </a:cubicBezTo>
                    <a:cubicBezTo>
                      <a:pt x="41" y="186"/>
                      <a:pt x="28" y="203"/>
                      <a:pt x="18" y="222"/>
                    </a:cubicBezTo>
                    <a:cubicBezTo>
                      <a:pt x="8" y="242"/>
                      <a:pt x="0" y="264"/>
                      <a:pt x="0" y="287"/>
                    </a:cubicBezTo>
                    <a:cubicBezTo>
                      <a:pt x="1" y="290"/>
                      <a:pt x="8" y="290"/>
                      <a:pt x="8" y="287"/>
                    </a:cubicBezTo>
                    <a:cubicBezTo>
                      <a:pt x="7" y="244"/>
                      <a:pt x="34" y="209"/>
                      <a:pt x="56" y="175"/>
                    </a:cubicBezTo>
                    <a:cubicBezTo>
                      <a:pt x="78" y="141"/>
                      <a:pt x="98" y="104"/>
                      <a:pt x="116" y="67"/>
                    </a:cubicBezTo>
                    <a:cubicBezTo>
                      <a:pt x="126" y="46"/>
                      <a:pt x="136" y="25"/>
                      <a:pt x="145" y="3"/>
                    </a:cubicBezTo>
                    <a:cubicBezTo>
                      <a:pt x="146" y="0"/>
                      <a:pt x="138" y="0"/>
                      <a:pt x="137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7"/>
              <p:cNvSpPr/>
              <p:nvPr/>
            </p:nvSpPr>
            <p:spPr>
              <a:xfrm>
                <a:off x="7665291" y="2450858"/>
                <a:ext cx="24188" cy="341662"/>
              </a:xfrm>
              <a:custGeom>
                <a:avLst/>
                <a:gdLst/>
                <a:ahLst/>
                <a:cxnLst/>
                <a:rect l="l" t="t" r="r" b="b"/>
                <a:pathLst>
                  <a:path w="28" h="397" extrusionOk="0">
                    <a:moveTo>
                      <a:pt x="3" y="7"/>
                    </a:moveTo>
                    <a:cubicBezTo>
                      <a:pt x="8" y="58"/>
                      <a:pt x="11" y="109"/>
                      <a:pt x="10" y="160"/>
                    </a:cubicBezTo>
                    <a:cubicBezTo>
                      <a:pt x="9" y="186"/>
                      <a:pt x="8" y="211"/>
                      <a:pt x="6" y="236"/>
                    </a:cubicBezTo>
                    <a:cubicBezTo>
                      <a:pt x="4" y="262"/>
                      <a:pt x="0" y="287"/>
                      <a:pt x="0" y="313"/>
                    </a:cubicBezTo>
                    <a:cubicBezTo>
                      <a:pt x="0" y="341"/>
                      <a:pt x="4" y="369"/>
                      <a:pt x="18" y="394"/>
                    </a:cubicBezTo>
                    <a:cubicBezTo>
                      <a:pt x="20" y="397"/>
                      <a:pt x="28" y="392"/>
                      <a:pt x="27" y="389"/>
                    </a:cubicBezTo>
                    <a:cubicBezTo>
                      <a:pt x="0" y="344"/>
                      <a:pt x="10" y="291"/>
                      <a:pt x="14" y="241"/>
                    </a:cubicBezTo>
                    <a:cubicBezTo>
                      <a:pt x="18" y="191"/>
                      <a:pt x="20" y="140"/>
                      <a:pt x="18" y="89"/>
                    </a:cubicBezTo>
                    <a:cubicBezTo>
                      <a:pt x="17" y="61"/>
                      <a:pt x="15" y="33"/>
                      <a:pt x="12" y="4"/>
                    </a:cubicBezTo>
                    <a:cubicBezTo>
                      <a:pt x="12" y="0"/>
                      <a:pt x="3" y="4"/>
                      <a:pt x="3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7"/>
              <p:cNvSpPr/>
              <p:nvPr/>
            </p:nvSpPr>
            <p:spPr>
              <a:xfrm>
                <a:off x="8144518" y="2645878"/>
                <a:ext cx="54423" cy="77101"/>
              </a:xfrm>
              <a:custGeom>
                <a:avLst/>
                <a:gdLst/>
                <a:ahLst/>
                <a:cxnLst/>
                <a:rect l="l" t="t" r="r" b="b"/>
                <a:pathLst>
                  <a:path w="64" h="89" extrusionOk="0">
                    <a:moveTo>
                      <a:pt x="54" y="2"/>
                    </a:moveTo>
                    <a:cubicBezTo>
                      <a:pt x="33" y="27"/>
                      <a:pt x="15" y="55"/>
                      <a:pt x="1" y="85"/>
                    </a:cubicBezTo>
                    <a:cubicBezTo>
                      <a:pt x="0" y="88"/>
                      <a:pt x="8" y="89"/>
                      <a:pt x="9" y="86"/>
                    </a:cubicBezTo>
                    <a:cubicBezTo>
                      <a:pt x="23" y="57"/>
                      <a:pt x="40" y="29"/>
                      <a:pt x="61" y="4"/>
                    </a:cubicBezTo>
                    <a:cubicBezTo>
                      <a:pt x="64" y="1"/>
                      <a:pt x="56" y="0"/>
                      <a:pt x="54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7"/>
              <p:cNvSpPr/>
              <p:nvPr/>
            </p:nvSpPr>
            <p:spPr>
              <a:xfrm>
                <a:off x="8288135" y="2736585"/>
                <a:ext cx="75588" cy="42330"/>
              </a:xfrm>
              <a:custGeom>
                <a:avLst/>
                <a:gdLst/>
                <a:ahLst/>
                <a:cxnLst/>
                <a:rect l="l" t="t" r="r" b="b"/>
                <a:pathLst>
                  <a:path w="88" h="49" extrusionOk="0">
                    <a:moveTo>
                      <a:pt x="85" y="0"/>
                    </a:moveTo>
                    <a:cubicBezTo>
                      <a:pt x="83" y="0"/>
                      <a:pt x="81" y="0"/>
                      <a:pt x="80" y="1"/>
                    </a:cubicBezTo>
                    <a:cubicBezTo>
                      <a:pt x="56" y="19"/>
                      <a:pt x="30" y="34"/>
                      <a:pt x="2" y="45"/>
                    </a:cubicBezTo>
                    <a:cubicBezTo>
                      <a:pt x="0" y="46"/>
                      <a:pt x="0" y="47"/>
                      <a:pt x="2" y="48"/>
                    </a:cubicBezTo>
                    <a:cubicBezTo>
                      <a:pt x="3" y="49"/>
                      <a:pt x="6" y="49"/>
                      <a:pt x="7" y="48"/>
                    </a:cubicBezTo>
                    <a:cubicBezTo>
                      <a:pt x="36" y="36"/>
                      <a:pt x="62" y="21"/>
                      <a:pt x="87" y="3"/>
                    </a:cubicBezTo>
                    <a:cubicBezTo>
                      <a:pt x="88" y="2"/>
                      <a:pt x="86" y="1"/>
                      <a:pt x="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7"/>
              <p:cNvSpPr/>
              <p:nvPr/>
            </p:nvSpPr>
            <p:spPr>
              <a:xfrm>
                <a:off x="7511092" y="2618666"/>
                <a:ext cx="89194" cy="15117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77" extrusionOk="0">
                    <a:moveTo>
                      <a:pt x="38" y="39"/>
                    </a:moveTo>
                    <a:cubicBezTo>
                      <a:pt x="28" y="27"/>
                      <a:pt x="19" y="14"/>
                      <a:pt x="10" y="2"/>
                    </a:cubicBezTo>
                    <a:cubicBezTo>
                      <a:pt x="8" y="0"/>
                      <a:pt x="0" y="1"/>
                      <a:pt x="2" y="3"/>
                    </a:cubicBezTo>
                    <a:cubicBezTo>
                      <a:pt x="18" y="24"/>
                      <a:pt x="34" y="46"/>
                      <a:pt x="50" y="67"/>
                    </a:cubicBezTo>
                    <a:cubicBezTo>
                      <a:pt x="65" y="87"/>
                      <a:pt x="80" y="108"/>
                      <a:pt x="88" y="132"/>
                    </a:cubicBezTo>
                    <a:cubicBezTo>
                      <a:pt x="93" y="145"/>
                      <a:pt x="95" y="159"/>
                      <a:pt x="94" y="174"/>
                    </a:cubicBezTo>
                    <a:cubicBezTo>
                      <a:pt x="94" y="176"/>
                      <a:pt x="101" y="177"/>
                      <a:pt x="102" y="174"/>
                    </a:cubicBezTo>
                    <a:cubicBezTo>
                      <a:pt x="105" y="121"/>
                      <a:pt x="67" y="78"/>
                      <a:pt x="38" y="3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7"/>
              <p:cNvSpPr/>
              <p:nvPr/>
            </p:nvSpPr>
            <p:spPr>
              <a:xfrm>
                <a:off x="7532257" y="2615642"/>
                <a:ext cx="68030" cy="55936"/>
              </a:xfrm>
              <a:custGeom>
                <a:avLst/>
                <a:gdLst/>
                <a:ahLst/>
                <a:cxnLst/>
                <a:rect l="l" t="t" r="r" b="b"/>
                <a:pathLst>
                  <a:path w="78" h="66" extrusionOk="0">
                    <a:moveTo>
                      <a:pt x="77" y="62"/>
                    </a:moveTo>
                    <a:cubicBezTo>
                      <a:pt x="62" y="35"/>
                      <a:pt x="37" y="12"/>
                      <a:pt x="8" y="1"/>
                    </a:cubicBezTo>
                    <a:cubicBezTo>
                      <a:pt x="6" y="0"/>
                      <a:pt x="4" y="0"/>
                      <a:pt x="2" y="1"/>
                    </a:cubicBezTo>
                    <a:cubicBezTo>
                      <a:pt x="1" y="1"/>
                      <a:pt x="0" y="3"/>
                      <a:pt x="2" y="3"/>
                    </a:cubicBezTo>
                    <a:cubicBezTo>
                      <a:pt x="31" y="15"/>
                      <a:pt x="55" y="36"/>
                      <a:pt x="69" y="63"/>
                    </a:cubicBezTo>
                    <a:cubicBezTo>
                      <a:pt x="71" y="66"/>
                      <a:pt x="78" y="65"/>
                      <a:pt x="77" y="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7"/>
              <p:cNvSpPr/>
              <p:nvPr/>
            </p:nvSpPr>
            <p:spPr>
              <a:xfrm>
                <a:off x="7423410" y="2546100"/>
                <a:ext cx="22677" cy="126990"/>
              </a:xfrm>
              <a:custGeom>
                <a:avLst/>
                <a:gdLst/>
                <a:ahLst/>
                <a:cxnLst/>
                <a:rect l="l" t="t" r="r" b="b"/>
                <a:pathLst>
                  <a:path w="25" h="149" extrusionOk="0">
                    <a:moveTo>
                      <a:pt x="8" y="2"/>
                    </a:moveTo>
                    <a:cubicBezTo>
                      <a:pt x="7" y="0"/>
                      <a:pt x="0" y="0"/>
                      <a:pt x="0" y="2"/>
                    </a:cubicBezTo>
                    <a:cubicBezTo>
                      <a:pt x="12" y="49"/>
                      <a:pt x="17" y="98"/>
                      <a:pt x="14" y="146"/>
                    </a:cubicBezTo>
                    <a:cubicBezTo>
                      <a:pt x="14" y="149"/>
                      <a:pt x="22" y="149"/>
                      <a:pt x="22" y="146"/>
                    </a:cubicBezTo>
                    <a:cubicBezTo>
                      <a:pt x="25" y="98"/>
                      <a:pt x="20" y="49"/>
                      <a:pt x="8" y="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7"/>
              <p:cNvSpPr/>
              <p:nvPr/>
            </p:nvSpPr>
            <p:spPr>
              <a:xfrm>
                <a:off x="8304765" y="3386651"/>
                <a:ext cx="7559" cy="3024"/>
              </a:xfrm>
              <a:custGeom>
                <a:avLst/>
                <a:gdLst/>
                <a:ahLst/>
                <a:cxnLst/>
                <a:rect l="l" t="t" r="r" b="b"/>
                <a:pathLst>
                  <a:path w="9" h="4" extrusionOk="0">
                    <a:moveTo>
                      <a:pt x="9" y="3"/>
                    </a:moveTo>
                    <a:cubicBezTo>
                      <a:pt x="7" y="3"/>
                      <a:pt x="5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0" y="1"/>
                      <a:pt x="8" y="0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7"/>
              <p:cNvSpPr/>
              <p:nvPr/>
            </p:nvSpPr>
            <p:spPr>
              <a:xfrm>
                <a:off x="7790768" y="1784162"/>
                <a:ext cx="173853" cy="38248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446" extrusionOk="0">
                    <a:moveTo>
                      <a:pt x="166" y="0"/>
                    </a:moveTo>
                    <a:cubicBezTo>
                      <a:pt x="145" y="7"/>
                      <a:pt x="126" y="19"/>
                      <a:pt x="108" y="31"/>
                    </a:cubicBezTo>
                    <a:cubicBezTo>
                      <a:pt x="94" y="41"/>
                      <a:pt x="78" y="49"/>
                      <a:pt x="67" y="62"/>
                    </a:cubicBezTo>
                    <a:cubicBezTo>
                      <a:pt x="54" y="76"/>
                      <a:pt x="41" y="93"/>
                      <a:pt x="30" y="109"/>
                    </a:cubicBezTo>
                    <a:cubicBezTo>
                      <a:pt x="12" y="136"/>
                      <a:pt x="8" y="180"/>
                      <a:pt x="5" y="211"/>
                    </a:cubicBezTo>
                    <a:cubicBezTo>
                      <a:pt x="0" y="273"/>
                      <a:pt x="50" y="364"/>
                      <a:pt x="65" y="424"/>
                    </a:cubicBezTo>
                    <a:cubicBezTo>
                      <a:pt x="70" y="446"/>
                      <a:pt x="131" y="423"/>
                      <a:pt x="139" y="404"/>
                    </a:cubicBezTo>
                    <a:cubicBezTo>
                      <a:pt x="145" y="388"/>
                      <a:pt x="142" y="361"/>
                      <a:pt x="143" y="344"/>
                    </a:cubicBezTo>
                    <a:cubicBezTo>
                      <a:pt x="143" y="330"/>
                      <a:pt x="125" y="324"/>
                      <a:pt x="122" y="311"/>
                    </a:cubicBezTo>
                    <a:cubicBezTo>
                      <a:pt x="119" y="290"/>
                      <a:pt x="118" y="268"/>
                      <a:pt x="124" y="248"/>
                    </a:cubicBezTo>
                    <a:cubicBezTo>
                      <a:pt x="130" y="225"/>
                      <a:pt x="146" y="205"/>
                      <a:pt x="159" y="185"/>
                    </a:cubicBezTo>
                    <a:cubicBezTo>
                      <a:pt x="174" y="162"/>
                      <a:pt x="186" y="138"/>
                      <a:pt x="189" y="112"/>
                    </a:cubicBezTo>
                    <a:cubicBezTo>
                      <a:pt x="192" y="90"/>
                      <a:pt x="190" y="66"/>
                      <a:pt x="203" y="48"/>
                    </a:cubicBez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592B0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7"/>
              <p:cNvSpPr/>
              <p:nvPr/>
            </p:nvSpPr>
            <p:spPr>
              <a:xfrm>
                <a:off x="7836120" y="2062330"/>
                <a:ext cx="266069" cy="25095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292" extrusionOk="0">
                    <a:moveTo>
                      <a:pt x="295" y="241"/>
                    </a:moveTo>
                    <a:cubicBezTo>
                      <a:pt x="295" y="241"/>
                      <a:pt x="295" y="241"/>
                      <a:pt x="295" y="241"/>
                    </a:cubicBezTo>
                    <a:cubicBezTo>
                      <a:pt x="248" y="273"/>
                      <a:pt x="190" y="292"/>
                      <a:pt x="132" y="284"/>
                    </a:cubicBezTo>
                    <a:cubicBezTo>
                      <a:pt x="119" y="282"/>
                      <a:pt x="105" y="276"/>
                      <a:pt x="93" y="272"/>
                    </a:cubicBezTo>
                    <a:cubicBezTo>
                      <a:pt x="80" y="267"/>
                      <a:pt x="66" y="262"/>
                      <a:pt x="56" y="251"/>
                    </a:cubicBezTo>
                    <a:cubicBezTo>
                      <a:pt x="43" y="236"/>
                      <a:pt x="41" y="214"/>
                      <a:pt x="38" y="194"/>
                    </a:cubicBezTo>
                    <a:cubicBezTo>
                      <a:pt x="36" y="175"/>
                      <a:pt x="32" y="155"/>
                      <a:pt x="28" y="136"/>
                    </a:cubicBezTo>
                    <a:cubicBezTo>
                      <a:pt x="25" y="125"/>
                      <a:pt x="22" y="114"/>
                      <a:pt x="19" y="103"/>
                    </a:cubicBezTo>
                    <a:cubicBezTo>
                      <a:pt x="18" y="99"/>
                      <a:pt x="16" y="94"/>
                      <a:pt x="15" y="89"/>
                    </a:cubicBezTo>
                    <a:cubicBezTo>
                      <a:pt x="15" y="87"/>
                      <a:pt x="14" y="86"/>
                      <a:pt x="14" y="85"/>
                    </a:cubicBezTo>
                    <a:cubicBezTo>
                      <a:pt x="0" y="23"/>
                      <a:pt x="88" y="14"/>
                      <a:pt x="136" y="8"/>
                    </a:cubicBezTo>
                    <a:cubicBezTo>
                      <a:pt x="158" y="5"/>
                      <a:pt x="181" y="2"/>
                      <a:pt x="204" y="1"/>
                    </a:cubicBezTo>
                    <a:cubicBezTo>
                      <a:pt x="243" y="0"/>
                      <a:pt x="252" y="36"/>
                      <a:pt x="255" y="65"/>
                    </a:cubicBezTo>
                    <a:cubicBezTo>
                      <a:pt x="260" y="114"/>
                      <a:pt x="275" y="161"/>
                      <a:pt x="299" y="204"/>
                    </a:cubicBezTo>
                    <a:cubicBezTo>
                      <a:pt x="304" y="213"/>
                      <a:pt x="310" y="223"/>
                      <a:pt x="305" y="232"/>
                    </a:cubicBezTo>
                    <a:cubicBezTo>
                      <a:pt x="303" y="236"/>
                      <a:pt x="299" y="239"/>
                      <a:pt x="295" y="241"/>
                    </a:cubicBezTo>
                    <a:close/>
                  </a:path>
                </a:pathLst>
              </a:custGeom>
              <a:solidFill>
                <a:srgbClr val="A9887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17"/>
              <p:cNvSpPr/>
              <p:nvPr/>
            </p:nvSpPr>
            <p:spPr>
              <a:xfrm>
                <a:off x="7848214" y="2088031"/>
                <a:ext cx="145129" cy="119431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38" extrusionOk="0">
                    <a:moveTo>
                      <a:pt x="150" y="92"/>
                    </a:moveTo>
                    <a:cubicBezTo>
                      <a:pt x="143" y="105"/>
                      <a:pt x="131" y="116"/>
                      <a:pt x="119" y="123"/>
                    </a:cubicBezTo>
                    <a:cubicBezTo>
                      <a:pt x="92" y="138"/>
                      <a:pt x="62" y="138"/>
                      <a:pt x="36" y="124"/>
                    </a:cubicBezTo>
                    <a:cubicBezTo>
                      <a:pt x="28" y="120"/>
                      <a:pt x="19" y="115"/>
                      <a:pt x="13" y="107"/>
                    </a:cubicBezTo>
                    <a:cubicBezTo>
                      <a:pt x="13" y="107"/>
                      <a:pt x="13" y="107"/>
                      <a:pt x="13" y="106"/>
                    </a:cubicBezTo>
                    <a:cubicBezTo>
                      <a:pt x="10" y="95"/>
                      <a:pt x="8" y="84"/>
                      <a:pt x="5" y="73"/>
                    </a:cubicBezTo>
                    <a:cubicBezTo>
                      <a:pt x="3" y="69"/>
                      <a:pt x="2" y="64"/>
                      <a:pt x="1" y="59"/>
                    </a:cubicBezTo>
                    <a:cubicBezTo>
                      <a:pt x="0" y="57"/>
                      <a:pt x="0" y="56"/>
                      <a:pt x="0" y="55"/>
                    </a:cubicBezTo>
                    <a:cubicBezTo>
                      <a:pt x="0" y="51"/>
                      <a:pt x="0" y="47"/>
                      <a:pt x="1" y="43"/>
                    </a:cubicBezTo>
                    <a:cubicBezTo>
                      <a:pt x="1" y="37"/>
                      <a:pt x="3" y="32"/>
                      <a:pt x="5" y="26"/>
                    </a:cubicBezTo>
                    <a:cubicBezTo>
                      <a:pt x="9" y="18"/>
                      <a:pt x="16" y="13"/>
                      <a:pt x="24" y="10"/>
                    </a:cubicBezTo>
                    <a:cubicBezTo>
                      <a:pt x="42" y="2"/>
                      <a:pt x="65" y="0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95" y="5"/>
                      <a:pt x="107" y="10"/>
                      <a:pt x="117" y="14"/>
                    </a:cubicBezTo>
                    <a:cubicBezTo>
                      <a:pt x="130" y="20"/>
                      <a:pt x="142" y="25"/>
                      <a:pt x="153" y="34"/>
                    </a:cubicBezTo>
                    <a:cubicBezTo>
                      <a:pt x="168" y="46"/>
                      <a:pt x="159" y="77"/>
                      <a:pt x="150" y="92"/>
                    </a:cubicBezTo>
                    <a:close/>
                  </a:path>
                </a:pathLst>
              </a:custGeom>
              <a:solidFill>
                <a:srgbClr val="644B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17"/>
              <p:cNvSpPr/>
              <p:nvPr/>
            </p:nvSpPr>
            <p:spPr>
              <a:xfrm>
                <a:off x="7802862" y="1797769"/>
                <a:ext cx="311422" cy="391551"/>
              </a:xfrm>
              <a:custGeom>
                <a:avLst/>
                <a:gdLst/>
                <a:ahLst/>
                <a:cxnLst/>
                <a:rect l="l" t="t" r="r" b="b"/>
                <a:pathLst>
                  <a:path w="362" h="456" extrusionOk="0">
                    <a:moveTo>
                      <a:pt x="1" y="297"/>
                    </a:moveTo>
                    <a:cubicBezTo>
                      <a:pt x="2" y="339"/>
                      <a:pt x="10" y="383"/>
                      <a:pt x="40" y="415"/>
                    </a:cubicBezTo>
                    <a:cubicBezTo>
                      <a:pt x="73" y="452"/>
                      <a:pt x="126" y="456"/>
                      <a:pt x="170" y="439"/>
                    </a:cubicBezTo>
                    <a:cubicBezTo>
                      <a:pt x="219" y="420"/>
                      <a:pt x="256" y="384"/>
                      <a:pt x="284" y="340"/>
                    </a:cubicBezTo>
                    <a:cubicBezTo>
                      <a:pt x="302" y="312"/>
                      <a:pt x="316" y="281"/>
                      <a:pt x="325" y="249"/>
                    </a:cubicBezTo>
                    <a:cubicBezTo>
                      <a:pt x="345" y="177"/>
                      <a:pt x="362" y="83"/>
                      <a:pt x="293" y="32"/>
                    </a:cubicBezTo>
                    <a:cubicBezTo>
                      <a:pt x="254" y="3"/>
                      <a:pt x="203" y="0"/>
                      <a:pt x="155" y="5"/>
                    </a:cubicBezTo>
                    <a:cubicBezTo>
                      <a:pt x="144" y="6"/>
                      <a:pt x="132" y="8"/>
                      <a:pt x="121" y="12"/>
                    </a:cubicBezTo>
                    <a:cubicBezTo>
                      <a:pt x="79" y="26"/>
                      <a:pt x="50" y="72"/>
                      <a:pt x="34" y="111"/>
                    </a:cubicBezTo>
                    <a:cubicBezTo>
                      <a:pt x="13" y="163"/>
                      <a:pt x="1" y="219"/>
                      <a:pt x="1" y="275"/>
                    </a:cubicBezTo>
                    <a:cubicBezTo>
                      <a:pt x="0" y="282"/>
                      <a:pt x="1" y="289"/>
                      <a:pt x="1" y="297"/>
                    </a:cubicBezTo>
                    <a:close/>
                  </a:path>
                </a:pathLst>
              </a:custGeom>
              <a:solidFill>
                <a:srgbClr val="A9887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17"/>
              <p:cNvSpPr/>
              <p:nvPr/>
            </p:nvSpPr>
            <p:spPr>
              <a:xfrm>
                <a:off x="7810420" y="1770557"/>
                <a:ext cx="343168" cy="399111"/>
              </a:xfrm>
              <a:custGeom>
                <a:avLst/>
                <a:gdLst/>
                <a:ahLst/>
                <a:cxnLst/>
                <a:rect l="l" t="t" r="r" b="b"/>
                <a:pathLst>
                  <a:path w="400" h="464" extrusionOk="0">
                    <a:moveTo>
                      <a:pt x="6" y="138"/>
                    </a:moveTo>
                    <a:cubicBezTo>
                      <a:pt x="18" y="109"/>
                      <a:pt x="35" y="81"/>
                      <a:pt x="57" y="59"/>
                    </a:cubicBezTo>
                    <a:cubicBezTo>
                      <a:pt x="58" y="57"/>
                      <a:pt x="60" y="56"/>
                      <a:pt x="61" y="54"/>
                    </a:cubicBezTo>
                    <a:cubicBezTo>
                      <a:pt x="105" y="14"/>
                      <a:pt x="178" y="0"/>
                      <a:pt x="233" y="19"/>
                    </a:cubicBezTo>
                    <a:cubicBezTo>
                      <a:pt x="254" y="26"/>
                      <a:pt x="273" y="38"/>
                      <a:pt x="292" y="50"/>
                    </a:cubicBezTo>
                    <a:cubicBezTo>
                      <a:pt x="306" y="59"/>
                      <a:pt x="322" y="68"/>
                      <a:pt x="333" y="80"/>
                    </a:cubicBezTo>
                    <a:cubicBezTo>
                      <a:pt x="346" y="95"/>
                      <a:pt x="359" y="111"/>
                      <a:pt x="369" y="127"/>
                    </a:cubicBezTo>
                    <a:cubicBezTo>
                      <a:pt x="388" y="154"/>
                      <a:pt x="392" y="198"/>
                      <a:pt x="394" y="230"/>
                    </a:cubicBezTo>
                    <a:cubicBezTo>
                      <a:pt x="400" y="292"/>
                      <a:pt x="350" y="383"/>
                      <a:pt x="335" y="443"/>
                    </a:cubicBezTo>
                    <a:cubicBezTo>
                      <a:pt x="329" y="464"/>
                      <a:pt x="268" y="442"/>
                      <a:pt x="260" y="422"/>
                    </a:cubicBezTo>
                    <a:cubicBezTo>
                      <a:pt x="254" y="407"/>
                      <a:pt x="257" y="380"/>
                      <a:pt x="257" y="362"/>
                    </a:cubicBezTo>
                    <a:cubicBezTo>
                      <a:pt x="256" y="349"/>
                      <a:pt x="275" y="343"/>
                      <a:pt x="277" y="329"/>
                    </a:cubicBezTo>
                    <a:cubicBezTo>
                      <a:pt x="281" y="309"/>
                      <a:pt x="282" y="287"/>
                      <a:pt x="276" y="267"/>
                    </a:cubicBezTo>
                    <a:cubicBezTo>
                      <a:pt x="269" y="243"/>
                      <a:pt x="254" y="224"/>
                      <a:pt x="240" y="204"/>
                    </a:cubicBezTo>
                    <a:cubicBezTo>
                      <a:pt x="226" y="181"/>
                      <a:pt x="214" y="157"/>
                      <a:pt x="210" y="130"/>
                    </a:cubicBezTo>
                    <a:cubicBezTo>
                      <a:pt x="207" y="109"/>
                      <a:pt x="210" y="84"/>
                      <a:pt x="197" y="67"/>
                    </a:cubicBezTo>
                    <a:cubicBezTo>
                      <a:pt x="179" y="44"/>
                      <a:pt x="145" y="50"/>
                      <a:pt x="124" y="65"/>
                    </a:cubicBezTo>
                    <a:cubicBezTo>
                      <a:pt x="103" y="79"/>
                      <a:pt x="86" y="102"/>
                      <a:pt x="73" y="123"/>
                    </a:cubicBezTo>
                    <a:cubicBezTo>
                      <a:pt x="68" y="133"/>
                      <a:pt x="33" y="151"/>
                      <a:pt x="22" y="161"/>
                    </a:cubicBezTo>
                    <a:cubicBezTo>
                      <a:pt x="11" y="171"/>
                      <a:pt x="0" y="152"/>
                      <a:pt x="6" y="138"/>
                    </a:cubicBezTo>
                    <a:close/>
                  </a:path>
                </a:pathLst>
              </a:custGeom>
              <a:solidFill>
                <a:srgbClr val="592B0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17"/>
              <p:cNvSpPr/>
              <p:nvPr/>
            </p:nvSpPr>
            <p:spPr>
              <a:xfrm>
                <a:off x="7982760" y="1980694"/>
                <a:ext cx="28724" cy="3174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8" extrusionOk="0">
                    <a:moveTo>
                      <a:pt x="33" y="23"/>
                    </a:moveTo>
                    <a:cubicBezTo>
                      <a:pt x="34" y="16"/>
                      <a:pt x="33" y="7"/>
                      <a:pt x="25" y="3"/>
                    </a:cubicBezTo>
                    <a:cubicBezTo>
                      <a:pt x="20" y="0"/>
                      <a:pt x="13" y="0"/>
                      <a:pt x="9" y="4"/>
                    </a:cubicBezTo>
                    <a:cubicBezTo>
                      <a:pt x="7" y="6"/>
                      <a:pt x="6" y="9"/>
                      <a:pt x="5" y="11"/>
                    </a:cubicBezTo>
                    <a:cubicBezTo>
                      <a:pt x="2" y="17"/>
                      <a:pt x="0" y="25"/>
                      <a:pt x="4" y="32"/>
                    </a:cubicBezTo>
                    <a:cubicBezTo>
                      <a:pt x="7" y="35"/>
                      <a:pt x="12" y="38"/>
                      <a:pt x="17" y="37"/>
                    </a:cubicBezTo>
                    <a:cubicBezTo>
                      <a:pt x="26" y="36"/>
                      <a:pt x="31" y="32"/>
                      <a:pt x="33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17"/>
              <p:cNvSpPr/>
              <p:nvPr/>
            </p:nvSpPr>
            <p:spPr>
              <a:xfrm>
                <a:off x="7845191" y="1959529"/>
                <a:ext cx="28724" cy="3325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8" extrusionOk="0">
                    <a:moveTo>
                      <a:pt x="4" y="15"/>
                    </a:moveTo>
                    <a:cubicBezTo>
                      <a:pt x="6" y="8"/>
                      <a:pt x="11" y="0"/>
                      <a:pt x="20" y="0"/>
                    </a:cubicBezTo>
                    <a:cubicBezTo>
                      <a:pt x="26" y="1"/>
                      <a:pt x="32" y="5"/>
                      <a:pt x="34" y="10"/>
                    </a:cubicBezTo>
                    <a:cubicBezTo>
                      <a:pt x="34" y="13"/>
                      <a:pt x="34" y="15"/>
                      <a:pt x="34" y="18"/>
                    </a:cubicBezTo>
                    <a:cubicBezTo>
                      <a:pt x="33" y="25"/>
                      <a:pt x="31" y="33"/>
                      <a:pt x="24" y="36"/>
                    </a:cubicBezTo>
                    <a:cubicBezTo>
                      <a:pt x="20" y="38"/>
                      <a:pt x="15" y="38"/>
                      <a:pt x="11" y="35"/>
                    </a:cubicBezTo>
                    <a:cubicBezTo>
                      <a:pt x="3" y="29"/>
                      <a:pt x="0" y="23"/>
                      <a:pt x="4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17"/>
              <p:cNvSpPr/>
              <p:nvPr/>
            </p:nvSpPr>
            <p:spPr>
              <a:xfrm>
                <a:off x="7854261" y="2080472"/>
                <a:ext cx="87682" cy="40819"/>
              </a:xfrm>
              <a:custGeom>
                <a:avLst/>
                <a:gdLst/>
                <a:ahLst/>
                <a:cxnLst/>
                <a:rect l="l" t="t" r="r" b="b"/>
                <a:pathLst>
                  <a:path w="102" h="47" extrusionOk="0">
                    <a:moveTo>
                      <a:pt x="93" y="29"/>
                    </a:moveTo>
                    <a:cubicBezTo>
                      <a:pt x="92" y="31"/>
                      <a:pt x="89" y="33"/>
                      <a:pt x="87" y="34"/>
                    </a:cubicBezTo>
                    <a:cubicBezTo>
                      <a:pt x="75" y="42"/>
                      <a:pt x="59" y="47"/>
                      <a:pt x="42" y="45"/>
                    </a:cubicBezTo>
                    <a:cubicBezTo>
                      <a:pt x="26" y="42"/>
                      <a:pt x="11" y="30"/>
                      <a:pt x="4" y="16"/>
                    </a:cubicBezTo>
                    <a:cubicBezTo>
                      <a:pt x="2" y="13"/>
                      <a:pt x="0" y="10"/>
                      <a:pt x="1" y="7"/>
                    </a:cubicBezTo>
                    <a:cubicBezTo>
                      <a:pt x="2" y="0"/>
                      <a:pt x="9" y="1"/>
                      <a:pt x="15" y="2"/>
                    </a:cubicBezTo>
                    <a:cubicBezTo>
                      <a:pt x="23" y="4"/>
                      <a:pt x="32" y="5"/>
                      <a:pt x="40" y="7"/>
                    </a:cubicBezTo>
                    <a:cubicBezTo>
                      <a:pt x="57" y="9"/>
                      <a:pt x="74" y="12"/>
                      <a:pt x="91" y="15"/>
                    </a:cubicBezTo>
                    <a:cubicBezTo>
                      <a:pt x="93" y="15"/>
                      <a:pt x="96" y="16"/>
                      <a:pt x="98" y="17"/>
                    </a:cubicBezTo>
                    <a:cubicBezTo>
                      <a:pt x="102" y="21"/>
                      <a:pt x="96" y="27"/>
                      <a:pt x="93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17"/>
              <p:cNvSpPr/>
              <p:nvPr/>
            </p:nvSpPr>
            <p:spPr>
              <a:xfrm>
                <a:off x="7866355" y="1968600"/>
                <a:ext cx="43841" cy="96754"/>
              </a:xfrm>
              <a:custGeom>
                <a:avLst/>
                <a:gdLst/>
                <a:ahLst/>
                <a:cxnLst/>
                <a:rect l="l" t="t" r="r" b="b"/>
                <a:pathLst>
                  <a:path w="51" h="113" extrusionOk="0">
                    <a:moveTo>
                      <a:pt x="44" y="108"/>
                    </a:moveTo>
                    <a:cubicBezTo>
                      <a:pt x="38" y="107"/>
                      <a:pt x="33" y="105"/>
                      <a:pt x="27" y="103"/>
                    </a:cubicBezTo>
                    <a:cubicBezTo>
                      <a:pt x="23" y="102"/>
                      <a:pt x="19" y="101"/>
                      <a:pt x="16" y="98"/>
                    </a:cubicBezTo>
                    <a:cubicBezTo>
                      <a:pt x="8" y="89"/>
                      <a:pt x="18" y="76"/>
                      <a:pt x="23" y="68"/>
                    </a:cubicBezTo>
                    <a:cubicBezTo>
                      <a:pt x="33" y="47"/>
                      <a:pt x="42" y="26"/>
                      <a:pt x="50" y="4"/>
                    </a:cubicBezTo>
                    <a:cubicBezTo>
                      <a:pt x="51" y="1"/>
                      <a:pt x="42" y="0"/>
                      <a:pt x="40" y="3"/>
                    </a:cubicBezTo>
                    <a:cubicBezTo>
                      <a:pt x="32" y="28"/>
                      <a:pt x="21" y="52"/>
                      <a:pt x="8" y="75"/>
                    </a:cubicBezTo>
                    <a:cubicBezTo>
                      <a:pt x="4" y="84"/>
                      <a:pt x="0" y="94"/>
                      <a:pt x="9" y="101"/>
                    </a:cubicBezTo>
                    <a:cubicBezTo>
                      <a:pt x="13" y="104"/>
                      <a:pt x="18" y="106"/>
                      <a:pt x="22" y="107"/>
                    </a:cubicBezTo>
                    <a:cubicBezTo>
                      <a:pt x="28" y="109"/>
                      <a:pt x="35" y="111"/>
                      <a:pt x="41" y="113"/>
                    </a:cubicBezTo>
                    <a:cubicBezTo>
                      <a:pt x="42" y="113"/>
                      <a:pt x="46" y="113"/>
                      <a:pt x="47" y="112"/>
                    </a:cubicBezTo>
                    <a:cubicBezTo>
                      <a:pt x="48" y="110"/>
                      <a:pt x="45" y="109"/>
                      <a:pt x="44" y="108"/>
                    </a:cubicBezTo>
                    <a:close/>
                  </a:path>
                </a:pathLst>
              </a:custGeom>
              <a:solidFill>
                <a:srgbClr val="644B3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17"/>
              <p:cNvSpPr/>
              <p:nvPr/>
            </p:nvSpPr>
            <p:spPr>
              <a:xfrm>
                <a:off x="8014507" y="2001859"/>
                <a:ext cx="77100" cy="99778"/>
              </a:xfrm>
              <a:custGeom>
                <a:avLst/>
                <a:gdLst/>
                <a:ahLst/>
                <a:cxnLst/>
                <a:rect l="l" t="t" r="r" b="b"/>
                <a:pathLst>
                  <a:path w="89" h="117" extrusionOk="0">
                    <a:moveTo>
                      <a:pt x="33" y="9"/>
                    </a:moveTo>
                    <a:cubicBezTo>
                      <a:pt x="39" y="5"/>
                      <a:pt x="46" y="2"/>
                      <a:pt x="53" y="1"/>
                    </a:cubicBezTo>
                    <a:cubicBezTo>
                      <a:pt x="59" y="0"/>
                      <a:pt x="66" y="0"/>
                      <a:pt x="72" y="3"/>
                    </a:cubicBezTo>
                    <a:cubicBezTo>
                      <a:pt x="81" y="8"/>
                      <a:pt x="86" y="19"/>
                      <a:pt x="88" y="29"/>
                    </a:cubicBezTo>
                    <a:cubicBezTo>
                      <a:pt x="88" y="35"/>
                      <a:pt x="89" y="41"/>
                      <a:pt x="88" y="47"/>
                    </a:cubicBezTo>
                    <a:cubicBezTo>
                      <a:pt x="87" y="54"/>
                      <a:pt x="85" y="61"/>
                      <a:pt x="82" y="67"/>
                    </a:cubicBezTo>
                    <a:cubicBezTo>
                      <a:pt x="71" y="93"/>
                      <a:pt x="48" y="114"/>
                      <a:pt x="21" y="117"/>
                    </a:cubicBezTo>
                    <a:cubicBezTo>
                      <a:pt x="18" y="117"/>
                      <a:pt x="14" y="117"/>
                      <a:pt x="10" y="115"/>
                    </a:cubicBezTo>
                    <a:cubicBezTo>
                      <a:pt x="5" y="112"/>
                      <a:pt x="3" y="104"/>
                      <a:pt x="2" y="98"/>
                    </a:cubicBezTo>
                    <a:cubicBezTo>
                      <a:pt x="0" y="80"/>
                      <a:pt x="5" y="63"/>
                      <a:pt x="11" y="47"/>
                    </a:cubicBezTo>
                    <a:cubicBezTo>
                      <a:pt x="16" y="34"/>
                      <a:pt x="22" y="17"/>
                      <a:pt x="33" y="9"/>
                    </a:cubicBezTo>
                    <a:close/>
                  </a:path>
                </a:pathLst>
              </a:custGeom>
              <a:solidFill>
                <a:srgbClr val="A9887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17"/>
              <p:cNvSpPr/>
              <p:nvPr/>
            </p:nvSpPr>
            <p:spPr>
              <a:xfrm>
                <a:off x="7957061" y="1941388"/>
                <a:ext cx="90705" cy="31748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0" y="6"/>
                    </a:moveTo>
                    <a:cubicBezTo>
                      <a:pt x="77" y="11"/>
                      <a:pt x="96" y="16"/>
                      <a:pt x="105" y="32"/>
                    </a:cubicBezTo>
                    <a:cubicBezTo>
                      <a:pt x="106" y="33"/>
                      <a:pt x="106" y="34"/>
                      <a:pt x="106" y="35"/>
                    </a:cubicBezTo>
                    <a:cubicBezTo>
                      <a:pt x="106" y="37"/>
                      <a:pt x="103" y="37"/>
                      <a:pt x="101" y="37"/>
                    </a:cubicBezTo>
                    <a:cubicBezTo>
                      <a:pt x="87" y="37"/>
                      <a:pt x="74" y="30"/>
                      <a:pt x="59" y="28"/>
                    </a:cubicBezTo>
                    <a:cubicBezTo>
                      <a:pt x="44" y="25"/>
                      <a:pt x="28" y="27"/>
                      <a:pt x="12" y="25"/>
                    </a:cubicBezTo>
                    <a:cubicBezTo>
                      <a:pt x="9" y="25"/>
                      <a:pt x="6" y="24"/>
                      <a:pt x="4" y="23"/>
                    </a:cubicBezTo>
                    <a:cubicBezTo>
                      <a:pt x="1" y="21"/>
                      <a:pt x="0" y="18"/>
                      <a:pt x="0" y="16"/>
                    </a:cubicBezTo>
                    <a:cubicBezTo>
                      <a:pt x="0" y="12"/>
                      <a:pt x="4" y="10"/>
                      <a:pt x="7" y="8"/>
                    </a:cubicBezTo>
                    <a:cubicBezTo>
                      <a:pt x="24" y="0"/>
                      <a:pt x="42" y="1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lose/>
                  </a:path>
                </a:pathLst>
              </a:custGeom>
              <a:solidFill>
                <a:srgbClr val="592B0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17"/>
              <p:cNvSpPr/>
              <p:nvPr/>
            </p:nvSpPr>
            <p:spPr>
              <a:xfrm>
                <a:off x="7801349" y="1766021"/>
                <a:ext cx="341657" cy="264562"/>
              </a:xfrm>
              <a:custGeom>
                <a:avLst/>
                <a:gdLst/>
                <a:ahLst/>
                <a:cxnLst/>
                <a:rect l="l" t="t" r="r" b="b"/>
                <a:pathLst>
                  <a:path w="398" h="308" extrusionOk="0">
                    <a:moveTo>
                      <a:pt x="43" y="75"/>
                    </a:moveTo>
                    <a:cubicBezTo>
                      <a:pt x="47" y="70"/>
                      <a:pt x="51" y="65"/>
                      <a:pt x="55" y="60"/>
                    </a:cubicBezTo>
                    <a:cubicBezTo>
                      <a:pt x="65" y="47"/>
                      <a:pt x="73" y="33"/>
                      <a:pt x="89" y="25"/>
                    </a:cubicBezTo>
                    <a:cubicBezTo>
                      <a:pt x="106" y="16"/>
                      <a:pt x="126" y="10"/>
                      <a:pt x="145" y="6"/>
                    </a:cubicBezTo>
                    <a:cubicBezTo>
                      <a:pt x="175" y="0"/>
                      <a:pt x="208" y="6"/>
                      <a:pt x="238" y="12"/>
                    </a:cubicBezTo>
                    <a:cubicBezTo>
                      <a:pt x="249" y="14"/>
                      <a:pt x="262" y="15"/>
                      <a:pt x="272" y="19"/>
                    </a:cubicBezTo>
                    <a:cubicBezTo>
                      <a:pt x="285" y="25"/>
                      <a:pt x="297" y="33"/>
                      <a:pt x="308" y="41"/>
                    </a:cubicBezTo>
                    <a:cubicBezTo>
                      <a:pt x="348" y="69"/>
                      <a:pt x="376" y="112"/>
                      <a:pt x="388" y="160"/>
                    </a:cubicBezTo>
                    <a:cubicBezTo>
                      <a:pt x="395" y="187"/>
                      <a:pt x="398" y="217"/>
                      <a:pt x="395" y="246"/>
                    </a:cubicBezTo>
                    <a:cubicBezTo>
                      <a:pt x="393" y="258"/>
                      <a:pt x="391" y="270"/>
                      <a:pt x="386" y="281"/>
                    </a:cubicBezTo>
                    <a:cubicBezTo>
                      <a:pt x="382" y="291"/>
                      <a:pt x="373" y="299"/>
                      <a:pt x="363" y="304"/>
                    </a:cubicBezTo>
                    <a:cubicBezTo>
                      <a:pt x="352" y="308"/>
                      <a:pt x="344" y="300"/>
                      <a:pt x="341" y="290"/>
                    </a:cubicBezTo>
                    <a:cubicBezTo>
                      <a:pt x="338" y="281"/>
                      <a:pt x="339" y="272"/>
                      <a:pt x="339" y="264"/>
                    </a:cubicBezTo>
                    <a:cubicBezTo>
                      <a:pt x="341" y="245"/>
                      <a:pt x="342" y="226"/>
                      <a:pt x="343" y="208"/>
                    </a:cubicBezTo>
                    <a:cubicBezTo>
                      <a:pt x="345" y="180"/>
                      <a:pt x="345" y="157"/>
                      <a:pt x="316" y="144"/>
                    </a:cubicBezTo>
                    <a:cubicBezTo>
                      <a:pt x="309" y="141"/>
                      <a:pt x="301" y="139"/>
                      <a:pt x="293" y="141"/>
                    </a:cubicBezTo>
                    <a:cubicBezTo>
                      <a:pt x="288" y="142"/>
                      <a:pt x="285" y="145"/>
                      <a:pt x="281" y="147"/>
                    </a:cubicBezTo>
                    <a:cubicBezTo>
                      <a:pt x="272" y="152"/>
                      <a:pt x="263" y="154"/>
                      <a:pt x="254" y="157"/>
                    </a:cubicBezTo>
                    <a:cubicBezTo>
                      <a:pt x="244" y="159"/>
                      <a:pt x="233" y="162"/>
                      <a:pt x="223" y="160"/>
                    </a:cubicBezTo>
                    <a:cubicBezTo>
                      <a:pt x="206" y="156"/>
                      <a:pt x="195" y="139"/>
                      <a:pt x="179" y="134"/>
                    </a:cubicBezTo>
                    <a:cubicBezTo>
                      <a:pt x="163" y="129"/>
                      <a:pt x="147" y="134"/>
                      <a:pt x="131" y="132"/>
                    </a:cubicBezTo>
                    <a:cubicBezTo>
                      <a:pt x="113" y="131"/>
                      <a:pt x="96" y="119"/>
                      <a:pt x="88" y="102"/>
                    </a:cubicBezTo>
                    <a:cubicBezTo>
                      <a:pt x="86" y="98"/>
                      <a:pt x="84" y="93"/>
                      <a:pt x="80" y="90"/>
                    </a:cubicBezTo>
                    <a:cubicBezTo>
                      <a:pt x="75" y="86"/>
                      <a:pt x="69" y="86"/>
                      <a:pt x="63" y="89"/>
                    </a:cubicBezTo>
                    <a:cubicBezTo>
                      <a:pt x="58" y="91"/>
                      <a:pt x="54" y="95"/>
                      <a:pt x="50" y="99"/>
                    </a:cubicBezTo>
                    <a:cubicBezTo>
                      <a:pt x="41" y="109"/>
                      <a:pt x="37" y="117"/>
                      <a:pt x="30" y="128"/>
                    </a:cubicBezTo>
                    <a:cubicBezTo>
                      <a:pt x="28" y="133"/>
                      <a:pt x="25" y="138"/>
                      <a:pt x="21" y="143"/>
                    </a:cubicBezTo>
                    <a:cubicBezTo>
                      <a:pt x="21" y="144"/>
                      <a:pt x="12" y="151"/>
                      <a:pt x="12" y="151"/>
                    </a:cubicBezTo>
                    <a:cubicBezTo>
                      <a:pt x="0" y="157"/>
                      <a:pt x="7" y="134"/>
                      <a:pt x="8" y="129"/>
                    </a:cubicBezTo>
                    <a:cubicBezTo>
                      <a:pt x="11" y="117"/>
                      <a:pt x="17" y="107"/>
                      <a:pt x="25" y="97"/>
                    </a:cubicBezTo>
                    <a:cubicBezTo>
                      <a:pt x="30" y="89"/>
                      <a:pt x="37" y="82"/>
                      <a:pt x="43" y="75"/>
                    </a:cubicBezTo>
                    <a:close/>
                  </a:path>
                </a:pathLst>
              </a:custGeom>
              <a:solidFill>
                <a:srgbClr val="592B0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17"/>
              <p:cNvSpPr/>
              <p:nvPr/>
            </p:nvSpPr>
            <p:spPr>
              <a:xfrm rot="590590" flipH="1">
                <a:off x="7804886" y="1920838"/>
                <a:ext cx="90705" cy="31748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0" y="6"/>
                    </a:moveTo>
                    <a:cubicBezTo>
                      <a:pt x="77" y="11"/>
                      <a:pt x="96" y="16"/>
                      <a:pt x="105" y="32"/>
                    </a:cubicBezTo>
                    <a:cubicBezTo>
                      <a:pt x="106" y="33"/>
                      <a:pt x="106" y="34"/>
                      <a:pt x="106" y="35"/>
                    </a:cubicBezTo>
                    <a:cubicBezTo>
                      <a:pt x="106" y="37"/>
                      <a:pt x="103" y="37"/>
                      <a:pt x="101" y="37"/>
                    </a:cubicBezTo>
                    <a:cubicBezTo>
                      <a:pt x="87" y="37"/>
                      <a:pt x="74" y="30"/>
                      <a:pt x="59" y="28"/>
                    </a:cubicBezTo>
                    <a:cubicBezTo>
                      <a:pt x="44" y="25"/>
                      <a:pt x="28" y="27"/>
                      <a:pt x="12" y="25"/>
                    </a:cubicBezTo>
                    <a:cubicBezTo>
                      <a:pt x="9" y="25"/>
                      <a:pt x="6" y="24"/>
                      <a:pt x="4" y="23"/>
                    </a:cubicBezTo>
                    <a:cubicBezTo>
                      <a:pt x="1" y="21"/>
                      <a:pt x="0" y="18"/>
                      <a:pt x="0" y="16"/>
                    </a:cubicBezTo>
                    <a:cubicBezTo>
                      <a:pt x="0" y="12"/>
                      <a:pt x="4" y="10"/>
                      <a:pt x="7" y="8"/>
                    </a:cubicBezTo>
                    <a:cubicBezTo>
                      <a:pt x="24" y="0"/>
                      <a:pt x="42" y="1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lose/>
                  </a:path>
                </a:pathLst>
              </a:custGeom>
              <a:solidFill>
                <a:srgbClr val="592B0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3" name="Google Shape;583;p17"/>
            <p:cNvGrpSpPr/>
            <p:nvPr/>
          </p:nvGrpSpPr>
          <p:grpSpPr>
            <a:xfrm>
              <a:off x="6123133" y="1633078"/>
              <a:ext cx="447027" cy="447027"/>
              <a:chOff x="2655850" y="581350"/>
              <a:chExt cx="553800" cy="553800"/>
            </a:xfrm>
          </p:grpSpPr>
          <p:sp>
            <p:nvSpPr>
              <p:cNvPr id="584" name="Google Shape;584;p17"/>
              <p:cNvSpPr/>
              <p:nvPr/>
            </p:nvSpPr>
            <p:spPr>
              <a:xfrm>
                <a:off x="2655850" y="581350"/>
                <a:ext cx="553800" cy="5538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Manjari"/>
                  <a:ea typeface="Manjari"/>
                  <a:cs typeface="Manjari"/>
                  <a:sym typeface="Manjari"/>
                </a:endParaRPr>
              </a:p>
            </p:txBody>
          </p:sp>
          <p:sp>
            <p:nvSpPr>
              <p:cNvPr id="585" name="Google Shape;585;p17"/>
              <p:cNvSpPr/>
              <p:nvPr/>
            </p:nvSpPr>
            <p:spPr>
              <a:xfrm>
                <a:off x="2808053" y="736251"/>
                <a:ext cx="47534" cy="4753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8" extrusionOk="0">
                    <a:moveTo>
                      <a:pt x="17" y="3"/>
                    </a:moveTo>
                    <a:cubicBezTo>
                      <a:pt x="15" y="1"/>
                      <a:pt x="10" y="0"/>
                      <a:pt x="7" y="2"/>
                    </a:cubicBezTo>
                    <a:cubicBezTo>
                      <a:pt x="6" y="2"/>
                      <a:pt x="5" y="4"/>
                      <a:pt x="4" y="5"/>
                    </a:cubicBezTo>
                    <a:cubicBezTo>
                      <a:pt x="3" y="7"/>
                      <a:pt x="2" y="9"/>
                      <a:pt x="1" y="11"/>
                    </a:cubicBezTo>
                    <a:cubicBezTo>
                      <a:pt x="0" y="14"/>
                      <a:pt x="0" y="16"/>
                      <a:pt x="1" y="19"/>
                    </a:cubicBezTo>
                    <a:cubicBezTo>
                      <a:pt x="1" y="25"/>
                      <a:pt x="6" y="28"/>
                      <a:pt x="12" y="28"/>
                    </a:cubicBezTo>
                    <a:cubicBezTo>
                      <a:pt x="21" y="27"/>
                      <a:pt x="25" y="8"/>
                      <a:pt x="17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17"/>
              <p:cNvSpPr/>
              <p:nvPr/>
            </p:nvSpPr>
            <p:spPr>
              <a:xfrm>
                <a:off x="3007693" y="769525"/>
                <a:ext cx="42782" cy="52287"/>
              </a:xfrm>
              <a:custGeom>
                <a:avLst/>
                <a:gdLst/>
                <a:ahLst/>
                <a:cxnLst/>
                <a:rect l="l" t="t" r="r" b="b"/>
                <a:pathLst>
                  <a:path w="26" h="28" extrusionOk="0">
                    <a:moveTo>
                      <a:pt x="17" y="3"/>
                    </a:moveTo>
                    <a:cubicBezTo>
                      <a:pt x="15" y="1"/>
                      <a:pt x="11" y="0"/>
                      <a:pt x="8" y="1"/>
                    </a:cubicBezTo>
                    <a:cubicBezTo>
                      <a:pt x="6" y="2"/>
                      <a:pt x="5" y="3"/>
                      <a:pt x="4" y="5"/>
                    </a:cubicBezTo>
                    <a:cubicBezTo>
                      <a:pt x="3" y="7"/>
                      <a:pt x="2" y="8"/>
                      <a:pt x="2" y="10"/>
                    </a:cubicBezTo>
                    <a:cubicBezTo>
                      <a:pt x="1" y="13"/>
                      <a:pt x="0" y="16"/>
                      <a:pt x="1" y="19"/>
                    </a:cubicBezTo>
                    <a:cubicBezTo>
                      <a:pt x="1" y="24"/>
                      <a:pt x="6" y="28"/>
                      <a:pt x="12" y="28"/>
                    </a:cubicBezTo>
                    <a:cubicBezTo>
                      <a:pt x="22" y="27"/>
                      <a:pt x="26" y="8"/>
                      <a:pt x="17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17"/>
              <p:cNvSpPr/>
              <p:nvPr/>
            </p:nvSpPr>
            <p:spPr>
              <a:xfrm>
                <a:off x="2822314" y="845577"/>
                <a:ext cx="190134" cy="85558"/>
              </a:xfrm>
              <a:custGeom>
                <a:avLst/>
                <a:gdLst/>
                <a:ahLst/>
                <a:cxnLst/>
                <a:rect l="l" t="t" r="r" b="b"/>
                <a:pathLst>
                  <a:path w="107" h="46" extrusionOk="0">
                    <a:moveTo>
                      <a:pt x="107" y="1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2"/>
                      <a:pt x="9" y="23"/>
                      <a:pt x="17" y="31"/>
                    </a:cubicBezTo>
                    <a:cubicBezTo>
                      <a:pt x="25" y="38"/>
                      <a:pt x="3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60" y="46"/>
                      <a:pt x="70" y="46"/>
                      <a:pt x="80" y="41"/>
                    </a:cubicBezTo>
                    <a:cubicBezTo>
                      <a:pt x="91" y="37"/>
                      <a:pt x="99" y="29"/>
                      <a:pt x="107" y="19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7" y="19"/>
                      <a:pt x="107" y="19"/>
                      <a:pt x="107" y="19"/>
                    </a:cubicBezTo>
                    <a:lnTo>
                      <a:pt x="107" y="1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8" name="Google Shape;588;p17"/>
          <p:cNvSpPr txBox="1">
            <a:spLocks noGrp="1"/>
          </p:cNvSpPr>
          <p:nvPr>
            <p:ph type="subTitle" idx="1"/>
          </p:nvPr>
        </p:nvSpPr>
        <p:spPr>
          <a:xfrm>
            <a:off x="707152" y="1586680"/>
            <a:ext cx="6320146" cy="596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800" dirty="0">
                <a:latin typeface="+mj-lt"/>
              </a:rPr>
              <a:t>Hvala </a:t>
            </a:r>
            <a:r>
              <a:rPr lang="en-US" sz="4800" dirty="0" err="1">
                <a:latin typeface="+mj-lt"/>
              </a:rPr>
              <a:t>na</a:t>
            </a:r>
            <a:r>
              <a:rPr lang="en-US" sz="4800" dirty="0">
                <a:latin typeface="+mj-lt"/>
              </a:rPr>
              <a:t> </a:t>
            </a:r>
            <a:r>
              <a:rPr lang="en-US" sz="4800" dirty="0" err="1">
                <a:latin typeface="+mj-lt"/>
              </a:rPr>
              <a:t>pažnji</a:t>
            </a:r>
            <a:r>
              <a:rPr lang="en-US" sz="4800" dirty="0">
                <a:latin typeface="+mj-lt"/>
              </a:rPr>
              <a:t>!</a:t>
            </a:r>
            <a:endParaRPr dirty="0">
              <a:latin typeface="+mj-lt"/>
            </a:endParaRPr>
          </a:p>
        </p:txBody>
      </p:sp>
      <p:sp>
        <p:nvSpPr>
          <p:cNvPr id="589" name="Google Shape;589;p17"/>
          <p:cNvSpPr txBox="1">
            <a:spLocks noGrp="1"/>
          </p:cNvSpPr>
          <p:nvPr>
            <p:ph type="title"/>
          </p:nvPr>
        </p:nvSpPr>
        <p:spPr>
          <a:xfrm>
            <a:off x="128256" y="4026005"/>
            <a:ext cx="6626506" cy="131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dirty="0" err="1">
                <a:latin typeface="+mj-lt"/>
                <a:ea typeface="Arial"/>
                <a:cs typeface="Arial"/>
                <a:sym typeface="Arial"/>
              </a:rPr>
              <a:t>Literatura</a:t>
            </a:r>
            <a:r>
              <a:rPr lang="en-US" sz="1800" b="0" dirty="0">
                <a:latin typeface="+mj-lt"/>
                <a:ea typeface="Arial"/>
                <a:cs typeface="Arial"/>
                <a:sym typeface="Arial"/>
              </a:rPr>
              <a:t>:</a:t>
            </a:r>
            <a:br>
              <a:rPr lang="en-US" sz="1800" b="0" dirty="0">
                <a:latin typeface="+mj-lt"/>
                <a:ea typeface="Arial"/>
                <a:cs typeface="Arial"/>
                <a:sym typeface="Arial"/>
              </a:rPr>
            </a:br>
            <a:r>
              <a:rPr lang="en-US" sz="1600" b="0" dirty="0">
                <a:latin typeface="+mj-lt"/>
              </a:rPr>
              <a:t>Beck, J.S. (2021). </a:t>
            </a:r>
            <a:r>
              <a:rPr lang="en-US" sz="1600" b="0" i="1" dirty="0">
                <a:latin typeface="+mj-lt"/>
              </a:rPr>
              <a:t>Cognitive Behavior Therapy: Basics and Beyond. </a:t>
            </a:r>
            <a:r>
              <a:rPr lang="en-US" sz="1600" b="0" dirty="0">
                <a:latin typeface="+mj-lt"/>
              </a:rPr>
              <a:t>The Guilford Press. (</a:t>
            </a:r>
            <a:r>
              <a:rPr lang="en-US" sz="1600" b="0" dirty="0" err="1">
                <a:latin typeface="+mj-lt"/>
              </a:rPr>
              <a:t>Poglavlje</a:t>
            </a:r>
            <a:r>
              <a:rPr lang="en-US" sz="1600" b="0" dirty="0">
                <a:latin typeface="+mj-lt"/>
              </a:rPr>
              <a:t> 7) </a:t>
            </a:r>
            <a:r>
              <a:rPr lang="en-US" sz="1600" dirty="0"/>
              <a:t/>
            </a:r>
            <a:br>
              <a:rPr lang="en-US" sz="1600" dirty="0"/>
            </a:br>
            <a:endParaRPr sz="1800" b="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0" name="Google Shape;590;p17"/>
          <p:cNvGrpSpPr/>
          <p:nvPr/>
        </p:nvGrpSpPr>
        <p:grpSpPr>
          <a:xfrm>
            <a:off x="-113929" y="2190976"/>
            <a:ext cx="1523643" cy="1896141"/>
            <a:chOff x="275051" y="1039775"/>
            <a:chExt cx="2983084" cy="3563600"/>
          </a:xfrm>
        </p:grpSpPr>
        <p:sp>
          <p:nvSpPr>
            <p:cNvPr id="591" name="Google Shape;591;p17"/>
            <p:cNvSpPr/>
            <p:nvPr/>
          </p:nvSpPr>
          <p:spPr>
            <a:xfrm>
              <a:off x="920713" y="2057946"/>
              <a:ext cx="605309" cy="248335"/>
            </a:xfrm>
            <a:custGeom>
              <a:avLst/>
              <a:gdLst/>
              <a:ahLst/>
              <a:cxnLst/>
              <a:rect l="l" t="t" r="r" b="b"/>
              <a:pathLst>
                <a:path w="193" h="79" extrusionOk="0">
                  <a:moveTo>
                    <a:pt x="192" y="73"/>
                  </a:moveTo>
                  <a:cubicBezTo>
                    <a:pt x="193" y="69"/>
                    <a:pt x="189" y="65"/>
                    <a:pt x="185" y="60"/>
                  </a:cubicBezTo>
                  <a:cubicBezTo>
                    <a:pt x="173" y="44"/>
                    <a:pt x="156" y="32"/>
                    <a:pt x="138" y="24"/>
                  </a:cubicBezTo>
                  <a:cubicBezTo>
                    <a:pt x="116" y="14"/>
                    <a:pt x="92" y="10"/>
                    <a:pt x="68" y="7"/>
                  </a:cubicBezTo>
                  <a:cubicBezTo>
                    <a:pt x="45" y="3"/>
                    <a:pt x="23" y="1"/>
                    <a:pt x="0" y="0"/>
                  </a:cubicBezTo>
                  <a:cubicBezTo>
                    <a:pt x="25" y="11"/>
                    <a:pt x="46" y="29"/>
                    <a:pt x="68" y="44"/>
                  </a:cubicBezTo>
                  <a:cubicBezTo>
                    <a:pt x="98" y="65"/>
                    <a:pt x="128" y="76"/>
                    <a:pt x="164" y="76"/>
                  </a:cubicBezTo>
                  <a:cubicBezTo>
                    <a:pt x="171" y="75"/>
                    <a:pt x="181" y="79"/>
                    <a:pt x="187" y="77"/>
                  </a:cubicBezTo>
                  <a:cubicBezTo>
                    <a:pt x="190" y="76"/>
                    <a:pt x="192" y="74"/>
                    <a:pt x="192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2289641" y="1070817"/>
              <a:ext cx="58980" cy="62084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3" y="13"/>
                  </a:moveTo>
                  <a:cubicBezTo>
                    <a:pt x="4" y="14"/>
                    <a:pt x="4" y="16"/>
                    <a:pt x="6" y="17"/>
                  </a:cubicBezTo>
                  <a:cubicBezTo>
                    <a:pt x="8" y="19"/>
                    <a:pt x="12" y="18"/>
                    <a:pt x="14" y="17"/>
                  </a:cubicBezTo>
                  <a:cubicBezTo>
                    <a:pt x="16" y="15"/>
                    <a:pt x="18" y="13"/>
                    <a:pt x="18" y="11"/>
                  </a:cubicBezTo>
                  <a:cubicBezTo>
                    <a:pt x="18" y="9"/>
                    <a:pt x="18" y="7"/>
                    <a:pt x="17" y="5"/>
                  </a:cubicBezTo>
                  <a:cubicBezTo>
                    <a:pt x="16" y="3"/>
                    <a:pt x="15" y="2"/>
                    <a:pt x="13" y="0"/>
                  </a:cubicBezTo>
                  <a:cubicBezTo>
                    <a:pt x="13" y="0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5" y="1"/>
                    <a:pt x="2" y="2"/>
                    <a:pt x="1" y="4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10"/>
                    <a:pt x="2" y="12"/>
                    <a:pt x="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749986" y="1676131"/>
              <a:ext cx="49666" cy="43459"/>
            </a:xfrm>
            <a:custGeom>
              <a:avLst/>
              <a:gdLst/>
              <a:ahLst/>
              <a:cxnLst/>
              <a:rect l="l" t="t" r="r" b="b"/>
              <a:pathLst>
                <a:path w="16" h="14" extrusionOk="0">
                  <a:moveTo>
                    <a:pt x="2" y="13"/>
                  </a:moveTo>
                  <a:cubicBezTo>
                    <a:pt x="3" y="14"/>
                    <a:pt x="4" y="14"/>
                    <a:pt x="6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4"/>
                    <a:pt x="11" y="14"/>
                  </a:cubicBezTo>
                  <a:cubicBezTo>
                    <a:pt x="12" y="13"/>
                    <a:pt x="14" y="13"/>
                    <a:pt x="14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5" y="7"/>
                    <a:pt x="14" y="5"/>
                    <a:pt x="13" y="3"/>
                  </a:cubicBezTo>
                  <a:cubicBezTo>
                    <a:pt x="13" y="2"/>
                    <a:pt x="12" y="1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0"/>
                    <a:pt x="4" y="1"/>
                  </a:cubicBezTo>
                  <a:cubicBezTo>
                    <a:pt x="2" y="2"/>
                    <a:pt x="0" y="4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2"/>
                    <a:pt x="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1234233" y="1210504"/>
              <a:ext cx="49666" cy="43459"/>
            </a:xfrm>
            <a:custGeom>
              <a:avLst/>
              <a:gdLst/>
              <a:ahLst/>
              <a:cxnLst/>
              <a:rect l="l" t="t" r="r" b="b"/>
              <a:pathLst>
                <a:path w="16" h="14" extrusionOk="0">
                  <a:moveTo>
                    <a:pt x="2" y="12"/>
                  </a:moveTo>
                  <a:cubicBezTo>
                    <a:pt x="3" y="13"/>
                    <a:pt x="4" y="13"/>
                    <a:pt x="5" y="14"/>
                  </a:cubicBezTo>
                  <a:cubicBezTo>
                    <a:pt x="6" y="14"/>
                    <a:pt x="8" y="14"/>
                    <a:pt x="9" y="13"/>
                  </a:cubicBezTo>
                  <a:cubicBezTo>
                    <a:pt x="11" y="12"/>
                    <a:pt x="13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8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5" y="5"/>
                    <a:pt x="14" y="4"/>
                    <a:pt x="13" y="3"/>
                  </a:cubicBezTo>
                  <a:cubicBezTo>
                    <a:pt x="13" y="3"/>
                    <a:pt x="12" y="2"/>
                    <a:pt x="11" y="1"/>
                  </a:cubicBezTo>
                  <a:cubicBezTo>
                    <a:pt x="10" y="1"/>
                    <a:pt x="8" y="0"/>
                    <a:pt x="6" y="1"/>
                  </a:cubicBez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10"/>
                    <a:pt x="1" y="11"/>
                    <a:pt x="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768611" y="1378130"/>
              <a:ext cx="46563" cy="4656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4" y="14"/>
                  </a:moveTo>
                  <a:cubicBezTo>
                    <a:pt x="6" y="15"/>
                    <a:pt x="8" y="15"/>
                    <a:pt x="9" y="14"/>
                  </a:cubicBezTo>
                  <a:cubicBezTo>
                    <a:pt x="11" y="14"/>
                    <a:pt x="13" y="13"/>
                    <a:pt x="14" y="11"/>
                  </a:cubicBezTo>
                  <a:cubicBezTo>
                    <a:pt x="14" y="10"/>
                    <a:pt x="15" y="9"/>
                    <a:pt x="15" y="8"/>
                  </a:cubicBezTo>
                  <a:cubicBezTo>
                    <a:pt x="15" y="8"/>
                    <a:pt x="15" y="8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6"/>
                    <a:pt x="14" y="5"/>
                    <a:pt x="14" y="4"/>
                  </a:cubicBezTo>
                  <a:cubicBezTo>
                    <a:pt x="13" y="3"/>
                    <a:pt x="13" y="3"/>
                    <a:pt x="12" y="2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2" y="2"/>
                    <a:pt x="0" y="3"/>
                    <a:pt x="0" y="4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2" y="12"/>
                    <a:pt x="3" y="13"/>
                    <a:pt x="4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1780562" y="1039775"/>
              <a:ext cx="49666" cy="58980"/>
            </a:xfrm>
            <a:custGeom>
              <a:avLst/>
              <a:gdLst/>
              <a:ahLst/>
              <a:cxnLst/>
              <a:rect l="l" t="t" r="r" b="b"/>
              <a:pathLst>
                <a:path w="16" h="19" extrusionOk="0">
                  <a:moveTo>
                    <a:pt x="3" y="16"/>
                  </a:moveTo>
                  <a:cubicBezTo>
                    <a:pt x="5" y="17"/>
                    <a:pt x="7" y="19"/>
                    <a:pt x="9" y="18"/>
                  </a:cubicBezTo>
                  <a:cubicBezTo>
                    <a:pt x="11" y="18"/>
                    <a:pt x="13" y="18"/>
                    <a:pt x="14" y="16"/>
                  </a:cubicBezTo>
                  <a:cubicBezTo>
                    <a:pt x="14" y="16"/>
                    <a:pt x="15" y="15"/>
                    <a:pt x="15" y="15"/>
                  </a:cubicBezTo>
                  <a:cubicBezTo>
                    <a:pt x="16" y="14"/>
                    <a:pt x="16" y="14"/>
                    <a:pt x="15" y="13"/>
                  </a:cubicBezTo>
                  <a:cubicBezTo>
                    <a:pt x="15" y="12"/>
                    <a:pt x="15" y="10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3" y="5"/>
                    <a:pt x="13" y="3"/>
                    <a:pt x="12" y="2"/>
                  </a:cubicBezTo>
                  <a:cubicBezTo>
                    <a:pt x="9" y="0"/>
                    <a:pt x="4" y="2"/>
                    <a:pt x="2" y="4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9"/>
                    <a:pt x="1" y="9"/>
                    <a:pt x="1" y="10"/>
                  </a:cubicBezTo>
                  <a:cubicBezTo>
                    <a:pt x="1" y="12"/>
                    <a:pt x="2" y="14"/>
                    <a:pt x="3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2382766" y="1468152"/>
              <a:ext cx="46563" cy="52772"/>
            </a:xfrm>
            <a:custGeom>
              <a:avLst/>
              <a:gdLst/>
              <a:ahLst/>
              <a:cxnLst/>
              <a:rect l="l" t="t" r="r" b="b"/>
              <a:pathLst>
                <a:path w="15" h="17" extrusionOk="0">
                  <a:moveTo>
                    <a:pt x="4" y="15"/>
                  </a:moveTo>
                  <a:cubicBezTo>
                    <a:pt x="4" y="16"/>
                    <a:pt x="5" y="16"/>
                    <a:pt x="5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9" y="17"/>
                    <a:pt x="10" y="16"/>
                    <a:pt x="11" y="16"/>
                  </a:cubicBezTo>
                  <a:cubicBezTo>
                    <a:pt x="12" y="15"/>
                    <a:pt x="13" y="14"/>
                    <a:pt x="14" y="13"/>
                  </a:cubicBezTo>
                  <a:cubicBezTo>
                    <a:pt x="15" y="12"/>
                    <a:pt x="15" y="11"/>
                    <a:pt x="15" y="10"/>
                  </a:cubicBezTo>
                  <a:cubicBezTo>
                    <a:pt x="14" y="9"/>
                    <a:pt x="14" y="8"/>
                    <a:pt x="13" y="8"/>
                  </a:cubicBezTo>
                  <a:cubicBezTo>
                    <a:pt x="13" y="8"/>
                    <a:pt x="13" y="8"/>
                    <a:pt x="13" y="7"/>
                  </a:cubicBezTo>
                  <a:cubicBezTo>
                    <a:pt x="12" y="5"/>
                    <a:pt x="10" y="2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8"/>
                    <a:pt x="2" y="12"/>
                    <a:pt x="4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1699854" y="1492985"/>
              <a:ext cx="350769" cy="757420"/>
            </a:xfrm>
            <a:custGeom>
              <a:avLst/>
              <a:gdLst/>
              <a:ahLst/>
              <a:cxnLst/>
              <a:rect l="l" t="t" r="r" b="b"/>
              <a:pathLst>
                <a:path w="112" h="241" extrusionOk="0">
                  <a:moveTo>
                    <a:pt x="111" y="3"/>
                  </a:moveTo>
                  <a:cubicBezTo>
                    <a:pt x="110" y="1"/>
                    <a:pt x="108" y="0"/>
                    <a:pt x="106" y="0"/>
                  </a:cubicBezTo>
                  <a:cubicBezTo>
                    <a:pt x="105" y="0"/>
                    <a:pt x="104" y="0"/>
                    <a:pt x="104" y="0"/>
                  </a:cubicBezTo>
                  <a:cubicBezTo>
                    <a:pt x="103" y="0"/>
                    <a:pt x="102" y="0"/>
                    <a:pt x="101" y="0"/>
                  </a:cubicBezTo>
                  <a:cubicBezTo>
                    <a:pt x="93" y="0"/>
                    <a:pt x="85" y="7"/>
                    <a:pt x="82" y="14"/>
                  </a:cubicBezTo>
                  <a:cubicBezTo>
                    <a:pt x="80" y="18"/>
                    <a:pt x="79" y="22"/>
                    <a:pt x="80" y="27"/>
                  </a:cubicBezTo>
                  <a:cubicBezTo>
                    <a:pt x="80" y="28"/>
                    <a:pt x="80" y="29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69" y="50"/>
                    <a:pt x="58" y="70"/>
                    <a:pt x="48" y="91"/>
                  </a:cubicBezTo>
                  <a:cubicBezTo>
                    <a:pt x="47" y="94"/>
                    <a:pt x="45" y="98"/>
                    <a:pt x="44" y="101"/>
                  </a:cubicBezTo>
                  <a:cubicBezTo>
                    <a:pt x="39" y="86"/>
                    <a:pt x="34" y="71"/>
                    <a:pt x="29" y="57"/>
                  </a:cubicBezTo>
                  <a:cubicBezTo>
                    <a:pt x="29" y="56"/>
                    <a:pt x="30" y="55"/>
                    <a:pt x="30" y="54"/>
                  </a:cubicBezTo>
                  <a:cubicBezTo>
                    <a:pt x="31" y="52"/>
                    <a:pt x="31" y="50"/>
                    <a:pt x="31" y="48"/>
                  </a:cubicBezTo>
                  <a:cubicBezTo>
                    <a:pt x="31" y="46"/>
                    <a:pt x="30" y="43"/>
                    <a:pt x="30" y="41"/>
                  </a:cubicBezTo>
                  <a:cubicBezTo>
                    <a:pt x="28" y="33"/>
                    <a:pt x="23" y="24"/>
                    <a:pt x="16" y="18"/>
                  </a:cubicBezTo>
                  <a:cubicBezTo>
                    <a:pt x="15" y="17"/>
                    <a:pt x="13" y="17"/>
                    <a:pt x="11" y="18"/>
                  </a:cubicBezTo>
                  <a:cubicBezTo>
                    <a:pt x="7" y="18"/>
                    <a:pt x="3" y="21"/>
                    <a:pt x="1" y="25"/>
                  </a:cubicBezTo>
                  <a:cubicBezTo>
                    <a:pt x="0" y="28"/>
                    <a:pt x="2" y="33"/>
                    <a:pt x="3" y="36"/>
                  </a:cubicBezTo>
                  <a:cubicBezTo>
                    <a:pt x="4" y="39"/>
                    <a:pt x="5" y="41"/>
                    <a:pt x="6" y="44"/>
                  </a:cubicBezTo>
                  <a:cubicBezTo>
                    <a:pt x="7" y="45"/>
                    <a:pt x="7" y="46"/>
                    <a:pt x="8" y="47"/>
                  </a:cubicBezTo>
                  <a:cubicBezTo>
                    <a:pt x="9" y="50"/>
                    <a:pt x="11" y="54"/>
                    <a:pt x="14" y="55"/>
                  </a:cubicBezTo>
                  <a:cubicBezTo>
                    <a:pt x="15" y="57"/>
                    <a:pt x="16" y="58"/>
                    <a:pt x="17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6" y="77"/>
                    <a:pt x="32" y="95"/>
                    <a:pt x="37" y="114"/>
                  </a:cubicBezTo>
                  <a:cubicBezTo>
                    <a:pt x="38" y="114"/>
                    <a:pt x="38" y="114"/>
                    <a:pt x="38" y="115"/>
                  </a:cubicBezTo>
                  <a:cubicBezTo>
                    <a:pt x="29" y="136"/>
                    <a:pt x="21" y="159"/>
                    <a:pt x="16" y="183"/>
                  </a:cubicBezTo>
                  <a:cubicBezTo>
                    <a:pt x="13" y="200"/>
                    <a:pt x="11" y="218"/>
                    <a:pt x="12" y="237"/>
                  </a:cubicBezTo>
                  <a:cubicBezTo>
                    <a:pt x="13" y="241"/>
                    <a:pt x="22" y="238"/>
                    <a:pt x="22" y="234"/>
                  </a:cubicBezTo>
                  <a:cubicBezTo>
                    <a:pt x="19" y="202"/>
                    <a:pt x="27" y="171"/>
                    <a:pt x="37" y="142"/>
                  </a:cubicBezTo>
                  <a:cubicBezTo>
                    <a:pt x="47" y="111"/>
                    <a:pt x="61" y="81"/>
                    <a:pt x="76" y="53"/>
                  </a:cubicBezTo>
                  <a:cubicBezTo>
                    <a:pt x="80" y="47"/>
                    <a:pt x="83" y="41"/>
                    <a:pt x="87" y="35"/>
                  </a:cubicBezTo>
                  <a:cubicBezTo>
                    <a:pt x="89" y="35"/>
                    <a:pt x="92" y="35"/>
                    <a:pt x="95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7" y="32"/>
                    <a:pt x="97" y="32"/>
                  </a:cubicBezTo>
                  <a:cubicBezTo>
                    <a:pt x="98" y="31"/>
                    <a:pt x="98" y="30"/>
                    <a:pt x="99" y="30"/>
                  </a:cubicBezTo>
                  <a:cubicBezTo>
                    <a:pt x="102" y="27"/>
                    <a:pt x="105" y="23"/>
                    <a:pt x="107" y="19"/>
                  </a:cubicBezTo>
                  <a:cubicBezTo>
                    <a:pt x="108" y="18"/>
                    <a:pt x="108" y="16"/>
                    <a:pt x="109" y="15"/>
                  </a:cubicBezTo>
                  <a:cubicBezTo>
                    <a:pt x="110" y="13"/>
                    <a:pt x="111" y="12"/>
                    <a:pt x="111" y="10"/>
                  </a:cubicBezTo>
                  <a:cubicBezTo>
                    <a:pt x="112" y="8"/>
                    <a:pt x="112" y="5"/>
                    <a:pt x="11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1945080" y="1492985"/>
              <a:ext cx="105541" cy="114856"/>
            </a:xfrm>
            <a:custGeom>
              <a:avLst/>
              <a:gdLst/>
              <a:ahLst/>
              <a:cxnLst/>
              <a:rect l="l" t="t" r="r" b="b"/>
              <a:pathLst>
                <a:path w="34" h="36" extrusionOk="0">
                  <a:moveTo>
                    <a:pt x="33" y="3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5" y="0"/>
                    <a:pt x="7" y="7"/>
                    <a:pt x="4" y="14"/>
                  </a:cubicBezTo>
                  <a:cubicBezTo>
                    <a:pt x="1" y="19"/>
                    <a:pt x="0" y="27"/>
                    <a:pt x="4" y="32"/>
                  </a:cubicBezTo>
                  <a:cubicBezTo>
                    <a:pt x="4" y="33"/>
                    <a:pt x="5" y="33"/>
                    <a:pt x="6" y="33"/>
                  </a:cubicBezTo>
                  <a:cubicBezTo>
                    <a:pt x="9" y="36"/>
                    <a:pt x="13" y="35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9" y="32"/>
                    <a:pt x="19" y="32"/>
                  </a:cubicBezTo>
                  <a:cubicBezTo>
                    <a:pt x="20" y="31"/>
                    <a:pt x="20" y="30"/>
                    <a:pt x="21" y="30"/>
                  </a:cubicBezTo>
                  <a:cubicBezTo>
                    <a:pt x="24" y="27"/>
                    <a:pt x="27" y="23"/>
                    <a:pt x="29" y="19"/>
                  </a:cubicBezTo>
                  <a:cubicBezTo>
                    <a:pt x="30" y="18"/>
                    <a:pt x="30" y="16"/>
                    <a:pt x="31" y="15"/>
                  </a:cubicBezTo>
                  <a:cubicBezTo>
                    <a:pt x="32" y="13"/>
                    <a:pt x="33" y="12"/>
                    <a:pt x="33" y="10"/>
                  </a:cubicBezTo>
                  <a:cubicBezTo>
                    <a:pt x="34" y="8"/>
                    <a:pt x="34" y="5"/>
                    <a:pt x="33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1699854" y="1545755"/>
              <a:ext cx="99332" cy="136584"/>
            </a:xfrm>
            <a:custGeom>
              <a:avLst/>
              <a:gdLst/>
              <a:ahLst/>
              <a:cxnLst/>
              <a:rect l="l" t="t" r="r" b="b"/>
              <a:pathLst>
                <a:path w="32" h="43" extrusionOk="0">
                  <a:moveTo>
                    <a:pt x="28" y="18"/>
                  </a:moveTo>
                  <a:cubicBezTo>
                    <a:pt x="25" y="12"/>
                    <a:pt x="21" y="6"/>
                    <a:pt x="16" y="1"/>
                  </a:cubicBezTo>
                  <a:cubicBezTo>
                    <a:pt x="15" y="0"/>
                    <a:pt x="13" y="0"/>
                    <a:pt x="11" y="1"/>
                  </a:cubicBezTo>
                  <a:cubicBezTo>
                    <a:pt x="7" y="1"/>
                    <a:pt x="3" y="4"/>
                    <a:pt x="1" y="8"/>
                  </a:cubicBezTo>
                  <a:cubicBezTo>
                    <a:pt x="0" y="11"/>
                    <a:pt x="2" y="16"/>
                    <a:pt x="3" y="19"/>
                  </a:cubicBezTo>
                  <a:cubicBezTo>
                    <a:pt x="4" y="22"/>
                    <a:pt x="5" y="24"/>
                    <a:pt x="6" y="27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9" y="33"/>
                    <a:pt x="11" y="37"/>
                    <a:pt x="14" y="38"/>
                  </a:cubicBezTo>
                  <a:cubicBezTo>
                    <a:pt x="16" y="41"/>
                    <a:pt x="18" y="43"/>
                    <a:pt x="22" y="43"/>
                  </a:cubicBezTo>
                  <a:cubicBezTo>
                    <a:pt x="32" y="43"/>
                    <a:pt x="31" y="32"/>
                    <a:pt x="30" y="24"/>
                  </a:cubicBezTo>
                  <a:cubicBezTo>
                    <a:pt x="29" y="22"/>
                    <a:pt x="29" y="20"/>
                    <a:pt x="28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2019580" y="1300526"/>
              <a:ext cx="117957" cy="192459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36" y="2"/>
                  </a:moveTo>
                  <a:cubicBezTo>
                    <a:pt x="36" y="1"/>
                    <a:pt x="35" y="1"/>
                    <a:pt x="34" y="0"/>
                  </a:cubicBezTo>
                  <a:cubicBezTo>
                    <a:pt x="33" y="0"/>
                    <a:pt x="31" y="0"/>
                    <a:pt x="30" y="0"/>
                  </a:cubicBezTo>
                  <a:cubicBezTo>
                    <a:pt x="29" y="0"/>
                    <a:pt x="29" y="1"/>
                    <a:pt x="28" y="1"/>
                  </a:cubicBezTo>
                  <a:cubicBezTo>
                    <a:pt x="28" y="1"/>
                    <a:pt x="28" y="2"/>
                    <a:pt x="28" y="2"/>
                  </a:cubicBezTo>
                  <a:cubicBezTo>
                    <a:pt x="28" y="2"/>
                    <a:pt x="27" y="2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8" y="4"/>
                    <a:pt x="28" y="4"/>
                    <a:pt x="29" y="5"/>
                  </a:cubicBezTo>
                  <a:cubicBezTo>
                    <a:pt x="28" y="5"/>
                    <a:pt x="28" y="6"/>
                    <a:pt x="27" y="7"/>
                  </a:cubicBezTo>
                  <a:cubicBezTo>
                    <a:pt x="26" y="10"/>
                    <a:pt x="25" y="13"/>
                    <a:pt x="24" y="15"/>
                  </a:cubicBezTo>
                  <a:cubicBezTo>
                    <a:pt x="21" y="20"/>
                    <a:pt x="19" y="25"/>
                    <a:pt x="16" y="30"/>
                  </a:cubicBezTo>
                  <a:cubicBezTo>
                    <a:pt x="11" y="40"/>
                    <a:pt x="6" y="50"/>
                    <a:pt x="0" y="60"/>
                  </a:cubicBezTo>
                  <a:cubicBezTo>
                    <a:pt x="0" y="61"/>
                    <a:pt x="1" y="61"/>
                    <a:pt x="1" y="61"/>
                  </a:cubicBezTo>
                  <a:cubicBezTo>
                    <a:pt x="2" y="61"/>
                    <a:pt x="3" y="60"/>
                    <a:pt x="4" y="59"/>
                  </a:cubicBezTo>
                  <a:cubicBezTo>
                    <a:pt x="9" y="51"/>
                    <a:pt x="14" y="42"/>
                    <a:pt x="19" y="33"/>
                  </a:cubicBezTo>
                  <a:cubicBezTo>
                    <a:pt x="21" y="28"/>
                    <a:pt x="23" y="24"/>
                    <a:pt x="25" y="19"/>
                  </a:cubicBezTo>
                  <a:cubicBezTo>
                    <a:pt x="26" y="17"/>
                    <a:pt x="27" y="15"/>
                    <a:pt x="28" y="13"/>
                  </a:cubicBezTo>
                  <a:cubicBezTo>
                    <a:pt x="29" y="11"/>
                    <a:pt x="30" y="8"/>
                    <a:pt x="31" y="6"/>
                  </a:cubicBezTo>
                  <a:cubicBezTo>
                    <a:pt x="31" y="6"/>
                    <a:pt x="31" y="6"/>
                    <a:pt x="32" y="6"/>
                  </a:cubicBezTo>
                  <a:cubicBezTo>
                    <a:pt x="32" y="6"/>
                    <a:pt x="33" y="6"/>
                    <a:pt x="33" y="6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6" y="5"/>
                    <a:pt x="36" y="5"/>
                    <a:pt x="37" y="4"/>
                  </a:cubicBezTo>
                  <a:cubicBezTo>
                    <a:pt x="37" y="3"/>
                    <a:pt x="36" y="3"/>
                    <a:pt x="36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2069246" y="1415380"/>
              <a:ext cx="170729" cy="99334"/>
            </a:xfrm>
            <a:custGeom>
              <a:avLst/>
              <a:gdLst/>
              <a:ahLst/>
              <a:cxnLst/>
              <a:rect l="l" t="t" r="r" b="b"/>
              <a:pathLst>
                <a:path w="54" h="32" extrusionOk="0">
                  <a:moveTo>
                    <a:pt x="52" y="2"/>
                  </a:moveTo>
                  <a:cubicBezTo>
                    <a:pt x="52" y="2"/>
                    <a:pt x="52" y="1"/>
                    <a:pt x="52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7" y="0"/>
                    <a:pt x="46" y="1"/>
                    <a:pt x="45" y="2"/>
                  </a:cubicBezTo>
                  <a:cubicBezTo>
                    <a:pt x="45" y="3"/>
                    <a:pt x="45" y="4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3" y="17"/>
                    <a:pt x="19" y="25"/>
                    <a:pt x="3" y="29"/>
                  </a:cubicBezTo>
                  <a:cubicBezTo>
                    <a:pt x="1" y="30"/>
                    <a:pt x="0" y="32"/>
                    <a:pt x="2" y="32"/>
                  </a:cubicBezTo>
                  <a:cubicBezTo>
                    <a:pt x="19" y="27"/>
                    <a:pt x="34" y="19"/>
                    <a:pt x="47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8" y="8"/>
                    <a:pt x="48" y="8"/>
                    <a:pt x="49" y="8"/>
                  </a:cubicBezTo>
                  <a:cubicBezTo>
                    <a:pt x="49" y="8"/>
                    <a:pt x="50" y="8"/>
                    <a:pt x="50" y="8"/>
                  </a:cubicBezTo>
                  <a:cubicBezTo>
                    <a:pt x="51" y="8"/>
                    <a:pt x="52" y="7"/>
                    <a:pt x="53" y="6"/>
                  </a:cubicBezTo>
                  <a:cubicBezTo>
                    <a:pt x="53" y="6"/>
                    <a:pt x="53" y="5"/>
                    <a:pt x="53" y="5"/>
                  </a:cubicBezTo>
                  <a:cubicBezTo>
                    <a:pt x="54" y="4"/>
                    <a:pt x="53" y="4"/>
                    <a:pt x="53" y="4"/>
                  </a:cubicBezTo>
                  <a:cubicBezTo>
                    <a:pt x="53" y="3"/>
                    <a:pt x="53" y="3"/>
                    <a:pt x="52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1504292" y="1399860"/>
              <a:ext cx="217290" cy="164523"/>
            </a:xfrm>
            <a:custGeom>
              <a:avLst/>
              <a:gdLst/>
              <a:ahLst/>
              <a:cxnLst/>
              <a:rect l="l" t="t" r="r" b="b"/>
              <a:pathLst>
                <a:path w="69" h="53" extrusionOk="0">
                  <a:moveTo>
                    <a:pt x="68" y="50"/>
                  </a:moveTo>
                  <a:cubicBezTo>
                    <a:pt x="47" y="37"/>
                    <a:pt x="27" y="22"/>
                    <a:pt x="8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0"/>
                    <a:pt x="6" y="9"/>
                    <a:pt x="6" y="9"/>
                  </a:cubicBezTo>
                  <a:cubicBezTo>
                    <a:pt x="25" y="25"/>
                    <a:pt x="44" y="39"/>
                    <a:pt x="65" y="52"/>
                  </a:cubicBezTo>
                  <a:cubicBezTo>
                    <a:pt x="66" y="53"/>
                    <a:pt x="69" y="51"/>
                    <a:pt x="68" y="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1662604" y="133156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1643980" y="1322254"/>
              <a:ext cx="99332" cy="248335"/>
            </a:xfrm>
            <a:custGeom>
              <a:avLst/>
              <a:gdLst/>
              <a:ahLst/>
              <a:cxnLst/>
              <a:rect l="l" t="t" r="r" b="b"/>
              <a:pathLst>
                <a:path w="32" h="79" extrusionOk="0">
                  <a:moveTo>
                    <a:pt x="31" y="72"/>
                  </a:moveTo>
                  <a:cubicBezTo>
                    <a:pt x="27" y="54"/>
                    <a:pt x="21" y="37"/>
                    <a:pt x="15" y="21"/>
                  </a:cubicBezTo>
                  <a:cubicBezTo>
                    <a:pt x="13" y="15"/>
                    <a:pt x="11" y="10"/>
                    <a:pt x="9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9" y="16"/>
                    <a:pt x="13" y="26"/>
                    <a:pt x="16" y="36"/>
                  </a:cubicBezTo>
                  <a:cubicBezTo>
                    <a:pt x="20" y="48"/>
                    <a:pt x="24" y="60"/>
                    <a:pt x="27" y="72"/>
                  </a:cubicBezTo>
                  <a:cubicBezTo>
                    <a:pt x="27" y="74"/>
                    <a:pt x="28" y="76"/>
                    <a:pt x="28" y="78"/>
                  </a:cubicBezTo>
                  <a:cubicBezTo>
                    <a:pt x="28" y="79"/>
                    <a:pt x="32" y="78"/>
                    <a:pt x="32" y="76"/>
                  </a:cubicBezTo>
                  <a:cubicBezTo>
                    <a:pt x="31" y="75"/>
                    <a:pt x="31" y="73"/>
                    <a:pt x="31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1662604" y="1331568"/>
              <a:ext cx="3600" cy="3600"/>
            </a:xfrm>
            <a:prstGeom prst="ellipse">
              <a:avLst/>
            </a:pr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1476356" y="1312943"/>
              <a:ext cx="384913" cy="332148"/>
            </a:xfrm>
            <a:custGeom>
              <a:avLst/>
              <a:gdLst/>
              <a:ahLst/>
              <a:cxnLst/>
              <a:rect l="l" t="t" r="r" b="b"/>
              <a:pathLst>
                <a:path w="122" h="105" extrusionOk="0">
                  <a:moveTo>
                    <a:pt x="20" y="92"/>
                  </a:moveTo>
                  <a:cubicBezTo>
                    <a:pt x="19" y="94"/>
                    <a:pt x="19" y="96"/>
                    <a:pt x="20" y="99"/>
                  </a:cubicBezTo>
                  <a:cubicBezTo>
                    <a:pt x="23" y="103"/>
                    <a:pt x="28" y="105"/>
                    <a:pt x="33" y="105"/>
                  </a:cubicBezTo>
                  <a:cubicBezTo>
                    <a:pt x="38" y="105"/>
                    <a:pt x="43" y="104"/>
                    <a:pt x="48" y="102"/>
                  </a:cubicBezTo>
                  <a:cubicBezTo>
                    <a:pt x="58" y="99"/>
                    <a:pt x="68" y="96"/>
                    <a:pt x="78" y="94"/>
                  </a:cubicBezTo>
                  <a:cubicBezTo>
                    <a:pt x="81" y="94"/>
                    <a:pt x="84" y="93"/>
                    <a:pt x="86" y="92"/>
                  </a:cubicBezTo>
                  <a:cubicBezTo>
                    <a:pt x="91" y="89"/>
                    <a:pt x="94" y="82"/>
                    <a:pt x="97" y="77"/>
                  </a:cubicBezTo>
                  <a:cubicBezTo>
                    <a:pt x="102" y="71"/>
                    <a:pt x="106" y="66"/>
                    <a:pt x="111" y="60"/>
                  </a:cubicBezTo>
                  <a:cubicBezTo>
                    <a:pt x="117" y="51"/>
                    <a:pt x="122" y="40"/>
                    <a:pt x="121" y="29"/>
                  </a:cubicBezTo>
                  <a:cubicBezTo>
                    <a:pt x="120" y="28"/>
                    <a:pt x="120" y="27"/>
                    <a:pt x="120" y="26"/>
                  </a:cubicBezTo>
                  <a:cubicBezTo>
                    <a:pt x="119" y="25"/>
                    <a:pt x="118" y="25"/>
                    <a:pt x="116" y="25"/>
                  </a:cubicBezTo>
                  <a:cubicBezTo>
                    <a:pt x="109" y="25"/>
                    <a:pt x="103" y="31"/>
                    <a:pt x="99" y="36"/>
                  </a:cubicBezTo>
                  <a:cubicBezTo>
                    <a:pt x="95" y="42"/>
                    <a:pt x="91" y="49"/>
                    <a:pt x="88" y="56"/>
                  </a:cubicBezTo>
                  <a:cubicBezTo>
                    <a:pt x="89" y="50"/>
                    <a:pt x="91" y="44"/>
                    <a:pt x="92" y="38"/>
                  </a:cubicBezTo>
                  <a:cubicBezTo>
                    <a:pt x="94" y="27"/>
                    <a:pt x="96" y="16"/>
                    <a:pt x="92" y="7"/>
                  </a:cubicBezTo>
                  <a:cubicBezTo>
                    <a:pt x="90" y="2"/>
                    <a:pt x="85" y="0"/>
                    <a:pt x="80" y="0"/>
                  </a:cubicBezTo>
                  <a:cubicBezTo>
                    <a:pt x="74" y="1"/>
                    <a:pt x="71" y="7"/>
                    <a:pt x="69" y="13"/>
                  </a:cubicBezTo>
                  <a:cubicBezTo>
                    <a:pt x="66" y="27"/>
                    <a:pt x="70" y="43"/>
                    <a:pt x="74" y="58"/>
                  </a:cubicBezTo>
                  <a:cubicBezTo>
                    <a:pt x="72" y="51"/>
                    <a:pt x="68" y="43"/>
                    <a:pt x="64" y="38"/>
                  </a:cubicBezTo>
                  <a:cubicBezTo>
                    <a:pt x="61" y="32"/>
                    <a:pt x="57" y="26"/>
                    <a:pt x="53" y="21"/>
                  </a:cubicBezTo>
                  <a:cubicBezTo>
                    <a:pt x="50" y="18"/>
                    <a:pt x="47" y="15"/>
                    <a:pt x="43" y="14"/>
                  </a:cubicBezTo>
                  <a:cubicBezTo>
                    <a:pt x="34" y="10"/>
                    <a:pt x="26" y="18"/>
                    <a:pt x="28" y="27"/>
                  </a:cubicBezTo>
                  <a:cubicBezTo>
                    <a:pt x="29" y="31"/>
                    <a:pt x="31" y="34"/>
                    <a:pt x="34" y="37"/>
                  </a:cubicBezTo>
                  <a:cubicBezTo>
                    <a:pt x="41" y="48"/>
                    <a:pt x="50" y="58"/>
                    <a:pt x="59" y="67"/>
                  </a:cubicBezTo>
                  <a:cubicBezTo>
                    <a:pt x="51" y="64"/>
                    <a:pt x="43" y="60"/>
                    <a:pt x="35" y="56"/>
                  </a:cubicBezTo>
                  <a:cubicBezTo>
                    <a:pt x="31" y="54"/>
                    <a:pt x="27" y="52"/>
                    <a:pt x="23" y="50"/>
                  </a:cubicBezTo>
                  <a:cubicBezTo>
                    <a:pt x="18" y="49"/>
                    <a:pt x="13" y="49"/>
                    <a:pt x="9" y="52"/>
                  </a:cubicBezTo>
                  <a:cubicBezTo>
                    <a:pt x="0" y="57"/>
                    <a:pt x="5" y="67"/>
                    <a:pt x="12" y="72"/>
                  </a:cubicBezTo>
                  <a:cubicBezTo>
                    <a:pt x="23" y="80"/>
                    <a:pt x="36" y="81"/>
                    <a:pt x="49" y="84"/>
                  </a:cubicBezTo>
                  <a:cubicBezTo>
                    <a:pt x="47" y="84"/>
                    <a:pt x="45" y="85"/>
                    <a:pt x="43" y="85"/>
                  </a:cubicBezTo>
                  <a:cubicBezTo>
                    <a:pt x="36" y="86"/>
                    <a:pt x="29" y="86"/>
                    <a:pt x="23" y="90"/>
                  </a:cubicBezTo>
                  <a:cubicBezTo>
                    <a:pt x="22" y="90"/>
                    <a:pt x="21" y="91"/>
                    <a:pt x="2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1910936" y="1260171"/>
              <a:ext cx="356977" cy="369398"/>
            </a:xfrm>
            <a:custGeom>
              <a:avLst/>
              <a:gdLst/>
              <a:ahLst/>
              <a:cxnLst/>
              <a:rect l="l" t="t" r="r" b="b"/>
              <a:pathLst>
                <a:path w="114" h="117" extrusionOk="0">
                  <a:moveTo>
                    <a:pt x="12" y="26"/>
                  </a:moveTo>
                  <a:cubicBezTo>
                    <a:pt x="10" y="25"/>
                    <a:pt x="8" y="25"/>
                    <a:pt x="5" y="27"/>
                  </a:cubicBezTo>
                  <a:cubicBezTo>
                    <a:pt x="1" y="31"/>
                    <a:pt x="0" y="36"/>
                    <a:pt x="1" y="41"/>
                  </a:cubicBezTo>
                  <a:cubicBezTo>
                    <a:pt x="2" y="46"/>
                    <a:pt x="5" y="50"/>
                    <a:pt x="7" y="55"/>
                  </a:cubicBezTo>
                  <a:cubicBezTo>
                    <a:pt x="12" y="64"/>
                    <a:pt x="16" y="74"/>
                    <a:pt x="20" y="84"/>
                  </a:cubicBezTo>
                  <a:cubicBezTo>
                    <a:pt x="21" y="86"/>
                    <a:pt x="22" y="89"/>
                    <a:pt x="24" y="91"/>
                  </a:cubicBezTo>
                  <a:cubicBezTo>
                    <a:pt x="28" y="95"/>
                    <a:pt x="35" y="97"/>
                    <a:pt x="41" y="99"/>
                  </a:cubicBezTo>
                  <a:cubicBezTo>
                    <a:pt x="47" y="102"/>
                    <a:pt x="53" y="106"/>
                    <a:pt x="60" y="109"/>
                  </a:cubicBezTo>
                  <a:cubicBezTo>
                    <a:pt x="70" y="114"/>
                    <a:pt x="82" y="117"/>
                    <a:pt x="92" y="113"/>
                  </a:cubicBezTo>
                  <a:cubicBezTo>
                    <a:pt x="93" y="113"/>
                    <a:pt x="94" y="113"/>
                    <a:pt x="94" y="112"/>
                  </a:cubicBezTo>
                  <a:cubicBezTo>
                    <a:pt x="95" y="111"/>
                    <a:pt x="95" y="110"/>
                    <a:pt x="95" y="109"/>
                  </a:cubicBezTo>
                  <a:cubicBezTo>
                    <a:pt x="94" y="102"/>
                    <a:pt x="87" y="97"/>
                    <a:pt x="81" y="94"/>
                  </a:cubicBezTo>
                  <a:cubicBezTo>
                    <a:pt x="74" y="90"/>
                    <a:pt x="67" y="88"/>
                    <a:pt x="60" y="86"/>
                  </a:cubicBezTo>
                  <a:cubicBezTo>
                    <a:pt x="66" y="87"/>
                    <a:pt x="72" y="87"/>
                    <a:pt x="78" y="87"/>
                  </a:cubicBezTo>
                  <a:cubicBezTo>
                    <a:pt x="89" y="88"/>
                    <a:pt x="100" y="87"/>
                    <a:pt x="109" y="81"/>
                  </a:cubicBezTo>
                  <a:cubicBezTo>
                    <a:pt x="113" y="79"/>
                    <a:pt x="114" y="73"/>
                    <a:pt x="113" y="69"/>
                  </a:cubicBezTo>
                  <a:cubicBezTo>
                    <a:pt x="111" y="62"/>
                    <a:pt x="105" y="61"/>
                    <a:pt x="99" y="60"/>
                  </a:cubicBezTo>
                  <a:cubicBezTo>
                    <a:pt x="84" y="59"/>
                    <a:pt x="69" y="66"/>
                    <a:pt x="55" y="72"/>
                  </a:cubicBezTo>
                  <a:cubicBezTo>
                    <a:pt x="61" y="70"/>
                    <a:pt x="68" y="64"/>
                    <a:pt x="73" y="60"/>
                  </a:cubicBezTo>
                  <a:cubicBezTo>
                    <a:pt x="78" y="56"/>
                    <a:pt x="83" y="51"/>
                    <a:pt x="87" y="45"/>
                  </a:cubicBezTo>
                  <a:cubicBezTo>
                    <a:pt x="90" y="42"/>
                    <a:pt x="92" y="38"/>
                    <a:pt x="93" y="34"/>
                  </a:cubicBezTo>
                  <a:cubicBezTo>
                    <a:pt x="95" y="25"/>
                    <a:pt x="86" y="19"/>
                    <a:pt x="78" y="22"/>
                  </a:cubicBezTo>
                  <a:cubicBezTo>
                    <a:pt x="74" y="24"/>
                    <a:pt x="71" y="26"/>
                    <a:pt x="68" y="29"/>
                  </a:cubicBezTo>
                  <a:cubicBezTo>
                    <a:pt x="59" y="39"/>
                    <a:pt x="51" y="49"/>
                    <a:pt x="44" y="60"/>
                  </a:cubicBezTo>
                  <a:cubicBezTo>
                    <a:pt x="45" y="51"/>
                    <a:pt x="47" y="43"/>
                    <a:pt x="50" y="34"/>
                  </a:cubicBezTo>
                  <a:cubicBezTo>
                    <a:pt x="51" y="30"/>
                    <a:pt x="53" y="25"/>
                    <a:pt x="53" y="21"/>
                  </a:cubicBezTo>
                  <a:cubicBezTo>
                    <a:pt x="54" y="16"/>
                    <a:pt x="53" y="11"/>
                    <a:pt x="50" y="8"/>
                  </a:cubicBezTo>
                  <a:cubicBezTo>
                    <a:pt x="42" y="0"/>
                    <a:pt x="34" y="7"/>
                    <a:pt x="30" y="14"/>
                  </a:cubicBezTo>
                  <a:cubicBezTo>
                    <a:pt x="24" y="26"/>
                    <a:pt x="25" y="40"/>
                    <a:pt x="25" y="53"/>
                  </a:cubicBezTo>
                  <a:cubicBezTo>
                    <a:pt x="24" y="51"/>
                    <a:pt x="24" y="49"/>
                    <a:pt x="23" y="47"/>
                  </a:cubicBezTo>
                  <a:cubicBezTo>
                    <a:pt x="21" y="40"/>
                    <a:pt x="19" y="34"/>
                    <a:pt x="15" y="28"/>
                  </a:cubicBezTo>
                  <a:cubicBezTo>
                    <a:pt x="14" y="27"/>
                    <a:pt x="13" y="27"/>
                    <a:pt x="12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1181461" y="1707173"/>
              <a:ext cx="291790" cy="636358"/>
            </a:xfrm>
            <a:custGeom>
              <a:avLst/>
              <a:gdLst/>
              <a:ahLst/>
              <a:cxnLst/>
              <a:rect l="l" t="t" r="r" b="b"/>
              <a:pathLst>
                <a:path w="93" h="203" extrusionOk="0">
                  <a:moveTo>
                    <a:pt x="91" y="135"/>
                  </a:moveTo>
                  <a:cubicBezTo>
                    <a:pt x="89" y="132"/>
                    <a:pt x="86" y="131"/>
                    <a:pt x="83" y="131"/>
                  </a:cubicBezTo>
                  <a:cubicBezTo>
                    <a:pt x="76" y="130"/>
                    <a:pt x="69" y="135"/>
                    <a:pt x="65" y="140"/>
                  </a:cubicBezTo>
                  <a:cubicBezTo>
                    <a:pt x="63" y="143"/>
                    <a:pt x="61" y="146"/>
                    <a:pt x="60" y="150"/>
                  </a:cubicBezTo>
                  <a:cubicBezTo>
                    <a:pt x="58" y="139"/>
                    <a:pt x="56" y="128"/>
                    <a:pt x="53" y="118"/>
                  </a:cubicBezTo>
                  <a:cubicBezTo>
                    <a:pt x="48" y="92"/>
                    <a:pt x="42" y="67"/>
                    <a:pt x="33" y="42"/>
                  </a:cubicBezTo>
                  <a:cubicBezTo>
                    <a:pt x="28" y="28"/>
                    <a:pt x="22" y="15"/>
                    <a:pt x="14" y="3"/>
                  </a:cubicBezTo>
                  <a:cubicBezTo>
                    <a:pt x="13" y="0"/>
                    <a:pt x="4" y="5"/>
                    <a:pt x="6" y="8"/>
                  </a:cubicBezTo>
                  <a:cubicBezTo>
                    <a:pt x="20" y="30"/>
                    <a:pt x="28" y="55"/>
                    <a:pt x="35" y="80"/>
                  </a:cubicBezTo>
                  <a:cubicBezTo>
                    <a:pt x="37" y="88"/>
                    <a:pt x="39" y="96"/>
                    <a:pt x="41" y="104"/>
                  </a:cubicBezTo>
                  <a:cubicBezTo>
                    <a:pt x="38" y="101"/>
                    <a:pt x="35" y="98"/>
                    <a:pt x="32" y="96"/>
                  </a:cubicBezTo>
                  <a:cubicBezTo>
                    <a:pt x="26" y="91"/>
                    <a:pt x="18" y="88"/>
                    <a:pt x="10" y="90"/>
                  </a:cubicBezTo>
                  <a:cubicBezTo>
                    <a:pt x="7" y="91"/>
                    <a:pt x="3" y="93"/>
                    <a:pt x="1" y="96"/>
                  </a:cubicBezTo>
                  <a:cubicBezTo>
                    <a:pt x="0" y="100"/>
                    <a:pt x="1" y="104"/>
                    <a:pt x="2" y="107"/>
                  </a:cubicBezTo>
                  <a:cubicBezTo>
                    <a:pt x="7" y="115"/>
                    <a:pt x="16" y="119"/>
                    <a:pt x="24" y="120"/>
                  </a:cubicBezTo>
                  <a:cubicBezTo>
                    <a:pt x="31" y="122"/>
                    <a:pt x="39" y="124"/>
                    <a:pt x="43" y="129"/>
                  </a:cubicBezTo>
                  <a:cubicBezTo>
                    <a:pt x="49" y="136"/>
                    <a:pt x="50" y="147"/>
                    <a:pt x="51" y="156"/>
                  </a:cubicBezTo>
                  <a:cubicBezTo>
                    <a:pt x="53" y="170"/>
                    <a:pt x="56" y="185"/>
                    <a:pt x="57" y="200"/>
                  </a:cubicBezTo>
                  <a:cubicBezTo>
                    <a:pt x="58" y="203"/>
                    <a:pt x="67" y="199"/>
                    <a:pt x="66" y="195"/>
                  </a:cubicBezTo>
                  <a:cubicBezTo>
                    <a:pt x="65" y="188"/>
                    <a:pt x="64" y="181"/>
                    <a:pt x="63" y="174"/>
                  </a:cubicBezTo>
                  <a:cubicBezTo>
                    <a:pt x="65" y="167"/>
                    <a:pt x="69" y="162"/>
                    <a:pt x="75" y="158"/>
                  </a:cubicBezTo>
                  <a:cubicBezTo>
                    <a:pt x="81" y="154"/>
                    <a:pt x="87" y="150"/>
                    <a:pt x="91" y="144"/>
                  </a:cubicBezTo>
                  <a:cubicBezTo>
                    <a:pt x="92" y="141"/>
                    <a:pt x="93" y="137"/>
                    <a:pt x="91" y="1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877255" y="1393651"/>
              <a:ext cx="524600" cy="481149"/>
            </a:xfrm>
            <a:custGeom>
              <a:avLst/>
              <a:gdLst/>
              <a:ahLst/>
              <a:cxnLst/>
              <a:rect l="l" t="t" r="r" b="b"/>
              <a:pathLst>
                <a:path w="167" h="153" extrusionOk="0">
                  <a:moveTo>
                    <a:pt x="46" y="19"/>
                  </a:moveTo>
                  <a:cubicBezTo>
                    <a:pt x="41" y="23"/>
                    <a:pt x="37" y="28"/>
                    <a:pt x="32" y="32"/>
                  </a:cubicBezTo>
                  <a:cubicBezTo>
                    <a:pt x="27" y="36"/>
                    <a:pt x="23" y="41"/>
                    <a:pt x="19" y="46"/>
                  </a:cubicBezTo>
                  <a:cubicBezTo>
                    <a:pt x="12" y="53"/>
                    <a:pt x="12" y="63"/>
                    <a:pt x="8" y="71"/>
                  </a:cubicBezTo>
                  <a:cubicBezTo>
                    <a:pt x="4" y="82"/>
                    <a:pt x="0" y="100"/>
                    <a:pt x="10" y="109"/>
                  </a:cubicBezTo>
                  <a:cubicBezTo>
                    <a:pt x="13" y="112"/>
                    <a:pt x="17" y="113"/>
                    <a:pt x="20" y="116"/>
                  </a:cubicBezTo>
                  <a:cubicBezTo>
                    <a:pt x="32" y="124"/>
                    <a:pt x="31" y="144"/>
                    <a:pt x="44" y="150"/>
                  </a:cubicBezTo>
                  <a:cubicBezTo>
                    <a:pt x="47" y="151"/>
                    <a:pt x="51" y="151"/>
                    <a:pt x="54" y="151"/>
                  </a:cubicBezTo>
                  <a:cubicBezTo>
                    <a:pt x="62" y="152"/>
                    <a:pt x="71" y="153"/>
                    <a:pt x="79" y="150"/>
                  </a:cubicBezTo>
                  <a:cubicBezTo>
                    <a:pt x="86" y="148"/>
                    <a:pt x="92" y="146"/>
                    <a:pt x="99" y="147"/>
                  </a:cubicBezTo>
                  <a:cubicBezTo>
                    <a:pt x="106" y="147"/>
                    <a:pt x="113" y="150"/>
                    <a:pt x="120" y="149"/>
                  </a:cubicBezTo>
                  <a:cubicBezTo>
                    <a:pt x="124" y="148"/>
                    <a:pt x="127" y="145"/>
                    <a:pt x="131" y="143"/>
                  </a:cubicBezTo>
                  <a:cubicBezTo>
                    <a:pt x="133" y="141"/>
                    <a:pt x="136" y="139"/>
                    <a:pt x="138" y="136"/>
                  </a:cubicBezTo>
                  <a:cubicBezTo>
                    <a:pt x="143" y="130"/>
                    <a:pt x="143" y="121"/>
                    <a:pt x="148" y="114"/>
                  </a:cubicBezTo>
                  <a:cubicBezTo>
                    <a:pt x="152" y="109"/>
                    <a:pt x="153" y="106"/>
                    <a:pt x="155" y="100"/>
                  </a:cubicBezTo>
                  <a:cubicBezTo>
                    <a:pt x="157" y="95"/>
                    <a:pt x="163" y="91"/>
                    <a:pt x="165" y="84"/>
                  </a:cubicBezTo>
                  <a:cubicBezTo>
                    <a:pt x="167" y="77"/>
                    <a:pt x="163" y="68"/>
                    <a:pt x="160" y="61"/>
                  </a:cubicBezTo>
                  <a:cubicBezTo>
                    <a:pt x="158" y="56"/>
                    <a:pt x="155" y="50"/>
                    <a:pt x="153" y="45"/>
                  </a:cubicBezTo>
                  <a:cubicBezTo>
                    <a:pt x="151" y="40"/>
                    <a:pt x="148" y="37"/>
                    <a:pt x="145" y="33"/>
                  </a:cubicBezTo>
                  <a:cubicBezTo>
                    <a:pt x="142" y="28"/>
                    <a:pt x="140" y="22"/>
                    <a:pt x="136" y="17"/>
                  </a:cubicBezTo>
                  <a:cubicBezTo>
                    <a:pt x="132" y="12"/>
                    <a:pt x="127" y="7"/>
                    <a:pt x="121" y="5"/>
                  </a:cubicBezTo>
                  <a:cubicBezTo>
                    <a:pt x="115" y="3"/>
                    <a:pt x="106" y="0"/>
                    <a:pt x="99" y="0"/>
                  </a:cubicBezTo>
                  <a:cubicBezTo>
                    <a:pt x="91" y="0"/>
                    <a:pt x="84" y="5"/>
                    <a:pt x="77" y="7"/>
                  </a:cubicBezTo>
                  <a:cubicBezTo>
                    <a:pt x="72" y="8"/>
                    <a:pt x="67" y="8"/>
                    <a:pt x="62" y="9"/>
                  </a:cubicBezTo>
                  <a:cubicBezTo>
                    <a:pt x="55" y="11"/>
                    <a:pt x="50" y="15"/>
                    <a:pt x="46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846214" y="1353296"/>
              <a:ext cx="583579" cy="596003"/>
            </a:xfrm>
            <a:custGeom>
              <a:avLst/>
              <a:gdLst/>
              <a:ahLst/>
              <a:cxnLst/>
              <a:rect l="l" t="t" r="r" b="b"/>
              <a:pathLst>
                <a:path w="185" h="189" extrusionOk="0">
                  <a:moveTo>
                    <a:pt x="155" y="25"/>
                  </a:moveTo>
                  <a:cubicBezTo>
                    <a:pt x="150" y="21"/>
                    <a:pt x="145" y="18"/>
                    <a:pt x="138" y="18"/>
                  </a:cubicBezTo>
                  <a:cubicBezTo>
                    <a:pt x="124" y="19"/>
                    <a:pt x="115" y="27"/>
                    <a:pt x="112" y="40"/>
                  </a:cubicBezTo>
                  <a:cubicBezTo>
                    <a:pt x="113" y="33"/>
                    <a:pt x="114" y="26"/>
                    <a:pt x="113" y="18"/>
                  </a:cubicBezTo>
                  <a:cubicBezTo>
                    <a:pt x="112" y="11"/>
                    <a:pt x="109" y="3"/>
                    <a:pt x="102" y="1"/>
                  </a:cubicBezTo>
                  <a:cubicBezTo>
                    <a:pt x="100" y="0"/>
                    <a:pt x="98" y="1"/>
                    <a:pt x="96" y="1"/>
                  </a:cubicBezTo>
                  <a:cubicBezTo>
                    <a:pt x="83" y="2"/>
                    <a:pt x="70" y="7"/>
                    <a:pt x="59" y="13"/>
                  </a:cubicBezTo>
                  <a:cubicBezTo>
                    <a:pt x="55" y="15"/>
                    <a:pt x="50" y="18"/>
                    <a:pt x="49" y="23"/>
                  </a:cubicBezTo>
                  <a:cubicBezTo>
                    <a:pt x="48" y="27"/>
                    <a:pt x="51" y="32"/>
                    <a:pt x="53" y="36"/>
                  </a:cubicBezTo>
                  <a:cubicBezTo>
                    <a:pt x="58" y="44"/>
                    <a:pt x="63" y="52"/>
                    <a:pt x="68" y="61"/>
                  </a:cubicBezTo>
                  <a:cubicBezTo>
                    <a:pt x="57" y="54"/>
                    <a:pt x="45" y="48"/>
                    <a:pt x="32" y="44"/>
                  </a:cubicBezTo>
                  <a:cubicBezTo>
                    <a:pt x="30" y="43"/>
                    <a:pt x="28" y="42"/>
                    <a:pt x="26" y="43"/>
                  </a:cubicBezTo>
                  <a:cubicBezTo>
                    <a:pt x="22" y="43"/>
                    <a:pt x="19" y="46"/>
                    <a:pt x="17" y="49"/>
                  </a:cubicBezTo>
                  <a:cubicBezTo>
                    <a:pt x="12" y="56"/>
                    <a:pt x="8" y="63"/>
                    <a:pt x="4" y="71"/>
                  </a:cubicBezTo>
                  <a:cubicBezTo>
                    <a:pt x="2" y="74"/>
                    <a:pt x="1" y="77"/>
                    <a:pt x="0" y="81"/>
                  </a:cubicBezTo>
                  <a:cubicBezTo>
                    <a:pt x="0" y="85"/>
                    <a:pt x="0" y="89"/>
                    <a:pt x="3" y="92"/>
                  </a:cubicBezTo>
                  <a:cubicBezTo>
                    <a:pt x="7" y="97"/>
                    <a:pt x="14" y="97"/>
                    <a:pt x="20" y="97"/>
                  </a:cubicBezTo>
                  <a:cubicBezTo>
                    <a:pt x="26" y="97"/>
                    <a:pt x="32" y="98"/>
                    <a:pt x="37" y="99"/>
                  </a:cubicBezTo>
                  <a:cubicBezTo>
                    <a:pt x="27" y="103"/>
                    <a:pt x="17" y="110"/>
                    <a:pt x="12" y="121"/>
                  </a:cubicBezTo>
                  <a:cubicBezTo>
                    <a:pt x="7" y="134"/>
                    <a:pt x="13" y="149"/>
                    <a:pt x="24" y="158"/>
                  </a:cubicBezTo>
                  <a:cubicBezTo>
                    <a:pt x="30" y="163"/>
                    <a:pt x="36" y="166"/>
                    <a:pt x="44" y="167"/>
                  </a:cubicBezTo>
                  <a:cubicBezTo>
                    <a:pt x="46" y="167"/>
                    <a:pt x="48" y="167"/>
                    <a:pt x="49" y="167"/>
                  </a:cubicBezTo>
                  <a:cubicBezTo>
                    <a:pt x="52" y="166"/>
                    <a:pt x="54" y="164"/>
                    <a:pt x="55" y="163"/>
                  </a:cubicBezTo>
                  <a:cubicBezTo>
                    <a:pt x="59" y="159"/>
                    <a:pt x="61" y="154"/>
                    <a:pt x="64" y="149"/>
                  </a:cubicBezTo>
                  <a:cubicBezTo>
                    <a:pt x="68" y="143"/>
                    <a:pt x="71" y="136"/>
                    <a:pt x="74" y="130"/>
                  </a:cubicBezTo>
                  <a:cubicBezTo>
                    <a:pt x="73" y="139"/>
                    <a:pt x="71" y="148"/>
                    <a:pt x="69" y="157"/>
                  </a:cubicBezTo>
                  <a:cubicBezTo>
                    <a:pt x="68" y="162"/>
                    <a:pt x="67" y="168"/>
                    <a:pt x="68" y="173"/>
                  </a:cubicBezTo>
                  <a:cubicBezTo>
                    <a:pt x="70" y="181"/>
                    <a:pt x="78" y="184"/>
                    <a:pt x="85" y="186"/>
                  </a:cubicBezTo>
                  <a:cubicBezTo>
                    <a:pt x="97" y="189"/>
                    <a:pt x="112" y="189"/>
                    <a:pt x="122" y="181"/>
                  </a:cubicBezTo>
                  <a:cubicBezTo>
                    <a:pt x="126" y="179"/>
                    <a:pt x="129" y="175"/>
                    <a:pt x="129" y="170"/>
                  </a:cubicBezTo>
                  <a:cubicBezTo>
                    <a:pt x="129" y="168"/>
                    <a:pt x="128" y="165"/>
                    <a:pt x="127" y="163"/>
                  </a:cubicBezTo>
                  <a:cubicBezTo>
                    <a:pt x="123" y="151"/>
                    <a:pt x="120" y="139"/>
                    <a:pt x="116" y="127"/>
                  </a:cubicBezTo>
                  <a:cubicBezTo>
                    <a:pt x="116" y="126"/>
                    <a:pt x="118" y="126"/>
                    <a:pt x="119" y="127"/>
                  </a:cubicBezTo>
                  <a:cubicBezTo>
                    <a:pt x="129" y="135"/>
                    <a:pt x="139" y="143"/>
                    <a:pt x="148" y="151"/>
                  </a:cubicBezTo>
                  <a:cubicBezTo>
                    <a:pt x="149" y="152"/>
                    <a:pt x="150" y="152"/>
                    <a:pt x="151" y="153"/>
                  </a:cubicBezTo>
                  <a:cubicBezTo>
                    <a:pt x="152" y="153"/>
                    <a:pt x="154" y="152"/>
                    <a:pt x="155" y="151"/>
                  </a:cubicBezTo>
                  <a:cubicBezTo>
                    <a:pt x="158" y="149"/>
                    <a:pt x="160" y="147"/>
                    <a:pt x="163" y="144"/>
                  </a:cubicBezTo>
                  <a:cubicBezTo>
                    <a:pt x="168" y="140"/>
                    <a:pt x="173" y="133"/>
                    <a:pt x="177" y="127"/>
                  </a:cubicBezTo>
                  <a:cubicBezTo>
                    <a:pt x="180" y="122"/>
                    <a:pt x="183" y="115"/>
                    <a:pt x="184" y="109"/>
                  </a:cubicBezTo>
                  <a:cubicBezTo>
                    <a:pt x="185" y="102"/>
                    <a:pt x="184" y="96"/>
                    <a:pt x="181" y="90"/>
                  </a:cubicBezTo>
                  <a:cubicBezTo>
                    <a:pt x="180" y="88"/>
                    <a:pt x="179" y="86"/>
                    <a:pt x="177" y="85"/>
                  </a:cubicBezTo>
                  <a:cubicBezTo>
                    <a:pt x="175" y="84"/>
                    <a:pt x="173" y="83"/>
                    <a:pt x="170" y="83"/>
                  </a:cubicBezTo>
                  <a:cubicBezTo>
                    <a:pt x="163" y="81"/>
                    <a:pt x="156" y="79"/>
                    <a:pt x="149" y="77"/>
                  </a:cubicBezTo>
                  <a:cubicBezTo>
                    <a:pt x="151" y="73"/>
                    <a:pt x="156" y="72"/>
                    <a:pt x="161" y="70"/>
                  </a:cubicBezTo>
                  <a:cubicBezTo>
                    <a:pt x="163" y="69"/>
                    <a:pt x="166" y="68"/>
                    <a:pt x="168" y="67"/>
                  </a:cubicBezTo>
                  <a:cubicBezTo>
                    <a:pt x="169" y="66"/>
                    <a:pt x="170" y="66"/>
                    <a:pt x="171" y="65"/>
                  </a:cubicBezTo>
                  <a:cubicBezTo>
                    <a:pt x="176" y="59"/>
                    <a:pt x="170" y="47"/>
                    <a:pt x="167" y="41"/>
                  </a:cubicBezTo>
                  <a:cubicBezTo>
                    <a:pt x="163" y="36"/>
                    <a:pt x="159" y="30"/>
                    <a:pt x="155" y="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1035567" y="1533339"/>
              <a:ext cx="220395" cy="207981"/>
            </a:xfrm>
            <a:custGeom>
              <a:avLst/>
              <a:gdLst/>
              <a:ahLst/>
              <a:cxnLst/>
              <a:rect l="l" t="t" r="r" b="b"/>
              <a:pathLst>
                <a:path w="70" h="66" extrusionOk="0">
                  <a:moveTo>
                    <a:pt x="38" y="1"/>
                  </a:moveTo>
                  <a:cubicBezTo>
                    <a:pt x="35" y="0"/>
                    <a:pt x="31" y="2"/>
                    <a:pt x="28" y="4"/>
                  </a:cubicBezTo>
                  <a:cubicBezTo>
                    <a:pt x="26" y="6"/>
                    <a:pt x="25" y="9"/>
                    <a:pt x="25" y="12"/>
                  </a:cubicBezTo>
                  <a:cubicBezTo>
                    <a:pt x="23" y="8"/>
                    <a:pt x="19" y="6"/>
                    <a:pt x="15" y="8"/>
                  </a:cubicBezTo>
                  <a:cubicBezTo>
                    <a:pt x="8" y="10"/>
                    <a:pt x="7" y="20"/>
                    <a:pt x="12" y="25"/>
                  </a:cubicBezTo>
                  <a:cubicBezTo>
                    <a:pt x="10" y="24"/>
                    <a:pt x="8" y="25"/>
                    <a:pt x="6" y="26"/>
                  </a:cubicBezTo>
                  <a:cubicBezTo>
                    <a:pt x="3" y="27"/>
                    <a:pt x="2" y="31"/>
                    <a:pt x="2" y="34"/>
                  </a:cubicBezTo>
                  <a:cubicBezTo>
                    <a:pt x="2" y="37"/>
                    <a:pt x="5" y="39"/>
                    <a:pt x="8" y="39"/>
                  </a:cubicBezTo>
                  <a:cubicBezTo>
                    <a:pt x="0" y="46"/>
                    <a:pt x="10" y="58"/>
                    <a:pt x="19" y="55"/>
                  </a:cubicBezTo>
                  <a:cubicBezTo>
                    <a:pt x="18" y="59"/>
                    <a:pt x="21" y="64"/>
                    <a:pt x="25" y="65"/>
                  </a:cubicBezTo>
                  <a:cubicBezTo>
                    <a:pt x="29" y="66"/>
                    <a:pt x="34" y="64"/>
                    <a:pt x="36" y="59"/>
                  </a:cubicBezTo>
                  <a:cubicBezTo>
                    <a:pt x="36" y="60"/>
                    <a:pt x="40" y="62"/>
                    <a:pt x="41" y="62"/>
                  </a:cubicBezTo>
                  <a:cubicBezTo>
                    <a:pt x="43" y="63"/>
                    <a:pt x="45" y="62"/>
                    <a:pt x="47" y="61"/>
                  </a:cubicBezTo>
                  <a:cubicBezTo>
                    <a:pt x="51" y="58"/>
                    <a:pt x="54" y="54"/>
                    <a:pt x="53" y="50"/>
                  </a:cubicBezTo>
                  <a:cubicBezTo>
                    <a:pt x="58" y="50"/>
                    <a:pt x="63" y="48"/>
                    <a:pt x="65" y="44"/>
                  </a:cubicBezTo>
                  <a:cubicBezTo>
                    <a:pt x="67" y="39"/>
                    <a:pt x="66" y="34"/>
                    <a:pt x="63" y="31"/>
                  </a:cubicBezTo>
                  <a:cubicBezTo>
                    <a:pt x="66" y="29"/>
                    <a:pt x="68" y="26"/>
                    <a:pt x="69" y="23"/>
                  </a:cubicBezTo>
                  <a:cubicBezTo>
                    <a:pt x="70" y="21"/>
                    <a:pt x="70" y="18"/>
                    <a:pt x="68" y="16"/>
                  </a:cubicBezTo>
                  <a:cubicBezTo>
                    <a:pt x="66" y="13"/>
                    <a:pt x="62" y="13"/>
                    <a:pt x="58" y="14"/>
                  </a:cubicBezTo>
                  <a:cubicBezTo>
                    <a:pt x="59" y="10"/>
                    <a:pt x="59" y="7"/>
                    <a:pt x="57" y="4"/>
                  </a:cubicBezTo>
                  <a:cubicBezTo>
                    <a:pt x="56" y="2"/>
                    <a:pt x="52" y="1"/>
                    <a:pt x="49" y="2"/>
                  </a:cubicBezTo>
                  <a:cubicBezTo>
                    <a:pt x="47" y="3"/>
                    <a:pt x="45" y="6"/>
                    <a:pt x="43" y="8"/>
                  </a:cubicBezTo>
                  <a:cubicBezTo>
                    <a:pt x="44" y="6"/>
                    <a:pt x="40" y="2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964171" y="1573694"/>
              <a:ext cx="74499" cy="40355"/>
            </a:xfrm>
            <a:custGeom>
              <a:avLst/>
              <a:gdLst/>
              <a:ahLst/>
              <a:cxnLst/>
              <a:rect l="l" t="t" r="r" b="b"/>
              <a:pathLst>
                <a:path w="24" h="12" extrusionOk="0">
                  <a:moveTo>
                    <a:pt x="23" y="7"/>
                  </a:moveTo>
                  <a:cubicBezTo>
                    <a:pt x="17" y="5"/>
                    <a:pt x="12" y="3"/>
                    <a:pt x="6" y="0"/>
                  </a:cubicBezTo>
                  <a:cubicBezTo>
                    <a:pt x="5" y="0"/>
                    <a:pt x="3" y="1"/>
                    <a:pt x="2" y="1"/>
                  </a:cubicBezTo>
                  <a:cubicBezTo>
                    <a:pt x="2" y="2"/>
                    <a:pt x="0" y="4"/>
                    <a:pt x="1" y="4"/>
                  </a:cubicBezTo>
                  <a:cubicBezTo>
                    <a:pt x="7" y="7"/>
                    <a:pt x="13" y="9"/>
                    <a:pt x="19" y="11"/>
                  </a:cubicBezTo>
                  <a:cubicBezTo>
                    <a:pt x="20" y="12"/>
                    <a:pt x="22" y="11"/>
                    <a:pt x="22" y="10"/>
                  </a:cubicBezTo>
                  <a:cubicBezTo>
                    <a:pt x="23" y="10"/>
                    <a:pt x="24" y="8"/>
                    <a:pt x="23" y="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964171" y="1620256"/>
              <a:ext cx="52771" cy="15522"/>
            </a:xfrm>
            <a:custGeom>
              <a:avLst/>
              <a:gdLst/>
              <a:ahLst/>
              <a:cxnLst/>
              <a:rect l="l" t="t" r="r" b="b"/>
              <a:pathLst>
                <a:path w="17" h="5" extrusionOk="0">
                  <a:moveTo>
                    <a:pt x="16" y="0"/>
                  </a:moveTo>
                  <a:cubicBezTo>
                    <a:pt x="12" y="0"/>
                    <a:pt x="8" y="0"/>
                    <a:pt x="4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3" y="5"/>
                    <a:pt x="5" y="4"/>
                    <a:pt x="7" y="4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4"/>
                    <a:pt x="15" y="3"/>
                    <a:pt x="16" y="2"/>
                  </a:cubicBezTo>
                  <a:cubicBezTo>
                    <a:pt x="16" y="2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970379" y="1704070"/>
              <a:ext cx="58980" cy="4656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5" y="1"/>
                  </a:moveTo>
                  <a:cubicBezTo>
                    <a:pt x="11" y="4"/>
                    <a:pt x="6" y="8"/>
                    <a:pt x="2" y="12"/>
                  </a:cubicBezTo>
                  <a:cubicBezTo>
                    <a:pt x="2" y="12"/>
                    <a:pt x="0" y="14"/>
                    <a:pt x="2" y="15"/>
                  </a:cubicBezTo>
                  <a:cubicBezTo>
                    <a:pt x="3" y="15"/>
                    <a:pt x="5" y="14"/>
                    <a:pt x="5" y="13"/>
                  </a:cubicBezTo>
                  <a:cubicBezTo>
                    <a:pt x="7" y="12"/>
                    <a:pt x="9" y="10"/>
                    <a:pt x="11" y="8"/>
                  </a:cubicBezTo>
                  <a:cubicBezTo>
                    <a:pt x="12" y="7"/>
                    <a:pt x="13" y="7"/>
                    <a:pt x="14" y="6"/>
                  </a:cubicBezTo>
                  <a:cubicBezTo>
                    <a:pt x="14" y="6"/>
                    <a:pt x="15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4"/>
                    <a:pt x="17" y="4"/>
                  </a:cubicBezTo>
                  <a:cubicBezTo>
                    <a:pt x="18" y="3"/>
                    <a:pt x="19" y="2"/>
                    <a:pt x="19" y="1"/>
                  </a:cubicBezTo>
                  <a:cubicBezTo>
                    <a:pt x="18" y="0"/>
                    <a:pt x="16" y="1"/>
                    <a:pt x="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1116275" y="1759945"/>
              <a:ext cx="21730" cy="55875"/>
            </a:xfrm>
            <a:custGeom>
              <a:avLst/>
              <a:gdLst/>
              <a:ahLst/>
              <a:cxnLst/>
              <a:rect l="l" t="t" r="r" b="b"/>
              <a:pathLst>
                <a:path w="7" h="18" extrusionOk="0">
                  <a:moveTo>
                    <a:pt x="7" y="1"/>
                  </a:moveTo>
                  <a:cubicBezTo>
                    <a:pt x="6" y="0"/>
                    <a:pt x="6" y="0"/>
                    <a:pt x="5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8"/>
                    <a:pt x="1" y="13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2" y="18"/>
                    <a:pt x="3" y="18"/>
                    <a:pt x="3" y="18"/>
                  </a:cubicBezTo>
                  <a:cubicBezTo>
                    <a:pt x="4" y="17"/>
                    <a:pt x="6" y="16"/>
                    <a:pt x="6" y="15"/>
                  </a:cubicBezTo>
                  <a:cubicBezTo>
                    <a:pt x="6" y="10"/>
                    <a:pt x="6" y="6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1153525" y="1763048"/>
              <a:ext cx="31041" cy="43459"/>
            </a:xfrm>
            <a:custGeom>
              <a:avLst/>
              <a:gdLst/>
              <a:ahLst/>
              <a:cxnLst/>
              <a:rect l="l" t="t" r="r" b="b"/>
              <a:pathLst>
                <a:path w="10" h="14" extrusionOk="0">
                  <a:moveTo>
                    <a:pt x="5" y="1"/>
                  </a:moveTo>
                  <a:cubicBezTo>
                    <a:pt x="5" y="0"/>
                    <a:pt x="3" y="1"/>
                    <a:pt x="2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" y="6"/>
                    <a:pt x="3" y="8"/>
                    <a:pt x="4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6" y="14"/>
                    <a:pt x="7" y="14"/>
                  </a:cubicBezTo>
                  <a:cubicBezTo>
                    <a:pt x="8" y="13"/>
                    <a:pt x="8" y="13"/>
                    <a:pt x="9" y="12"/>
                  </a:cubicBezTo>
                  <a:cubicBezTo>
                    <a:pt x="9" y="12"/>
                    <a:pt x="10" y="11"/>
                    <a:pt x="10" y="11"/>
                  </a:cubicBezTo>
                  <a:cubicBezTo>
                    <a:pt x="9" y="7"/>
                    <a:pt x="7" y="4"/>
                    <a:pt x="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1265274" y="1679236"/>
              <a:ext cx="55875" cy="31042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17" y="6"/>
                  </a:moveTo>
                  <a:cubicBezTo>
                    <a:pt x="13" y="3"/>
                    <a:pt x="9" y="1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6"/>
                    <a:pt x="7" y="6"/>
                  </a:cubicBezTo>
                  <a:cubicBezTo>
                    <a:pt x="9" y="7"/>
                    <a:pt x="11" y="9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7" y="8"/>
                    <a:pt x="18" y="7"/>
                    <a:pt x="17" y="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1283899" y="1638881"/>
              <a:ext cx="43458" cy="12417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13" y="0"/>
                  </a:moveTo>
                  <a:cubicBezTo>
                    <a:pt x="10" y="0"/>
                    <a:pt x="7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4" y="4"/>
                    <a:pt x="6" y="4"/>
                    <a:pt x="9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3" y="2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1224919" y="1483672"/>
              <a:ext cx="49666" cy="43459"/>
            </a:xfrm>
            <a:custGeom>
              <a:avLst/>
              <a:gdLst/>
              <a:ahLst/>
              <a:cxnLst/>
              <a:rect l="l" t="t" r="r" b="b"/>
              <a:pathLst>
                <a:path w="16" h="14" extrusionOk="0">
                  <a:moveTo>
                    <a:pt x="12" y="1"/>
                  </a:moveTo>
                  <a:cubicBezTo>
                    <a:pt x="7" y="4"/>
                    <a:pt x="4" y="7"/>
                    <a:pt x="1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13"/>
                    <a:pt x="0" y="13"/>
                    <a:pt x="1" y="13"/>
                  </a:cubicBezTo>
                  <a:cubicBezTo>
                    <a:pt x="2" y="14"/>
                    <a:pt x="4" y="13"/>
                    <a:pt x="5" y="12"/>
                  </a:cubicBezTo>
                  <a:cubicBezTo>
                    <a:pt x="5" y="11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8"/>
                    <a:pt x="9" y="7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1" y="6"/>
                  </a:cubicBezTo>
                  <a:cubicBezTo>
                    <a:pt x="11" y="5"/>
                    <a:pt x="12" y="4"/>
                    <a:pt x="13" y="4"/>
                  </a:cubicBezTo>
                  <a:cubicBezTo>
                    <a:pt x="14" y="3"/>
                    <a:pt x="16" y="2"/>
                    <a:pt x="15" y="1"/>
                  </a:cubicBezTo>
                  <a:cubicBezTo>
                    <a:pt x="14" y="0"/>
                    <a:pt x="12" y="1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1125587" y="1449527"/>
              <a:ext cx="21730" cy="65189"/>
            </a:xfrm>
            <a:custGeom>
              <a:avLst/>
              <a:gdLst/>
              <a:ahLst/>
              <a:cxnLst/>
              <a:rect l="l" t="t" r="r" b="b"/>
              <a:pathLst>
                <a:path w="7" h="21" extrusionOk="0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9"/>
                    <a:pt x="0" y="14"/>
                    <a:pt x="1" y="19"/>
                  </a:cubicBezTo>
                  <a:cubicBezTo>
                    <a:pt x="2" y="21"/>
                    <a:pt x="7" y="19"/>
                    <a:pt x="7" y="16"/>
                  </a:cubicBezTo>
                  <a:cubicBezTo>
                    <a:pt x="6" y="11"/>
                    <a:pt x="5" y="6"/>
                    <a:pt x="5" y="1"/>
                  </a:cubicBezTo>
                  <a:cubicBezTo>
                    <a:pt x="5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7"/>
            <p:cNvSpPr/>
            <p:nvPr/>
          </p:nvSpPr>
          <p:spPr>
            <a:xfrm>
              <a:off x="1141108" y="1564380"/>
              <a:ext cx="34147" cy="31042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8" y="1"/>
                  </a:moveTo>
                  <a:cubicBezTo>
                    <a:pt x="6" y="0"/>
                    <a:pt x="3" y="1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8"/>
                    <a:pt x="2" y="9"/>
                  </a:cubicBezTo>
                  <a:cubicBezTo>
                    <a:pt x="3" y="9"/>
                    <a:pt x="3" y="10"/>
                    <a:pt x="4" y="10"/>
                  </a:cubicBezTo>
                  <a:cubicBezTo>
                    <a:pt x="5" y="10"/>
                    <a:pt x="7" y="9"/>
                    <a:pt x="8" y="9"/>
                  </a:cubicBezTo>
                  <a:cubicBezTo>
                    <a:pt x="9" y="8"/>
                    <a:pt x="11" y="6"/>
                    <a:pt x="10" y="4"/>
                  </a:cubicBezTo>
                  <a:cubicBezTo>
                    <a:pt x="10" y="3"/>
                    <a:pt x="9" y="2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7"/>
            <p:cNvSpPr/>
            <p:nvPr/>
          </p:nvSpPr>
          <p:spPr>
            <a:xfrm>
              <a:off x="1082129" y="1610944"/>
              <a:ext cx="27938" cy="3104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4" y="10"/>
                    <a:pt x="6" y="10"/>
                    <a:pt x="7" y="9"/>
                  </a:cubicBezTo>
                  <a:cubicBezTo>
                    <a:pt x="8" y="8"/>
                    <a:pt x="8" y="7"/>
                    <a:pt x="9" y="6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1097650" y="1663714"/>
              <a:ext cx="37250" cy="31042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8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2" y="9"/>
                    <a:pt x="3" y="10"/>
                  </a:cubicBezTo>
                  <a:cubicBezTo>
                    <a:pt x="4" y="10"/>
                    <a:pt x="6" y="10"/>
                    <a:pt x="7" y="10"/>
                  </a:cubicBezTo>
                  <a:cubicBezTo>
                    <a:pt x="8" y="10"/>
                    <a:pt x="8" y="9"/>
                    <a:pt x="9" y="8"/>
                  </a:cubicBezTo>
                  <a:cubicBezTo>
                    <a:pt x="10" y="8"/>
                    <a:pt x="10" y="7"/>
                    <a:pt x="11" y="6"/>
                  </a:cubicBezTo>
                  <a:cubicBezTo>
                    <a:pt x="11" y="5"/>
                    <a:pt x="10" y="4"/>
                    <a:pt x="10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1138003" y="1620256"/>
              <a:ext cx="37250" cy="27939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8" y="1"/>
                  </a:moveTo>
                  <a:cubicBezTo>
                    <a:pt x="7" y="1"/>
                    <a:pt x="6" y="0"/>
                    <a:pt x="5" y="1"/>
                  </a:cubicBezTo>
                  <a:cubicBezTo>
                    <a:pt x="4" y="1"/>
                    <a:pt x="3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8" y="9"/>
                    <a:pt x="9" y="9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2" y="4"/>
                    <a:pt x="11" y="4"/>
                    <a:pt x="11" y="3"/>
                  </a:cubicBezTo>
                  <a:cubicBezTo>
                    <a:pt x="10" y="2"/>
                    <a:pt x="9" y="1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1193878" y="1610944"/>
              <a:ext cx="27938" cy="34147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7" y="1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3" y="11"/>
                    <a:pt x="5" y="10"/>
                    <a:pt x="7" y="9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1150420" y="1673028"/>
              <a:ext cx="37250" cy="24833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1"/>
                    <a:pt x="2" y="2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7" y="8"/>
                    <a:pt x="8" y="7"/>
                    <a:pt x="9" y="6"/>
                  </a:cubicBezTo>
                  <a:cubicBezTo>
                    <a:pt x="10" y="6"/>
                    <a:pt x="12" y="5"/>
                    <a:pt x="12" y="3"/>
                  </a:cubicBezTo>
                  <a:cubicBezTo>
                    <a:pt x="12" y="2"/>
                    <a:pt x="12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1882998" y="1598527"/>
              <a:ext cx="217290" cy="447003"/>
            </a:xfrm>
            <a:custGeom>
              <a:avLst/>
              <a:gdLst/>
              <a:ahLst/>
              <a:cxnLst/>
              <a:rect l="l" t="t" r="r" b="b"/>
              <a:pathLst>
                <a:path w="69" h="142" extrusionOk="0">
                  <a:moveTo>
                    <a:pt x="66" y="11"/>
                  </a:moveTo>
                  <a:cubicBezTo>
                    <a:pt x="65" y="7"/>
                    <a:pt x="65" y="4"/>
                    <a:pt x="64" y="0"/>
                  </a:cubicBezTo>
                  <a:cubicBezTo>
                    <a:pt x="53" y="6"/>
                    <a:pt x="44" y="17"/>
                    <a:pt x="37" y="27"/>
                  </a:cubicBezTo>
                  <a:cubicBezTo>
                    <a:pt x="17" y="53"/>
                    <a:pt x="4" y="88"/>
                    <a:pt x="3" y="120"/>
                  </a:cubicBezTo>
                  <a:cubicBezTo>
                    <a:pt x="3" y="127"/>
                    <a:pt x="0" y="142"/>
                    <a:pt x="9" y="141"/>
                  </a:cubicBezTo>
                  <a:cubicBezTo>
                    <a:pt x="18" y="141"/>
                    <a:pt x="25" y="127"/>
                    <a:pt x="29" y="120"/>
                  </a:cubicBezTo>
                  <a:cubicBezTo>
                    <a:pt x="51" y="89"/>
                    <a:pt x="69" y="50"/>
                    <a:pt x="66" y="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275051" y="1964821"/>
              <a:ext cx="338352" cy="285585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103" y="54"/>
                  </a:moveTo>
                  <a:cubicBezTo>
                    <a:pt x="98" y="49"/>
                    <a:pt x="93" y="44"/>
                    <a:pt x="88" y="40"/>
                  </a:cubicBezTo>
                  <a:cubicBezTo>
                    <a:pt x="77" y="30"/>
                    <a:pt x="66" y="21"/>
                    <a:pt x="54" y="13"/>
                  </a:cubicBezTo>
                  <a:cubicBezTo>
                    <a:pt x="49" y="10"/>
                    <a:pt x="43" y="6"/>
                    <a:pt x="37" y="3"/>
                  </a:cubicBezTo>
                  <a:cubicBezTo>
                    <a:pt x="31" y="1"/>
                    <a:pt x="22" y="0"/>
                    <a:pt x="18" y="6"/>
                  </a:cubicBezTo>
                  <a:cubicBezTo>
                    <a:pt x="16" y="9"/>
                    <a:pt x="17" y="13"/>
                    <a:pt x="19" y="16"/>
                  </a:cubicBezTo>
                  <a:cubicBezTo>
                    <a:pt x="20" y="20"/>
                    <a:pt x="22" y="23"/>
                    <a:pt x="24" y="26"/>
                  </a:cubicBezTo>
                  <a:cubicBezTo>
                    <a:pt x="25" y="28"/>
                    <a:pt x="26" y="29"/>
                    <a:pt x="27" y="30"/>
                  </a:cubicBezTo>
                  <a:cubicBezTo>
                    <a:pt x="20" y="29"/>
                    <a:pt x="13" y="30"/>
                    <a:pt x="8" y="35"/>
                  </a:cubicBezTo>
                  <a:cubicBezTo>
                    <a:pt x="0" y="43"/>
                    <a:pt x="9" y="54"/>
                    <a:pt x="17" y="60"/>
                  </a:cubicBezTo>
                  <a:cubicBezTo>
                    <a:pt x="14" y="62"/>
                    <a:pt x="11" y="65"/>
                    <a:pt x="10" y="69"/>
                  </a:cubicBezTo>
                  <a:cubicBezTo>
                    <a:pt x="8" y="77"/>
                    <a:pt x="17" y="83"/>
                    <a:pt x="24" y="85"/>
                  </a:cubicBezTo>
                  <a:cubicBezTo>
                    <a:pt x="31" y="89"/>
                    <a:pt x="40" y="90"/>
                    <a:pt x="48" y="90"/>
                  </a:cubicBezTo>
                  <a:cubicBezTo>
                    <a:pt x="60" y="91"/>
                    <a:pt x="72" y="87"/>
                    <a:pt x="83" y="82"/>
                  </a:cubicBezTo>
                  <a:cubicBezTo>
                    <a:pt x="87" y="81"/>
                    <a:pt x="91" y="79"/>
                    <a:pt x="96" y="76"/>
                  </a:cubicBezTo>
                  <a:cubicBezTo>
                    <a:pt x="99" y="75"/>
                    <a:pt x="102" y="73"/>
                    <a:pt x="104" y="71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70"/>
                    <a:pt x="105" y="70"/>
                    <a:pt x="105" y="70"/>
                  </a:cubicBezTo>
                  <a:cubicBezTo>
                    <a:pt x="106" y="69"/>
                    <a:pt x="107" y="68"/>
                    <a:pt x="106" y="67"/>
                  </a:cubicBezTo>
                  <a:cubicBezTo>
                    <a:pt x="107" y="65"/>
                    <a:pt x="107" y="64"/>
                    <a:pt x="108" y="63"/>
                  </a:cubicBezTo>
                  <a:cubicBezTo>
                    <a:pt x="108" y="59"/>
                    <a:pt x="105" y="56"/>
                    <a:pt x="103" y="5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380592" y="2033113"/>
              <a:ext cx="245228" cy="180042"/>
            </a:xfrm>
            <a:custGeom>
              <a:avLst/>
              <a:gdLst/>
              <a:ahLst/>
              <a:cxnLst/>
              <a:rect l="l" t="t" r="r" b="b"/>
              <a:pathLst>
                <a:path w="78" h="57" extrusionOk="0">
                  <a:moveTo>
                    <a:pt x="72" y="31"/>
                  </a:moveTo>
                  <a:cubicBezTo>
                    <a:pt x="65" y="26"/>
                    <a:pt x="56" y="23"/>
                    <a:pt x="49" y="19"/>
                  </a:cubicBezTo>
                  <a:cubicBezTo>
                    <a:pt x="40" y="13"/>
                    <a:pt x="31" y="8"/>
                    <a:pt x="22" y="4"/>
                  </a:cubicBezTo>
                  <a:cubicBezTo>
                    <a:pt x="19" y="2"/>
                    <a:pt x="16" y="1"/>
                    <a:pt x="13" y="0"/>
                  </a:cubicBezTo>
                  <a:cubicBezTo>
                    <a:pt x="9" y="0"/>
                    <a:pt x="6" y="0"/>
                    <a:pt x="3" y="2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4" y="20"/>
                    <a:pt x="10" y="27"/>
                    <a:pt x="17" y="32"/>
                  </a:cubicBezTo>
                  <a:cubicBezTo>
                    <a:pt x="12" y="33"/>
                    <a:pt x="8" y="36"/>
                    <a:pt x="5" y="40"/>
                  </a:cubicBezTo>
                  <a:cubicBezTo>
                    <a:pt x="5" y="41"/>
                    <a:pt x="4" y="42"/>
                    <a:pt x="4" y="43"/>
                  </a:cubicBezTo>
                  <a:cubicBezTo>
                    <a:pt x="4" y="44"/>
                    <a:pt x="5" y="46"/>
                    <a:pt x="5" y="47"/>
                  </a:cubicBezTo>
                  <a:cubicBezTo>
                    <a:pt x="10" y="53"/>
                    <a:pt x="18" y="56"/>
                    <a:pt x="25" y="56"/>
                  </a:cubicBezTo>
                  <a:cubicBezTo>
                    <a:pt x="32" y="57"/>
                    <a:pt x="40" y="56"/>
                    <a:pt x="47" y="55"/>
                  </a:cubicBezTo>
                  <a:cubicBezTo>
                    <a:pt x="52" y="55"/>
                    <a:pt x="56" y="53"/>
                    <a:pt x="61" y="51"/>
                  </a:cubicBezTo>
                  <a:cubicBezTo>
                    <a:pt x="65" y="50"/>
                    <a:pt x="69" y="51"/>
                    <a:pt x="72" y="48"/>
                  </a:cubicBezTo>
                  <a:cubicBezTo>
                    <a:pt x="75" y="47"/>
                    <a:pt x="78" y="41"/>
                    <a:pt x="78" y="38"/>
                  </a:cubicBezTo>
                  <a:cubicBezTo>
                    <a:pt x="77" y="36"/>
                    <a:pt x="76" y="35"/>
                    <a:pt x="75" y="34"/>
                  </a:cubicBezTo>
                  <a:cubicBezTo>
                    <a:pt x="74" y="33"/>
                    <a:pt x="73" y="32"/>
                    <a:pt x="72" y="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616507" y="2269031"/>
              <a:ext cx="239020" cy="214189"/>
            </a:xfrm>
            <a:custGeom>
              <a:avLst/>
              <a:gdLst/>
              <a:ahLst/>
              <a:cxnLst/>
              <a:rect l="l" t="t" r="r" b="b"/>
              <a:pathLst>
                <a:path w="76" h="68" extrusionOk="0">
                  <a:moveTo>
                    <a:pt x="71" y="34"/>
                  </a:moveTo>
                  <a:cubicBezTo>
                    <a:pt x="65" y="26"/>
                    <a:pt x="57" y="19"/>
                    <a:pt x="49" y="13"/>
                  </a:cubicBezTo>
                  <a:cubicBezTo>
                    <a:pt x="41" y="7"/>
                    <a:pt x="31" y="0"/>
                    <a:pt x="21" y="1"/>
                  </a:cubicBezTo>
                  <a:cubicBezTo>
                    <a:pt x="16" y="2"/>
                    <a:pt x="9" y="6"/>
                    <a:pt x="9" y="12"/>
                  </a:cubicBezTo>
                  <a:cubicBezTo>
                    <a:pt x="9" y="15"/>
                    <a:pt x="10" y="17"/>
                    <a:pt x="11" y="19"/>
                  </a:cubicBezTo>
                  <a:cubicBezTo>
                    <a:pt x="11" y="19"/>
                    <a:pt x="10" y="19"/>
                    <a:pt x="9" y="19"/>
                  </a:cubicBezTo>
                  <a:cubicBezTo>
                    <a:pt x="5" y="21"/>
                    <a:pt x="0" y="25"/>
                    <a:pt x="1" y="31"/>
                  </a:cubicBezTo>
                  <a:cubicBezTo>
                    <a:pt x="1" y="35"/>
                    <a:pt x="5" y="39"/>
                    <a:pt x="9" y="41"/>
                  </a:cubicBezTo>
                  <a:cubicBezTo>
                    <a:pt x="11" y="43"/>
                    <a:pt x="14" y="44"/>
                    <a:pt x="17" y="46"/>
                  </a:cubicBezTo>
                  <a:cubicBezTo>
                    <a:pt x="13" y="47"/>
                    <a:pt x="11" y="50"/>
                    <a:pt x="9" y="53"/>
                  </a:cubicBezTo>
                  <a:cubicBezTo>
                    <a:pt x="7" y="60"/>
                    <a:pt x="13" y="65"/>
                    <a:pt x="18" y="66"/>
                  </a:cubicBezTo>
                  <a:cubicBezTo>
                    <a:pt x="24" y="68"/>
                    <a:pt x="31" y="68"/>
                    <a:pt x="36" y="66"/>
                  </a:cubicBezTo>
                  <a:cubicBezTo>
                    <a:pt x="43" y="65"/>
                    <a:pt x="49" y="63"/>
                    <a:pt x="55" y="60"/>
                  </a:cubicBezTo>
                  <a:cubicBezTo>
                    <a:pt x="57" y="60"/>
                    <a:pt x="59" y="59"/>
                    <a:pt x="60" y="58"/>
                  </a:cubicBezTo>
                  <a:cubicBezTo>
                    <a:pt x="62" y="57"/>
                    <a:pt x="63" y="57"/>
                    <a:pt x="64" y="56"/>
                  </a:cubicBezTo>
                  <a:cubicBezTo>
                    <a:pt x="68" y="54"/>
                    <a:pt x="73" y="51"/>
                    <a:pt x="74" y="46"/>
                  </a:cubicBezTo>
                  <a:cubicBezTo>
                    <a:pt x="76" y="42"/>
                    <a:pt x="74" y="38"/>
                    <a:pt x="71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706528" y="2315592"/>
              <a:ext cx="130374" cy="133481"/>
            </a:xfrm>
            <a:custGeom>
              <a:avLst/>
              <a:gdLst/>
              <a:ahLst/>
              <a:cxnLst/>
              <a:rect l="l" t="t" r="r" b="b"/>
              <a:pathLst>
                <a:path w="42" h="42" extrusionOk="0">
                  <a:moveTo>
                    <a:pt x="31" y="13"/>
                  </a:moveTo>
                  <a:cubicBezTo>
                    <a:pt x="30" y="11"/>
                    <a:pt x="28" y="10"/>
                    <a:pt x="26" y="8"/>
                  </a:cubicBezTo>
                  <a:cubicBezTo>
                    <a:pt x="23" y="5"/>
                    <a:pt x="20" y="3"/>
                    <a:pt x="16" y="1"/>
                  </a:cubicBezTo>
                  <a:cubicBezTo>
                    <a:pt x="11" y="0"/>
                    <a:pt x="7" y="0"/>
                    <a:pt x="3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0" y="6"/>
                    <a:pt x="1" y="8"/>
                    <a:pt x="2" y="10"/>
                  </a:cubicBezTo>
                  <a:cubicBezTo>
                    <a:pt x="5" y="15"/>
                    <a:pt x="10" y="19"/>
                    <a:pt x="15" y="22"/>
                  </a:cubicBezTo>
                  <a:cubicBezTo>
                    <a:pt x="12" y="24"/>
                    <a:pt x="8" y="25"/>
                    <a:pt x="6" y="27"/>
                  </a:cubicBezTo>
                  <a:cubicBezTo>
                    <a:pt x="3" y="29"/>
                    <a:pt x="1" y="32"/>
                    <a:pt x="2" y="36"/>
                  </a:cubicBezTo>
                  <a:cubicBezTo>
                    <a:pt x="5" y="42"/>
                    <a:pt x="15" y="40"/>
                    <a:pt x="20" y="40"/>
                  </a:cubicBezTo>
                  <a:cubicBezTo>
                    <a:pt x="25" y="39"/>
                    <a:pt x="30" y="39"/>
                    <a:pt x="35" y="38"/>
                  </a:cubicBezTo>
                  <a:cubicBezTo>
                    <a:pt x="38" y="36"/>
                    <a:pt x="42" y="33"/>
                    <a:pt x="41" y="29"/>
                  </a:cubicBezTo>
                  <a:cubicBezTo>
                    <a:pt x="38" y="23"/>
                    <a:pt x="35" y="18"/>
                    <a:pt x="31" y="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619612" y="1769256"/>
              <a:ext cx="257645" cy="356982"/>
            </a:xfrm>
            <a:custGeom>
              <a:avLst/>
              <a:gdLst/>
              <a:ahLst/>
              <a:cxnLst/>
              <a:rect l="l" t="t" r="r" b="b"/>
              <a:pathLst>
                <a:path w="81" h="113" extrusionOk="0">
                  <a:moveTo>
                    <a:pt x="70" y="2"/>
                  </a:moveTo>
                  <a:cubicBezTo>
                    <a:pt x="69" y="2"/>
                    <a:pt x="68" y="2"/>
                    <a:pt x="68" y="1"/>
                  </a:cubicBezTo>
                  <a:cubicBezTo>
                    <a:pt x="62" y="0"/>
                    <a:pt x="57" y="3"/>
                    <a:pt x="53" y="8"/>
                  </a:cubicBezTo>
                  <a:cubicBezTo>
                    <a:pt x="50" y="12"/>
                    <a:pt x="49" y="18"/>
                    <a:pt x="48" y="23"/>
                  </a:cubicBezTo>
                  <a:cubicBezTo>
                    <a:pt x="46" y="18"/>
                    <a:pt x="45" y="12"/>
                    <a:pt x="41" y="8"/>
                  </a:cubicBezTo>
                  <a:cubicBezTo>
                    <a:pt x="38" y="3"/>
                    <a:pt x="31" y="0"/>
                    <a:pt x="26" y="2"/>
                  </a:cubicBezTo>
                  <a:cubicBezTo>
                    <a:pt x="21" y="4"/>
                    <a:pt x="18" y="10"/>
                    <a:pt x="18" y="16"/>
                  </a:cubicBezTo>
                  <a:cubicBezTo>
                    <a:pt x="18" y="21"/>
                    <a:pt x="20" y="26"/>
                    <a:pt x="22" y="32"/>
                  </a:cubicBezTo>
                  <a:cubicBezTo>
                    <a:pt x="20" y="26"/>
                    <a:pt x="13" y="23"/>
                    <a:pt x="8" y="26"/>
                  </a:cubicBezTo>
                  <a:cubicBezTo>
                    <a:pt x="3" y="28"/>
                    <a:pt x="0" y="35"/>
                    <a:pt x="0" y="40"/>
                  </a:cubicBezTo>
                  <a:cubicBezTo>
                    <a:pt x="1" y="48"/>
                    <a:pt x="8" y="57"/>
                    <a:pt x="12" y="63"/>
                  </a:cubicBezTo>
                  <a:cubicBezTo>
                    <a:pt x="18" y="72"/>
                    <a:pt x="25" y="81"/>
                    <a:pt x="33" y="89"/>
                  </a:cubicBezTo>
                  <a:cubicBezTo>
                    <a:pt x="42" y="97"/>
                    <a:pt x="52" y="105"/>
                    <a:pt x="62" y="111"/>
                  </a:cubicBezTo>
                  <a:cubicBezTo>
                    <a:pt x="64" y="113"/>
                    <a:pt x="67" y="112"/>
                    <a:pt x="68" y="111"/>
                  </a:cubicBezTo>
                  <a:cubicBezTo>
                    <a:pt x="69" y="111"/>
                    <a:pt x="69" y="110"/>
                    <a:pt x="70" y="110"/>
                  </a:cubicBezTo>
                  <a:cubicBezTo>
                    <a:pt x="71" y="110"/>
                    <a:pt x="73" y="108"/>
                    <a:pt x="74" y="107"/>
                  </a:cubicBezTo>
                  <a:cubicBezTo>
                    <a:pt x="76" y="101"/>
                    <a:pt x="74" y="96"/>
                    <a:pt x="75" y="90"/>
                  </a:cubicBezTo>
                  <a:cubicBezTo>
                    <a:pt x="75" y="83"/>
                    <a:pt x="77" y="76"/>
                    <a:pt x="78" y="69"/>
                  </a:cubicBezTo>
                  <a:cubicBezTo>
                    <a:pt x="81" y="53"/>
                    <a:pt x="81" y="37"/>
                    <a:pt x="80" y="22"/>
                  </a:cubicBezTo>
                  <a:cubicBezTo>
                    <a:pt x="79" y="14"/>
                    <a:pt x="76" y="5"/>
                    <a:pt x="70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691007" y="1818923"/>
              <a:ext cx="164520" cy="298001"/>
            </a:xfrm>
            <a:custGeom>
              <a:avLst/>
              <a:gdLst/>
              <a:ahLst/>
              <a:cxnLst/>
              <a:rect l="l" t="t" r="r" b="b"/>
              <a:pathLst>
                <a:path w="53" h="94" extrusionOk="0">
                  <a:moveTo>
                    <a:pt x="31" y="14"/>
                  </a:moveTo>
                  <a:cubicBezTo>
                    <a:pt x="30" y="12"/>
                    <a:pt x="29" y="11"/>
                    <a:pt x="28" y="10"/>
                  </a:cubicBezTo>
                  <a:cubicBezTo>
                    <a:pt x="17" y="0"/>
                    <a:pt x="7" y="6"/>
                    <a:pt x="9" y="23"/>
                  </a:cubicBezTo>
                  <a:cubicBezTo>
                    <a:pt x="10" y="28"/>
                    <a:pt x="11" y="33"/>
                    <a:pt x="13" y="38"/>
                  </a:cubicBezTo>
                  <a:cubicBezTo>
                    <a:pt x="9" y="36"/>
                    <a:pt x="5" y="35"/>
                    <a:pt x="3" y="37"/>
                  </a:cubicBezTo>
                  <a:cubicBezTo>
                    <a:pt x="0" y="39"/>
                    <a:pt x="0" y="44"/>
                    <a:pt x="2" y="48"/>
                  </a:cubicBezTo>
                  <a:cubicBezTo>
                    <a:pt x="7" y="59"/>
                    <a:pt x="16" y="68"/>
                    <a:pt x="24" y="77"/>
                  </a:cubicBezTo>
                  <a:cubicBezTo>
                    <a:pt x="29" y="83"/>
                    <a:pt x="33" y="88"/>
                    <a:pt x="39" y="92"/>
                  </a:cubicBezTo>
                  <a:cubicBezTo>
                    <a:pt x="41" y="93"/>
                    <a:pt x="43" y="94"/>
                    <a:pt x="45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6" y="93"/>
                    <a:pt x="48" y="93"/>
                    <a:pt x="49" y="91"/>
                  </a:cubicBezTo>
                  <a:cubicBezTo>
                    <a:pt x="50" y="91"/>
                    <a:pt x="52" y="89"/>
                    <a:pt x="52" y="88"/>
                  </a:cubicBezTo>
                  <a:cubicBezTo>
                    <a:pt x="53" y="74"/>
                    <a:pt x="48" y="49"/>
                    <a:pt x="42" y="34"/>
                  </a:cubicBezTo>
                  <a:cubicBezTo>
                    <a:pt x="39" y="26"/>
                    <a:pt x="36" y="19"/>
                    <a:pt x="31" y="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517175" y="2023799"/>
              <a:ext cx="692224" cy="474941"/>
            </a:xfrm>
            <a:custGeom>
              <a:avLst/>
              <a:gdLst/>
              <a:ahLst/>
              <a:cxnLst/>
              <a:rect l="l" t="t" r="r" b="b"/>
              <a:pathLst>
                <a:path w="220" h="151" extrusionOk="0">
                  <a:moveTo>
                    <a:pt x="217" y="144"/>
                  </a:moveTo>
                  <a:cubicBezTo>
                    <a:pt x="193" y="124"/>
                    <a:pt x="167" y="105"/>
                    <a:pt x="140" y="90"/>
                  </a:cubicBezTo>
                  <a:cubicBezTo>
                    <a:pt x="136" y="88"/>
                    <a:pt x="132" y="86"/>
                    <a:pt x="129" y="84"/>
                  </a:cubicBezTo>
                  <a:cubicBezTo>
                    <a:pt x="129" y="83"/>
                    <a:pt x="129" y="83"/>
                    <a:pt x="129" y="82"/>
                  </a:cubicBezTo>
                  <a:cubicBezTo>
                    <a:pt x="123" y="66"/>
                    <a:pt x="116" y="50"/>
                    <a:pt x="109" y="34"/>
                  </a:cubicBezTo>
                  <a:cubicBezTo>
                    <a:pt x="110" y="35"/>
                    <a:pt x="112" y="29"/>
                    <a:pt x="112" y="29"/>
                  </a:cubicBezTo>
                  <a:cubicBezTo>
                    <a:pt x="113" y="27"/>
                    <a:pt x="114" y="25"/>
                    <a:pt x="114" y="23"/>
                  </a:cubicBezTo>
                  <a:cubicBezTo>
                    <a:pt x="116" y="18"/>
                    <a:pt x="116" y="13"/>
                    <a:pt x="115" y="9"/>
                  </a:cubicBezTo>
                  <a:cubicBezTo>
                    <a:pt x="114" y="7"/>
                    <a:pt x="113" y="4"/>
                    <a:pt x="112" y="3"/>
                  </a:cubicBezTo>
                  <a:cubicBezTo>
                    <a:pt x="108" y="0"/>
                    <a:pt x="105" y="2"/>
                    <a:pt x="104" y="5"/>
                  </a:cubicBezTo>
                  <a:cubicBezTo>
                    <a:pt x="103" y="9"/>
                    <a:pt x="103" y="12"/>
                    <a:pt x="101" y="16"/>
                  </a:cubicBezTo>
                  <a:cubicBezTo>
                    <a:pt x="100" y="17"/>
                    <a:pt x="98" y="19"/>
                    <a:pt x="97" y="19"/>
                  </a:cubicBezTo>
                  <a:cubicBezTo>
                    <a:pt x="96" y="19"/>
                    <a:pt x="95" y="18"/>
                    <a:pt x="94" y="18"/>
                  </a:cubicBezTo>
                  <a:cubicBezTo>
                    <a:pt x="90" y="16"/>
                    <a:pt x="81" y="10"/>
                    <a:pt x="78" y="17"/>
                  </a:cubicBezTo>
                  <a:cubicBezTo>
                    <a:pt x="77" y="19"/>
                    <a:pt x="79" y="22"/>
                    <a:pt x="81" y="25"/>
                  </a:cubicBezTo>
                  <a:cubicBezTo>
                    <a:pt x="84" y="29"/>
                    <a:pt x="89" y="32"/>
                    <a:pt x="93" y="35"/>
                  </a:cubicBezTo>
                  <a:cubicBezTo>
                    <a:pt x="95" y="35"/>
                    <a:pt x="98" y="35"/>
                    <a:pt x="99" y="36"/>
                  </a:cubicBezTo>
                  <a:cubicBezTo>
                    <a:pt x="101" y="38"/>
                    <a:pt x="102" y="41"/>
                    <a:pt x="103" y="43"/>
                  </a:cubicBezTo>
                  <a:cubicBezTo>
                    <a:pt x="108" y="55"/>
                    <a:pt x="112" y="66"/>
                    <a:pt x="117" y="78"/>
                  </a:cubicBezTo>
                  <a:cubicBezTo>
                    <a:pt x="96" y="67"/>
                    <a:pt x="75" y="58"/>
                    <a:pt x="53" y="51"/>
                  </a:cubicBezTo>
                  <a:cubicBezTo>
                    <a:pt x="49" y="50"/>
                    <a:pt x="45" y="49"/>
                    <a:pt x="41" y="47"/>
                  </a:cubicBezTo>
                  <a:cubicBezTo>
                    <a:pt x="39" y="47"/>
                    <a:pt x="35" y="47"/>
                    <a:pt x="34" y="45"/>
                  </a:cubicBezTo>
                  <a:cubicBezTo>
                    <a:pt x="34" y="45"/>
                    <a:pt x="34" y="42"/>
                    <a:pt x="34" y="41"/>
                  </a:cubicBezTo>
                  <a:cubicBezTo>
                    <a:pt x="32" y="33"/>
                    <a:pt x="27" y="26"/>
                    <a:pt x="21" y="22"/>
                  </a:cubicBezTo>
                  <a:cubicBezTo>
                    <a:pt x="19" y="21"/>
                    <a:pt x="17" y="21"/>
                    <a:pt x="15" y="21"/>
                  </a:cubicBezTo>
                  <a:cubicBezTo>
                    <a:pt x="9" y="23"/>
                    <a:pt x="13" y="31"/>
                    <a:pt x="16" y="34"/>
                  </a:cubicBezTo>
                  <a:cubicBezTo>
                    <a:pt x="19" y="39"/>
                    <a:pt x="21" y="44"/>
                    <a:pt x="15" y="49"/>
                  </a:cubicBezTo>
                  <a:cubicBezTo>
                    <a:pt x="12" y="51"/>
                    <a:pt x="7" y="52"/>
                    <a:pt x="4" y="55"/>
                  </a:cubicBezTo>
                  <a:cubicBezTo>
                    <a:pt x="1" y="58"/>
                    <a:pt x="0" y="65"/>
                    <a:pt x="6" y="65"/>
                  </a:cubicBezTo>
                  <a:cubicBezTo>
                    <a:pt x="8" y="65"/>
                    <a:pt x="9" y="65"/>
                    <a:pt x="11" y="64"/>
                  </a:cubicBezTo>
                  <a:cubicBezTo>
                    <a:pt x="18" y="62"/>
                    <a:pt x="25" y="58"/>
                    <a:pt x="31" y="53"/>
                  </a:cubicBezTo>
                  <a:cubicBezTo>
                    <a:pt x="31" y="53"/>
                    <a:pt x="32" y="52"/>
                    <a:pt x="32" y="52"/>
                  </a:cubicBezTo>
                  <a:cubicBezTo>
                    <a:pt x="50" y="57"/>
                    <a:pt x="68" y="64"/>
                    <a:pt x="85" y="71"/>
                  </a:cubicBezTo>
                  <a:cubicBezTo>
                    <a:pt x="114" y="84"/>
                    <a:pt x="142" y="99"/>
                    <a:pt x="167" y="117"/>
                  </a:cubicBezTo>
                  <a:cubicBezTo>
                    <a:pt x="169" y="118"/>
                    <a:pt x="171" y="119"/>
                    <a:pt x="173" y="121"/>
                  </a:cubicBezTo>
                  <a:cubicBezTo>
                    <a:pt x="160" y="124"/>
                    <a:pt x="146" y="125"/>
                    <a:pt x="133" y="124"/>
                  </a:cubicBezTo>
                  <a:cubicBezTo>
                    <a:pt x="130" y="124"/>
                    <a:pt x="126" y="124"/>
                    <a:pt x="123" y="123"/>
                  </a:cubicBezTo>
                  <a:cubicBezTo>
                    <a:pt x="120" y="123"/>
                    <a:pt x="115" y="124"/>
                    <a:pt x="113" y="122"/>
                  </a:cubicBezTo>
                  <a:cubicBezTo>
                    <a:pt x="111" y="121"/>
                    <a:pt x="111" y="120"/>
                    <a:pt x="109" y="118"/>
                  </a:cubicBezTo>
                  <a:cubicBezTo>
                    <a:pt x="107" y="115"/>
                    <a:pt x="105" y="112"/>
                    <a:pt x="103" y="109"/>
                  </a:cubicBezTo>
                  <a:cubicBezTo>
                    <a:pt x="99" y="106"/>
                    <a:pt x="95" y="103"/>
                    <a:pt x="90" y="104"/>
                  </a:cubicBezTo>
                  <a:cubicBezTo>
                    <a:pt x="88" y="104"/>
                    <a:pt x="87" y="105"/>
                    <a:pt x="86" y="107"/>
                  </a:cubicBezTo>
                  <a:cubicBezTo>
                    <a:pt x="87" y="108"/>
                    <a:pt x="86" y="110"/>
                    <a:pt x="87" y="112"/>
                  </a:cubicBezTo>
                  <a:cubicBezTo>
                    <a:pt x="88" y="114"/>
                    <a:pt x="90" y="116"/>
                    <a:pt x="91" y="118"/>
                  </a:cubicBezTo>
                  <a:cubicBezTo>
                    <a:pt x="92" y="119"/>
                    <a:pt x="93" y="120"/>
                    <a:pt x="93" y="122"/>
                  </a:cubicBezTo>
                  <a:cubicBezTo>
                    <a:pt x="93" y="124"/>
                    <a:pt x="93" y="125"/>
                    <a:pt x="91" y="126"/>
                  </a:cubicBezTo>
                  <a:cubicBezTo>
                    <a:pt x="89" y="128"/>
                    <a:pt x="87" y="129"/>
                    <a:pt x="86" y="132"/>
                  </a:cubicBezTo>
                  <a:cubicBezTo>
                    <a:pt x="85" y="133"/>
                    <a:pt x="84" y="135"/>
                    <a:pt x="84" y="136"/>
                  </a:cubicBezTo>
                  <a:cubicBezTo>
                    <a:pt x="84" y="137"/>
                    <a:pt x="85" y="139"/>
                    <a:pt x="86" y="140"/>
                  </a:cubicBezTo>
                  <a:cubicBezTo>
                    <a:pt x="87" y="141"/>
                    <a:pt x="90" y="140"/>
                    <a:pt x="91" y="139"/>
                  </a:cubicBezTo>
                  <a:cubicBezTo>
                    <a:pt x="95" y="137"/>
                    <a:pt x="98" y="135"/>
                    <a:pt x="102" y="133"/>
                  </a:cubicBezTo>
                  <a:cubicBezTo>
                    <a:pt x="103" y="133"/>
                    <a:pt x="109" y="128"/>
                    <a:pt x="110" y="128"/>
                  </a:cubicBezTo>
                  <a:cubicBezTo>
                    <a:pt x="133" y="131"/>
                    <a:pt x="156" y="131"/>
                    <a:pt x="178" y="124"/>
                  </a:cubicBezTo>
                  <a:cubicBezTo>
                    <a:pt x="189" y="132"/>
                    <a:pt x="199" y="140"/>
                    <a:pt x="209" y="149"/>
                  </a:cubicBezTo>
                  <a:cubicBezTo>
                    <a:pt x="212" y="151"/>
                    <a:pt x="220" y="147"/>
                    <a:pt x="217" y="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1398751" y="1632672"/>
              <a:ext cx="353871" cy="664296"/>
            </a:xfrm>
            <a:custGeom>
              <a:avLst/>
              <a:gdLst/>
              <a:ahLst/>
              <a:cxnLst/>
              <a:rect l="l" t="t" r="r" b="b"/>
              <a:pathLst>
                <a:path w="113" h="212" extrusionOk="0">
                  <a:moveTo>
                    <a:pt x="107" y="48"/>
                  </a:moveTo>
                  <a:cubicBezTo>
                    <a:pt x="103" y="45"/>
                    <a:pt x="98" y="46"/>
                    <a:pt x="93" y="47"/>
                  </a:cubicBezTo>
                  <a:cubicBezTo>
                    <a:pt x="84" y="50"/>
                    <a:pt x="78" y="58"/>
                    <a:pt x="74" y="67"/>
                  </a:cubicBezTo>
                  <a:cubicBezTo>
                    <a:pt x="74" y="61"/>
                    <a:pt x="74" y="55"/>
                    <a:pt x="73" y="49"/>
                  </a:cubicBezTo>
                  <a:cubicBezTo>
                    <a:pt x="72" y="33"/>
                    <a:pt x="70" y="18"/>
                    <a:pt x="67" y="3"/>
                  </a:cubicBezTo>
                  <a:cubicBezTo>
                    <a:pt x="66" y="0"/>
                    <a:pt x="57" y="3"/>
                    <a:pt x="58" y="7"/>
                  </a:cubicBezTo>
                  <a:cubicBezTo>
                    <a:pt x="64" y="33"/>
                    <a:pt x="65" y="61"/>
                    <a:pt x="64" y="88"/>
                  </a:cubicBezTo>
                  <a:cubicBezTo>
                    <a:pt x="63" y="100"/>
                    <a:pt x="62" y="113"/>
                    <a:pt x="61" y="126"/>
                  </a:cubicBezTo>
                  <a:cubicBezTo>
                    <a:pt x="52" y="109"/>
                    <a:pt x="42" y="93"/>
                    <a:pt x="31" y="77"/>
                  </a:cubicBezTo>
                  <a:cubicBezTo>
                    <a:pt x="29" y="74"/>
                    <a:pt x="20" y="78"/>
                    <a:pt x="22" y="81"/>
                  </a:cubicBezTo>
                  <a:cubicBezTo>
                    <a:pt x="36" y="101"/>
                    <a:pt x="48" y="122"/>
                    <a:pt x="58" y="143"/>
                  </a:cubicBezTo>
                  <a:cubicBezTo>
                    <a:pt x="57" y="151"/>
                    <a:pt x="55" y="159"/>
                    <a:pt x="53" y="167"/>
                  </a:cubicBezTo>
                  <a:cubicBezTo>
                    <a:pt x="52" y="174"/>
                    <a:pt x="49" y="182"/>
                    <a:pt x="47" y="189"/>
                  </a:cubicBezTo>
                  <a:cubicBezTo>
                    <a:pt x="45" y="180"/>
                    <a:pt x="43" y="170"/>
                    <a:pt x="41" y="160"/>
                  </a:cubicBezTo>
                  <a:cubicBezTo>
                    <a:pt x="38" y="149"/>
                    <a:pt x="34" y="134"/>
                    <a:pt x="22" y="130"/>
                  </a:cubicBezTo>
                  <a:cubicBezTo>
                    <a:pt x="17" y="128"/>
                    <a:pt x="11" y="129"/>
                    <a:pt x="7" y="131"/>
                  </a:cubicBezTo>
                  <a:cubicBezTo>
                    <a:pt x="2" y="134"/>
                    <a:pt x="0" y="139"/>
                    <a:pt x="0" y="144"/>
                  </a:cubicBezTo>
                  <a:cubicBezTo>
                    <a:pt x="0" y="150"/>
                    <a:pt x="1" y="157"/>
                    <a:pt x="3" y="163"/>
                  </a:cubicBezTo>
                  <a:cubicBezTo>
                    <a:pt x="5" y="169"/>
                    <a:pt x="7" y="175"/>
                    <a:pt x="10" y="181"/>
                  </a:cubicBezTo>
                  <a:cubicBezTo>
                    <a:pt x="13" y="187"/>
                    <a:pt x="17" y="193"/>
                    <a:pt x="22" y="199"/>
                  </a:cubicBezTo>
                  <a:cubicBezTo>
                    <a:pt x="27" y="204"/>
                    <a:pt x="32" y="209"/>
                    <a:pt x="39" y="212"/>
                  </a:cubicBezTo>
                  <a:cubicBezTo>
                    <a:pt x="40" y="212"/>
                    <a:pt x="42" y="212"/>
                    <a:pt x="43" y="211"/>
                  </a:cubicBezTo>
                  <a:cubicBezTo>
                    <a:pt x="44" y="210"/>
                    <a:pt x="44" y="210"/>
                    <a:pt x="44" y="209"/>
                  </a:cubicBezTo>
                  <a:cubicBezTo>
                    <a:pt x="45" y="208"/>
                    <a:pt x="47" y="208"/>
                    <a:pt x="48" y="206"/>
                  </a:cubicBezTo>
                  <a:cubicBezTo>
                    <a:pt x="51" y="200"/>
                    <a:pt x="54" y="193"/>
                    <a:pt x="56" y="187"/>
                  </a:cubicBezTo>
                  <a:cubicBezTo>
                    <a:pt x="60" y="184"/>
                    <a:pt x="64" y="183"/>
                    <a:pt x="68" y="182"/>
                  </a:cubicBezTo>
                  <a:cubicBezTo>
                    <a:pt x="73" y="180"/>
                    <a:pt x="78" y="179"/>
                    <a:pt x="83" y="177"/>
                  </a:cubicBezTo>
                  <a:cubicBezTo>
                    <a:pt x="88" y="174"/>
                    <a:pt x="93" y="171"/>
                    <a:pt x="97" y="167"/>
                  </a:cubicBezTo>
                  <a:cubicBezTo>
                    <a:pt x="101" y="163"/>
                    <a:pt x="105" y="160"/>
                    <a:pt x="107" y="155"/>
                  </a:cubicBezTo>
                  <a:cubicBezTo>
                    <a:pt x="109" y="151"/>
                    <a:pt x="110" y="146"/>
                    <a:pt x="108" y="142"/>
                  </a:cubicBezTo>
                  <a:cubicBezTo>
                    <a:pt x="106" y="138"/>
                    <a:pt x="103" y="136"/>
                    <a:pt x="99" y="135"/>
                  </a:cubicBezTo>
                  <a:cubicBezTo>
                    <a:pt x="90" y="134"/>
                    <a:pt x="80" y="139"/>
                    <a:pt x="73" y="145"/>
                  </a:cubicBezTo>
                  <a:cubicBezTo>
                    <a:pt x="70" y="148"/>
                    <a:pt x="67" y="152"/>
                    <a:pt x="65" y="155"/>
                  </a:cubicBezTo>
                  <a:cubicBezTo>
                    <a:pt x="66" y="151"/>
                    <a:pt x="67" y="147"/>
                    <a:pt x="67" y="142"/>
                  </a:cubicBezTo>
                  <a:cubicBezTo>
                    <a:pt x="68" y="141"/>
                    <a:pt x="68" y="141"/>
                    <a:pt x="68" y="140"/>
                  </a:cubicBezTo>
                  <a:cubicBezTo>
                    <a:pt x="68" y="140"/>
                    <a:pt x="68" y="140"/>
                    <a:pt x="68" y="140"/>
                  </a:cubicBezTo>
                  <a:cubicBezTo>
                    <a:pt x="68" y="137"/>
                    <a:pt x="69" y="134"/>
                    <a:pt x="69" y="131"/>
                  </a:cubicBezTo>
                  <a:cubicBezTo>
                    <a:pt x="71" y="120"/>
                    <a:pt x="72" y="110"/>
                    <a:pt x="73" y="99"/>
                  </a:cubicBezTo>
                  <a:cubicBezTo>
                    <a:pt x="81" y="93"/>
                    <a:pt x="90" y="87"/>
                    <a:pt x="97" y="81"/>
                  </a:cubicBezTo>
                  <a:cubicBezTo>
                    <a:pt x="104" y="76"/>
                    <a:pt x="111" y="68"/>
                    <a:pt x="112" y="59"/>
                  </a:cubicBezTo>
                  <a:cubicBezTo>
                    <a:pt x="113" y="55"/>
                    <a:pt x="111" y="50"/>
                    <a:pt x="107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1591208" y="2107613"/>
              <a:ext cx="117957" cy="83814"/>
            </a:xfrm>
            <a:custGeom>
              <a:avLst/>
              <a:gdLst/>
              <a:ahLst/>
              <a:cxnLst/>
              <a:rect l="l" t="t" r="r" b="b"/>
              <a:pathLst>
                <a:path w="37" h="27" extrusionOk="0">
                  <a:moveTo>
                    <a:pt x="35" y="1"/>
                  </a:moveTo>
                  <a:cubicBezTo>
                    <a:pt x="34" y="0"/>
                    <a:pt x="32" y="1"/>
                    <a:pt x="31" y="2"/>
                  </a:cubicBezTo>
                  <a:cubicBezTo>
                    <a:pt x="22" y="10"/>
                    <a:pt x="12" y="17"/>
                    <a:pt x="1" y="24"/>
                  </a:cubicBezTo>
                  <a:cubicBezTo>
                    <a:pt x="1" y="25"/>
                    <a:pt x="0" y="26"/>
                    <a:pt x="1" y="27"/>
                  </a:cubicBezTo>
                  <a:cubicBezTo>
                    <a:pt x="2" y="27"/>
                    <a:pt x="4" y="26"/>
                    <a:pt x="5" y="26"/>
                  </a:cubicBezTo>
                  <a:cubicBezTo>
                    <a:pt x="15" y="19"/>
                    <a:pt x="25" y="11"/>
                    <a:pt x="35" y="3"/>
                  </a:cubicBezTo>
                  <a:cubicBezTo>
                    <a:pt x="36" y="2"/>
                    <a:pt x="37" y="1"/>
                    <a:pt x="35" y="1"/>
                  </a:cubicBezTo>
                  <a:close/>
                </a:path>
              </a:pathLst>
            </a:custGeom>
            <a:solidFill>
              <a:srgbClr val="4C68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1361502" y="1759945"/>
              <a:ext cx="217290" cy="229709"/>
            </a:xfrm>
            <a:custGeom>
              <a:avLst/>
              <a:gdLst/>
              <a:ahLst/>
              <a:cxnLst/>
              <a:rect l="l" t="t" r="r" b="b"/>
              <a:pathLst>
                <a:path w="70" h="73" extrusionOk="0">
                  <a:moveTo>
                    <a:pt x="58" y="24"/>
                  </a:moveTo>
                  <a:cubicBezTo>
                    <a:pt x="56" y="25"/>
                    <a:pt x="54" y="25"/>
                    <a:pt x="52" y="26"/>
                  </a:cubicBezTo>
                  <a:cubicBezTo>
                    <a:pt x="55" y="21"/>
                    <a:pt x="57" y="16"/>
                    <a:pt x="58" y="11"/>
                  </a:cubicBezTo>
                  <a:cubicBezTo>
                    <a:pt x="59" y="9"/>
                    <a:pt x="59" y="7"/>
                    <a:pt x="58" y="6"/>
                  </a:cubicBezTo>
                  <a:cubicBezTo>
                    <a:pt x="57" y="5"/>
                    <a:pt x="55" y="5"/>
                    <a:pt x="54" y="6"/>
                  </a:cubicBezTo>
                  <a:cubicBezTo>
                    <a:pt x="50" y="6"/>
                    <a:pt x="47" y="9"/>
                    <a:pt x="45" y="13"/>
                  </a:cubicBezTo>
                  <a:cubicBezTo>
                    <a:pt x="42" y="16"/>
                    <a:pt x="40" y="19"/>
                    <a:pt x="38" y="22"/>
                  </a:cubicBezTo>
                  <a:cubicBezTo>
                    <a:pt x="38" y="17"/>
                    <a:pt x="38" y="12"/>
                    <a:pt x="37" y="7"/>
                  </a:cubicBezTo>
                  <a:cubicBezTo>
                    <a:pt x="37" y="5"/>
                    <a:pt x="35" y="1"/>
                    <a:pt x="32" y="1"/>
                  </a:cubicBezTo>
                  <a:cubicBezTo>
                    <a:pt x="31" y="0"/>
                    <a:pt x="29" y="1"/>
                    <a:pt x="28" y="2"/>
                  </a:cubicBezTo>
                  <a:cubicBezTo>
                    <a:pt x="26" y="3"/>
                    <a:pt x="26" y="5"/>
                    <a:pt x="25" y="7"/>
                  </a:cubicBezTo>
                  <a:cubicBezTo>
                    <a:pt x="23" y="13"/>
                    <a:pt x="23" y="21"/>
                    <a:pt x="26" y="27"/>
                  </a:cubicBezTo>
                  <a:cubicBezTo>
                    <a:pt x="23" y="21"/>
                    <a:pt x="19" y="16"/>
                    <a:pt x="14" y="13"/>
                  </a:cubicBezTo>
                  <a:cubicBezTo>
                    <a:pt x="13" y="12"/>
                    <a:pt x="12" y="12"/>
                    <a:pt x="11" y="11"/>
                  </a:cubicBezTo>
                  <a:cubicBezTo>
                    <a:pt x="9" y="11"/>
                    <a:pt x="7" y="12"/>
                    <a:pt x="6" y="14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5" y="26"/>
                    <a:pt x="9" y="32"/>
                    <a:pt x="15" y="36"/>
                  </a:cubicBezTo>
                  <a:cubicBezTo>
                    <a:pt x="12" y="35"/>
                    <a:pt x="10" y="36"/>
                    <a:pt x="7" y="38"/>
                  </a:cubicBezTo>
                  <a:cubicBezTo>
                    <a:pt x="5" y="40"/>
                    <a:pt x="3" y="42"/>
                    <a:pt x="2" y="44"/>
                  </a:cubicBezTo>
                  <a:cubicBezTo>
                    <a:pt x="1" y="45"/>
                    <a:pt x="0" y="47"/>
                    <a:pt x="0" y="48"/>
                  </a:cubicBezTo>
                  <a:cubicBezTo>
                    <a:pt x="0" y="50"/>
                    <a:pt x="2" y="51"/>
                    <a:pt x="3" y="52"/>
                  </a:cubicBezTo>
                  <a:cubicBezTo>
                    <a:pt x="5" y="52"/>
                    <a:pt x="7" y="52"/>
                    <a:pt x="9" y="52"/>
                  </a:cubicBezTo>
                  <a:cubicBezTo>
                    <a:pt x="13" y="51"/>
                    <a:pt x="17" y="50"/>
                    <a:pt x="21" y="48"/>
                  </a:cubicBezTo>
                  <a:cubicBezTo>
                    <a:pt x="20" y="52"/>
                    <a:pt x="17" y="55"/>
                    <a:pt x="16" y="59"/>
                  </a:cubicBezTo>
                  <a:cubicBezTo>
                    <a:pt x="15" y="62"/>
                    <a:pt x="15" y="66"/>
                    <a:pt x="17" y="69"/>
                  </a:cubicBezTo>
                  <a:cubicBezTo>
                    <a:pt x="18" y="69"/>
                    <a:pt x="18" y="70"/>
                    <a:pt x="19" y="70"/>
                  </a:cubicBezTo>
                  <a:cubicBezTo>
                    <a:pt x="20" y="70"/>
                    <a:pt x="21" y="70"/>
                    <a:pt x="21" y="69"/>
                  </a:cubicBezTo>
                  <a:cubicBezTo>
                    <a:pt x="25" y="64"/>
                    <a:pt x="29" y="59"/>
                    <a:pt x="32" y="54"/>
                  </a:cubicBezTo>
                  <a:cubicBezTo>
                    <a:pt x="33" y="59"/>
                    <a:pt x="35" y="64"/>
                    <a:pt x="38" y="68"/>
                  </a:cubicBezTo>
                  <a:cubicBezTo>
                    <a:pt x="39" y="70"/>
                    <a:pt x="41" y="71"/>
                    <a:pt x="43" y="72"/>
                  </a:cubicBezTo>
                  <a:cubicBezTo>
                    <a:pt x="44" y="73"/>
                    <a:pt x="47" y="73"/>
                    <a:pt x="49" y="72"/>
                  </a:cubicBezTo>
                  <a:cubicBezTo>
                    <a:pt x="49" y="72"/>
                    <a:pt x="50" y="72"/>
                    <a:pt x="50" y="71"/>
                  </a:cubicBezTo>
                  <a:cubicBezTo>
                    <a:pt x="51" y="70"/>
                    <a:pt x="51" y="69"/>
                    <a:pt x="51" y="68"/>
                  </a:cubicBezTo>
                  <a:cubicBezTo>
                    <a:pt x="51" y="65"/>
                    <a:pt x="51" y="62"/>
                    <a:pt x="49" y="58"/>
                  </a:cubicBezTo>
                  <a:cubicBezTo>
                    <a:pt x="49" y="57"/>
                    <a:pt x="48" y="52"/>
                    <a:pt x="47" y="50"/>
                  </a:cubicBezTo>
                  <a:cubicBezTo>
                    <a:pt x="50" y="53"/>
                    <a:pt x="54" y="56"/>
                    <a:pt x="58" y="57"/>
                  </a:cubicBezTo>
                  <a:cubicBezTo>
                    <a:pt x="60" y="58"/>
                    <a:pt x="62" y="59"/>
                    <a:pt x="64" y="59"/>
                  </a:cubicBezTo>
                  <a:cubicBezTo>
                    <a:pt x="66" y="59"/>
                    <a:pt x="68" y="59"/>
                    <a:pt x="69" y="57"/>
                  </a:cubicBezTo>
                  <a:cubicBezTo>
                    <a:pt x="70" y="55"/>
                    <a:pt x="70" y="53"/>
                    <a:pt x="70" y="52"/>
                  </a:cubicBezTo>
                  <a:cubicBezTo>
                    <a:pt x="69" y="45"/>
                    <a:pt x="64" y="40"/>
                    <a:pt x="59" y="38"/>
                  </a:cubicBezTo>
                  <a:cubicBezTo>
                    <a:pt x="64" y="37"/>
                    <a:pt x="69" y="32"/>
                    <a:pt x="69" y="26"/>
                  </a:cubicBezTo>
                  <a:cubicBezTo>
                    <a:pt x="69" y="26"/>
                    <a:pt x="69" y="25"/>
                    <a:pt x="69" y="24"/>
                  </a:cubicBezTo>
                  <a:cubicBezTo>
                    <a:pt x="68" y="22"/>
                    <a:pt x="64" y="22"/>
                    <a:pt x="62" y="23"/>
                  </a:cubicBezTo>
                  <a:cubicBezTo>
                    <a:pt x="61" y="23"/>
                    <a:pt x="60" y="24"/>
                    <a:pt x="58" y="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1498084" y="1536444"/>
              <a:ext cx="201770" cy="207981"/>
            </a:xfrm>
            <a:custGeom>
              <a:avLst/>
              <a:gdLst/>
              <a:ahLst/>
              <a:cxnLst/>
              <a:rect l="l" t="t" r="r" b="b"/>
              <a:pathLst>
                <a:path w="64" h="66" extrusionOk="0">
                  <a:moveTo>
                    <a:pt x="51" y="15"/>
                  </a:moveTo>
                  <a:cubicBezTo>
                    <a:pt x="53" y="11"/>
                    <a:pt x="55" y="8"/>
                    <a:pt x="52" y="4"/>
                  </a:cubicBezTo>
                  <a:cubicBezTo>
                    <a:pt x="50" y="1"/>
                    <a:pt x="47" y="0"/>
                    <a:pt x="43" y="3"/>
                  </a:cubicBezTo>
                  <a:cubicBezTo>
                    <a:pt x="39" y="7"/>
                    <a:pt x="38" y="13"/>
                    <a:pt x="36" y="18"/>
                  </a:cubicBezTo>
                  <a:cubicBezTo>
                    <a:pt x="36" y="13"/>
                    <a:pt x="35" y="9"/>
                    <a:pt x="32" y="5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28" y="3"/>
                    <a:pt x="27" y="5"/>
                    <a:pt x="26" y="7"/>
                  </a:cubicBezTo>
                  <a:cubicBezTo>
                    <a:pt x="24" y="11"/>
                    <a:pt x="23" y="15"/>
                    <a:pt x="24" y="20"/>
                  </a:cubicBezTo>
                  <a:cubicBezTo>
                    <a:pt x="23" y="17"/>
                    <a:pt x="15" y="15"/>
                    <a:pt x="12" y="15"/>
                  </a:cubicBezTo>
                  <a:cubicBezTo>
                    <a:pt x="10" y="14"/>
                    <a:pt x="7" y="15"/>
                    <a:pt x="5" y="16"/>
                  </a:cubicBezTo>
                  <a:cubicBezTo>
                    <a:pt x="3" y="16"/>
                    <a:pt x="2" y="17"/>
                    <a:pt x="1" y="18"/>
                  </a:cubicBezTo>
                  <a:cubicBezTo>
                    <a:pt x="0" y="19"/>
                    <a:pt x="1" y="22"/>
                    <a:pt x="2" y="23"/>
                  </a:cubicBezTo>
                  <a:cubicBezTo>
                    <a:pt x="3" y="24"/>
                    <a:pt x="5" y="25"/>
                    <a:pt x="6" y="26"/>
                  </a:cubicBezTo>
                  <a:cubicBezTo>
                    <a:pt x="9" y="28"/>
                    <a:pt x="12" y="29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6" y="31"/>
                    <a:pt x="17" y="31"/>
                    <a:pt x="18" y="32"/>
                  </a:cubicBezTo>
                  <a:cubicBezTo>
                    <a:pt x="16" y="32"/>
                    <a:pt x="13" y="33"/>
                    <a:pt x="11" y="33"/>
                  </a:cubicBezTo>
                  <a:cubicBezTo>
                    <a:pt x="10" y="34"/>
                    <a:pt x="8" y="33"/>
                    <a:pt x="7" y="33"/>
                  </a:cubicBezTo>
                  <a:cubicBezTo>
                    <a:pt x="4" y="34"/>
                    <a:pt x="2" y="36"/>
                    <a:pt x="2" y="39"/>
                  </a:cubicBezTo>
                  <a:cubicBezTo>
                    <a:pt x="3" y="43"/>
                    <a:pt x="8" y="48"/>
                    <a:pt x="13" y="47"/>
                  </a:cubicBezTo>
                  <a:cubicBezTo>
                    <a:pt x="16" y="46"/>
                    <a:pt x="19" y="44"/>
                    <a:pt x="22" y="44"/>
                  </a:cubicBezTo>
                  <a:cubicBezTo>
                    <a:pt x="20" y="46"/>
                    <a:pt x="18" y="49"/>
                    <a:pt x="17" y="52"/>
                  </a:cubicBezTo>
                  <a:cubicBezTo>
                    <a:pt x="15" y="55"/>
                    <a:pt x="15" y="59"/>
                    <a:pt x="17" y="62"/>
                  </a:cubicBezTo>
                  <a:cubicBezTo>
                    <a:pt x="18" y="62"/>
                    <a:pt x="18" y="63"/>
                    <a:pt x="19" y="63"/>
                  </a:cubicBezTo>
                  <a:cubicBezTo>
                    <a:pt x="21" y="64"/>
                    <a:pt x="23" y="62"/>
                    <a:pt x="24" y="61"/>
                  </a:cubicBezTo>
                  <a:cubicBezTo>
                    <a:pt x="26" y="58"/>
                    <a:pt x="28" y="54"/>
                    <a:pt x="30" y="51"/>
                  </a:cubicBezTo>
                  <a:cubicBezTo>
                    <a:pt x="30" y="54"/>
                    <a:pt x="32" y="58"/>
                    <a:pt x="34" y="61"/>
                  </a:cubicBezTo>
                  <a:cubicBezTo>
                    <a:pt x="36" y="64"/>
                    <a:pt x="40" y="66"/>
                    <a:pt x="42" y="65"/>
                  </a:cubicBezTo>
                  <a:cubicBezTo>
                    <a:pt x="44" y="64"/>
                    <a:pt x="45" y="63"/>
                    <a:pt x="45" y="61"/>
                  </a:cubicBezTo>
                  <a:cubicBezTo>
                    <a:pt x="48" y="56"/>
                    <a:pt x="48" y="50"/>
                    <a:pt x="45" y="45"/>
                  </a:cubicBezTo>
                  <a:cubicBezTo>
                    <a:pt x="48" y="48"/>
                    <a:pt x="52" y="49"/>
                    <a:pt x="56" y="50"/>
                  </a:cubicBezTo>
                  <a:cubicBezTo>
                    <a:pt x="58" y="50"/>
                    <a:pt x="62" y="49"/>
                    <a:pt x="63" y="47"/>
                  </a:cubicBezTo>
                  <a:cubicBezTo>
                    <a:pt x="63" y="46"/>
                    <a:pt x="63" y="44"/>
                    <a:pt x="63" y="43"/>
                  </a:cubicBezTo>
                  <a:cubicBezTo>
                    <a:pt x="61" y="38"/>
                    <a:pt x="57" y="33"/>
                    <a:pt x="52" y="31"/>
                  </a:cubicBezTo>
                  <a:cubicBezTo>
                    <a:pt x="55" y="31"/>
                    <a:pt x="59" y="31"/>
                    <a:pt x="61" y="28"/>
                  </a:cubicBezTo>
                  <a:cubicBezTo>
                    <a:pt x="63" y="26"/>
                    <a:pt x="64" y="23"/>
                    <a:pt x="63" y="20"/>
                  </a:cubicBezTo>
                  <a:cubicBezTo>
                    <a:pt x="63" y="19"/>
                    <a:pt x="62" y="18"/>
                    <a:pt x="61" y="18"/>
                  </a:cubicBezTo>
                  <a:cubicBezTo>
                    <a:pt x="60" y="17"/>
                    <a:pt x="60" y="17"/>
                    <a:pt x="59" y="17"/>
                  </a:cubicBezTo>
                  <a:cubicBezTo>
                    <a:pt x="55" y="18"/>
                    <a:pt x="51" y="19"/>
                    <a:pt x="48" y="21"/>
                  </a:cubicBezTo>
                  <a:cubicBezTo>
                    <a:pt x="49" y="19"/>
                    <a:pt x="50" y="17"/>
                    <a:pt x="51" y="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1451523" y="1865487"/>
              <a:ext cx="58980" cy="4656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6" y="2"/>
                  </a:moveTo>
                  <a:cubicBezTo>
                    <a:pt x="15" y="1"/>
                    <a:pt x="14" y="1"/>
                    <a:pt x="13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0"/>
                    <a:pt x="4" y="1"/>
                    <a:pt x="2" y="4"/>
                  </a:cubicBezTo>
                  <a:cubicBezTo>
                    <a:pt x="0" y="6"/>
                    <a:pt x="2" y="11"/>
                    <a:pt x="4" y="12"/>
                  </a:cubicBezTo>
                  <a:cubicBezTo>
                    <a:pt x="8" y="15"/>
                    <a:pt x="12" y="14"/>
                    <a:pt x="15" y="12"/>
                  </a:cubicBezTo>
                  <a:cubicBezTo>
                    <a:pt x="18" y="9"/>
                    <a:pt x="19" y="5"/>
                    <a:pt x="1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1575688" y="1623361"/>
              <a:ext cx="52771" cy="46564"/>
            </a:xfrm>
            <a:custGeom>
              <a:avLst/>
              <a:gdLst/>
              <a:ahLst/>
              <a:cxnLst/>
              <a:rect l="l" t="t" r="r" b="b"/>
              <a:pathLst>
                <a:path w="16" h="15" extrusionOk="0">
                  <a:moveTo>
                    <a:pt x="15" y="3"/>
                  </a:moveTo>
                  <a:cubicBezTo>
                    <a:pt x="14" y="1"/>
                    <a:pt x="13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7" y="15"/>
                    <a:pt x="9" y="15"/>
                    <a:pt x="11" y="14"/>
                  </a:cubicBezTo>
                  <a:cubicBezTo>
                    <a:pt x="14" y="13"/>
                    <a:pt x="16" y="11"/>
                    <a:pt x="16" y="9"/>
                  </a:cubicBezTo>
                  <a:cubicBezTo>
                    <a:pt x="16" y="8"/>
                    <a:pt x="16" y="6"/>
                    <a:pt x="16" y="5"/>
                  </a:cubicBezTo>
                  <a:cubicBezTo>
                    <a:pt x="16" y="4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871047" y="1974132"/>
              <a:ext cx="403539" cy="428376"/>
            </a:xfrm>
            <a:custGeom>
              <a:avLst/>
              <a:gdLst/>
              <a:ahLst/>
              <a:cxnLst/>
              <a:rect l="l" t="t" r="r" b="b"/>
              <a:pathLst>
                <a:path w="128" h="136" extrusionOk="0">
                  <a:moveTo>
                    <a:pt x="127" y="76"/>
                  </a:moveTo>
                  <a:cubicBezTo>
                    <a:pt x="126" y="73"/>
                    <a:pt x="125" y="70"/>
                    <a:pt x="123" y="68"/>
                  </a:cubicBezTo>
                  <a:cubicBezTo>
                    <a:pt x="122" y="66"/>
                    <a:pt x="120" y="64"/>
                    <a:pt x="118" y="64"/>
                  </a:cubicBezTo>
                  <a:cubicBezTo>
                    <a:pt x="113" y="63"/>
                    <a:pt x="110" y="67"/>
                    <a:pt x="108" y="70"/>
                  </a:cubicBezTo>
                  <a:cubicBezTo>
                    <a:pt x="104" y="76"/>
                    <a:pt x="102" y="82"/>
                    <a:pt x="102" y="89"/>
                  </a:cubicBezTo>
                  <a:cubicBezTo>
                    <a:pt x="102" y="94"/>
                    <a:pt x="103" y="102"/>
                    <a:pt x="106" y="106"/>
                  </a:cubicBezTo>
                  <a:cubicBezTo>
                    <a:pt x="101" y="99"/>
                    <a:pt x="96" y="93"/>
                    <a:pt x="91" y="86"/>
                  </a:cubicBezTo>
                  <a:cubicBezTo>
                    <a:pt x="89" y="83"/>
                    <a:pt x="85" y="79"/>
                    <a:pt x="83" y="76"/>
                  </a:cubicBezTo>
                  <a:cubicBezTo>
                    <a:pt x="81" y="72"/>
                    <a:pt x="82" y="68"/>
                    <a:pt x="83" y="64"/>
                  </a:cubicBezTo>
                  <a:cubicBezTo>
                    <a:pt x="85" y="54"/>
                    <a:pt x="90" y="43"/>
                    <a:pt x="88" y="32"/>
                  </a:cubicBezTo>
                  <a:cubicBezTo>
                    <a:pt x="87" y="27"/>
                    <a:pt x="84" y="22"/>
                    <a:pt x="79" y="21"/>
                  </a:cubicBezTo>
                  <a:cubicBezTo>
                    <a:pt x="74" y="19"/>
                    <a:pt x="68" y="22"/>
                    <a:pt x="65" y="27"/>
                  </a:cubicBezTo>
                  <a:cubicBezTo>
                    <a:pt x="64" y="31"/>
                    <a:pt x="64" y="34"/>
                    <a:pt x="64" y="38"/>
                  </a:cubicBezTo>
                  <a:cubicBezTo>
                    <a:pt x="64" y="45"/>
                    <a:pt x="66" y="53"/>
                    <a:pt x="69" y="60"/>
                  </a:cubicBezTo>
                  <a:cubicBezTo>
                    <a:pt x="65" y="56"/>
                    <a:pt x="61" y="51"/>
                    <a:pt x="57" y="47"/>
                  </a:cubicBezTo>
                  <a:cubicBezTo>
                    <a:pt x="56" y="46"/>
                    <a:pt x="56" y="46"/>
                    <a:pt x="55" y="45"/>
                  </a:cubicBezTo>
                  <a:cubicBezTo>
                    <a:pt x="55" y="44"/>
                    <a:pt x="55" y="44"/>
                    <a:pt x="54" y="43"/>
                  </a:cubicBezTo>
                  <a:cubicBezTo>
                    <a:pt x="54" y="43"/>
                    <a:pt x="53" y="43"/>
                    <a:pt x="53" y="43"/>
                  </a:cubicBezTo>
                  <a:cubicBezTo>
                    <a:pt x="55" y="34"/>
                    <a:pt x="48" y="21"/>
                    <a:pt x="43" y="14"/>
                  </a:cubicBezTo>
                  <a:cubicBezTo>
                    <a:pt x="38" y="7"/>
                    <a:pt x="31" y="1"/>
                    <a:pt x="23" y="0"/>
                  </a:cubicBezTo>
                  <a:cubicBezTo>
                    <a:pt x="14" y="0"/>
                    <a:pt x="5" y="4"/>
                    <a:pt x="3" y="13"/>
                  </a:cubicBezTo>
                  <a:cubicBezTo>
                    <a:pt x="0" y="24"/>
                    <a:pt x="10" y="33"/>
                    <a:pt x="19" y="37"/>
                  </a:cubicBezTo>
                  <a:cubicBezTo>
                    <a:pt x="28" y="41"/>
                    <a:pt x="37" y="44"/>
                    <a:pt x="46" y="47"/>
                  </a:cubicBezTo>
                  <a:cubicBezTo>
                    <a:pt x="48" y="48"/>
                    <a:pt x="51" y="52"/>
                    <a:pt x="53" y="54"/>
                  </a:cubicBezTo>
                  <a:cubicBezTo>
                    <a:pt x="56" y="56"/>
                    <a:pt x="58" y="58"/>
                    <a:pt x="61" y="61"/>
                  </a:cubicBezTo>
                  <a:cubicBezTo>
                    <a:pt x="52" y="58"/>
                    <a:pt x="42" y="59"/>
                    <a:pt x="33" y="61"/>
                  </a:cubicBezTo>
                  <a:cubicBezTo>
                    <a:pt x="26" y="63"/>
                    <a:pt x="20" y="66"/>
                    <a:pt x="15" y="71"/>
                  </a:cubicBezTo>
                  <a:cubicBezTo>
                    <a:pt x="14" y="72"/>
                    <a:pt x="13" y="73"/>
                    <a:pt x="13" y="74"/>
                  </a:cubicBezTo>
                  <a:cubicBezTo>
                    <a:pt x="12" y="76"/>
                    <a:pt x="13" y="78"/>
                    <a:pt x="14" y="80"/>
                  </a:cubicBezTo>
                  <a:cubicBezTo>
                    <a:pt x="15" y="83"/>
                    <a:pt x="19" y="85"/>
                    <a:pt x="22" y="86"/>
                  </a:cubicBezTo>
                  <a:cubicBezTo>
                    <a:pt x="25" y="86"/>
                    <a:pt x="28" y="86"/>
                    <a:pt x="31" y="85"/>
                  </a:cubicBezTo>
                  <a:cubicBezTo>
                    <a:pt x="38" y="83"/>
                    <a:pt x="45" y="81"/>
                    <a:pt x="52" y="78"/>
                  </a:cubicBezTo>
                  <a:cubicBezTo>
                    <a:pt x="58" y="76"/>
                    <a:pt x="64" y="75"/>
                    <a:pt x="71" y="73"/>
                  </a:cubicBezTo>
                  <a:cubicBezTo>
                    <a:pt x="72" y="73"/>
                    <a:pt x="81" y="86"/>
                    <a:pt x="82" y="88"/>
                  </a:cubicBezTo>
                  <a:cubicBezTo>
                    <a:pt x="86" y="92"/>
                    <a:pt x="89" y="97"/>
                    <a:pt x="92" y="101"/>
                  </a:cubicBezTo>
                  <a:cubicBezTo>
                    <a:pt x="83" y="97"/>
                    <a:pt x="73" y="95"/>
                    <a:pt x="63" y="96"/>
                  </a:cubicBezTo>
                  <a:cubicBezTo>
                    <a:pt x="58" y="96"/>
                    <a:pt x="52" y="98"/>
                    <a:pt x="50" y="102"/>
                  </a:cubicBezTo>
                  <a:cubicBezTo>
                    <a:pt x="48" y="107"/>
                    <a:pt x="50" y="112"/>
                    <a:pt x="54" y="115"/>
                  </a:cubicBezTo>
                  <a:cubicBezTo>
                    <a:pt x="60" y="121"/>
                    <a:pt x="70" y="122"/>
                    <a:pt x="79" y="122"/>
                  </a:cubicBezTo>
                  <a:cubicBezTo>
                    <a:pt x="87" y="121"/>
                    <a:pt x="94" y="120"/>
                    <a:pt x="101" y="120"/>
                  </a:cubicBezTo>
                  <a:cubicBezTo>
                    <a:pt x="104" y="120"/>
                    <a:pt x="105" y="120"/>
                    <a:pt x="107" y="123"/>
                  </a:cubicBezTo>
                  <a:cubicBezTo>
                    <a:pt x="109" y="126"/>
                    <a:pt x="111" y="130"/>
                    <a:pt x="113" y="133"/>
                  </a:cubicBezTo>
                  <a:cubicBezTo>
                    <a:pt x="115" y="136"/>
                    <a:pt x="122" y="132"/>
                    <a:pt x="121" y="130"/>
                  </a:cubicBezTo>
                  <a:cubicBezTo>
                    <a:pt x="119" y="127"/>
                    <a:pt x="117" y="124"/>
                    <a:pt x="115" y="12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120" y="109"/>
                    <a:pt x="126" y="98"/>
                    <a:pt x="128" y="86"/>
                  </a:cubicBezTo>
                  <a:cubicBezTo>
                    <a:pt x="128" y="83"/>
                    <a:pt x="128" y="79"/>
                    <a:pt x="127" y="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1287002" y="1989654"/>
              <a:ext cx="1971133" cy="2613721"/>
            </a:xfrm>
            <a:custGeom>
              <a:avLst/>
              <a:gdLst/>
              <a:ahLst/>
              <a:cxnLst/>
              <a:rect l="l" t="t" r="r" b="b"/>
              <a:pathLst>
                <a:path w="627" h="831" extrusionOk="0">
                  <a:moveTo>
                    <a:pt x="627" y="831"/>
                  </a:moveTo>
                  <a:cubicBezTo>
                    <a:pt x="333" y="831"/>
                    <a:pt x="333" y="831"/>
                    <a:pt x="333" y="831"/>
                  </a:cubicBezTo>
                  <a:cubicBezTo>
                    <a:pt x="327" y="819"/>
                    <a:pt x="320" y="809"/>
                    <a:pt x="311" y="800"/>
                  </a:cubicBezTo>
                  <a:cubicBezTo>
                    <a:pt x="284" y="774"/>
                    <a:pt x="243" y="772"/>
                    <a:pt x="207" y="761"/>
                  </a:cubicBezTo>
                  <a:cubicBezTo>
                    <a:pt x="167" y="748"/>
                    <a:pt x="129" y="718"/>
                    <a:pt x="118" y="677"/>
                  </a:cubicBezTo>
                  <a:cubicBezTo>
                    <a:pt x="111" y="654"/>
                    <a:pt x="113" y="629"/>
                    <a:pt x="116" y="605"/>
                  </a:cubicBezTo>
                  <a:cubicBezTo>
                    <a:pt x="118" y="582"/>
                    <a:pt x="120" y="559"/>
                    <a:pt x="115" y="537"/>
                  </a:cubicBezTo>
                  <a:cubicBezTo>
                    <a:pt x="111" y="523"/>
                    <a:pt x="105" y="510"/>
                    <a:pt x="96" y="498"/>
                  </a:cubicBezTo>
                  <a:cubicBezTo>
                    <a:pt x="93" y="494"/>
                    <a:pt x="90" y="491"/>
                    <a:pt x="87" y="488"/>
                  </a:cubicBezTo>
                  <a:cubicBezTo>
                    <a:pt x="84" y="485"/>
                    <a:pt x="80" y="482"/>
                    <a:pt x="76" y="478"/>
                  </a:cubicBezTo>
                  <a:cubicBezTo>
                    <a:pt x="63" y="469"/>
                    <a:pt x="48" y="460"/>
                    <a:pt x="42" y="446"/>
                  </a:cubicBezTo>
                  <a:cubicBezTo>
                    <a:pt x="38" y="436"/>
                    <a:pt x="39" y="425"/>
                    <a:pt x="39" y="414"/>
                  </a:cubicBezTo>
                  <a:cubicBezTo>
                    <a:pt x="39" y="412"/>
                    <a:pt x="39" y="410"/>
                    <a:pt x="39" y="409"/>
                  </a:cubicBezTo>
                  <a:cubicBezTo>
                    <a:pt x="39" y="407"/>
                    <a:pt x="39" y="405"/>
                    <a:pt x="39" y="403"/>
                  </a:cubicBezTo>
                  <a:cubicBezTo>
                    <a:pt x="37" y="391"/>
                    <a:pt x="36" y="379"/>
                    <a:pt x="33" y="367"/>
                  </a:cubicBezTo>
                  <a:cubicBezTo>
                    <a:pt x="33" y="364"/>
                    <a:pt x="32" y="362"/>
                    <a:pt x="32" y="359"/>
                  </a:cubicBezTo>
                  <a:cubicBezTo>
                    <a:pt x="31" y="353"/>
                    <a:pt x="29" y="346"/>
                    <a:pt x="28" y="339"/>
                  </a:cubicBezTo>
                  <a:cubicBezTo>
                    <a:pt x="26" y="330"/>
                    <a:pt x="24" y="321"/>
                    <a:pt x="22" y="312"/>
                  </a:cubicBezTo>
                  <a:cubicBezTo>
                    <a:pt x="18" y="292"/>
                    <a:pt x="13" y="272"/>
                    <a:pt x="9" y="251"/>
                  </a:cubicBezTo>
                  <a:cubicBezTo>
                    <a:pt x="4" y="227"/>
                    <a:pt x="0" y="203"/>
                    <a:pt x="3" y="179"/>
                  </a:cubicBezTo>
                  <a:cubicBezTo>
                    <a:pt x="8" y="142"/>
                    <a:pt x="31" y="111"/>
                    <a:pt x="59" y="86"/>
                  </a:cubicBezTo>
                  <a:cubicBezTo>
                    <a:pt x="66" y="80"/>
                    <a:pt x="73" y="74"/>
                    <a:pt x="81" y="69"/>
                  </a:cubicBezTo>
                  <a:cubicBezTo>
                    <a:pt x="82" y="68"/>
                    <a:pt x="83" y="67"/>
                    <a:pt x="85" y="66"/>
                  </a:cubicBezTo>
                  <a:cubicBezTo>
                    <a:pt x="86" y="65"/>
                    <a:pt x="87" y="65"/>
                    <a:pt x="87" y="64"/>
                  </a:cubicBezTo>
                  <a:cubicBezTo>
                    <a:pt x="100" y="55"/>
                    <a:pt x="114" y="47"/>
                    <a:pt x="128" y="39"/>
                  </a:cubicBezTo>
                  <a:cubicBezTo>
                    <a:pt x="129" y="39"/>
                    <a:pt x="129" y="38"/>
                    <a:pt x="130" y="38"/>
                  </a:cubicBezTo>
                  <a:cubicBezTo>
                    <a:pt x="135" y="35"/>
                    <a:pt x="139" y="33"/>
                    <a:pt x="144" y="31"/>
                  </a:cubicBezTo>
                  <a:cubicBezTo>
                    <a:pt x="145" y="30"/>
                    <a:pt x="146" y="30"/>
                    <a:pt x="146" y="30"/>
                  </a:cubicBezTo>
                  <a:cubicBezTo>
                    <a:pt x="150" y="28"/>
                    <a:pt x="153" y="26"/>
                    <a:pt x="156" y="25"/>
                  </a:cubicBezTo>
                  <a:cubicBezTo>
                    <a:pt x="168" y="19"/>
                    <a:pt x="180" y="15"/>
                    <a:pt x="191" y="10"/>
                  </a:cubicBezTo>
                  <a:cubicBezTo>
                    <a:pt x="196" y="9"/>
                    <a:pt x="201" y="7"/>
                    <a:pt x="205" y="6"/>
                  </a:cubicBezTo>
                  <a:cubicBezTo>
                    <a:pt x="208" y="5"/>
                    <a:pt x="211" y="4"/>
                    <a:pt x="213" y="3"/>
                  </a:cubicBezTo>
                  <a:cubicBezTo>
                    <a:pt x="213" y="3"/>
                    <a:pt x="214" y="3"/>
                    <a:pt x="214" y="3"/>
                  </a:cubicBezTo>
                  <a:cubicBezTo>
                    <a:pt x="222" y="1"/>
                    <a:pt x="230" y="0"/>
                    <a:pt x="238" y="3"/>
                  </a:cubicBezTo>
                  <a:cubicBezTo>
                    <a:pt x="251" y="8"/>
                    <a:pt x="258" y="21"/>
                    <a:pt x="262" y="35"/>
                  </a:cubicBezTo>
                  <a:cubicBezTo>
                    <a:pt x="263" y="37"/>
                    <a:pt x="263" y="39"/>
                    <a:pt x="264" y="41"/>
                  </a:cubicBezTo>
                  <a:cubicBezTo>
                    <a:pt x="265" y="46"/>
                    <a:pt x="267" y="51"/>
                    <a:pt x="268" y="56"/>
                  </a:cubicBezTo>
                  <a:cubicBezTo>
                    <a:pt x="272" y="73"/>
                    <a:pt x="276" y="90"/>
                    <a:pt x="278" y="108"/>
                  </a:cubicBezTo>
                  <a:cubicBezTo>
                    <a:pt x="279" y="113"/>
                    <a:pt x="280" y="118"/>
                    <a:pt x="280" y="122"/>
                  </a:cubicBezTo>
                  <a:cubicBezTo>
                    <a:pt x="285" y="160"/>
                    <a:pt x="288" y="197"/>
                    <a:pt x="292" y="235"/>
                  </a:cubicBezTo>
                  <a:cubicBezTo>
                    <a:pt x="292" y="241"/>
                    <a:pt x="293" y="247"/>
                    <a:pt x="294" y="253"/>
                  </a:cubicBezTo>
                  <a:cubicBezTo>
                    <a:pt x="294" y="254"/>
                    <a:pt x="294" y="255"/>
                    <a:pt x="294" y="256"/>
                  </a:cubicBezTo>
                  <a:cubicBezTo>
                    <a:pt x="299" y="291"/>
                    <a:pt x="311" y="324"/>
                    <a:pt x="332" y="352"/>
                  </a:cubicBezTo>
                  <a:cubicBezTo>
                    <a:pt x="336" y="357"/>
                    <a:pt x="339" y="362"/>
                    <a:pt x="343" y="366"/>
                  </a:cubicBezTo>
                  <a:cubicBezTo>
                    <a:pt x="371" y="397"/>
                    <a:pt x="406" y="423"/>
                    <a:pt x="418" y="462"/>
                  </a:cubicBezTo>
                  <a:cubicBezTo>
                    <a:pt x="430" y="499"/>
                    <a:pt x="420" y="545"/>
                    <a:pt x="447" y="572"/>
                  </a:cubicBezTo>
                  <a:cubicBezTo>
                    <a:pt x="462" y="587"/>
                    <a:pt x="482" y="591"/>
                    <a:pt x="500" y="601"/>
                  </a:cubicBezTo>
                  <a:cubicBezTo>
                    <a:pt x="526" y="616"/>
                    <a:pt x="544" y="641"/>
                    <a:pt x="550" y="670"/>
                  </a:cubicBezTo>
                  <a:cubicBezTo>
                    <a:pt x="555" y="691"/>
                    <a:pt x="552" y="713"/>
                    <a:pt x="560" y="732"/>
                  </a:cubicBezTo>
                  <a:cubicBezTo>
                    <a:pt x="568" y="751"/>
                    <a:pt x="583" y="766"/>
                    <a:pt x="597" y="781"/>
                  </a:cubicBezTo>
                  <a:cubicBezTo>
                    <a:pt x="609" y="796"/>
                    <a:pt x="620" y="813"/>
                    <a:pt x="627" y="831"/>
                  </a:cubicBezTo>
                  <a:close/>
                </a:path>
              </a:pathLst>
            </a:custGeom>
            <a:solidFill>
              <a:srgbClr val="9341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1023151" y="2716033"/>
              <a:ext cx="1424802" cy="1555195"/>
            </a:xfrm>
            <a:custGeom>
              <a:avLst/>
              <a:gdLst/>
              <a:ahLst/>
              <a:cxnLst/>
              <a:rect l="l" t="t" r="r" b="b"/>
              <a:pathLst>
                <a:path w="453" h="495" extrusionOk="0">
                  <a:moveTo>
                    <a:pt x="453" y="495"/>
                  </a:moveTo>
                  <a:cubicBezTo>
                    <a:pt x="428" y="495"/>
                    <a:pt x="407" y="480"/>
                    <a:pt x="386" y="466"/>
                  </a:cubicBezTo>
                  <a:cubicBezTo>
                    <a:pt x="278" y="395"/>
                    <a:pt x="153" y="356"/>
                    <a:pt x="31" y="315"/>
                  </a:cubicBezTo>
                  <a:cubicBezTo>
                    <a:pt x="0" y="305"/>
                    <a:pt x="30" y="276"/>
                    <a:pt x="39" y="259"/>
                  </a:cubicBezTo>
                  <a:cubicBezTo>
                    <a:pt x="54" y="232"/>
                    <a:pt x="67" y="205"/>
                    <a:pt x="80" y="177"/>
                  </a:cubicBezTo>
                  <a:cubicBezTo>
                    <a:pt x="95" y="143"/>
                    <a:pt x="114" y="114"/>
                    <a:pt x="122" y="77"/>
                  </a:cubicBezTo>
                  <a:cubicBezTo>
                    <a:pt x="127" y="49"/>
                    <a:pt x="134" y="22"/>
                    <a:pt x="164" y="11"/>
                  </a:cubicBezTo>
                  <a:cubicBezTo>
                    <a:pt x="192" y="0"/>
                    <a:pt x="225" y="7"/>
                    <a:pt x="250" y="22"/>
                  </a:cubicBezTo>
                  <a:cubicBezTo>
                    <a:pt x="258" y="26"/>
                    <a:pt x="264" y="32"/>
                    <a:pt x="270" y="37"/>
                  </a:cubicBezTo>
                  <a:cubicBezTo>
                    <a:pt x="272" y="39"/>
                    <a:pt x="273" y="40"/>
                    <a:pt x="275" y="41"/>
                  </a:cubicBezTo>
                  <a:cubicBezTo>
                    <a:pt x="284" y="51"/>
                    <a:pt x="293" y="61"/>
                    <a:pt x="303" y="71"/>
                  </a:cubicBezTo>
                  <a:cubicBezTo>
                    <a:pt x="317" y="85"/>
                    <a:pt x="326" y="83"/>
                    <a:pt x="343" y="91"/>
                  </a:cubicBezTo>
                  <a:cubicBezTo>
                    <a:pt x="352" y="95"/>
                    <a:pt x="356" y="104"/>
                    <a:pt x="358" y="114"/>
                  </a:cubicBezTo>
                  <a:cubicBezTo>
                    <a:pt x="359" y="117"/>
                    <a:pt x="360" y="120"/>
                    <a:pt x="360" y="123"/>
                  </a:cubicBezTo>
                  <a:cubicBezTo>
                    <a:pt x="360" y="126"/>
                    <a:pt x="360" y="129"/>
                    <a:pt x="360" y="132"/>
                  </a:cubicBezTo>
                  <a:cubicBezTo>
                    <a:pt x="360" y="139"/>
                    <a:pt x="360" y="146"/>
                    <a:pt x="359" y="153"/>
                  </a:cubicBezTo>
                  <a:cubicBezTo>
                    <a:pt x="358" y="161"/>
                    <a:pt x="356" y="170"/>
                    <a:pt x="353" y="179"/>
                  </a:cubicBezTo>
                  <a:cubicBezTo>
                    <a:pt x="352" y="185"/>
                    <a:pt x="350" y="191"/>
                    <a:pt x="348" y="197"/>
                  </a:cubicBezTo>
                  <a:cubicBezTo>
                    <a:pt x="329" y="252"/>
                    <a:pt x="334" y="294"/>
                    <a:pt x="363" y="344"/>
                  </a:cubicBezTo>
                  <a:cubicBezTo>
                    <a:pt x="366" y="350"/>
                    <a:pt x="369" y="355"/>
                    <a:pt x="373" y="361"/>
                  </a:cubicBezTo>
                  <a:cubicBezTo>
                    <a:pt x="401" y="405"/>
                    <a:pt x="436" y="445"/>
                    <a:pt x="453" y="495"/>
                  </a:cubicBezTo>
                  <a:close/>
                </a:path>
              </a:pathLst>
            </a:custGeom>
            <a:solidFill>
              <a:srgbClr val="A971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771714" y="3541745"/>
              <a:ext cx="1853175" cy="1061630"/>
            </a:xfrm>
            <a:custGeom>
              <a:avLst/>
              <a:gdLst/>
              <a:ahLst/>
              <a:cxnLst/>
              <a:rect l="l" t="t" r="r" b="b"/>
              <a:pathLst>
                <a:path w="589" h="337" extrusionOk="0">
                  <a:moveTo>
                    <a:pt x="589" y="337"/>
                  </a:moveTo>
                  <a:cubicBezTo>
                    <a:pt x="0" y="337"/>
                    <a:pt x="0" y="337"/>
                    <a:pt x="0" y="337"/>
                  </a:cubicBezTo>
                  <a:cubicBezTo>
                    <a:pt x="15" y="273"/>
                    <a:pt x="35" y="211"/>
                    <a:pt x="64" y="152"/>
                  </a:cubicBezTo>
                  <a:cubicBezTo>
                    <a:pt x="67" y="146"/>
                    <a:pt x="70" y="139"/>
                    <a:pt x="73" y="133"/>
                  </a:cubicBezTo>
                  <a:cubicBezTo>
                    <a:pt x="75" y="129"/>
                    <a:pt x="77" y="125"/>
                    <a:pt x="80" y="122"/>
                  </a:cubicBezTo>
                  <a:cubicBezTo>
                    <a:pt x="82" y="118"/>
                    <a:pt x="84" y="114"/>
                    <a:pt x="86" y="111"/>
                  </a:cubicBezTo>
                  <a:cubicBezTo>
                    <a:pt x="92" y="99"/>
                    <a:pt x="99" y="88"/>
                    <a:pt x="106" y="78"/>
                  </a:cubicBezTo>
                  <a:cubicBezTo>
                    <a:pt x="108" y="76"/>
                    <a:pt x="109" y="74"/>
                    <a:pt x="110" y="72"/>
                  </a:cubicBezTo>
                  <a:cubicBezTo>
                    <a:pt x="114" y="67"/>
                    <a:pt x="118" y="62"/>
                    <a:pt x="123" y="56"/>
                  </a:cubicBezTo>
                  <a:cubicBezTo>
                    <a:pt x="130" y="49"/>
                    <a:pt x="137" y="41"/>
                    <a:pt x="145" y="34"/>
                  </a:cubicBezTo>
                  <a:cubicBezTo>
                    <a:pt x="153" y="28"/>
                    <a:pt x="160" y="23"/>
                    <a:pt x="169" y="18"/>
                  </a:cubicBezTo>
                  <a:cubicBezTo>
                    <a:pt x="170" y="17"/>
                    <a:pt x="171" y="17"/>
                    <a:pt x="172" y="16"/>
                  </a:cubicBezTo>
                  <a:cubicBezTo>
                    <a:pt x="191" y="6"/>
                    <a:pt x="213" y="0"/>
                    <a:pt x="234" y="0"/>
                  </a:cubicBezTo>
                  <a:cubicBezTo>
                    <a:pt x="238" y="0"/>
                    <a:pt x="242" y="1"/>
                    <a:pt x="246" y="1"/>
                  </a:cubicBezTo>
                  <a:cubicBezTo>
                    <a:pt x="251" y="2"/>
                    <a:pt x="255" y="3"/>
                    <a:pt x="260" y="4"/>
                  </a:cubicBezTo>
                  <a:cubicBezTo>
                    <a:pt x="268" y="6"/>
                    <a:pt x="277" y="10"/>
                    <a:pt x="285" y="13"/>
                  </a:cubicBezTo>
                  <a:cubicBezTo>
                    <a:pt x="350" y="39"/>
                    <a:pt x="425" y="78"/>
                    <a:pt x="475" y="130"/>
                  </a:cubicBezTo>
                  <a:cubicBezTo>
                    <a:pt x="475" y="130"/>
                    <a:pt x="475" y="130"/>
                    <a:pt x="475" y="130"/>
                  </a:cubicBezTo>
                  <a:cubicBezTo>
                    <a:pt x="483" y="139"/>
                    <a:pt x="491" y="148"/>
                    <a:pt x="497" y="158"/>
                  </a:cubicBezTo>
                  <a:cubicBezTo>
                    <a:pt x="537" y="214"/>
                    <a:pt x="566" y="273"/>
                    <a:pt x="589" y="3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1743312" y="2830886"/>
              <a:ext cx="412852" cy="447003"/>
            </a:xfrm>
            <a:custGeom>
              <a:avLst/>
              <a:gdLst/>
              <a:ahLst/>
              <a:cxnLst/>
              <a:rect l="l" t="t" r="r" b="b"/>
              <a:pathLst>
                <a:path w="131" h="142" extrusionOk="0">
                  <a:moveTo>
                    <a:pt x="131" y="95"/>
                  </a:moveTo>
                  <a:cubicBezTo>
                    <a:pt x="131" y="102"/>
                    <a:pt x="131" y="109"/>
                    <a:pt x="130" y="116"/>
                  </a:cubicBezTo>
                  <a:cubicBezTo>
                    <a:pt x="129" y="124"/>
                    <a:pt x="127" y="133"/>
                    <a:pt x="124" y="142"/>
                  </a:cubicBezTo>
                  <a:cubicBezTo>
                    <a:pt x="122" y="142"/>
                    <a:pt x="120" y="142"/>
                    <a:pt x="117" y="141"/>
                  </a:cubicBezTo>
                  <a:cubicBezTo>
                    <a:pt x="97" y="136"/>
                    <a:pt x="76" y="124"/>
                    <a:pt x="62" y="112"/>
                  </a:cubicBezTo>
                  <a:cubicBezTo>
                    <a:pt x="37" y="90"/>
                    <a:pt x="0" y="37"/>
                    <a:pt x="32" y="8"/>
                  </a:cubicBezTo>
                  <a:cubicBezTo>
                    <a:pt x="35" y="5"/>
                    <a:pt x="38" y="2"/>
                    <a:pt x="41" y="0"/>
                  </a:cubicBezTo>
                  <a:cubicBezTo>
                    <a:pt x="43" y="2"/>
                    <a:pt x="44" y="3"/>
                    <a:pt x="46" y="4"/>
                  </a:cubicBezTo>
                  <a:cubicBezTo>
                    <a:pt x="55" y="14"/>
                    <a:pt x="64" y="24"/>
                    <a:pt x="74" y="34"/>
                  </a:cubicBezTo>
                  <a:cubicBezTo>
                    <a:pt x="88" y="48"/>
                    <a:pt x="97" y="46"/>
                    <a:pt x="114" y="54"/>
                  </a:cubicBezTo>
                  <a:cubicBezTo>
                    <a:pt x="123" y="58"/>
                    <a:pt x="127" y="67"/>
                    <a:pt x="129" y="77"/>
                  </a:cubicBezTo>
                  <a:cubicBezTo>
                    <a:pt x="130" y="80"/>
                    <a:pt x="131" y="83"/>
                    <a:pt x="131" y="86"/>
                  </a:cubicBezTo>
                  <a:cubicBezTo>
                    <a:pt x="131" y="89"/>
                    <a:pt x="131" y="92"/>
                    <a:pt x="131" y="95"/>
                  </a:cubicBezTo>
                  <a:close/>
                </a:path>
              </a:pathLst>
            </a:custGeom>
            <a:solidFill>
              <a:srgbClr val="784F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895880" y="1812715"/>
              <a:ext cx="1707280" cy="1390675"/>
            </a:xfrm>
            <a:custGeom>
              <a:avLst/>
              <a:gdLst/>
              <a:ahLst/>
              <a:cxnLst/>
              <a:rect l="l" t="t" r="r" b="b"/>
              <a:pathLst>
                <a:path w="543" h="442" extrusionOk="0">
                  <a:moveTo>
                    <a:pt x="534" y="227"/>
                  </a:moveTo>
                  <a:cubicBezTo>
                    <a:pt x="528" y="235"/>
                    <a:pt x="521" y="243"/>
                    <a:pt x="515" y="251"/>
                  </a:cubicBezTo>
                  <a:cubicBezTo>
                    <a:pt x="497" y="279"/>
                    <a:pt x="511" y="310"/>
                    <a:pt x="514" y="340"/>
                  </a:cubicBezTo>
                  <a:cubicBezTo>
                    <a:pt x="517" y="369"/>
                    <a:pt x="510" y="396"/>
                    <a:pt x="484" y="413"/>
                  </a:cubicBezTo>
                  <a:cubicBezTo>
                    <a:pt x="442" y="442"/>
                    <a:pt x="382" y="438"/>
                    <a:pt x="335" y="425"/>
                  </a:cubicBezTo>
                  <a:cubicBezTo>
                    <a:pt x="315" y="420"/>
                    <a:pt x="295" y="411"/>
                    <a:pt x="277" y="401"/>
                  </a:cubicBezTo>
                  <a:cubicBezTo>
                    <a:pt x="261" y="391"/>
                    <a:pt x="240" y="378"/>
                    <a:pt x="229" y="362"/>
                  </a:cubicBezTo>
                  <a:cubicBezTo>
                    <a:pt x="216" y="342"/>
                    <a:pt x="194" y="348"/>
                    <a:pt x="176" y="358"/>
                  </a:cubicBezTo>
                  <a:cubicBezTo>
                    <a:pt x="113" y="388"/>
                    <a:pt x="67" y="357"/>
                    <a:pt x="38" y="309"/>
                  </a:cubicBezTo>
                  <a:cubicBezTo>
                    <a:pt x="21" y="282"/>
                    <a:pt x="10" y="249"/>
                    <a:pt x="4" y="219"/>
                  </a:cubicBezTo>
                  <a:cubicBezTo>
                    <a:pt x="3" y="211"/>
                    <a:pt x="1" y="202"/>
                    <a:pt x="0" y="194"/>
                  </a:cubicBezTo>
                  <a:cubicBezTo>
                    <a:pt x="351" y="20"/>
                    <a:pt x="351" y="20"/>
                    <a:pt x="351" y="2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99" y="9"/>
                    <a:pt x="405" y="20"/>
                    <a:pt x="411" y="32"/>
                  </a:cubicBezTo>
                  <a:cubicBezTo>
                    <a:pt x="421" y="56"/>
                    <a:pt x="425" y="82"/>
                    <a:pt x="431" y="107"/>
                  </a:cubicBezTo>
                  <a:cubicBezTo>
                    <a:pt x="432" y="110"/>
                    <a:pt x="433" y="113"/>
                    <a:pt x="433" y="116"/>
                  </a:cubicBezTo>
                  <a:cubicBezTo>
                    <a:pt x="438" y="136"/>
                    <a:pt x="445" y="158"/>
                    <a:pt x="464" y="167"/>
                  </a:cubicBezTo>
                  <a:cubicBezTo>
                    <a:pt x="483" y="176"/>
                    <a:pt x="503" y="185"/>
                    <a:pt x="523" y="195"/>
                  </a:cubicBezTo>
                  <a:cubicBezTo>
                    <a:pt x="528" y="197"/>
                    <a:pt x="533" y="199"/>
                    <a:pt x="536" y="203"/>
                  </a:cubicBezTo>
                  <a:cubicBezTo>
                    <a:pt x="543" y="211"/>
                    <a:pt x="539" y="219"/>
                    <a:pt x="534" y="227"/>
                  </a:cubicBezTo>
                  <a:close/>
                </a:path>
              </a:pathLst>
            </a:custGeom>
            <a:solidFill>
              <a:srgbClr val="A9715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1954394" y="2085883"/>
              <a:ext cx="263853" cy="158314"/>
            </a:xfrm>
            <a:custGeom>
              <a:avLst/>
              <a:gdLst/>
              <a:ahLst/>
              <a:cxnLst/>
              <a:rect l="l" t="t" r="r" b="b"/>
              <a:pathLst>
                <a:path w="84" h="50" extrusionOk="0">
                  <a:moveTo>
                    <a:pt x="79" y="10"/>
                  </a:moveTo>
                  <a:cubicBezTo>
                    <a:pt x="79" y="11"/>
                    <a:pt x="78" y="13"/>
                    <a:pt x="76" y="15"/>
                  </a:cubicBezTo>
                  <a:cubicBezTo>
                    <a:pt x="73" y="17"/>
                    <a:pt x="70" y="19"/>
                    <a:pt x="66" y="21"/>
                  </a:cubicBezTo>
                  <a:cubicBezTo>
                    <a:pt x="54" y="26"/>
                    <a:pt x="42" y="29"/>
                    <a:pt x="31" y="35"/>
                  </a:cubicBezTo>
                  <a:cubicBezTo>
                    <a:pt x="23" y="40"/>
                    <a:pt x="14" y="50"/>
                    <a:pt x="3" y="49"/>
                  </a:cubicBezTo>
                  <a:cubicBezTo>
                    <a:pt x="3" y="49"/>
                    <a:pt x="2" y="49"/>
                    <a:pt x="2" y="49"/>
                  </a:cubicBezTo>
                  <a:cubicBezTo>
                    <a:pt x="1" y="48"/>
                    <a:pt x="1" y="48"/>
                    <a:pt x="1" y="47"/>
                  </a:cubicBezTo>
                  <a:cubicBezTo>
                    <a:pt x="0" y="41"/>
                    <a:pt x="4" y="35"/>
                    <a:pt x="9" y="30"/>
                  </a:cubicBezTo>
                  <a:cubicBezTo>
                    <a:pt x="22" y="16"/>
                    <a:pt x="39" y="5"/>
                    <a:pt x="60" y="2"/>
                  </a:cubicBezTo>
                  <a:cubicBezTo>
                    <a:pt x="69" y="0"/>
                    <a:pt x="84" y="2"/>
                    <a:pt x="79" y="10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2156162" y="2697408"/>
              <a:ext cx="266956" cy="121064"/>
            </a:xfrm>
            <a:custGeom>
              <a:avLst/>
              <a:gdLst/>
              <a:ahLst/>
              <a:cxnLst/>
              <a:rect l="l" t="t" r="r" b="b"/>
              <a:pathLst>
                <a:path w="85" h="39" extrusionOk="0">
                  <a:moveTo>
                    <a:pt x="68" y="35"/>
                  </a:moveTo>
                  <a:cubicBezTo>
                    <a:pt x="72" y="33"/>
                    <a:pt x="75" y="31"/>
                    <a:pt x="78" y="28"/>
                  </a:cubicBezTo>
                  <a:cubicBezTo>
                    <a:pt x="82" y="23"/>
                    <a:pt x="85" y="15"/>
                    <a:pt x="83" y="9"/>
                  </a:cubicBezTo>
                  <a:cubicBezTo>
                    <a:pt x="80" y="0"/>
                    <a:pt x="72" y="4"/>
                    <a:pt x="65" y="5"/>
                  </a:cubicBezTo>
                  <a:cubicBezTo>
                    <a:pt x="54" y="7"/>
                    <a:pt x="43" y="8"/>
                    <a:pt x="32" y="9"/>
                  </a:cubicBezTo>
                  <a:cubicBezTo>
                    <a:pt x="25" y="10"/>
                    <a:pt x="11" y="9"/>
                    <a:pt x="6" y="15"/>
                  </a:cubicBezTo>
                  <a:cubicBezTo>
                    <a:pt x="0" y="24"/>
                    <a:pt x="18" y="31"/>
                    <a:pt x="24" y="33"/>
                  </a:cubicBezTo>
                  <a:cubicBezTo>
                    <a:pt x="36" y="38"/>
                    <a:pt x="49" y="39"/>
                    <a:pt x="61" y="36"/>
                  </a:cubicBezTo>
                  <a:cubicBezTo>
                    <a:pt x="63" y="36"/>
                    <a:pt x="66" y="35"/>
                    <a:pt x="68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808964" y="1877904"/>
              <a:ext cx="1188886" cy="2039448"/>
            </a:xfrm>
            <a:custGeom>
              <a:avLst/>
              <a:gdLst/>
              <a:ahLst/>
              <a:cxnLst/>
              <a:rect l="l" t="t" r="r" b="b"/>
              <a:pathLst>
                <a:path w="378" h="649" extrusionOk="0">
                  <a:moveTo>
                    <a:pt x="112" y="630"/>
                  </a:moveTo>
                  <a:cubicBezTo>
                    <a:pt x="109" y="631"/>
                    <a:pt x="106" y="632"/>
                    <a:pt x="103" y="633"/>
                  </a:cubicBezTo>
                  <a:cubicBezTo>
                    <a:pt x="84" y="640"/>
                    <a:pt x="49" y="649"/>
                    <a:pt x="34" y="631"/>
                  </a:cubicBezTo>
                  <a:cubicBezTo>
                    <a:pt x="17" y="609"/>
                    <a:pt x="15" y="583"/>
                    <a:pt x="19" y="556"/>
                  </a:cubicBezTo>
                  <a:cubicBezTo>
                    <a:pt x="24" y="529"/>
                    <a:pt x="33" y="502"/>
                    <a:pt x="29" y="475"/>
                  </a:cubicBezTo>
                  <a:cubicBezTo>
                    <a:pt x="27" y="463"/>
                    <a:pt x="22" y="452"/>
                    <a:pt x="21" y="440"/>
                  </a:cubicBezTo>
                  <a:cubicBezTo>
                    <a:pt x="16" y="409"/>
                    <a:pt x="32" y="379"/>
                    <a:pt x="34" y="348"/>
                  </a:cubicBezTo>
                  <a:cubicBezTo>
                    <a:pt x="36" y="320"/>
                    <a:pt x="27" y="293"/>
                    <a:pt x="17" y="267"/>
                  </a:cubicBezTo>
                  <a:cubicBezTo>
                    <a:pt x="9" y="245"/>
                    <a:pt x="6" y="221"/>
                    <a:pt x="2" y="198"/>
                  </a:cubicBezTo>
                  <a:cubicBezTo>
                    <a:pt x="2" y="194"/>
                    <a:pt x="1" y="191"/>
                    <a:pt x="0" y="187"/>
                  </a:cubicBezTo>
                  <a:cubicBezTo>
                    <a:pt x="378" y="0"/>
                    <a:pt x="378" y="0"/>
                    <a:pt x="378" y="0"/>
                  </a:cubicBezTo>
                  <a:cubicBezTo>
                    <a:pt x="366" y="42"/>
                    <a:pt x="350" y="85"/>
                    <a:pt x="325" y="121"/>
                  </a:cubicBezTo>
                  <a:cubicBezTo>
                    <a:pt x="301" y="157"/>
                    <a:pt x="286" y="197"/>
                    <a:pt x="286" y="240"/>
                  </a:cubicBezTo>
                  <a:cubicBezTo>
                    <a:pt x="285" y="274"/>
                    <a:pt x="293" y="307"/>
                    <a:pt x="296" y="340"/>
                  </a:cubicBezTo>
                  <a:cubicBezTo>
                    <a:pt x="298" y="374"/>
                    <a:pt x="296" y="409"/>
                    <a:pt x="278" y="438"/>
                  </a:cubicBezTo>
                  <a:cubicBezTo>
                    <a:pt x="267" y="455"/>
                    <a:pt x="251" y="469"/>
                    <a:pt x="240" y="486"/>
                  </a:cubicBezTo>
                  <a:cubicBezTo>
                    <a:pt x="225" y="512"/>
                    <a:pt x="223" y="544"/>
                    <a:pt x="205" y="567"/>
                  </a:cubicBezTo>
                  <a:cubicBezTo>
                    <a:pt x="182" y="597"/>
                    <a:pt x="147" y="617"/>
                    <a:pt x="112" y="630"/>
                  </a:cubicBezTo>
                  <a:close/>
                </a:path>
              </a:pathLst>
            </a:custGeom>
            <a:solidFill>
              <a:srgbClr val="93412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2035102" y="2315592"/>
              <a:ext cx="266956" cy="65189"/>
            </a:xfrm>
            <a:custGeom>
              <a:avLst/>
              <a:gdLst/>
              <a:ahLst/>
              <a:cxnLst/>
              <a:rect l="l" t="t" r="r" b="b"/>
              <a:pathLst>
                <a:path w="85" h="20" extrusionOk="0">
                  <a:moveTo>
                    <a:pt x="42" y="3"/>
                  </a:moveTo>
                  <a:cubicBezTo>
                    <a:pt x="37" y="5"/>
                    <a:pt x="32" y="6"/>
                    <a:pt x="28" y="7"/>
                  </a:cubicBezTo>
                  <a:cubicBezTo>
                    <a:pt x="19" y="9"/>
                    <a:pt x="10" y="12"/>
                    <a:pt x="1" y="12"/>
                  </a:cubicBezTo>
                  <a:cubicBezTo>
                    <a:pt x="1" y="12"/>
                    <a:pt x="0" y="13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2" y="17"/>
                    <a:pt x="5" y="17"/>
                    <a:pt x="7" y="17"/>
                  </a:cubicBezTo>
                  <a:cubicBezTo>
                    <a:pt x="12" y="18"/>
                    <a:pt x="17" y="18"/>
                    <a:pt x="21" y="18"/>
                  </a:cubicBezTo>
                  <a:cubicBezTo>
                    <a:pt x="43" y="20"/>
                    <a:pt x="64" y="17"/>
                    <a:pt x="82" y="9"/>
                  </a:cubicBezTo>
                  <a:cubicBezTo>
                    <a:pt x="83" y="8"/>
                    <a:pt x="84" y="8"/>
                    <a:pt x="84" y="7"/>
                  </a:cubicBezTo>
                  <a:cubicBezTo>
                    <a:pt x="85" y="4"/>
                    <a:pt x="79" y="5"/>
                    <a:pt x="78" y="5"/>
                  </a:cubicBezTo>
                  <a:cubicBezTo>
                    <a:pt x="75" y="4"/>
                    <a:pt x="72" y="3"/>
                    <a:pt x="69" y="2"/>
                  </a:cubicBezTo>
                  <a:cubicBezTo>
                    <a:pt x="66" y="1"/>
                    <a:pt x="63" y="0"/>
                    <a:pt x="60" y="0"/>
                  </a:cubicBezTo>
                  <a:cubicBezTo>
                    <a:pt x="58" y="0"/>
                    <a:pt x="56" y="0"/>
                    <a:pt x="54" y="1"/>
                  </a:cubicBezTo>
                  <a:cubicBezTo>
                    <a:pt x="50" y="2"/>
                    <a:pt x="46" y="2"/>
                    <a:pt x="42" y="3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2196517" y="2228675"/>
              <a:ext cx="37250" cy="86917"/>
            </a:xfrm>
            <a:custGeom>
              <a:avLst/>
              <a:gdLst/>
              <a:ahLst/>
              <a:cxnLst/>
              <a:rect l="l" t="t" r="r" b="b"/>
              <a:pathLst>
                <a:path w="12" h="28" extrusionOk="0">
                  <a:moveTo>
                    <a:pt x="4" y="1"/>
                  </a:moveTo>
                  <a:cubicBezTo>
                    <a:pt x="4" y="0"/>
                    <a:pt x="0" y="0"/>
                    <a:pt x="1" y="2"/>
                  </a:cubicBezTo>
                  <a:cubicBezTo>
                    <a:pt x="4" y="10"/>
                    <a:pt x="6" y="18"/>
                    <a:pt x="8" y="26"/>
                  </a:cubicBezTo>
                  <a:cubicBezTo>
                    <a:pt x="8" y="28"/>
                    <a:pt x="12" y="27"/>
                    <a:pt x="11" y="26"/>
                  </a:cubicBezTo>
                  <a:cubicBezTo>
                    <a:pt x="10" y="17"/>
                    <a:pt x="8" y="9"/>
                    <a:pt x="4" y="1"/>
                  </a:cubicBezTo>
                  <a:close/>
                </a:path>
              </a:pathLst>
            </a:custGeom>
            <a:solidFill>
              <a:srgbClr val="784F3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1333565" y="2272134"/>
              <a:ext cx="375602" cy="1033694"/>
            </a:xfrm>
            <a:custGeom>
              <a:avLst/>
              <a:gdLst/>
              <a:ahLst/>
              <a:cxnLst/>
              <a:rect l="l" t="t" r="r" b="b"/>
              <a:pathLst>
                <a:path w="119" h="329" extrusionOk="0">
                  <a:moveTo>
                    <a:pt x="110" y="3"/>
                  </a:moveTo>
                  <a:cubicBezTo>
                    <a:pt x="111" y="1"/>
                    <a:pt x="104" y="0"/>
                    <a:pt x="102" y="2"/>
                  </a:cubicBezTo>
                  <a:cubicBezTo>
                    <a:pt x="50" y="89"/>
                    <a:pt x="119" y="201"/>
                    <a:pt x="61" y="286"/>
                  </a:cubicBezTo>
                  <a:cubicBezTo>
                    <a:pt x="48" y="305"/>
                    <a:pt x="29" y="321"/>
                    <a:pt x="5" y="325"/>
                  </a:cubicBezTo>
                  <a:cubicBezTo>
                    <a:pt x="0" y="326"/>
                    <a:pt x="4" y="329"/>
                    <a:pt x="7" y="329"/>
                  </a:cubicBezTo>
                  <a:cubicBezTo>
                    <a:pt x="49" y="322"/>
                    <a:pt x="78" y="284"/>
                    <a:pt x="88" y="245"/>
                  </a:cubicBezTo>
                  <a:cubicBezTo>
                    <a:pt x="101" y="193"/>
                    <a:pt x="87" y="138"/>
                    <a:pt x="89" y="84"/>
                  </a:cubicBezTo>
                  <a:cubicBezTo>
                    <a:pt x="90" y="56"/>
                    <a:pt x="95" y="28"/>
                    <a:pt x="110" y="3"/>
                  </a:cubicBezTo>
                  <a:close/>
                </a:path>
              </a:pathLst>
            </a:custGeom>
            <a:solidFill>
              <a:srgbClr val="682C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1299419" y="2951950"/>
              <a:ext cx="192457" cy="242126"/>
            </a:xfrm>
            <a:custGeom>
              <a:avLst/>
              <a:gdLst/>
              <a:ahLst/>
              <a:cxnLst/>
              <a:rect l="l" t="t" r="r" b="b"/>
              <a:pathLst>
                <a:path w="61" h="77" extrusionOk="0">
                  <a:moveTo>
                    <a:pt x="52" y="3"/>
                  </a:moveTo>
                  <a:cubicBezTo>
                    <a:pt x="47" y="32"/>
                    <a:pt x="29" y="58"/>
                    <a:pt x="4" y="73"/>
                  </a:cubicBezTo>
                  <a:cubicBezTo>
                    <a:pt x="0" y="75"/>
                    <a:pt x="8" y="77"/>
                    <a:pt x="10" y="76"/>
                  </a:cubicBezTo>
                  <a:cubicBezTo>
                    <a:pt x="36" y="60"/>
                    <a:pt x="55" y="34"/>
                    <a:pt x="60" y="3"/>
                  </a:cubicBezTo>
                  <a:cubicBezTo>
                    <a:pt x="61" y="1"/>
                    <a:pt x="53" y="0"/>
                    <a:pt x="52" y="3"/>
                  </a:cubicBezTo>
                  <a:close/>
                </a:path>
              </a:pathLst>
            </a:custGeom>
            <a:solidFill>
              <a:srgbClr val="682C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917610" y="2483218"/>
              <a:ext cx="68291" cy="226606"/>
            </a:xfrm>
            <a:custGeom>
              <a:avLst/>
              <a:gdLst/>
              <a:ahLst/>
              <a:cxnLst/>
              <a:rect l="l" t="t" r="r" b="b"/>
              <a:pathLst>
                <a:path w="22" h="72" extrusionOk="0">
                  <a:moveTo>
                    <a:pt x="21" y="68"/>
                  </a:moveTo>
                  <a:cubicBezTo>
                    <a:pt x="9" y="49"/>
                    <a:pt x="8" y="24"/>
                    <a:pt x="19" y="4"/>
                  </a:cubicBezTo>
                  <a:cubicBezTo>
                    <a:pt x="20" y="1"/>
                    <a:pt x="13" y="0"/>
                    <a:pt x="11" y="3"/>
                  </a:cubicBezTo>
                  <a:cubicBezTo>
                    <a:pt x="0" y="23"/>
                    <a:pt x="1" y="49"/>
                    <a:pt x="13" y="69"/>
                  </a:cubicBezTo>
                  <a:cubicBezTo>
                    <a:pt x="15" y="72"/>
                    <a:pt x="22" y="71"/>
                    <a:pt x="21" y="68"/>
                  </a:cubicBezTo>
                  <a:close/>
                </a:path>
              </a:pathLst>
            </a:custGeom>
            <a:solidFill>
              <a:srgbClr val="682C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1026254" y="3588307"/>
              <a:ext cx="304206" cy="204876"/>
            </a:xfrm>
            <a:custGeom>
              <a:avLst/>
              <a:gdLst/>
              <a:ahLst/>
              <a:cxnLst/>
              <a:rect l="l" t="t" r="r" b="b"/>
              <a:pathLst>
                <a:path w="97" h="65" extrusionOk="0">
                  <a:moveTo>
                    <a:pt x="88" y="2"/>
                  </a:moveTo>
                  <a:cubicBezTo>
                    <a:pt x="75" y="36"/>
                    <a:pt x="41" y="61"/>
                    <a:pt x="5" y="61"/>
                  </a:cubicBezTo>
                  <a:cubicBezTo>
                    <a:pt x="0" y="61"/>
                    <a:pt x="0" y="65"/>
                    <a:pt x="5" y="65"/>
                  </a:cubicBezTo>
                  <a:cubicBezTo>
                    <a:pt x="44" y="65"/>
                    <a:pt x="81" y="40"/>
                    <a:pt x="96" y="4"/>
                  </a:cubicBezTo>
                  <a:cubicBezTo>
                    <a:pt x="97" y="1"/>
                    <a:pt x="89" y="0"/>
                    <a:pt x="88" y="2"/>
                  </a:cubicBezTo>
                  <a:close/>
                </a:path>
              </a:pathLst>
            </a:custGeom>
            <a:solidFill>
              <a:srgbClr val="682C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2388974" y="3315139"/>
              <a:ext cx="226603" cy="633254"/>
            </a:xfrm>
            <a:custGeom>
              <a:avLst/>
              <a:gdLst/>
              <a:ahLst/>
              <a:cxnLst/>
              <a:rect l="l" t="t" r="r" b="b"/>
              <a:pathLst>
                <a:path w="72" h="201" extrusionOk="0">
                  <a:moveTo>
                    <a:pt x="67" y="196"/>
                  </a:moveTo>
                  <a:cubicBezTo>
                    <a:pt x="50" y="193"/>
                    <a:pt x="36" y="180"/>
                    <a:pt x="31" y="164"/>
                  </a:cubicBezTo>
                  <a:cubicBezTo>
                    <a:pt x="25" y="145"/>
                    <a:pt x="27" y="123"/>
                    <a:pt x="27" y="104"/>
                  </a:cubicBezTo>
                  <a:cubicBezTo>
                    <a:pt x="27" y="71"/>
                    <a:pt x="31" y="30"/>
                    <a:pt x="9" y="2"/>
                  </a:cubicBezTo>
                  <a:cubicBezTo>
                    <a:pt x="8" y="0"/>
                    <a:pt x="0" y="1"/>
                    <a:pt x="2" y="3"/>
                  </a:cubicBezTo>
                  <a:cubicBezTo>
                    <a:pt x="20" y="27"/>
                    <a:pt x="19" y="58"/>
                    <a:pt x="19" y="86"/>
                  </a:cubicBezTo>
                  <a:cubicBezTo>
                    <a:pt x="19" y="103"/>
                    <a:pt x="19" y="120"/>
                    <a:pt x="19" y="137"/>
                  </a:cubicBezTo>
                  <a:cubicBezTo>
                    <a:pt x="19" y="152"/>
                    <a:pt x="21" y="167"/>
                    <a:pt x="30" y="179"/>
                  </a:cubicBezTo>
                  <a:cubicBezTo>
                    <a:pt x="38" y="190"/>
                    <a:pt x="51" y="198"/>
                    <a:pt x="65" y="200"/>
                  </a:cubicBezTo>
                  <a:cubicBezTo>
                    <a:pt x="69" y="201"/>
                    <a:pt x="72" y="197"/>
                    <a:pt x="67" y="196"/>
                  </a:cubicBezTo>
                  <a:close/>
                </a:path>
              </a:pathLst>
            </a:custGeom>
            <a:solidFill>
              <a:srgbClr val="682C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2224453" y="3507598"/>
              <a:ext cx="86916" cy="235918"/>
            </a:xfrm>
            <a:custGeom>
              <a:avLst/>
              <a:gdLst/>
              <a:ahLst/>
              <a:cxnLst/>
              <a:rect l="l" t="t" r="r" b="b"/>
              <a:pathLst>
                <a:path w="28" h="75" extrusionOk="0">
                  <a:moveTo>
                    <a:pt x="26" y="71"/>
                  </a:moveTo>
                  <a:cubicBezTo>
                    <a:pt x="8" y="53"/>
                    <a:pt x="13" y="25"/>
                    <a:pt x="18" y="3"/>
                  </a:cubicBezTo>
                  <a:cubicBezTo>
                    <a:pt x="19" y="0"/>
                    <a:pt x="11" y="0"/>
                    <a:pt x="10" y="3"/>
                  </a:cubicBezTo>
                  <a:cubicBezTo>
                    <a:pt x="5" y="26"/>
                    <a:pt x="0" y="54"/>
                    <a:pt x="19" y="74"/>
                  </a:cubicBezTo>
                  <a:cubicBezTo>
                    <a:pt x="20" y="75"/>
                    <a:pt x="28" y="74"/>
                    <a:pt x="26" y="71"/>
                  </a:cubicBezTo>
                  <a:close/>
                </a:path>
              </a:pathLst>
            </a:custGeom>
            <a:solidFill>
              <a:srgbClr val="682C1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1777457" y="4001164"/>
              <a:ext cx="276269" cy="580483"/>
            </a:xfrm>
            <a:custGeom>
              <a:avLst/>
              <a:gdLst/>
              <a:ahLst/>
              <a:cxnLst/>
              <a:rect l="l" t="t" r="r" b="b"/>
              <a:pathLst>
                <a:path w="88" h="185" extrusionOk="0">
                  <a:moveTo>
                    <a:pt x="72" y="98"/>
                  </a:moveTo>
                  <a:cubicBezTo>
                    <a:pt x="64" y="73"/>
                    <a:pt x="54" y="48"/>
                    <a:pt x="37" y="27"/>
                  </a:cubicBezTo>
                  <a:cubicBezTo>
                    <a:pt x="29" y="16"/>
                    <a:pt x="19" y="7"/>
                    <a:pt x="7" y="1"/>
                  </a:cubicBezTo>
                  <a:cubicBezTo>
                    <a:pt x="5" y="0"/>
                    <a:pt x="0" y="1"/>
                    <a:pt x="3" y="3"/>
                  </a:cubicBezTo>
                  <a:cubicBezTo>
                    <a:pt x="24" y="15"/>
                    <a:pt x="39" y="35"/>
                    <a:pt x="50" y="57"/>
                  </a:cubicBezTo>
                  <a:cubicBezTo>
                    <a:pt x="62" y="81"/>
                    <a:pt x="70" y="108"/>
                    <a:pt x="76" y="135"/>
                  </a:cubicBezTo>
                  <a:cubicBezTo>
                    <a:pt x="79" y="151"/>
                    <a:pt x="81" y="167"/>
                    <a:pt x="82" y="183"/>
                  </a:cubicBezTo>
                  <a:cubicBezTo>
                    <a:pt x="82" y="185"/>
                    <a:pt x="88" y="185"/>
                    <a:pt x="88" y="183"/>
                  </a:cubicBezTo>
                  <a:cubicBezTo>
                    <a:pt x="86" y="154"/>
                    <a:pt x="81" y="125"/>
                    <a:pt x="72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D49A527-E041-7393-F65B-93D4D58F07A5}"/>
              </a:ext>
            </a:extLst>
          </p:cNvPr>
          <p:cNvSpPr txBox="1">
            <a:spLocks/>
          </p:cNvSpPr>
          <p:nvPr/>
        </p:nvSpPr>
        <p:spPr>
          <a:xfrm>
            <a:off x="961667" y="675322"/>
            <a:ext cx="7220659" cy="6781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●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○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■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●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○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■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●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○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■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139700" indent="0" algn="ctr">
              <a:buNone/>
            </a:pPr>
            <a:r>
              <a:rPr lang="hr-HR" sz="1800" dirty="0">
                <a:latin typeface="+mj-lt"/>
              </a:rPr>
              <a:t>Važno je voditi se vrijednostima jer ako se u planiranju aktivnosti vodimo time što se klijentu da – teško će započeti neku kativnost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F1F2AE0-6DCB-CB53-6349-B11516BB3EE1}"/>
              </a:ext>
            </a:extLst>
          </p:cNvPr>
          <p:cNvSpPr txBox="1">
            <a:spLocks/>
          </p:cNvSpPr>
          <p:nvPr/>
        </p:nvSpPr>
        <p:spPr>
          <a:xfrm>
            <a:off x="961668" y="1950725"/>
            <a:ext cx="7220659" cy="76390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●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○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■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●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○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■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●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○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■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139700" indent="0" algn="ctr">
              <a:buNone/>
            </a:pPr>
            <a:r>
              <a:rPr lang="hr-HR" sz="1800" dirty="0">
                <a:latin typeface="+mj-lt"/>
              </a:rPr>
              <a:t>Izbjegavanje aktivnosti </a:t>
            </a:r>
            <a:r>
              <a:rPr lang="hr-HR" sz="1800" dirty="0">
                <a:latin typeface="+mj-lt"/>
                <a:sym typeface="Wingdings" panose="05000000000000000000" pitchFamily="2" charset="2"/>
              </a:rPr>
              <a:t> dodatno pogoršava sniženo raspoloženje</a:t>
            </a:r>
            <a:endParaRPr lang="hr-HR" sz="18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3040470-A7AE-9A0D-2B47-3B4BE3E9EC74}"/>
              </a:ext>
            </a:extLst>
          </p:cNvPr>
          <p:cNvSpPr txBox="1">
            <a:spLocks/>
          </p:cNvSpPr>
          <p:nvPr/>
        </p:nvSpPr>
        <p:spPr>
          <a:xfrm>
            <a:off x="961669" y="3365189"/>
            <a:ext cx="7220659" cy="76390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●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○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■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●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○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■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●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○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anjari"/>
              <a:buChar char="■"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139700" indent="0" algn="ctr">
              <a:buNone/>
            </a:pPr>
            <a:r>
              <a:rPr lang="hr-HR" sz="1800" dirty="0">
                <a:latin typeface="+mj-lt"/>
              </a:rPr>
              <a:t>Potrebno je početi s aktivnosti, iako se klijent osjeća bez energije i demotivirano</a:t>
            </a:r>
          </a:p>
        </p:txBody>
      </p:sp>
    </p:spTree>
    <p:extLst>
      <p:ext uri="{BB962C8B-B14F-4D97-AF65-F5344CB8AC3E}">
        <p14:creationId xmlns:p14="http://schemas.microsoft.com/office/powerpoint/2010/main" val="51935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"/>
          <p:cNvSpPr txBox="1">
            <a:spLocks noGrp="1"/>
          </p:cNvSpPr>
          <p:nvPr>
            <p:ph type="title" idx="2"/>
          </p:nvPr>
        </p:nvSpPr>
        <p:spPr>
          <a:xfrm>
            <a:off x="1673361" y="295274"/>
            <a:ext cx="5797278" cy="71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3200" b="0" dirty="0" err="1">
                <a:latin typeface="Arial"/>
                <a:ea typeface="Arial"/>
                <a:cs typeface="Arial"/>
                <a:sym typeface="Arial"/>
              </a:rPr>
              <a:t>Konceptualizacija</a:t>
            </a:r>
            <a:r>
              <a:rPr lang="en-US" sz="32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sz="3200" b="0" dirty="0">
                <a:latin typeface="Arial"/>
                <a:ea typeface="Arial"/>
                <a:cs typeface="Arial"/>
                <a:sym typeface="Arial"/>
              </a:rPr>
              <a:t>ne</a:t>
            </a:r>
            <a:r>
              <a:rPr lang="en-US" sz="3200" b="0" dirty="0" err="1">
                <a:latin typeface="Arial"/>
                <a:ea typeface="Arial"/>
                <a:cs typeface="Arial"/>
                <a:sym typeface="Arial"/>
              </a:rPr>
              <a:t>aktivnosti</a:t>
            </a:r>
            <a:endParaRPr sz="3200" b="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7" name="Google Shape;297;p3"/>
          <p:cNvGrpSpPr/>
          <p:nvPr/>
        </p:nvGrpSpPr>
        <p:grpSpPr>
          <a:xfrm>
            <a:off x="5943097" y="2360054"/>
            <a:ext cx="3200903" cy="2777967"/>
            <a:chOff x="3298054" y="972152"/>
            <a:chExt cx="3469200" cy="3427674"/>
          </a:xfrm>
        </p:grpSpPr>
        <p:sp>
          <p:nvSpPr>
            <p:cNvPr id="298" name="Google Shape;298;p3"/>
            <p:cNvSpPr/>
            <p:nvPr/>
          </p:nvSpPr>
          <p:spPr>
            <a:xfrm>
              <a:off x="5821110" y="3777366"/>
              <a:ext cx="846553" cy="622460"/>
            </a:xfrm>
            <a:custGeom>
              <a:avLst/>
              <a:gdLst/>
              <a:ahLst/>
              <a:cxnLst/>
              <a:rect l="l" t="t" r="r" b="b"/>
              <a:pathLst>
                <a:path w="270" h="200" extrusionOk="0">
                  <a:moveTo>
                    <a:pt x="8" y="176"/>
                  </a:moveTo>
                  <a:cubicBezTo>
                    <a:pt x="12" y="187"/>
                    <a:pt x="20" y="195"/>
                    <a:pt x="30" y="200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85" y="193"/>
                    <a:pt x="201" y="182"/>
                    <a:pt x="215" y="170"/>
                  </a:cubicBezTo>
                  <a:cubicBezTo>
                    <a:pt x="240" y="149"/>
                    <a:pt x="270" y="123"/>
                    <a:pt x="266" y="87"/>
                  </a:cubicBezTo>
                  <a:cubicBezTo>
                    <a:pt x="265" y="72"/>
                    <a:pt x="258" y="58"/>
                    <a:pt x="248" y="46"/>
                  </a:cubicBezTo>
                  <a:cubicBezTo>
                    <a:pt x="231" y="24"/>
                    <a:pt x="206" y="9"/>
                    <a:pt x="178" y="3"/>
                  </a:cubicBezTo>
                  <a:cubicBezTo>
                    <a:pt x="166" y="1"/>
                    <a:pt x="152" y="0"/>
                    <a:pt x="139" y="0"/>
                  </a:cubicBezTo>
                  <a:cubicBezTo>
                    <a:pt x="112" y="0"/>
                    <a:pt x="84" y="1"/>
                    <a:pt x="57" y="8"/>
                  </a:cubicBezTo>
                  <a:cubicBezTo>
                    <a:pt x="47" y="11"/>
                    <a:pt x="37" y="14"/>
                    <a:pt x="29" y="20"/>
                  </a:cubicBezTo>
                  <a:cubicBezTo>
                    <a:pt x="12" y="31"/>
                    <a:pt x="10" y="47"/>
                    <a:pt x="7" y="65"/>
                  </a:cubicBezTo>
                  <a:cubicBezTo>
                    <a:pt x="5" y="74"/>
                    <a:pt x="2" y="83"/>
                    <a:pt x="1" y="93"/>
                  </a:cubicBezTo>
                  <a:cubicBezTo>
                    <a:pt x="0" y="104"/>
                    <a:pt x="0" y="116"/>
                    <a:pt x="0" y="127"/>
                  </a:cubicBezTo>
                  <a:cubicBezTo>
                    <a:pt x="1" y="144"/>
                    <a:pt x="2" y="160"/>
                    <a:pt x="8" y="1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4808568" y="1719103"/>
              <a:ext cx="1286429" cy="2149563"/>
            </a:xfrm>
            <a:custGeom>
              <a:avLst/>
              <a:gdLst/>
              <a:ahLst/>
              <a:cxnLst/>
              <a:rect l="l" t="t" r="r" b="b"/>
              <a:pathLst>
                <a:path w="410" h="688" extrusionOk="0">
                  <a:moveTo>
                    <a:pt x="249" y="57"/>
                  </a:moveTo>
                  <a:cubicBezTo>
                    <a:pt x="265" y="71"/>
                    <a:pt x="281" y="85"/>
                    <a:pt x="301" y="93"/>
                  </a:cubicBezTo>
                  <a:cubicBezTo>
                    <a:pt x="311" y="97"/>
                    <a:pt x="322" y="100"/>
                    <a:pt x="331" y="104"/>
                  </a:cubicBezTo>
                  <a:cubicBezTo>
                    <a:pt x="357" y="117"/>
                    <a:pt x="374" y="144"/>
                    <a:pt x="378" y="172"/>
                  </a:cubicBezTo>
                  <a:cubicBezTo>
                    <a:pt x="381" y="189"/>
                    <a:pt x="376" y="204"/>
                    <a:pt x="375" y="221"/>
                  </a:cubicBezTo>
                  <a:cubicBezTo>
                    <a:pt x="373" y="238"/>
                    <a:pt x="378" y="256"/>
                    <a:pt x="380" y="273"/>
                  </a:cubicBezTo>
                  <a:cubicBezTo>
                    <a:pt x="384" y="308"/>
                    <a:pt x="389" y="344"/>
                    <a:pt x="395" y="380"/>
                  </a:cubicBezTo>
                  <a:cubicBezTo>
                    <a:pt x="402" y="427"/>
                    <a:pt x="410" y="477"/>
                    <a:pt x="396" y="523"/>
                  </a:cubicBezTo>
                  <a:cubicBezTo>
                    <a:pt x="390" y="541"/>
                    <a:pt x="381" y="558"/>
                    <a:pt x="365" y="567"/>
                  </a:cubicBezTo>
                  <a:cubicBezTo>
                    <a:pt x="342" y="579"/>
                    <a:pt x="316" y="566"/>
                    <a:pt x="294" y="584"/>
                  </a:cubicBezTo>
                  <a:cubicBezTo>
                    <a:pt x="275" y="600"/>
                    <a:pt x="259" y="618"/>
                    <a:pt x="244" y="638"/>
                  </a:cubicBezTo>
                  <a:cubicBezTo>
                    <a:pt x="231" y="654"/>
                    <a:pt x="216" y="670"/>
                    <a:pt x="198" y="678"/>
                  </a:cubicBezTo>
                  <a:cubicBezTo>
                    <a:pt x="179" y="687"/>
                    <a:pt x="156" y="688"/>
                    <a:pt x="138" y="677"/>
                  </a:cubicBezTo>
                  <a:cubicBezTo>
                    <a:pt x="123" y="668"/>
                    <a:pt x="116" y="651"/>
                    <a:pt x="101" y="642"/>
                  </a:cubicBezTo>
                  <a:cubicBezTo>
                    <a:pt x="73" y="626"/>
                    <a:pt x="52" y="624"/>
                    <a:pt x="40" y="591"/>
                  </a:cubicBezTo>
                  <a:cubicBezTo>
                    <a:pt x="30" y="564"/>
                    <a:pt x="30" y="534"/>
                    <a:pt x="29" y="506"/>
                  </a:cubicBezTo>
                  <a:cubicBezTo>
                    <a:pt x="28" y="468"/>
                    <a:pt x="25" y="430"/>
                    <a:pt x="20" y="392"/>
                  </a:cubicBezTo>
                  <a:cubicBezTo>
                    <a:pt x="15" y="358"/>
                    <a:pt x="6" y="325"/>
                    <a:pt x="2" y="291"/>
                  </a:cubicBezTo>
                  <a:cubicBezTo>
                    <a:pt x="0" y="263"/>
                    <a:pt x="4" y="231"/>
                    <a:pt x="18" y="206"/>
                  </a:cubicBezTo>
                  <a:cubicBezTo>
                    <a:pt x="24" y="195"/>
                    <a:pt x="33" y="184"/>
                    <a:pt x="34" y="171"/>
                  </a:cubicBezTo>
                  <a:cubicBezTo>
                    <a:pt x="35" y="158"/>
                    <a:pt x="30" y="146"/>
                    <a:pt x="28" y="134"/>
                  </a:cubicBezTo>
                  <a:cubicBezTo>
                    <a:pt x="26" y="117"/>
                    <a:pt x="30" y="96"/>
                    <a:pt x="41" y="83"/>
                  </a:cubicBezTo>
                  <a:cubicBezTo>
                    <a:pt x="54" y="67"/>
                    <a:pt x="69" y="50"/>
                    <a:pt x="84" y="36"/>
                  </a:cubicBezTo>
                  <a:cubicBezTo>
                    <a:pt x="110" y="12"/>
                    <a:pt x="146" y="0"/>
                    <a:pt x="179" y="9"/>
                  </a:cubicBezTo>
                  <a:cubicBezTo>
                    <a:pt x="207" y="16"/>
                    <a:pt x="228" y="37"/>
                    <a:pt x="249" y="57"/>
                  </a:cubicBezTo>
                  <a:close/>
                </a:path>
              </a:pathLst>
            </a:custGeom>
            <a:solidFill>
              <a:srgbClr val="3E190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4941360" y="2150674"/>
              <a:ext cx="1037441" cy="829945"/>
            </a:xfrm>
            <a:custGeom>
              <a:avLst/>
              <a:gdLst/>
              <a:ahLst/>
              <a:cxnLst/>
              <a:rect l="l" t="t" r="r" b="b"/>
              <a:pathLst>
                <a:path w="331" h="265" extrusionOk="0">
                  <a:moveTo>
                    <a:pt x="136" y="88"/>
                  </a:moveTo>
                  <a:cubicBezTo>
                    <a:pt x="94" y="117"/>
                    <a:pt x="53" y="146"/>
                    <a:pt x="12" y="175"/>
                  </a:cubicBezTo>
                  <a:cubicBezTo>
                    <a:pt x="8" y="178"/>
                    <a:pt x="3" y="182"/>
                    <a:pt x="1" y="187"/>
                  </a:cubicBezTo>
                  <a:cubicBezTo>
                    <a:pt x="0" y="191"/>
                    <a:pt x="1" y="196"/>
                    <a:pt x="2" y="201"/>
                  </a:cubicBezTo>
                  <a:cubicBezTo>
                    <a:pt x="4" y="210"/>
                    <a:pt x="6" y="220"/>
                    <a:pt x="8" y="229"/>
                  </a:cubicBezTo>
                  <a:cubicBezTo>
                    <a:pt x="10" y="236"/>
                    <a:pt x="12" y="244"/>
                    <a:pt x="17" y="249"/>
                  </a:cubicBezTo>
                  <a:cubicBezTo>
                    <a:pt x="23" y="257"/>
                    <a:pt x="34" y="260"/>
                    <a:pt x="45" y="261"/>
                  </a:cubicBezTo>
                  <a:cubicBezTo>
                    <a:pt x="90" y="265"/>
                    <a:pt x="136" y="249"/>
                    <a:pt x="176" y="228"/>
                  </a:cubicBezTo>
                  <a:cubicBezTo>
                    <a:pt x="229" y="201"/>
                    <a:pt x="278" y="164"/>
                    <a:pt x="310" y="113"/>
                  </a:cubicBezTo>
                  <a:cubicBezTo>
                    <a:pt x="317" y="101"/>
                    <a:pt x="324" y="87"/>
                    <a:pt x="327" y="73"/>
                  </a:cubicBezTo>
                  <a:cubicBezTo>
                    <a:pt x="331" y="50"/>
                    <a:pt x="324" y="26"/>
                    <a:pt x="306" y="12"/>
                  </a:cubicBezTo>
                  <a:cubicBezTo>
                    <a:pt x="290" y="0"/>
                    <a:pt x="277" y="3"/>
                    <a:pt x="260" y="11"/>
                  </a:cubicBezTo>
                  <a:cubicBezTo>
                    <a:pt x="215" y="30"/>
                    <a:pt x="175" y="61"/>
                    <a:pt x="136" y="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5422733" y="2158976"/>
              <a:ext cx="439876" cy="331979"/>
            </a:xfrm>
            <a:custGeom>
              <a:avLst/>
              <a:gdLst/>
              <a:ahLst/>
              <a:cxnLst/>
              <a:rect l="l" t="t" r="r" b="b"/>
              <a:pathLst>
                <a:path w="140" h="108" extrusionOk="0">
                  <a:moveTo>
                    <a:pt x="140" y="29"/>
                  </a:moveTo>
                  <a:cubicBezTo>
                    <a:pt x="139" y="42"/>
                    <a:pt x="140" y="55"/>
                    <a:pt x="136" y="67"/>
                  </a:cubicBezTo>
                  <a:cubicBezTo>
                    <a:pt x="133" y="73"/>
                    <a:pt x="130" y="78"/>
                    <a:pt x="126" y="83"/>
                  </a:cubicBezTo>
                  <a:cubicBezTo>
                    <a:pt x="124" y="86"/>
                    <a:pt x="114" y="94"/>
                    <a:pt x="114" y="97"/>
                  </a:cubicBezTo>
                  <a:cubicBezTo>
                    <a:pt x="111" y="100"/>
                    <a:pt x="108" y="104"/>
                    <a:pt x="104" y="105"/>
                  </a:cubicBezTo>
                  <a:cubicBezTo>
                    <a:pt x="97" y="108"/>
                    <a:pt x="90" y="107"/>
                    <a:pt x="83" y="106"/>
                  </a:cubicBezTo>
                  <a:cubicBezTo>
                    <a:pt x="79" y="105"/>
                    <a:pt x="76" y="105"/>
                    <a:pt x="72" y="105"/>
                  </a:cubicBezTo>
                  <a:cubicBezTo>
                    <a:pt x="65" y="104"/>
                    <a:pt x="58" y="104"/>
                    <a:pt x="52" y="104"/>
                  </a:cubicBezTo>
                  <a:cubicBezTo>
                    <a:pt x="50" y="104"/>
                    <a:pt x="48" y="104"/>
                    <a:pt x="47" y="104"/>
                  </a:cubicBezTo>
                  <a:cubicBezTo>
                    <a:pt x="39" y="105"/>
                    <a:pt x="30" y="107"/>
                    <a:pt x="24" y="103"/>
                  </a:cubicBezTo>
                  <a:cubicBezTo>
                    <a:pt x="21" y="102"/>
                    <a:pt x="19" y="99"/>
                    <a:pt x="16" y="97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5" y="96"/>
                    <a:pt x="15" y="95"/>
                    <a:pt x="15" y="95"/>
                  </a:cubicBezTo>
                  <a:cubicBezTo>
                    <a:pt x="13" y="93"/>
                    <a:pt x="12" y="91"/>
                    <a:pt x="10" y="89"/>
                  </a:cubicBezTo>
                  <a:cubicBezTo>
                    <a:pt x="7" y="87"/>
                    <a:pt x="5" y="84"/>
                    <a:pt x="3" y="81"/>
                  </a:cubicBezTo>
                  <a:cubicBezTo>
                    <a:pt x="0" y="77"/>
                    <a:pt x="0" y="71"/>
                    <a:pt x="0" y="66"/>
                  </a:cubicBezTo>
                  <a:cubicBezTo>
                    <a:pt x="0" y="47"/>
                    <a:pt x="7" y="28"/>
                    <a:pt x="18" y="13"/>
                  </a:cubicBezTo>
                  <a:cubicBezTo>
                    <a:pt x="21" y="8"/>
                    <a:pt x="26" y="0"/>
                    <a:pt x="32" y="0"/>
                  </a:cubicBezTo>
                  <a:cubicBezTo>
                    <a:pt x="43" y="1"/>
                    <a:pt x="53" y="4"/>
                    <a:pt x="65" y="5"/>
                  </a:cubicBezTo>
                  <a:cubicBezTo>
                    <a:pt x="77" y="5"/>
                    <a:pt x="90" y="4"/>
                    <a:pt x="103" y="3"/>
                  </a:cubicBezTo>
                  <a:cubicBezTo>
                    <a:pt x="109" y="2"/>
                    <a:pt x="116" y="1"/>
                    <a:pt x="122" y="2"/>
                  </a:cubicBezTo>
                  <a:cubicBezTo>
                    <a:pt x="129" y="4"/>
                    <a:pt x="135" y="7"/>
                    <a:pt x="138" y="13"/>
                  </a:cubicBezTo>
                  <a:cubicBezTo>
                    <a:pt x="140" y="18"/>
                    <a:pt x="140" y="24"/>
                    <a:pt x="140" y="29"/>
                  </a:cubicBezTo>
                  <a:close/>
                </a:path>
              </a:pathLst>
            </a:custGeom>
            <a:solidFill>
              <a:srgbClr val="8B4D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5472530" y="2324965"/>
              <a:ext cx="174293" cy="165989"/>
            </a:xfrm>
            <a:custGeom>
              <a:avLst/>
              <a:gdLst/>
              <a:ahLst/>
              <a:cxnLst/>
              <a:rect l="l" t="t" r="r" b="b"/>
              <a:pathLst>
                <a:path w="56" h="54" extrusionOk="0">
                  <a:moveTo>
                    <a:pt x="56" y="52"/>
                  </a:moveTo>
                  <a:cubicBezTo>
                    <a:pt x="49" y="51"/>
                    <a:pt x="42" y="51"/>
                    <a:pt x="36" y="51"/>
                  </a:cubicBezTo>
                  <a:cubicBezTo>
                    <a:pt x="34" y="51"/>
                    <a:pt x="32" y="51"/>
                    <a:pt x="31" y="51"/>
                  </a:cubicBezTo>
                  <a:cubicBezTo>
                    <a:pt x="23" y="52"/>
                    <a:pt x="14" y="54"/>
                    <a:pt x="8" y="50"/>
                  </a:cubicBezTo>
                  <a:cubicBezTo>
                    <a:pt x="5" y="49"/>
                    <a:pt x="3" y="46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0" y="33"/>
                    <a:pt x="2" y="24"/>
                    <a:pt x="6" y="17"/>
                  </a:cubicBezTo>
                  <a:cubicBezTo>
                    <a:pt x="10" y="12"/>
                    <a:pt x="14" y="7"/>
                    <a:pt x="20" y="4"/>
                  </a:cubicBezTo>
                  <a:cubicBezTo>
                    <a:pt x="30" y="0"/>
                    <a:pt x="41" y="6"/>
                    <a:pt x="46" y="14"/>
                  </a:cubicBezTo>
                  <a:cubicBezTo>
                    <a:pt x="53" y="24"/>
                    <a:pt x="56" y="39"/>
                    <a:pt x="56" y="52"/>
                  </a:cubicBezTo>
                  <a:close/>
                </a:path>
              </a:pathLst>
            </a:custGeom>
            <a:solidFill>
              <a:srgbClr val="542A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4982860" y="1901691"/>
              <a:ext cx="605866" cy="672257"/>
            </a:xfrm>
            <a:custGeom>
              <a:avLst/>
              <a:gdLst/>
              <a:ahLst/>
              <a:cxnLst/>
              <a:rect l="l" t="t" r="r" b="b"/>
              <a:pathLst>
                <a:path w="194" h="216" extrusionOk="0">
                  <a:moveTo>
                    <a:pt x="146" y="24"/>
                  </a:moveTo>
                  <a:cubicBezTo>
                    <a:pt x="138" y="16"/>
                    <a:pt x="128" y="10"/>
                    <a:pt x="117" y="7"/>
                  </a:cubicBezTo>
                  <a:cubicBezTo>
                    <a:pt x="101" y="1"/>
                    <a:pt x="82" y="0"/>
                    <a:pt x="65" y="4"/>
                  </a:cubicBezTo>
                  <a:cubicBezTo>
                    <a:pt x="55" y="6"/>
                    <a:pt x="43" y="10"/>
                    <a:pt x="36" y="19"/>
                  </a:cubicBezTo>
                  <a:cubicBezTo>
                    <a:pt x="29" y="29"/>
                    <a:pt x="22" y="39"/>
                    <a:pt x="16" y="50"/>
                  </a:cubicBezTo>
                  <a:cubicBezTo>
                    <a:pt x="6" y="68"/>
                    <a:pt x="0" y="88"/>
                    <a:pt x="4" y="108"/>
                  </a:cubicBezTo>
                  <a:cubicBezTo>
                    <a:pt x="7" y="121"/>
                    <a:pt x="13" y="132"/>
                    <a:pt x="26" y="139"/>
                  </a:cubicBezTo>
                  <a:cubicBezTo>
                    <a:pt x="31" y="142"/>
                    <a:pt x="37" y="144"/>
                    <a:pt x="42" y="147"/>
                  </a:cubicBezTo>
                  <a:cubicBezTo>
                    <a:pt x="51" y="150"/>
                    <a:pt x="61" y="154"/>
                    <a:pt x="67" y="161"/>
                  </a:cubicBezTo>
                  <a:cubicBezTo>
                    <a:pt x="71" y="166"/>
                    <a:pt x="72" y="171"/>
                    <a:pt x="74" y="177"/>
                  </a:cubicBezTo>
                  <a:cubicBezTo>
                    <a:pt x="76" y="182"/>
                    <a:pt x="78" y="188"/>
                    <a:pt x="79" y="194"/>
                  </a:cubicBezTo>
                  <a:cubicBezTo>
                    <a:pt x="82" y="201"/>
                    <a:pt x="86" y="210"/>
                    <a:pt x="95" y="207"/>
                  </a:cubicBezTo>
                  <a:cubicBezTo>
                    <a:pt x="98" y="206"/>
                    <a:pt x="100" y="204"/>
                    <a:pt x="102" y="203"/>
                  </a:cubicBezTo>
                  <a:cubicBezTo>
                    <a:pt x="108" y="199"/>
                    <a:pt x="114" y="197"/>
                    <a:pt x="121" y="200"/>
                  </a:cubicBezTo>
                  <a:cubicBezTo>
                    <a:pt x="126" y="202"/>
                    <a:pt x="132" y="204"/>
                    <a:pt x="138" y="207"/>
                  </a:cubicBezTo>
                  <a:cubicBezTo>
                    <a:pt x="148" y="211"/>
                    <a:pt x="161" y="216"/>
                    <a:pt x="172" y="210"/>
                  </a:cubicBezTo>
                  <a:cubicBezTo>
                    <a:pt x="177" y="207"/>
                    <a:pt x="180" y="202"/>
                    <a:pt x="183" y="197"/>
                  </a:cubicBezTo>
                  <a:cubicBezTo>
                    <a:pt x="191" y="180"/>
                    <a:pt x="194" y="154"/>
                    <a:pt x="191" y="135"/>
                  </a:cubicBezTo>
                  <a:cubicBezTo>
                    <a:pt x="190" y="127"/>
                    <a:pt x="187" y="119"/>
                    <a:pt x="185" y="111"/>
                  </a:cubicBezTo>
                  <a:cubicBezTo>
                    <a:pt x="178" y="86"/>
                    <a:pt x="174" y="59"/>
                    <a:pt x="159" y="38"/>
                  </a:cubicBezTo>
                  <a:cubicBezTo>
                    <a:pt x="155" y="33"/>
                    <a:pt x="151" y="28"/>
                    <a:pt x="146" y="24"/>
                  </a:cubicBezTo>
                  <a:close/>
                </a:path>
              </a:pathLst>
            </a:custGeom>
            <a:solidFill>
              <a:srgbClr val="8B4D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123950" y="2266867"/>
              <a:ext cx="116193" cy="82994"/>
            </a:xfrm>
            <a:custGeom>
              <a:avLst/>
              <a:gdLst/>
              <a:ahLst/>
              <a:cxnLst/>
              <a:rect l="l" t="t" r="r" b="b"/>
              <a:pathLst>
                <a:path w="37" h="26" extrusionOk="0">
                  <a:moveTo>
                    <a:pt x="33" y="6"/>
                  </a:moveTo>
                  <a:cubicBezTo>
                    <a:pt x="34" y="5"/>
                    <a:pt x="37" y="0"/>
                    <a:pt x="34" y="0"/>
                  </a:cubicBezTo>
                  <a:cubicBezTo>
                    <a:pt x="33" y="0"/>
                    <a:pt x="31" y="3"/>
                    <a:pt x="30" y="4"/>
                  </a:cubicBezTo>
                  <a:cubicBezTo>
                    <a:pt x="25" y="9"/>
                    <a:pt x="18" y="13"/>
                    <a:pt x="10" y="15"/>
                  </a:cubicBezTo>
                  <a:cubicBezTo>
                    <a:pt x="8" y="15"/>
                    <a:pt x="5" y="16"/>
                    <a:pt x="3" y="17"/>
                  </a:cubicBezTo>
                  <a:cubicBezTo>
                    <a:pt x="2" y="18"/>
                    <a:pt x="0" y="22"/>
                    <a:pt x="1" y="24"/>
                  </a:cubicBezTo>
                  <a:cubicBezTo>
                    <a:pt x="2" y="26"/>
                    <a:pt x="6" y="25"/>
                    <a:pt x="7" y="25"/>
                  </a:cubicBezTo>
                  <a:cubicBezTo>
                    <a:pt x="11" y="24"/>
                    <a:pt x="15" y="23"/>
                    <a:pt x="18" y="21"/>
                  </a:cubicBezTo>
                  <a:cubicBezTo>
                    <a:pt x="24" y="18"/>
                    <a:pt x="30" y="13"/>
                    <a:pt x="33" y="6"/>
                  </a:cubicBezTo>
                  <a:close/>
                </a:path>
              </a:pathLst>
            </a:custGeom>
            <a:solidFill>
              <a:srgbClr val="1207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206945" y="2324965"/>
              <a:ext cx="58099" cy="49797"/>
            </a:xfrm>
            <a:custGeom>
              <a:avLst/>
              <a:gdLst/>
              <a:ahLst/>
              <a:cxnLst/>
              <a:rect l="l" t="t" r="r" b="b"/>
              <a:pathLst>
                <a:path w="20" h="17" extrusionOk="0">
                  <a:moveTo>
                    <a:pt x="3" y="12"/>
                  </a:moveTo>
                  <a:cubicBezTo>
                    <a:pt x="1" y="10"/>
                    <a:pt x="0" y="6"/>
                    <a:pt x="3" y="4"/>
                  </a:cubicBezTo>
                  <a:cubicBezTo>
                    <a:pt x="6" y="0"/>
                    <a:pt x="13" y="4"/>
                    <a:pt x="16" y="7"/>
                  </a:cubicBezTo>
                  <a:cubicBezTo>
                    <a:pt x="20" y="9"/>
                    <a:pt x="19" y="14"/>
                    <a:pt x="15" y="16"/>
                  </a:cubicBezTo>
                  <a:cubicBezTo>
                    <a:pt x="11" y="17"/>
                    <a:pt x="6" y="15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4966261" y="1876795"/>
              <a:ext cx="954448" cy="356880"/>
            </a:xfrm>
            <a:custGeom>
              <a:avLst/>
              <a:gdLst/>
              <a:ahLst/>
              <a:cxnLst/>
              <a:rect l="l" t="t" r="r" b="b"/>
              <a:pathLst>
                <a:path w="306" h="115" extrusionOk="0">
                  <a:moveTo>
                    <a:pt x="304" y="76"/>
                  </a:moveTo>
                  <a:cubicBezTo>
                    <a:pt x="305" y="77"/>
                    <a:pt x="306" y="79"/>
                    <a:pt x="306" y="81"/>
                  </a:cubicBezTo>
                  <a:cubicBezTo>
                    <a:pt x="306" y="84"/>
                    <a:pt x="302" y="86"/>
                    <a:pt x="299" y="87"/>
                  </a:cubicBezTo>
                  <a:cubicBezTo>
                    <a:pt x="293" y="88"/>
                    <a:pt x="288" y="91"/>
                    <a:pt x="282" y="93"/>
                  </a:cubicBezTo>
                  <a:cubicBezTo>
                    <a:pt x="275" y="97"/>
                    <a:pt x="268" y="99"/>
                    <a:pt x="261" y="100"/>
                  </a:cubicBezTo>
                  <a:cubicBezTo>
                    <a:pt x="249" y="102"/>
                    <a:pt x="236" y="102"/>
                    <a:pt x="224" y="102"/>
                  </a:cubicBezTo>
                  <a:cubicBezTo>
                    <a:pt x="203" y="102"/>
                    <a:pt x="181" y="102"/>
                    <a:pt x="159" y="102"/>
                  </a:cubicBezTo>
                  <a:cubicBezTo>
                    <a:pt x="152" y="102"/>
                    <a:pt x="143" y="100"/>
                    <a:pt x="136" y="101"/>
                  </a:cubicBezTo>
                  <a:cubicBezTo>
                    <a:pt x="120" y="103"/>
                    <a:pt x="105" y="111"/>
                    <a:pt x="90" y="113"/>
                  </a:cubicBezTo>
                  <a:cubicBezTo>
                    <a:pt x="84" y="114"/>
                    <a:pt x="79" y="115"/>
                    <a:pt x="73" y="114"/>
                  </a:cubicBezTo>
                  <a:cubicBezTo>
                    <a:pt x="54" y="114"/>
                    <a:pt x="35" y="104"/>
                    <a:pt x="18" y="94"/>
                  </a:cubicBezTo>
                  <a:cubicBezTo>
                    <a:pt x="12" y="90"/>
                    <a:pt x="5" y="86"/>
                    <a:pt x="2" y="78"/>
                  </a:cubicBezTo>
                  <a:cubicBezTo>
                    <a:pt x="0" y="71"/>
                    <a:pt x="2" y="64"/>
                    <a:pt x="4" y="57"/>
                  </a:cubicBezTo>
                  <a:cubicBezTo>
                    <a:pt x="7" y="51"/>
                    <a:pt x="10" y="44"/>
                    <a:pt x="12" y="38"/>
                  </a:cubicBezTo>
                  <a:cubicBezTo>
                    <a:pt x="15" y="32"/>
                    <a:pt x="16" y="26"/>
                    <a:pt x="20" y="23"/>
                  </a:cubicBezTo>
                  <a:cubicBezTo>
                    <a:pt x="27" y="17"/>
                    <a:pt x="34" y="14"/>
                    <a:pt x="42" y="11"/>
                  </a:cubicBezTo>
                  <a:cubicBezTo>
                    <a:pt x="68" y="1"/>
                    <a:pt x="97" y="0"/>
                    <a:pt x="124" y="5"/>
                  </a:cubicBezTo>
                  <a:cubicBezTo>
                    <a:pt x="156" y="11"/>
                    <a:pt x="185" y="25"/>
                    <a:pt x="213" y="42"/>
                  </a:cubicBezTo>
                  <a:cubicBezTo>
                    <a:pt x="226" y="50"/>
                    <a:pt x="241" y="53"/>
                    <a:pt x="255" y="57"/>
                  </a:cubicBezTo>
                  <a:cubicBezTo>
                    <a:pt x="271" y="61"/>
                    <a:pt x="293" y="63"/>
                    <a:pt x="304" y="76"/>
                  </a:cubicBezTo>
                  <a:close/>
                </a:path>
              </a:pathLst>
            </a:custGeom>
            <a:solidFill>
              <a:srgbClr val="3E190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5281643" y="2109180"/>
              <a:ext cx="190892" cy="141093"/>
            </a:xfrm>
            <a:custGeom>
              <a:avLst/>
              <a:gdLst/>
              <a:ahLst/>
              <a:cxnLst/>
              <a:rect l="l" t="t" r="r" b="b"/>
              <a:pathLst>
                <a:path w="61" h="46" extrusionOk="0">
                  <a:moveTo>
                    <a:pt x="45" y="45"/>
                  </a:moveTo>
                  <a:cubicBezTo>
                    <a:pt x="35" y="46"/>
                    <a:pt x="23" y="42"/>
                    <a:pt x="16" y="39"/>
                  </a:cubicBezTo>
                  <a:cubicBezTo>
                    <a:pt x="10" y="37"/>
                    <a:pt x="5" y="33"/>
                    <a:pt x="3" y="28"/>
                  </a:cubicBezTo>
                  <a:cubicBezTo>
                    <a:pt x="0" y="19"/>
                    <a:pt x="4" y="8"/>
                    <a:pt x="13" y="3"/>
                  </a:cubicBezTo>
                  <a:cubicBezTo>
                    <a:pt x="16" y="1"/>
                    <a:pt x="19" y="1"/>
                    <a:pt x="23" y="0"/>
                  </a:cubicBezTo>
                  <a:cubicBezTo>
                    <a:pt x="29" y="0"/>
                    <a:pt x="35" y="0"/>
                    <a:pt x="39" y="3"/>
                  </a:cubicBezTo>
                  <a:cubicBezTo>
                    <a:pt x="44" y="6"/>
                    <a:pt x="47" y="12"/>
                    <a:pt x="50" y="17"/>
                  </a:cubicBezTo>
                  <a:cubicBezTo>
                    <a:pt x="55" y="26"/>
                    <a:pt x="61" y="44"/>
                    <a:pt x="45" y="45"/>
                  </a:cubicBezTo>
                  <a:close/>
                </a:path>
              </a:pathLst>
            </a:custGeom>
            <a:solidFill>
              <a:srgbClr val="8B4D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5414436" y="2432856"/>
              <a:ext cx="99594" cy="74698"/>
            </a:xfrm>
            <a:custGeom>
              <a:avLst/>
              <a:gdLst/>
              <a:ahLst/>
              <a:cxnLst/>
              <a:rect l="l" t="t" r="r" b="b"/>
              <a:pathLst>
                <a:path w="32" h="23" extrusionOk="0">
                  <a:moveTo>
                    <a:pt x="30" y="1"/>
                  </a:moveTo>
                  <a:cubicBezTo>
                    <a:pt x="23" y="0"/>
                    <a:pt x="16" y="1"/>
                    <a:pt x="10" y="6"/>
                  </a:cubicBezTo>
                  <a:cubicBezTo>
                    <a:pt x="5" y="9"/>
                    <a:pt x="1" y="15"/>
                    <a:pt x="0" y="21"/>
                  </a:cubicBezTo>
                  <a:cubicBezTo>
                    <a:pt x="0" y="23"/>
                    <a:pt x="5" y="23"/>
                    <a:pt x="5" y="21"/>
                  </a:cubicBezTo>
                  <a:cubicBezTo>
                    <a:pt x="7" y="10"/>
                    <a:pt x="17" y="1"/>
                    <a:pt x="29" y="3"/>
                  </a:cubicBezTo>
                  <a:cubicBezTo>
                    <a:pt x="30" y="4"/>
                    <a:pt x="31" y="3"/>
                    <a:pt x="32" y="3"/>
                  </a:cubicBezTo>
                  <a:cubicBezTo>
                    <a:pt x="32" y="2"/>
                    <a:pt x="31" y="1"/>
                    <a:pt x="30" y="1"/>
                  </a:cubicBezTo>
                  <a:close/>
                </a:path>
              </a:pathLst>
            </a:custGeom>
            <a:solidFill>
              <a:srgbClr val="542A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5016058" y="2067680"/>
              <a:ext cx="240689" cy="116192"/>
            </a:xfrm>
            <a:custGeom>
              <a:avLst/>
              <a:gdLst/>
              <a:ahLst/>
              <a:cxnLst/>
              <a:rect l="l" t="t" r="r" b="b"/>
              <a:pathLst>
                <a:path w="79" h="37" extrusionOk="0">
                  <a:moveTo>
                    <a:pt x="78" y="31"/>
                  </a:moveTo>
                  <a:cubicBezTo>
                    <a:pt x="77" y="31"/>
                    <a:pt x="76" y="31"/>
                    <a:pt x="75" y="31"/>
                  </a:cubicBezTo>
                  <a:cubicBezTo>
                    <a:pt x="65" y="36"/>
                    <a:pt x="54" y="35"/>
                    <a:pt x="44" y="32"/>
                  </a:cubicBezTo>
                  <a:cubicBezTo>
                    <a:pt x="33" y="29"/>
                    <a:pt x="25" y="22"/>
                    <a:pt x="17" y="15"/>
                  </a:cubicBezTo>
                  <a:cubicBezTo>
                    <a:pt x="13" y="11"/>
                    <a:pt x="9" y="6"/>
                    <a:pt x="5" y="1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8" y="11"/>
                    <a:pt x="16" y="20"/>
                    <a:pt x="25" y="26"/>
                  </a:cubicBezTo>
                  <a:cubicBezTo>
                    <a:pt x="35" y="33"/>
                    <a:pt x="47" y="37"/>
                    <a:pt x="59" y="37"/>
                  </a:cubicBezTo>
                  <a:cubicBezTo>
                    <a:pt x="65" y="37"/>
                    <a:pt x="72" y="36"/>
                    <a:pt x="78" y="33"/>
                  </a:cubicBezTo>
                  <a:cubicBezTo>
                    <a:pt x="79" y="32"/>
                    <a:pt x="79" y="32"/>
                    <a:pt x="78" y="31"/>
                  </a:cubicBezTo>
                  <a:close/>
                </a:path>
              </a:pathLst>
            </a:custGeom>
            <a:solidFill>
              <a:srgbClr val="1207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5107351" y="2059383"/>
              <a:ext cx="132792" cy="49797"/>
            </a:xfrm>
            <a:custGeom>
              <a:avLst/>
              <a:gdLst/>
              <a:ahLst/>
              <a:cxnLst/>
              <a:rect l="l" t="t" r="r" b="b"/>
              <a:pathLst>
                <a:path w="42" h="18" extrusionOk="0">
                  <a:moveTo>
                    <a:pt x="40" y="15"/>
                  </a:moveTo>
                  <a:cubicBezTo>
                    <a:pt x="27" y="14"/>
                    <a:pt x="15" y="9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2" y="11"/>
                    <a:pt x="25" y="16"/>
                    <a:pt x="39" y="17"/>
                  </a:cubicBezTo>
                  <a:cubicBezTo>
                    <a:pt x="40" y="18"/>
                    <a:pt x="41" y="18"/>
                    <a:pt x="42" y="17"/>
                  </a:cubicBezTo>
                  <a:cubicBezTo>
                    <a:pt x="42" y="16"/>
                    <a:pt x="41" y="15"/>
                    <a:pt x="40" y="15"/>
                  </a:cubicBezTo>
                  <a:close/>
                </a:path>
              </a:pathLst>
            </a:custGeom>
            <a:solidFill>
              <a:srgbClr val="1207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5273341" y="1777202"/>
              <a:ext cx="257288" cy="132791"/>
            </a:xfrm>
            <a:custGeom>
              <a:avLst/>
              <a:gdLst/>
              <a:ahLst/>
              <a:cxnLst/>
              <a:rect l="l" t="t" r="r" b="b"/>
              <a:pathLst>
                <a:path w="83" h="43" extrusionOk="0">
                  <a:moveTo>
                    <a:pt x="82" y="41"/>
                  </a:moveTo>
                  <a:cubicBezTo>
                    <a:pt x="68" y="21"/>
                    <a:pt x="48" y="3"/>
                    <a:pt x="22" y="0"/>
                  </a:cubicBezTo>
                  <a:cubicBezTo>
                    <a:pt x="15" y="0"/>
                    <a:pt x="8" y="0"/>
                    <a:pt x="1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5"/>
                    <a:pt x="3" y="5"/>
                    <a:pt x="4" y="5"/>
                  </a:cubicBezTo>
                  <a:cubicBezTo>
                    <a:pt x="15" y="1"/>
                    <a:pt x="26" y="2"/>
                    <a:pt x="37" y="7"/>
                  </a:cubicBezTo>
                  <a:cubicBezTo>
                    <a:pt x="48" y="11"/>
                    <a:pt x="57" y="18"/>
                    <a:pt x="65" y="26"/>
                  </a:cubicBezTo>
                  <a:cubicBezTo>
                    <a:pt x="70" y="31"/>
                    <a:pt x="74" y="36"/>
                    <a:pt x="78" y="42"/>
                  </a:cubicBezTo>
                  <a:cubicBezTo>
                    <a:pt x="78" y="43"/>
                    <a:pt x="79" y="43"/>
                    <a:pt x="80" y="43"/>
                  </a:cubicBezTo>
                  <a:cubicBezTo>
                    <a:pt x="81" y="43"/>
                    <a:pt x="83" y="42"/>
                    <a:pt x="82" y="41"/>
                  </a:cubicBezTo>
                  <a:close/>
                </a:path>
              </a:pathLst>
            </a:custGeom>
            <a:solidFill>
              <a:srgbClr val="12070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5688318" y="2142377"/>
              <a:ext cx="1078936" cy="2049966"/>
            </a:xfrm>
            <a:custGeom>
              <a:avLst/>
              <a:gdLst/>
              <a:ahLst/>
              <a:cxnLst/>
              <a:rect l="l" t="t" r="r" b="b"/>
              <a:pathLst>
                <a:path w="344" h="657" extrusionOk="0">
                  <a:moveTo>
                    <a:pt x="288" y="183"/>
                  </a:moveTo>
                  <a:cubicBezTo>
                    <a:pt x="282" y="166"/>
                    <a:pt x="276" y="149"/>
                    <a:pt x="267" y="132"/>
                  </a:cubicBezTo>
                  <a:cubicBezTo>
                    <a:pt x="254" y="109"/>
                    <a:pt x="239" y="87"/>
                    <a:pt x="222" y="66"/>
                  </a:cubicBezTo>
                  <a:cubicBezTo>
                    <a:pt x="216" y="59"/>
                    <a:pt x="210" y="52"/>
                    <a:pt x="202" y="46"/>
                  </a:cubicBezTo>
                  <a:cubicBezTo>
                    <a:pt x="195" y="40"/>
                    <a:pt x="187" y="35"/>
                    <a:pt x="178" y="31"/>
                  </a:cubicBezTo>
                  <a:cubicBezTo>
                    <a:pt x="159" y="20"/>
                    <a:pt x="140" y="9"/>
                    <a:pt x="118" y="4"/>
                  </a:cubicBezTo>
                  <a:cubicBezTo>
                    <a:pt x="102" y="0"/>
                    <a:pt x="84" y="0"/>
                    <a:pt x="68" y="1"/>
                  </a:cubicBezTo>
                  <a:cubicBezTo>
                    <a:pt x="59" y="2"/>
                    <a:pt x="49" y="4"/>
                    <a:pt x="43" y="10"/>
                  </a:cubicBezTo>
                  <a:cubicBezTo>
                    <a:pt x="39" y="14"/>
                    <a:pt x="36" y="20"/>
                    <a:pt x="34" y="26"/>
                  </a:cubicBezTo>
                  <a:cubicBezTo>
                    <a:pt x="19" y="70"/>
                    <a:pt x="16" y="113"/>
                    <a:pt x="12" y="159"/>
                  </a:cubicBezTo>
                  <a:cubicBezTo>
                    <a:pt x="11" y="170"/>
                    <a:pt x="11" y="179"/>
                    <a:pt x="6" y="188"/>
                  </a:cubicBezTo>
                  <a:cubicBezTo>
                    <a:pt x="2" y="199"/>
                    <a:pt x="0" y="209"/>
                    <a:pt x="0" y="221"/>
                  </a:cubicBezTo>
                  <a:cubicBezTo>
                    <a:pt x="0" y="230"/>
                    <a:pt x="1" y="240"/>
                    <a:pt x="4" y="249"/>
                  </a:cubicBezTo>
                  <a:cubicBezTo>
                    <a:pt x="8" y="265"/>
                    <a:pt x="15" y="281"/>
                    <a:pt x="23" y="294"/>
                  </a:cubicBezTo>
                  <a:cubicBezTo>
                    <a:pt x="30" y="306"/>
                    <a:pt x="37" y="318"/>
                    <a:pt x="44" y="329"/>
                  </a:cubicBezTo>
                  <a:cubicBezTo>
                    <a:pt x="51" y="339"/>
                    <a:pt x="63" y="346"/>
                    <a:pt x="68" y="357"/>
                  </a:cubicBezTo>
                  <a:cubicBezTo>
                    <a:pt x="71" y="362"/>
                    <a:pt x="71" y="369"/>
                    <a:pt x="71" y="375"/>
                  </a:cubicBezTo>
                  <a:cubicBezTo>
                    <a:pt x="71" y="415"/>
                    <a:pt x="76" y="454"/>
                    <a:pt x="85" y="493"/>
                  </a:cubicBezTo>
                  <a:cubicBezTo>
                    <a:pt x="88" y="506"/>
                    <a:pt x="91" y="519"/>
                    <a:pt x="99" y="530"/>
                  </a:cubicBezTo>
                  <a:cubicBezTo>
                    <a:pt x="105" y="540"/>
                    <a:pt x="115" y="548"/>
                    <a:pt x="124" y="557"/>
                  </a:cubicBezTo>
                  <a:cubicBezTo>
                    <a:pt x="137" y="568"/>
                    <a:pt x="150" y="579"/>
                    <a:pt x="165" y="587"/>
                  </a:cubicBezTo>
                  <a:cubicBezTo>
                    <a:pt x="181" y="595"/>
                    <a:pt x="197" y="596"/>
                    <a:pt x="214" y="598"/>
                  </a:cubicBezTo>
                  <a:cubicBezTo>
                    <a:pt x="233" y="601"/>
                    <a:pt x="250" y="610"/>
                    <a:pt x="264" y="622"/>
                  </a:cubicBezTo>
                  <a:cubicBezTo>
                    <a:pt x="273" y="629"/>
                    <a:pt x="290" y="657"/>
                    <a:pt x="304" y="642"/>
                  </a:cubicBezTo>
                  <a:cubicBezTo>
                    <a:pt x="308" y="638"/>
                    <a:pt x="309" y="632"/>
                    <a:pt x="311" y="626"/>
                  </a:cubicBezTo>
                  <a:cubicBezTo>
                    <a:pt x="322" y="589"/>
                    <a:pt x="331" y="552"/>
                    <a:pt x="334" y="514"/>
                  </a:cubicBezTo>
                  <a:cubicBezTo>
                    <a:pt x="338" y="476"/>
                    <a:pt x="344" y="439"/>
                    <a:pt x="340" y="401"/>
                  </a:cubicBezTo>
                  <a:cubicBezTo>
                    <a:pt x="334" y="334"/>
                    <a:pt x="315" y="267"/>
                    <a:pt x="294" y="202"/>
                  </a:cubicBezTo>
                  <a:cubicBezTo>
                    <a:pt x="292" y="196"/>
                    <a:pt x="290" y="190"/>
                    <a:pt x="288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235903" y="2947421"/>
              <a:ext cx="481372" cy="381776"/>
            </a:xfrm>
            <a:custGeom>
              <a:avLst/>
              <a:gdLst/>
              <a:ahLst/>
              <a:cxnLst/>
              <a:rect l="l" t="t" r="r" b="b"/>
              <a:pathLst>
                <a:path w="154" h="123" extrusionOk="0">
                  <a:moveTo>
                    <a:pt x="12" y="119"/>
                  </a:moveTo>
                  <a:cubicBezTo>
                    <a:pt x="18" y="122"/>
                    <a:pt x="24" y="123"/>
                    <a:pt x="30" y="122"/>
                  </a:cubicBezTo>
                  <a:cubicBezTo>
                    <a:pt x="39" y="120"/>
                    <a:pt x="46" y="116"/>
                    <a:pt x="53" y="112"/>
                  </a:cubicBezTo>
                  <a:cubicBezTo>
                    <a:pt x="85" y="92"/>
                    <a:pt x="112" y="63"/>
                    <a:pt x="145" y="45"/>
                  </a:cubicBezTo>
                  <a:cubicBezTo>
                    <a:pt x="149" y="43"/>
                    <a:pt x="154" y="40"/>
                    <a:pt x="154" y="36"/>
                  </a:cubicBezTo>
                  <a:cubicBezTo>
                    <a:pt x="153" y="31"/>
                    <a:pt x="149" y="24"/>
                    <a:pt x="146" y="20"/>
                  </a:cubicBezTo>
                  <a:cubicBezTo>
                    <a:pt x="144" y="16"/>
                    <a:pt x="141" y="12"/>
                    <a:pt x="139" y="8"/>
                  </a:cubicBezTo>
                  <a:cubicBezTo>
                    <a:pt x="136" y="5"/>
                    <a:pt x="134" y="0"/>
                    <a:pt x="129" y="0"/>
                  </a:cubicBezTo>
                  <a:cubicBezTo>
                    <a:pt x="124" y="1"/>
                    <a:pt x="117" y="4"/>
                    <a:pt x="112" y="6"/>
                  </a:cubicBezTo>
                  <a:cubicBezTo>
                    <a:pt x="101" y="11"/>
                    <a:pt x="90" y="16"/>
                    <a:pt x="79" y="21"/>
                  </a:cubicBezTo>
                  <a:cubicBezTo>
                    <a:pt x="71" y="26"/>
                    <a:pt x="63" y="30"/>
                    <a:pt x="55" y="35"/>
                  </a:cubicBezTo>
                  <a:cubicBezTo>
                    <a:pt x="48" y="39"/>
                    <a:pt x="43" y="44"/>
                    <a:pt x="36" y="49"/>
                  </a:cubicBezTo>
                  <a:cubicBezTo>
                    <a:pt x="28" y="56"/>
                    <a:pt x="20" y="63"/>
                    <a:pt x="13" y="71"/>
                  </a:cubicBezTo>
                  <a:cubicBezTo>
                    <a:pt x="6" y="78"/>
                    <a:pt x="1" y="86"/>
                    <a:pt x="0" y="96"/>
                  </a:cubicBezTo>
                  <a:cubicBezTo>
                    <a:pt x="0" y="103"/>
                    <a:pt x="2" y="110"/>
                    <a:pt x="6" y="115"/>
                  </a:cubicBezTo>
                  <a:cubicBezTo>
                    <a:pt x="8" y="117"/>
                    <a:pt x="10" y="118"/>
                    <a:pt x="12" y="119"/>
                  </a:cubicBezTo>
                  <a:close/>
                </a:path>
              </a:pathLst>
            </a:custGeom>
            <a:solidFill>
              <a:srgbClr val="8B4D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086511" y="3702674"/>
              <a:ext cx="547767" cy="580962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42" y="180"/>
                  </a:moveTo>
                  <a:cubicBezTo>
                    <a:pt x="29" y="177"/>
                    <a:pt x="0" y="175"/>
                    <a:pt x="6" y="155"/>
                  </a:cubicBezTo>
                  <a:cubicBezTo>
                    <a:pt x="10" y="145"/>
                    <a:pt x="17" y="135"/>
                    <a:pt x="22" y="125"/>
                  </a:cubicBezTo>
                  <a:cubicBezTo>
                    <a:pt x="27" y="114"/>
                    <a:pt x="33" y="103"/>
                    <a:pt x="38" y="92"/>
                  </a:cubicBezTo>
                  <a:cubicBezTo>
                    <a:pt x="50" y="71"/>
                    <a:pt x="62" y="49"/>
                    <a:pt x="77" y="31"/>
                  </a:cubicBezTo>
                  <a:cubicBezTo>
                    <a:pt x="85" y="21"/>
                    <a:pt x="94" y="12"/>
                    <a:pt x="106" y="7"/>
                  </a:cubicBezTo>
                  <a:cubicBezTo>
                    <a:pt x="118" y="1"/>
                    <a:pt x="132" y="0"/>
                    <a:pt x="144" y="3"/>
                  </a:cubicBezTo>
                  <a:cubicBezTo>
                    <a:pt x="160" y="8"/>
                    <a:pt x="176" y="13"/>
                    <a:pt x="172" y="33"/>
                  </a:cubicBezTo>
                  <a:cubicBezTo>
                    <a:pt x="169" y="43"/>
                    <a:pt x="164" y="52"/>
                    <a:pt x="159" y="60"/>
                  </a:cubicBezTo>
                  <a:cubicBezTo>
                    <a:pt x="145" y="83"/>
                    <a:pt x="128" y="105"/>
                    <a:pt x="113" y="127"/>
                  </a:cubicBezTo>
                  <a:cubicBezTo>
                    <a:pt x="106" y="136"/>
                    <a:pt x="100" y="146"/>
                    <a:pt x="96" y="157"/>
                  </a:cubicBezTo>
                  <a:cubicBezTo>
                    <a:pt x="94" y="166"/>
                    <a:pt x="95" y="175"/>
                    <a:pt x="88" y="182"/>
                  </a:cubicBezTo>
                  <a:cubicBezTo>
                    <a:pt x="84" y="186"/>
                    <a:pt x="72" y="183"/>
                    <a:pt x="67" y="183"/>
                  </a:cubicBezTo>
                  <a:cubicBezTo>
                    <a:pt x="59" y="183"/>
                    <a:pt x="50" y="182"/>
                    <a:pt x="42" y="180"/>
                  </a:cubicBezTo>
                  <a:close/>
                </a:path>
              </a:pathLst>
            </a:custGeom>
            <a:solidFill>
              <a:srgbClr val="8B4D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3746228" y="4142542"/>
              <a:ext cx="705465" cy="248984"/>
            </a:xfrm>
            <a:custGeom>
              <a:avLst/>
              <a:gdLst/>
              <a:ahLst/>
              <a:cxnLst/>
              <a:rect l="l" t="t" r="r" b="b"/>
              <a:pathLst>
                <a:path w="225" h="81" extrusionOk="0">
                  <a:moveTo>
                    <a:pt x="4" y="81"/>
                  </a:moveTo>
                  <a:cubicBezTo>
                    <a:pt x="4" y="81"/>
                    <a:pt x="4" y="81"/>
                    <a:pt x="4" y="81"/>
                  </a:cubicBezTo>
                  <a:cubicBezTo>
                    <a:pt x="225" y="78"/>
                    <a:pt x="225" y="78"/>
                    <a:pt x="225" y="78"/>
                  </a:cubicBezTo>
                  <a:cubicBezTo>
                    <a:pt x="225" y="77"/>
                    <a:pt x="225" y="75"/>
                    <a:pt x="225" y="73"/>
                  </a:cubicBezTo>
                  <a:cubicBezTo>
                    <a:pt x="225" y="70"/>
                    <a:pt x="225" y="66"/>
                    <a:pt x="225" y="63"/>
                  </a:cubicBezTo>
                  <a:cubicBezTo>
                    <a:pt x="225" y="49"/>
                    <a:pt x="221" y="36"/>
                    <a:pt x="214" y="24"/>
                  </a:cubicBezTo>
                  <a:cubicBezTo>
                    <a:pt x="213" y="22"/>
                    <a:pt x="211" y="19"/>
                    <a:pt x="208" y="19"/>
                  </a:cubicBezTo>
                  <a:cubicBezTo>
                    <a:pt x="204" y="18"/>
                    <a:pt x="201" y="20"/>
                    <a:pt x="198" y="22"/>
                  </a:cubicBezTo>
                  <a:cubicBezTo>
                    <a:pt x="187" y="28"/>
                    <a:pt x="172" y="32"/>
                    <a:pt x="159" y="28"/>
                  </a:cubicBezTo>
                  <a:cubicBezTo>
                    <a:pt x="151" y="25"/>
                    <a:pt x="144" y="20"/>
                    <a:pt x="139" y="14"/>
                  </a:cubicBezTo>
                  <a:cubicBezTo>
                    <a:pt x="136" y="11"/>
                    <a:pt x="134" y="7"/>
                    <a:pt x="131" y="4"/>
                  </a:cubicBezTo>
                  <a:cubicBezTo>
                    <a:pt x="129" y="2"/>
                    <a:pt x="126" y="0"/>
                    <a:pt x="123" y="0"/>
                  </a:cubicBezTo>
                  <a:cubicBezTo>
                    <a:pt x="118" y="0"/>
                    <a:pt x="113" y="3"/>
                    <a:pt x="110" y="7"/>
                  </a:cubicBezTo>
                  <a:cubicBezTo>
                    <a:pt x="103" y="13"/>
                    <a:pt x="97" y="18"/>
                    <a:pt x="89" y="22"/>
                  </a:cubicBezTo>
                  <a:cubicBezTo>
                    <a:pt x="78" y="29"/>
                    <a:pt x="67" y="34"/>
                    <a:pt x="55" y="39"/>
                  </a:cubicBezTo>
                  <a:cubicBezTo>
                    <a:pt x="45" y="42"/>
                    <a:pt x="34" y="46"/>
                    <a:pt x="25" y="51"/>
                  </a:cubicBezTo>
                  <a:cubicBezTo>
                    <a:pt x="19" y="54"/>
                    <a:pt x="9" y="59"/>
                    <a:pt x="4" y="66"/>
                  </a:cubicBezTo>
                  <a:cubicBezTo>
                    <a:pt x="1" y="71"/>
                    <a:pt x="0" y="75"/>
                    <a:pt x="4" y="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746228" y="4333432"/>
              <a:ext cx="705465" cy="58099"/>
            </a:xfrm>
            <a:custGeom>
              <a:avLst/>
              <a:gdLst/>
              <a:ahLst/>
              <a:cxnLst/>
              <a:rect l="l" t="t" r="r" b="b"/>
              <a:pathLst>
                <a:path w="225" h="18" extrusionOk="0"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225" y="15"/>
                    <a:pt x="225" y="15"/>
                    <a:pt x="225" y="15"/>
                  </a:cubicBezTo>
                  <a:cubicBezTo>
                    <a:pt x="225" y="14"/>
                    <a:pt x="225" y="12"/>
                    <a:pt x="225" y="10"/>
                  </a:cubicBezTo>
                  <a:cubicBezTo>
                    <a:pt x="225" y="7"/>
                    <a:pt x="225" y="3"/>
                    <a:pt x="225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8"/>
                    <a:pt x="0" y="12"/>
                    <a:pt x="4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912219" y="4167443"/>
              <a:ext cx="215787" cy="182588"/>
            </a:xfrm>
            <a:custGeom>
              <a:avLst/>
              <a:gdLst/>
              <a:ahLst/>
              <a:cxnLst/>
              <a:rect l="l" t="t" r="r" b="b"/>
              <a:pathLst>
                <a:path w="68" h="57" extrusionOk="0">
                  <a:moveTo>
                    <a:pt x="1" y="37"/>
                  </a:moveTo>
                  <a:cubicBezTo>
                    <a:pt x="2" y="34"/>
                    <a:pt x="5" y="34"/>
                    <a:pt x="7" y="33"/>
                  </a:cubicBezTo>
                  <a:cubicBezTo>
                    <a:pt x="20" y="27"/>
                    <a:pt x="32" y="21"/>
                    <a:pt x="44" y="14"/>
                  </a:cubicBezTo>
                  <a:cubicBezTo>
                    <a:pt x="50" y="10"/>
                    <a:pt x="57" y="6"/>
                    <a:pt x="63" y="1"/>
                  </a:cubicBezTo>
                  <a:cubicBezTo>
                    <a:pt x="64" y="1"/>
                    <a:pt x="65" y="0"/>
                    <a:pt x="66" y="1"/>
                  </a:cubicBezTo>
                  <a:cubicBezTo>
                    <a:pt x="67" y="1"/>
                    <a:pt x="68" y="2"/>
                    <a:pt x="67" y="3"/>
                  </a:cubicBezTo>
                  <a:cubicBezTo>
                    <a:pt x="56" y="11"/>
                    <a:pt x="43" y="19"/>
                    <a:pt x="30" y="26"/>
                  </a:cubicBezTo>
                  <a:cubicBezTo>
                    <a:pt x="24" y="29"/>
                    <a:pt x="17" y="32"/>
                    <a:pt x="11" y="35"/>
                  </a:cubicBezTo>
                  <a:cubicBezTo>
                    <a:pt x="9" y="35"/>
                    <a:pt x="7" y="36"/>
                    <a:pt x="6" y="37"/>
                  </a:cubicBezTo>
                  <a:cubicBezTo>
                    <a:pt x="5" y="38"/>
                    <a:pt x="6" y="40"/>
                    <a:pt x="7" y="41"/>
                  </a:cubicBezTo>
                  <a:cubicBezTo>
                    <a:pt x="8" y="43"/>
                    <a:pt x="15" y="50"/>
                    <a:pt x="14" y="53"/>
                  </a:cubicBezTo>
                  <a:cubicBezTo>
                    <a:pt x="11" y="57"/>
                    <a:pt x="6" y="50"/>
                    <a:pt x="6" y="48"/>
                  </a:cubicBezTo>
                  <a:cubicBezTo>
                    <a:pt x="5" y="46"/>
                    <a:pt x="4" y="45"/>
                    <a:pt x="3" y="44"/>
                  </a:cubicBezTo>
                  <a:cubicBezTo>
                    <a:pt x="2" y="42"/>
                    <a:pt x="0" y="39"/>
                    <a:pt x="1" y="37"/>
                  </a:cubicBezTo>
                  <a:close/>
                </a:path>
              </a:pathLst>
            </a:custGeom>
            <a:solidFill>
              <a:srgbClr val="A6673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4045011" y="4184042"/>
              <a:ext cx="49797" cy="33198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2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8" y="3"/>
                    <a:pt x="11" y="6"/>
                    <a:pt x="14" y="9"/>
                  </a:cubicBezTo>
                  <a:cubicBezTo>
                    <a:pt x="15" y="10"/>
                    <a:pt x="14" y="10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1"/>
                    <a:pt x="10" y="11"/>
                    <a:pt x="10" y="10"/>
                  </a:cubicBezTo>
                  <a:cubicBezTo>
                    <a:pt x="7" y="7"/>
                    <a:pt x="4" y="5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4011813" y="4200641"/>
              <a:ext cx="41500" cy="33198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2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8" y="3"/>
                    <a:pt x="10" y="5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6" y="7"/>
                    <a:pt x="3" y="4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978615" y="4217240"/>
              <a:ext cx="33198" cy="33198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1"/>
                  </a:cubicBezTo>
                  <a:cubicBezTo>
                    <a:pt x="7" y="3"/>
                    <a:pt x="9" y="6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7" y="10"/>
                    <a:pt x="7" y="10"/>
                    <a:pt x="6" y="9"/>
                  </a:cubicBezTo>
                  <a:cubicBezTo>
                    <a:pt x="4" y="7"/>
                    <a:pt x="2" y="5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928818" y="4242136"/>
              <a:ext cx="41500" cy="33198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2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8" y="3"/>
                    <a:pt x="11" y="6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0" y="11"/>
                    <a:pt x="8" y="11"/>
                    <a:pt x="8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4"/>
                    <a:pt x="2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4252502" y="3063614"/>
              <a:ext cx="904650" cy="1020833"/>
            </a:xfrm>
            <a:custGeom>
              <a:avLst/>
              <a:gdLst/>
              <a:ahLst/>
              <a:cxnLst/>
              <a:rect l="l" t="t" r="r" b="b"/>
              <a:pathLst>
                <a:path w="290" h="325" extrusionOk="0">
                  <a:moveTo>
                    <a:pt x="85" y="309"/>
                  </a:moveTo>
                  <a:cubicBezTo>
                    <a:pt x="80" y="318"/>
                    <a:pt x="75" y="325"/>
                    <a:pt x="63" y="323"/>
                  </a:cubicBezTo>
                  <a:cubicBezTo>
                    <a:pt x="50" y="322"/>
                    <a:pt x="39" y="316"/>
                    <a:pt x="27" y="312"/>
                  </a:cubicBezTo>
                  <a:cubicBezTo>
                    <a:pt x="21" y="310"/>
                    <a:pt x="15" y="308"/>
                    <a:pt x="10" y="303"/>
                  </a:cubicBezTo>
                  <a:cubicBezTo>
                    <a:pt x="0" y="292"/>
                    <a:pt x="9" y="287"/>
                    <a:pt x="16" y="278"/>
                  </a:cubicBezTo>
                  <a:cubicBezTo>
                    <a:pt x="25" y="267"/>
                    <a:pt x="32" y="254"/>
                    <a:pt x="40" y="242"/>
                  </a:cubicBezTo>
                  <a:cubicBezTo>
                    <a:pt x="57" y="218"/>
                    <a:pt x="74" y="194"/>
                    <a:pt x="92" y="170"/>
                  </a:cubicBezTo>
                  <a:cubicBezTo>
                    <a:pt x="127" y="124"/>
                    <a:pt x="164" y="80"/>
                    <a:pt x="206" y="40"/>
                  </a:cubicBezTo>
                  <a:cubicBezTo>
                    <a:pt x="220" y="28"/>
                    <a:pt x="234" y="15"/>
                    <a:pt x="251" y="7"/>
                  </a:cubicBezTo>
                  <a:cubicBezTo>
                    <a:pt x="264" y="0"/>
                    <a:pt x="290" y="3"/>
                    <a:pt x="284" y="24"/>
                  </a:cubicBezTo>
                  <a:cubicBezTo>
                    <a:pt x="273" y="61"/>
                    <a:pt x="244" y="89"/>
                    <a:pt x="221" y="120"/>
                  </a:cubicBezTo>
                  <a:cubicBezTo>
                    <a:pt x="197" y="152"/>
                    <a:pt x="174" y="184"/>
                    <a:pt x="150" y="216"/>
                  </a:cubicBezTo>
                  <a:cubicBezTo>
                    <a:pt x="130" y="244"/>
                    <a:pt x="110" y="272"/>
                    <a:pt x="90" y="301"/>
                  </a:cubicBezTo>
                  <a:cubicBezTo>
                    <a:pt x="88" y="304"/>
                    <a:pt x="86" y="307"/>
                    <a:pt x="85" y="3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812624" y="3727570"/>
              <a:ext cx="597567" cy="556067"/>
            </a:xfrm>
            <a:custGeom>
              <a:avLst/>
              <a:gdLst/>
              <a:ahLst/>
              <a:cxnLst/>
              <a:rect l="l" t="t" r="r" b="b"/>
              <a:pathLst>
                <a:path w="191" h="178" extrusionOk="0">
                  <a:moveTo>
                    <a:pt x="135" y="3"/>
                  </a:moveTo>
                  <a:cubicBezTo>
                    <a:pt x="150" y="0"/>
                    <a:pt x="165" y="3"/>
                    <a:pt x="176" y="10"/>
                  </a:cubicBezTo>
                  <a:cubicBezTo>
                    <a:pt x="184" y="16"/>
                    <a:pt x="191" y="23"/>
                    <a:pt x="189" y="34"/>
                  </a:cubicBezTo>
                  <a:cubicBezTo>
                    <a:pt x="187" y="44"/>
                    <a:pt x="180" y="53"/>
                    <a:pt x="174" y="61"/>
                  </a:cubicBezTo>
                  <a:cubicBezTo>
                    <a:pt x="161" y="81"/>
                    <a:pt x="146" y="99"/>
                    <a:pt x="130" y="117"/>
                  </a:cubicBezTo>
                  <a:cubicBezTo>
                    <a:pt x="116" y="133"/>
                    <a:pt x="99" y="148"/>
                    <a:pt x="91" y="167"/>
                  </a:cubicBezTo>
                  <a:cubicBezTo>
                    <a:pt x="90" y="170"/>
                    <a:pt x="89" y="172"/>
                    <a:pt x="87" y="174"/>
                  </a:cubicBezTo>
                  <a:cubicBezTo>
                    <a:pt x="83" y="178"/>
                    <a:pt x="72" y="175"/>
                    <a:pt x="67" y="175"/>
                  </a:cubicBezTo>
                  <a:cubicBezTo>
                    <a:pt x="58" y="175"/>
                    <a:pt x="49" y="174"/>
                    <a:pt x="41" y="172"/>
                  </a:cubicBezTo>
                  <a:cubicBezTo>
                    <a:pt x="29" y="169"/>
                    <a:pt x="0" y="168"/>
                    <a:pt x="7" y="149"/>
                  </a:cubicBezTo>
                  <a:cubicBezTo>
                    <a:pt x="9" y="143"/>
                    <a:pt x="12" y="139"/>
                    <a:pt x="16" y="135"/>
                  </a:cubicBezTo>
                  <a:cubicBezTo>
                    <a:pt x="39" y="106"/>
                    <a:pt x="53" y="71"/>
                    <a:pt x="76" y="41"/>
                  </a:cubicBezTo>
                  <a:cubicBezTo>
                    <a:pt x="91" y="21"/>
                    <a:pt x="110" y="7"/>
                    <a:pt x="135" y="3"/>
                  </a:cubicBezTo>
                  <a:close/>
                </a:path>
              </a:pathLst>
            </a:custGeom>
            <a:solidFill>
              <a:srgbClr val="8B4D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3472346" y="4142542"/>
              <a:ext cx="705461" cy="248984"/>
            </a:xfrm>
            <a:custGeom>
              <a:avLst/>
              <a:gdLst/>
              <a:ahLst/>
              <a:cxnLst/>
              <a:rect l="l" t="t" r="r" b="b"/>
              <a:pathLst>
                <a:path w="226" h="81" extrusionOk="0">
                  <a:moveTo>
                    <a:pt x="4" y="81"/>
                  </a:moveTo>
                  <a:cubicBezTo>
                    <a:pt x="4" y="81"/>
                    <a:pt x="4" y="81"/>
                    <a:pt x="4" y="81"/>
                  </a:cubicBezTo>
                  <a:cubicBezTo>
                    <a:pt x="225" y="78"/>
                    <a:pt x="225" y="78"/>
                    <a:pt x="225" y="78"/>
                  </a:cubicBezTo>
                  <a:cubicBezTo>
                    <a:pt x="225" y="77"/>
                    <a:pt x="225" y="75"/>
                    <a:pt x="225" y="73"/>
                  </a:cubicBezTo>
                  <a:cubicBezTo>
                    <a:pt x="226" y="70"/>
                    <a:pt x="226" y="66"/>
                    <a:pt x="225" y="63"/>
                  </a:cubicBezTo>
                  <a:cubicBezTo>
                    <a:pt x="225" y="49"/>
                    <a:pt x="221" y="36"/>
                    <a:pt x="214" y="24"/>
                  </a:cubicBezTo>
                  <a:cubicBezTo>
                    <a:pt x="213" y="22"/>
                    <a:pt x="211" y="19"/>
                    <a:pt x="208" y="19"/>
                  </a:cubicBezTo>
                  <a:cubicBezTo>
                    <a:pt x="204" y="18"/>
                    <a:pt x="201" y="20"/>
                    <a:pt x="198" y="22"/>
                  </a:cubicBezTo>
                  <a:cubicBezTo>
                    <a:pt x="188" y="28"/>
                    <a:pt x="172" y="32"/>
                    <a:pt x="159" y="28"/>
                  </a:cubicBezTo>
                  <a:cubicBezTo>
                    <a:pt x="151" y="25"/>
                    <a:pt x="145" y="20"/>
                    <a:pt x="139" y="14"/>
                  </a:cubicBezTo>
                  <a:cubicBezTo>
                    <a:pt x="136" y="11"/>
                    <a:pt x="134" y="7"/>
                    <a:pt x="131" y="4"/>
                  </a:cubicBezTo>
                  <a:cubicBezTo>
                    <a:pt x="129" y="2"/>
                    <a:pt x="127" y="0"/>
                    <a:pt x="124" y="0"/>
                  </a:cubicBezTo>
                  <a:cubicBezTo>
                    <a:pt x="118" y="0"/>
                    <a:pt x="114" y="3"/>
                    <a:pt x="110" y="7"/>
                  </a:cubicBezTo>
                  <a:cubicBezTo>
                    <a:pt x="103" y="13"/>
                    <a:pt x="97" y="18"/>
                    <a:pt x="90" y="22"/>
                  </a:cubicBezTo>
                  <a:cubicBezTo>
                    <a:pt x="78" y="29"/>
                    <a:pt x="67" y="34"/>
                    <a:pt x="55" y="39"/>
                  </a:cubicBezTo>
                  <a:cubicBezTo>
                    <a:pt x="45" y="42"/>
                    <a:pt x="35" y="46"/>
                    <a:pt x="25" y="51"/>
                  </a:cubicBezTo>
                  <a:cubicBezTo>
                    <a:pt x="19" y="54"/>
                    <a:pt x="9" y="59"/>
                    <a:pt x="4" y="66"/>
                  </a:cubicBezTo>
                  <a:cubicBezTo>
                    <a:pt x="1" y="71"/>
                    <a:pt x="0" y="75"/>
                    <a:pt x="4" y="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3472346" y="4333432"/>
              <a:ext cx="705461" cy="58099"/>
            </a:xfrm>
            <a:custGeom>
              <a:avLst/>
              <a:gdLst/>
              <a:ahLst/>
              <a:cxnLst/>
              <a:rect l="l" t="t" r="r" b="b"/>
              <a:pathLst>
                <a:path w="226" h="18" extrusionOk="0"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225" y="15"/>
                    <a:pt x="225" y="15"/>
                    <a:pt x="225" y="15"/>
                  </a:cubicBezTo>
                  <a:cubicBezTo>
                    <a:pt x="225" y="14"/>
                    <a:pt x="225" y="12"/>
                    <a:pt x="225" y="10"/>
                  </a:cubicBezTo>
                  <a:cubicBezTo>
                    <a:pt x="226" y="7"/>
                    <a:pt x="226" y="3"/>
                    <a:pt x="225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8"/>
                    <a:pt x="0" y="12"/>
                    <a:pt x="4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3638337" y="4167443"/>
              <a:ext cx="215788" cy="182588"/>
            </a:xfrm>
            <a:custGeom>
              <a:avLst/>
              <a:gdLst/>
              <a:ahLst/>
              <a:cxnLst/>
              <a:rect l="l" t="t" r="r" b="b"/>
              <a:pathLst>
                <a:path w="69" h="57" extrusionOk="0">
                  <a:moveTo>
                    <a:pt x="1" y="37"/>
                  </a:moveTo>
                  <a:cubicBezTo>
                    <a:pt x="2" y="34"/>
                    <a:pt x="5" y="34"/>
                    <a:pt x="7" y="33"/>
                  </a:cubicBezTo>
                  <a:cubicBezTo>
                    <a:pt x="20" y="27"/>
                    <a:pt x="32" y="21"/>
                    <a:pt x="44" y="14"/>
                  </a:cubicBezTo>
                  <a:cubicBezTo>
                    <a:pt x="50" y="10"/>
                    <a:pt x="57" y="6"/>
                    <a:pt x="63" y="1"/>
                  </a:cubicBezTo>
                  <a:cubicBezTo>
                    <a:pt x="64" y="1"/>
                    <a:pt x="65" y="0"/>
                    <a:pt x="67" y="1"/>
                  </a:cubicBezTo>
                  <a:cubicBezTo>
                    <a:pt x="67" y="1"/>
                    <a:pt x="69" y="2"/>
                    <a:pt x="68" y="3"/>
                  </a:cubicBezTo>
                  <a:cubicBezTo>
                    <a:pt x="56" y="11"/>
                    <a:pt x="43" y="19"/>
                    <a:pt x="30" y="26"/>
                  </a:cubicBezTo>
                  <a:cubicBezTo>
                    <a:pt x="24" y="29"/>
                    <a:pt x="17" y="32"/>
                    <a:pt x="11" y="35"/>
                  </a:cubicBezTo>
                  <a:cubicBezTo>
                    <a:pt x="9" y="35"/>
                    <a:pt x="7" y="36"/>
                    <a:pt x="6" y="37"/>
                  </a:cubicBezTo>
                  <a:cubicBezTo>
                    <a:pt x="5" y="38"/>
                    <a:pt x="6" y="40"/>
                    <a:pt x="7" y="41"/>
                  </a:cubicBezTo>
                  <a:cubicBezTo>
                    <a:pt x="8" y="43"/>
                    <a:pt x="16" y="50"/>
                    <a:pt x="14" y="53"/>
                  </a:cubicBezTo>
                  <a:cubicBezTo>
                    <a:pt x="11" y="57"/>
                    <a:pt x="6" y="50"/>
                    <a:pt x="6" y="48"/>
                  </a:cubicBezTo>
                  <a:cubicBezTo>
                    <a:pt x="5" y="46"/>
                    <a:pt x="4" y="45"/>
                    <a:pt x="3" y="44"/>
                  </a:cubicBezTo>
                  <a:cubicBezTo>
                    <a:pt x="2" y="42"/>
                    <a:pt x="0" y="39"/>
                    <a:pt x="1" y="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3779426" y="4184042"/>
              <a:ext cx="41500" cy="33198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8" y="3"/>
                    <a:pt x="10" y="6"/>
                    <a:pt x="13" y="9"/>
                  </a:cubicBezTo>
                  <a:cubicBezTo>
                    <a:pt x="14" y="10"/>
                    <a:pt x="13" y="10"/>
                    <a:pt x="12" y="11"/>
                  </a:cubicBezTo>
                  <a:cubicBezTo>
                    <a:pt x="12" y="11"/>
                    <a:pt x="11" y="11"/>
                    <a:pt x="10" y="11"/>
                  </a:cubicBezTo>
                  <a:cubicBezTo>
                    <a:pt x="10" y="11"/>
                    <a:pt x="9" y="11"/>
                    <a:pt x="9" y="10"/>
                  </a:cubicBezTo>
                  <a:cubicBezTo>
                    <a:pt x="6" y="7"/>
                    <a:pt x="3" y="5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3737931" y="4200641"/>
              <a:ext cx="41500" cy="33198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2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8" y="3"/>
                    <a:pt x="11" y="5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6" y="7"/>
                    <a:pt x="4" y="4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3696431" y="4217240"/>
              <a:ext cx="41500" cy="33198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7" y="3"/>
                    <a:pt x="9" y="6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0"/>
                    <a:pt x="9" y="10"/>
                    <a:pt x="8" y="10"/>
                  </a:cubicBezTo>
                  <a:cubicBezTo>
                    <a:pt x="7" y="10"/>
                    <a:pt x="7" y="10"/>
                    <a:pt x="6" y="9"/>
                  </a:cubicBezTo>
                  <a:cubicBezTo>
                    <a:pt x="4" y="7"/>
                    <a:pt x="2" y="5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3654936" y="4242136"/>
              <a:ext cx="41500" cy="33198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2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8" y="3"/>
                    <a:pt x="11" y="6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0" y="11"/>
                    <a:pt x="9" y="11"/>
                    <a:pt x="8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4"/>
                    <a:pt x="2" y="3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4933063" y="2482652"/>
              <a:ext cx="1402620" cy="1917174"/>
            </a:xfrm>
            <a:custGeom>
              <a:avLst/>
              <a:gdLst/>
              <a:ahLst/>
              <a:cxnLst/>
              <a:rect l="l" t="t" r="r" b="b"/>
              <a:pathLst>
                <a:path w="449" h="613" extrusionOk="0">
                  <a:moveTo>
                    <a:pt x="24" y="140"/>
                  </a:moveTo>
                  <a:cubicBezTo>
                    <a:pt x="33" y="172"/>
                    <a:pt x="44" y="203"/>
                    <a:pt x="57" y="235"/>
                  </a:cubicBezTo>
                  <a:cubicBezTo>
                    <a:pt x="66" y="258"/>
                    <a:pt x="75" y="281"/>
                    <a:pt x="85" y="304"/>
                  </a:cubicBezTo>
                  <a:cubicBezTo>
                    <a:pt x="96" y="332"/>
                    <a:pt x="108" y="361"/>
                    <a:pt x="120" y="390"/>
                  </a:cubicBezTo>
                  <a:cubicBezTo>
                    <a:pt x="128" y="411"/>
                    <a:pt x="137" y="431"/>
                    <a:pt x="146" y="451"/>
                  </a:cubicBezTo>
                  <a:cubicBezTo>
                    <a:pt x="164" y="486"/>
                    <a:pt x="186" y="519"/>
                    <a:pt x="212" y="548"/>
                  </a:cubicBezTo>
                  <a:cubicBezTo>
                    <a:pt x="225" y="563"/>
                    <a:pt x="238" y="577"/>
                    <a:pt x="253" y="590"/>
                  </a:cubicBezTo>
                  <a:cubicBezTo>
                    <a:pt x="267" y="603"/>
                    <a:pt x="279" y="607"/>
                    <a:pt x="297" y="613"/>
                  </a:cubicBezTo>
                  <a:cubicBezTo>
                    <a:pt x="297" y="613"/>
                    <a:pt x="297" y="613"/>
                    <a:pt x="298" y="613"/>
                  </a:cubicBezTo>
                  <a:cubicBezTo>
                    <a:pt x="415" y="613"/>
                    <a:pt x="415" y="613"/>
                    <a:pt x="415" y="613"/>
                  </a:cubicBezTo>
                  <a:cubicBezTo>
                    <a:pt x="419" y="611"/>
                    <a:pt x="422" y="607"/>
                    <a:pt x="425" y="604"/>
                  </a:cubicBezTo>
                  <a:cubicBezTo>
                    <a:pt x="445" y="580"/>
                    <a:pt x="449" y="548"/>
                    <a:pt x="444" y="519"/>
                  </a:cubicBezTo>
                  <a:cubicBezTo>
                    <a:pt x="441" y="508"/>
                    <a:pt x="440" y="489"/>
                    <a:pt x="434" y="480"/>
                  </a:cubicBezTo>
                  <a:cubicBezTo>
                    <a:pt x="413" y="443"/>
                    <a:pt x="385" y="410"/>
                    <a:pt x="365" y="373"/>
                  </a:cubicBezTo>
                  <a:cubicBezTo>
                    <a:pt x="343" y="335"/>
                    <a:pt x="319" y="298"/>
                    <a:pt x="292" y="263"/>
                  </a:cubicBezTo>
                  <a:cubicBezTo>
                    <a:pt x="286" y="255"/>
                    <a:pt x="279" y="246"/>
                    <a:pt x="273" y="238"/>
                  </a:cubicBezTo>
                  <a:cubicBezTo>
                    <a:pt x="244" y="200"/>
                    <a:pt x="216" y="162"/>
                    <a:pt x="187" y="124"/>
                  </a:cubicBezTo>
                  <a:cubicBezTo>
                    <a:pt x="161" y="89"/>
                    <a:pt x="133" y="56"/>
                    <a:pt x="99" y="29"/>
                  </a:cubicBezTo>
                  <a:cubicBezTo>
                    <a:pt x="88" y="20"/>
                    <a:pt x="76" y="11"/>
                    <a:pt x="62" y="6"/>
                  </a:cubicBezTo>
                  <a:cubicBezTo>
                    <a:pt x="48" y="1"/>
                    <a:pt x="33" y="0"/>
                    <a:pt x="19" y="6"/>
                  </a:cubicBezTo>
                  <a:cubicBezTo>
                    <a:pt x="0" y="15"/>
                    <a:pt x="1" y="32"/>
                    <a:pt x="4" y="50"/>
                  </a:cubicBezTo>
                  <a:cubicBezTo>
                    <a:pt x="9" y="81"/>
                    <a:pt x="15" y="110"/>
                    <a:pt x="24" y="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3962016" y="2482652"/>
              <a:ext cx="1261530" cy="1593496"/>
            </a:xfrm>
            <a:custGeom>
              <a:avLst/>
              <a:gdLst/>
              <a:ahLst/>
              <a:cxnLst/>
              <a:rect l="l" t="t" r="r" b="b"/>
              <a:pathLst>
                <a:path w="402" h="511" extrusionOk="0">
                  <a:moveTo>
                    <a:pt x="4" y="463"/>
                  </a:moveTo>
                  <a:cubicBezTo>
                    <a:pt x="5" y="462"/>
                    <a:pt x="6" y="460"/>
                    <a:pt x="8" y="459"/>
                  </a:cubicBezTo>
                  <a:cubicBezTo>
                    <a:pt x="18" y="445"/>
                    <a:pt x="26" y="427"/>
                    <a:pt x="36" y="412"/>
                  </a:cubicBezTo>
                  <a:cubicBezTo>
                    <a:pt x="57" y="382"/>
                    <a:pt x="79" y="353"/>
                    <a:pt x="98" y="322"/>
                  </a:cubicBezTo>
                  <a:cubicBezTo>
                    <a:pt x="115" y="294"/>
                    <a:pt x="129" y="264"/>
                    <a:pt x="147" y="236"/>
                  </a:cubicBezTo>
                  <a:cubicBezTo>
                    <a:pt x="167" y="204"/>
                    <a:pt x="188" y="172"/>
                    <a:pt x="208" y="140"/>
                  </a:cubicBezTo>
                  <a:cubicBezTo>
                    <a:pt x="232" y="103"/>
                    <a:pt x="251" y="58"/>
                    <a:pt x="286" y="30"/>
                  </a:cubicBezTo>
                  <a:cubicBezTo>
                    <a:pt x="302" y="17"/>
                    <a:pt x="324" y="0"/>
                    <a:pt x="345" y="3"/>
                  </a:cubicBezTo>
                  <a:cubicBezTo>
                    <a:pt x="360" y="6"/>
                    <a:pt x="371" y="19"/>
                    <a:pt x="378" y="31"/>
                  </a:cubicBezTo>
                  <a:cubicBezTo>
                    <a:pt x="387" y="47"/>
                    <a:pt x="394" y="65"/>
                    <a:pt x="398" y="83"/>
                  </a:cubicBezTo>
                  <a:cubicBezTo>
                    <a:pt x="402" y="102"/>
                    <a:pt x="399" y="120"/>
                    <a:pt x="392" y="139"/>
                  </a:cubicBezTo>
                  <a:cubicBezTo>
                    <a:pt x="368" y="199"/>
                    <a:pt x="334" y="255"/>
                    <a:pt x="290" y="302"/>
                  </a:cubicBezTo>
                  <a:cubicBezTo>
                    <a:pt x="275" y="320"/>
                    <a:pt x="258" y="336"/>
                    <a:pt x="242" y="352"/>
                  </a:cubicBezTo>
                  <a:cubicBezTo>
                    <a:pt x="217" y="377"/>
                    <a:pt x="193" y="403"/>
                    <a:pt x="171" y="431"/>
                  </a:cubicBezTo>
                  <a:cubicBezTo>
                    <a:pt x="152" y="453"/>
                    <a:pt x="132" y="474"/>
                    <a:pt x="112" y="496"/>
                  </a:cubicBezTo>
                  <a:cubicBezTo>
                    <a:pt x="99" y="511"/>
                    <a:pt x="64" y="490"/>
                    <a:pt x="47" y="485"/>
                  </a:cubicBezTo>
                  <a:cubicBezTo>
                    <a:pt x="38" y="482"/>
                    <a:pt x="29" y="479"/>
                    <a:pt x="20" y="475"/>
                  </a:cubicBezTo>
                  <a:cubicBezTo>
                    <a:pt x="15" y="474"/>
                    <a:pt x="7" y="474"/>
                    <a:pt x="4" y="470"/>
                  </a:cubicBezTo>
                  <a:cubicBezTo>
                    <a:pt x="0" y="466"/>
                    <a:pt x="1" y="465"/>
                    <a:pt x="4" y="4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128006" y="4200641"/>
              <a:ext cx="58099" cy="182588"/>
            </a:xfrm>
            <a:custGeom>
              <a:avLst/>
              <a:gdLst/>
              <a:ahLst/>
              <a:cxnLst/>
              <a:rect l="l" t="t" r="r" b="b"/>
              <a:pathLst>
                <a:path w="19" h="59" extrusionOk="0">
                  <a:moveTo>
                    <a:pt x="6" y="2"/>
                  </a:moveTo>
                  <a:cubicBezTo>
                    <a:pt x="15" y="19"/>
                    <a:pt x="19" y="38"/>
                    <a:pt x="18" y="57"/>
                  </a:cubicBezTo>
                  <a:cubicBezTo>
                    <a:pt x="18" y="59"/>
                    <a:pt x="13" y="59"/>
                    <a:pt x="13" y="57"/>
                  </a:cubicBezTo>
                  <a:cubicBezTo>
                    <a:pt x="15" y="38"/>
                    <a:pt x="11" y="19"/>
                    <a:pt x="1" y="2"/>
                  </a:cubicBezTo>
                  <a:cubicBezTo>
                    <a:pt x="0" y="1"/>
                    <a:pt x="5" y="0"/>
                    <a:pt x="6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144605" y="4042949"/>
              <a:ext cx="132792" cy="141093"/>
            </a:xfrm>
            <a:custGeom>
              <a:avLst/>
              <a:gdLst/>
              <a:ahLst/>
              <a:cxnLst/>
              <a:rect l="l" t="t" r="r" b="b"/>
              <a:pathLst>
                <a:path w="43" h="45" extrusionOk="0">
                  <a:moveTo>
                    <a:pt x="38" y="1"/>
                  </a:moveTo>
                  <a:cubicBezTo>
                    <a:pt x="26" y="15"/>
                    <a:pt x="14" y="29"/>
                    <a:pt x="1" y="42"/>
                  </a:cubicBezTo>
                  <a:cubicBezTo>
                    <a:pt x="0" y="44"/>
                    <a:pt x="4" y="45"/>
                    <a:pt x="5" y="43"/>
                  </a:cubicBezTo>
                  <a:cubicBezTo>
                    <a:pt x="18" y="30"/>
                    <a:pt x="30" y="16"/>
                    <a:pt x="42" y="3"/>
                  </a:cubicBezTo>
                  <a:cubicBezTo>
                    <a:pt x="43" y="1"/>
                    <a:pt x="39" y="0"/>
                    <a:pt x="38" y="1"/>
                  </a:cubicBezTo>
                  <a:close/>
                </a:path>
              </a:pathLst>
            </a:custGeom>
            <a:solidFill>
              <a:srgbClr val="542A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310596" y="3337498"/>
              <a:ext cx="639067" cy="688855"/>
            </a:xfrm>
            <a:custGeom>
              <a:avLst/>
              <a:gdLst/>
              <a:ahLst/>
              <a:cxnLst/>
              <a:rect l="l" t="t" r="r" b="b"/>
              <a:pathLst>
                <a:path w="204" h="220" extrusionOk="0">
                  <a:moveTo>
                    <a:pt x="198" y="1"/>
                  </a:moveTo>
                  <a:cubicBezTo>
                    <a:pt x="158" y="43"/>
                    <a:pt x="158" y="43"/>
                    <a:pt x="158" y="43"/>
                  </a:cubicBezTo>
                  <a:cubicBezTo>
                    <a:pt x="144" y="57"/>
                    <a:pt x="131" y="72"/>
                    <a:pt x="117" y="86"/>
                  </a:cubicBezTo>
                  <a:cubicBezTo>
                    <a:pt x="111" y="93"/>
                    <a:pt x="104" y="99"/>
                    <a:pt x="98" y="106"/>
                  </a:cubicBezTo>
                  <a:cubicBezTo>
                    <a:pt x="92" y="113"/>
                    <a:pt x="86" y="121"/>
                    <a:pt x="80" y="128"/>
                  </a:cubicBezTo>
                  <a:cubicBezTo>
                    <a:pt x="69" y="143"/>
                    <a:pt x="57" y="157"/>
                    <a:pt x="44" y="171"/>
                  </a:cubicBezTo>
                  <a:cubicBezTo>
                    <a:pt x="32" y="186"/>
                    <a:pt x="19" y="199"/>
                    <a:pt x="7" y="213"/>
                  </a:cubicBezTo>
                  <a:cubicBezTo>
                    <a:pt x="5" y="215"/>
                    <a:pt x="3" y="217"/>
                    <a:pt x="2" y="218"/>
                  </a:cubicBezTo>
                  <a:cubicBezTo>
                    <a:pt x="0" y="220"/>
                    <a:pt x="5" y="220"/>
                    <a:pt x="6" y="219"/>
                  </a:cubicBezTo>
                  <a:cubicBezTo>
                    <a:pt x="19" y="206"/>
                    <a:pt x="31" y="192"/>
                    <a:pt x="43" y="178"/>
                  </a:cubicBezTo>
                  <a:cubicBezTo>
                    <a:pt x="56" y="164"/>
                    <a:pt x="68" y="150"/>
                    <a:pt x="80" y="135"/>
                  </a:cubicBezTo>
                  <a:cubicBezTo>
                    <a:pt x="86" y="128"/>
                    <a:pt x="91" y="120"/>
                    <a:pt x="97" y="113"/>
                  </a:cubicBezTo>
                  <a:cubicBezTo>
                    <a:pt x="103" y="106"/>
                    <a:pt x="110" y="99"/>
                    <a:pt x="116" y="92"/>
                  </a:cubicBezTo>
                  <a:cubicBezTo>
                    <a:pt x="130" y="78"/>
                    <a:pt x="143" y="64"/>
                    <a:pt x="157" y="50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9" y="6"/>
                    <a:pt x="200" y="4"/>
                    <a:pt x="202" y="2"/>
                  </a:cubicBezTo>
                  <a:cubicBezTo>
                    <a:pt x="204" y="1"/>
                    <a:pt x="199" y="0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4152908" y="2739938"/>
              <a:ext cx="2348759" cy="1518802"/>
            </a:xfrm>
            <a:custGeom>
              <a:avLst/>
              <a:gdLst/>
              <a:ahLst/>
              <a:cxnLst/>
              <a:rect l="l" t="t" r="r" b="b"/>
              <a:pathLst>
                <a:path w="753" h="486" extrusionOk="0">
                  <a:moveTo>
                    <a:pt x="753" y="426"/>
                  </a:moveTo>
                  <a:cubicBezTo>
                    <a:pt x="752" y="432"/>
                    <a:pt x="749" y="437"/>
                    <a:pt x="745" y="442"/>
                  </a:cubicBezTo>
                  <a:cubicBezTo>
                    <a:pt x="738" y="450"/>
                    <a:pt x="726" y="453"/>
                    <a:pt x="722" y="464"/>
                  </a:cubicBezTo>
                  <a:cubicBezTo>
                    <a:pt x="722" y="465"/>
                    <a:pt x="721" y="465"/>
                    <a:pt x="721" y="465"/>
                  </a:cubicBezTo>
                  <a:cubicBezTo>
                    <a:pt x="717" y="466"/>
                    <a:pt x="714" y="464"/>
                    <a:pt x="710" y="463"/>
                  </a:cubicBezTo>
                  <a:cubicBezTo>
                    <a:pt x="709" y="463"/>
                    <a:pt x="707" y="462"/>
                    <a:pt x="705" y="462"/>
                  </a:cubicBezTo>
                  <a:cubicBezTo>
                    <a:pt x="703" y="462"/>
                    <a:pt x="702" y="463"/>
                    <a:pt x="702" y="465"/>
                  </a:cubicBezTo>
                  <a:cubicBezTo>
                    <a:pt x="701" y="467"/>
                    <a:pt x="701" y="469"/>
                    <a:pt x="700" y="471"/>
                  </a:cubicBezTo>
                  <a:cubicBezTo>
                    <a:pt x="699" y="473"/>
                    <a:pt x="698" y="475"/>
                    <a:pt x="697" y="477"/>
                  </a:cubicBezTo>
                  <a:cubicBezTo>
                    <a:pt x="691" y="484"/>
                    <a:pt x="680" y="486"/>
                    <a:pt x="671" y="485"/>
                  </a:cubicBezTo>
                  <a:cubicBezTo>
                    <a:pt x="661" y="485"/>
                    <a:pt x="651" y="483"/>
                    <a:pt x="642" y="480"/>
                  </a:cubicBezTo>
                  <a:cubicBezTo>
                    <a:pt x="633" y="478"/>
                    <a:pt x="624" y="474"/>
                    <a:pt x="615" y="471"/>
                  </a:cubicBezTo>
                  <a:cubicBezTo>
                    <a:pt x="579" y="454"/>
                    <a:pt x="549" y="428"/>
                    <a:pt x="525" y="397"/>
                  </a:cubicBezTo>
                  <a:cubicBezTo>
                    <a:pt x="498" y="363"/>
                    <a:pt x="477" y="325"/>
                    <a:pt x="457" y="286"/>
                  </a:cubicBezTo>
                  <a:cubicBezTo>
                    <a:pt x="435" y="244"/>
                    <a:pt x="413" y="201"/>
                    <a:pt x="391" y="159"/>
                  </a:cubicBezTo>
                  <a:cubicBezTo>
                    <a:pt x="380" y="137"/>
                    <a:pt x="369" y="116"/>
                    <a:pt x="358" y="95"/>
                  </a:cubicBezTo>
                  <a:cubicBezTo>
                    <a:pt x="353" y="85"/>
                    <a:pt x="348" y="74"/>
                    <a:pt x="342" y="65"/>
                  </a:cubicBezTo>
                  <a:cubicBezTo>
                    <a:pt x="337" y="56"/>
                    <a:pt x="331" y="47"/>
                    <a:pt x="324" y="40"/>
                  </a:cubicBezTo>
                  <a:cubicBezTo>
                    <a:pt x="323" y="39"/>
                    <a:pt x="324" y="38"/>
                    <a:pt x="325" y="38"/>
                  </a:cubicBezTo>
                  <a:cubicBezTo>
                    <a:pt x="324" y="38"/>
                    <a:pt x="324" y="37"/>
                    <a:pt x="324" y="37"/>
                  </a:cubicBezTo>
                  <a:cubicBezTo>
                    <a:pt x="320" y="31"/>
                    <a:pt x="318" y="24"/>
                    <a:pt x="315" y="17"/>
                  </a:cubicBezTo>
                  <a:cubicBezTo>
                    <a:pt x="313" y="14"/>
                    <a:pt x="312" y="11"/>
                    <a:pt x="309" y="8"/>
                  </a:cubicBezTo>
                  <a:cubicBezTo>
                    <a:pt x="308" y="6"/>
                    <a:pt x="307" y="5"/>
                    <a:pt x="305" y="4"/>
                  </a:cubicBezTo>
                  <a:cubicBezTo>
                    <a:pt x="304" y="3"/>
                    <a:pt x="302" y="2"/>
                    <a:pt x="301" y="3"/>
                  </a:cubicBezTo>
                  <a:cubicBezTo>
                    <a:pt x="298" y="5"/>
                    <a:pt x="297" y="8"/>
                    <a:pt x="294" y="10"/>
                  </a:cubicBezTo>
                  <a:cubicBezTo>
                    <a:pt x="290" y="12"/>
                    <a:pt x="286" y="11"/>
                    <a:pt x="282" y="10"/>
                  </a:cubicBezTo>
                  <a:cubicBezTo>
                    <a:pt x="277" y="9"/>
                    <a:pt x="273" y="11"/>
                    <a:pt x="269" y="13"/>
                  </a:cubicBezTo>
                  <a:cubicBezTo>
                    <a:pt x="265" y="15"/>
                    <a:pt x="262" y="18"/>
                    <a:pt x="259" y="22"/>
                  </a:cubicBezTo>
                  <a:cubicBezTo>
                    <a:pt x="252" y="28"/>
                    <a:pt x="247" y="36"/>
                    <a:pt x="242" y="44"/>
                  </a:cubicBezTo>
                  <a:cubicBezTo>
                    <a:pt x="236" y="51"/>
                    <a:pt x="231" y="59"/>
                    <a:pt x="226" y="67"/>
                  </a:cubicBezTo>
                  <a:cubicBezTo>
                    <a:pt x="217" y="83"/>
                    <a:pt x="208" y="100"/>
                    <a:pt x="199" y="117"/>
                  </a:cubicBezTo>
                  <a:cubicBezTo>
                    <a:pt x="182" y="151"/>
                    <a:pt x="166" y="185"/>
                    <a:pt x="146" y="217"/>
                  </a:cubicBezTo>
                  <a:cubicBezTo>
                    <a:pt x="125" y="250"/>
                    <a:pt x="101" y="280"/>
                    <a:pt x="77" y="310"/>
                  </a:cubicBezTo>
                  <a:cubicBezTo>
                    <a:pt x="52" y="340"/>
                    <a:pt x="28" y="370"/>
                    <a:pt x="5" y="401"/>
                  </a:cubicBezTo>
                  <a:cubicBezTo>
                    <a:pt x="4" y="403"/>
                    <a:pt x="0" y="402"/>
                    <a:pt x="0" y="401"/>
                  </a:cubicBezTo>
                  <a:cubicBezTo>
                    <a:pt x="3" y="397"/>
                    <a:pt x="6" y="393"/>
                    <a:pt x="9" y="389"/>
                  </a:cubicBezTo>
                  <a:cubicBezTo>
                    <a:pt x="33" y="358"/>
                    <a:pt x="58" y="327"/>
                    <a:pt x="83" y="297"/>
                  </a:cubicBezTo>
                  <a:cubicBezTo>
                    <a:pt x="108" y="266"/>
                    <a:pt x="131" y="234"/>
                    <a:pt x="151" y="200"/>
                  </a:cubicBezTo>
                  <a:cubicBezTo>
                    <a:pt x="170" y="167"/>
                    <a:pt x="186" y="131"/>
                    <a:pt x="205" y="97"/>
                  </a:cubicBezTo>
                  <a:cubicBezTo>
                    <a:pt x="214" y="80"/>
                    <a:pt x="223" y="63"/>
                    <a:pt x="234" y="48"/>
                  </a:cubicBezTo>
                  <a:cubicBezTo>
                    <a:pt x="239" y="40"/>
                    <a:pt x="245" y="32"/>
                    <a:pt x="251" y="25"/>
                  </a:cubicBezTo>
                  <a:cubicBezTo>
                    <a:pt x="256" y="18"/>
                    <a:pt x="263" y="12"/>
                    <a:pt x="271" y="9"/>
                  </a:cubicBezTo>
                  <a:cubicBezTo>
                    <a:pt x="275" y="7"/>
                    <a:pt x="280" y="7"/>
                    <a:pt x="284" y="8"/>
                  </a:cubicBezTo>
                  <a:cubicBezTo>
                    <a:pt x="286" y="8"/>
                    <a:pt x="289" y="9"/>
                    <a:pt x="291" y="8"/>
                  </a:cubicBezTo>
                  <a:cubicBezTo>
                    <a:pt x="293" y="7"/>
                    <a:pt x="294" y="6"/>
                    <a:pt x="295" y="4"/>
                  </a:cubicBezTo>
                  <a:cubicBezTo>
                    <a:pt x="297" y="2"/>
                    <a:pt x="299" y="0"/>
                    <a:pt x="303" y="0"/>
                  </a:cubicBezTo>
                  <a:cubicBezTo>
                    <a:pt x="307" y="0"/>
                    <a:pt x="310" y="3"/>
                    <a:pt x="312" y="6"/>
                  </a:cubicBezTo>
                  <a:cubicBezTo>
                    <a:pt x="322" y="17"/>
                    <a:pt x="323" y="34"/>
                    <a:pt x="334" y="44"/>
                  </a:cubicBezTo>
                  <a:cubicBezTo>
                    <a:pt x="335" y="44"/>
                    <a:pt x="334" y="45"/>
                    <a:pt x="334" y="45"/>
                  </a:cubicBezTo>
                  <a:cubicBezTo>
                    <a:pt x="335" y="46"/>
                    <a:pt x="336" y="48"/>
                    <a:pt x="337" y="49"/>
                  </a:cubicBezTo>
                  <a:cubicBezTo>
                    <a:pt x="343" y="58"/>
                    <a:pt x="348" y="66"/>
                    <a:pt x="353" y="75"/>
                  </a:cubicBezTo>
                  <a:cubicBezTo>
                    <a:pt x="358" y="86"/>
                    <a:pt x="363" y="96"/>
                    <a:pt x="369" y="107"/>
                  </a:cubicBezTo>
                  <a:cubicBezTo>
                    <a:pt x="380" y="128"/>
                    <a:pt x="391" y="149"/>
                    <a:pt x="402" y="171"/>
                  </a:cubicBezTo>
                  <a:cubicBezTo>
                    <a:pt x="423" y="212"/>
                    <a:pt x="445" y="254"/>
                    <a:pt x="467" y="296"/>
                  </a:cubicBezTo>
                  <a:cubicBezTo>
                    <a:pt x="486" y="334"/>
                    <a:pt x="508" y="372"/>
                    <a:pt x="536" y="404"/>
                  </a:cubicBezTo>
                  <a:cubicBezTo>
                    <a:pt x="560" y="434"/>
                    <a:pt x="591" y="459"/>
                    <a:pt x="628" y="473"/>
                  </a:cubicBezTo>
                  <a:cubicBezTo>
                    <a:pt x="636" y="476"/>
                    <a:pt x="645" y="479"/>
                    <a:pt x="655" y="481"/>
                  </a:cubicBezTo>
                  <a:cubicBezTo>
                    <a:pt x="665" y="483"/>
                    <a:pt x="676" y="485"/>
                    <a:pt x="686" y="481"/>
                  </a:cubicBezTo>
                  <a:cubicBezTo>
                    <a:pt x="690" y="479"/>
                    <a:pt x="693" y="476"/>
                    <a:pt x="695" y="472"/>
                  </a:cubicBezTo>
                  <a:cubicBezTo>
                    <a:pt x="697" y="468"/>
                    <a:pt x="696" y="463"/>
                    <a:pt x="700" y="461"/>
                  </a:cubicBezTo>
                  <a:cubicBezTo>
                    <a:pt x="703" y="459"/>
                    <a:pt x="706" y="459"/>
                    <a:pt x="709" y="460"/>
                  </a:cubicBezTo>
                  <a:cubicBezTo>
                    <a:pt x="712" y="461"/>
                    <a:pt x="715" y="463"/>
                    <a:pt x="718" y="463"/>
                  </a:cubicBezTo>
                  <a:cubicBezTo>
                    <a:pt x="722" y="453"/>
                    <a:pt x="733" y="449"/>
                    <a:pt x="740" y="442"/>
                  </a:cubicBezTo>
                  <a:cubicBezTo>
                    <a:pt x="745" y="437"/>
                    <a:pt x="748" y="430"/>
                    <a:pt x="749" y="423"/>
                  </a:cubicBezTo>
                  <a:cubicBezTo>
                    <a:pt x="750" y="423"/>
                    <a:pt x="752" y="425"/>
                    <a:pt x="753" y="4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970318" y="2997218"/>
              <a:ext cx="1020848" cy="937840"/>
            </a:xfrm>
            <a:custGeom>
              <a:avLst/>
              <a:gdLst/>
              <a:ahLst/>
              <a:cxnLst/>
              <a:rect l="l" t="t" r="r" b="b"/>
              <a:pathLst>
                <a:path w="326" h="300" extrusionOk="0">
                  <a:moveTo>
                    <a:pt x="36" y="290"/>
                  </a:moveTo>
                  <a:cubicBezTo>
                    <a:pt x="38" y="286"/>
                    <a:pt x="39" y="280"/>
                    <a:pt x="39" y="277"/>
                  </a:cubicBezTo>
                  <a:cubicBezTo>
                    <a:pt x="40" y="280"/>
                    <a:pt x="44" y="280"/>
                    <a:pt x="46" y="278"/>
                  </a:cubicBezTo>
                  <a:cubicBezTo>
                    <a:pt x="49" y="276"/>
                    <a:pt x="49" y="273"/>
                    <a:pt x="49" y="270"/>
                  </a:cubicBezTo>
                  <a:cubicBezTo>
                    <a:pt x="50" y="262"/>
                    <a:pt x="50" y="253"/>
                    <a:pt x="53" y="246"/>
                  </a:cubicBezTo>
                  <a:cubicBezTo>
                    <a:pt x="55" y="243"/>
                    <a:pt x="55" y="240"/>
                    <a:pt x="57" y="237"/>
                  </a:cubicBezTo>
                  <a:cubicBezTo>
                    <a:pt x="59" y="234"/>
                    <a:pt x="62" y="232"/>
                    <a:pt x="64" y="230"/>
                  </a:cubicBezTo>
                  <a:cubicBezTo>
                    <a:pt x="71" y="223"/>
                    <a:pt x="76" y="215"/>
                    <a:pt x="82" y="207"/>
                  </a:cubicBezTo>
                  <a:cubicBezTo>
                    <a:pt x="88" y="199"/>
                    <a:pt x="95" y="191"/>
                    <a:pt x="102" y="183"/>
                  </a:cubicBezTo>
                  <a:cubicBezTo>
                    <a:pt x="108" y="177"/>
                    <a:pt x="113" y="169"/>
                    <a:pt x="121" y="165"/>
                  </a:cubicBezTo>
                  <a:cubicBezTo>
                    <a:pt x="129" y="160"/>
                    <a:pt x="138" y="155"/>
                    <a:pt x="146" y="151"/>
                  </a:cubicBezTo>
                  <a:cubicBezTo>
                    <a:pt x="160" y="145"/>
                    <a:pt x="174" y="139"/>
                    <a:pt x="188" y="134"/>
                  </a:cubicBezTo>
                  <a:cubicBezTo>
                    <a:pt x="224" y="120"/>
                    <a:pt x="262" y="111"/>
                    <a:pt x="294" y="89"/>
                  </a:cubicBezTo>
                  <a:cubicBezTo>
                    <a:pt x="309" y="79"/>
                    <a:pt x="324" y="65"/>
                    <a:pt x="325" y="47"/>
                  </a:cubicBezTo>
                  <a:cubicBezTo>
                    <a:pt x="326" y="27"/>
                    <a:pt x="309" y="9"/>
                    <a:pt x="290" y="5"/>
                  </a:cubicBezTo>
                  <a:cubicBezTo>
                    <a:pt x="270" y="0"/>
                    <a:pt x="250" y="5"/>
                    <a:pt x="231" y="12"/>
                  </a:cubicBezTo>
                  <a:cubicBezTo>
                    <a:pt x="191" y="28"/>
                    <a:pt x="156" y="56"/>
                    <a:pt x="123" y="84"/>
                  </a:cubicBezTo>
                  <a:cubicBezTo>
                    <a:pt x="91" y="112"/>
                    <a:pt x="60" y="141"/>
                    <a:pt x="34" y="175"/>
                  </a:cubicBezTo>
                  <a:cubicBezTo>
                    <a:pt x="26" y="185"/>
                    <a:pt x="18" y="195"/>
                    <a:pt x="11" y="206"/>
                  </a:cubicBezTo>
                  <a:cubicBezTo>
                    <a:pt x="7" y="211"/>
                    <a:pt x="5" y="215"/>
                    <a:pt x="4" y="221"/>
                  </a:cubicBezTo>
                  <a:cubicBezTo>
                    <a:pt x="2" y="228"/>
                    <a:pt x="2" y="235"/>
                    <a:pt x="2" y="241"/>
                  </a:cubicBezTo>
                  <a:cubicBezTo>
                    <a:pt x="2" y="246"/>
                    <a:pt x="1" y="249"/>
                    <a:pt x="1" y="254"/>
                  </a:cubicBezTo>
                  <a:cubicBezTo>
                    <a:pt x="0" y="259"/>
                    <a:pt x="1" y="265"/>
                    <a:pt x="2" y="271"/>
                  </a:cubicBezTo>
                  <a:cubicBezTo>
                    <a:pt x="3" y="272"/>
                    <a:pt x="3" y="274"/>
                    <a:pt x="5" y="275"/>
                  </a:cubicBezTo>
                  <a:cubicBezTo>
                    <a:pt x="6" y="276"/>
                    <a:pt x="8" y="276"/>
                    <a:pt x="9" y="274"/>
                  </a:cubicBezTo>
                  <a:cubicBezTo>
                    <a:pt x="7" y="280"/>
                    <a:pt x="9" y="284"/>
                    <a:pt x="11" y="289"/>
                  </a:cubicBezTo>
                  <a:cubicBezTo>
                    <a:pt x="12" y="290"/>
                    <a:pt x="12" y="291"/>
                    <a:pt x="13" y="292"/>
                  </a:cubicBezTo>
                  <a:cubicBezTo>
                    <a:pt x="14" y="292"/>
                    <a:pt x="15" y="293"/>
                    <a:pt x="17" y="292"/>
                  </a:cubicBezTo>
                  <a:cubicBezTo>
                    <a:pt x="17" y="292"/>
                    <a:pt x="18" y="291"/>
                    <a:pt x="19" y="291"/>
                  </a:cubicBezTo>
                  <a:cubicBezTo>
                    <a:pt x="19" y="289"/>
                    <a:pt x="20" y="288"/>
                    <a:pt x="21" y="287"/>
                  </a:cubicBezTo>
                  <a:cubicBezTo>
                    <a:pt x="21" y="292"/>
                    <a:pt x="21" y="300"/>
                    <a:pt x="28" y="299"/>
                  </a:cubicBezTo>
                  <a:cubicBezTo>
                    <a:pt x="32" y="299"/>
                    <a:pt x="35" y="295"/>
                    <a:pt x="36" y="290"/>
                  </a:cubicBezTo>
                  <a:close/>
                </a:path>
              </a:pathLst>
            </a:custGeom>
            <a:solidFill>
              <a:srgbClr val="8B4D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559582" y="2208773"/>
              <a:ext cx="1759502" cy="1228322"/>
            </a:xfrm>
            <a:custGeom>
              <a:avLst/>
              <a:gdLst/>
              <a:ahLst/>
              <a:cxnLst/>
              <a:rect l="l" t="t" r="r" b="b"/>
              <a:pathLst>
                <a:path w="561" h="393" extrusionOk="0">
                  <a:moveTo>
                    <a:pt x="560" y="80"/>
                  </a:moveTo>
                  <a:cubicBezTo>
                    <a:pt x="557" y="66"/>
                    <a:pt x="552" y="53"/>
                    <a:pt x="545" y="41"/>
                  </a:cubicBezTo>
                  <a:cubicBezTo>
                    <a:pt x="534" y="23"/>
                    <a:pt x="505" y="10"/>
                    <a:pt x="486" y="5"/>
                  </a:cubicBezTo>
                  <a:cubicBezTo>
                    <a:pt x="464" y="0"/>
                    <a:pt x="441" y="1"/>
                    <a:pt x="421" y="10"/>
                  </a:cubicBezTo>
                  <a:cubicBezTo>
                    <a:pt x="407" y="17"/>
                    <a:pt x="394" y="28"/>
                    <a:pt x="382" y="39"/>
                  </a:cubicBezTo>
                  <a:cubicBezTo>
                    <a:pt x="334" y="84"/>
                    <a:pt x="287" y="128"/>
                    <a:pt x="237" y="170"/>
                  </a:cubicBezTo>
                  <a:cubicBezTo>
                    <a:pt x="228" y="178"/>
                    <a:pt x="218" y="186"/>
                    <a:pt x="208" y="193"/>
                  </a:cubicBezTo>
                  <a:cubicBezTo>
                    <a:pt x="184" y="203"/>
                    <a:pt x="160" y="213"/>
                    <a:pt x="136" y="224"/>
                  </a:cubicBezTo>
                  <a:cubicBezTo>
                    <a:pt x="120" y="230"/>
                    <a:pt x="105" y="237"/>
                    <a:pt x="90" y="244"/>
                  </a:cubicBezTo>
                  <a:cubicBezTo>
                    <a:pt x="75" y="250"/>
                    <a:pt x="61" y="256"/>
                    <a:pt x="45" y="259"/>
                  </a:cubicBezTo>
                  <a:cubicBezTo>
                    <a:pt x="33" y="261"/>
                    <a:pt x="20" y="262"/>
                    <a:pt x="11" y="271"/>
                  </a:cubicBezTo>
                  <a:cubicBezTo>
                    <a:pt x="0" y="281"/>
                    <a:pt x="6" y="292"/>
                    <a:pt x="11" y="305"/>
                  </a:cubicBezTo>
                  <a:cubicBezTo>
                    <a:pt x="20" y="330"/>
                    <a:pt x="29" y="356"/>
                    <a:pt x="39" y="381"/>
                  </a:cubicBezTo>
                  <a:cubicBezTo>
                    <a:pt x="39" y="384"/>
                    <a:pt x="40" y="386"/>
                    <a:pt x="42" y="388"/>
                  </a:cubicBezTo>
                  <a:cubicBezTo>
                    <a:pt x="47" y="393"/>
                    <a:pt x="52" y="388"/>
                    <a:pt x="57" y="387"/>
                  </a:cubicBezTo>
                  <a:cubicBezTo>
                    <a:pt x="66" y="384"/>
                    <a:pt x="74" y="381"/>
                    <a:pt x="83" y="379"/>
                  </a:cubicBezTo>
                  <a:cubicBezTo>
                    <a:pt x="88" y="377"/>
                    <a:pt x="92" y="376"/>
                    <a:pt x="97" y="375"/>
                  </a:cubicBezTo>
                  <a:cubicBezTo>
                    <a:pt x="100" y="374"/>
                    <a:pt x="104" y="373"/>
                    <a:pt x="107" y="371"/>
                  </a:cubicBezTo>
                  <a:cubicBezTo>
                    <a:pt x="111" y="369"/>
                    <a:pt x="116" y="365"/>
                    <a:pt x="115" y="359"/>
                  </a:cubicBezTo>
                  <a:cubicBezTo>
                    <a:pt x="160" y="343"/>
                    <a:pt x="205" y="324"/>
                    <a:pt x="249" y="304"/>
                  </a:cubicBezTo>
                  <a:cubicBezTo>
                    <a:pt x="270" y="295"/>
                    <a:pt x="291" y="286"/>
                    <a:pt x="311" y="276"/>
                  </a:cubicBezTo>
                  <a:cubicBezTo>
                    <a:pt x="331" y="266"/>
                    <a:pt x="348" y="253"/>
                    <a:pt x="368" y="241"/>
                  </a:cubicBezTo>
                  <a:cubicBezTo>
                    <a:pt x="378" y="235"/>
                    <a:pt x="389" y="230"/>
                    <a:pt x="400" y="226"/>
                  </a:cubicBezTo>
                  <a:cubicBezTo>
                    <a:pt x="436" y="210"/>
                    <a:pt x="471" y="195"/>
                    <a:pt x="506" y="179"/>
                  </a:cubicBezTo>
                  <a:cubicBezTo>
                    <a:pt x="534" y="165"/>
                    <a:pt x="555" y="141"/>
                    <a:pt x="560" y="109"/>
                  </a:cubicBezTo>
                  <a:cubicBezTo>
                    <a:pt x="561" y="99"/>
                    <a:pt x="561" y="89"/>
                    <a:pt x="560" y="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078209" y="3710971"/>
              <a:ext cx="33198" cy="149390"/>
            </a:xfrm>
            <a:custGeom>
              <a:avLst/>
              <a:gdLst/>
              <a:ahLst/>
              <a:cxnLst/>
              <a:rect l="l" t="t" r="r" b="b"/>
              <a:pathLst>
                <a:path w="9" h="50" extrusionOk="0">
                  <a:moveTo>
                    <a:pt x="3" y="50"/>
                  </a:moveTo>
                  <a:cubicBezTo>
                    <a:pt x="3" y="50"/>
                    <a:pt x="3" y="49"/>
                    <a:pt x="4" y="49"/>
                  </a:cubicBezTo>
                  <a:cubicBezTo>
                    <a:pt x="5" y="46"/>
                    <a:pt x="4" y="45"/>
                    <a:pt x="4" y="42"/>
                  </a:cubicBezTo>
                  <a:cubicBezTo>
                    <a:pt x="4" y="39"/>
                    <a:pt x="4" y="36"/>
                    <a:pt x="4" y="33"/>
                  </a:cubicBezTo>
                  <a:cubicBezTo>
                    <a:pt x="5" y="23"/>
                    <a:pt x="6" y="12"/>
                    <a:pt x="9" y="2"/>
                  </a:cubicBezTo>
                  <a:cubicBezTo>
                    <a:pt x="9" y="0"/>
                    <a:pt x="6" y="0"/>
                    <a:pt x="5" y="1"/>
                  </a:cubicBezTo>
                  <a:cubicBezTo>
                    <a:pt x="3" y="11"/>
                    <a:pt x="2" y="22"/>
                    <a:pt x="1" y="32"/>
                  </a:cubicBezTo>
                  <a:cubicBezTo>
                    <a:pt x="1" y="35"/>
                    <a:pt x="1" y="39"/>
                    <a:pt x="1" y="42"/>
                  </a:cubicBezTo>
                  <a:cubicBezTo>
                    <a:pt x="1" y="44"/>
                    <a:pt x="0" y="47"/>
                    <a:pt x="2" y="49"/>
                  </a:cubicBezTo>
                  <a:lnTo>
                    <a:pt x="3" y="50"/>
                  </a:lnTo>
                  <a:close/>
                </a:path>
              </a:pathLst>
            </a:custGeom>
            <a:solidFill>
              <a:srgbClr val="542A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995214" y="3702674"/>
              <a:ext cx="16599" cy="157692"/>
            </a:xfrm>
            <a:custGeom>
              <a:avLst/>
              <a:gdLst/>
              <a:ahLst/>
              <a:cxnLst/>
              <a:rect l="l" t="t" r="r" b="b"/>
              <a:pathLst>
                <a:path w="7" h="52" extrusionOk="0">
                  <a:moveTo>
                    <a:pt x="2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5" y="50"/>
                    <a:pt x="4" y="46"/>
                    <a:pt x="4" y="44"/>
                  </a:cubicBezTo>
                  <a:cubicBezTo>
                    <a:pt x="4" y="40"/>
                    <a:pt x="4" y="37"/>
                    <a:pt x="4" y="33"/>
                  </a:cubicBezTo>
                  <a:cubicBezTo>
                    <a:pt x="5" y="22"/>
                    <a:pt x="6" y="12"/>
                    <a:pt x="7" y="1"/>
                  </a:cubicBezTo>
                  <a:cubicBezTo>
                    <a:pt x="7" y="0"/>
                    <a:pt x="4" y="0"/>
                    <a:pt x="4" y="1"/>
                  </a:cubicBezTo>
                  <a:cubicBezTo>
                    <a:pt x="2" y="12"/>
                    <a:pt x="1" y="23"/>
                    <a:pt x="1" y="33"/>
                  </a:cubicBezTo>
                  <a:cubicBezTo>
                    <a:pt x="1" y="39"/>
                    <a:pt x="0" y="45"/>
                    <a:pt x="1" y="51"/>
                  </a:cubicBezTo>
                  <a:cubicBezTo>
                    <a:pt x="1" y="51"/>
                    <a:pt x="1" y="52"/>
                    <a:pt x="2" y="52"/>
                  </a:cubicBezTo>
                  <a:close/>
                </a:path>
              </a:pathLst>
            </a:custGeom>
            <a:solidFill>
              <a:srgbClr val="542A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4028412" y="3702674"/>
              <a:ext cx="24901" cy="199187"/>
            </a:xfrm>
            <a:custGeom>
              <a:avLst/>
              <a:gdLst/>
              <a:ahLst/>
              <a:cxnLst/>
              <a:rect l="l" t="t" r="r" b="b"/>
              <a:pathLst>
                <a:path w="10" h="64" extrusionOk="0">
                  <a:moveTo>
                    <a:pt x="9" y="1"/>
                  </a:moveTo>
                  <a:cubicBezTo>
                    <a:pt x="10" y="0"/>
                    <a:pt x="6" y="0"/>
                    <a:pt x="6" y="1"/>
                  </a:cubicBezTo>
                  <a:cubicBezTo>
                    <a:pt x="4" y="12"/>
                    <a:pt x="3" y="22"/>
                    <a:pt x="2" y="33"/>
                  </a:cubicBezTo>
                  <a:cubicBezTo>
                    <a:pt x="2" y="38"/>
                    <a:pt x="1" y="44"/>
                    <a:pt x="1" y="49"/>
                  </a:cubicBezTo>
                  <a:cubicBezTo>
                    <a:pt x="1" y="53"/>
                    <a:pt x="0" y="60"/>
                    <a:pt x="2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5" y="59"/>
                    <a:pt x="4" y="54"/>
                    <a:pt x="5" y="49"/>
                  </a:cubicBezTo>
                  <a:cubicBezTo>
                    <a:pt x="5" y="44"/>
                    <a:pt x="5" y="38"/>
                    <a:pt x="5" y="33"/>
                  </a:cubicBezTo>
                  <a:cubicBezTo>
                    <a:pt x="6" y="22"/>
                    <a:pt x="8" y="12"/>
                    <a:pt x="9" y="1"/>
                  </a:cubicBezTo>
                  <a:close/>
                </a:path>
              </a:pathLst>
            </a:custGeom>
            <a:solidFill>
              <a:srgbClr val="542A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4119709" y="3171509"/>
              <a:ext cx="248985" cy="414972"/>
            </a:xfrm>
            <a:custGeom>
              <a:avLst/>
              <a:gdLst/>
              <a:ahLst/>
              <a:cxnLst/>
              <a:rect l="l" t="t" r="r" b="b"/>
              <a:pathLst>
                <a:path w="81" h="131" extrusionOk="0">
                  <a:moveTo>
                    <a:pt x="77" y="23"/>
                  </a:moveTo>
                  <a:cubicBezTo>
                    <a:pt x="77" y="21"/>
                    <a:pt x="77" y="20"/>
                    <a:pt x="77" y="18"/>
                  </a:cubicBezTo>
                  <a:cubicBezTo>
                    <a:pt x="76" y="11"/>
                    <a:pt x="76" y="5"/>
                    <a:pt x="68" y="2"/>
                  </a:cubicBezTo>
                  <a:cubicBezTo>
                    <a:pt x="63" y="0"/>
                    <a:pt x="58" y="0"/>
                    <a:pt x="54" y="1"/>
                  </a:cubicBezTo>
                  <a:cubicBezTo>
                    <a:pt x="49" y="2"/>
                    <a:pt x="45" y="5"/>
                    <a:pt x="41" y="8"/>
                  </a:cubicBezTo>
                  <a:cubicBezTo>
                    <a:pt x="27" y="20"/>
                    <a:pt x="17" y="35"/>
                    <a:pt x="10" y="51"/>
                  </a:cubicBezTo>
                  <a:cubicBezTo>
                    <a:pt x="3" y="68"/>
                    <a:pt x="0" y="86"/>
                    <a:pt x="2" y="104"/>
                  </a:cubicBezTo>
                  <a:cubicBezTo>
                    <a:pt x="3" y="113"/>
                    <a:pt x="6" y="123"/>
                    <a:pt x="14" y="128"/>
                  </a:cubicBezTo>
                  <a:cubicBezTo>
                    <a:pt x="21" y="131"/>
                    <a:pt x="27" y="128"/>
                    <a:pt x="30" y="121"/>
                  </a:cubicBezTo>
                  <a:cubicBezTo>
                    <a:pt x="32" y="117"/>
                    <a:pt x="32" y="113"/>
                    <a:pt x="33" y="109"/>
                  </a:cubicBezTo>
                  <a:cubicBezTo>
                    <a:pt x="36" y="110"/>
                    <a:pt x="39" y="105"/>
                    <a:pt x="40" y="101"/>
                  </a:cubicBezTo>
                  <a:cubicBezTo>
                    <a:pt x="42" y="92"/>
                    <a:pt x="41" y="83"/>
                    <a:pt x="42" y="74"/>
                  </a:cubicBezTo>
                  <a:cubicBezTo>
                    <a:pt x="43" y="68"/>
                    <a:pt x="44" y="56"/>
                    <a:pt x="51" y="54"/>
                  </a:cubicBezTo>
                  <a:cubicBezTo>
                    <a:pt x="51" y="58"/>
                    <a:pt x="50" y="63"/>
                    <a:pt x="50" y="67"/>
                  </a:cubicBezTo>
                  <a:cubicBezTo>
                    <a:pt x="49" y="72"/>
                    <a:pt x="49" y="76"/>
                    <a:pt x="48" y="81"/>
                  </a:cubicBezTo>
                  <a:cubicBezTo>
                    <a:pt x="48" y="83"/>
                    <a:pt x="49" y="87"/>
                    <a:pt x="51" y="88"/>
                  </a:cubicBezTo>
                  <a:cubicBezTo>
                    <a:pt x="58" y="94"/>
                    <a:pt x="62" y="82"/>
                    <a:pt x="64" y="77"/>
                  </a:cubicBezTo>
                  <a:cubicBezTo>
                    <a:pt x="67" y="70"/>
                    <a:pt x="71" y="63"/>
                    <a:pt x="75" y="56"/>
                  </a:cubicBezTo>
                  <a:cubicBezTo>
                    <a:pt x="77" y="52"/>
                    <a:pt x="79" y="48"/>
                    <a:pt x="79" y="43"/>
                  </a:cubicBezTo>
                  <a:cubicBezTo>
                    <a:pt x="81" y="36"/>
                    <a:pt x="78" y="30"/>
                    <a:pt x="77" y="23"/>
                  </a:cubicBezTo>
                  <a:close/>
                </a:path>
              </a:pathLst>
            </a:custGeom>
            <a:solidFill>
              <a:srgbClr val="8B4D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111407" y="3179806"/>
              <a:ext cx="331981" cy="398374"/>
            </a:xfrm>
            <a:custGeom>
              <a:avLst/>
              <a:gdLst/>
              <a:ahLst/>
              <a:cxnLst/>
              <a:rect l="l" t="t" r="r" b="b"/>
              <a:pathLst>
                <a:path w="106" h="128" extrusionOk="0">
                  <a:moveTo>
                    <a:pt x="106" y="1"/>
                  </a:moveTo>
                  <a:cubicBezTo>
                    <a:pt x="103" y="0"/>
                    <a:pt x="96" y="8"/>
                    <a:pt x="94" y="10"/>
                  </a:cubicBezTo>
                  <a:cubicBezTo>
                    <a:pt x="90" y="13"/>
                    <a:pt x="87" y="15"/>
                    <a:pt x="84" y="18"/>
                  </a:cubicBezTo>
                  <a:cubicBezTo>
                    <a:pt x="81" y="20"/>
                    <a:pt x="78" y="22"/>
                    <a:pt x="76" y="25"/>
                  </a:cubicBezTo>
                  <a:cubicBezTo>
                    <a:pt x="76" y="26"/>
                    <a:pt x="77" y="26"/>
                    <a:pt x="78" y="27"/>
                  </a:cubicBezTo>
                  <a:cubicBezTo>
                    <a:pt x="79" y="33"/>
                    <a:pt x="79" y="39"/>
                    <a:pt x="77" y="45"/>
                  </a:cubicBezTo>
                  <a:cubicBezTo>
                    <a:pt x="76" y="52"/>
                    <a:pt x="72" y="58"/>
                    <a:pt x="69" y="64"/>
                  </a:cubicBezTo>
                  <a:cubicBezTo>
                    <a:pt x="65" y="70"/>
                    <a:pt x="62" y="77"/>
                    <a:pt x="59" y="83"/>
                  </a:cubicBezTo>
                  <a:cubicBezTo>
                    <a:pt x="58" y="84"/>
                    <a:pt x="58" y="86"/>
                    <a:pt x="56" y="86"/>
                  </a:cubicBezTo>
                  <a:cubicBezTo>
                    <a:pt x="55" y="86"/>
                    <a:pt x="54" y="85"/>
                    <a:pt x="53" y="84"/>
                  </a:cubicBezTo>
                  <a:cubicBezTo>
                    <a:pt x="52" y="81"/>
                    <a:pt x="53" y="77"/>
                    <a:pt x="53" y="74"/>
                  </a:cubicBezTo>
                  <a:cubicBezTo>
                    <a:pt x="54" y="66"/>
                    <a:pt x="55" y="58"/>
                    <a:pt x="56" y="50"/>
                  </a:cubicBezTo>
                  <a:cubicBezTo>
                    <a:pt x="56" y="49"/>
                    <a:pt x="53" y="49"/>
                    <a:pt x="52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2" y="56"/>
                    <a:pt x="42" y="68"/>
                    <a:pt x="41" y="78"/>
                  </a:cubicBezTo>
                  <a:cubicBezTo>
                    <a:pt x="41" y="83"/>
                    <a:pt x="40" y="89"/>
                    <a:pt x="40" y="95"/>
                  </a:cubicBezTo>
                  <a:cubicBezTo>
                    <a:pt x="39" y="100"/>
                    <a:pt x="37" y="104"/>
                    <a:pt x="33" y="106"/>
                  </a:cubicBezTo>
                  <a:cubicBezTo>
                    <a:pt x="30" y="104"/>
                    <a:pt x="30" y="101"/>
                    <a:pt x="29" y="98"/>
                  </a:cubicBezTo>
                  <a:cubicBezTo>
                    <a:pt x="29" y="94"/>
                    <a:pt x="28" y="90"/>
                    <a:pt x="28" y="86"/>
                  </a:cubicBezTo>
                  <a:cubicBezTo>
                    <a:pt x="28" y="78"/>
                    <a:pt x="28" y="70"/>
                    <a:pt x="29" y="62"/>
                  </a:cubicBezTo>
                  <a:cubicBezTo>
                    <a:pt x="30" y="61"/>
                    <a:pt x="26" y="61"/>
                    <a:pt x="26" y="62"/>
                  </a:cubicBezTo>
                  <a:cubicBezTo>
                    <a:pt x="25" y="70"/>
                    <a:pt x="24" y="79"/>
                    <a:pt x="25" y="87"/>
                  </a:cubicBezTo>
                  <a:cubicBezTo>
                    <a:pt x="25" y="91"/>
                    <a:pt x="25" y="95"/>
                    <a:pt x="26" y="99"/>
                  </a:cubicBezTo>
                  <a:cubicBezTo>
                    <a:pt x="26" y="102"/>
                    <a:pt x="28" y="105"/>
                    <a:pt x="30" y="108"/>
                  </a:cubicBezTo>
                  <a:cubicBezTo>
                    <a:pt x="30" y="108"/>
                    <a:pt x="30" y="108"/>
                    <a:pt x="31" y="108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0" y="113"/>
                    <a:pt x="28" y="117"/>
                    <a:pt x="26" y="122"/>
                  </a:cubicBezTo>
                  <a:cubicBezTo>
                    <a:pt x="26" y="123"/>
                    <a:pt x="25" y="124"/>
                    <a:pt x="24" y="124"/>
                  </a:cubicBezTo>
                  <a:cubicBezTo>
                    <a:pt x="24" y="125"/>
                    <a:pt x="24" y="125"/>
                    <a:pt x="23" y="125"/>
                  </a:cubicBezTo>
                  <a:cubicBezTo>
                    <a:pt x="23" y="125"/>
                    <a:pt x="22" y="124"/>
                    <a:pt x="22" y="124"/>
                  </a:cubicBezTo>
                  <a:cubicBezTo>
                    <a:pt x="20" y="122"/>
                    <a:pt x="19" y="120"/>
                    <a:pt x="19" y="118"/>
                  </a:cubicBezTo>
                  <a:cubicBezTo>
                    <a:pt x="17" y="114"/>
                    <a:pt x="17" y="109"/>
                    <a:pt x="16" y="104"/>
                  </a:cubicBezTo>
                  <a:cubicBezTo>
                    <a:pt x="16" y="99"/>
                    <a:pt x="15" y="94"/>
                    <a:pt x="16" y="89"/>
                  </a:cubicBezTo>
                  <a:cubicBezTo>
                    <a:pt x="16" y="83"/>
                    <a:pt x="16" y="77"/>
                    <a:pt x="17" y="71"/>
                  </a:cubicBezTo>
                  <a:cubicBezTo>
                    <a:pt x="17" y="70"/>
                    <a:pt x="14" y="70"/>
                    <a:pt x="13" y="71"/>
                  </a:cubicBezTo>
                  <a:cubicBezTo>
                    <a:pt x="12" y="83"/>
                    <a:pt x="12" y="95"/>
                    <a:pt x="13" y="107"/>
                  </a:cubicBezTo>
                  <a:cubicBezTo>
                    <a:pt x="14" y="112"/>
                    <a:pt x="14" y="118"/>
                    <a:pt x="17" y="122"/>
                  </a:cubicBezTo>
                  <a:cubicBezTo>
                    <a:pt x="18" y="123"/>
                    <a:pt x="19" y="125"/>
                    <a:pt x="20" y="126"/>
                  </a:cubicBezTo>
                  <a:cubicBezTo>
                    <a:pt x="19" y="127"/>
                    <a:pt x="17" y="126"/>
                    <a:pt x="16" y="126"/>
                  </a:cubicBezTo>
                  <a:cubicBezTo>
                    <a:pt x="14" y="125"/>
                    <a:pt x="12" y="123"/>
                    <a:pt x="11" y="122"/>
                  </a:cubicBezTo>
                  <a:cubicBezTo>
                    <a:pt x="9" y="119"/>
                    <a:pt x="8" y="117"/>
                    <a:pt x="7" y="114"/>
                  </a:cubicBezTo>
                  <a:cubicBezTo>
                    <a:pt x="6" y="110"/>
                    <a:pt x="5" y="106"/>
                    <a:pt x="5" y="102"/>
                  </a:cubicBezTo>
                  <a:cubicBezTo>
                    <a:pt x="4" y="101"/>
                    <a:pt x="5" y="100"/>
                    <a:pt x="3" y="99"/>
                  </a:cubicBezTo>
                  <a:cubicBezTo>
                    <a:pt x="2" y="99"/>
                    <a:pt x="1" y="99"/>
                    <a:pt x="0" y="101"/>
                  </a:cubicBezTo>
                  <a:cubicBezTo>
                    <a:pt x="0" y="105"/>
                    <a:pt x="1" y="109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7"/>
                    <a:pt x="6" y="121"/>
                    <a:pt x="9" y="124"/>
                  </a:cubicBezTo>
                  <a:cubicBezTo>
                    <a:pt x="11" y="126"/>
                    <a:pt x="13" y="127"/>
                    <a:pt x="16" y="128"/>
                  </a:cubicBezTo>
                  <a:cubicBezTo>
                    <a:pt x="18" y="128"/>
                    <a:pt x="21" y="128"/>
                    <a:pt x="23" y="127"/>
                  </a:cubicBezTo>
                  <a:cubicBezTo>
                    <a:pt x="25" y="127"/>
                    <a:pt x="27" y="126"/>
                    <a:pt x="28" y="125"/>
                  </a:cubicBezTo>
                  <a:cubicBezTo>
                    <a:pt x="30" y="122"/>
                    <a:pt x="31" y="120"/>
                    <a:pt x="32" y="117"/>
                  </a:cubicBezTo>
                  <a:cubicBezTo>
                    <a:pt x="33" y="114"/>
                    <a:pt x="34" y="111"/>
                    <a:pt x="34" y="108"/>
                  </a:cubicBezTo>
                  <a:cubicBezTo>
                    <a:pt x="37" y="107"/>
                    <a:pt x="40" y="104"/>
                    <a:pt x="41" y="101"/>
                  </a:cubicBezTo>
                  <a:cubicBezTo>
                    <a:pt x="43" y="97"/>
                    <a:pt x="43" y="93"/>
                    <a:pt x="44" y="89"/>
                  </a:cubicBezTo>
                  <a:cubicBezTo>
                    <a:pt x="44" y="84"/>
                    <a:pt x="44" y="79"/>
                    <a:pt x="45" y="74"/>
                  </a:cubicBezTo>
                  <a:cubicBezTo>
                    <a:pt x="45" y="70"/>
                    <a:pt x="45" y="65"/>
                    <a:pt x="47" y="61"/>
                  </a:cubicBezTo>
                  <a:cubicBezTo>
                    <a:pt x="48" y="58"/>
                    <a:pt x="50" y="55"/>
                    <a:pt x="52" y="53"/>
                  </a:cubicBezTo>
                  <a:cubicBezTo>
                    <a:pt x="51" y="60"/>
                    <a:pt x="50" y="67"/>
                    <a:pt x="50" y="74"/>
                  </a:cubicBezTo>
                  <a:cubicBezTo>
                    <a:pt x="49" y="78"/>
                    <a:pt x="48" y="82"/>
                    <a:pt x="50" y="85"/>
                  </a:cubicBezTo>
                  <a:cubicBezTo>
                    <a:pt x="52" y="87"/>
                    <a:pt x="55" y="88"/>
                    <a:pt x="57" y="88"/>
                  </a:cubicBezTo>
                  <a:cubicBezTo>
                    <a:pt x="61" y="87"/>
                    <a:pt x="62" y="84"/>
                    <a:pt x="63" y="81"/>
                  </a:cubicBezTo>
                  <a:cubicBezTo>
                    <a:pt x="65" y="78"/>
                    <a:pt x="67" y="74"/>
                    <a:pt x="69" y="70"/>
                  </a:cubicBezTo>
                  <a:cubicBezTo>
                    <a:pt x="71" y="67"/>
                    <a:pt x="73" y="63"/>
                    <a:pt x="75" y="59"/>
                  </a:cubicBezTo>
                  <a:cubicBezTo>
                    <a:pt x="76" y="56"/>
                    <a:pt x="78" y="53"/>
                    <a:pt x="80" y="49"/>
                  </a:cubicBezTo>
                  <a:cubicBezTo>
                    <a:pt x="82" y="42"/>
                    <a:pt x="83" y="34"/>
                    <a:pt x="81" y="26"/>
                  </a:cubicBezTo>
                  <a:cubicBezTo>
                    <a:pt x="83" y="23"/>
                    <a:pt x="86" y="21"/>
                    <a:pt x="88" y="19"/>
                  </a:cubicBezTo>
                  <a:cubicBezTo>
                    <a:pt x="92" y="16"/>
                    <a:pt x="95" y="13"/>
                    <a:pt x="98" y="11"/>
                  </a:cubicBezTo>
                  <a:cubicBezTo>
                    <a:pt x="101" y="8"/>
                    <a:pt x="106" y="6"/>
                    <a:pt x="106" y="1"/>
                  </a:cubicBezTo>
                  <a:close/>
                </a:path>
              </a:pathLst>
            </a:custGeom>
            <a:solidFill>
              <a:srgbClr val="542A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763016" y="2217070"/>
              <a:ext cx="257288" cy="107896"/>
            </a:xfrm>
            <a:custGeom>
              <a:avLst/>
              <a:gdLst/>
              <a:ahLst/>
              <a:cxnLst/>
              <a:rect l="l" t="t" r="r" b="b"/>
              <a:pathLst>
                <a:path w="82" h="35" extrusionOk="0">
                  <a:moveTo>
                    <a:pt x="80" y="8"/>
                  </a:moveTo>
                  <a:cubicBezTo>
                    <a:pt x="58" y="0"/>
                    <a:pt x="35" y="9"/>
                    <a:pt x="17" y="21"/>
                  </a:cubicBezTo>
                  <a:cubicBezTo>
                    <a:pt x="11" y="25"/>
                    <a:pt x="6" y="29"/>
                    <a:pt x="1" y="33"/>
                  </a:cubicBezTo>
                  <a:cubicBezTo>
                    <a:pt x="0" y="34"/>
                    <a:pt x="1" y="34"/>
                    <a:pt x="2" y="35"/>
                  </a:cubicBezTo>
                  <a:cubicBezTo>
                    <a:pt x="3" y="35"/>
                    <a:pt x="4" y="35"/>
                    <a:pt x="5" y="34"/>
                  </a:cubicBezTo>
                  <a:cubicBezTo>
                    <a:pt x="21" y="21"/>
                    <a:pt x="39" y="8"/>
                    <a:pt x="61" y="7"/>
                  </a:cubicBezTo>
                  <a:cubicBezTo>
                    <a:pt x="67" y="7"/>
                    <a:pt x="73" y="8"/>
                    <a:pt x="78" y="10"/>
                  </a:cubicBezTo>
                  <a:cubicBezTo>
                    <a:pt x="79" y="10"/>
                    <a:pt x="81" y="10"/>
                    <a:pt x="81" y="9"/>
                  </a:cubicBezTo>
                  <a:cubicBezTo>
                    <a:pt x="82" y="9"/>
                    <a:pt x="81" y="8"/>
                    <a:pt x="80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157148" y="2781432"/>
              <a:ext cx="323685" cy="66396"/>
            </a:xfrm>
            <a:custGeom>
              <a:avLst/>
              <a:gdLst/>
              <a:ahLst/>
              <a:cxnLst/>
              <a:rect l="l" t="t" r="r" b="b"/>
              <a:pathLst>
                <a:path w="105" h="22" extrusionOk="0">
                  <a:moveTo>
                    <a:pt x="104" y="0"/>
                  </a:moveTo>
                  <a:cubicBezTo>
                    <a:pt x="103" y="0"/>
                    <a:pt x="102" y="0"/>
                    <a:pt x="101" y="0"/>
                  </a:cubicBezTo>
                  <a:cubicBezTo>
                    <a:pt x="76" y="6"/>
                    <a:pt x="50" y="12"/>
                    <a:pt x="24" y="16"/>
                  </a:cubicBezTo>
                  <a:cubicBezTo>
                    <a:pt x="17" y="18"/>
                    <a:pt x="9" y="19"/>
                    <a:pt x="2" y="20"/>
                  </a:cubicBezTo>
                  <a:cubicBezTo>
                    <a:pt x="1" y="20"/>
                    <a:pt x="0" y="21"/>
                    <a:pt x="0" y="22"/>
                  </a:cubicBezTo>
                  <a:cubicBezTo>
                    <a:pt x="1" y="22"/>
                    <a:pt x="2" y="22"/>
                    <a:pt x="3" y="22"/>
                  </a:cubicBezTo>
                  <a:cubicBezTo>
                    <a:pt x="29" y="18"/>
                    <a:pt x="55" y="13"/>
                    <a:pt x="81" y="7"/>
                  </a:cubicBezTo>
                  <a:cubicBezTo>
                    <a:pt x="89" y="5"/>
                    <a:pt x="96" y="4"/>
                    <a:pt x="103" y="2"/>
                  </a:cubicBezTo>
                  <a:cubicBezTo>
                    <a:pt x="104" y="2"/>
                    <a:pt x="105" y="1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563827" y="2897625"/>
              <a:ext cx="232388" cy="58099"/>
            </a:xfrm>
            <a:custGeom>
              <a:avLst/>
              <a:gdLst/>
              <a:ahLst/>
              <a:cxnLst/>
              <a:rect l="l" t="t" r="r" b="b"/>
              <a:pathLst>
                <a:path w="75" h="18" extrusionOk="0">
                  <a:moveTo>
                    <a:pt x="74" y="0"/>
                  </a:moveTo>
                  <a:cubicBezTo>
                    <a:pt x="73" y="0"/>
                    <a:pt x="72" y="0"/>
                    <a:pt x="71" y="0"/>
                  </a:cubicBezTo>
                  <a:cubicBezTo>
                    <a:pt x="48" y="7"/>
                    <a:pt x="25" y="12"/>
                    <a:pt x="2" y="16"/>
                  </a:cubicBezTo>
                  <a:cubicBezTo>
                    <a:pt x="2" y="16"/>
                    <a:pt x="0" y="16"/>
                    <a:pt x="1" y="17"/>
                  </a:cubicBezTo>
                  <a:cubicBezTo>
                    <a:pt x="1" y="18"/>
                    <a:pt x="3" y="18"/>
                    <a:pt x="4" y="18"/>
                  </a:cubicBezTo>
                  <a:cubicBezTo>
                    <a:pt x="22" y="15"/>
                    <a:pt x="40" y="11"/>
                    <a:pt x="58" y="6"/>
                  </a:cubicBezTo>
                  <a:cubicBezTo>
                    <a:pt x="63" y="5"/>
                    <a:pt x="68" y="3"/>
                    <a:pt x="73" y="2"/>
                  </a:cubicBezTo>
                  <a:cubicBezTo>
                    <a:pt x="74" y="2"/>
                    <a:pt x="75" y="1"/>
                    <a:pt x="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721516" y="2739938"/>
              <a:ext cx="473076" cy="224088"/>
            </a:xfrm>
            <a:custGeom>
              <a:avLst/>
              <a:gdLst/>
              <a:ahLst/>
              <a:cxnLst/>
              <a:rect l="l" t="t" r="r" b="b"/>
              <a:pathLst>
                <a:path w="153" h="70" extrusionOk="0">
                  <a:moveTo>
                    <a:pt x="153" y="1"/>
                  </a:moveTo>
                  <a:cubicBezTo>
                    <a:pt x="152" y="0"/>
                    <a:pt x="150" y="0"/>
                    <a:pt x="150" y="1"/>
                  </a:cubicBezTo>
                  <a:cubicBezTo>
                    <a:pt x="130" y="7"/>
                    <a:pt x="110" y="15"/>
                    <a:pt x="92" y="25"/>
                  </a:cubicBezTo>
                  <a:cubicBezTo>
                    <a:pt x="82" y="30"/>
                    <a:pt x="73" y="35"/>
                    <a:pt x="63" y="40"/>
                  </a:cubicBezTo>
                  <a:cubicBezTo>
                    <a:pt x="54" y="45"/>
                    <a:pt x="44" y="50"/>
                    <a:pt x="34" y="54"/>
                  </a:cubicBezTo>
                  <a:cubicBezTo>
                    <a:pt x="23" y="59"/>
                    <a:pt x="12" y="63"/>
                    <a:pt x="1" y="68"/>
                  </a:cubicBezTo>
                  <a:cubicBezTo>
                    <a:pt x="0" y="69"/>
                    <a:pt x="0" y="69"/>
                    <a:pt x="1" y="70"/>
                  </a:cubicBezTo>
                  <a:cubicBezTo>
                    <a:pt x="1" y="70"/>
                    <a:pt x="3" y="70"/>
                    <a:pt x="4" y="70"/>
                  </a:cubicBezTo>
                  <a:cubicBezTo>
                    <a:pt x="23" y="62"/>
                    <a:pt x="43" y="53"/>
                    <a:pt x="62" y="44"/>
                  </a:cubicBezTo>
                  <a:cubicBezTo>
                    <a:pt x="72" y="39"/>
                    <a:pt x="81" y="34"/>
                    <a:pt x="91" y="29"/>
                  </a:cubicBezTo>
                  <a:cubicBezTo>
                    <a:pt x="100" y="24"/>
                    <a:pt x="109" y="19"/>
                    <a:pt x="119" y="15"/>
                  </a:cubicBezTo>
                  <a:cubicBezTo>
                    <a:pt x="130" y="10"/>
                    <a:pt x="141" y="6"/>
                    <a:pt x="152" y="3"/>
                  </a:cubicBezTo>
                  <a:cubicBezTo>
                    <a:pt x="153" y="2"/>
                    <a:pt x="153" y="2"/>
                    <a:pt x="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4899865" y="3096811"/>
              <a:ext cx="481375" cy="33198"/>
            </a:xfrm>
            <a:custGeom>
              <a:avLst/>
              <a:gdLst/>
              <a:ahLst/>
              <a:cxnLst/>
              <a:rect l="l" t="t" r="r" b="b"/>
              <a:pathLst>
                <a:path w="152" h="10" extrusionOk="0">
                  <a:moveTo>
                    <a:pt x="151" y="4"/>
                  </a:moveTo>
                  <a:cubicBezTo>
                    <a:pt x="151" y="3"/>
                    <a:pt x="149" y="3"/>
                    <a:pt x="148" y="3"/>
                  </a:cubicBezTo>
                  <a:cubicBezTo>
                    <a:pt x="130" y="6"/>
                    <a:pt x="111" y="7"/>
                    <a:pt x="92" y="7"/>
                  </a:cubicBezTo>
                  <a:cubicBezTo>
                    <a:pt x="73" y="8"/>
                    <a:pt x="54" y="7"/>
                    <a:pt x="35" y="5"/>
                  </a:cubicBezTo>
                  <a:cubicBezTo>
                    <a:pt x="25" y="4"/>
                    <a:pt x="14" y="2"/>
                    <a:pt x="3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2" y="3"/>
                    <a:pt x="2" y="3"/>
                  </a:cubicBezTo>
                  <a:cubicBezTo>
                    <a:pt x="21" y="6"/>
                    <a:pt x="40" y="8"/>
                    <a:pt x="59" y="9"/>
                  </a:cubicBezTo>
                  <a:cubicBezTo>
                    <a:pt x="79" y="10"/>
                    <a:pt x="98" y="10"/>
                    <a:pt x="117" y="9"/>
                  </a:cubicBezTo>
                  <a:cubicBezTo>
                    <a:pt x="128" y="8"/>
                    <a:pt x="139" y="7"/>
                    <a:pt x="150" y="6"/>
                  </a:cubicBezTo>
                  <a:cubicBezTo>
                    <a:pt x="150" y="6"/>
                    <a:pt x="152" y="5"/>
                    <a:pt x="151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4684077" y="3013817"/>
              <a:ext cx="240689" cy="315378"/>
            </a:xfrm>
            <a:custGeom>
              <a:avLst/>
              <a:gdLst/>
              <a:ahLst/>
              <a:cxnLst/>
              <a:rect l="l" t="t" r="r" b="b"/>
              <a:pathLst>
                <a:path w="77" h="101" extrusionOk="0">
                  <a:moveTo>
                    <a:pt x="76" y="98"/>
                  </a:moveTo>
                  <a:cubicBezTo>
                    <a:pt x="69" y="84"/>
                    <a:pt x="61" y="70"/>
                    <a:pt x="51" y="56"/>
                  </a:cubicBezTo>
                  <a:cubicBezTo>
                    <a:pt x="47" y="50"/>
                    <a:pt x="42" y="43"/>
                    <a:pt x="36" y="37"/>
                  </a:cubicBezTo>
                  <a:cubicBezTo>
                    <a:pt x="31" y="31"/>
                    <a:pt x="26" y="25"/>
                    <a:pt x="21" y="18"/>
                  </a:cubicBezTo>
                  <a:cubicBezTo>
                    <a:pt x="20" y="17"/>
                    <a:pt x="19" y="15"/>
                    <a:pt x="18" y="13"/>
                  </a:cubicBezTo>
                  <a:cubicBezTo>
                    <a:pt x="17" y="11"/>
                    <a:pt x="16" y="9"/>
                    <a:pt x="15" y="8"/>
                  </a:cubicBezTo>
                  <a:cubicBezTo>
                    <a:pt x="12" y="5"/>
                    <a:pt x="8" y="4"/>
                    <a:pt x="6" y="1"/>
                  </a:cubicBezTo>
                  <a:cubicBezTo>
                    <a:pt x="4" y="0"/>
                    <a:pt x="0" y="1"/>
                    <a:pt x="2" y="2"/>
                  </a:cubicBezTo>
                  <a:cubicBezTo>
                    <a:pt x="4" y="5"/>
                    <a:pt x="8" y="5"/>
                    <a:pt x="10" y="8"/>
                  </a:cubicBezTo>
                  <a:cubicBezTo>
                    <a:pt x="11" y="9"/>
                    <a:pt x="12" y="11"/>
                    <a:pt x="13" y="12"/>
                  </a:cubicBezTo>
                  <a:cubicBezTo>
                    <a:pt x="14" y="14"/>
                    <a:pt x="15" y="16"/>
                    <a:pt x="16" y="17"/>
                  </a:cubicBezTo>
                  <a:cubicBezTo>
                    <a:pt x="20" y="24"/>
                    <a:pt x="25" y="30"/>
                    <a:pt x="31" y="36"/>
                  </a:cubicBezTo>
                  <a:cubicBezTo>
                    <a:pt x="32" y="38"/>
                    <a:pt x="34" y="40"/>
                    <a:pt x="35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8" y="61"/>
                    <a:pt x="37" y="80"/>
                    <a:pt x="33" y="99"/>
                  </a:cubicBezTo>
                  <a:cubicBezTo>
                    <a:pt x="33" y="100"/>
                    <a:pt x="37" y="101"/>
                    <a:pt x="37" y="99"/>
                  </a:cubicBezTo>
                  <a:cubicBezTo>
                    <a:pt x="41" y="82"/>
                    <a:pt x="42" y="65"/>
                    <a:pt x="40" y="48"/>
                  </a:cubicBezTo>
                  <a:cubicBezTo>
                    <a:pt x="47" y="56"/>
                    <a:pt x="53" y="66"/>
                    <a:pt x="59" y="75"/>
                  </a:cubicBezTo>
                  <a:cubicBezTo>
                    <a:pt x="64" y="83"/>
                    <a:pt x="68" y="91"/>
                    <a:pt x="72" y="99"/>
                  </a:cubicBezTo>
                  <a:cubicBezTo>
                    <a:pt x="73" y="100"/>
                    <a:pt x="77" y="100"/>
                    <a:pt x="76" y="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895808" y="3246202"/>
              <a:ext cx="265585" cy="190891"/>
            </a:xfrm>
            <a:custGeom>
              <a:avLst/>
              <a:gdLst/>
              <a:ahLst/>
              <a:cxnLst/>
              <a:rect l="l" t="t" r="r" b="b"/>
              <a:pathLst>
                <a:path w="83" h="61" extrusionOk="0">
                  <a:moveTo>
                    <a:pt x="81" y="59"/>
                  </a:moveTo>
                  <a:cubicBezTo>
                    <a:pt x="60" y="45"/>
                    <a:pt x="40" y="30"/>
                    <a:pt x="21" y="14"/>
                  </a:cubicBezTo>
                  <a:cubicBezTo>
                    <a:pt x="16" y="10"/>
                    <a:pt x="10" y="6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0" y="19"/>
                    <a:pt x="40" y="34"/>
                    <a:pt x="60" y="48"/>
                  </a:cubicBezTo>
                  <a:cubicBezTo>
                    <a:pt x="66" y="52"/>
                    <a:pt x="72" y="56"/>
                    <a:pt x="78" y="60"/>
                  </a:cubicBezTo>
                  <a:cubicBezTo>
                    <a:pt x="79" y="61"/>
                    <a:pt x="83" y="60"/>
                    <a:pt x="81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298054" y="972152"/>
              <a:ext cx="1502213" cy="1236617"/>
            </a:xfrm>
            <a:custGeom>
              <a:avLst/>
              <a:gdLst/>
              <a:ahLst/>
              <a:cxnLst/>
              <a:rect l="l" t="t" r="r" b="b"/>
              <a:pathLst>
                <a:path w="483" h="395" extrusionOk="0">
                  <a:moveTo>
                    <a:pt x="478" y="349"/>
                  </a:moveTo>
                  <a:cubicBezTo>
                    <a:pt x="459" y="343"/>
                    <a:pt x="453" y="314"/>
                    <a:pt x="431" y="314"/>
                  </a:cubicBezTo>
                  <a:cubicBezTo>
                    <a:pt x="426" y="314"/>
                    <a:pt x="422" y="315"/>
                    <a:pt x="417" y="318"/>
                  </a:cubicBezTo>
                  <a:cubicBezTo>
                    <a:pt x="413" y="321"/>
                    <a:pt x="405" y="329"/>
                    <a:pt x="400" y="327"/>
                  </a:cubicBezTo>
                  <a:cubicBezTo>
                    <a:pt x="393" y="324"/>
                    <a:pt x="392" y="313"/>
                    <a:pt x="390" y="307"/>
                  </a:cubicBezTo>
                  <a:cubicBezTo>
                    <a:pt x="387" y="298"/>
                    <a:pt x="385" y="289"/>
                    <a:pt x="382" y="280"/>
                  </a:cubicBezTo>
                  <a:cubicBezTo>
                    <a:pt x="382" y="277"/>
                    <a:pt x="377" y="278"/>
                    <a:pt x="376" y="279"/>
                  </a:cubicBezTo>
                  <a:cubicBezTo>
                    <a:pt x="362" y="286"/>
                    <a:pt x="349" y="294"/>
                    <a:pt x="335" y="302"/>
                  </a:cubicBezTo>
                  <a:cubicBezTo>
                    <a:pt x="329" y="305"/>
                    <a:pt x="323" y="309"/>
                    <a:pt x="317" y="312"/>
                  </a:cubicBezTo>
                  <a:cubicBezTo>
                    <a:pt x="313" y="314"/>
                    <a:pt x="310" y="316"/>
                    <a:pt x="306" y="316"/>
                  </a:cubicBezTo>
                  <a:cubicBezTo>
                    <a:pt x="301" y="317"/>
                    <a:pt x="296" y="315"/>
                    <a:pt x="292" y="313"/>
                  </a:cubicBezTo>
                  <a:cubicBezTo>
                    <a:pt x="290" y="312"/>
                    <a:pt x="288" y="311"/>
                    <a:pt x="286" y="310"/>
                  </a:cubicBezTo>
                  <a:cubicBezTo>
                    <a:pt x="304" y="295"/>
                    <a:pt x="322" y="278"/>
                    <a:pt x="337" y="259"/>
                  </a:cubicBezTo>
                  <a:cubicBezTo>
                    <a:pt x="340" y="256"/>
                    <a:pt x="334" y="256"/>
                    <a:pt x="333" y="256"/>
                  </a:cubicBezTo>
                  <a:cubicBezTo>
                    <a:pt x="311" y="258"/>
                    <a:pt x="295" y="275"/>
                    <a:pt x="276" y="284"/>
                  </a:cubicBezTo>
                  <a:cubicBezTo>
                    <a:pt x="271" y="286"/>
                    <a:pt x="267" y="288"/>
                    <a:pt x="262" y="288"/>
                  </a:cubicBezTo>
                  <a:cubicBezTo>
                    <a:pt x="259" y="288"/>
                    <a:pt x="256" y="288"/>
                    <a:pt x="254" y="285"/>
                  </a:cubicBezTo>
                  <a:cubicBezTo>
                    <a:pt x="252" y="283"/>
                    <a:pt x="250" y="278"/>
                    <a:pt x="249" y="275"/>
                  </a:cubicBezTo>
                  <a:cubicBezTo>
                    <a:pt x="247" y="270"/>
                    <a:pt x="246" y="264"/>
                    <a:pt x="245" y="258"/>
                  </a:cubicBezTo>
                  <a:cubicBezTo>
                    <a:pt x="251" y="260"/>
                    <a:pt x="258" y="259"/>
                    <a:pt x="265" y="258"/>
                  </a:cubicBezTo>
                  <a:cubicBezTo>
                    <a:pt x="285" y="254"/>
                    <a:pt x="304" y="243"/>
                    <a:pt x="320" y="231"/>
                  </a:cubicBezTo>
                  <a:cubicBezTo>
                    <a:pt x="358" y="205"/>
                    <a:pt x="387" y="165"/>
                    <a:pt x="394" y="119"/>
                  </a:cubicBezTo>
                  <a:cubicBezTo>
                    <a:pt x="395" y="118"/>
                    <a:pt x="391" y="117"/>
                    <a:pt x="390" y="117"/>
                  </a:cubicBezTo>
                  <a:cubicBezTo>
                    <a:pt x="372" y="117"/>
                    <a:pt x="354" y="117"/>
                    <a:pt x="336" y="117"/>
                  </a:cubicBezTo>
                  <a:cubicBezTo>
                    <a:pt x="328" y="117"/>
                    <a:pt x="321" y="114"/>
                    <a:pt x="317" y="107"/>
                  </a:cubicBezTo>
                  <a:cubicBezTo>
                    <a:pt x="314" y="101"/>
                    <a:pt x="314" y="94"/>
                    <a:pt x="315" y="87"/>
                  </a:cubicBezTo>
                  <a:cubicBezTo>
                    <a:pt x="317" y="72"/>
                    <a:pt x="327" y="57"/>
                    <a:pt x="325" y="41"/>
                  </a:cubicBezTo>
                  <a:cubicBezTo>
                    <a:pt x="324" y="30"/>
                    <a:pt x="317" y="21"/>
                    <a:pt x="307" y="15"/>
                  </a:cubicBezTo>
                  <a:cubicBezTo>
                    <a:pt x="286" y="1"/>
                    <a:pt x="256" y="0"/>
                    <a:pt x="231" y="1"/>
                  </a:cubicBezTo>
                  <a:cubicBezTo>
                    <a:pt x="216" y="2"/>
                    <a:pt x="201" y="5"/>
                    <a:pt x="188" y="13"/>
                  </a:cubicBezTo>
                  <a:cubicBezTo>
                    <a:pt x="176" y="20"/>
                    <a:pt x="167" y="30"/>
                    <a:pt x="160" y="42"/>
                  </a:cubicBezTo>
                  <a:cubicBezTo>
                    <a:pt x="149" y="58"/>
                    <a:pt x="144" y="76"/>
                    <a:pt x="142" y="95"/>
                  </a:cubicBezTo>
                  <a:cubicBezTo>
                    <a:pt x="129" y="90"/>
                    <a:pt x="115" y="87"/>
                    <a:pt x="101" y="90"/>
                  </a:cubicBezTo>
                  <a:cubicBezTo>
                    <a:pt x="81" y="94"/>
                    <a:pt x="59" y="111"/>
                    <a:pt x="64" y="134"/>
                  </a:cubicBezTo>
                  <a:cubicBezTo>
                    <a:pt x="64" y="136"/>
                    <a:pt x="67" y="136"/>
                    <a:pt x="69" y="136"/>
                  </a:cubicBezTo>
                  <a:cubicBezTo>
                    <a:pt x="93" y="132"/>
                    <a:pt x="116" y="129"/>
                    <a:pt x="140" y="127"/>
                  </a:cubicBezTo>
                  <a:cubicBezTo>
                    <a:pt x="140" y="134"/>
                    <a:pt x="140" y="141"/>
                    <a:pt x="140" y="148"/>
                  </a:cubicBezTo>
                  <a:cubicBezTo>
                    <a:pt x="138" y="148"/>
                    <a:pt x="136" y="148"/>
                    <a:pt x="133" y="148"/>
                  </a:cubicBezTo>
                  <a:cubicBezTo>
                    <a:pt x="128" y="144"/>
                    <a:pt x="121" y="142"/>
                    <a:pt x="113" y="143"/>
                  </a:cubicBezTo>
                  <a:cubicBezTo>
                    <a:pt x="104" y="144"/>
                    <a:pt x="96" y="152"/>
                    <a:pt x="90" y="159"/>
                  </a:cubicBezTo>
                  <a:cubicBezTo>
                    <a:pt x="88" y="161"/>
                    <a:pt x="87" y="162"/>
                    <a:pt x="85" y="164"/>
                  </a:cubicBezTo>
                  <a:cubicBezTo>
                    <a:pt x="68" y="173"/>
                    <a:pt x="52" y="186"/>
                    <a:pt x="39" y="201"/>
                  </a:cubicBezTo>
                  <a:cubicBezTo>
                    <a:pt x="26" y="217"/>
                    <a:pt x="16" y="235"/>
                    <a:pt x="10" y="254"/>
                  </a:cubicBezTo>
                  <a:cubicBezTo>
                    <a:pt x="5" y="272"/>
                    <a:pt x="0" y="299"/>
                    <a:pt x="17" y="312"/>
                  </a:cubicBezTo>
                  <a:cubicBezTo>
                    <a:pt x="24" y="317"/>
                    <a:pt x="34" y="319"/>
                    <a:pt x="43" y="321"/>
                  </a:cubicBezTo>
                  <a:cubicBezTo>
                    <a:pt x="54" y="323"/>
                    <a:pt x="62" y="327"/>
                    <a:pt x="68" y="335"/>
                  </a:cubicBezTo>
                  <a:cubicBezTo>
                    <a:pt x="77" y="349"/>
                    <a:pt x="80" y="367"/>
                    <a:pt x="91" y="379"/>
                  </a:cubicBezTo>
                  <a:cubicBezTo>
                    <a:pt x="107" y="395"/>
                    <a:pt x="131" y="387"/>
                    <a:pt x="149" y="381"/>
                  </a:cubicBezTo>
                  <a:cubicBezTo>
                    <a:pt x="171" y="375"/>
                    <a:pt x="193" y="366"/>
                    <a:pt x="214" y="356"/>
                  </a:cubicBezTo>
                  <a:cubicBezTo>
                    <a:pt x="238" y="344"/>
                    <a:pt x="260" y="330"/>
                    <a:pt x="281" y="313"/>
                  </a:cubicBezTo>
                  <a:cubicBezTo>
                    <a:pt x="287" y="315"/>
                    <a:pt x="292" y="319"/>
                    <a:pt x="298" y="320"/>
                  </a:cubicBezTo>
                  <a:cubicBezTo>
                    <a:pt x="312" y="323"/>
                    <a:pt x="325" y="314"/>
                    <a:pt x="336" y="307"/>
                  </a:cubicBezTo>
                  <a:cubicBezTo>
                    <a:pt x="349" y="300"/>
                    <a:pt x="363" y="292"/>
                    <a:pt x="376" y="285"/>
                  </a:cubicBezTo>
                  <a:cubicBezTo>
                    <a:pt x="378" y="293"/>
                    <a:pt x="380" y="301"/>
                    <a:pt x="383" y="309"/>
                  </a:cubicBezTo>
                  <a:cubicBezTo>
                    <a:pt x="385" y="316"/>
                    <a:pt x="386" y="324"/>
                    <a:pt x="392" y="328"/>
                  </a:cubicBezTo>
                  <a:cubicBezTo>
                    <a:pt x="402" y="336"/>
                    <a:pt x="413" y="328"/>
                    <a:pt x="421" y="322"/>
                  </a:cubicBezTo>
                  <a:cubicBezTo>
                    <a:pt x="427" y="318"/>
                    <a:pt x="432" y="316"/>
                    <a:pt x="438" y="320"/>
                  </a:cubicBezTo>
                  <a:cubicBezTo>
                    <a:pt x="442" y="323"/>
                    <a:pt x="446" y="327"/>
                    <a:pt x="449" y="331"/>
                  </a:cubicBezTo>
                  <a:cubicBezTo>
                    <a:pt x="456" y="340"/>
                    <a:pt x="463" y="349"/>
                    <a:pt x="474" y="352"/>
                  </a:cubicBezTo>
                  <a:cubicBezTo>
                    <a:pt x="477" y="353"/>
                    <a:pt x="483" y="350"/>
                    <a:pt x="478" y="349"/>
                  </a:cubicBezTo>
                  <a:close/>
                  <a:moveTo>
                    <a:pt x="246" y="287"/>
                  </a:moveTo>
                  <a:cubicBezTo>
                    <a:pt x="250" y="294"/>
                    <a:pt x="263" y="293"/>
                    <a:pt x="270" y="291"/>
                  </a:cubicBezTo>
                  <a:cubicBezTo>
                    <a:pt x="291" y="287"/>
                    <a:pt x="306" y="268"/>
                    <a:pt x="326" y="262"/>
                  </a:cubicBezTo>
                  <a:cubicBezTo>
                    <a:pt x="312" y="279"/>
                    <a:pt x="296" y="294"/>
                    <a:pt x="279" y="308"/>
                  </a:cubicBezTo>
                  <a:cubicBezTo>
                    <a:pt x="274" y="307"/>
                    <a:pt x="269" y="306"/>
                    <a:pt x="264" y="307"/>
                  </a:cubicBezTo>
                  <a:cubicBezTo>
                    <a:pt x="254" y="307"/>
                    <a:pt x="245" y="310"/>
                    <a:pt x="237" y="313"/>
                  </a:cubicBezTo>
                  <a:cubicBezTo>
                    <a:pt x="218" y="320"/>
                    <a:pt x="200" y="331"/>
                    <a:pt x="180" y="333"/>
                  </a:cubicBezTo>
                  <a:cubicBezTo>
                    <a:pt x="157" y="335"/>
                    <a:pt x="142" y="316"/>
                    <a:pt x="141" y="294"/>
                  </a:cubicBezTo>
                  <a:cubicBezTo>
                    <a:pt x="166" y="278"/>
                    <a:pt x="194" y="264"/>
                    <a:pt x="222" y="254"/>
                  </a:cubicBezTo>
                  <a:cubicBezTo>
                    <a:pt x="225" y="254"/>
                    <a:pt x="227" y="253"/>
                    <a:pt x="230" y="252"/>
                  </a:cubicBezTo>
                  <a:cubicBezTo>
                    <a:pt x="232" y="253"/>
                    <a:pt x="234" y="255"/>
                    <a:pt x="236" y="256"/>
                  </a:cubicBezTo>
                  <a:cubicBezTo>
                    <a:pt x="237" y="256"/>
                    <a:pt x="237" y="256"/>
                    <a:pt x="237" y="256"/>
                  </a:cubicBezTo>
                  <a:cubicBezTo>
                    <a:pt x="238" y="267"/>
                    <a:pt x="241" y="277"/>
                    <a:pt x="246" y="287"/>
                  </a:cubicBezTo>
                  <a:close/>
                  <a:moveTo>
                    <a:pt x="92" y="166"/>
                  </a:moveTo>
                  <a:cubicBezTo>
                    <a:pt x="104" y="160"/>
                    <a:pt x="116" y="156"/>
                    <a:pt x="129" y="153"/>
                  </a:cubicBezTo>
                  <a:cubicBezTo>
                    <a:pt x="132" y="157"/>
                    <a:pt x="135" y="162"/>
                    <a:pt x="137" y="165"/>
                  </a:cubicBezTo>
                  <a:cubicBezTo>
                    <a:pt x="141" y="173"/>
                    <a:pt x="145" y="180"/>
                    <a:pt x="152" y="186"/>
                  </a:cubicBezTo>
                  <a:cubicBezTo>
                    <a:pt x="158" y="191"/>
                    <a:pt x="165" y="194"/>
                    <a:pt x="173" y="196"/>
                  </a:cubicBezTo>
                  <a:cubicBezTo>
                    <a:pt x="165" y="205"/>
                    <a:pt x="157" y="215"/>
                    <a:pt x="149" y="224"/>
                  </a:cubicBezTo>
                  <a:cubicBezTo>
                    <a:pt x="148" y="226"/>
                    <a:pt x="155" y="227"/>
                    <a:pt x="157" y="225"/>
                  </a:cubicBezTo>
                  <a:cubicBezTo>
                    <a:pt x="164" y="216"/>
                    <a:pt x="172" y="207"/>
                    <a:pt x="179" y="199"/>
                  </a:cubicBezTo>
                  <a:cubicBezTo>
                    <a:pt x="187" y="201"/>
                    <a:pt x="196" y="205"/>
                    <a:pt x="202" y="210"/>
                  </a:cubicBezTo>
                  <a:cubicBezTo>
                    <a:pt x="203" y="211"/>
                    <a:pt x="204" y="212"/>
                    <a:pt x="204" y="212"/>
                  </a:cubicBezTo>
                  <a:cubicBezTo>
                    <a:pt x="184" y="223"/>
                    <a:pt x="164" y="233"/>
                    <a:pt x="149" y="251"/>
                  </a:cubicBezTo>
                  <a:cubicBezTo>
                    <a:pt x="139" y="263"/>
                    <a:pt x="133" y="278"/>
                    <a:pt x="133" y="293"/>
                  </a:cubicBezTo>
                  <a:cubicBezTo>
                    <a:pt x="130" y="295"/>
                    <a:pt x="126" y="297"/>
                    <a:pt x="123" y="300"/>
                  </a:cubicBezTo>
                  <a:cubicBezTo>
                    <a:pt x="123" y="287"/>
                    <a:pt x="116" y="276"/>
                    <a:pt x="109" y="267"/>
                  </a:cubicBezTo>
                  <a:cubicBezTo>
                    <a:pt x="98" y="254"/>
                    <a:pt x="86" y="243"/>
                    <a:pt x="78" y="228"/>
                  </a:cubicBezTo>
                  <a:cubicBezTo>
                    <a:pt x="74" y="220"/>
                    <a:pt x="72" y="211"/>
                    <a:pt x="73" y="202"/>
                  </a:cubicBezTo>
                  <a:cubicBezTo>
                    <a:pt x="75" y="190"/>
                    <a:pt x="82" y="179"/>
                    <a:pt x="89" y="170"/>
                  </a:cubicBezTo>
                  <a:cubicBezTo>
                    <a:pt x="90" y="169"/>
                    <a:pt x="91" y="168"/>
                    <a:pt x="92" y="166"/>
                  </a:cubicBezTo>
                  <a:close/>
                  <a:moveTo>
                    <a:pt x="269" y="237"/>
                  </a:moveTo>
                  <a:cubicBezTo>
                    <a:pt x="261" y="240"/>
                    <a:pt x="251" y="241"/>
                    <a:pt x="243" y="243"/>
                  </a:cubicBezTo>
                  <a:cubicBezTo>
                    <a:pt x="243" y="239"/>
                    <a:pt x="242" y="235"/>
                    <a:pt x="242" y="231"/>
                  </a:cubicBezTo>
                  <a:cubicBezTo>
                    <a:pt x="242" y="220"/>
                    <a:pt x="242" y="208"/>
                    <a:pt x="243" y="196"/>
                  </a:cubicBezTo>
                  <a:cubicBezTo>
                    <a:pt x="243" y="196"/>
                    <a:pt x="243" y="196"/>
                    <a:pt x="244" y="195"/>
                  </a:cubicBezTo>
                  <a:cubicBezTo>
                    <a:pt x="252" y="190"/>
                    <a:pt x="265" y="181"/>
                    <a:pt x="264" y="170"/>
                  </a:cubicBezTo>
                  <a:cubicBezTo>
                    <a:pt x="263" y="160"/>
                    <a:pt x="253" y="154"/>
                    <a:pt x="245" y="150"/>
                  </a:cubicBezTo>
                  <a:cubicBezTo>
                    <a:pt x="244" y="150"/>
                    <a:pt x="243" y="149"/>
                    <a:pt x="242" y="149"/>
                  </a:cubicBezTo>
                  <a:cubicBezTo>
                    <a:pt x="241" y="147"/>
                    <a:pt x="241" y="146"/>
                    <a:pt x="241" y="144"/>
                  </a:cubicBezTo>
                  <a:cubicBezTo>
                    <a:pt x="240" y="140"/>
                    <a:pt x="239" y="136"/>
                    <a:pt x="238" y="132"/>
                  </a:cubicBezTo>
                  <a:cubicBezTo>
                    <a:pt x="241" y="130"/>
                    <a:pt x="245" y="129"/>
                    <a:pt x="249" y="131"/>
                  </a:cubicBezTo>
                  <a:cubicBezTo>
                    <a:pt x="252" y="132"/>
                    <a:pt x="255" y="134"/>
                    <a:pt x="258" y="136"/>
                  </a:cubicBezTo>
                  <a:cubicBezTo>
                    <a:pt x="261" y="137"/>
                    <a:pt x="264" y="138"/>
                    <a:pt x="267" y="139"/>
                  </a:cubicBezTo>
                  <a:cubicBezTo>
                    <a:pt x="275" y="140"/>
                    <a:pt x="283" y="140"/>
                    <a:pt x="290" y="137"/>
                  </a:cubicBezTo>
                  <a:cubicBezTo>
                    <a:pt x="284" y="152"/>
                    <a:pt x="280" y="167"/>
                    <a:pt x="277" y="183"/>
                  </a:cubicBezTo>
                  <a:cubicBezTo>
                    <a:pt x="276" y="192"/>
                    <a:pt x="275" y="202"/>
                    <a:pt x="275" y="211"/>
                  </a:cubicBezTo>
                  <a:cubicBezTo>
                    <a:pt x="275" y="220"/>
                    <a:pt x="278" y="233"/>
                    <a:pt x="269" y="237"/>
                  </a:cubicBezTo>
                  <a:close/>
                  <a:moveTo>
                    <a:pt x="230" y="242"/>
                  </a:moveTo>
                  <a:cubicBezTo>
                    <a:pt x="224" y="234"/>
                    <a:pt x="221" y="224"/>
                    <a:pt x="216" y="216"/>
                  </a:cubicBezTo>
                  <a:cubicBezTo>
                    <a:pt x="215" y="215"/>
                    <a:pt x="214" y="214"/>
                    <a:pt x="213" y="213"/>
                  </a:cubicBezTo>
                  <a:cubicBezTo>
                    <a:pt x="221" y="209"/>
                    <a:pt x="228" y="205"/>
                    <a:pt x="235" y="201"/>
                  </a:cubicBezTo>
                  <a:cubicBezTo>
                    <a:pt x="234" y="216"/>
                    <a:pt x="234" y="231"/>
                    <a:pt x="235" y="246"/>
                  </a:cubicBezTo>
                  <a:cubicBezTo>
                    <a:pt x="235" y="246"/>
                    <a:pt x="234" y="246"/>
                    <a:pt x="233" y="246"/>
                  </a:cubicBezTo>
                  <a:cubicBezTo>
                    <a:pt x="232" y="245"/>
                    <a:pt x="231" y="244"/>
                    <a:pt x="230" y="242"/>
                  </a:cubicBezTo>
                  <a:close/>
                  <a:moveTo>
                    <a:pt x="243" y="189"/>
                  </a:moveTo>
                  <a:cubicBezTo>
                    <a:pt x="243" y="178"/>
                    <a:pt x="243" y="166"/>
                    <a:pt x="242" y="155"/>
                  </a:cubicBezTo>
                  <a:cubicBezTo>
                    <a:pt x="244" y="156"/>
                    <a:pt x="247" y="157"/>
                    <a:pt x="249" y="159"/>
                  </a:cubicBezTo>
                  <a:cubicBezTo>
                    <a:pt x="253" y="162"/>
                    <a:pt x="256" y="166"/>
                    <a:pt x="256" y="171"/>
                  </a:cubicBezTo>
                  <a:cubicBezTo>
                    <a:pt x="256" y="178"/>
                    <a:pt x="250" y="183"/>
                    <a:pt x="245" y="188"/>
                  </a:cubicBezTo>
                  <a:cubicBezTo>
                    <a:pt x="244" y="188"/>
                    <a:pt x="243" y="188"/>
                    <a:pt x="243" y="189"/>
                  </a:cubicBezTo>
                  <a:close/>
                  <a:moveTo>
                    <a:pt x="234" y="145"/>
                  </a:moveTo>
                  <a:cubicBezTo>
                    <a:pt x="232" y="145"/>
                    <a:pt x="230" y="144"/>
                    <a:pt x="228" y="143"/>
                  </a:cubicBezTo>
                  <a:cubicBezTo>
                    <a:pt x="229" y="142"/>
                    <a:pt x="231" y="140"/>
                    <a:pt x="232" y="138"/>
                  </a:cubicBezTo>
                  <a:cubicBezTo>
                    <a:pt x="233" y="140"/>
                    <a:pt x="233" y="143"/>
                    <a:pt x="234" y="145"/>
                  </a:cubicBezTo>
                  <a:close/>
                  <a:moveTo>
                    <a:pt x="221" y="141"/>
                  </a:moveTo>
                  <a:cubicBezTo>
                    <a:pt x="217" y="139"/>
                    <a:pt x="213" y="137"/>
                    <a:pt x="209" y="135"/>
                  </a:cubicBezTo>
                  <a:cubicBezTo>
                    <a:pt x="202" y="131"/>
                    <a:pt x="196" y="127"/>
                    <a:pt x="189" y="123"/>
                  </a:cubicBezTo>
                  <a:cubicBezTo>
                    <a:pt x="191" y="123"/>
                    <a:pt x="192" y="123"/>
                    <a:pt x="194" y="123"/>
                  </a:cubicBezTo>
                  <a:cubicBezTo>
                    <a:pt x="202" y="123"/>
                    <a:pt x="211" y="121"/>
                    <a:pt x="219" y="123"/>
                  </a:cubicBezTo>
                  <a:cubicBezTo>
                    <a:pt x="225" y="124"/>
                    <a:pt x="228" y="127"/>
                    <a:pt x="230" y="132"/>
                  </a:cubicBezTo>
                  <a:cubicBezTo>
                    <a:pt x="227" y="134"/>
                    <a:pt x="224" y="137"/>
                    <a:pt x="221" y="141"/>
                  </a:cubicBezTo>
                  <a:close/>
                  <a:moveTo>
                    <a:pt x="234" y="151"/>
                  </a:moveTo>
                  <a:cubicBezTo>
                    <a:pt x="234" y="154"/>
                    <a:pt x="234" y="157"/>
                    <a:pt x="235" y="159"/>
                  </a:cubicBezTo>
                  <a:cubicBezTo>
                    <a:pt x="235" y="171"/>
                    <a:pt x="235" y="183"/>
                    <a:pt x="235" y="195"/>
                  </a:cubicBezTo>
                  <a:cubicBezTo>
                    <a:pt x="227" y="200"/>
                    <a:pt x="218" y="205"/>
                    <a:pt x="210" y="209"/>
                  </a:cubicBezTo>
                  <a:cubicBezTo>
                    <a:pt x="210" y="209"/>
                    <a:pt x="210" y="209"/>
                    <a:pt x="210" y="209"/>
                  </a:cubicBezTo>
                  <a:cubicBezTo>
                    <a:pt x="202" y="202"/>
                    <a:pt x="192" y="199"/>
                    <a:pt x="182" y="195"/>
                  </a:cubicBezTo>
                  <a:cubicBezTo>
                    <a:pt x="196" y="179"/>
                    <a:pt x="210" y="163"/>
                    <a:pt x="224" y="147"/>
                  </a:cubicBezTo>
                  <a:cubicBezTo>
                    <a:pt x="228" y="148"/>
                    <a:pt x="231" y="150"/>
                    <a:pt x="234" y="151"/>
                  </a:cubicBezTo>
                  <a:close/>
                  <a:moveTo>
                    <a:pt x="207" y="216"/>
                  </a:moveTo>
                  <a:cubicBezTo>
                    <a:pt x="212" y="222"/>
                    <a:pt x="215" y="229"/>
                    <a:pt x="218" y="236"/>
                  </a:cubicBezTo>
                  <a:cubicBezTo>
                    <a:pt x="220" y="240"/>
                    <a:pt x="223" y="245"/>
                    <a:pt x="226" y="248"/>
                  </a:cubicBezTo>
                  <a:cubicBezTo>
                    <a:pt x="223" y="249"/>
                    <a:pt x="220" y="250"/>
                    <a:pt x="216" y="252"/>
                  </a:cubicBezTo>
                  <a:cubicBezTo>
                    <a:pt x="199" y="258"/>
                    <a:pt x="183" y="265"/>
                    <a:pt x="166" y="273"/>
                  </a:cubicBezTo>
                  <a:cubicBezTo>
                    <a:pt x="158" y="278"/>
                    <a:pt x="149" y="283"/>
                    <a:pt x="141" y="288"/>
                  </a:cubicBezTo>
                  <a:cubicBezTo>
                    <a:pt x="143" y="252"/>
                    <a:pt x="176" y="233"/>
                    <a:pt x="207" y="216"/>
                  </a:cubicBezTo>
                  <a:close/>
                  <a:moveTo>
                    <a:pt x="162" y="52"/>
                  </a:moveTo>
                  <a:cubicBezTo>
                    <a:pt x="168" y="40"/>
                    <a:pt x="176" y="29"/>
                    <a:pt x="187" y="21"/>
                  </a:cubicBezTo>
                  <a:cubicBezTo>
                    <a:pt x="200" y="10"/>
                    <a:pt x="217" y="6"/>
                    <a:pt x="233" y="5"/>
                  </a:cubicBezTo>
                  <a:cubicBezTo>
                    <a:pt x="257" y="4"/>
                    <a:pt x="289" y="5"/>
                    <a:pt x="308" y="23"/>
                  </a:cubicBezTo>
                  <a:cubicBezTo>
                    <a:pt x="331" y="45"/>
                    <a:pt x="302" y="74"/>
                    <a:pt x="307" y="100"/>
                  </a:cubicBezTo>
                  <a:cubicBezTo>
                    <a:pt x="310" y="113"/>
                    <a:pt x="319" y="120"/>
                    <a:pt x="332" y="121"/>
                  </a:cubicBezTo>
                  <a:cubicBezTo>
                    <a:pt x="350" y="122"/>
                    <a:pt x="368" y="121"/>
                    <a:pt x="386" y="121"/>
                  </a:cubicBezTo>
                  <a:cubicBezTo>
                    <a:pt x="379" y="162"/>
                    <a:pt x="354" y="198"/>
                    <a:pt x="321" y="223"/>
                  </a:cubicBezTo>
                  <a:cubicBezTo>
                    <a:pt x="304" y="236"/>
                    <a:pt x="284" y="249"/>
                    <a:pt x="263" y="254"/>
                  </a:cubicBezTo>
                  <a:cubicBezTo>
                    <a:pt x="256" y="255"/>
                    <a:pt x="250" y="255"/>
                    <a:pt x="244" y="253"/>
                  </a:cubicBezTo>
                  <a:cubicBezTo>
                    <a:pt x="244" y="252"/>
                    <a:pt x="244" y="250"/>
                    <a:pt x="243" y="248"/>
                  </a:cubicBezTo>
                  <a:cubicBezTo>
                    <a:pt x="245" y="247"/>
                    <a:pt x="247" y="247"/>
                    <a:pt x="249" y="246"/>
                  </a:cubicBezTo>
                  <a:cubicBezTo>
                    <a:pt x="257" y="244"/>
                    <a:pt x="266" y="243"/>
                    <a:pt x="274" y="240"/>
                  </a:cubicBezTo>
                  <a:cubicBezTo>
                    <a:pt x="282" y="237"/>
                    <a:pt x="283" y="232"/>
                    <a:pt x="283" y="224"/>
                  </a:cubicBezTo>
                  <a:cubicBezTo>
                    <a:pt x="283" y="214"/>
                    <a:pt x="283" y="205"/>
                    <a:pt x="284" y="195"/>
                  </a:cubicBezTo>
                  <a:cubicBezTo>
                    <a:pt x="286" y="173"/>
                    <a:pt x="292" y="151"/>
                    <a:pt x="301" y="131"/>
                  </a:cubicBezTo>
                  <a:cubicBezTo>
                    <a:pt x="303" y="128"/>
                    <a:pt x="295" y="129"/>
                    <a:pt x="294" y="130"/>
                  </a:cubicBezTo>
                  <a:cubicBezTo>
                    <a:pt x="287" y="135"/>
                    <a:pt x="279" y="137"/>
                    <a:pt x="270" y="135"/>
                  </a:cubicBezTo>
                  <a:cubicBezTo>
                    <a:pt x="263" y="134"/>
                    <a:pt x="258" y="129"/>
                    <a:pt x="251" y="126"/>
                  </a:cubicBezTo>
                  <a:cubicBezTo>
                    <a:pt x="245" y="124"/>
                    <a:pt x="240" y="125"/>
                    <a:pt x="236" y="127"/>
                  </a:cubicBezTo>
                  <a:cubicBezTo>
                    <a:pt x="233" y="124"/>
                    <a:pt x="230" y="121"/>
                    <a:pt x="224" y="119"/>
                  </a:cubicBezTo>
                  <a:cubicBezTo>
                    <a:pt x="218" y="118"/>
                    <a:pt x="211" y="118"/>
                    <a:pt x="205" y="119"/>
                  </a:cubicBezTo>
                  <a:cubicBezTo>
                    <a:pt x="198" y="119"/>
                    <a:pt x="191" y="119"/>
                    <a:pt x="183" y="120"/>
                  </a:cubicBezTo>
                  <a:cubicBezTo>
                    <a:pt x="180" y="117"/>
                    <a:pt x="177" y="115"/>
                    <a:pt x="174" y="113"/>
                  </a:cubicBezTo>
                  <a:cubicBezTo>
                    <a:pt x="166" y="108"/>
                    <a:pt x="158" y="103"/>
                    <a:pt x="150" y="99"/>
                  </a:cubicBezTo>
                  <a:cubicBezTo>
                    <a:pt x="151" y="82"/>
                    <a:pt x="155" y="67"/>
                    <a:pt x="162" y="52"/>
                  </a:cubicBezTo>
                  <a:close/>
                  <a:moveTo>
                    <a:pt x="174" y="120"/>
                  </a:moveTo>
                  <a:cubicBezTo>
                    <a:pt x="165" y="121"/>
                    <a:pt x="157" y="121"/>
                    <a:pt x="148" y="122"/>
                  </a:cubicBezTo>
                  <a:cubicBezTo>
                    <a:pt x="148" y="116"/>
                    <a:pt x="149" y="110"/>
                    <a:pt x="149" y="104"/>
                  </a:cubicBezTo>
                  <a:cubicBezTo>
                    <a:pt x="158" y="109"/>
                    <a:pt x="166" y="115"/>
                    <a:pt x="174" y="120"/>
                  </a:cubicBezTo>
                  <a:close/>
                  <a:moveTo>
                    <a:pt x="71" y="132"/>
                  </a:moveTo>
                  <a:cubicBezTo>
                    <a:pt x="69" y="111"/>
                    <a:pt x="89" y="95"/>
                    <a:pt x="109" y="93"/>
                  </a:cubicBezTo>
                  <a:cubicBezTo>
                    <a:pt x="120" y="91"/>
                    <a:pt x="131" y="95"/>
                    <a:pt x="142" y="100"/>
                  </a:cubicBezTo>
                  <a:cubicBezTo>
                    <a:pt x="141" y="107"/>
                    <a:pt x="140" y="115"/>
                    <a:pt x="140" y="123"/>
                  </a:cubicBezTo>
                  <a:cubicBezTo>
                    <a:pt x="117" y="125"/>
                    <a:pt x="94" y="128"/>
                    <a:pt x="71" y="132"/>
                  </a:cubicBezTo>
                  <a:close/>
                  <a:moveTo>
                    <a:pt x="170" y="124"/>
                  </a:moveTo>
                  <a:cubicBezTo>
                    <a:pt x="173" y="124"/>
                    <a:pt x="176" y="124"/>
                    <a:pt x="180" y="124"/>
                  </a:cubicBezTo>
                  <a:cubicBezTo>
                    <a:pt x="191" y="131"/>
                    <a:pt x="203" y="138"/>
                    <a:pt x="215" y="143"/>
                  </a:cubicBezTo>
                  <a:cubicBezTo>
                    <a:pt x="216" y="144"/>
                    <a:pt x="217" y="144"/>
                    <a:pt x="218" y="145"/>
                  </a:cubicBezTo>
                  <a:cubicBezTo>
                    <a:pt x="204" y="160"/>
                    <a:pt x="189" y="176"/>
                    <a:pt x="176" y="192"/>
                  </a:cubicBezTo>
                  <a:cubicBezTo>
                    <a:pt x="173" y="192"/>
                    <a:pt x="171" y="191"/>
                    <a:pt x="169" y="190"/>
                  </a:cubicBezTo>
                  <a:cubicBezTo>
                    <a:pt x="160" y="186"/>
                    <a:pt x="153" y="180"/>
                    <a:pt x="148" y="171"/>
                  </a:cubicBezTo>
                  <a:cubicBezTo>
                    <a:pt x="144" y="165"/>
                    <a:pt x="142" y="158"/>
                    <a:pt x="137" y="152"/>
                  </a:cubicBezTo>
                  <a:cubicBezTo>
                    <a:pt x="139" y="152"/>
                    <a:pt x="142" y="152"/>
                    <a:pt x="144" y="151"/>
                  </a:cubicBezTo>
                  <a:cubicBezTo>
                    <a:pt x="145" y="151"/>
                    <a:pt x="148" y="151"/>
                    <a:pt x="148" y="149"/>
                  </a:cubicBezTo>
                  <a:cubicBezTo>
                    <a:pt x="148" y="142"/>
                    <a:pt x="148" y="134"/>
                    <a:pt x="148" y="126"/>
                  </a:cubicBezTo>
                  <a:cubicBezTo>
                    <a:pt x="155" y="125"/>
                    <a:pt x="162" y="125"/>
                    <a:pt x="170" y="124"/>
                  </a:cubicBezTo>
                  <a:close/>
                  <a:moveTo>
                    <a:pt x="118" y="147"/>
                  </a:moveTo>
                  <a:cubicBezTo>
                    <a:pt x="121" y="147"/>
                    <a:pt x="124" y="148"/>
                    <a:pt x="126" y="150"/>
                  </a:cubicBezTo>
                  <a:cubicBezTo>
                    <a:pt x="117" y="152"/>
                    <a:pt x="108" y="154"/>
                    <a:pt x="99" y="158"/>
                  </a:cubicBezTo>
                  <a:cubicBezTo>
                    <a:pt x="104" y="152"/>
                    <a:pt x="111" y="146"/>
                    <a:pt x="118" y="147"/>
                  </a:cubicBezTo>
                  <a:close/>
                  <a:moveTo>
                    <a:pt x="171" y="369"/>
                  </a:moveTo>
                  <a:cubicBezTo>
                    <a:pt x="161" y="373"/>
                    <a:pt x="150" y="376"/>
                    <a:pt x="140" y="379"/>
                  </a:cubicBezTo>
                  <a:cubicBezTo>
                    <a:pt x="129" y="382"/>
                    <a:pt x="115" y="387"/>
                    <a:pt x="104" y="382"/>
                  </a:cubicBezTo>
                  <a:cubicBezTo>
                    <a:pt x="91" y="374"/>
                    <a:pt x="87" y="356"/>
                    <a:pt x="80" y="343"/>
                  </a:cubicBezTo>
                  <a:cubicBezTo>
                    <a:pt x="77" y="336"/>
                    <a:pt x="73" y="330"/>
                    <a:pt x="68" y="325"/>
                  </a:cubicBezTo>
                  <a:cubicBezTo>
                    <a:pt x="61" y="320"/>
                    <a:pt x="52" y="318"/>
                    <a:pt x="44" y="316"/>
                  </a:cubicBezTo>
                  <a:cubicBezTo>
                    <a:pt x="33" y="314"/>
                    <a:pt x="22" y="312"/>
                    <a:pt x="17" y="301"/>
                  </a:cubicBezTo>
                  <a:cubicBezTo>
                    <a:pt x="12" y="292"/>
                    <a:pt x="13" y="281"/>
                    <a:pt x="15" y="271"/>
                  </a:cubicBezTo>
                  <a:cubicBezTo>
                    <a:pt x="17" y="252"/>
                    <a:pt x="25" y="234"/>
                    <a:pt x="35" y="218"/>
                  </a:cubicBezTo>
                  <a:cubicBezTo>
                    <a:pt x="46" y="201"/>
                    <a:pt x="60" y="186"/>
                    <a:pt x="77" y="175"/>
                  </a:cubicBezTo>
                  <a:cubicBezTo>
                    <a:pt x="69" y="188"/>
                    <a:pt x="63" y="202"/>
                    <a:pt x="66" y="217"/>
                  </a:cubicBezTo>
                  <a:cubicBezTo>
                    <a:pt x="70" y="234"/>
                    <a:pt x="83" y="247"/>
                    <a:pt x="94" y="260"/>
                  </a:cubicBezTo>
                  <a:cubicBezTo>
                    <a:pt x="106" y="273"/>
                    <a:pt x="118" y="288"/>
                    <a:pt x="114" y="307"/>
                  </a:cubicBezTo>
                  <a:cubicBezTo>
                    <a:pt x="114" y="310"/>
                    <a:pt x="121" y="309"/>
                    <a:pt x="122" y="308"/>
                  </a:cubicBezTo>
                  <a:cubicBezTo>
                    <a:pt x="126" y="305"/>
                    <a:pt x="129" y="302"/>
                    <a:pt x="133" y="299"/>
                  </a:cubicBezTo>
                  <a:cubicBezTo>
                    <a:pt x="134" y="302"/>
                    <a:pt x="135" y="305"/>
                    <a:pt x="136" y="308"/>
                  </a:cubicBezTo>
                  <a:cubicBezTo>
                    <a:pt x="142" y="326"/>
                    <a:pt x="158" y="337"/>
                    <a:pt x="177" y="337"/>
                  </a:cubicBezTo>
                  <a:cubicBezTo>
                    <a:pt x="196" y="337"/>
                    <a:pt x="213" y="327"/>
                    <a:pt x="230" y="320"/>
                  </a:cubicBezTo>
                  <a:cubicBezTo>
                    <a:pt x="241" y="316"/>
                    <a:pt x="251" y="312"/>
                    <a:pt x="263" y="311"/>
                  </a:cubicBezTo>
                  <a:cubicBezTo>
                    <a:pt x="267" y="310"/>
                    <a:pt x="271" y="311"/>
                    <a:pt x="275" y="311"/>
                  </a:cubicBezTo>
                  <a:cubicBezTo>
                    <a:pt x="261" y="322"/>
                    <a:pt x="246" y="332"/>
                    <a:pt x="231" y="341"/>
                  </a:cubicBezTo>
                  <a:cubicBezTo>
                    <a:pt x="212" y="352"/>
                    <a:pt x="192" y="362"/>
                    <a:pt x="171" y="3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3"/>
          <p:cNvSpPr txBox="1"/>
          <p:nvPr/>
        </p:nvSpPr>
        <p:spPr>
          <a:xfrm>
            <a:off x="897412" y="1176672"/>
            <a:ext cx="3977601" cy="92328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Situacija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hr-HR" sz="1800" dirty="0"/>
              <a:t>Razmišljanje o u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ključivanj</a:t>
            </a:r>
            <a:r>
              <a:rPr lang="hr-H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neku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aktivnost</a:t>
            </a:r>
            <a:endParaRPr dirty="0"/>
          </a:p>
        </p:txBody>
      </p:sp>
      <p:sp>
        <p:nvSpPr>
          <p:cNvPr id="353" name="Google Shape;353;p3"/>
          <p:cNvSpPr txBox="1"/>
          <p:nvPr/>
        </p:nvSpPr>
        <p:spPr>
          <a:xfrm>
            <a:off x="905915" y="2449315"/>
            <a:ext cx="3977601" cy="92333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A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utomatska misao:</a:t>
            </a:r>
            <a:b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“Preumoran sam”, “Neće mi se svidjeti”, “Neću ja to uspjeti”</a:t>
            </a:r>
            <a:endParaRPr/>
          </a:p>
        </p:txBody>
      </p:sp>
      <p:sp>
        <p:nvSpPr>
          <p:cNvPr id="354" name="Google Shape;354;p3"/>
          <p:cNvSpPr txBox="1"/>
          <p:nvPr/>
        </p:nvSpPr>
        <p:spPr>
          <a:xfrm>
            <a:off x="126213" y="3825350"/>
            <a:ext cx="2760000" cy="923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E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mocionalna reakcija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Tuga, anskioznost, beznađe</a:t>
            </a:r>
            <a:endParaRPr/>
          </a:p>
        </p:txBody>
      </p:sp>
      <p:sp>
        <p:nvSpPr>
          <p:cNvPr id="355" name="Google Shape;355;p3"/>
          <p:cNvSpPr txBox="1"/>
          <p:nvPr/>
        </p:nvSpPr>
        <p:spPr>
          <a:xfrm>
            <a:off x="3021508" y="3825350"/>
            <a:ext cx="2795400" cy="9234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P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onašanje: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Ostati neaktivan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"/>
          <p:cNvSpPr/>
          <p:nvPr/>
        </p:nvSpPr>
        <p:spPr>
          <a:xfrm>
            <a:off x="2821244" y="2150130"/>
            <a:ext cx="146941" cy="27383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505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"/>
          <p:cNvSpPr/>
          <p:nvPr/>
        </p:nvSpPr>
        <p:spPr>
          <a:xfrm rot="2171359">
            <a:off x="2427440" y="3444273"/>
            <a:ext cx="207953" cy="32473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505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"/>
          <p:cNvSpPr/>
          <p:nvPr/>
        </p:nvSpPr>
        <p:spPr>
          <a:xfrm rot="-1828423">
            <a:off x="3169467" y="3420148"/>
            <a:ext cx="207953" cy="32473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505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"/>
          <p:cNvSpPr txBox="1"/>
          <p:nvPr/>
        </p:nvSpPr>
        <p:spPr>
          <a:xfrm>
            <a:off x="93150" y="82223"/>
            <a:ext cx="8957700" cy="585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neaktivnost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klijenata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pridonosi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lošem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raspoloženju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/>
              <a:t>zbog</a:t>
            </a:r>
            <a:r>
              <a:rPr lang="en-US" sz="1600" dirty="0"/>
              <a:t> </a:t>
            </a:r>
            <a:r>
              <a:rPr lang="en-US" sz="1600" dirty="0" err="1"/>
              <a:t>malo</a:t>
            </a:r>
            <a:r>
              <a:rPr lang="en-US" sz="1600" dirty="0"/>
              <a:t> </a:t>
            </a:r>
            <a:r>
              <a:rPr lang="en-US" sz="1600" dirty="0" err="1"/>
              <a:t>prilika</a:t>
            </a:r>
            <a:r>
              <a:rPr lang="en-US" sz="1600" dirty="0"/>
              <a:t> za </a:t>
            </a:r>
            <a:r>
              <a:rPr lang="en-US" sz="1600" dirty="0" err="1"/>
              <a:t>postizanje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osjećaja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zadovoljstva</a:t>
            </a:r>
            <a:r>
              <a:rPr lang="hr-HR" sz="1600" dirty="0"/>
              <a:t> </a:t>
            </a:r>
            <a:r>
              <a:rPr lang="hr-HR" sz="1600" dirty="0">
                <a:sym typeface="Wingdings" panose="05000000000000000000" pitchFamily="2" charset="2"/>
              </a:rPr>
              <a:t>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više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negativnog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razmišljanja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r-HR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povećana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disforija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neaktivnost</a:t>
            </a:r>
            <a:endParaRPr dirty="0"/>
          </a:p>
        </p:txBody>
      </p:sp>
      <p:sp>
        <p:nvSpPr>
          <p:cNvPr id="364" name="Google Shape;364;p4"/>
          <p:cNvSpPr/>
          <p:nvPr/>
        </p:nvSpPr>
        <p:spPr>
          <a:xfrm>
            <a:off x="2402767" y="1060849"/>
            <a:ext cx="4188900" cy="3877200"/>
          </a:xfrm>
          <a:prstGeom prst="donut">
            <a:avLst>
              <a:gd name="adj" fmla="val 9518"/>
            </a:avLst>
          </a:prstGeom>
          <a:solidFill>
            <a:schemeClr val="accent1"/>
          </a:solidFill>
          <a:ln w="25400" cap="flat" cmpd="sng">
            <a:solidFill>
              <a:srgbClr val="505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"/>
          <p:cNvSpPr txBox="1"/>
          <p:nvPr/>
        </p:nvSpPr>
        <p:spPr>
          <a:xfrm>
            <a:off x="3035835" y="911412"/>
            <a:ext cx="3000300" cy="92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Ponašanje/situacija: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Neaktivnost/prepoznavanje neaktivnosti</a:t>
            </a:r>
            <a:endParaRPr/>
          </a:p>
        </p:txBody>
      </p:sp>
      <p:sp>
        <p:nvSpPr>
          <p:cNvPr id="366" name="Google Shape;366;p4"/>
          <p:cNvSpPr txBox="1"/>
          <p:nvPr/>
        </p:nvSpPr>
        <p:spPr>
          <a:xfrm>
            <a:off x="6128864" y="2571762"/>
            <a:ext cx="1684500" cy="70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Negativne misli</a:t>
            </a:r>
            <a:endParaRPr/>
          </a:p>
        </p:txBody>
      </p:sp>
      <p:sp>
        <p:nvSpPr>
          <p:cNvPr id="367" name="Google Shape;367;p4"/>
          <p:cNvSpPr txBox="1"/>
          <p:nvPr/>
        </p:nvSpPr>
        <p:spPr>
          <a:xfrm>
            <a:off x="581759" y="2645500"/>
            <a:ext cx="2254829" cy="70788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Depresivno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raspoloženje</a:t>
            </a:r>
            <a:endParaRPr dirty="0"/>
          </a:p>
        </p:txBody>
      </p:sp>
      <p:sp>
        <p:nvSpPr>
          <p:cNvPr id="368" name="Google Shape;368;p4"/>
          <p:cNvSpPr/>
          <p:nvPr/>
        </p:nvSpPr>
        <p:spPr>
          <a:xfrm rot="-3785034">
            <a:off x="2633494" y="1735594"/>
            <a:ext cx="525531" cy="707863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505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"/>
          <p:cNvSpPr/>
          <p:nvPr/>
        </p:nvSpPr>
        <p:spPr>
          <a:xfrm rot="3465120">
            <a:off x="5817701" y="1711207"/>
            <a:ext cx="525689" cy="707968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505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"/>
          <p:cNvSpPr/>
          <p:nvPr/>
        </p:nvSpPr>
        <p:spPr>
          <a:xfrm rot="10800000">
            <a:off x="4309225" y="4377647"/>
            <a:ext cx="525600" cy="7080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505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1f1e2644a_0_0"/>
          <p:cNvSpPr txBox="1"/>
          <p:nvPr/>
        </p:nvSpPr>
        <p:spPr>
          <a:xfrm>
            <a:off x="57186" y="85556"/>
            <a:ext cx="8957700" cy="585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>
                <a:sym typeface="Wingdings" panose="05000000000000000000" pitchFamily="2" charset="2"/>
              </a:rPr>
              <a:t> </a:t>
            </a:r>
            <a:r>
              <a:rPr lang="en-US" sz="1600" dirty="0" err="1"/>
              <a:t>uključivanje</a:t>
            </a:r>
            <a:r>
              <a:rPr lang="en-US" sz="1600" dirty="0"/>
              <a:t> u </a:t>
            </a:r>
            <a:r>
              <a:rPr lang="en-US" sz="1600" dirty="0" err="1"/>
              <a:t>aktivnosti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prepoznavanje</a:t>
            </a:r>
            <a:r>
              <a:rPr lang="en-US" sz="1600" dirty="0"/>
              <a:t> da </a:t>
            </a:r>
            <a:r>
              <a:rPr lang="en-US" sz="1600" dirty="0" err="1"/>
              <a:t>zaslužuju</a:t>
            </a:r>
            <a:r>
              <a:rPr lang="en-US" sz="1600" dirty="0"/>
              <a:t> </a:t>
            </a:r>
            <a:r>
              <a:rPr lang="en-US" sz="1600" dirty="0" err="1"/>
              <a:t>priznanje</a:t>
            </a:r>
            <a:r>
              <a:rPr lang="en-US" sz="1600" dirty="0"/>
              <a:t> </a:t>
            </a:r>
            <a:r>
              <a:rPr lang="en-US" sz="1600" dirty="0" err="1"/>
              <a:t>uobičajeno</a:t>
            </a:r>
            <a:r>
              <a:rPr lang="en-US" sz="1600" dirty="0"/>
              <a:t> </a:t>
            </a:r>
            <a:r>
              <a:rPr lang="en-US" sz="1600" dirty="0" err="1"/>
              <a:t>podiže</a:t>
            </a:r>
            <a:r>
              <a:rPr lang="en-US" sz="1600" dirty="0"/>
              <a:t> </a:t>
            </a:r>
            <a:r>
              <a:rPr lang="en-US" sz="1600" dirty="0" err="1"/>
              <a:t>raspoloženje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olakšava</a:t>
            </a:r>
            <a:r>
              <a:rPr lang="en-US" sz="1600" dirty="0"/>
              <a:t> </a:t>
            </a:r>
            <a:r>
              <a:rPr lang="en-US" sz="1600" dirty="0" err="1"/>
              <a:t>ustrajnost</a:t>
            </a:r>
            <a:r>
              <a:rPr lang="en-US" sz="1600" dirty="0"/>
              <a:t> u </a:t>
            </a:r>
            <a:r>
              <a:rPr lang="en-US" sz="1600" dirty="0" err="1"/>
              <a:t>aktivnosti</a:t>
            </a:r>
            <a:endParaRPr dirty="0"/>
          </a:p>
        </p:txBody>
      </p:sp>
      <p:sp>
        <p:nvSpPr>
          <p:cNvPr id="376" name="Google Shape;376;g351f1e2644a_0_0"/>
          <p:cNvSpPr/>
          <p:nvPr/>
        </p:nvSpPr>
        <p:spPr>
          <a:xfrm>
            <a:off x="2402767" y="1060849"/>
            <a:ext cx="4188900" cy="3877200"/>
          </a:xfrm>
          <a:prstGeom prst="donut">
            <a:avLst>
              <a:gd name="adj" fmla="val 9518"/>
            </a:avLst>
          </a:prstGeom>
          <a:solidFill>
            <a:schemeClr val="accent1"/>
          </a:solidFill>
          <a:ln w="25400" cap="flat" cmpd="sng">
            <a:solidFill>
              <a:srgbClr val="505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351f1e2644a_0_0"/>
          <p:cNvSpPr txBox="1"/>
          <p:nvPr/>
        </p:nvSpPr>
        <p:spPr>
          <a:xfrm>
            <a:off x="3035835" y="911412"/>
            <a:ext cx="3000300" cy="1108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Ponašanje/situacija: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Povećana aktivnost / Prepoznavanje povećane aktivnosti</a:t>
            </a:r>
            <a:endParaRPr/>
          </a:p>
        </p:txBody>
      </p:sp>
      <p:sp>
        <p:nvSpPr>
          <p:cNvPr id="378" name="Google Shape;378;g351f1e2644a_0_0"/>
          <p:cNvSpPr txBox="1"/>
          <p:nvPr/>
        </p:nvSpPr>
        <p:spPr>
          <a:xfrm>
            <a:off x="6128879" y="2571750"/>
            <a:ext cx="23091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Pozitivne misli</a:t>
            </a:r>
            <a:endParaRPr/>
          </a:p>
        </p:txBody>
      </p:sp>
      <p:sp>
        <p:nvSpPr>
          <p:cNvPr id="379" name="Google Shape;379;g351f1e2644a_0_0"/>
          <p:cNvSpPr txBox="1"/>
          <p:nvPr/>
        </p:nvSpPr>
        <p:spPr>
          <a:xfrm>
            <a:off x="581759" y="2645500"/>
            <a:ext cx="22548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Povećana nada</a:t>
            </a:r>
            <a:endParaRPr/>
          </a:p>
        </p:txBody>
      </p:sp>
      <p:sp>
        <p:nvSpPr>
          <p:cNvPr id="380" name="Google Shape;380;g351f1e2644a_0_0"/>
          <p:cNvSpPr/>
          <p:nvPr/>
        </p:nvSpPr>
        <p:spPr>
          <a:xfrm rot="-3785034">
            <a:off x="2515506" y="1901275"/>
            <a:ext cx="525531" cy="707863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505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351f1e2644a_0_0"/>
          <p:cNvSpPr/>
          <p:nvPr/>
        </p:nvSpPr>
        <p:spPr>
          <a:xfrm rot="3465120">
            <a:off x="5882741" y="1826316"/>
            <a:ext cx="525689" cy="707968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505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g351f1e2644a_0_0"/>
          <p:cNvSpPr/>
          <p:nvPr/>
        </p:nvSpPr>
        <p:spPr>
          <a:xfrm rot="10800000">
            <a:off x="4309225" y="4377647"/>
            <a:ext cx="587240" cy="7080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5400" cap="flat" cmpd="sng">
            <a:solidFill>
              <a:srgbClr val="505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588085-9C15-0391-D33E-01C121D6FC5F}"/>
              </a:ext>
            </a:extLst>
          </p:cNvPr>
          <p:cNvSpPr txBox="1"/>
          <p:nvPr/>
        </p:nvSpPr>
        <p:spPr>
          <a:xfrm>
            <a:off x="57186" y="4777871"/>
            <a:ext cx="372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Ovako možemo predočiti i klijentima!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"/>
          <p:cNvSpPr txBox="1">
            <a:spLocks noGrp="1"/>
          </p:cNvSpPr>
          <p:nvPr>
            <p:ph type="title"/>
          </p:nvPr>
        </p:nvSpPr>
        <p:spPr>
          <a:xfrm>
            <a:off x="1965873" y="143703"/>
            <a:ext cx="55869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000" b="0">
                <a:latin typeface="Arial"/>
                <a:ea typeface="Arial"/>
                <a:cs typeface="Arial"/>
                <a:sym typeface="Arial"/>
              </a:rPr>
              <a:t>Konceptualizacija nedostatka zadovoljstva</a:t>
            </a:r>
            <a:endParaRPr/>
          </a:p>
        </p:txBody>
      </p:sp>
      <p:sp>
        <p:nvSpPr>
          <p:cNvPr id="388" name="Google Shape;388;p6"/>
          <p:cNvSpPr txBox="1">
            <a:spLocks noGrp="1"/>
          </p:cNvSpPr>
          <p:nvPr>
            <p:ph type="body" idx="1"/>
          </p:nvPr>
        </p:nvSpPr>
        <p:spPr>
          <a:xfrm>
            <a:off x="685796" y="770553"/>
            <a:ext cx="77724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čak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kada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klijenti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uključe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razne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aktivnosti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često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osjećaju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nisko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zadovoljstvo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manjak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užitka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zbog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samokritičnih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automatskih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latin typeface="Arial"/>
                <a:ea typeface="Arial"/>
                <a:cs typeface="Arial"/>
                <a:sym typeface="Arial"/>
              </a:rPr>
              <a:t>misli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6"/>
          <p:cNvSpPr txBox="1"/>
          <p:nvPr/>
        </p:nvSpPr>
        <p:spPr>
          <a:xfrm>
            <a:off x="3070028" y="1411740"/>
            <a:ext cx="2900400" cy="538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ACDE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Situacija:</a:t>
            </a:r>
            <a:endParaRPr sz="1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Uključivanje u aktivnost</a:t>
            </a:r>
            <a:endParaRPr sz="1800"/>
          </a:p>
        </p:txBody>
      </p:sp>
      <p:sp>
        <p:nvSpPr>
          <p:cNvPr id="390" name="Google Shape;390;p6"/>
          <p:cNvSpPr txBox="1"/>
          <p:nvPr/>
        </p:nvSpPr>
        <p:spPr>
          <a:xfrm>
            <a:off x="3296840" y="4580968"/>
            <a:ext cx="2443200" cy="523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</a:t>
            </a: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onašanje: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Prekidanje aktivnosti</a:t>
            </a:r>
            <a:endParaRPr/>
          </a:p>
        </p:txBody>
      </p:sp>
      <p:sp>
        <p:nvSpPr>
          <p:cNvPr id="391" name="Google Shape;391;p6"/>
          <p:cNvSpPr txBox="1"/>
          <p:nvPr/>
        </p:nvSpPr>
        <p:spPr>
          <a:xfrm>
            <a:off x="2318850" y="2400850"/>
            <a:ext cx="4506300" cy="738900"/>
          </a:xfrm>
          <a:prstGeom prst="rect">
            <a:avLst/>
          </a:prstGeom>
          <a:solidFill>
            <a:srgbClr val="B7DCE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</a:t>
            </a: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utomatska misao: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“Ovo nema smisla”, “Trebao sam ovo puno prije napraviti”, “</a:t>
            </a:r>
            <a:r>
              <a:rPr lang="en-US"/>
              <a:t>Puno sam lošija nego prije</a:t>
            </a: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392" name="Google Shape;392;p6"/>
          <p:cNvSpPr txBox="1"/>
          <p:nvPr/>
        </p:nvSpPr>
        <p:spPr>
          <a:xfrm>
            <a:off x="3068215" y="3598771"/>
            <a:ext cx="2900400" cy="523200"/>
          </a:xfrm>
          <a:prstGeom prst="rect">
            <a:avLst/>
          </a:prstGeom>
          <a:solidFill>
            <a:srgbClr val="B7DCE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</a:t>
            </a: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mocionalna reakcija: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Tuga, anksioznost, krivnja, ljutnja</a:t>
            </a:r>
            <a:endParaRPr/>
          </a:p>
        </p:txBody>
      </p:sp>
      <p:cxnSp>
        <p:nvCxnSpPr>
          <p:cNvPr id="393" name="Google Shape;393;p6"/>
          <p:cNvCxnSpPr>
            <a:stCxn id="389" idx="2"/>
          </p:cNvCxnSpPr>
          <p:nvPr/>
        </p:nvCxnSpPr>
        <p:spPr>
          <a:xfrm>
            <a:off x="4520228" y="1950540"/>
            <a:ext cx="3600" cy="450300"/>
          </a:xfrm>
          <a:prstGeom prst="straightConnector1">
            <a:avLst/>
          </a:prstGeom>
          <a:noFill/>
          <a:ln w="9525" cap="flat" cmpd="sng">
            <a:solidFill>
              <a:srgbClr val="B7DCE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4" name="Google Shape;394;p6"/>
          <p:cNvCxnSpPr>
            <a:stCxn id="392" idx="2"/>
            <a:endCxn id="390" idx="0"/>
          </p:cNvCxnSpPr>
          <p:nvPr/>
        </p:nvCxnSpPr>
        <p:spPr>
          <a:xfrm>
            <a:off x="4518415" y="4121971"/>
            <a:ext cx="0" cy="459000"/>
          </a:xfrm>
          <a:prstGeom prst="straightConnector1">
            <a:avLst/>
          </a:prstGeom>
          <a:noFill/>
          <a:ln w="9525" cap="flat" cmpd="sng">
            <a:solidFill>
              <a:srgbClr val="B7DCE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5" name="Google Shape;395;p6"/>
          <p:cNvCxnSpPr/>
          <p:nvPr/>
        </p:nvCxnSpPr>
        <p:spPr>
          <a:xfrm>
            <a:off x="4520228" y="3139740"/>
            <a:ext cx="3600" cy="450300"/>
          </a:xfrm>
          <a:prstGeom prst="straightConnector1">
            <a:avLst/>
          </a:prstGeom>
          <a:noFill/>
          <a:ln w="9525" cap="flat" cmpd="sng">
            <a:solidFill>
              <a:srgbClr val="B7DCE5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"/>
          <p:cNvSpPr/>
          <p:nvPr/>
        </p:nvSpPr>
        <p:spPr>
          <a:xfrm rot="10799995">
            <a:off x="-647920" y="618558"/>
            <a:ext cx="8844315" cy="5169387"/>
          </a:xfrm>
          <a:custGeom>
            <a:avLst/>
            <a:gdLst/>
            <a:ahLst/>
            <a:cxnLst/>
            <a:rect l="l" t="t" r="r" b="b"/>
            <a:pathLst>
              <a:path w="2143" h="1500" extrusionOk="0">
                <a:moveTo>
                  <a:pt x="2057" y="1127"/>
                </a:moveTo>
                <a:cubicBezTo>
                  <a:pt x="2041" y="1155"/>
                  <a:pt x="2022" y="1179"/>
                  <a:pt x="2000" y="1199"/>
                </a:cubicBezTo>
                <a:cubicBezTo>
                  <a:pt x="1986" y="1212"/>
                  <a:pt x="1970" y="1224"/>
                  <a:pt x="1954" y="1234"/>
                </a:cubicBezTo>
                <a:cubicBezTo>
                  <a:pt x="1946" y="1239"/>
                  <a:pt x="1937" y="1243"/>
                  <a:pt x="1929" y="1248"/>
                </a:cubicBezTo>
                <a:cubicBezTo>
                  <a:pt x="1922" y="1251"/>
                  <a:pt x="1914" y="1254"/>
                  <a:pt x="1907" y="1257"/>
                </a:cubicBezTo>
                <a:cubicBezTo>
                  <a:pt x="1458" y="1464"/>
                  <a:pt x="886" y="1500"/>
                  <a:pt x="502" y="1376"/>
                </a:cubicBezTo>
                <a:cubicBezTo>
                  <a:pt x="328" y="1320"/>
                  <a:pt x="195" y="1220"/>
                  <a:pt x="170" y="1204"/>
                </a:cubicBezTo>
                <a:cubicBezTo>
                  <a:pt x="170" y="1204"/>
                  <a:pt x="170" y="1204"/>
                  <a:pt x="170" y="1204"/>
                </a:cubicBezTo>
                <a:cubicBezTo>
                  <a:pt x="137" y="1181"/>
                  <a:pt x="106" y="1151"/>
                  <a:pt x="81" y="1114"/>
                </a:cubicBezTo>
                <a:cubicBezTo>
                  <a:pt x="73" y="1103"/>
                  <a:pt x="67" y="1092"/>
                  <a:pt x="60" y="1080"/>
                </a:cubicBezTo>
                <a:cubicBezTo>
                  <a:pt x="0" y="964"/>
                  <a:pt x="0" y="805"/>
                  <a:pt x="41" y="674"/>
                </a:cubicBezTo>
                <a:cubicBezTo>
                  <a:pt x="43" y="669"/>
                  <a:pt x="45" y="664"/>
                  <a:pt x="46" y="659"/>
                </a:cubicBezTo>
                <a:cubicBezTo>
                  <a:pt x="92" y="525"/>
                  <a:pt x="175" y="421"/>
                  <a:pt x="264" y="336"/>
                </a:cubicBezTo>
                <a:cubicBezTo>
                  <a:pt x="376" y="229"/>
                  <a:pt x="500" y="147"/>
                  <a:pt x="630" y="91"/>
                </a:cubicBezTo>
                <a:cubicBezTo>
                  <a:pt x="654" y="82"/>
                  <a:pt x="677" y="73"/>
                  <a:pt x="701" y="64"/>
                </a:cubicBezTo>
                <a:cubicBezTo>
                  <a:pt x="841" y="17"/>
                  <a:pt x="986" y="0"/>
                  <a:pt x="1130" y="14"/>
                </a:cubicBezTo>
                <a:cubicBezTo>
                  <a:pt x="1187" y="20"/>
                  <a:pt x="1245" y="29"/>
                  <a:pt x="1303" y="41"/>
                </a:cubicBezTo>
                <a:cubicBezTo>
                  <a:pt x="1308" y="42"/>
                  <a:pt x="1312" y="43"/>
                  <a:pt x="1317" y="44"/>
                </a:cubicBezTo>
                <a:cubicBezTo>
                  <a:pt x="1404" y="64"/>
                  <a:pt x="1490" y="91"/>
                  <a:pt x="1573" y="127"/>
                </a:cubicBezTo>
                <a:cubicBezTo>
                  <a:pt x="1607" y="142"/>
                  <a:pt x="1642" y="159"/>
                  <a:pt x="1675" y="178"/>
                </a:cubicBezTo>
                <a:cubicBezTo>
                  <a:pt x="1707" y="196"/>
                  <a:pt x="1738" y="216"/>
                  <a:pt x="1769" y="238"/>
                </a:cubicBezTo>
                <a:cubicBezTo>
                  <a:pt x="1775" y="243"/>
                  <a:pt x="1781" y="247"/>
                  <a:pt x="1788" y="252"/>
                </a:cubicBezTo>
                <a:cubicBezTo>
                  <a:pt x="1796" y="258"/>
                  <a:pt x="1804" y="265"/>
                  <a:pt x="1812" y="271"/>
                </a:cubicBezTo>
                <a:cubicBezTo>
                  <a:pt x="1816" y="275"/>
                  <a:pt x="1821" y="279"/>
                  <a:pt x="1825" y="283"/>
                </a:cubicBezTo>
                <a:cubicBezTo>
                  <a:pt x="1832" y="289"/>
                  <a:pt x="1838" y="294"/>
                  <a:pt x="1845" y="300"/>
                </a:cubicBezTo>
                <a:cubicBezTo>
                  <a:pt x="1845" y="300"/>
                  <a:pt x="1845" y="300"/>
                  <a:pt x="1845" y="300"/>
                </a:cubicBezTo>
                <a:cubicBezTo>
                  <a:pt x="1845" y="300"/>
                  <a:pt x="1846" y="301"/>
                  <a:pt x="1846" y="301"/>
                </a:cubicBezTo>
                <a:cubicBezTo>
                  <a:pt x="1849" y="304"/>
                  <a:pt x="1853" y="308"/>
                  <a:pt x="1856" y="311"/>
                </a:cubicBezTo>
                <a:cubicBezTo>
                  <a:pt x="1879" y="332"/>
                  <a:pt x="1901" y="355"/>
                  <a:pt x="1922" y="379"/>
                </a:cubicBezTo>
                <a:cubicBezTo>
                  <a:pt x="1985" y="452"/>
                  <a:pt x="2039" y="537"/>
                  <a:pt x="2078" y="635"/>
                </a:cubicBezTo>
                <a:cubicBezTo>
                  <a:pt x="2086" y="655"/>
                  <a:pt x="2094" y="676"/>
                  <a:pt x="2101" y="698"/>
                </a:cubicBezTo>
                <a:cubicBezTo>
                  <a:pt x="2101" y="698"/>
                  <a:pt x="2101" y="698"/>
                  <a:pt x="2101" y="699"/>
                </a:cubicBezTo>
                <a:cubicBezTo>
                  <a:pt x="2103" y="704"/>
                  <a:pt x="2105" y="709"/>
                  <a:pt x="2106" y="714"/>
                </a:cubicBezTo>
                <a:cubicBezTo>
                  <a:pt x="2106" y="714"/>
                  <a:pt x="2106" y="714"/>
                  <a:pt x="2106" y="714"/>
                </a:cubicBezTo>
                <a:cubicBezTo>
                  <a:pt x="2143" y="847"/>
                  <a:pt x="2123" y="1014"/>
                  <a:pt x="2057" y="1127"/>
                </a:cubicBezTo>
                <a:close/>
              </a:path>
            </a:pathLst>
          </a:custGeom>
          <a:solidFill>
            <a:srgbClr val="BEE2EA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" name="Google Shape;401;p7"/>
          <p:cNvGrpSpPr/>
          <p:nvPr/>
        </p:nvGrpSpPr>
        <p:grpSpPr>
          <a:xfrm>
            <a:off x="6942807" y="3092300"/>
            <a:ext cx="2749520" cy="2051200"/>
            <a:chOff x="2459828" y="666751"/>
            <a:chExt cx="4485351" cy="3689873"/>
          </a:xfrm>
        </p:grpSpPr>
        <p:sp>
          <p:nvSpPr>
            <p:cNvPr id="402" name="Google Shape;402;p7"/>
            <p:cNvSpPr/>
            <p:nvPr/>
          </p:nvSpPr>
          <p:spPr>
            <a:xfrm>
              <a:off x="3379703" y="841600"/>
              <a:ext cx="2227467" cy="1611675"/>
            </a:xfrm>
            <a:custGeom>
              <a:avLst/>
              <a:gdLst/>
              <a:ahLst/>
              <a:cxnLst/>
              <a:rect l="l" t="t" r="r" b="b"/>
              <a:pathLst>
                <a:path w="780" h="565" extrusionOk="0">
                  <a:moveTo>
                    <a:pt x="714" y="490"/>
                  </a:moveTo>
                  <a:cubicBezTo>
                    <a:pt x="715" y="484"/>
                    <a:pt x="715" y="478"/>
                    <a:pt x="715" y="473"/>
                  </a:cubicBezTo>
                  <a:cubicBezTo>
                    <a:pt x="716" y="460"/>
                    <a:pt x="715" y="447"/>
                    <a:pt x="710" y="436"/>
                  </a:cubicBezTo>
                  <a:cubicBezTo>
                    <a:pt x="700" y="410"/>
                    <a:pt x="675" y="395"/>
                    <a:pt x="653" y="377"/>
                  </a:cubicBezTo>
                  <a:cubicBezTo>
                    <a:pt x="632" y="360"/>
                    <a:pt x="609" y="339"/>
                    <a:pt x="594" y="315"/>
                  </a:cubicBezTo>
                  <a:cubicBezTo>
                    <a:pt x="596" y="318"/>
                    <a:pt x="615" y="317"/>
                    <a:pt x="619" y="317"/>
                  </a:cubicBezTo>
                  <a:cubicBezTo>
                    <a:pt x="626" y="317"/>
                    <a:pt x="633" y="318"/>
                    <a:pt x="641" y="319"/>
                  </a:cubicBezTo>
                  <a:cubicBezTo>
                    <a:pt x="658" y="321"/>
                    <a:pt x="674" y="325"/>
                    <a:pt x="690" y="331"/>
                  </a:cubicBezTo>
                  <a:cubicBezTo>
                    <a:pt x="700" y="334"/>
                    <a:pt x="711" y="339"/>
                    <a:pt x="719" y="347"/>
                  </a:cubicBezTo>
                  <a:cubicBezTo>
                    <a:pt x="727" y="355"/>
                    <a:pt x="731" y="370"/>
                    <a:pt x="736" y="381"/>
                  </a:cubicBezTo>
                  <a:cubicBezTo>
                    <a:pt x="739" y="390"/>
                    <a:pt x="742" y="401"/>
                    <a:pt x="737" y="409"/>
                  </a:cubicBezTo>
                  <a:cubicBezTo>
                    <a:pt x="765" y="400"/>
                    <a:pt x="780" y="365"/>
                    <a:pt x="774" y="336"/>
                  </a:cubicBezTo>
                  <a:cubicBezTo>
                    <a:pt x="772" y="326"/>
                    <a:pt x="768" y="317"/>
                    <a:pt x="762" y="310"/>
                  </a:cubicBezTo>
                  <a:cubicBezTo>
                    <a:pt x="757" y="304"/>
                    <a:pt x="751" y="300"/>
                    <a:pt x="745" y="296"/>
                  </a:cubicBezTo>
                  <a:cubicBezTo>
                    <a:pt x="698" y="270"/>
                    <a:pt x="636" y="278"/>
                    <a:pt x="596" y="244"/>
                  </a:cubicBezTo>
                  <a:cubicBezTo>
                    <a:pt x="570" y="222"/>
                    <a:pt x="559" y="189"/>
                    <a:pt x="550" y="157"/>
                  </a:cubicBezTo>
                  <a:cubicBezTo>
                    <a:pt x="542" y="124"/>
                    <a:pt x="535" y="90"/>
                    <a:pt x="516" y="64"/>
                  </a:cubicBezTo>
                  <a:cubicBezTo>
                    <a:pt x="493" y="33"/>
                    <a:pt x="452" y="0"/>
                    <a:pt x="411" y="7"/>
                  </a:cubicBezTo>
                  <a:cubicBezTo>
                    <a:pt x="405" y="8"/>
                    <a:pt x="400" y="10"/>
                    <a:pt x="394" y="10"/>
                  </a:cubicBezTo>
                  <a:cubicBezTo>
                    <a:pt x="390" y="10"/>
                    <a:pt x="387" y="9"/>
                    <a:pt x="383" y="8"/>
                  </a:cubicBezTo>
                  <a:cubicBezTo>
                    <a:pt x="367" y="5"/>
                    <a:pt x="349" y="6"/>
                    <a:pt x="334" y="13"/>
                  </a:cubicBezTo>
                  <a:cubicBezTo>
                    <a:pt x="312" y="23"/>
                    <a:pt x="294" y="37"/>
                    <a:pt x="278" y="55"/>
                  </a:cubicBezTo>
                  <a:cubicBezTo>
                    <a:pt x="250" y="85"/>
                    <a:pt x="231" y="126"/>
                    <a:pt x="194" y="146"/>
                  </a:cubicBezTo>
                  <a:cubicBezTo>
                    <a:pt x="171" y="158"/>
                    <a:pt x="144" y="159"/>
                    <a:pt x="118" y="161"/>
                  </a:cubicBezTo>
                  <a:cubicBezTo>
                    <a:pt x="92" y="162"/>
                    <a:pt x="66" y="164"/>
                    <a:pt x="43" y="175"/>
                  </a:cubicBezTo>
                  <a:cubicBezTo>
                    <a:pt x="19" y="186"/>
                    <a:pt x="0" y="211"/>
                    <a:pt x="3" y="236"/>
                  </a:cubicBezTo>
                  <a:cubicBezTo>
                    <a:pt x="7" y="224"/>
                    <a:pt x="18" y="217"/>
                    <a:pt x="30" y="212"/>
                  </a:cubicBezTo>
                  <a:cubicBezTo>
                    <a:pt x="59" y="199"/>
                    <a:pt x="94" y="200"/>
                    <a:pt x="123" y="214"/>
                  </a:cubicBezTo>
                  <a:cubicBezTo>
                    <a:pt x="89" y="222"/>
                    <a:pt x="57" y="245"/>
                    <a:pt x="43" y="277"/>
                  </a:cubicBezTo>
                  <a:cubicBezTo>
                    <a:pt x="29" y="309"/>
                    <a:pt x="36" y="351"/>
                    <a:pt x="63" y="373"/>
                  </a:cubicBezTo>
                  <a:cubicBezTo>
                    <a:pt x="77" y="339"/>
                    <a:pt x="106" y="311"/>
                    <a:pt x="142" y="299"/>
                  </a:cubicBezTo>
                  <a:cubicBezTo>
                    <a:pt x="137" y="300"/>
                    <a:pt x="134" y="307"/>
                    <a:pt x="132" y="311"/>
                  </a:cubicBezTo>
                  <a:cubicBezTo>
                    <a:pt x="128" y="316"/>
                    <a:pt x="124" y="321"/>
                    <a:pt x="121" y="327"/>
                  </a:cubicBezTo>
                  <a:cubicBezTo>
                    <a:pt x="113" y="338"/>
                    <a:pt x="108" y="350"/>
                    <a:pt x="105" y="363"/>
                  </a:cubicBezTo>
                  <a:cubicBezTo>
                    <a:pt x="102" y="373"/>
                    <a:pt x="100" y="384"/>
                    <a:pt x="103" y="394"/>
                  </a:cubicBezTo>
                  <a:cubicBezTo>
                    <a:pt x="107" y="407"/>
                    <a:pt x="117" y="418"/>
                    <a:pt x="127" y="426"/>
                  </a:cubicBezTo>
                  <a:cubicBezTo>
                    <a:pt x="138" y="435"/>
                    <a:pt x="150" y="442"/>
                    <a:pt x="159" y="452"/>
                  </a:cubicBezTo>
                  <a:cubicBezTo>
                    <a:pt x="196" y="493"/>
                    <a:pt x="243" y="523"/>
                    <a:pt x="296" y="540"/>
                  </a:cubicBezTo>
                  <a:cubicBezTo>
                    <a:pt x="344" y="556"/>
                    <a:pt x="395" y="562"/>
                    <a:pt x="446" y="564"/>
                  </a:cubicBezTo>
                  <a:cubicBezTo>
                    <a:pt x="479" y="565"/>
                    <a:pt x="512" y="564"/>
                    <a:pt x="544" y="562"/>
                  </a:cubicBezTo>
                  <a:cubicBezTo>
                    <a:pt x="573" y="560"/>
                    <a:pt x="601" y="556"/>
                    <a:pt x="629" y="550"/>
                  </a:cubicBezTo>
                  <a:cubicBezTo>
                    <a:pt x="653" y="545"/>
                    <a:pt x="687" y="541"/>
                    <a:pt x="703" y="520"/>
                  </a:cubicBezTo>
                  <a:cubicBezTo>
                    <a:pt x="710" y="511"/>
                    <a:pt x="713" y="501"/>
                    <a:pt x="714" y="490"/>
                  </a:cubicBezTo>
                  <a:close/>
                </a:path>
              </a:pathLst>
            </a:custGeom>
            <a:solidFill>
              <a:srgbClr val="471F0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554558" y="1890712"/>
              <a:ext cx="1885362" cy="1740922"/>
            </a:xfrm>
            <a:custGeom>
              <a:avLst/>
              <a:gdLst/>
              <a:ahLst/>
              <a:cxnLst/>
              <a:rect l="l" t="t" r="r" b="b"/>
              <a:pathLst>
                <a:path w="658" h="607" extrusionOk="0">
                  <a:moveTo>
                    <a:pt x="596" y="332"/>
                  </a:moveTo>
                  <a:cubicBezTo>
                    <a:pt x="578" y="367"/>
                    <a:pt x="565" y="403"/>
                    <a:pt x="553" y="441"/>
                  </a:cubicBezTo>
                  <a:cubicBezTo>
                    <a:pt x="541" y="478"/>
                    <a:pt x="547" y="515"/>
                    <a:pt x="543" y="553"/>
                  </a:cubicBezTo>
                  <a:cubicBezTo>
                    <a:pt x="541" y="565"/>
                    <a:pt x="538" y="581"/>
                    <a:pt x="526" y="585"/>
                  </a:cubicBezTo>
                  <a:cubicBezTo>
                    <a:pt x="512" y="590"/>
                    <a:pt x="496" y="594"/>
                    <a:pt x="482" y="597"/>
                  </a:cubicBezTo>
                  <a:cubicBezTo>
                    <a:pt x="449" y="603"/>
                    <a:pt x="415" y="602"/>
                    <a:pt x="381" y="606"/>
                  </a:cubicBezTo>
                  <a:cubicBezTo>
                    <a:pt x="374" y="606"/>
                    <a:pt x="367" y="607"/>
                    <a:pt x="360" y="607"/>
                  </a:cubicBezTo>
                  <a:cubicBezTo>
                    <a:pt x="351" y="607"/>
                    <a:pt x="342" y="604"/>
                    <a:pt x="333" y="602"/>
                  </a:cubicBezTo>
                  <a:cubicBezTo>
                    <a:pt x="305" y="595"/>
                    <a:pt x="273" y="597"/>
                    <a:pt x="244" y="599"/>
                  </a:cubicBezTo>
                  <a:cubicBezTo>
                    <a:pt x="224" y="600"/>
                    <a:pt x="203" y="603"/>
                    <a:pt x="182" y="601"/>
                  </a:cubicBezTo>
                  <a:cubicBezTo>
                    <a:pt x="160" y="600"/>
                    <a:pt x="133" y="594"/>
                    <a:pt x="123" y="572"/>
                  </a:cubicBezTo>
                  <a:cubicBezTo>
                    <a:pt x="118" y="562"/>
                    <a:pt x="118" y="551"/>
                    <a:pt x="117" y="541"/>
                  </a:cubicBezTo>
                  <a:cubicBezTo>
                    <a:pt x="116" y="507"/>
                    <a:pt x="115" y="474"/>
                    <a:pt x="105" y="442"/>
                  </a:cubicBezTo>
                  <a:cubicBezTo>
                    <a:pt x="94" y="404"/>
                    <a:pt x="79" y="367"/>
                    <a:pt x="62" y="331"/>
                  </a:cubicBezTo>
                  <a:cubicBezTo>
                    <a:pt x="36" y="281"/>
                    <a:pt x="0" y="229"/>
                    <a:pt x="4" y="170"/>
                  </a:cubicBezTo>
                  <a:cubicBezTo>
                    <a:pt x="3" y="169"/>
                    <a:pt x="2" y="169"/>
                    <a:pt x="2" y="167"/>
                  </a:cubicBezTo>
                  <a:cubicBezTo>
                    <a:pt x="3" y="165"/>
                    <a:pt x="4" y="164"/>
                    <a:pt x="5" y="162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16" y="136"/>
                    <a:pt x="31" y="112"/>
                    <a:pt x="53" y="95"/>
                  </a:cubicBezTo>
                  <a:cubicBezTo>
                    <a:pt x="75" y="77"/>
                    <a:pt x="101" y="69"/>
                    <a:pt x="127" y="62"/>
                  </a:cubicBezTo>
                  <a:cubicBezTo>
                    <a:pt x="141" y="59"/>
                    <a:pt x="155" y="55"/>
                    <a:pt x="168" y="50"/>
                  </a:cubicBezTo>
                  <a:cubicBezTo>
                    <a:pt x="183" y="45"/>
                    <a:pt x="197" y="39"/>
                    <a:pt x="211" y="32"/>
                  </a:cubicBezTo>
                  <a:cubicBezTo>
                    <a:pt x="231" y="24"/>
                    <a:pt x="250" y="15"/>
                    <a:pt x="271" y="9"/>
                  </a:cubicBezTo>
                  <a:cubicBezTo>
                    <a:pt x="271" y="8"/>
                    <a:pt x="272" y="7"/>
                    <a:pt x="273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5" y="6"/>
                    <a:pt x="275" y="6"/>
                    <a:pt x="275" y="6"/>
                  </a:cubicBezTo>
                  <a:cubicBezTo>
                    <a:pt x="276" y="3"/>
                    <a:pt x="281" y="3"/>
                    <a:pt x="283" y="5"/>
                  </a:cubicBezTo>
                  <a:cubicBezTo>
                    <a:pt x="295" y="2"/>
                    <a:pt x="307" y="1"/>
                    <a:pt x="319" y="1"/>
                  </a:cubicBezTo>
                  <a:cubicBezTo>
                    <a:pt x="337" y="0"/>
                    <a:pt x="356" y="1"/>
                    <a:pt x="374" y="4"/>
                  </a:cubicBezTo>
                  <a:cubicBezTo>
                    <a:pt x="377" y="3"/>
                    <a:pt x="382" y="3"/>
                    <a:pt x="383" y="6"/>
                  </a:cubicBezTo>
                  <a:cubicBezTo>
                    <a:pt x="383" y="6"/>
                    <a:pt x="383" y="6"/>
                    <a:pt x="383" y="6"/>
                  </a:cubicBezTo>
                  <a:cubicBezTo>
                    <a:pt x="384" y="7"/>
                    <a:pt x="384" y="7"/>
                    <a:pt x="384" y="7"/>
                  </a:cubicBezTo>
                  <a:cubicBezTo>
                    <a:pt x="386" y="7"/>
                    <a:pt x="387" y="8"/>
                    <a:pt x="387" y="9"/>
                  </a:cubicBezTo>
                  <a:cubicBezTo>
                    <a:pt x="407" y="15"/>
                    <a:pt x="427" y="24"/>
                    <a:pt x="446" y="33"/>
                  </a:cubicBezTo>
                  <a:cubicBezTo>
                    <a:pt x="461" y="39"/>
                    <a:pt x="475" y="46"/>
                    <a:pt x="489" y="51"/>
                  </a:cubicBezTo>
                  <a:cubicBezTo>
                    <a:pt x="503" y="55"/>
                    <a:pt x="516" y="59"/>
                    <a:pt x="530" y="62"/>
                  </a:cubicBezTo>
                  <a:cubicBezTo>
                    <a:pt x="556" y="70"/>
                    <a:pt x="583" y="78"/>
                    <a:pt x="605" y="95"/>
                  </a:cubicBezTo>
                  <a:cubicBezTo>
                    <a:pt x="626" y="112"/>
                    <a:pt x="642" y="136"/>
                    <a:pt x="652" y="161"/>
                  </a:cubicBezTo>
                  <a:cubicBezTo>
                    <a:pt x="653" y="162"/>
                    <a:pt x="653" y="162"/>
                    <a:pt x="653" y="162"/>
                  </a:cubicBezTo>
                  <a:cubicBezTo>
                    <a:pt x="654" y="164"/>
                    <a:pt x="654" y="166"/>
                    <a:pt x="655" y="168"/>
                  </a:cubicBezTo>
                  <a:cubicBezTo>
                    <a:pt x="656" y="169"/>
                    <a:pt x="655" y="170"/>
                    <a:pt x="654" y="170"/>
                  </a:cubicBezTo>
                  <a:cubicBezTo>
                    <a:pt x="658" y="229"/>
                    <a:pt x="621" y="281"/>
                    <a:pt x="596" y="3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10695" y="1890712"/>
              <a:ext cx="1003503" cy="364909"/>
            </a:xfrm>
            <a:custGeom>
              <a:avLst/>
              <a:gdLst/>
              <a:ahLst/>
              <a:cxnLst/>
              <a:rect l="l" t="t" r="r" b="b"/>
              <a:pathLst>
                <a:path w="350" h="128" extrusionOk="0">
                  <a:moveTo>
                    <a:pt x="0" y="53"/>
                  </a:moveTo>
                  <a:cubicBezTo>
                    <a:pt x="4" y="59"/>
                    <a:pt x="9" y="64"/>
                    <a:pt x="14" y="68"/>
                  </a:cubicBezTo>
                  <a:cubicBezTo>
                    <a:pt x="24" y="77"/>
                    <a:pt x="33" y="85"/>
                    <a:pt x="45" y="91"/>
                  </a:cubicBezTo>
                  <a:cubicBezTo>
                    <a:pt x="71" y="106"/>
                    <a:pt x="100" y="117"/>
                    <a:pt x="130" y="122"/>
                  </a:cubicBezTo>
                  <a:cubicBezTo>
                    <a:pt x="160" y="128"/>
                    <a:pt x="192" y="126"/>
                    <a:pt x="223" y="121"/>
                  </a:cubicBezTo>
                  <a:cubicBezTo>
                    <a:pt x="238" y="119"/>
                    <a:pt x="253" y="115"/>
                    <a:pt x="268" y="111"/>
                  </a:cubicBezTo>
                  <a:cubicBezTo>
                    <a:pt x="282" y="107"/>
                    <a:pt x="296" y="103"/>
                    <a:pt x="308" y="96"/>
                  </a:cubicBezTo>
                  <a:cubicBezTo>
                    <a:pt x="325" y="87"/>
                    <a:pt x="338" y="72"/>
                    <a:pt x="350" y="57"/>
                  </a:cubicBezTo>
                  <a:cubicBezTo>
                    <a:pt x="342" y="55"/>
                    <a:pt x="335" y="53"/>
                    <a:pt x="328" y="51"/>
                  </a:cubicBezTo>
                  <a:cubicBezTo>
                    <a:pt x="314" y="46"/>
                    <a:pt x="300" y="39"/>
                    <a:pt x="285" y="33"/>
                  </a:cubicBezTo>
                  <a:cubicBezTo>
                    <a:pt x="266" y="24"/>
                    <a:pt x="246" y="15"/>
                    <a:pt x="226" y="9"/>
                  </a:cubicBezTo>
                  <a:cubicBezTo>
                    <a:pt x="226" y="8"/>
                    <a:pt x="225" y="7"/>
                    <a:pt x="223" y="7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1" y="3"/>
                    <a:pt x="216" y="3"/>
                    <a:pt x="213" y="4"/>
                  </a:cubicBezTo>
                  <a:cubicBezTo>
                    <a:pt x="195" y="1"/>
                    <a:pt x="176" y="0"/>
                    <a:pt x="158" y="1"/>
                  </a:cubicBezTo>
                  <a:cubicBezTo>
                    <a:pt x="146" y="1"/>
                    <a:pt x="134" y="2"/>
                    <a:pt x="122" y="5"/>
                  </a:cubicBezTo>
                  <a:cubicBezTo>
                    <a:pt x="120" y="3"/>
                    <a:pt x="115" y="3"/>
                    <a:pt x="114" y="6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1" y="7"/>
                    <a:pt x="110" y="8"/>
                    <a:pt x="110" y="9"/>
                  </a:cubicBezTo>
                  <a:cubicBezTo>
                    <a:pt x="89" y="15"/>
                    <a:pt x="70" y="24"/>
                    <a:pt x="50" y="32"/>
                  </a:cubicBezTo>
                  <a:cubicBezTo>
                    <a:pt x="36" y="39"/>
                    <a:pt x="22" y="45"/>
                    <a:pt x="7" y="50"/>
                  </a:cubicBezTo>
                  <a:cubicBezTo>
                    <a:pt x="5" y="51"/>
                    <a:pt x="2" y="52"/>
                    <a:pt x="0" y="53"/>
                  </a:cubicBezTo>
                  <a:close/>
                </a:path>
              </a:pathLst>
            </a:custGeom>
            <a:solidFill>
              <a:srgbClr val="C499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3729400" y="3540399"/>
              <a:ext cx="1535675" cy="816225"/>
            </a:xfrm>
            <a:custGeom>
              <a:avLst/>
              <a:gdLst/>
              <a:ahLst/>
              <a:cxnLst/>
              <a:rect l="l" t="t" r="r" b="b"/>
              <a:pathLst>
                <a:path w="536" h="228" extrusionOk="0">
                  <a:moveTo>
                    <a:pt x="536" y="228"/>
                  </a:moveTo>
                  <a:cubicBezTo>
                    <a:pt x="528" y="192"/>
                    <a:pt x="518" y="156"/>
                    <a:pt x="505" y="121"/>
                  </a:cubicBezTo>
                  <a:cubicBezTo>
                    <a:pt x="498" y="103"/>
                    <a:pt x="491" y="86"/>
                    <a:pt x="483" y="69"/>
                  </a:cubicBezTo>
                  <a:cubicBezTo>
                    <a:pt x="475" y="52"/>
                    <a:pt x="467" y="36"/>
                    <a:pt x="465" y="17"/>
                  </a:cubicBezTo>
                  <a:cubicBezTo>
                    <a:pt x="465" y="14"/>
                    <a:pt x="465" y="11"/>
                    <a:pt x="466" y="8"/>
                  </a:cubicBezTo>
                  <a:cubicBezTo>
                    <a:pt x="459" y="7"/>
                    <a:pt x="451" y="7"/>
                    <a:pt x="444" y="6"/>
                  </a:cubicBezTo>
                  <a:cubicBezTo>
                    <a:pt x="399" y="3"/>
                    <a:pt x="355" y="0"/>
                    <a:pt x="310" y="1"/>
                  </a:cubicBezTo>
                  <a:cubicBezTo>
                    <a:pt x="250" y="2"/>
                    <a:pt x="190" y="7"/>
                    <a:pt x="130" y="10"/>
                  </a:cubicBezTo>
                  <a:cubicBezTo>
                    <a:pt x="112" y="11"/>
                    <a:pt x="93" y="12"/>
                    <a:pt x="75" y="8"/>
                  </a:cubicBezTo>
                  <a:cubicBezTo>
                    <a:pt x="73" y="7"/>
                    <a:pt x="71" y="7"/>
                    <a:pt x="70" y="6"/>
                  </a:cubicBezTo>
                  <a:cubicBezTo>
                    <a:pt x="70" y="10"/>
                    <a:pt x="70" y="13"/>
                    <a:pt x="71" y="17"/>
                  </a:cubicBezTo>
                  <a:cubicBezTo>
                    <a:pt x="69" y="36"/>
                    <a:pt x="60" y="52"/>
                    <a:pt x="53" y="69"/>
                  </a:cubicBezTo>
                  <a:cubicBezTo>
                    <a:pt x="45" y="86"/>
                    <a:pt x="37" y="103"/>
                    <a:pt x="31" y="121"/>
                  </a:cubicBezTo>
                  <a:cubicBezTo>
                    <a:pt x="17" y="156"/>
                    <a:pt x="7" y="192"/>
                    <a:pt x="0" y="228"/>
                  </a:cubicBezTo>
                  <a:lnTo>
                    <a:pt x="536" y="2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3934672" y="3631631"/>
              <a:ext cx="1109935" cy="228068"/>
            </a:xfrm>
            <a:custGeom>
              <a:avLst/>
              <a:gdLst/>
              <a:ahLst/>
              <a:cxnLst/>
              <a:rect l="l" t="t" r="r" b="b"/>
              <a:pathLst>
                <a:path w="390" h="80" extrusionOk="0">
                  <a:moveTo>
                    <a:pt x="388" y="0"/>
                  </a:moveTo>
                  <a:cubicBezTo>
                    <a:pt x="338" y="2"/>
                    <a:pt x="288" y="3"/>
                    <a:pt x="238" y="5"/>
                  </a:cubicBezTo>
                  <a:cubicBezTo>
                    <a:pt x="187" y="7"/>
                    <a:pt x="137" y="8"/>
                    <a:pt x="87" y="8"/>
                  </a:cubicBezTo>
                  <a:cubicBezTo>
                    <a:pt x="59" y="8"/>
                    <a:pt x="31" y="8"/>
                    <a:pt x="3" y="7"/>
                  </a:cubicBezTo>
                  <a:cubicBezTo>
                    <a:pt x="2" y="7"/>
                    <a:pt x="0" y="7"/>
                    <a:pt x="0" y="8"/>
                  </a:cubicBezTo>
                  <a:cubicBezTo>
                    <a:pt x="0" y="9"/>
                    <a:pt x="2" y="9"/>
                    <a:pt x="3" y="9"/>
                  </a:cubicBezTo>
                  <a:cubicBezTo>
                    <a:pt x="53" y="11"/>
                    <a:pt x="103" y="11"/>
                    <a:pt x="153" y="10"/>
                  </a:cubicBezTo>
                  <a:cubicBezTo>
                    <a:pt x="177" y="9"/>
                    <a:pt x="201" y="9"/>
                    <a:pt x="225" y="8"/>
                  </a:cubicBezTo>
                  <a:cubicBezTo>
                    <a:pt x="209" y="25"/>
                    <a:pt x="193" y="43"/>
                    <a:pt x="179" y="62"/>
                  </a:cubicBezTo>
                  <a:cubicBezTo>
                    <a:pt x="175" y="67"/>
                    <a:pt x="171" y="73"/>
                    <a:pt x="167" y="78"/>
                  </a:cubicBezTo>
                  <a:cubicBezTo>
                    <a:pt x="166" y="79"/>
                    <a:pt x="170" y="80"/>
                    <a:pt x="171" y="79"/>
                  </a:cubicBezTo>
                  <a:cubicBezTo>
                    <a:pt x="185" y="60"/>
                    <a:pt x="200" y="41"/>
                    <a:pt x="215" y="23"/>
                  </a:cubicBezTo>
                  <a:cubicBezTo>
                    <a:pt x="220" y="18"/>
                    <a:pt x="224" y="13"/>
                    <a:pt x="229" y="9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54" y="7"/>
                    <a:pt x="279" y="6"/>
                    <a:pt x="304" y="5"/>
                  </a:cubicBezTo>
                  <a:cubicBezTo>
                    <a:pt x="332" y="4"/>
                    <a:pt x="360" y="3"/>
                    <a:pt x="388" y="2"/>
                  </a:cubicBezTo>
                  <a:cubicBezTo>
                    <a:pt x="388" y="2"/>
                    <a:pt x="390" y="2"/>
                    <a:pt x="390" y="1"/>
                  </a:cubicBezTo>
                  <a:cubicBezTo>
                    <a:pt x="390" y="0"/>
                    <a:pt x="388" y="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3866249" y="3677244"/>
              <a:ext cx="395320" cy="501749"/>
            </a:xfrm>
            <a:custGeom>
              <a:avLst/>
              <a:gdLst/>
              <a:ahLst/>
              <a:cxnLst/>
              <a:rect l="l" t="t" r="r" b="b"/>
              <a:pathLst>
                <a:path w="139" h="175" extrusionOk="0">
                  <a:moveTo>
                    <a:pt x="134" y="1"/>
                  </a:moveTo>
                  <a:cubicBezTo>
                    <a:pt x="114" y="21"/>
                    <a:pt x="95" y="43"/>
                    <a:pt x="77" y="66"/>
                  </a:cubicBezTo>
                  <a:cubicBezTo>
                    <a:pt x="69" y="77"/>
                    <a:pt x="60" y="88"/>
                    <a:pt x="52" y="100"/>
                  </a:cubicBezTo>
                  <a:cubicBezTo>
                    <a:pt x="44" y="112"/>
                    <a:pt x="37" y="124"/>
                    <a:pt x="30" y="135"/>
                  </a:cubicBezTo>
                  <a:cubicBezTo>
                    <a:pt x="21" y="149"/>
                    <a:pt x="12" y="162"/>
                    <a:pt x="1" y="173"/>
                  </a:cubicBezTo>
                  <a:cubicBezTo>
                    <a:pt x="0" y="174"/>
                    <a:pt x="4" y="175"/>
                    <a:pt x="5" y="174"/>
                  </a:cubicBezTo>
                  <a:cubicBezTo>
                    <a:pt x="24" y="154"/>
                    <a:pt x="38" y="129"/>
                    <a:pt x="53" y="106"/>
                  </a:cubicBezTo>
                  <a:cubicBezTo>
                    <a:pt x="69" y="82"/>
                    <a:pt x="86" y="59"/>
                    <a:pt x="105" y="38"/>
                  </a:cubicBezTo>
                  <a:cubicBezTo>
                    <a:pt x="115" y="26"/>
                    <a:pt x="126" y="14"/>
                    <a:pt x="138" y="2"/>
                  </a:cubicBezTo>
                  <a:cubicBezTo>
                    <a:pt x="139" y="1"/>
                    <a:pt x="135" y="0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4656887" y="3700054"/>
              <a:ext cx="250877" cy="456134"/>
            </a:xfrm>
            <a:custGeom>
              <a:avLst/>
              <a:gdLst/>
              <a:ahLst/>
              <a:cxnLst/>
              <a:rect l="l" t="t" r="r" b="b"/>
              <a:pathLst>
                <a:path w="87" h="161" extrusionOk="0">
                  <a:moveTo>
                    <a:pt x="82" y="2"/>
                  </a:moveTo>
                  <a:cubicBezTo>
                    <a:pt x="75" y="24"/>
                    <a:pt x="67" y="46"/>
                    <a:pt x="57" y="67"/>
                  </a:cubicBezTo>
                  <a:cubicBezTo>
                    <a:pt x="47" y="88"/>
                    <a:pt x="36" y="108"/>
                    <a:pt x="23" y="128"/>
                  </a:cubicBezTo>
                  <a:cubicBezTo>
                    <a:pt x="16" y="139"/>
                    <a:pt x="9" y="149"/>
                    <a:pt x="1" y="160"/>
                  </a:cubicBezTo>
                  <a:cubicBezTo>
                    <a:pt x="0" y="160"/>
                    <a:pt x="2" y="161"/>
                    <a:pt x="2" y="161"/>
                  </a:cubicBezTo>
                  <a:cubicBezTo>
                    <a:pt x="3" y="161"/>
                    <a:pt x="4" y="161"/>
                    <a:pt x="5" y="160"/>
                  </a:cubicBezTo>
                  <a:cubicBezTo>
                    <a:pt x="19" y="142"/>
                    <a:pt x="32" y="122"/>
                    <a:pt x="43" y="102"/>
                  </a:cubicBezTo>
                  <a:cubicBezTo>
                    <a:pt x="55" y="82"/>
                    <a:pt x="65" y="61"/>
                    <a:pt x="73" y="39"/>
                  </a:cubicBezTo>
                  <a:cubicBezTo>
                    <a:pt x="78" y="27"/>
                    <a:pt x="82" y="15"/>
                    <a:pt x="86" y="2"/>
                  </a:cubicBezTo>
                  <a:cubicBezTo>
                    <a:pt x="87" y="1"/>
                    <a:pt x="82" y="0"/>
                    <a:pt x="82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4869751" y="4064962"/>
              <a:ext cx="68423" cy="98832"/>
            </a:xfrm>
            <a:custGeom>
              <a:avLst/>
              <a:gdLst/>
              <a:ahLst/>
              <a:cxnLst/>
              <a:rect l="l" t="t" r="r" b="b"/>
              <a:pathLst>
                <a:path w="23" h="35" extrusionOk="0">
                  <a:moveTo>
                    <a:pt x="18" y="1"/>
                  </a:moveTo>
                  <a:cubicBezTo>
                    <a:pt x="12" y="12"/>
                    <a:pt x="6" y="22"/>
                    <a:pt x="0" y="33"/>
                  </a:cubicBezTo>
                  <a:cubicBezTo>
                    <a:pt x="0" y="34"/>
                    <a:pt x="4" y="35"/>
                    <a:pt x="5" y="34"/>
                  </a:cubicBezTo>
                  <a:cubicBezTo>
                    <a:pt x="11" y="23"/>
                    <a:pt x="17" y="12"/>
                    <a:pt x="22" y="2"/>
                  </a:cubicBezTo>
                  <a:cubicBezTo>
                    <a:pt x="23" y="0"/>
                    <a:pt x="19" y="0"/>
                    <a:pt x="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751616" y="1168500"/>
              <a:ext cx="1193563" cy="1201160"/>
            </a:xfrm>
            <a:custGeom>
              <a:avLst/>
              <a:gdLst/>
              <a:ahLst/>
              <a:cxnLst/>
              <a:rect l="l" t="t" r="r" b="b"/>
              <a:pathLst>
                <a:path w="415" h="422" extrusionOk="0">
                  <a:moveTo>
                    <a:pt x="67" y="131"/>
                  </a:moveTo>
                  <a:cubicBezTo>
                    <a:pt x="74" y="136"/>
                    <a:pt x="83" y="138"/>
                    <a:pt x="92" y="136"/>
                  </a:cubicBezTo>
                  <a:cubicBezTo>
                    <a:pt x="97" y="135"/>
                    <a:pt x="102" y="132"/>
                    <a:pt x="108" y="130"/>
                  </a:cubicBezTo>
                  <a:cubicBezTo>
                    <a:pt x="113" y="129"/>
                    <a:pt x="120" y="130"/>
                    <a:pt x="125" y="132"/>
                  </a:cubicBezTo>
                  <a:cubicBezTo>
                    <a:pt x="136" y="136"/>
                    <a:pt x="138" y="147"/>
                    <a:pt x="136" y="158"/>
                  </a:cubicBezTo>
                  <a:cubicBezTo>
                    <a:pt x="134" y="170"/>
                    <a:pt x="130" y="182"/>
                    <a:pt x="126" y="193"/>
                  </a:cubicBezTo>
                  <a:cubicBezTo>
                    <a:pt x="121" y="205"/>
                    <a:pt x="116" y="217"/>
                    <a:pt x="108" y="226"/>
                  </a:cubicBezTo>
                  <a:cubicBezTo>
                    <a:pt x="101" y="234"/>
                    <a:pt x="90" y="241"/>
                    <a:pt x="80" y="235"/>
                  </a:cubicBezTo>
                  <a:cubicBezTo>
                    <a:pt x="70" y="230"/>
                    <a:pt x="66" y="218"/>
                    <a:pt x="61" y="208"/>
                  </a:cubicBezTo>
                  <a:cubicBezTo>
                    <a:pt x="59" y="203"/>
                    <a:pt x="47" y="189"/>
                    <a:pt x="42" y="198"/>
                  </a:cubicBezTo>
                  <a:cubicBezTo>
                    <a:pt x="30" y="217"/>
                    <a:pt x="21" y="238"/>
                    <a:pt x="15" y="259"/>
                  </a:cubicBezTo>
                  <a:cubicBezTo>
                    <a:pt x="11" y="270"/>
                    <a:pt x="8" y="281"/>
                    <a:pt x="5" y="292"/>
                  </a:cubicBezTo>
                  <a:cubicBezTo>
                    <a:pt x="4" y="298"/>
                    <a:pt x="1" y="304"/>
                    <a:pt x="1" y="310"/>
                  </a:cubicBezTo>
                  <a:cubicBezTo>
                    <a:pt x="0" y="318"/>
                    <a:pt x="6" y="321"/>
                    <a:pt x="12" y="323"/>
                  </a:cubicBezTo>
                  <a:cubicBezTo>
                    <a:pt x="18" y="324"/>
                    <a:pt x="24" y="326"/>
                    <a:pt x="30" y="327"/>
                  </a:cubicBezTo>
                  <a:cubicBezTo>
                    <a:pt x="35" y="328"/>
                    <a:pt x="39" y="330"/>
                    <a:pt x="44" y="332"/>
                  </a:cubicBezTo>
                  <a:cubicBezTo>
                    <a:pt x="50" y="335"/>
                    <a:pt x="56" y="338"/>
                    <a:pt x="62" y="341"/>
                  </a:cubicBezTo>
                  <a:cubicBezTo>
                    <a:pt x="73" y="347"/>
                    <a:pt x="85" y="353"/>
                    <a:pt x="97" y="358"/>
                  </a:cubicBezTo>
                  <a:cubicBezTo>
                    <a:pt x="106" y="361"/>
                    <a:pt x="114" y="362"/>
                    <a:pt x="122" y="364"/>
                  </a:cubicBezTo>
                  <a:cubicBezTo>
                    <a:pt x="129" y="365"/>
                    <a:pt x="136" y="363"/>
                    <a:pt x="140" y="358"/>
                  </a:cubicBezTo>
                  <a:cubicBezTo>
                    <a:pt x="145" y="351"/>
                    <a:pt x="145" y="343"/>
                    <a:pt x="144" y="335"/>
                  </a:cubicBezTo>
                  <a:cubicBezTo>
                    <a:pt x="143" y="326"/>
                    <a:pt x="141" y="318"/>
                    <a:pt x="143" y="309"/>
                  </a:cubicBezTo>
                  <a:cubicBezTo>
                    <a:pt x="147" y="288"/>
                    <a:pt x="166" y="288"/>
                    <a:pt x="181" y="288"/>
                  </a:cubicBezTo>
                  <a:cubicBezTo>
                    <a:pt x="191" y="288"/>
                    <a:pt x="200" y="288"/>
                    <a:pt x="210" y="289"/>
                  </a:cubicBezTo>
                  <a:cubicBezTo>
                    <a:pt x="219" y="290"/>
                    <a:pt x="229" y="290"/>
                    <a:pt x="237" y="294"/>
                  </a:cubicBezTo>
                  <a:cubicBezTo>
                    <a:pt x="240" y="296"/>
                    <a:pt x="244" y="300"/>
                    <a:pt x="245" y="304"/>
                  </a:cubicBezTo>
                  <a:cubicBezTo>
                    <a:pt x="245" y="310"/>
                    <a:pt x="242" y="314"/>
                    <a:pt x="238" y="317"/>
                  </a:cubicBezTo>
                  <a:cubicBezTo>
                    <a:pt x="232" y="324"/>
                    <a:pt x="225" y="329"/>
                    <a:pt x="219" y="335"/>
                  </a:cubicBezTo>
                  <a:cubicBezTo>
                    <a:pt x="211" y="345"/>
                    <a:pt x="204" y="360"/>
                    <a:pt x="210" y="372"/>
                  </a:cubicBezTo>
                  <a:cubicBezTo>
                    <a:pt x="214" y="379"/>
                    <a:pt x="221" y="382"/>
                    <a:pt x="228" y="385"/>
                  </a:cubicBezTo>
                  <a:cubicBezTo>
                    <a:pt x="239" y="389"/>
                    <a:pt x="249" y="393"/>
                    <a:pt x="259" y="396"/>
                  </a:cubicBezTo>
                  <a:cubicBezTo>
                    <a:pt x="271" y="401"/>
                    <a:pt x="283" y="405"/>
                    <a:pt x="294" y="410"/>
                  </a:cubicBezTo>
                  <a:cubicBezTo>
                    <a:pt x="303" y="413"/>
                    <a:pt x="312" y="418"/>
                    <a:pt x="321" y="419"/>
                  </a:cubicBezTo>
                  <a:cubicBezTo>
                    <a:pt x="322" y="420"/>
                    <a:pt x="322" y="420"/>
                    <a:pt x="322" y="420"/>
                  </a:cubicBezTo>
                  <a:cubicBezTo>
                    <a:pt x="324" y="421"/>
                    <a:pt x="328" y="422"/>
                    <a:pt x="329" y="421"/>
                  </a:cubicBezTo>
                  <a:cubicBezTo>
                    <a:pt x="335" y="418"/>
                    <a:pt x="339" y="404"/>
                    <a:pt x="341" y="398"/>
                  </a:cubicBezTo>
                  <a:cubicBezTo>
                    <a:pt x="345" y="387"/>
                    <a:pt x="349" y="377"/>
                    <a:pt x="352" y="366"/>
                  </a:cubicBezTo>
                  <a:cubicBezTo>
                    <a:pt x="359" y="345"/>
                    <a:pt x="364" y="323"/>
                    <a:pt x="365" y="300"/>
                  </a:cubicBezTo>
                  <a:cubicBezTo>
                    <a:pt x="366" y="290"/>
                    <a:pt x="348" y="294"/>
                    <a:pt x="343" y="297"/>
                  </a:cubicBezTo>
                  <a:cubicBezTo>
                    <a:pt x="334" y="303"/>
                    <a:pt x="324" y="310"/>
                    <a:pt x="312" y="309"/>
                  </a:cubicBezTo>
                  <a:cubicBezTo>
                    <a:pt x="301" y="307"/>
                    <a:pt x="296" y="296"/>
                    <a:pt x="294" y="285"/>
                  </a:cubicBezTo>
                  <a:cubicBezTo>
                    <a:pt x="293" y="273"/>
                    <a:pt x="296" y="260"/>
                    <a:pt x="299" y="248"/>
                  </a:cubicBezTo>
                  <a:cubicBezTo>
                    <a:pt x="302" y="236"/>
                    <a:pt x="306" y="225"/>
                    <a:pt x="311" y="214"/>
                  </a:cubicBezTo>
                  <a:cubicBezTo>
                    <a:pt x="316" y="204"/>
                    <a:pt x="324" y="195"/>
                    <a:pt x="335" y="198"/>
                  </a:cubicBezTo>
                  <a:cubicBezTo>
                    <a:pt x="340" y="200"/>
                    <a:pt x="346" y="203"/>
                    <a:pt x="350" y="207"/>
                  </a:cubicBezTo>
                  <a:cubicBezTo>
                    <a:pt x="354" y="211"/>
                    <a:pt x="356" y="217"/>
                    <a:pt x="360" y="221"/>
                  </a:cubicBezTo>
                  <a:cubicBezTo>
                    <a:pt x="365" y="228"/>
                    <a:pt x="374" y="231"/>
                    <a:pt x="383" y="231"/>
                  </a:cubicBezTo>
                  <a:cubicBezTo>
                    <a:pt x="389" y="231"/>
                    <a:pt x="389" y="228"/>
                    <a:pt x="392" y="221"/>
                  </a:cubicBezTo>
                  <a:cubicBezTo>
                    <a:pt x="396" y="211"/>
                    <a:pt x="398" y="200"/>
                    <a:pt x="401" y="189"/>
                  </a:cubicBezTo>
                  <a:cubicBezTo>
                    <a:pt x="406" y="172"/>
                    <a:pt x="411" y="154"/>
                    <a:pt x="414" y="136"/>
                  </a:cubicBezTo>
                  <a:cubicBezTo>
                    <a:pt x="415" y="135"/>
                    <a:pt x="413" y="133"/>
                    <a:pt x="410" y="132"/>
                  </a:cubicBezTo>
                  <a:cubicBezTo>
                    <a:pt x="393" y="126"/>
                    <a:pt x="376" y="119"/>
                    <a:pt x="358" y="113"/>
                  </a:cubicBezTo>
                  <a:cubicBezTo>
                    <a:pt x="349" y="109"/>
                    <a:pt x="341" y="106"/>
                    <a:pt x="332" y="103"/>
                  </a:cubicBezTo>
                  <a:cubicBezTo>
                    <a:pt x="324" y="100"/>
                    <a:pt x="313" y="98"/>
                    <a:pt x="308" y="91"/>
                  </a:cubicBezTo>
                  <a:cubicBezTo>
                    <a:pt x="300" y="76"/>
                    <a:pt x="313" y="60"/>
                    <a:pt x="323" y="51"/>
                  </a:cubicBezTo>
                  <a:cubicBezTo>
                    <a:pt x="333" y="42"/>
                    <a:pt x="351" y="29"/>
                    <a:pt x="339" y="15"/>
                  </a:cubicBezTo>
                  <a:cubicBezTo>
                    <a:pt x="329" y="3"/>
                    <a:pt x="309" y="2"/>
                    <a:pt x="295" y="1"/>
                  </a:cubicBezTo>
                  <a:cubicBezTo>
                    <a:pt x="286" y="0"/>
                    <a:pt x="277" y="0"/>
                    <a:pt x="268" y="0"/>
                  </a:cubicBezTo>
                  <a:cubicBezTo>
                    <a:pt x="260" y="0"/>
                    <a:pt x="253" y="0"/>
                    <a:pt x="246" y="2"/>
                  </a:cubicBezTo>
                  <a:cubicBezTo>
                    <a:pt x="239" y="3"/>
                    <a:pt x="233" y="6"/>
                    <a:pt x="229" y="11"/>
                  </a:cubicBezTo>
                  <a:cubicBezTo>
                    <a:pt x="225" y="17"/>
                    <a:pt x="223" y="23"/>
                    <a:pt x="223" y="30"/>
                  </a:cubicBezTo>
                  <a:cubicBezTo>
                    <a:pt x="223" y="31"/>
                    <a:pt x="223" y="31"/>
                    <a:pt x="223" y="32"/>
                  </a:cubicBezTo>
                  <a:cubicBezTo>
                    <a:pt x="222" y="38"/>
                    <a:pt x="224" y="45"/>
                    <a:pt x="224" y="51"/>
                  </a:cubicBezTo>
                  <a:cubicBezTo>
                    <a:pt x="225" y="54"/>
                    <a:pt x="225" y="57"/>
                    <a:pt x="224" y="60"/>
                  </a:cubicBezTo>
                  <a:cubicBezTo>
                    <a:pt x="223" y="64"/>
                    <a:pt x="222" y="69"/>
                    <a:pt x="220" y="72"/>
                  </a:cubicBezTo>
                  <a:cubicBezTo>
                    <a:pt x="216" y="76"/>
                    <a:pt x="212" y="76"/>
                    <a:pt x="207" y="76"/>
                  </a:cubicBezTo>
                  <a:cubicBezTo>
                    <a:pt x="197" y="75"/>
                    <a:pt x="186" y="70"/>
                    <a:pt x="177" y="66"/>
                  </a:cubicBezTo>
                  <a:cubicBezTo>
                    <a:pt x="168" y="62"/>
                    <a:pt x="158" y="57"/>
                    <a:pt x="149" y="52"/>
                  </a:cubicBezTo>
                  <a:cubicBezTo>
                    <a:pt x="145" y="50"/>
                    <a:pt x="140" y="48"/>
                    <a:pt x="135" y="46"/>
                  </a:cubicBezTo>
                  <a:cubicBezTo>
                    <a:pt x="133" y="45"/>
                    <a:pt x="131" y="44"/>
                    <a:pt x="129" y="43"/>
                  </a:cubicBezTo>
                  <a:cubicBezTo>
                    <a:pt x="121" y="38"/>
                    <a:pt x="110" y="37"/>
                    <a:pt x="102" y="35"/>
                  </a:cubicBezTo>
                  <a:cubicBezTo>
                    <a:pt x="99" y="34"/>
                    <a:pt x="96" y="34"/>
                    <a:pt x="96" y="36"/>
                  </a:cubicBezTo>
                  <a:cubicBezTo>
                    <a:pt x="88" y="52"/>
                    <a:pt x="82" y="69"/>
                    <a:pt x="76" y="86"/>
                  </a:cubicBezTo>
                  <a:cubicBezTo>
                    <a:pt x="73" y="97"/>
                    <a:pt x="68" y="107"/>
                    <a:pt x="66" y="118"/>
                  </a:cubicBezTo>
                  <a:cubicBezTo>
                    <a:pt x="64" y="125"/>
                    <a:pt x="63" y="127"/>
                    <a:pt x="67" y="1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363901" y="2734565"/>
              <a:ext cx="440932" cy="395317"/>
            </a:xfrm>
            <a:custGeom>
              <a:avLst/>
              <a:gdLst/>
              <a:ahLst/>
              <a:cxnLst/>
              <a:rect l="l" t="t" r="r" b="b"/>
              <a:pathLst>
                <a:path w="155" h="138" extrusionOk="0">
                  <a:moveTo>
                    <a:pt x="94" y="105"/>
                  </a:moveTo>
                  <a:cubicBezTo>
                    <a:pt x="71" y="124"/>
                    <a:pt x="42" y="137"/>
                    <a:pt x="12" y="138"/>
                  </a:cubicBezTo>
                  <a:cubicBezTo>
                    <a:pt x="10" y="138"/>
                    <a:pt x="8" y="138"/>
                    <a:pt x="6" y="137"/>
                  </a:cubicBezTo>
                  <a:cubicBezTo>
                    <a:pt x="5" y="136"/>
                    <a:pt x="4" y="134"/>
                    <a:pt x="3" y="133"/>
                  </a:cubicBezTo>
                  <a:cubicBezTo>
                    <a:pt x="1" y="127"/>
                    <a:pt x="0" y="120"/>
                    <a:pt x="1" y="113"/>
                  </a:cubicBezTo>
                  <a:cubicBezTo>
                    <a:pt x="3" y="106"/>
                    <a:pt x="7" y="99"/>
                    <a:pt x="10" y="93"/>
                  </a:cubicBezTo>
                  <a:cubicBezTo>
                    <a:pt x="24" y="72"/>
                    <a:pt x="38" y="51"/>
                    <a:pt x="57" y="35"/>
                  </a:cubicBezTo>
                  <a:cubicBezTo>
                    <a:pt x="76" y="18"/>
                    <a:pt x="99" y="6"/>
                    <a:pt x="124" y="2"/>
                  </a:cubicBezTo>
                  <a:cubicBezTo>
                    <a:pt x="139" y="0"/>
                    <a:pt x="155" y="7"/>
                    <a:pt x="151" y="25"/>
                  </a:cubicBezTo>
                  <a:cubicBezTo>
                    <a:pt x="150" y="33"/>
                    <a:pt x="145" y="38"/>
                    <a:pt x="142" y="44"/>
                  </a:cubicBezTo>
                  <a:cubicBezTo>
                    <a:pt x="129" y="67"/>
                    <a:pt x="113" y="88"/>
                    <a:pt x="94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5310683" y="2255625"/>
              <a:ext cx="1444430" cy="1087123"/>
            </a:xfrm>
            <a:custGeom>
              <a:avLst/>
              <a:gdLst/>
              <a:ahLst/>
              <a:cxnLst/>
              <a:rect l="l" t="t" r="r" b="b"/>
              <a:pathLst>
                <a:path w="507" h="381" extrusionOk="0">
                  <a:moveTo>
                    <a:pt x="466" y="16"/>
                  </a:moveTo>
                  <a:cubicBezTo>
                    <a:pt x="455" y="7"/>
                    <a:pt x="443" y="2"/>
                    <a:pt x="428" y="1"/>
                  </a:cubicBezTo>
                  <a:cubicBezTo>
                    <a:pt x="420" y="0"/>
                    <a:pt x="412" y="1"/>
                    <a:pt x="405" y="3"/>
                  </a:cubicBezTo>
                  <a:cubicBezTo>
                    <a:pt x="399" y="5"/>
                    <a:pt x="392" y="5"/>
                    <a:pt x="388" y="7"/>
                  </a:cubicBezTo>
                  <a:cubicBezTo>
                    <a:pt x="377" y="12"/>
                    <a:pt x="370" y="31"/>
                    <a:pt x="364" y="40"/>
                  </a:cubicBezTo>
                  <a:cubicBezTo>
                    <a:pt x="359" y="47"/>
                    <a:pt x="353" y="53"/>
                    <a:pt x="348" y="58"/>
                  </a:cubicBezTo>
                  <a:cubicBezTo>
                    <a:pt x="311" y="94"/>
                    <a:pt x="276" y="131"/>
                    <a:pt x="237" y="164"/>
                  </a:cubicBezTo>
                  <a:cubicBezTo>
                    <a:pt x="206" y="190"/>
                    <a:pt x="172" y="210"/>
                    <a:pt x="138" y="231"/>
                  </a:cubicBezTo>
                  <a:cubicBezTo>
                    <a:pt x="138" y="232"/>
                    <a:pt x="137" y="232"/>
                    <a:pt x="136" y="233"/>
                  </a:cubicBezTo>
                  <a:cubicBezTo>
                    <a:pt x="126" y="217"/>
                    <a:pt x="118" y="200"/>
                    <a:pt x="111" y="183"/>
                  </a:cubicBezTo>
                  <a:cubicBezTo>
                    <a:pt x="110" y="180"/>
                    <a:pt x="100" y="181"/>
                    <a:pt x="101" y="184"/>
                  </a:cubicBezTo>
                  <a:cubicBezTo>
                    <a:pt x="54" y="215"/>
                    <a:pt x="18" y="262"/>
                    <a:pt x="1" y="316"/>
                  </a:cubicBezTo>
                  <a:cubicBezTo>
                    <a:pt x="0" y="319"/>
                    <a:pt x="2" y="320"/>
                    <a:pt x="5" y="320"/>
                  </a:cubicBezTo>
                  <a:cubicBezTo>
                    <a:pt x="26" y="345"/>
                    <a:pt x="54" y="363"/>
                    <a:pt x="84" y="373"/>
                  </a:cubicBezTo>
                  <a:cubicBezTo>
                    <a:pt x="84" y="374"/>
                    <a:pt x="85" y="374"/>
                    <a:pt x="85" y="374"/>
                  </a:cubicBezTo>
                  <a:cubicBezTo>
                    <a:pt x="94" y="379"/>
                    <a:pt x="103" y="381"/>
                    <a:pt x="113" y="381"/>
                  </a:cubicBezTo>
                  <a:cubicBezTo>
                    <a:pt x="115" y="381"/>
                    <a:pt x="118" y="381"/>
                    <a:pt x="122" y="381"/>
                  </a:cubicBezTo>
                  <a:cubicBezTo>
                    <a:pt x="129" y="380"/>
                    <a:pt x="136" y="377"/>
                    <a:pt x="142" y="374"/>
                  </a:cubicBezTo>
                  <a:cubicBezTo>
                    <a:pt x="187" y="352"/>
                    <a:pt x="226" y="323"/>
                    <a:pt x="261" y="287"/>
                  </a:cubicBezTo>
                  <a:cubicBezTo>
                    <a:pt x="281" y="267"/>
                    <a:pt x="298" y="244"/>
                    <a:pt x="316" y="221"/>
                  </a:cubicBezTo>
                  <a:cubicBezTo>
                    <a:pt x="341" y="187"/>
                    <a:pt x="371" y="156"/>
                    <a:pt x="400" y="124"/>
                  </a:cubicBezTo>
                  <a:cubicBezTo>
                    <a:pt x="402" y="122"/>
                    <a:pt x="404" y="120"/>
                    <a:pt x="406" y="119"/>
                  </a:cubicBezTo>
                  <a:cubicBezTo>
                    <a:pt x="414" y="114"/>
                    <a:pt x="421" y="110"/>
                    <a:pt x="430" y="107"/>
                  </a:cubicBezTo>
                  <a:cubicBezTo>
                    <a:pt x="449" y="101"/>
                    <a:pt x="475" y="99"/>
                    <a:pt x="488" y="81"/>
                  </a:cubicBezTo>
                  <a:cubicBezTo>
                    <a:pt x="507" y="57"/>
                    <a:pt x="485" y="30"/>
                    <a:pt x="466" y="16"/>
                  </a:cubicBezTo>
                  <a:close/>
                </a:path>
              </a:pathLst>
            </a:custGeom>
            <a:solidFill>
              <a:srgbClr val="C499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6382608" y="1966739"/>
              <a:ext cx="410523" cy="516954"/>
            </a:xfrm>
            <a:custGeom>
              <a:avLst/>
              <a:gdLst/>
              <a:ahLst/>
              <a:cxnLst/>
              <a:rect l="l" t="t" r="r" b="b"/>
              <a:pathLst>
                <a:path w="142" h="180" extrusionOk="0">
                  <a:moveTo>
                    <a:pt x="115" y="175"/>
                  </a:moveTo>
                  <a:cubicBezTo>
                    <a:pt x="114" y="178"/>
                    <a:pt x="112" y="180"/>
                    <a:pt x="109" y="180"/>
                  </a:cubicBezTo>
                  <a:cubicBezTo>
                    <a:pt x="104" y="180"/>
                    <a:pt x="99" y="173"/>
                    <a:pt x="95" y="171"/>
                  </a:cubicBezTo>
                  <a:cubicBezTo>
                    <a:pt x="90" y="167"/>
                    <a:pt x="84" y="164"/>
                    <a:pt x="78" y="161"/>
                  </a:cubicBezTo>
                  <a:cubicBezTo>
                    <a:pt x="68" y="156"/>
                    <a:pt x="58" y="158"/>
                    <a:pt x="47" y="158"/>
                  </a:cubicBezTo>
                  <a:cubicBezTo>
                    <a:pt x="41" y="157"/>
                    <a:pt x="34" y="156"/>
                    <a:pt x="30" y="151"/>
                  </a:cubicBezTo>
                  <a:cubicBezTo>
                    <a:pt x="28" y="148"/>
                    <a:pt x="27" y="144"/>
                    <a:pt x="28" y="141"/>
                  </a:cubicBezTo>
                  <a:cubicBezTo>
                    <a:pt x="21" y="141"/>
                    <a:pt x="13" y="140"/>
                    <a:pt x="8" y="136"/>
                  </a:cubicBezTo>
                  <a:cubicBezTo>
                    <a:pt x="3" y="132"/>
                    <a:pt x="0" y="120"/>
                    <a:pt x="8" y="117"/>
                  </a:cubicBezTo>
                  <a:cubicBezTo>
                    <a:pt x="9" y="116"/>
                    <a:pt x="10" y="116"/>
                    <a:pt x="11" y="116"/>
                  </a:cubicBezTo>
                  <a:cubicBezTo>
                    <a:pt x="17" y="113"/>
                    <a:pt x="23" y="110"/>
                    <a:pt x="29" y="108"/>
                  </a:cubicBezTo>
                  <a:cubicBezTo>
                    <a:pt x="37" y="104"/>
                    <a:pt x="46" y="101"/>
                    <a:pt x="55" y="99"/>
                  </a:cubicBezTo>
                  <a:cubicBezTo>
                    <a:pt x="69" y="96"/>
                    <a:pt x="83" y="97"/>
                    <a:pt x="96" y="101"/>
                  </a:cubicBezTo>
                  <a:cubicBezTo>
                    <a:pt x="96" y="100"/>
                    <a:pt x="96" y="99"/>
                    <a:pt x="95" y="98"/>
                  </a:cubicBezTo>
                  <a:cubicBezTo>
                    <a:pt x="95" y="96"/>
                    <a:pt x="95" y="92"/>
                    <a:pt x="93" y="89"/>
                  </a:cubicBezTo>
                  <a:cubicBezTo>
                    <a:pt x="91" y="86"/>
                    <a:pt x="89" y="87"/>
                    <a:pt x="86" y="86"/>
                  </a:cubicBezTo>
                  <a:cubicBezTo>
                    <a:pt x="75" y="86"/>
                    <a:pt x="65" y="85"/>
                    <a:pt x="55" y="85"/>
                  </a:cubicBezTo>
                  <a:cubicBezTo>
                    <a:pt x="48" y="85"/>
                    <a:pt x="39" y="86"/>
                    <a:pt x="33" y="81"/>
                  </a:cubicBezTo>
                  <a:cubicBezTo>
                    <a:pt x="29" y="77"/>
                    <a:pt x="29" y="71"/>
                    <a:pt x="33" y="68"/>
                  </a:cubicBezTo>
                  <a:cubicBezTo>
                    <a:pt x="39" y="58"/>
                    <a:pt x="54" y="57"/>
                    <a:pt x="64" y="55"/>
                  </a:cubicBezTo>
                  <a:cubicBezTo>
                    <a:pt x="79" y="53"/>
                    <a:pt x="94" y="52"/>
                    <a:pt x="109" y="53"/>
                  </a:cubicBezTo>
                  <a:cubicBezTo>
                    <a:pt x="104" y="40"/>
                    <a:pt x="86" y="13"/>
                    <a:pt x="102" y="1"/>
                  </a:cubicBezTo>
                  <a:cubicBezTo>
                    <a:pt x="102" y="1"/>
                    <a:pt x="103" y="0"/>
                    <a:pt x="104" y="0"/>
                  </a:cubicBezTo>
                  <a:cubicBezTo>
                    <a:pt x="106" y="0"/>
                    <a:pt x="107" y="2"/>
                    <a:pt x="109" y="3"/>
                  </a:cubicBezTo>
                  <a:cubicBezTo>
                    <a:pt x="117" y="16"/>
                    <a:pt x="126" y="28"/>
                    <a:pt x="135" y="41"/>
                  </a:cubicBezTo>
                  <a:cubicBezTo>
                    <a:pt x="139" y="46"/>
                    <a:pt x="142" y="52"/>
                    <a:pt x="142" y="59"/>
                  </a:cubicBezTo>
                  <a:cubicBezTo>
                    <a:pt x="142" y="66"/>
                    <a:pt x="140" y="73"/>
                    <a:pt x="137" y="79"/>
                  </a:cubicBezTo>
                  <a:cubicBezTo>
                    <a:pt x="136" y="83"/>
                    <a:pt x="136" y="87"/>
                    <a:pt x="135" y="91"/>
                  </a:cubicBezTo>
                  <a:cubicBezTo>
                    <a:pt x="135" y="95"/>
                    <a:pt x="133" y="100"/>
                    <a:pt x="132" y="104"/>
                  </a:cubicBezTo>
                  <a:cubicBezTo>
                    <a:pt x="129" y="113"/>
                    <a:pt x="125" y="123"/>
                    <a:pt x="126" y="132"/>
                  </a:cubicBezTo>
                  <a:cubicBezTo>
                    <a:pt x="127" y="142"/>
                    <a:pt x="127" y="151"/>
                    <a:pt x="122" y="160"/>
                  </a:cubicBezTo>
                  <a:cubicBezTo>
                    <a:pt x="120" y="164"/>
                    <a:pt x="118" y="168"/>
                    <a:pt x="116" y="173"/>
                  </a:cubicBezTo>
                  <a:cubicBezTo>
                    <a:pt x="116" y="173"/>
                    <a:pt x="116" y="174"/>
                    <a:pt x="115" y="175"/>
                  </a:cubicBezTo>
                  <a:close/>
                </a:path>
              </a:pathLst>
            </a:custGeom>
            <a:solidFill>
              <a:srgbClr val="C499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5143433" y="2141589"/>
              <a:ext cx="653797" cy="1140340"/>
            </a:xfrm>
            <a:custGeom>
              <a:avLst/>
              <a:gdLst/>
              <a:ahLst/>
              <a:cxnLst/>
              <a:rect l="l" t="t" r="r" b="b"/>
              <a:pathLst>
                <a:path w="229" h="399" extrusionOk="0">
                  <a:moveTo>
                    <a:pt x="229" y="226"/>
                  </a:moveTo>
                  <a:cubicBezTo>
                    <a:pt x="221" y="185"/>
                    <a:pt x="185" y="161"/>
                    <a:pt x="155" y="137"/>
                  </a:cubicBezTo>
                  <a:cubicBezTo>
                    <a:pt x="138" y="125"/>
                    <a:pt x="124" y="111"/>
                    <a:pt x="112" y="95"/>
                  </a:cubicBezTo>
                  <a:cubicBezTo>
                    <a:pt x="101" y="79"/>
                    <a:pt x="92" y="63"/>
                    <a:pt x="81" y="48"/>
                  </a:cubicBezTo>
                  <a:cubicBezTo>
                    <a:pt x="70" y="31"/>
                    <a:pt x="58" y="14"/>
                    <a:pt x="41" y="2"/>
                  </a:cubicBezTo>
                  <a:cubicBezTo>
                    <a:pt x="39" y="1"/>
                    <a:pt x="36" y="0"/>
                    <a:pt x="34" y="1"/>
                  </a:cubicBezTo>
                  <a:cubicBezTo>
                    <a:pt x="33" y="1"/>
                    <a:pt x="32" y="2"/>
                    <a:pt x="31" y="3"/>
                  </a:cubicBezTo>
                  <a:cubicBezTo>
                    <a:pt x="31" y="4"/>
                    <a:pt x="31" y="4"/>
                    <a:pt x="30" y="4"/>
                  </a:cubicBezTo>
                  <a:cubicBezTo>
                    <a:pt x="21" y="12"/>
                    <a:pt x="17" y="24"/>
                    <a:pt x="14" y="34"/>
                  </a:cubicBezTo>
                  <a:cubicBezTo>
                    <a:pt x="11" y="47"/>
                    <a:pt x="10" y="60"/>
                    <a:pt x="10" y="73"/>
                  </a:cubicBezTo>
                  <a:cubicBezTo>
                    <a:pt x="9" y="100"/>
                    <a:pt x="10" y="128"/>
                    <a:pt x="13" y="155"/>
                  </a:cubicBezTo>
                  <a:cubicBezTo>
                    <a:pt x="1" y="193"/>
                    <a:pt x="0" y="233"/>
                    <a:pt x="5" y="273"/>
                  </a:cubicBezTo>
                  <a:cubicBezTo>
                    <a:pt x="8" y="294"/>
                    <a:pt x="12" y="315"/>
                    <a:pt x="17" y="336"/>
                  </a:cubicBezTo>
                  <a:cubicBezTo>
                    <a:pt x="21" y="356"/>
                    <a:pt x="25" y="377"/>
                    <a:pt x="35" y="396"/>
                  </a:cubicBezTo>
                  <a:cubicBezTo>
                    <a:pt x="35" y="396"/>
                    <a:pt x="35" y="396"/>
                    <a:pt x="36" y="397"/>
                  </a:cubicBezTo>
                  <a:cubicBezTo>
                    <a:pt x="36" y="397"/>
                    <a:pt x="36" y="397"/>
                    <a:pt x="36" y="397"/>
                  </a:cubicBezTo>
                  <a:cubicBezTo>
                    <a:pt x="37" y="399"/>
                    <a:pt x="41" y="399"/>
                    <a:pt x="43" y="398"/>
                  </a:cubicBezTo>
                  <a:cubicBezTo>
                    <a:pt x="75" y="390"/>
                    <a:pt x="96" y="362"/>
                    <a:pt x="112" y="335"/>
                  </a:cubicBezTo>
                  <a:cubicBezTo>
                    <a:pt x="121" y="320"/>
                    <a:pt x="130" y="305"/>
                    <a:pt x="141" y="291"/>
                  </a:cubicBezTo>
                  <a:cubicBezTo>
                    <a:pt x="152" y="279"/>
                    <a:pt x="164" y="267"/>
                    <a:pt x="177" y="257"/>
                  </a:cubicBezTo>
                  <a:cubicBezTo>
                    <a:pt x="191" y="245"/>
                    <a:pt x="207" y="236"/>
                    <a:pt x="224" y="228"/>
                  </a:cubicBezTo>
                  <a:cubicBezTo>
                    <a:pt x="227" y="228"/>
                    <a:pt x="229" y="227"/>
                    <a:pt x="229" y="2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576765" y="2917019"/>
              <a:ext cx="121637" cy="129240"/>
            </a:xfrm>
            <a:custGeom>
              <a:avLst/>
              <a:gdLst/>
              <a:ahLst/>
              <a:cxnLst/>
              <a:rect l="l" t="t" r="r" b="b"/>
              <a:pathLst>
                <a:path w="42" h="47" extrusionOk="0">
                  <a:moveTo>
                    <a:pt x="41" y="1"/>
                  </a:moveTo>
                  <a:cubicBezTo>
                    <a:pt x="40" y="0"/>
                    <a:pt x="39" y="0"/>
                    <a:pt x="38" y="1"/>
                  </a:cubicBezTo>
                  <a:cubicBezTo>
                    <a:pt x="24" y="8"/>
                    <a:pt x="13" y="19"/>
                    <a:pt x="6" y="33"/>
                  </a:cubicBezTo>
                  <a:cubicBezTo>
                    <a:pt x="3" y="37"/>
                    <a:pt x="2" y="41"/>
                    <a:pt x="0" y="45"/>
                  </a:cubicBezTo>
                  <a:cubicBezTo>
                    <a:pt x="0" y="47"/>
                    <a:pt x="4" y="47"/>
                    <a:pt x="4" y="46"/>
                  </a:cubicBezTo>
                  <a:cubicBezTo>
                    <a:pt x="9" y="31"/>
                    <a:pt x="18" y="19"/>
                    <a:pt x="30" y="9"/>
                  </a:cubicBezTo>
                  <a:cubicBezTo>
                    <a:pt x="34" y="7"/>
                    <a:pt x="37" y="4"/>
                    <a:pt x="41" y="2"/>
                  </a:cubicBezTo>
                  <a:cubicBezTo>
                    <a:pt x="42" y="2"/>
                    <a:pt x="42" y="1"/>
                    <a:pt x="41" y="1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6390208" y="2316443"/>
              <a:ext cx="296492" cy="114037"/>
            </a:xfrm>
            <a:custGeom>
              <a:avLst/>
              <a:gdLst/>
              <a:ahLst/>
              <a:cxnLst/>
              <a:rect l="l" t="t" r="r" b="b"/>
              <a:pathLst>
                <a:path w="103" h="41" extrusionOk="0">
                  <a:moveTo>
                    <a:pt x="102" y="8"/>
                  </a:moveTo>
                  <a:cubicBezTo>
                    <a:pt x="96" y="7"/>
                    <a:pt x="90" y="6"/>
                    <a:pt x="85" y="5"/>
                  </a:cubicBezTo>
                  <a:cubicBezTo>
                    <a:pt x="79" y="3"/>
                    <a:pt x="74" y="2"/>
                    <a:pt x="68" y="1"/>
                  </a:cubicBezTo>
                  <a:cubicBezTo>
                    <a:pt x="63" y="0"/>
                    <a:pt x="57" y="1"/>
                    <a:pt x="52" y="2"/>
                  </a:cubicBezTo>
                  <a:cubicBezTo>
                    <a:pt x="48" y="4"/>
                    <a:pt x="44" y="7"/>
                    <a:pt x="39" y="10"/>
                  </a:cubicBezTo>
                  <a:cubicBezTo>
                    <a:pt x="37" y="12"/>
                    <a:pt x="34" y="14"/>
                    <a:pt x="31" y="16"/>
                  </a:cubicBezTo>
                  <a:cubicBezTo>
                    <a:pt x="30" y="16"/>
                    <a:pt x="29" y="16"/>
                    <a:pt x="29" y="16"/>
                  </a:cubicBezTo>
                  <a:cubicBezTo>
                    <a:pt x="24" y="18"/>
                    <a:pt x="18" y="18"/>
                    <a:pt x="13" y="16"/>
                  </a:cubicBezTo>
                  <a:cubicBezTo>
                    <a:pt x="11" y="15"/>
                    <a:pt x="9" y="14"/>
                    <a:pt x="7" y="11"/>
                  </a:cubicBezTo>
                  <a:cubicBezTo>
                    <a:pt x="6" y="9"/>
                    <a:pt x="4" y="7"/>
                    <a:pt x="4" y="5"/>
                  </a:cubicBezTo>
                  <a:cubicBezTo>
                    <a:pt x="4" y="3"/>
                    <a:pt x="0" y="3"/>
                    <a:pt x="0" y="5"/>
                  </a:cubicBezTo>
                  <a:cubicBezTo>
                    <a:pt x="0" y="8"/>
                    <a:pt x="2" y="10"/>
                    <a:pt x="4" y="13"/>
                  </a:cubicBezTo>
                  <a:cubicBezTo>
                    <a:pt x="6" y="15"/>
                    <a:pt x="8" y="17"/>
                    <a:pt x="11" y="18"/>
                  </a:cubicBezTo>
                  <a:cubicBezTo>
                    <a:pt x="16" y="20"/>
                    <a:pt x="22" y="20"/>
                    <a:pt x="27" y="19"/>
                  </a:cubicBezTo>
                  <a:cubicBezTo>
                    <a:pt x="26" y="20"/>
                    <a:pt x="25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8" y="31"/>
                    <a:pt x="37" y="34"/>
                    <a:pt x="46" y="33"/>
                  </a:cubicBezTo>
                  <a:cubicBezTo>
                    <a:pt x="49" y="33"/>
                    <a:pt x="52" y="32"/>
                    <a:pt x="54" y="32"/>
                  </a:cubicBezTo>
                  <a:cubicBezTo>
                    <a:pt x="57" y="31"/>
                    <a:pt x="59" y="30"/>
                    <a:pt x="62" y="30"/>
                  </a:cubicBezTo>
                  <a:cubicBezTo>
                    <a:pt x="67" y="29"/>
                    <a:pt x="71" y="33"/>
                    <a:pt x="76" y="35"/>
                  </a:cubicBezTo>
                  <a:cubicBezTo>
                    <a:pt x="81" y="37"/>
                    <a:pt x="86" y="39"/>
                    <a:pt x="92" y="41"/>
                  </a:cubicBezTo>
                  <a:cubicBezTo>
                    <a:pt x="93" y="41"/>
                    <a:pt x="94" y="41"/>
                    <a:pt x="95" y="41"/>
                  </a:cubicBezTo>
                  <a:cubicBezTo>
                    <a:pt x="96" y="40"/>
                    <a:pt x="95" y="39"/>
                    <a:pt x="94" y="39"/>
                  </a:cubicBezTo>
                  <a:cubicBezTo>
                    <a:pt x="89" y="38"/>
                    <a:pt x="85" y="36"/>
                    <a:pt x="80" y="34"/>
                  </a:cubicBezTo>
                  <a:cubicBezTo>
                    <a:pt x="76" y="32"/>
                    <a:pt x="72" y="29"/>
                    <a:pt x="67" y="28"/>
                  </a:cubicBezTo>
                  <a:cubicBezTo>
                    <a:pt x="62" y="27"/>
                    <a:pt x="57" y="28"/>
                    <a:pt x="52" y="30"/>
                  </a:cubicBezTo>
                  <a:cubicBezTo>
                    <a:pt x="48" y="31"/>
                    <a:pt x="42" y="32"/>
                    <a:pt x="38" y="30"/>
                  </a:cubicBezTo>
                  <a:cubicBezTo>
                    <a:pt x="33" y="29"/>
                    <a:pt x="29" y="26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4" y="10"/>
                    <a:pt x="48" y="7"/>
                    <a:pt x="53" y="5"/>
                  </a:cubicBezTo>
                  <a:cubicBezTo>
                    <a:pt x="57" y="3"/>
                    <a:pt x="62" y="2"/>
                    <a:pt x="67" y="3"/>
                  </a:cubicBezTo>
                  <a:cubicBezTo>
                    <a:pt x="72" y="4"/>
                    <a:pt x="78" y="5"/>
                    <a:pt x="83" y="6"/>
                  </a:cubicBezTo>
                  <a:cubicBezTo>
                    <a:pt x="89" y="8"/>
                    <a:pt x="95" y="9"/>
                    <a:pt x="100" y="10"/>
                  </a:cubicBezTo>
                  <a:cubicBezTo>
                    <a:pt x="101" y="10"/>
                    <a:pt x="103" y="10"/>
                    <a:pt x="103" y="9"/>
                  </a:cubicBezTo>
                  <a:cubicBezTo>
                    <a:pt x="103" y="8"/>
                    <a:pt x="102" y="8"/>
                    <a:pt x="102" y="8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6603072" y="2430474"/>
              <a:ext cx="30409" cy="30409"/>
            </a:xfrm>
            <a:custGeom>
              <a:avLst/>
              <a:gdLst/>
              <a:ahLst/>
              <a:cxnLst/>
              <a:rect l="l" t="t" r="r" b="b"/>
              <a:pathLst>
                <a:path w="11" h="10" extrusionOk="0">
                  <a:moveTo>
                    <a:pt x="10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5"/>
                    <a:pt x="3" y="6"/>
                  </a:cubicBezTo>
                  <a:cubicBezTo>
                    <a:pt x="4" y="8"/>
                    <a:pt x="6" y="9"/>
                    <a:pt x="8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1" y="9"/>
                    <a:pt x="11" y="8"/>
                    <a:pt x="10" y="8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6352199" y="2392465"/>
              <a:ext cx="83628" cy="68423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7" y="1"/>
                  </a:moveTo>
                  <a:cubicBezTo>
                    <a:pt x="21" y="0"/>
                    <a:pt x="15" y="3"/>
                    <a:pt x="10" y="7"/>
                  </a:cubicBezTo>
                  <a:cubicBezTo>
                    <a:pt x="6" y="11"/>
                    <a:pt x="2" y="15"/>
                    <a:pt x="0" y="20"/>
                  </a:cubicBezTo>
                  <a:cubicBezTo>
                    <a:pt x="0" y="22"/>
                    <a:pt x="4" y="22"/>
                    <a:pt x="4" y="21"/>
                  </a:cubicBezTo>
                  <a:cubicBezTo>
                    <a:pt x="6" y="16"/>
                    <a:pt x="9" y="12"/>
                    <a:pt x="13" y="9"/>
                  </a:cubicBezTo>
                  <a:cubicBezTo>
                    <a:pt x="14" y="7"/>
                    <a:pt x="16" y="6"/>
                    <a:pt x="19" y="5"/>
                  </a:cubicBezTo>
                  <a:cubicBezTo>
                    <a:pt x="20" y="4"/>
                    <a:pt x="21" y="4"/>
                    <a:pt x="22" y="4"/>
                  </a:cubicBezTo>
                  <a:cubicBezTo>
                    <a:pt x="23" y="3"/>
                    <a:pt x="25" y="2"/>
                    <a:pt x="26" y="3"/>
                  </a:cubicBezTo>
                  <a:cubicBezTo>
                    <a:pt x="27" y="3"/>
                    <a:pt x="28" y="3"/>
                    <a:pt x="28" y="2"/>
                  </a:cubicBezTo>
                  <a:cubicBezTo>
                    <a:pt x="29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6686699" y="2126384"/>
              <a:ext cx="83628" cy="68423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28" y="23"/>
                  </a:moveTo>
                  <a:cubicBezTo>
                    <a:pt x="25" y="18"/>
                    <a:pt x="21" y="13"/>
                    <a:pt x="17" y="8"/>
                  </a:cubicBezTo>
                  <a:cubicBezTo>
                    <a:pt x="13" y="4"/>
                    <a:pt x="9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7" y="2"/>
                    <a:pt x="11" y="7"/>
                    <a:pt x="14" y="10"/>
                  </a:cubicBezTo>
                  <a:cubicBezTo>
                    <a:pt x="18" y="14"/>
                    <a:pt x="22" y="19"/>
                    <a:pt x="24" y="24"/>
                  </a:cubicBezTo>
                  <a:cubicBezTo>
                    <a:pt x="25" y="25"/>
                    <a:pt x="29" y="24"/>
                    <a:pt x="28" y="23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4725309" y="1693058"/>
              <a:ext cx="364909" cy="630988"/>
            </a:xfrm>
            <a:custGeom>
              <a:avLst/>
              <a:gdLst/>
              <a:ahLst/>
              <a:cxnLst/>
              <a:rect l="l" t="t" r="r" b="b"/>
              <a:pathLst>
                <a:path w="128" h="221" extrusionOk="0">
                  <a:moveTo>
                    <a:pt x="22" y="63"/>
                  </a:moveTo>
                  <a:cubicBezTo>
                    <a:pt x="26" y="69"/>
                    <a:pt x="30" y="75"/>
                    <a:pt x="34" y="81"/>
                  </a:cubicBezTo>
                  <a:cubicBezTo>
                    <a:pt x="59" y="124"/>
                    <a:pt x="58" y="182"/>
                    <a:pt x="26" y="221"/>
                  </a:cubicBezTo>
                  <a:cubicBezTo>
                    <a:pt x="39" y="221"/>
                    <a:pt x="52" y="215"/>
                    <a:pt x="63" y="209"/>
                  </a:cubicBezTo>
                  <a:cubicBezTo>
                    <a:pt x="65" y="213"/>
                    <a:pt x="70" y="214"/>
                    <a:pt x="74" y="214"/>
                  </a:cubicBezTo>
                  <a:cubicBezTo>
                    <a:pt x="78" y="214"/>
                    <a:pt x="82" y="212"/>
                    <a:pt x="86" y="209"/>
                  </a:cubicBezTo>
                  <a:cubicBezTo>
                    <a:pt x="111" y="193"/>
                    <a:pt x="125" y="163"/>
                    <a:pt x="126" y="134"/>
                  </a:cubicBezTo>
                  <a:cubicBezTo>
                    <a:pt x="128" y="104"/>
                    <a:pt x="118" y="75"/>
                    <a:pt x="104" y="49"/>
                  </a:cubicBezTo>
                  <a:cubicBezTo>
                    <a:pt x="96" y="36"/>
                    <a:pt x="88" y="24"/>
                    <a:pt x="76" y="15"/>
                  </a:cubicBezTo>
                  <a:cubicBezTo>
                    <a:pt x="64" y="6"/>
                    <a:pt x="49" y="0"/>
                    <a:pt x="34" y="3"/>
                  </a:cubicBezTo>
                  <a:cubicBezTo>
                    <a:pt x="25" y="4"/>
                    <a:pt x="14" y="9"/>
                    <a:pt x="8" y="17"/>
                  </a:cubicBezTo>
                  <a:cubicBezTo>
                    <a:pt x="0" y="28"/>
                    <a:pt x="8" y="43"/>
                    <a:pt x="15" y="53"/>
                  </a:cubicBezTo>
                  <a:cubicBezTo>
                    <a:pt x="17" y="56"/>
                    <a:pt x="20" y="60"/>
                    <a:pt x="22" y="63"/>
                  </a:cubicBezTo>
                  <a:close/>
                </a:path>
              </a:pathLst>
            </a:custGeom>
            <a:solidFill>
              <a:srgbClr val="471F0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177945" y="1677853"/>
              <a:ext cx="653796" cy="425728"/>
            </a:xfrm>
            <a:custGeom>
              <a:avLst/>
              <a:gdLst/>
              <a:ahLst/>
              <a:cxnLst/>
              <a:rect l="l" t="t" r="r" b="b"/>
              <a:pathLst>
                <a:path w="231" h="151" extrusionOk="0">
                  <a:moveTo>
                    <a:pt x="230" y="128"/>
                  </a:moveTo>
                  <a:cubicBezTo>
                    <a:pt x="227" y="120"/>
                    <a:pt x="219" y="115"/>
                    <a:pt x="212" y="109"/>
                  </a:cubicBezTo>
                  <a:cubicBezTo>
                    <a:pt x="198" y="97"/>
                    <a:pt x="190" y="78"/>
                    <a:pt x="188" y="60"/>
                  </a:cubicBezTo>
                  <a:cubicBezTo>
                    <a:pt x="187" y="47"/>
                    <a:pt x="188" y="34"/>
                    <a:pt x="190" y="21"/>
                  </a:cubicBezTo>
                  <a:cubicBezTo>
                    <a:pt x="191" y="17"/>
                    <a:pt x="195" y="9"/>
                    <a:pt x="194" y="5"/>
                  </a:cubicBezTo>
                  <a:cubicBezTo>
                    <a:pt x="192" y="0"/>
                    <a:pt x="186" y="2"/>
                    <a:pt x="183" y="3"/>
                  </a:cubicBezTo>
                  <a:cubicBezTo>
                    <a:pt x="173" y="5"/>
                    <a:pt x="163" y="7"/>
                    <a:pt x="153" y="11"/>
                  </a:cubicBezTo>
                  <a:cubicBezTo>
                    <a:pt x="140" y="16"/>
                    <a:pt x="127" y="22"/>
                    <a:pt x="116" y="31"/>
                  </a:cubicBezTo>
                  <a:cubicBezTo>
                    <a:pt x="104" y="22"/>
                    <a:pt x="92" y="16"/>
                    <a:pt x="78" y="11"/>
                  </a:cubicBezTo>
                  <a:cubicBezTo>
                    <a:pt x="69" y="7"/>
                    <a:pt x="59" y="5"/>
                    <a:pt x="49" y="3"/>
                  </a:cubicBezTo>
                  <a:cubicBezTo>
                    <a:pt x="45" y="2"/>
                    <a:pt x="39" y="0"/>
                    <a:pt x="38" y="5"/>
                  </a:cubicBezTo>
                  <a:cubicBezTo>
                    <a:pt x="37" y="9"/>
                    <a:pt x="40" y="17"/>
                    <a:pt x="41" y="21"/>
                  </a:cubicBezTo>
                  <a:cubicBezTo>
                    <a:pt x="43" y="34"/>
                    <a:pt x="45" y="47"/>
                    <a:pt x="43" y="60"/>
                  </a:cubicBezTo>
                  <a:cubicBezTo>
                    <a:pt x="41" y="78"/>
                    <a:pt x="33" y="97"/>
                    <a:pt x="19" y="109"/>
                  </a:cubicBezTo>
                  <a:cubicBezTo>
                    <a:pt x="13" y="115"/>
                    <a:pt x="4" y="120"/>
                    <a:pt x="1" y="128"/>
                  </a:cubicBezTo>
                  <a:cubicBezTo>
                    <a:pt x="1" y="129"/>
                    <a:pt x="0" y="130"/>
                    <a:pt x="1" y="131"/>
                  </a:cubicBezTo>
                  <a:cubicBezTo>
                    <a:pt x="1" y="132"/>
                    <a:pt x="2" y="133"/>
                    <a:pt x="3" y="134"/>
                  </a:cubicBezTo>
                  <a:cubicBezTo>
                    <a:pt x="11" y="141"/>
                    <a:pt x="24" y="140"/>
                    <a:pt x="35" y="142"/>
                  </a:cubicBezTo>
                  <a:cubicBezTo>
                    <a:pt x="47" y="143"/>
                    <a:pt x="59" y="147"/>
                    <a:pt x="71" y="149"/>
                  </a:cubicBezTo>
                  <a:cubicBezTo>
                    <a:pt x="86" y="151"/>
                    <a:pt x="101" y="150"/>
                    <a:pt x="116" y="147"/>
                  </a:cubicBezTo>
                  <a:cubicBezTo>
                    <a:pt x="130" y="150"/>
                    <a:pt x="146" y="151"/>
                    <a:pt x="160" y="149"/>
                  </a:cubicBezTo>
                  <a:cubicBezTo>
                    <a:pt x="173" y="147"/>
                    <a:pt x="185" y="143"/>
                    <a:pt x="197" y="142"/>
                  </a:cubicBezTo>
                  <a:cubicBezTo>
                    <a:pt x="208" y="140"/>
                    <a:pt x="220" y="141"/>
                    <a:pt x="229" y="134"/>
                  </a:cubicBezTo>
                  <a:cubicBezTo>
                    <a:pt x="230" y="133"/>
                    <a:pt x="231" y="132"/>
                    <a:pt x="231" y="131"/>
                  </a:cubicBezTo>
                  <a:cubicBezTo>
                    <a:pt x="231" y="130"/>
                    <a:pt x="231" y="129"/>
                    <a:pt x="230" y="128"/>
                  </a:cubicBezTo>
                  <a:close/>
                </a:path>
              </a:pathLst>
            </a:custGeom>
            <a:solidFill>
              <a:srgbClr val="C499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322386" y="1624635"/>
              <a:ext cx="364910" cy="250877"/>
            </a:xfrm>
            <a:custGeom>
              <a:avLst/>
              <a:gdLst/>
              <a:ahLst/>
              <a:cxnLst/>
              <a:rect l="l" t="t" r="r" b="b"/>
              <a:pathLst>
                <a:path w="126" h="87" extrusionOk="0">
                  <a:moveTo>
                    <a:pt x="125" y="39"/>
                  </a:moveTo>
                  <a:cubicBezTo>
                    <a:pt x="125" y="38"/>
                    <a:pt x="125" y="38"/>
                    <a:pt x="125" y="38"/>
                  </a:cubicBezTo>
                  <a:cubicBezTo>
                    <a:pt x="126" y="27"/>
                    <a:pt x="122" y="21"/>
                    <a:pt x="115" y="16"/>
                  </a:cubicBezTo>
                  <a:cubicBezTo>
                    <a:pt x="109" y="9"/>
                    <a:pt x="100" y="5"/>
                    <a:pt x="91" y="3"/>
                  </a:cubicBezTo>
                  <a:cubicBezTo>
                    <a:pt x="90" y="2"/>
                    <a:pt x="90" y="2"/>
                    <a:pt x="89" y="2"/>
                  </a:cubicBezTo>
                  <a:cubicBezTo>
                    <a:pt x="80" y="0"/>
                    <a:pt x="72" y="0"/>
                    <a:pt x="63" y="1"/>
                  </a:cubicBezTo>
                  <a:cubicBezTo>
                    <a:pt x="54" y="0"/>
                    <a:pt x="45" y="0"/>
                    <a:pt x="37" y="2"/>
                  </a:cubicBezTo>
                  <a:cubicBezTo>
                    <a:pt x="36" y="2"/>
                    <a:pt x="35" y="2"/>
                    <a:pt x="35" y="3"/>
                  </a:cubicBezTo>
                  <a:cubicBezTo>
                    <a:pt x="26" y="5"/>
                    <a:pt x="17" y="9"/>
                    <a:pt x="11" y="16"/>
                  </a:cubicBezTo>
                  <a:cubicBezTo>
                    <a:pt x="4" y="21"/>
                    <a:pt x="0" y="27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4"/>
                    <a:pt x="1" y="49"/>
                    <a:pt x="3" y="53"/>
                  </a:cubicBezTo>
                  <a:cubicBezTo>
                    <a:pt x="13" y="74"/>
                    <a:pt x="40" y="87"/>
                    <a:pt x="62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85" y="87"/>
                    <a:pt x="113" y="74"/>
                    <a:pt x="122" y="53"/>
                  </a:cubicBezTo>
                  <a:cubicBezTo>
                    <a:pt x="124" y="49"/>
                    <a:pt x="126" y="44"/>
                    <a:pt x="125" y="39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4177945" y="970841"/>
              <a:ext cx="653797" cy="874263"/>
            </a:xfrm>
            <a:custGeom>
              <a:avLst/>
              <a:gdLst/>
              <a:ahLst/>
              <a:cxnLst/>
              <a:rect l="l" t="t" r="r" b="b"/>
              <a:pathLst>
                <a:path w="229" h="305" extrusionOk="0">
                  <a:moveTo>
                    <a:pt x="194" y="44"/>
                  </a:moveTo>
                  <a:cubicBezTo>
                    <a:pt x="189" y="37"/>
                    <a:pt x="184" y="29"/>
                    <a:pt x="177" y="22"/>
                  </a:cubicBezTo>
                  <a:cubicBezTo>
                    <a:pt x="171" y="16"/>
                    <a:pt x="164" y="11"/>
                    <a:pt x="156" y="7"/>
                  </a:cubicBezTo>
                  <a:cubicBezTo>
                    <a:pt x="150" y="5"/>
                    <a:pt x="143" y="3"/>
                    <a:pt x="136" y="3"/>
                  </a:cubicBezTo>
                  <a:cubicBezTo>
                    <a:pt x="111" y="0"/>
                    <a:pt x="85" y="4"/>
                    <a:pt x="62" y="14"/>
                  </a:cubicBezTo>
                  <a:cubicBezTo>
                    <a:pt x="40" y="23"/>
                    <a:pt x="26" y="40"/>
                    <a:pt x="15" y="61"/>
                  </a:cubicBezTo>
                  <a:cubicBezTo>
                    <a:pt x="10" y="71"/>
                    <a:pt x="5" y="81"/>
                    <a:pt x="3" y="92"/>
                  </a:cubicBezTo>
                  <a:cubicBezTo>
                    <a:pt x="0" y="102"/>
                    <a:pt x="2" y="111"/>
                    <a:pt x="3" y="121"/>
                  </a:cubicBezTo>
                  <a:cubicBezTo>
                    <a:pt x="3" y="121"/>
                    <a:pt x="3" y="121"/>
                    <a:pt x="3" y="122"/>
                  </a:cubicBezTo>
                  <a:cubicBezTo>
                    <a:pt x="4" y="135"/>
                    <a:pt x="4" y="149"/>
                    <a:pt x="6" y="162"/>
                  </a:cubicBezTo>
                  <a:cubicBezTo>
                    <a:pt x="8" y="173"/>
                    <a:pt x="8" y="185"/>
                    <a:pt x="10" y="196"/>
                  </a:cubicBezTo>
                  <a:cubicBezTo>
                    <a:pt x="14" y="219"/>
                    <a:pt x="23" y="240"/>
                    <a:pt x="37" y="259"/>
                  </a:cubicBezTo>
                  <a:cubicBezTo>
                    <a:pt x="50" y="277"/>
                    <a:pt x="72" y="288"/>
                    <a:pt x="91" y="299"/>
                  </a:cubicBezTo>
                  <a:cubicBezTo>
                    <a:pt x="96" y="301"/>
                    <a:pt x="100" y="303"/>
                    <a:pt x="105" y="304"/>
                  </a:cubicBezTo>
                  <a:cubicBezTo>
                    <a:pt x="109" y="305"/>
                    <a:pt x="114" y="304"/>
                    <a:pt x="118" y="305"/>
                  </a:cubicBezTo>
                  <a:cubicBezTo>
                    <a:pt x="126" y="305"/>
                    <a:pt x="134" y="303"/>
                    <a:pt x="140" y="299"/>
                  </a:cubicBezTo>
                  <a:cubicBezTo>
                    <a:pt x="160" y="288"/>
                    <a:pt x="181" y="277"/>
                    <a:pt x="195" y="259"/>
                  </a:cubicBezTo>
                  <a:cubicBezTo>
                    <a:pt x="208" y="240"/>
                    <a:pt x="218" y="219"/>
                    <a:pt x="222" y="196"/>
                  </a:cubicBezTo>
                  <a:cubicBezTo>
                    <a:pt x="224" y="185"/>
                    <a:pt x="223" y="173"/>
                    <a:pt x="225" y="162"/>
                  </a:cubicBezTo>
                  <a:cubicBezTo>
                    <a:pt x="227" y="152"/>
                    <a:pt x="228" y="142"/>
                    <a:pt x="228" y="131"/>
                  </a:cubicBezTo>
                  <a:cubicBezTo>
                    <a:pt x="228" y="127"/>
                    <a:pt x="229" y="122"/>
                    <a:pt x="229" y="118"/>
                  </a:cubicBezTo>
                  <a:cubicBezTo>
                    <a:pt x="228" y="113"/>
                    <a:pt x="225" y="108"/>
                    <a:pt x="224" y="103"/>
                  </a:cubicBezTo>
                  <a:cubicBezTo>
                    <a:pt x="219" y="87"/>
                    <a:pt x="214" y="71"/>
                    <a:pt x="203" y="58"/>
                  </a:cubicBezTo>
                  <a:cubicBezTo>
                    <a:pt x="200" y="54"/>
                    <a:pt x="197" y="49"/>
                    <a:pt x="194" y="44"/>
                  </a:cubicBezTo>
                  <a:close/>
                </a:path>
              </a:pathLst>
            </a:custGeom>
            <a:solidFill>
              <a:srgbClr val="C499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4132331" y="940432"/>
              <a:ext cx="760228" cy="456135"/>
            </a:xfrm>
            <a:custGeom>
              <a:avLst/>
              <a:gdLst/>
              <a:ahLst/>
              <a:cxnLst/>
              <a:rect l="l" t="t" r="r" b="b"/>
              <a:pathLst>
                <a:path w="264" h="159" extrusionOk="0">
                  <a:moveTo>
                    <a:pt x="264" y="152"/>
                  </a:moveTo>
                  <a:cubicBezTo>
                    <a:pt x="263" y="156"/>
                    <a:pt x="254" y="159"/>
                    <a:pt x="251" y="155"/>
                  </a:cubicBezTo>
                  <a:cubicBezTo>
                    <a:pt x="240" y="138"/>
                    <a:pt x="229" y="122"/>
                    <a:pt x="222" y="103"/>
                  </a:cubicBezTo>
                  <a:cubicBezTo>
                    <a:pt x="219" y="95"/>
                    <a:pt x="216" y="86"/>
                    <a:pt x="213" y="78"/>
                  </a:cubicBezTo>
                  <a:cubicBezTo>
                    <a:pt x="194" y="38"/>
                    <a:pt x="148" y="13"/>
                    <a:pt x="105" y="30"/>
                  </a:cubicBezTo>
                  <a:cubicBezTo>
                    <a:pt x="98" y="33"/>
                    <a:pt x="92" y="36"/>
                    <a:pt x="86" y="40"/>
                  </a:cubicBezTo>
                  <a:cubicBezTo>
                    <a:pt x="80" y="43"/>
                    <a:pt x="73" y="46"/>
                    <a:pt x="68" y="50"/>
                  </a:cubicBezTo>
                  <a:cubicBezTo>
                    <a:pt x="57" y="60"/>
                    <a:pt x="49" y="73"/>
                    <a:pt x="41" y="86"/>
                  </a:cubicBezTo>
                  <a:cubicBezTo>
                    <a:pt x="32" y="100"/>
                    <a:pt x="21" y="116"/>
                    <a:pt x="17" y="132"/>
                  </a:cubicBezTo>
                  <a:cubicBezTo>
                    <a:pt x="16" y="139"/>
                    <a:pt x="15" y="145"/>
                    <a:pt x="16" y="152"/>
                  </a:cubicBezTo>
                  <a:cubicBezTo>
                    <a:pt x="16" y="156"/>
                    <a:pt x="8" y="153"/>
                    <a:pt x="7" y="152"/>
                  </a:cubicBezTo>
                  <a:cubicBezTo>
                    <a:pt x="2" y="148"/>
                    <a:pt x="1" y="142"/>
                    <a:pt x="1" y="136"/>
                  </a:cubicBezTo>
                  <a:cubicBezTo>
                    <a:pt x="0" y="114"/>
                    <a:pt x="4" y="92"/>
                    <a:pt x="13" y="72"/>
                  </a:cubicBezTo>
                  <a:cubicBezTo>
                    <a:pt x="13" y="71"/>
                    <a:pt x="13" y="70"/>
                    <a:pt x="14" y="70"/>
                  </a:cubicBezTo>
                  <a:cubicBezTo>
                    <a:pt x="26" y="42"/>
                    <a:pt x="48" y="18"/>
                    <a:pt x="78" y="8"/>
                  </a:cubicBezTo>
                  <a:cubicBezTo>
                    <a:pt x="95" y="2"/>
                    <a:pt x="114" y="1"/>
                    <a:pt x="132" y="1"/>
                  </a:cubicBezTo>
                  <a:cubicBezTo>
                    <a:pt x="151" y="0"/>
                    <a:pt x="173" y="0"/>
                    <a:pt x="189" y="10"/>
                  </a:cubicBezTo>
                  <a:cubicBezTo>
                    <a:pt x="198" y="16"/>
                    <a:pt x="204" y="24"/>
                    <a:pt x="211" y="32"/>
                  </a:cubicBezTo>
                  <a:cubicBezTo>
                    <a:pt x="223" y="49"/>
                    <a:pt x="235" y="66"/>
                    <a:pt x="244" y="85"/>
                  </a:cubicBezTo>
                  <a:cubicBezTo>
                    <a:pt x="253" y="104"/>
                    <a:pt x="258" y="124"/>
                    <a:pt x="263" y="145"/>
                  </a:cubicBezTo>
                  <a:cubicBezTo>
                    <a:pt x="264" y="147"/>
                    <a:pt x="264" y="150"/>
                    <a:pt x="264" y="152"/>
                  </a:cubicBezTo>
                  <a:close/>
                </a:path>
              </a:pathLst>
            </a:custGeom>
            <a:solidFill>
              <a:srgbClr val="471F0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4763319" y="1343354"/>
              <a:ext cx="144446" cy="205264"/>
            </a:xfrm>
            <a:custGeom>
              <a:avLst/>
              <a:gdLst/>
              <a:ahLst/>
              <a:cxnLst/>
              <a:rect l="l" t="t" r="r" b="b"/>
              <a:pathLst>
                <a:path w="49" h="72" extrusionOk="0">
                  <a:moveTo>
                    <a:pt x="2" y="66"/>
                  </a:moveTo>
                  <a:cubicBezTo>
                    <a:pt x="0" y="59"/>
                    <a:pt x="1" y="53"/>
                    <a:pt x="3" y="47"/>
                  </a:cubicBezTo>
                  <a:cubicBezTo>
                    <a:pt x="4" y="41"/>
                    <a:pt x="7" y="37"/>
                    <a:pt x="8" y="32"/>
                  </a:cubicBezTo>
                  <a:cubicBezTo>
                    <a:pt x="10" y="22"/>
                    <a:pt x="12" y="10"/>
                    <a:pt x="21" y="4"/>
                  </a:cubicBezTo>
                  <a:cubicBezTo>
                    <a:pt x="26" y="1"/>
                    <a:pt x="31" y="0"/>
                    <a:pt x="36" y="2"/>
                  </a:cubicBezTo>
                  <a:cubicBezTo>
                    <a:pt x="40" y="4"/>
                    <a:pt x="43" y="8"/>
                    <a:pt x="44" y="12"/>
                  </a:cubicBezTo>
                  <a:cubicBezTo>
                    <a:pt x="49" y="24"/>
                    <a:pt x="48" y="37"/>
                    <a:pt x="42" y="48"/>
                  </a:cubicBezTo>
                  <a:cubicBezTo>
                    <a:pt x="35" y="59"/>
                    <a:pt x="25" y="67"/>
                    <a:pt x="13" y="71"/>
                  </a:cubicBezTo>
                  <a:cubicBezTo>
                    <a:pt x="10" y="72"/>
                    <a:pt x="7" y="72"/>
                    <a:pt x="4" y="70"/>
                  </a:cubicBezTo>
                  <a:cubicBezTo>
                    <a:pt x="3" y="69"/>
                    <a:pt x="2" y="67"/>
                    <a:pt x="2" y="66"/>
                  </a:cubicBezTo>
                  <a:close/>
                </a:path>
              </a:pathLst>
            </a:custGeom>
            <a:solidFill>
              <a:srgbClr val="C499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4101922" y="1343354"/>
              <a:ext cx="144446" cy="205264"/>
            </a:xfrm>
            <a:custGeom>
              <a:avLst/>
              <a:gdLst/>
              <a:ahLst/>
              <a:cxnLst/>
              <a:rect l="l" t="t" r="r" b="b"/>
              <a:pathLst>
                <a:path w="49" h="72" extrusionOk="0">
                  <a:moveTo>
                    <a:pt x="48" y="66"/>
                  </a:moveTo>
                  <a:cubicBezTo>
                    <a:pt x="49" y="59"/>
                    <a:pt x="49" y="53"/>
                    <a:pt x="47" y="47"/>
                  </a:cubicBezTo>
                  <a:cubicBezTo>
                    <a:pt x="46" y="41"/>
                    <a:pt x="43" y="37"/>
                    <a:pt x="42" y="32"/>
                  </a:cubicBezTo>
                  <a:cubicBezTo>
                    <a:pt x="40" y="22"/>
                    <a:pt x="37" y="10"/>
                    <a:pt x="28" y="4"/>
                  </a:cubicBezTo>
                  <a:cubicBezTo>
                    <a:pt x="24" y="1"/>
                    <a:pt x="18" y="0"/>
                    <a:pt x="14" y="2"/>
                  </a:cubicBezTo>
                  <a:cubicBezTo>
                    <a:pt x="10" y="4"/>
                    <a:pt x="7" y="8"/>
                    <a:pt x="5" y="12"/>
                  </a:cubicBezTo>
                  <a:cubicBezTo>
                    <a:pt x="0" y="24"/>
                    <a:pt x="2" y="37"/>
                    <a:pt x="8" y="48"/>
                  </a:cubicBezTo>
                  <a:cubicBezTo>
                    <a:pt x="14" y="59"/>
                    <a:pt x="25" y="67"/>
                    <a:pt x="37" y="71"/>
                  </a:cubicBezTo>
                  <a:cubicBezTo>
                    <a:pt x="40" y="72"/>
                    <a:pt x="43" y="72"/>
                    <a:pt x="45" y="70"/>
                  </a:cubicBezTo>
                  <a:cubicBezTo>
                    <a:pt x="47" y="69"/>
                    <a:pt x="47" y="67"/>
                    <a:pt x="48" y="66"/>
                  </a:cubicBezTo>
                  <a:close/>
                </a:path>
              </a:pathLst>
            </a:custGeom>
            <a:solidFill>
              <a:srgbClr val="C499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4231159" y="1267331"/>
              <a:ext cx="190059" cy="53218"/>
            </a:xfrm>
            <a:custGeom>
              <a:avLst/>
              <a:gdLst/>
              <a:ahLst/>
              <a:cxnLst/>
              <a:rect l="l" t="t" r="r" b="b"/>
              <a:pathLst>
                <a:path w="65" h="18" extrusionOk="0">
                  <a:moveTo>
                    <a:pt x="65" y="9"/>
                  </a:moveTo>
                  <a:cubicBezTo>
                    <a:pt x="64" y="5"/>
                    <a:pt x="59" y="4"/>
                    <a:pt x="55" y="3"/>
                  </a:cubicBezTo>
                  <a:cubicBezTo>
                    <a:pt x="49" y="1"/>
                    <a:pt x="43" y="0"/>
                    <a:pt x="36" y="1"/>
                  </a:cubicBezTo>
                  <a:cubicBezTo>
                    <a:pt x="28" y="1"/>
                    <a:pt x="21" y="4"/>
                    <a:pt x="14" y="6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8"/>
                    <a:pt x="9" y="9"/>
                  </a:cubicBezTo>
                  <a:cubicBezTo>
                    <a:pt x="6" y="10"/>
                    <a:pt x="2" y="12"/>
                    <a:pt x="1" y="15"/>
                  </a:cubicBezTo>
                  <a:cubicBezTo>
                    <a:pt x="0" y="18"/>
                    <a:pt x="2" y="16"/>
                    <a:pt x="4" y="16"/>
                  </a:cubicBezTo>
                  <a:cubicBezTo>
                    <a:pt x="8" y="14"/>
                    <a:pt x="11" y="13"/>
                    <a:pt x="15" y="12"/>
                  </a:cubicBezTo>
                  <a:cubicBezTo>
                    <a:pt x="19" y="11"/>
                    <a:pt x="23" y="10"/>
                    <a:pt x="27" y="9"/>
                  </a:cubicBezTo>
                  <a:cubicBezTo>
                    <a:pt x="34" y="8"/>
                    <a:pt x="41" y="10"/>
                    <a:pt x="48" y="12"/>
                  </a:cubicBezTo>
                  <a:cubicBezTo>
                    <a:pt x="51" y="13"/>
                    <a:pt x="62" y="17"/>
                    <a:pt x="64" y="14"/>
                  </a:cubicBezTo>
                  <a:cubicBezTo>
                    <a:pt x="65" y="13"/>
                    <a:pt x="65" y="13"/>
                    <a:pt x="65" y="12"/>
                  </a:cubicBezTo>
                  <a:cubicBezTo>
                    <a:pt x="65" y="11"/>
                    <a:pt x="65" y="10"/>
                    <a:pt x="65" y="9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4588468" y="1267331"/>
              <a:ext cx="190059" cy="53218"/>
            </a:xfrm>
            <a:custGeom>
              <a:avLst/>
              <a:gdLst/>
              <a:ahLst/>
              <a:cxnLst/>
              <a:rect l="l" t="t" r="r" b="b"/>
              <a:pathLst>
                <a:path w="65" h="18" extrusionOk="0">
                  <a:moveTo>
                    <a:pt x="0" y="9"/>
                  </a:moveTo>
                  <a:cubicBezTo>
                    <a:pt x="1" y="5"/>
                    <a:pt x="6" y="4"/>
                    <a:pt x="10" y="3"/>
                  </a:cubicBezTo>
                  <a:cubicBezTo>
                    <a:pt x="16" y="1"/>
                    <a:pt x="22" y="0"/>
                    <a:pt x="29" y="1"/>
                  </a:cubicBezTo>
                  <a:cubicBezTo>
                    <a:pt x="36" y="1"/>
                    <a:pt x="43" y="4"/>
                    <a:pt x="51" y="6"/>
                  </a:cubicBezTo>
                  <a:cubicBezTo>
                    <a:pt x="52" y="7"/>
                    <a:pt x="53" y="7"/>
                    <a:pt x="54" y="8"/>
                  </a:cubicBezTo>
                  <a:cubicBezTo>
                    <a:pt x="55" y="8"/>
                    <a:pt x="56" y="8"/>
                    <a:pt x="56" y="9"/>
                  </a:cubicBezTo>
                  <a:cubicBezTo>
                    <a:pt x="59" y="10"/>
                    <a:pt x="63" y="12"/>
                    <a:pt x="64" y="15"/>
                  </a:cubicBezTo>
                  <a:cubicBezTo>
                    <a:pt x="65" y="18"/>
                    <a:pt x="63" y="16"/>
                    <a:pt x="61" y="16"/>
                  </a:cubicBezTo>
                  <a:cubicBezTo>
                    <a:pt x="57" y="14"/>
                    <a:pt x="54" y="13"/>
                    <a:pt x="50" y="12"/>
                  </a:cubicBezTo>
                  <a:cubicBezTo>
                    <a:pt x="46" y="11"/>
                    <a:pt x="42" y="10"/>
                    <a:pt x="38" y="9"/>
                  </a:cubicBezTo>
                  <a:cubicBezTo>
                    <a:pt x="31" y="8"/>
                    <a:pt x="24" y="10"/>
                    <a:pt x="17" y="12"/>
                  </a:cubicBezTo>
                  <a:cubicBezTo>
                    <a:pt x="14" y="13"/>
                    <a:pt x="3" y="17"/>
                    <a:pt x="1" y="14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4307181" y="1343354"/>
              <a:ext cx="60818" cy="83627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7" y="3"/>
                  </a:moveTo>
                  <a:cubicBezTo>
                    <a:pt x="13" y="0"/>
                    <a:pt x="6" y="1"/>
                    <a:pt x="3" y="6"/>
                  </a:cubicBezTo>
                  <a:cubicBezTo>
                    <a:pt x="0" y="13"/>
                    <a:pt x="1" y="23"/>
                    <a:pt x="6" y="27"/>
                  </a:cubicBezTo>
                  <a:cubicBezTo>
                    <a:pt x="9" y="28"/>
                    <a:pt x="13" y="28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8" y="26"/>
                    <a:pt x="19" y="24"/>
                    <a:pt x="20" y="21"/>
                  </a:cubicBezTo>
                  <a:cubicBezTo>
                    <a:pt x="21" y="15"/>
                    <a:pt x="22" y="7"/>
                    <a:pt x="17" y="3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4634082" y="1343354"/>
              <a:ext cx="60818" cy="83627"/>
            </a:xfrm>
            <a:custGeom>
              <a:avLst/>
              <a:gdLst/>
              <a:ahLst/>
              <a:cxnLst/>
              <a:rect l="l" t="t" r="r" b="b"/>
              <a:pathLst>
                <a:path w="21" h="28" extrusionOk="0">
                  <a:moveTo>
                    <a:pt x="16" y="3"/>
                  </a:moveTo>
                  <a:cubicBezTo>
                    <a:pt x="12" y="0"/>
                    <a:pt x="5" y="1"/>
                    <a:pt x="3" y="6"/>
                  </a:cubicBezTo>
                  <a:cubicBezTo>
                    <a:pt x="0" y="13"/>
                    <a:pt x="1" y="23"/>
                    <a:pt x="6" y="27"/>
                  </a:cubicBezTo>
                  <a:cubicBezTo>
                    <a:pt x="9" y="28"/>
                    <a:pt x="13" y="28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6"/>
                    <a:pt x="19" y="24"/>
                    <a:pt x="20" y="21"/>
                  </a:cubicBezTo>
                  <a:cubicBezTo>
                    <a:pt x="21" y="15"/>
                    <a:pt x="21" y="7"/>
                    <a:pt x="16" y="3"/>
                  </a:cubicBezTo>
                  <a:close/>
                </a:path>
              </a:pathLst>
            </a:custGeom>
            <a:solidFill>
              <a:srgbClr val="0208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4451627" y="1556217"/>
              <a:ext cx="45614" cy="22809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13" y="6"/>
                  </a:moveTo>
                  <a:cubicBezTo>
                    <a:pt x="11" y="4"/>
                    <a:pt x="7" y="2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7" y="5"/>
                    <a:pt x="8" y="6"/>
                    <a:pt x="10" y="7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3" y="8"/>
                    <a:pt x="14" y="7"/>
                    <a:pt x="13" y="6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512446" y="1556217"/>
              <a:ext cx="45614" cy="22809"/>
            </a:xfrm>
            <a:custGeom>
              <a:avLst/>
              <a:gdLst/>
              <a:ahLst/>
              <a:cxnLst/>
              <a:rect l="l" t="t" r="r" b="b"/>
              <a:pathLst>
                <a:path w="16" h="7" extrusionOk="0">
                  <a:moveTo>
                    <a:pt x="14" y="0"/>
                  </a:moveTo>
                  <a:cubicBezTo>
                    <a:pt x="11" y="0"/>
                    <a:pt x="9" y="1"/>
                    <a:pt x="7" y="2"/>
                  </a:cubicBezTo>
                  <a:cubicBezTo>
                    <a:pt x="5" y="3"/>
                    <a:pt x="3" y="4"/>
                    <a:pt x="1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6" y="6"/>
                    <a:pt x="7" y="5"/>
                    <a:pt x="9" y="4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2"/>
                    <a:pt x="16" y="2"/>
                    <a:pt x="16" y="1"/>
                  </a:cubicBezTo>
                  <a:cubicBezTo>
                    <a:pt x="16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459227" y="1320545"/>
              <a:ext cx="45614" cy="182454"/>
            </a:xfrm>
            <a:custGeom>
              <a:avLst/>
              <a:gdLst/>
              <a:ahLst/>
              <a:cxnLst/>
              <a:rect l="l" t="t" r="r" b="b"/>
              <a:pathLst>
                <a:path w="16" h="65" extrusionOk="0">
                  <a:moveTo>
                    <a:pt x="5" y="1"/>
                  </a:moveTo>
                  <a:cubicBezTo>
                    <a:pt x="3" y="0"/>
                    <a:pt x="0" y="1"/>
                    <a:pt x="2" y="3"/>
                  </a:cubicBezTo>
                  <a:cubicBezTo>
                    <a:pt x="10" y="8"/>
                    <a:pt x="11" y="20"/>
                    <a:pt x="10" y="29"/>
                  </a:cubicBezTo>
                  <a:cubicBezTo>
                    <a:pt x="10" y="35"/>
                    <a:pt x="9" y="41"/>
                    <a:pt x="8" y="46"/>
                  </a:cubicBezTo>
                  <a:cubicBezTo>
                    <a:pt x="7" y="52"/>
                    <a:pt x="7" y="58"/>
                    <a:pt x="6" y="64"/>
                  </a:cubicBezTo>
                  <a:cubicBezTo>
                    <a:pt x="6" y="65"/>
                    <a:pt x="10" y="65"/>
                    <a:pt x="10" y="64"/>
                  </a:cubicBezTo>
                  <a:cubicBezTo>
                    <a:pt x="11" y="58"/>
                    <a:pt x="12" y="52"/>
                    <a:pt x="13" y="45"/>
                  </a:cubicBezTo>
                  <a:cubicBezTo>
                    <a:pt x="13" y="40"/>
                    <a:pt x="14" y="34"/>
                    <a:pt x="15" y="28"/>
                  </a:cubicBezTo>
                  <a:cubicBezTo>
                    <a:pt x="16" y="18"/>
                    <a:pt x="14" y="7"/>
                    <a:pt x="5" y="1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406014" y="1624635"/>
              <a:ext cx="197659" cy="53218"/>
            </a:xfrm>
            <a:custGeom>
              <a:avLst/>
              <a:gdLst/>
              <a:ahLst/>
              <a:cxnLst/>
              <a:rect l="l" t="t" r="r" b="b"/>
              <a:pathLst>
                <a:path w="68" h="18" extrusionOk="0">
                  <a:moveTo>
                    <a:pt x="67" y="0"/>
                  </a:moveTo>
                  <a:cubicBezTo>
                    <a:pt x="66" y="0"/>
                    <a:pt x="65" y="0"/>
                    <a:pt x="64" y="1"/>
                  </a:cubicBezTo>
                  <a:cubicBezTo>
                    <a:pt x="51" y="12"/>
                    <a:pt x="32" y="17"/>
                    <a:pt x="16" y="9"/>
                  </a:cubicBezTo>
                  <a:cubicBezTo>
                    <a:pt x="12" y="7"/>
                    <a:pt x="8" y="4"/>
                    <a:pt x="5" y="1"/>
                  </a:cubicBezTo>
                  <a:cubicBezTo>
                    <a:pt x="4" y="0"/>
                    <a:pt x="0" y="0"/>
                    <a:pt x="1" y="2"/>
                  </a:cubicBezTo>
                  <a:cubicBezTo>
                    <a:pt x="15" y="16"/>
                    <a:pt x="36" y="18"/>
                    <a:pt x="54" y="10"/>
                  </a:cubicBezTo>
                  <a:cubicBezTo>
                    <a:pt x="59" y="8"/>
                    <a:pt x="63" y="5"/>
                    <a:pt x="67" y="2"/>
                  </a:cubicBezTo>
                  <a:cubicBezTo>
                    <a:pt x="68" y="1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4512446" y="970841"/>
              <a:ext cx="395319" cy="387717"/>
            </a:xfrm>
            <a:custGeom>
              <a:avLst/>
              <a:gdLst/>
              <a:ahLst/>
              <a:cxnLst/>
              <a:rect l="l" t="t" r="r" b="b"/>
              <a:pathLst>
                <a:path w="138" h="135" extrusionOk="0">
                  <a:moveTo>
                    <a:pt x="137" y="133"/>
                  </a:moveTo>
                  <a:cubicBezTo>
                    <a:pt x="111" y="121"/>
                    <a:pt x="101" y="91"/>
                    <a:pt x="92" y="66"/>
                  </a:cubicBezTo>
                  <a:cubicBezTo>
                    <a:pt x="87" y="52"/>
                    <a:pt x="82" y="39"/>
                    <a:pt x="74" y="27"/>
                  </a:cubicBezTo>
                  <a:cubicBezTo>
                    <a:pt x="66" y="16"/>
                    <a:pt x="56" y="7"/>
                    <a:pt x="43" y="3"/>
                  </a:cubicBezTo>
                  <a:cubicBezTo>
                    <a:pt x="36" y="1"/>
                    <a:pt x="29" y="0"/>
                    <a:pt x="22" y="1"/>
                  </a:cubicBezTo>
                  <a:cubicBezTo>
                    <a:pt x="14" y="2"/>
                    <a:pt x="7" y="6"/>
                    <a:pt x="1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9" y="8"/>
                    <a:pt x="16" y="4"/>
                    <a:pt x="22" y="3"/>
                  </a:cubicBezTo>
                  <a:cubicBezTo>
                    <a:pt x="28" y="2"/>
                    <a:pt x="35" y="3"/>
                    <a:pt x="41" y="5"/>
                  </a:cubicBezTo>
                  <a:cubicBezTo>
                    <a:pt x="53" y="9"/>
                    <a:pt x="63" y="18"/>
                    <a:pt x="71" y="29"/>
                  </a:cubicBezTo>
                  <a:cubicBezTo>
                    <a:pt x="87" y="52"/>
                    <a:pt x="91" y="81"/>
                    <a:pt x="105" y="105"/>
                  </a:cubicBezTo>
                  <a:cubicBezTo>
                    <a:pt x="112" y="117"/>
                    <a:pt x="121" y="128"/>
                    <a:pt x="134" y="134"/>
                  </a:cubicBezTo>
                  <a:cubicBezTo>
                    <a:pt x="135" y="135"/>
                    <a:pt x="136" y="135"/>
                    <a:pt x="137" y="134"/>
                  </a:cubicBezTo>
                  <a:cubicBezTo>
                    <a:pt x="138" y="134"/>
                    <a:pt x="138" y="133"/>
                    <a:pt x="137" y="133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4824137" y="1206513"/>
              <a:ext cx="114037" cy="114037"/>
            </a:xfrm>
            <a:custGeom>
              <a:avLst/>
              <a:gdLst/>
              <a:ahLst/>
              <a:cxnLst/>
              <a:rect l="l" t="t" r="r" b="b"/>
              <a:pathLst>
                <a:path w="39" h="41" extrusionOk="0">
                  <a:moveTo>
                    <a:pt x="38" y="38"/>
                  </a:moveTo>
                  <a:cubicBezTo>
                    <a:pt x="23" y="29"/>
                    <a:pt x="9" y="18"/>
                    <a:pt x="4" y="1"/>
                  </a:cubicBezTo>
                  <a:cubicBezTo>
                    <a:pt x="4" y="0"/>
                    <a:pt x="0" y="0"/>
                    <a:pt x="0" y="1"/>
                  </a:cubicBezTo>
                  <a:cubicBezTo>
                    <a:pt x="5" y="19"/>
                    <a:pt x="20" y="31"/>
                    <a:pt x="35" y="40"/>
                  </a:cubicBezTo>
                  <a:cubicBezTo>
                    <a:pt x="36" y="41"/>
                    <a:pt x="39" y="40"/>
                    <a:pt x="38" y="38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4900160" y="1548612"/>
              <a:ext cx="205264" cy="524556"/>
            </a:xfrm>
            <a:custGeom>
              <a:avLst/>
              <a:gdLst/>
              <a:ahLst/>
              <a:cxnLst/>
              <a:rect l="l" t="t" r="r" b="b"/>
              <a:pathLst>
                <a:path w="71" h="184" extrusionOk="0">
                  <a:moveTo>
                    <a:pt x="58" y="106"/>
                  </a:moveTo>
                  <a:cubicBezTo>
                    <a:pt x="52" y="82"/>
                    <a:pt x="42" y="58"/>
                    <a:pt x="29" y="36"/>
                  </a:cubicBezTo>
                  <a:cubicBezTo>
                    <a:pt x="22" y="23"/>
                    <a:pt x="14" y="12"/>
                    <a:pt x="5" y="1"/>
                  </a:cubicBezTo>
                  <a:cubicBezTo>
                    <a:pt x="4" y="0"/>
                    <a:pt x="0" y="0"/>
                    <a:pt x="1" y="2"/>
                  </a:cubicBezTo>
                  <a:cubicBezTo>
                    <a:pt x="18" y="21"/>
                    <a:pt x="31" y="43"/>
                    <a:pt x="40" y="66"/>
                  </a:cubicBezTo>
                  <a:cubicBezTo>
                    <a:pt x="50" y="90"/>
                    <a:pt x="57" y="114"/>
                    <a:pt x="61" y="139"/>
                  </a:cubicBezTo>
                  <a:cubicBezTo>
                    <a:pt x="64" y="153"/>
                    <a:pt x="65" y="168"/>
                    <a:pt x="66" y="182"/>
                  </a:cubicBezTo>
                  <a:cubicBezTo>
                    <a:pt x="67" y="184"/>
                    <a:pt x="71" y="183"/>
                    <a:pt x="70" y="182"/>
                  </a:cubicBezTo>
                  <a:cubicBezTo>
                    <a:pt x="69" y="156"/>
                    <a:pt x="65" y="131"/>
                    <a:pt x="58" y="106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4801332" y="1784285"/>
              <a:ext cx="68423" cy="182454"/>
            </a:xfrm>
            <a:custGeom>
              <a:avLst/>
              <a:gdLst/>
              <a:ahLst/>
              <a:cxnLst/>
              <a:rect l="l" t="t" r="r" b="b"/>
              <a:pathLst>
                <a:path w="23" h="65" extrusionOk="0">
                  <a:moveTo>
                    <a:pt x="5" y="1"/>
                  </a:moveTo>
                  <a:cubicBezTo>
                    <a:pt x="4" y="0"/>
                    <a:pt x="0" y="0"/>
                    <a:pt x="1" y="2"/>
                  </a:cubicBezTo>
                  <a:cubicBezTo>
                    <a:pt x="9" y="22"/>
                    <a:pt x="15" y="43"/>
                    <a:pt x="19" y="64"/>
                  </a:cubicBezTo>
                  <a:cubicBezTo>
                    <a:pt x="19" y="65"/>
                    <a:pt x="23" y="65"/>
                    <a:pt x="23" y="64"/>
                  </a:cubicBezTo>
                  <a:cubicBezTo>
                    <a:pt x="19" y="42"/>
                    <a:pt x="13" y="21"/>
                    <a:pt x="5" y="1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4991387" y="2080770"/>
              <a:ext cx="60818" cy="136841"/>
            </a:xfrm>
            <a:custGeom>
              <a:avLst/>
              <a:gdLst/>
              <a:ahLst/>
              <a:cxnLst/>
              <a:rect l="l" t="t" r="r" b="b"/>
              <a:pathLst>
                <a:path w="21" h="49" extrusionOk="0">
                  <a:moveTo>
                    <a:pt x="19" y="1"/>
                  </a:moveTo>
                  <a:cubicBezTo>
                    <a:pt x="19" y="0"/>
                    <a:pt x="15" y="0"/>
                    <a:pt x="15" y="1"/>
                  </a:cubicBezTo>
                  <a:cubicBezTo>
                    <a:pt x="17" y="17"/>
                    <a:pt x="12" y="34"/>
                    <a:pt x="1" y="47"/>
                  </a:cubicBezTo>
                  <a:cubicBezTo>
                    <a:pt x="0" y="48"/>
                    <a:pt x="4" y="49"/>
                    <a:pt x="5" y="48"/>
                  </a:cubicBezTo>
                  <a:cubicBezTo>
                    <a:pt x="16" y="35"/>
                    <a:pt x="21" y="18"/>
                    <a:pt x="19" y="1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5485538" y="1700658"/>
              <a:ext cx="83628" cy="174855"/>
            </a:xfrm>
            <a:custGeom>
              <a:avLst/>
              <a:gdLst/>
              <a:ahLst/>
              <a:cxnLst/>
              <a:rect l="l" t="t" r="r" b="b"/>
              <a:pathLst>
                <a:path w="29" h="61" extrusionOk="0">
                  <a:moveTo>
                    <a:pt x="14" y="10"/>
                  </a:moveTo>
                  <a:cubicBezTo>
                    <a:pt x="11" y="7"/>
                    <a:pt x="8" y="4"/>
                    <a:pt x="4" y="1"/>
                  </a:cubicBezTo>
                  <a:cubicBezTo>
                    <a:pt x="4" y="0"/>
                    <a:pt x="2" y="0"/>
                    <a:pt x="2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4" y="12"/>
                    <a:pt x="22" y="28"/>
                    <a:pt x="22" y="44"/>
                  </a:cubicBezTo>
                  <a:cubicBezTo>
                    <a:pt x="22" y="49"/>
                    <a:pt x="21" y="55"/>
                    <a:pt x="20" y="60"/>
                  </a:cubicBezTo>
                  <a:cubicBezTo>
                    <a:pt x="19" y="61"/>
                    <a:pt x="23" y="61"/>
                    <a:pt x="24" y="60"/>
                  </a:cubicBezTo>
                  <a:cubicBezTo>
                    <a:pt x="29" y="43"/>
                    <a:pt x="26" y="24"/>
                    <a:pt x="14" y="10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3737012" y="1381363"/>
              <a:ext cx="357310" cy="91227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118" y="0"/>
                  </a:moveTo>
                  <a:cubicBezTo>
                    <a:pt x="91" y="17"/>
                    <a:pt x="60" y="26"/>
                    <a:pt x="29" y="28"/>
                  </a:cubicBezTo>
                  <a:cubicBezTo>
                    <a:pt x="20" y="28"/>
                    <a:pt x="11" y="28"/>
                    <a:pt x="2" y="27"/>
                  </a:cubicBezTo>
                  <a:cubicBezTo>
                    <a:pt x="2" y="27"/>
                    <a:pt x="0" y="27"/>
                    <a:pt x="0" y="28"/>
                  </a:cubicBezTo>
                  <a:cubicBezTo>
                    <a:pt x="0" y="28"/>
                    <a:pt x="1" y="29"/>
                    <a:pt x="1" y="29"/>
                  </a:cubicBezTo>
                  <a:cubicBezTo>
                    <a:pt x="34" y="32"/>
                    <a:pt x="67" y="27"/>
                    <a:pt x="96" y="14"/>
                  </a:cubicBezTo>
                  <a:cubicBezTo>
                    <a:pt x="105" y="11"/>
                    <a:pt x="113" y="7"/>
                    <a:pt x="121" y="2"/>
                  </a:cubicBezTo>
                  <a:cubicBezTo>
                    <a:pt x="123" y="0"/>
                    <a:pt x="119" y="0"/>
                    <a:pt x="118" y="0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3896658" y="1617035"/>
              <a:ext cx="304092" cy="418125"/>
            </a:xfrm>
            <a:custGeom>
              <a:avLst/>
              <a:gdLst/>
              <a:ahLst/>
              <a:cxnLst/>
              <a:rect l="l" t="t" r="r" b="b"/>
              <a:pathLst>
                <a:path w="106" h="147" extrusionOk="0">
                  <a:moveTo>
                    <a:pt x="102" y="1"/>
                  </a:moveTo>
                  <a:cubicBezTo>
                    <a:pt x="101" y="4"/>
                    <a:pt x="99" y="7"/>
                    <a:pt x="97" y="9"/>
                  </a:cubicBezTo>
                  <a:cubicBezTo>
                    <a:pt x="95" y="11"/>
                    <a:pt x="93" y="14"/>
                    <a:pt x="91" y="16"/>
                  </a:cubicBezTo>
                  <a:cubicBezTo>
                    <a:pt x="86" y="20"/>
                    <a:pt x="81" y="24"/>
                    <a:pt x="77" y="28"/>
                  </a:cubicBezTo>
                  <a:cubicBezTo>
                    <a:pt x="67" y="36"/>
                    <a:pt x="57" y="44"/>
                    <a:pt x="47" y="52"/>
                  </a:cubicBezTo>
                  <a:cubicBezTo>
                    <a:pt x="29" y="67"/>
                    <a:pt x="12" y="85"/>
                    <a:pt x="5" y="108"/>
                  </a:cubicBezTo>
                  <a:cubicBezTo>
                    <a:pt x="1" y="120"/>
                    <a:pt x="0" y="133"/>
                    <a:pt x="4" y="146"/>
                  </a:cubicBezTo>
                  <a:cubicBezTo>
                    <a:pt x="5" y="147"/>
                    <a:pt x="9" y="147"/>
                    <a:pt x="8" y="145"/>
                  </a:cubicBezTo>
                  <a:cubicBezTo>
                    <a:pt x="1" y="122"/>
                    <a:pt x="10" y="98"/>
                    <a:pt x="24" y="79"/>
                  </a:cubicBezTo>
                  <a:cubicBezTo>
                    <a:pt x="39" y="60"/>
                    <a:pt x="59" y="46"/>
                    <a:pt x="78" y="31"/>
                  </a:cubicBezTo>
                  <a:cubicBezTo>
                    <a:pt x="84" y="26"/>
                    <a:pt x="89" y="22"/>
                    <a:pt x="94" y="17"/>
                  </a:cubicBezTo>
                  <a:cubicBezTo>
                    <a:pt x="97" y="15"/>
                    <a:pt x="99" y="12"/>
                    <a:pt x="101" y="10"/>
                  </a:cubicBezTo>
                  <a:cubicBezTo>
                    <a:pt x="103" y="7"/>
                    <a:pt x="105" y="5"/>
                    <a:pt x="106" y="1"/>
                  </a:cubicBezTo>
                  <a:cubicBezTo>
                    <a:pt x="106" y="0"/>
                    <a:pt x="102" y="0"/>
                    <a:pt x="102" y="1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4003090" y="1807089"/>
              <a:ext cx="53218" cy="167249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9" y="0"/>
                  </a:moveTo>
                  <a:cubicBezTo>
                    <a:pt x="18" y="0"/>
                    <a:pt x="17" y="0"/>
                    <a:pt x="17" y="0"/>
                  </a:cubicBezTo>
                  <a:cubicBezTo>
                    <a:pt x="11" y="5"/>
                    <a:pt x="7" y="12"/>
                    <a:pt x="5" y="19"/>
                  </a:cubicBezTo>
                  <a:cubicBezTo>
                    <a:pt x="2" y="27"/>
                    <a:pt x="1" y="35"/>
                    <a:pt x="1" y="43"/>
                  </a:cubicBezTo>
                  <a:cubicBezTo>
                    <a:pt x="0" y="48"/>
                    <a:pt x="1" y="53"/>
                    <a:pt x="2" y="58"/>
                  </a:cubicBezTo>
                  <a:cubicBezTo>
                    <a:pt x="3" y="59"/>
                    <a:pt x="7" y="59"/>
                    <a:pt x="6" y="58"/>
                  </a:cubicBezTo>
                  <a:cubicBezTo>
                    <a:pt x="4" y="52"/>
                    <a:pt x="4" y="46"/>
                    <a:pt x="5" y="41"/>
                  </a:cubicBezTo>
                  <a:cubicBezTo>
                    <a:pt x="5" y="36"/>
                    <a:pt x="6" y="31"/>
                    <a:pt x="7" y="26"/>
                  </a:cubicBezTo>
                  <a:cubicBezTo>
                    <a:pt x="9" y="17"/>
                    <a:pt x="13" y="7"/>
                    <a:pt x="20" y="1"/>
                  </a:cubicBezTo>
                  <a:cubicBezTo>
                    <a:pt x="21" y="1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4223559" y="1807089"/>
              <a:ext cx="22809" cy="76023"/>
            </a:xfrm>
            <a:custGeom>
              <a:avLst/>
              <a:gdLst/>
              <a:ahLst/>
              <a:cxnLst/>
              <a:rect l="l" t="t" r="r" b="b"/>
              <a:pathLst>
                <a:path w="7" h="27" extrusionOk="0">
                  <a:moveTo>
                    <a:pt x="3" y="1"/>
                  </a:moveTo>
                  <a:cubicBezTo>
                    <a:pt x="1" y="9"/>
                    <a:pt x="0" y="17"/>
                    <a:pt x="1" y="25"/>
                  </a:cubicBezTo>
                  <a:cubicBezTo>
                    <a:pt x="1" y="27"/>
                    <a:pt x="5" y="26"/>
                    <a:pt x="5" y="25"/>
                  </a:cubicBezTo>
                  <a:cubicBezTo>
                    <a:pt x="4" y="17"/>
                    <a:pt x="4" y="9"/>
                    <a:pt x="7" y="2"/>
                  </a:cubicBezTo>
                  <a:cubicBezTo>
                    <a:pt x="7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4025899" y="986045"/>
              <a:ext cx="478946" cy="281285"/>
            </a:xfrm>
            <a:custGeom>
              <a:avLst/>
              <a:gdLst/>
              <a:ahLst/>
              <a:cxnLst/>
              <a:rect l="l" t="t" r="r" b="b"/>
              <a:pathLst>
                <a:path w="169" h="99" extrusionOk="0">
                  <a:moveTo>
                    <a:pt x="168" y="3"/>
                  </a:moveTo>
                  <a:cubicBezTo>
                    <a:pt x="141" y="0"/>
                    <a:pt x="115" y="8"/>
                    <a:pt x="95" y="24"/>
                  </a:cubicBezTo>
                  <a:cubicBezTo>
                    <a:pt x="74" y="40"/>
                    <a:pt x="59" y="63"/>
                    <a:pt x="39" y="79"/>
                  </a:cubicBezTo>
                  <a:cubicBezTo>
                    <a:pt x="28" y="88"/>
                    <a:pt x="16" y="95"/>
                    <a:pt x="2" y="97"/>
                  </a:cubicBezTo>
                  <a:cubicBezTo>
                    <a:pt x="1" y="97"/>
                    <a:pt x="0" y="98"/>
                    <a:pt x="1" y="98"/>
                  </a:cubicBezTo>
                  <a:cubicBezTo>
                    <a:pt x="1" y="99"/>
                    <a:pt x="2" y="99"/>
                    <a:pt x="3" y="99"/>
                  </a:cubicBezTo>
                  <a:cubicBezTo>
                    <a:pt x="28" y="95"/>
                    <a:pt x="48" y="77"/>
                    <a:pt x="64" y="59"/>
                  </a:cubicBezTo>
                  <a:cubicBezTo>
                    <a:pt x="73" y="50"/>
                    <a:pt x="81" y="40"/>
                    <a:pt x="91" y="31"/>
                  </a:cubicBezTo>
                  <a:cubicBezTo>
                    <a:pt x="101" y="22"/>
                    <a:pt x="112" y="15"/>
                    <a:pt x="124" y="11"/>
                  </a:cubicBezTo>
                  <a:cubicBezTo>
                    <a:pt x="138" y="6"/>
                    <a:pt x="152" y="3"/>
                    <a:pt x="166" y="5"/>
                  </a:cubicBezTo>
                  <a:cubicBezTo>
                    <a:pt x="167" y="5"/>
                    <a:pt x="169" y="5"/>
                    <a:pt x="169" y="4"/>
                  </a:cubicBezTo>
                  <a:cubicBezTo>
                    <a:pt x="169" y="3"/>
                    <a:pt x="168" y="3"/>
                    <a:pt x="168" y="3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4071513" y="1115286"/>
              <a:ext cx="114036" cy="83627"/>
            </a:xfrm>
            <a:custGeom>
              <a:avLst/>
              <a:gdLst/>
              <a:ahLst/>
              <a:cxnLst/>
              <a:rect l="l" t="t" r="r" b="b"/>
              <a:pathLst>
                <a:path w="41" h="29" extrusionOk="0">
                  <a:moveTo>
                    <a:pt x="39" y="1"/>
                  </a:moveTo>
                  <a:cubicBezTo>
                    <a:pt x="38" y="0"/>
                    <a:pt x="37" y="1"/>
                    <a:pt x="37" y="1"/>
                  </a:cubicBezTo>
                  <a:cubicBezTo>
                    <a:pt x="28" y="13"/>
                    <a:pt x="16" y="21"/>
                    <a:pt x="3" y="26"/>
                  </a:cubicBezTo>
                  <a:cubicBezTo>
                    <a:pt x="0" y="27"/>
                    <a:pt x="3" y="29"/>
                    <a:pt x="5" y="28"/>
                  </a:cubicBezTo>
                  <a:cubicBezTo>
                    <a:pt x="19" y="23"/>
                    <a:pt x="31" y="14"/>
                    <a:pt x="40" y="2"/>
                  </a:cubicBezTo>
                  <a:cubicBezTo>
                    <a:pt x="41" y="1"/>
                    <a:pt x="39" y="1"/>
                    <a:pt x="39" y="1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3083" y="2019952"/>
              <a:ext cx="68423" cy="144445"/>
            </a:xfrm>
            <a:custGeom>
              <a:avLst/>
              <a:gdLst/>
              <a:ahLst/>
              <a:cxnLst/>
              <a:rect l="l" t="t" r="r" b="b"/>
              <a:pathLst>
                <a:path w="24" h="52" extrusionOk="0">
                  <a:moveTo>
                    <a:pt x="4" y="1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4" y="14"/>
                    <a:pt x="17" y="33"/>
                    <a:pt x="20" y="50"/>
                  </a:cubicBezTo>
                  <a:cubicBezTo>
                    <a:pt x="20" y="52"/>
                    <a:pt x="24" y="51"/>
                    <a:pt x="24" y="50"/>
                  </a:cubicBezTo>
                  <a:cubicBezTo>
                    <a:pt x="21" y="33"/>
                    <a:pt x="18" y="13"/>
                    <a:pt x="4" y="1"/>
                  </a:cubicBezTo>
                  <a:close/>
                </a:path>
              </a:pathLst>
            </a:custGeom>
            <a:solidFill>
              <a:srgbClr val="2F14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2459828" y="666751"/>
              <a:ext cx="1368408" cy="1284779"/>
            </a:xfrm>
            <a:custGeom>
              <a:avLst/>
              <a:gdLst/>
              <a:ahLst/>
              <a:cxnLst/>
              <a:rect l="l" t="t" r="r" b="b"/>
              <a:pathLst>
                <a:path w="480" h="450" extrusionOk="0">
                  <a:moveTo>
                    <a:pt x="456" y="99"/>
                  </a:moveTo>
                  <a:cubicBezTo>
                    <a:pt x="450" y="90"/>
                    <a:pt x="443" y="81"/>
                    <a:pt x="433" y="77"/>
                  </a:cubicBezTo>
                  <a:cubicBezTo>
                    <a:pt x="414" y="68"/>
                    <a:pt x="396" y="81"/>
                    <a:pt x="388" y="98"/>
                  </a:cubicBezTo>
                  <a:cubicBezTo>
                    <a:pt x="385" y="103"/>
                    <a:pt x="384" y="109"/>
                    <a:pt x="382" y="115"/>
                  </a:cubicBezTo>
                  <a:cubicBezTo>
                    <a:pt x="381" y="116"/>
                    <a:pt x="381" y="116"/>
                    <a:pt x="380" y="117"/>
                  </a:cubicBezTo>
                  <a:cubicBezTo>
                    <a:pt x="380" y="117"/>
                    <a:pt x="365" y="94"/>
                    <a:pt x="363" y="91"/>
                  </a:cubicBezTo>
                  <a:cubicBezTo>
                    <a:pt x="358" y="82"/>
                    <a:pt x="354" y="72"/>
                    <a:pt x="351" y="61"/>
                  </a:cubicBezTo>
                  <a:cubicBezTo>
                    <a:pt x="348" y="52"/>
                    <a:pt x="345" y="44"/>
                    <a:pt x="342" y="35"/>
                  </a:cubicBezTo>
                  <a:cubicBezTo>
                    <a:pt x="340" y="31"/>
                    <a:pt x="338" y="26"/>
                    <a:pt x="337" y="22"/>
                  </a:cubicBezTo>
                  <a:cubicBezTo>
                    <a:pt x="335" y="17"/>
                    <a:pt x="334" y="9"/>
                    <a:pt x="331" y="5"/>
                  </a:cubicBezTo>
                  <a:cubicBezTo>
                    <a:pt x="326" y="0"/>
                    <a:pt x="316" y="8"/>
                    <a:pt x="312" y="11"/>
                  </a:cubicBezTo>
                  <a:cubicBezTo>
                    <a:pt x="308" y="13"/>
                    <a:pt x="303" y="14"/>
                    <a:pt x="298" y="15"/>
                  </a:cubicBezTo>
                  <a:cubicBezTo>
                    <a:pt x="291" y="17"/>
                    <a:pt x="285" y="19"/>
                    <a:pt x="278" y="20"/>
                  </a:cubicBezTo>
                  <a:cubicBezTo>
                    <a:pt x="266" y="23"/>
                    <a:pt x="253" y="26"/>
                    <a:pt x="240" y="30"/>
                  </a:cubicBezTo>
                  <a:cubicBezTo>
                    <a:pt x="232" y="33"/>
                    <a:pt x="225" y="37"/>
                    <a:pt x="217" y="41"/>
                  </a:cubicBezTo>
                  <a:cubicBezTo>
                    <a:pt x="211" y="44"/>
                    <a:pt x="207" y="50"/>
                    <a:pt x="208" y="58"/>
                  </a:cubicBezTo>
                  <a:cubicBezTo>
                    <a:pt x="208" y="66"/>
                    <a:pt x="213" y="72"/>
                    <a:pt x="219" y="77"/>
                  </a:cubicBezTo>
                  <a:cubicBezTo>
                    <a:pt x="225" y="84"/>
                    <a:pt x="232" y="89"/>
                    <a:pt x="237" y="97"/>
                  </a:cubicBezTo>
                  <a:cubicBezTo>
                    <a:pt x="247" y="115"/>
                    <a:pt x="233" y="127"/>
                    <a:pt x="220" y="138"/>
                  </a:cubicBezTo>
                  <a:cubicBezTo>
                    <a:pt x="213" y="144"/>
                    <a:pt x="206" y="150"/>
                    <a:pt x="198" y="155"/>
                  </a:cubicBezTo>
                  <a:cubicBezTo>
                    <a:pt x="191" y="160"/>
                    <a:pt x="183" y="166"/>
                    <a:pt x="174" y="168"/>
                  </a:cubicBezTo>
                  <a:cubicBezTo>
                    <a:pt x="170" y="169"/>
                    <a:pt x="164" y="169"/>
                    <a:pt x="161" y="165"/>
                  </a:cubicBezTo>
                  <a:cubicBezTo>
                    <a:pt x="157" y="162"/>
                    <a:pt x="157" y="156"/>
                    <a:pt x="158" y="151"/>
                  </a:cubicBezTo>
                  <a:cubicBezTo>
                    <a:pt x="158" y="142"/>
                    <a:pt x="161" y="134"/>
                    <a:pt x="161" y="125"/>
                  </a:cubicBezTo>
                  <a:cubicBezTo>
                    <a:pt x="162" y="112"/>
                    <a:pt x="157" y="97"/>
                    <a:pt x="144" y="91"/>
                  </a:cubicBezTo>
                  <a:cubicBezTo>
                    <a:pt x="137" y="88"/>
                    <a:pt x="129" y="91"/>
                    <a:pt x="122" y="93"/>
                  </a:cubicBezTo>
                  <a:cubicBezTo>
                    <a:pt x="112" y="96"/>
                    <a:pt x="102" y="100"/>
                    <a:pt x="91" y="104"/>
                  </a:cubicBezTo>
                  <a:cubicBezTo>
                    <a:pt x="79" y="108"/>
                    <a:pt x="68" y="112"/>
                    <a:pt x="56" y="116"/>
                  </a:cubicBezTo>
                  <a:cubicBezTo>
                    <a:pt x="51" y="118"/>
                    <a:pt x="46" y="119"/>
                    <a:pt x="42" y="120"/>
                  </a:cubicBezTo>
                  <a:cubicBezTo>
                    <a:pt x="39" y="121"/>
                    <a:pt x="37" y="122"/>
                    <a:pt x="35" y="123"/>
                  </a:cubicBezTo>
                  <a:cubicBezTo>
                    <a:pt x="33" y="124"/>
                    <a:pt x="31" y="124"/>
                    <a:pt x="30" y="125"/>
                  </a:cubicBezTo>
                  <a:cubicBezTo>
                    <a:pt x="26" y="130"/>
                    <a:pt x="32" y="138"/>
                    <a:pt x="34" y="143"/>
                  </a:cubicBezTo>
                  <a:cubicBezTo>
                    <a:pt x="40" y="155"/>
                    <a:pt x="46" y="169"/>
                    <a:pt x="51" y="182"/>
                  </a:cubicBezTo>
                  <a:cubicBezTo>
                    <a:pt x="54" y="191"/>
                    <a:pt x="58" y="199"/>
                    <a:pt x="61" y="208"/>
                  </a:cubicBezTo>
                  <a:cubicBezTo>
                    <a:pt x="62" y="211"/>
                    <a:pt x="71" y="241"/>
                    <a:pt x="70" y="243"/>
                  </a:cubicBezTo>
                  <a:cubicBezTo>
                    <a:pt x="70" y="243"/>
                    <a:pt x="69" y="243"/>
                    <a:pt x="68" y="243"/>
                  </a:cubicBezTo>
                  <a:cubicBezTo>
                    <a:pt x="62" y="241"/>
                    <a:pt x="57" y="237"/>
                    <a:pt x="52" y="235"/>
                  </a:cubicBezTo>
                  <a:cubicBezTo>
                    <a:pt x="34" y="228"/>
                    <a:pt x="12" y="232"/>
                    <a:pt x="4" y="251"/>
                  </a:cubicBezTo>
                  <a:cubicBezTo>
                    <a:pt x="0" y="261"/>
                    <a:pt x="2" y="273"/>
                    <a:pt x="4" y="283"/>
                  </a:cubicBezTo>
                  <a:cubicBezTo>
                    <a:pt x="7" y="295"/>
                    <a:pt x="11" y="308"/>
                    <a:pt x="16" y="319"/>
                  </a:cubicBezTo>
                  <a:cubicBezTo>
                    <a:pt x="20" y="329"/>
                    <a:pt x="25" y="340"/>
                    <a:pt x="32" y="347"/>
                  </a:cubicBezTo>
                  <a:cubicBezTo>
                    <a:pt x="39" y="353"/>
                    <a:pt x="48" y="354"/>
                    <a:pt x="56" y="352"/>
                  </a:cubicBezTo>
                  <a:cubicBezTo>
                    <a:pt x="65" y="350"/>
                    <a:pt x="74" y="344"/>
                    <a:pt x="80" y="337"/>
                  </a:cubicBezTo>
                  <a:cubicBezTo>
                    <a:pt x="83" y="332"/>
                    <a:pt x="85" y="327"/>
                    <a:pt x="88" y="322"/>
                  </a:cubicBezTo>
                  <a:cubicBezTo>
                    <a:pt x="88" y="322"/>
                    <a:pt x="89" y="321"/>
                    <a:pt x="89" y="321"/>
                  </a:cubicBezTo>
                  <a:cubicBezTo>
                    <a:pt x="89" y="321"/>
                    <a:pt x="89" y="321"/>
                    <a:pt x="89" y="321"/>
                  </a:cubicBezTo>
                  <a:cubicBezTo>
                    <a:pt x="90" y="320"/>
                    <a:pt x="90" y="320"/>
                    <a:pt x="90" y="320"/>
                  </a:cubicBezTo>
                  <a:cubicBezTo>
                    <a:pt x="91" y="319"/>
                    <a:pt x="91" y="319"/>
                    <a:pt x="91" y="319"/>
                  </a:cubicBezTo>
                  <a:cubicBezTo>
                    <a:pt x="92" y="319"/>
                    <a:pt x="92" y="319"/>
                    <a:pt x="92" y="319"/>
                  </a:cubicBezTo>
                  <a:cubicBezTo>
                    <a:pt x="92" y="318"/>
                    <a:pt x="92" y="318"/>
                    <a:pt x="92" y="318"/>
                  </a:cubicBezTo>
                  <a:cubicBezTo>
                    <a:pt x="92" y="318"/>
                    <a:pt x="93" y="318"/>
                    <a:pt x="93" y="318"/>
                  </a:cubicBezTo>
                  <a:cubicBezTo>
                    <a:pt x="94" y="317"/>
                    <a:pt x="94" y="317"/>
                    <a:pt x="94" y="317"/>
                  </a:cubicBezTo>
                  <a:cubicBezTo>
                    <a:pt x="94" y="317"/>
                    <a:pt x="95" y="317"/>
                    <a:pt x="95" y="317"/>
                  </a:cubicBezTo>
                  <a:cubicBezTo>
                    <a:pt x="95" y="317"/>
                    <a:pt x="95" y="317"/>
                    <a:pt x="95" y="317"/>
                  </a:cubicBezTo>
                  <a:cubicBezTo>
                    <a:pt x="96" y="317"/>
                    <a:pt x="96" y="317"/>
                    <a:pt x="96" y="317"/>
                  </a:cubicBezTo>
                  <a:cubicBezTo>
                    <a:pt x="97" y="316"/>
                    <a:pt x="99" y="316"/>
                    <a:pt x="100" y="316"/>
                  </a:cubicBezTo>
                  <a:cubicBezTo>
                    <a:pt x="101" y="316"/>
                    <a:pt x="105" y="325"/>
                    <a:pt x="105" y="326"/>
                  </a:cubicBezTo>
                  <a:cubicBezTo>
                    <a:pt x="107" y="330"/>
                    <a:pt x="108" y="333"/>
                    <a:pt x="110" y="337"/>
                  </a:cubicBezTo>
                  <a:cubicBezTo>
                    <a:pt x="113" y="344"/>
                    <a:pt x="115" y="351"/>
                    <a:pt x="118" y="359"/>
                  </a:cubicBezTo>
                  <a:cubicBezTo>
                    <a:pt x="121" y="366"/>
                    <a:pt x="123" y="373"/>
                    <a:pt x="126" y="381"/>
                  </a:cubicBezTo>
                  <a:cubicBezTo>
                    <a:pt x="127" y="384"/>
                    <a:pt x="128" y="388"/>
                    <a:pt x="129" y="392"/>
                  </a:cubicBezTo>
                  <a:cubicBezTo>
                    <a:pt x="130" y="395"/>
                    <a:pt x="131" y="399"/>
                    <a:pt x="133" y="402"/>
                  </a:cubicBezTo>
                  <a:cubicBezTo>
                    <a:pt x="134" y="404"/>
                    <a:pt x="136" y="405"/>
                    <a:pt x="138" y="405"/>
                  </a:cubicBezTo>
                  <a:cubicBezTo>
                    <a:pt x="138" y="405"/>
                    <a:pt x="139" y="405"/>
                    <a:pt x="140" y="405"/>
                  </a:cubicBezTo>
                  <a:cubicBezTo>
                    <a:pt x="141" y="404"/>
                    <a:pt x="143" y="404"/>
                    <a:pt x="144" y="403"/>
                  </a:cubicBezTo>
                  <a:cubicBezTo>
                    <a:pt x="161" y="397"/>
                    <a:pt x="179" y="391"/>
                    <a:pt x="196" y="385"/>
                  </a:cubicBezTo>
                  <a:cubicBezTo>
                    <a:pt x="205" y="382"/>
                    <a:pt x="214" y="379"/>
                    <a:pt x="223" y="376"/>
                  </a:cubicBezTo>
                  <a:cubicBezTo>
                    <a:pt x="231" y="373"/>
                    <a:pt x="241" y="367"/>
                    <a:pt x="249" y="370"/>
                  </a:cubicBezTo>
                  <a:cubicBezTo>
                    <a:pt x="264" y="376"/>
                    <a:pt x="265" y="397"/>
                    <a:pt x="263" y="411"/>
                  </a:cubicBezTo>
                  <a:cubicBezTo>
                    <a:pt x="261" y="424"/>
                    <a:pt x="255" y="445"/>
                    <a:pt x="274" y="448"/>
                  </a:cubicBezTo>
                  <a:cubicBezTo>
                    <a:pt x="289" y="450"/>
                    <a:pt x="305" y="439"/>
                    <a:pt x="316" y="431"/>
                  </a:cubicBezTo>
                  <a:cubicBezTo>
                    <a:pt x="324" y="426"/>
                    <a:pt x="331" y="420"/>
                    <a:pt x="338" y="414"/>
                  </a:cubicBezTo>
                  <a:cubicBezTo>
                    <a:pt x="344" y="409"/>
                    <a:pt x="349" y="405"/>
                    <a:pt x="354" y="399"/>
                  </a:cubicBezTo>
                  <a:cubicBezTo>
                    <a:pt x="358" y="394"/>
                    <a:pt x="361" y="388"/>
                    <a:pt x="361" y="380"/>
                  </a:cubicBezTo>
                  <a:cubicBezTo>
                    <a:pt x="361" y="374"/>
                    <a:pt x="358" y="368"/>
                    <a:pt x="354" y="362"/>
                  </a:cubicBezTo>
                  <a:cubicBezTo>
                    <a:pt x="353" y="362"/>
                    <a:pt x="353" y="361"/>
                    <a:pt x="352" y="361"/>
                  </a:cubicBezTo>
                  <a:cubicBezTo>
                    <a:pt x="348" y="356"/>
                    <a:pt x="343" y="352"/>
                    <a:pt x="339" y="347"/>
                  </a:cubicBezTo>
                  <a:cubicBezTo>
                    <a:pt x="337" y="345"/>
                    <a:pt x="335" y="343"/>
                    <a:pt x="333" y="341"/>
                  </a:cubicBezTo>
                  <a:cubicBezTo>
                    <a:pt x="331" y="337"/>
                    <a:pt x="329" y="332"/>
                    <a:pt x="329" y="328"/>
                  </a:cubicBezTo>
                  <a:cubicBezTo>
                    <a:pt x="329" y="323"/>
                    <a:pt x="332" y="320"/>
                    <a:pt x="336" y="317"/>
                  </a:cubicBezTo>
                  <a:cubicBezTo>
                    <a:pt x="345" y="311"/>
                    <a:pt x="356" y="308"/>
                    <a:pt x="366" y="305"/>
                  </a:cubicBezTo>
                  <a:cubicBezTo>
                    <a:pt x="376" y="302"/>
                    <a:pt x="386" y="300"/>
                    <a:pt x="396" y="298"/>
                  </a:cubicBezTo>
                  <a:cubicBezTo>
                    <a:pt x="401" y="297"/>
                    <a:pt x="406" y="296"/>
                    <a:pt x="411" y="294"/>
                  </a:cubicBezTo>
                  <a:cubicBezTo>
                    <a:pt x="413" y="294"/>
                    <a:pt x="415" y="293"/>
                    <a:pt x="418" y="292"/>
                  </a:cubicBezTo>
                  <a:cubicBezTo>
                    <a:pt x="424" y="292"/>
                    <a:pt x="431" y="289"/>
                    <a:pt x="437" y="286"/>
                  </a:cubicBezTo>
                  <a:cubicBezTo>
                    <a:pt x="440" y="284"/>
                    <a:pt x="443" y="282"/>
                    <a:pt x="445" y="279"/>
                  </a:cubicBezTo>
                  <a:cubicBezTo>
                    <a:pt x="448" y="275"/>
                    <a:pt x="446" y="273"/>
                    <a:pt x="444" y="269"/>
                  </a:cubicBezTo>
                  <a:cubicBezTo>
                    <a:pt x="429" y="244"/>
                    <a:pt x="419" y="216"/>
                    <a:pt x="409" y="190"/>
                  </a:cubicBezTo>
                  <a:cubicBezTo>
                    <a:pt x="413" y="186"/>
                    <a:pt x="418" y="185"/>
                    <a:pt x="423" y="186"/>
                  </a:cubicBezTo>
                  <a:cubicBezTo>
                    <a:pt x="428" y="187"/>
                    <a:pt x="433" y="190"/>
                    <a:pt x="439" y="190"/>
                  </a:cubicBezTo>
                  <a:cubicBezTo>
                    <a:pt x="448" y="192"/>
                    <a:pt x="458" y="189"/>
                    <a:pt x="466" y="185"/>
                  </a:cubicBezTo>
                  <a:cubicBezTo>
                    <a:pt x="474" y="181"/>
                    <a:pt x="480" y="174"/>
                    <a:pt x="480" y="164"/>
                  </a:cubicBezTo>
                  <a:cubicBezTo>
                    <a:pt x="480" y="158"/>
                    <a:pt x="478" y="150"/>
                    <a:pt x="476" y="144"/>
                  </a:cubicBezTo>
                  <a:cubicBezTo>
                    <a:pt x="475" y="140"/>
                    <a:pt x="474" y="137"/>
                    <a:pt x="472" y="133"/>
                  </a:cubicBezTo>
                  <a:cubicBezTo>
                    <a:pt x="468" y="122"/>
                    <a:pt x="462" y="110"/>
                    <a:pt x="456" y="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3326489" y="2704156"/>
              <a:ext cx="478946" cy="570173"/>
            </a:xfrm>
            <a:custGeom>
              <a:avLst/>
              <a:gdLst/>
              <a:ahLst/>
              <a:cxnLst/>
              <a:rect l="l" t="t" r="r" b="b"/>
              <a:pathLst>
                <a:path w="167" h="199" extrusionOk="0">
                  <a:moveTo>
                    <a:pt x="165" y="163"/>
                  </a:moveTo>
                  <a:cubicBezTo>
                    <a:pt x="164" y="154"/>
                    <a:pt x="162" y="144"/>
                    <a:pt x="159" y="135"/>
                  </a:cubicBezTo>
                  <a:cubicBezTo>
                    <a:pt x="154" y="115"/>
                    <a:pt x="145" y="96"/>
                    <a:pt x="136" y="78"/>
                  </a:cubicBezTo>
                  <a:cubicBezTo>
                    <a:pt x="120" y="47"/>
                    <a:pt x="99" y="13"/>
                    <a:pt x="63" y="4"/>
                  </a:cubicBezTo>
                  <a:cubicBezTo>
                    <a:pt x="45" y="0"/>
                    <a:pt x="24" y="2"/>
                    <a:pt x="11" y="14"/>
                  </a:cubicBezTo>
                  <a:cubicBezTo>
                    <a:pt x="4" y="20"/>
                    <a:pt x="0" y="28"/>
                    <a:pt x="2" y="37"/>
                  </a:cubicBezTo>
                  <a:cubicBezTo>
                    <a:pt x="4" y="46"/>
                    <a:pt x="11" y="54"/>
                    <a:pt x="16" y="61"/>
                  </a:cubicBezTo>
                  <a:cubicBezTo>
                    <a:pt x="15" y="62"/>
                    <a:pt x="16" y="62"/>
                    <a:pt x="16" y="63"/>
                  </a:cubicBezTo>
                  <a:cubicBezTo>
                    <a:pt x="27" y="75"/>
                    <a:pt x="37" y="89"/>
                    <a:pt x="50" y="99"/>
                  </a:cubicBezTo>
                  <a:cubicBezTo>
                    <a:pt x="62" y="108"/>
                    <a:pt x="72" y="120"/>
                    <a:pt x="79" y="133"/>
                  </a:cubicBezTo>
                  <a:cubicBezTo>
                    <a:pt x="86" y="147"/>
                    <a:pt x="90" y="162"/>
                    <a:pt x="98" y="175"/>
                  </a:cubicBezTo>
                  <a:cubicBezTo>
                    <a:pt x="106" y="188"/>
                    <a:pt x="119" y="199"/>
                    <a:pt x="135" y="199"/>
                  </a:cubicBezTo>
                  <a:cubicBezTo>
                    <a:pt x="144" y="198"/>
                    <a:pt x="152" y="193"/>
                    <a:pt x="158" y="187"/>
                  </a:cubicBezTo>
                  <a:cubicBezTo>
                    <a:pt x="166" y="180"/>
                    <a:pt x="167" y="174"/>
                    <a:pt x="165" y="1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2589065" y="1647444"/>
              <a:ext cx="1109934" cy="1376006"/>
            </a:xfrm>
            <a:custGeom>
              <a:avLst/>
              <a:gdLst/>
              <a:ahLst/>
              <a:cxnLst/>
              <a:rect l="l" t="t" r="r" b="b"/>
              <a:pathLst>
                <a:path w="388" h="480" extrusionOk="0">
                  <a:moveTo>
                    <a:pt x="384" y="437"/>
                  </a:moveTo>
                  <a:cubicBezTo>
                    <a:pt x="382" y="436"/>
                    <a:pt x="379" y="436"/>
                    <a:pt x="377" y="438"/>
                  </a:cubicBezTo>
                  <a:cubicBezTo>
                    <a:pt x="376" y="438"/>
                    <a:pt x="376" y="438"/>
                    <a:pt x="375" y="439"/>
                  </a:cubicBezTo>
                  <a:cubicBezTo>
                    <a:pt x="362" y="412"/>
                    <a:pt x="359" y="381"/>
                    <a:pt x="342" y="355"/>
                  </a:cubicBezTo>
                  <a:cubicBezTo>
                    <a:pt x="336" y="344"/>
                    <a:pt x="327" y="332"/>
                    <a:pt x="314" y="327"/>
                  </a:cubicBezTo>
                  <a:cubicBezTo>
                    <a:pt x="303" y="322"/>
                    <a:pt x="290" y="325"/>
                    <a:pt x="278" y="328"/>
                  </a:cubicBezTo>
                  <a:cubicBezTo>
                    <a:pt x="269" y="331"/>
                    <a:pt x="263" y="325"/>
                    <a:pt x="257" y="317"/>
                  </a:cubicBezTo>
                  <a:cubicBezTo>
                    <a:pt x="230" y="281"/>
                    <a:pt x="208" y="242"/>
                    <a:pt x="187" y="202"/>
                  </a:cubicBezTo>
                  <a:cubicBezTo>
                    <a:pt x="177" y="183"/>
                    <a:pt x="167" y="162"/>
                    <a:pt x="157" y="142"/>
                  </a:cubicBezTo>
                  <a:cubicBezTo>
                    <a:pt x="155" y="139"/>
                    <a:pt x="154" y="135"/>
                    <a:pt x="152" y="131"/>
                  </a:cubicBezTo>
                  <a:cubicBezTo>
                    <a:pt x="152" y="103"/>
                    <a:pt x="147" y="74"/>
                    <a:pt x="127" y="54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19" y="34"/>
                    <a:pt x="105" y="18"/>
                    <a:pt x="86" y="9"/>
                  </a:cubicBezTo>
                  <a:cubicBezTo>
                    <a:pt x="66" y="0"/>
                    <a:pt x="44" y="0"/>
                    <a:pt x="25" y="7"/>
                  </a:cubicBezTo>
                  <a:cubicBezTo>
                    <a:pt x="22" y="7"/>
                    <a:pt x="20" y="7"/>
                    <a:pt x="19" y="9"/>
                  </a:cubicBezTo>
                  <a:cubicBezTo>
                    <a:pt x="10" y="22"/>
                    <a:pt x="0" y="39"/>
                    <a:pt x="8" y="55"/>
                  </a:cubicBezTo>
                  <a:cubicBezTo>
                    <a:pt x="9" y="58"/>
                    <a:pt x="12" y="61"/>
                    <a:pt x="14" y="63"/>
                  </a:cubicBezTo>
                  <a:cubicBezTo>
                    <a:pt x="19" y="66"/>
                    <a:pt x="22" y="69"/>
                    <a:pt x="25" y="74"/>
                  </a:cubicBezTo>
                  <a:cubicBezTo>
                    <a:pt x="29" y="81"/>
                    <a:pt x="35" y="86"/>
                    <a:pt x="42" y="91"/>
                  </a:cubicBezTo>
                  <a:cubicBezTo>
                    <a:pt x="64" y="108"/>
                    <a:pt x="81" y="130"/>
                    <a:pt x="97" y="152"/>
                  </a:cubicBezTo>
                  <a:cubicBezTo>
                    <a:pt x="116" y="235"/>
                    <a:pt x="136" y="319"/>
                    <a:pt x="177" y="394"/>
                  </a:cubicBezTo>
                  <a:cubicBezTo>
                    <a:pt x="181" y="401"/>
                    <a:pt x="185" y="407"/>
                    <a:pt x="189" y="414"/>
                  </a:cubicBezTo>
                  <a:cubicBezTo>
                    <a:pt x="202" y="436"/>
                    <a:pt x="219" y="459"/>
                    <a:pt x="244" y="469"/>
                  </a:cubicBezTo>
                  <a:cubicBezTo>
                    <a:pt x="272" y="480"/>
                    <a:pt x="301" y="479"/>
                    <a:pt x="329" y="469"/>
                  </a:cubicBezTo>
                  <a:cubicBezTo>
                    <a:pt x="339" y="465"/>
                    <a:pt x="350" y="463"/>
                    <a:pt x="360" y="458"/>
                  </a:cubicBezTo>
                  <a:cubicBezTo>
                    <a:pt x="369" y="453"/>
                    <a:pt x="377" y="446"/>
                    <a:pt x="386" y="440"/>
                  </a:cubicBezTo>
                  <a:cubicBezTo>
                    <a:pt x="388" y="439"/>
                    <a:pt x="385" y="437"/>
                    <a:pt x="384" y="437"/>
                  </a:cubicBezTo>
                  <a:close/>
                </a:path>
              </a:pathLst>
            </a:custGeom>
            <a:solidFill>
              <a:srgbClr val="C499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2619474" y="1373763"/>
              <a:ext cx="380114" cy="501747"/>
            </a:xfrm>
            <a:custGeom>
              <a:avLst/>
              <a:gdLst/>
              <a:ahLst/>
              <a:cxnLst/>
              <a:rect l="l" t="t" r="r" b="b"/>
              <a:pathLst>
                <a:path w="132" h="173" extrusionOk="0">
                  <a:moveTo>
                    <a:pt x="130" y="140"/>
                  </a:moveTo>
                  <a:cubicBezTo>
                    <a:pt x="126" y="135"/>
                    <a:pt x="120" y="130"/>
                    <a:pt x="116" y="126"/>
                  </a:cubicBezTo>
                  <a:cubicBezTo>
                    <a:pt x="107" y="117"/>
                    <a:pt x="98" y="108"/>
                    <a:pt x="88" y="100"/>
                  </a:cubicBezTo>
                  <a:cubicBezTo>
                    <a:pt x="86" y="98"/>
                    <a:pt x="83" y="97"/>
                    <a:pt x="81" y="96"/>
                  </a:cubicBezTo>
                  <a:cubicBezTo>
                    <a:pt x="92" y="99"/>
                    <a:pt x="104" y="103"/>
                    <a:pt x="115" y="97"/>
                  </a:cubicBezTo>
                  <a:cubicBezTo>
                    <a:pt x="119" y="95"/>
                    <a:pt x="126" y="90"/>
                    <a:pt x="124" y="85"/>
                  </a:cubicBezTo>
                  <a:cubicBezTo>
                    <a:pt x="122" y="81"/>
                    <a:pt x="117" y="80"/>
                    <a:pt x="114" y="79"/>
                  </a:cubicBezTo>
                  <a:cubicBezTo>
                    <a:pt x="110" y="77"/>
                    <a:pt x="105" y="75"/>
                    <a:pt x="101" y="73"/>
                  </a:cubicBezTo>
                  <a:cubicBezTo>
                    <a:pt x="91" y="69"/>
                    <a:pt x="82" y="65"/>
                    <a:pt x="72" y="61"/>
                  </a:cubicBezTo>
                  <a:cubicBezTo>
                    <a:pt x="65" y="58"/>
                    <a:pt x="58" y="55"/>
                    <a:pt x="50" y="57"/>
                  </a:cubicBezTo>
                  <a:cubicBezTo>
                    <a:pt x="46" y="57"/>
                    <a:pt x="43" y="58"/>
                    <a:pt x="40" y="60"/>
                  </a:cubicBezTo>
                  <a:cubicBezTo>
                    <a:pt x="41" y="57"/>
                    <a:pt x="42" y="53"/>
                    <a:pt x="44" y="50"/>
                  </a:cubicBezTo>
                  <a:cubicBezTo>
                    <a:pt x="49" y="41"/>
                    <a:pt x="59" y="36"/>
                    <a:pt x="65" y="27"/>
                  </a:cubicBezTo>
                  <a:cubicBezTo>
                    <a:pt x="68" y="23"/>
                    <a:pt x="73" y="11"/>
                    <a:pt x="67" y="6"/>
                  </a:cubicBezTo>
                  <a:cubicBezTo>
                    <a:pt x="60" y="0"/>
                    <a:pt x="51" y="8"/>
                    <a:pt x="46" y="12"/>
                  </a:cubicBezTo>
                  <a:cubicBezTo>
                    <a:pt x="37" y="19"/>
                    <a:pt x="29" y="26"/>
                    <a:pt x="21" y="34"/>
                  </a:cubicBezTo>
                  <a:cubicBezTo>
                    <a:pt x="15" y="40"/>
                    <a:pt x="7" y="47"/>
                    <a:pt x="4" y="55"/>
                  </a:cubicBezTo>
                  <a:cubicBezTo>
                    <a:pt x="0" y="65"/>
                    <a:pt x="2" y="77"/>
                    <a:pt x="2" y="87"/>
                  </a:cubicBezTo>
                  <a:cubicBezTo>
                    <a:pt x="2" y="99"/>
                    <a:pt x="2" y="111"/>
                    <a:pt x="2" y="123"/>
                  </a:cubicBezTo>
                  <a:cubicBezTo>
                    <a:pt x="2" y="124"/>
                    <a:pt x="3" y="125"/>
                    <a:pt x="5" y="125"/>
                  </a:cubicBezTo>
                  <a:cubicBezTo>
                    <a:pt x="13" y="146"/>
                    <a:pt x="29" y="161"/>
                    <a:pt x="48" y="172"/>
                  </a:cubicBezTo>
                  <a:cubicBezTo>
                    <a:pt x="50" y="173"/>
                    <a:pt x="53" y="172"/>
                    <a:pt x="55" y="172"/>
                  </a:cubicBezTo>
                  <a:cubicBezTo>
                    <a:pt x="56" y="171"/>
                    <a:pt x="57" y="171"/>
                    <a:pt x="58" y="170"/>
                  </a:cubicBezTo>
                  <a:cubicBezTo>
                    <a:pt x="65" y="165"/>
                    <a:pt x="76" y="160"/>
                    <a:pt x="84" y="164"/>
                  </a:cubicBezTo>
                  <a:cubicBezTo>
                    <a:pt x="92" y="167"/>
                    <a:pt x="98" y="169"/>
                    <a:pt x="106" y="169"/>
                  </a:cubicBezTo>
                  <a:cubicBezTo>
                    <a:pt x="113" y="168"/>
                    <a:pt x="115" y="165"/>
                    <a:pt x="112" y="159"/>
                  </a:cubicBezTo>
                  <a:cubicBezTo>
                    <a:pt x="111" y="158"/>
                    <a:pt x="110" y="157"/>
                    <a:pt x="109" y="156"/>
                  </a:cubicBezTo>
                  <a:cubicBezTo>
                    <a:pt x="116" y="155"/>
                    <a:pt x="123" y="153"/>
                    <a:pt x="128" y="148"/>
                  </a:cubicBezTo>
                  <a:cubicBezTo>
                    <a:pt x="131" y="145"/>
                    <a:pt x="132" y="143"/>
                    <a:pt x="130" y="140"/>
                  </a:cubicBezTo>
                  <a:close/>
                </a:path>
              </a:pathLst>
            </a:custGeom>
            <a:solidFill>
              <a:srgbClr val="C4998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3356898" y="2171998"/>
              <a:ext cx="547366" cy="1071922"/>
            </a:xfrm>
            <a:custGeom>
              <a:avLst/>
              <a:gdLst/>
              <a:ahLst/>
              <a:cxnLst/>
              <a:rect l="l" t="t" r="r" b="b"/>
              <a:pathLst>
                <a:path w="191" h="375" extrusionOk="0">
                  <a:moveTo>
                    <a:pt x="182" y="259"/>
                  </a:moveTo>
                  <a:cubicBezTo>
                    <a:pt x="182" y="247"/>
                    <a:pt x="183" y="235"/>
                    <a:pt x="184" y="223"/>
                  </a:cubicBezTo>
                  <a:cubicBezTo>
                    <a:pt x="187" y="199"/>
                    <a:pt x="191" y="174"/>
                    <a:pt x="189" y="150"/>
                  </a:cubicBezTo>
                  <a:cubicBezTo>
                    <a:pt x="187" y="122"/>
                    <a:pt x="174" y="96"/>
                    <a:pt x="164" y="71"/>
                  </a:cubicBezTo>
                  <a:cubicBezTo>
                    <a:pt x="155" y="47"/>
                    <a:pt x="147" y="21"/>
                    <a:pt x="129" y="2"/>
                  </a:cubicBezTo>
                  <a:cubicBezTo>
                    <a:pt x="128" y="1"/>
                    <a:pt x="126" y="0"/>
                    <a:pt x="125" y="0"/>
                  </a:cubicBezTo>
                  <a:cubicBezTo>
                    <a:pt x="122" y="0"/>
                    <a:pt x="120" y="0"/>
                    <a:pt x="118" y="1"/>
                  </a:cubicBezTo>
                  <a:cubicBezTo>
                    <a:pt x="73" y="41"/>
                    <a:pt x="57" y="109"/>
                    <a:pt x="3" y="139"/>
                  </a:cubicBezTo>
                  <a:cubicBezTo>
                    <a:pt x="0" y="141"/>
                    <a:pt x="2" y="143"/>
                    <a:pt x="4" y="144"/>
                  </a:cubicBezTo>
                  <a:cubicBezTo>
                    <a:pt x="24" y="151"/>
                    <a:pt x="41" y="165"/>
                    <a:pt x="53" y="183"/>
                  </a:cubicBezTo>
                  <a:cubicBezTo>
                    <a:pt x="65" y="203"/>
                    <a:pt x="69" y="227"/>
                    <a:pt x="72" y="250"/>
                  </a:cubicBezTo>
                  <a:cubicBezTo>
                    <a:pt x="75" y="271"/>
                    <a:pt x="79" y="293"/>
                    <a:pt x="89" y="312"/>
                  </a:cubicBezTo>
                  <a:cubicBezTo>
                    <a:pt x="98" y="331"/>
                    <a:pt x="111" y="347"/>
                    <a:pt x="127" y="360"/>
                  </a:cubicBezTo>
                  <a:cubicBezTo>
                    <a:pt x="133" y="366"/>
                    <a:pt x="142" y="375"/>
                    <a:pt x="151" y="373"/>
                  </a:cubicBezTo>
                  <a:cubicBezTo>
                    <a:pt x="159" y="371"/>
                    <a:pt x="167" y="362"/>
                    <a:pt x="172" y="356"/>
                  </a:cubicBezTo>
                  <a:cubicBezTo>
                    <a:pt x="186" y="339"/>
                    <a:pt x="189" y="318"/>
                    <a:pt x="186" y="296"/>
                  </a:cubicBezTo>
                  <a:cubicBezTo>
                    <a:pt x="184" y="284"/>
                    <a:pt x="182" y="272"/>
                    <a:pt x="182" y="2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2680292" y="1632240"/>
              <a:ext cx="167250" cy="83627"/>
            </a:xfrm>
            <a:custGeom>
              <a:avLst/>
              <a:gdLst/>
              <a:ahLst/>
              <a:cxnLst/>
              <a:rect l="l" t="t" r="r" b="b"/>
              <a:pathLst>
                <a:path w="59" h="29" extrusionOk="0">
                  <a:moveTo>
                    <a:pt x="57" y="4"/>
                  </a:moveTo>
                  <a:cubicBezTo>
                    <a:pt x="56" y="4"/>
                    <a:pt x="54" y="4"/>
                    <a:pt x="52" y="4"/>
                  </a:cubicBezTo>
                  <a:cubicBezTo>
                    <a:pt x="49" y="3"/>
                    <a:pt x="46" y="2"/>
                    <a:pt x="43" y="2"/>
                  </a:cubicBezTo>
                  <a:cubicBezTo>
                    <a:pt x="40" y="1"/>
                    <a:pt x="36" y="0"/>
                    <a:pt x="34" y="2"/>
                  </a:cubicBezTo>
                  <a:cubicBezTo>
                    <a:pt x="33" y="2"/>
                    <a:pt x="32" y="3"/>
                    <a:pt x="31" y="4"/>
                  </a:cubicBezTo>
                  <a:cubicBezTo>
                    <a:pt x="30" y="5"/>
                    <a:pt x="29" y="7"/>
                    <a:pt x="28" y="8"/>
                  </a:cubicBezTo>
                  <a:cubicBezTo>
                    <a:pt x="26" y="10"/>
                    <a:pt x="23" y="12"/>
                    <a:pt x="21" y="15"/>
                  </a:cubicBezTo>
                  <a:cubicBezTo>
                    <a:pt x="14" y="19"/>
                    <a:pt x="7" y="23"/>
                    <a:pt x="1" y="27"/>
                  </a:cubicBezTo>
                  <a:cubicBezTo>
                    <a:pt x="0" y="28"/>
                    <a:pt x="1" y="29"/>
                    <a:pt x="1" y="29"/>
                  </a:cubicBezTo>
                  <a:cubicBezTo>
                    <a:pt x="2" y="29"/>
                    <a:pt x="3" y="29"/>
                    <a:pt x="4" y="28"/>
                  </a:cubicBezTo>
                  <a:cubicBezTo>
                    <a:pt x="10" y="24"/>
                    <a:pt x="16" y="20"/>
                    <a:pt x="23" y="17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5"/>
                    <a:pt x="28" y="14"/>
                    <a:pt x="29" y="14"/>
                  </a:cubicBezTo>
                  <a:cubicBezTo>
                    <a:pt x="38" y="9"/>
                    <a:pt x="46" y="5"/>
                    <a:pt x="56" y="6"/>
                  </a:cubicBezTo>
                  <a:cubicBezTo>
                    <a:pt x="57" y="6"/>
                    <a:pt x="58" y="6"/>
                    <a:pt x="59" y="5"/>
                  </a:cubicBezTo>
                  <a:cubicBezTo>
                    <a:pt x="59" y="4"/>
                    <a:pt x="58" y="4"/>
                    <a:pt x="57" y="4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2710701" y="1731067"/>
              <a:ext cx="258478" cy="136841"/>
            </a:xfrm>
            <a:custGeom>
              <a:avLst/>
              <a:gdLst/>
              <a:ahLst/>
              <a:cxnLst/>
              <a:rect l="l" t="t" r="r" b="b"/>
              <a:pathLst>
                <a:path w="90" h="48" extrusionOk="0">
                  <a:moveTo>
                    <a:pt x="89" y="29"/>
                  </a:moveTo>
                  <a:cubicBezTo>
                    <a:pt x="88" y="29"/>
                    <a:pt x="87" y="29"/>
                    <a:pt x="86" y="29"/>
                  </a:cubicBezTo>
                  <a:cubicBezTo>
                    <a:pt x="86" y="29"/>
                    <a:pt x="85" y="30"/>
                    <a:pt x="85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0" y="30"/>
                    <a:pt x="79" y="30"/>
                  </a:cubicBezTo>
                  <a:cubicBezTo>
                    <a:pt x="78" y="30"/>
                    <a:pt x="77" y="30"/>
                    <a:pt x="77" y="2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3" y="26"/>
                    <a:pt x="71" y="24"/>
                    <a:pt x="69" y="21"/>
                  </a:cubicBezTo>
                  <a:cubicBezTo>
                    <a:pt x="65" y="16"/>
                    <a:pt x="62" y="11"/>
                    <a:pt x="58" y="6"/>
                  </a:cubicBezTo>
                  <a:cubicBezTo>
                    <a:pt x="53" y="2"/>
                    <a:pt x="48" y="0"/>
                    <a:pt x="42" y="0"/>
                  </a:cubicBezTo>
                  <a:cubicBezTo>
                    <a:pt x="35" y="0"/>
                    <a:pt x="29" y="2"/>
                    <a:pt x="23" y="5"/>
                  </a:cubicBezTo>
                  <a:cubicBezTo>
                    <a:pt x="16" y="8"/>
                    <a:pt x="9" y="11"/>
                    <a:pt x="1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6"/>
                    <a:pt x="3" y="16"/>
                    <a:pt x="4" y="1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8" y="5"/>
                    <a:pt x="34" y="3"/>
                    <a:pt x="40" y="2"/>
                  </a:cubicBezTo>
                  <a:cubicBezTo>
                    <a:pt x="46" y="1"/>
                    <a:pt x="51" y="3"/>
                    <a:pt x="55" y="8"/>
                  </a:cubicBezTo>
                  <a:cubicBezTo>
                    <a:pt x="56" y="10"/>
                    <a:pt x="58" y="12"/>
                    <a:pt x="59" y="14"/>
                  </a:cubicBezTo>
                  <a:cubicBezTo>
                    <a:pt x="61" y="17"/>
                    <a:pt x="63" y="19"/>
                    <a:pt x="65" y="21"/>
                  </a:cubicBezTo>
                  <a:cubicBezTo>
                    <a:pt x="69" y="27"/>
                    <a:pt x="73" y="31"/>
                    <a:pt x="78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6" y="39"/>
                    <a:pt x="73" y="41"/>
                    <a:pt x="69" y="42"/>
                  </a:cubicBezTo>
                  <a:cubicBezTo>
                    <a:pt x="65" y="43"/>
                    <a:pt x="61" y="42"/>
                    <a:pt x="58" y="40"/>
                  </a:cubicBezTo>
                  <a:cubicBezTo>
                    <a:pt x="53" y="38"/>
                    <a:pt x="49" y="36"/>
                    <a:pt x="45" y="34"/>
                  </a:cubicBezTo>
                  <a:cubicBezTo>
                    <a:pt x="43" y="34"/>
                    <a:pt x="41" y="34"/>
                    <a:pt x="39" y="35"/>
                  </a:cubicBezTo>
                  <a:cubicBezTo>
                    <a:pt x="37" y="36"/>
                    <a:pt x="35" y="38"/>
                    <a:pt x="34" y="39"/>
                  </a:cubicBezTo>
                  <a:cubicBezTo>
                    <a:pt x="29" y="42"/>
                    <a:pt x="25" y="45"/>
                    <a:pt x="20" y="46"/>
                  </a:cubicBezTo>
                  <a:cubicBezTo>
                    <a:pt x="19" y="47"/>
                    <a:pt x="18" y="47"/>
                    <a:pt x="19" y="48"/>
                  </a:cubicBezTo>
                  <a:cubicBezTo>
                    <a:pt x="20" y="48"/>
                    <a:pt x="21" y="48"/>
                    <a:pt x="22" y="48"/>
                  </a:cubicBezTo>
                  <a:cubicBezTo>
                    <a:pt x="26" y="46"/>
                    <a:pt x="31" y="44"/>
                    <a:pt x="35" y="42"/>
                  </a:cubicBezTo>
                  <a:cubicBezTo>
                    <a:pt x="36" y="41"/>
                    <a:pt x="38" y="39"/>
                    <a:pt x="40" y="38"/>
                  </a:cubicBezTo>
                  <a:cubicBezTo>
                    <a:pt x="41" y="37"/>
                    <a:pt x="42" y="36"/>
                    <a:pt x="43" y="36"/>
                  </a:cubicBezTo>
                  <a:cubicBezTo>
                    <a:pt x="43" y="36"/>
                    <a:pt x="44" y="37"/>
                    <a:pt x="44" y="37"/>
                  </a:cubicBezTo>
                  <a:cubicBezTo>
                    <a:pt x="45" y="37"/>
                    <a:pt x="45" y="37"/>
                    <a:pt x="46" y="38"/>
                  </a:cubicBezTo>
                  <a:cubicBezTo>
                    <a:pt x="54" y="41"/>
                    <a:pt x="62" y="46"/>
                    <a:pt x="71" y="44"/>
                  </a:cubicBezTo>
                  <a:cubicBezTo>
                    <a:pt x="76" y="43"/>
                    <a:pt x="79" y="41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6"/>
                    <a:pt x="83" y="36"/>
                    <a:pt x="82" y="36"/>
                  </a:cubicBezTo>
                  <a:cubicBezTo>
                    <a:pt x="81" y="34"/>
                    <a:pt x="80" y="33"/>
                    <a:pt x="79" y="32"/>
                  </a:cubicBezTo>
                  <a:cubicBezTo>
                    <a:pt x="82" y="33"/>
                    <a:pt x="86" y="32"/>
                    <a:pt x="89" y="31"/>
                  </a:cubicBezTo>
                  <a:cubicBezTo>
                    <a:pt x="90" y="30"/>
                    <a:pt x="90" y="30"/>
                    <a:pt x="89" y="29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2619474" y="1548612"/>
              <a:ext cx="121636" cy="152045"/>
            </a:xfrm>
            <a:custGeom>
              <a:avLst/>
              <a:gdLst/>
              <a:ahLst/>
              <a:cxnLst/>
              <a:rect l="l" t="t" r="r" b="b"/>
              <a:pathLst>
                <a:path w="41" h="52" extrusionOk="0">
                  <a:moveTo>
                    <a:pt x="40" y="0"/>
                  </a:moveTo>
                  <a:cubicBezTo>
                    <a:pt x="39" y="0"/>
                    <a:pt x="38" y="0"/>
                    <a:pt x="37" y="0"/>
                  </a:cubicBezTo>
                  <a:cubicBezTo>
                    <a:pt x="25" y="11"/>
                    <a:pt x="14" y="23"/>
                    <a:pt x="7" y="37"/>
                  </a:cubicBezTo>
                  <a:cubicBezTo>
                    <a:pt x="4" y="41"/>
                    <a:pt x="2" y="46"/>
                    <a:pt x="0" y="50"/>
                  </a:cubicBezTo>
                  <a:cubicBezTo>
                    <a:pt x="0" y="51"/>
                    <a:pt x="4" y="52"/>
                    <a:pt x="4" y="50"/>
                  </a:cubicBezTo>
                  <a:cubicBezTo>
                    <a:pt x="11" y="36"/>
                    <a:pt x="20" y="22"/>
                    <a:pt x="31" y="11"/>
                  </a:cubicBezTo>
                  <a:cubicBezTo>
                    <a:pt x="34" y="7"/>
                    <a:pt x="37" y="4"/>
                    <a:pt x="41" y="1"/>
                  </a:cubicBezTo>
                  <a:cubicBezTo>
                    <a:pt x="41" y="1"/>
                    <a:pt x="41" y="0"/>
                    <a:pt x="40" y="0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2931170" y="1867907"/>
              <a:ext cx="76023" cy="159650"/>
            </a:xfrm>
            <a:custGeom>
              <a:avLst/>
              <a:gdLst/>
              <a:ahLst/>
              <a:cxnLst/>
              <a:rect l="l" t="t" r="r" b="b"/>
              <a:pathLst>
                <a:path w="25" h="56" extrusionOk="0">
                  <a:moveTo>
                    <a:pt x="13" y="8"/>
                  </a:moveTo>
                  <a:cubicBezTo>
                    <a:pt x="10" y="5"/>
                    <a:pt x="7" y="2"/>
                    <a:pt x="3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8" y="6"/>
                    <a:pt x="14" y="14"/>
                    <a:pt x="17" y="23"/>
                  </a:cubicBezTo>
                  <a:cubicBezTo>
                    <a:pt x="20" y="33"/>
                    <a:pt x="19" y="44"/>
                    <a:pt x="15" y="54"/>
                  </a:cubicBezTo>
                  <a:cubicBezTo>
                    <a:pt x="14" y="56"/>
                    <a:pt x="18" y="56"/>
                    <a:pt x="18" y="55"/>
                  </a:cubicBezTo>
                  <a:cubicBezTo>
                    <a:pt x="25" y="39"/>
                    <a:pt x="24" y="21"/>
                    <a:pt x="13" y="8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3349293" y="2590124"/>
              <a:ext cx="144446" cy="220468"/>
            </a:xfrm>
            <a:custGeom>
              <a:avLst/>
              <a:gdLst/>
              <a:ahLst/>
              <a:cxnLst/>
              <a:rect l="l" t="t" r="r" b="b"/>
              <a:pathLst>
                <a:path w="52" h="77" extrusionOk="0">
                  <a:moveTo>
                    <a:pt x="19" y="17"/>
                  </a:moveTo>
                  <a:cubicBezTo>
                    <a:pt x="14" y="11"/>
                    <a:pt x="10" y="6"/>
                    <a:pt x="5" y="1"/>
                  </a:cubicBezTo>
                  <a:cubicBezTo>
                    <a:pt x="4" y="0"/>
                    <a:pt x="0" y="0"/>
                    <a:pt x="1" y="2"/>
                  </a:cubicBezTo>
                  <a:cubicBezTo>
                    <a:pt x="9" y="11"/>
                    <a:pt x="17" y="19"/>
                    <a:pt x="25" y="28"/>
                  </a:cubicBezTo>
                  <a:cubicBezTo>
                    <a:pt x="33" y="37"/>
                    <a:pt x="40" y="46"/>
                    <a:pt x="44" y="56"/>
                  </a:cubicBezTo>
                  <a:cubicBezTo>
                    <a:pt x="46" y="62"/>
                    <a:pt x="47" y="69"/>
                    <a:pt x="47" y="75"/>
                  </a:cubicBezTo>
                  <a:cubicBezTo>
                    <a:pt x="47" y="76"/>
                    <a:pt x="51" y="77"/>
                    <a:pt x="51" y="75"/>
                  </a:cubicBezTo>
                  <a:cubicBezTo>
                    <a:pt x="52" y="51"/>
                    <a:pt x="34" y="33"/>
                    <a:pt x="19" y="17"/>
                  </a:cubicBezTo>
                  <a:close/>
                </a:path>
              </a:pathLst>
            </a:custGeom>
            <a:solidFill>
              <a:srgbClr val="7D4B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4223559" y="2331647"/>
              <a:ext cx="380115" cy="562567"/>
            </a:xfrm>
            <a:custGeom>
              <a:avLst/>
              <a:gdLst/>
              <a:ahLst/>
              <a:cxnLst/>
              <a:rect l="l" t="t" r="r" b="b"/>
              <a:pathLst>
                <a:path w="134" h="198" extrusionOk="0">
                  <a:moveTo>
                    <a:pt x="132" y="0"/>
                  </a:moveTo>
                  <a:cubicBezTo>
                    <a:pt x="131" y="0"/>
                    <a:pt x="130" y="0"/>
                    <a:pt x="129" y="1"/>
                  </a:cubicBezTo>
                  <a:cubicBezTo>
                    <a:pt x="117" y="11"/>
                    <a:pt x="106" y="23"/>
                    <a:pt x="97" y="36"/>
                  </a:cubicBezTo>
                  <a:cubicBezTo>
                    <a:pt x="88" y="48"/>
                    <a:pt x="81" y="61"/>
                    <a:pt x="74" y="74"/>
                  </a:cubicBezTo>
                  <a:cubicBezTo>
                    <a:pt x="67" y="88"/>
                    <a:pt x="60" y="101"/>
                    <a:pt x="53" y="115"/>
                  </a:cubicBezTo>
                  <a:cubicBezTo>
                    <a:pt x="46" y="128"/>
                    <a:pt x="39" y="142"/>
                    <a:pt x="32" y="155"/>
                  </a:cubicBezTo>
                  <a:cubicBezTo>
                    <a:pt x="24" y="168"/>
                    <a:pt x="16" y="180"/>
                    <a:pt x="6" y="191"/>
                  </a:cubicBezTo>
                  <a:cubicBezTo>
                    <a:pt x="4" y="193"/>
                    <a:pt x="3" y="194"/>
                    <a:pt x="2" y="196"/>
                  </a:cubicBezTo>
                  <a:cubicBezTo>
                    <a:pt x="0" y="197"/>
                    <a:pt x="5" y="198"/>
                    <a:pt x="6" y="197"/>
                  </a:cubicBezTo>
                  <a:cubicBezTo>
                    <a:pt x="16" y="186"/>
                    <a:pt x="25" y="174"/>
                    <a:pt x="33" y="161"/>
                  </a:cubicBezTo>
                  <a:cubicBezTo>
                    <a:pt x="41" y="148"/>
                    <a:pt x="48" y="135"/>
                    <a:pt x="55" y="122"/>
                  </a:cubicBezTo>
                  <a:cubicBezTo>
                    <a:pt x="61" y="108"/>
                    <a:pt x="68" y="94"/>
                    <a:pt x="75" y="81"/>
                  </a:cubicBezTo>
                  <a:cubicBezTo>
                    <a:pt x="82" y="68"/>
                    <a:pt x="89" y="55"/>
                    <a:pt x="98" y="42"/>
                  </a:cubicBezTo>
                  <a:cubicBezTo>
                    <a:pt x="107" y="29"/>
                    <a:pt x="117" y="17"/>
                    <a:pt x="128" y="6"/>
                  </a:cubicBezTo>
                  <a:cubicBezTo>
                    <a:pt x="130" y="5"/>
                    <a:pt x="131" y="3"/>
                    <a:pt x="133" y="2"/>
                  </a:cubicBezTo>
                  <a:cubicBezTo>
                    <a:pt x="134" y="1"/>
                    <a:pt x="133" y="0"/>
                    <a:pt x="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4139931" y="3243918"/>
              <a:ext cx="228068" cy="296491"/>
            </a:xfrm>
            <a:custGeom>
              <a:avLst/>
              <a:gdLst/>
              <a:ahLst/>
              <a:cxnLst/>
              <a:rect l="l" t="t" r="r" b="b"/>
              <a:pathLst>
                <a:path w="80" h="105" extrusionOk="0">
                  <a:moveTo>
                    <a:pt x="75" y="1"/>
                  </a:moveTo>
                  <a:cubicBezTo>
                    <a:pt x="60" y="31"/>
                    <a:pt x="42" y="58"/>
                    <a:pt x="21" y="83"/>
                  </a:cubicBezTo>
                  <a:cubicBezTo>
                    <a:pt x="15" y="90"/>
                    <a:pt x="8" y="97"/>
                    <a:pt x="2" y="103"/>
                  </a:cubicBezTo>
                  <a:cubicBezTo>
                    <a:pt x="0" y="105"/>
                    <a:pt x="5" y="105"/>
                    <a:pt x="6" y="104"/>
                  </a:cubicBezTo>
                  <a:cubicBezTo>
                    <a:pt x="29" y="81"/>
                    <a:pt x="49" y="55"/>
                    <a:pt x="66" y="27"/>
                  </a:cubicBezTo>
                  <a:cubicBezTo>
                    <a:pt x="70" y="19"/>
                    <a:pt x="75" y="10"/>
                    <a:pt x="79" y="2"/>
                  </a:cubicBezTo>
                  <a:cubicBezTo>
                    <a:pt x="80" y="0"/>
                    <a:pt x="75" y="0"/>
                    <a:pt x="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4573264" y="2894214"/>
              <a:ext cx="357311" cy="630989"/>
            </a:xfrm>
            <a:custGeom>
              <a:avLst/>
              <a:gdLst/>
              <a:ahLst/>
              <a:cxnLst/>
              <a:rect l="l" t="t" r="r" b="b"/>
              <a:pathLst>
                <a:path w="125" h="222" extrusionOk="0">
                  <a:moveTo>
                    <a:pt x="120" y="1"/>
                  </a:moveTo>
                  <a:cubicBezTo>
                    <a:pt x="109" y="32"/>
                    <a:pt x="97" y="62"/>
                    <a:pt x="83" y="92"/>
                  </a:cubicBezTo>
                  <a:cubicBezTo>
                    <a:pt x="70" y="121"/>
                    <a:pt x="54" y="150"/>
                    <a:pt x="35" y="177"/>
                  </a:cubicBezTo>
                  <a:cubicBezTo>
                    <a:pt x="25" y="192"/>
                    <a:pt x="14" y="206"/>
                    <a:pt x="2" y="220"/>
                  </a:cubicBezTo>
                  <a:cubicBezTo>
                    <a:pt x="0" y="222"/>
                    <a:pt x="5" y="222"/>
                    <a:pt x="6" y="221"/>
                  </a:cubicBezTo>
                  <a:cubicBezTo>
                    <a:pt x="27" y="197"/>
                    <a:pt x="46" y="170"/>
                    <a:pt x="62" y="142"/>
                  </a:cubicBezTo>
                  <a:cubicBezTo>
                    <a:pt x="79" y="113"/>
                    <a:pt x="93" y="84"/>
                    <a:pt x="105" y="53"/>
                  </a:cubicBezTo>
                  <a:cubicBezTo>
                    <a:pt x="112" y="36"/>
                    <a:pt x="119" y="19"/>
                    <a:pt x="125" y="2"/>
                  </a:cubicBezTo>
                  <a:cubicBezTo>
                    <a:pt x="125" y="0"/>
                    <a:pt x="121" y="0"/>
                    <a:pt x="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5151037" y="2476088"/>
              <a:ext cx="68423" cy="547363"/>
            </a:xfrm>
            <a:custGeom>
              <a:avLst/>
              <a:gdLst/>
              <a:ahLst/>
              <a:cxnLst/>
              <a:rect l="l" t="t" r="r" b="b"/>
              <a:pathLst>
                <a:path w="23" h="192" extrusionOk="0">
                  <a:moveTo>
                    <a:pt x="10" y="77"/>
                  </a:moveTo>
                  <a:cubicBezTo>
                    <a:pt x="12" y="66"/>
                    <a:pt x="16" y="54"/>
                    <a:pt x="18" y="42"/>
                  </a:cubicBezTo>
                  <a:cubicBezTo>
                    <a:pt x="21" y="29"/>
                    <a:pt x="23" y="15"/>
                    <a:pt x="23" y="2"/>
                  </a:cubicBezTo>
                  <a:cubicBezTo>
                    <a:pt x="23" y="0"/>
                    <a:pt x="18" y="0"/>
                    <a:pt x="18" y="2"/>
                  </a:cubicBezTo>
                  <a:cubicBezTo>
                    <a:pt x="19" y="26"/>
                    <a:pt x="12" y="50"/>
                    <a:pt x="6" y="73"/>
                  </a:cubicBezTo>
                  <a:cubicBezTo>
                    <a:pt x="4" y="85"/>
                    <a:pt x="2" y="97"/>
                    <a:pt x="1" y="110"/>
                  </a:cubicBezTo>
                  <a:cubicBezTo>
                    <a:pt x="0" y="122"/>
                    <a:pt x="1" y="135"/>
                    <a:pt x="2" y="148"/>
                  </a:cubicBezTo>
                  <a:cubicBezTo>
                    <a:pt x="3" y="162"/>
                    <a:pt x="5" y="176"/>
                    <a:pt x="8" y="191"/>
                  </a:cubicBezTo>
                  <a:cubicBezTo>
                    <a:pt x="8" y="192"/>
                    <a:pt x="12" y="192"/>
                    <a:pt x="12" y="191"/>
                  </a:cubicBezTo>
                  <a:cubicBezTo>
                    <a:pt x="8" y="165"/>
                    <a:pt x="5" y="140"/>
                    <a:pt x="5" y="114"/>
                  </a:cubicBezTo>
                  <a:cubicBezTo>
                    <a:pt x="6" y="102"/>
                    <a:pt x="7" y="89"/>
                    <a:pt x="1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5379106" y="2301238"/>
              <a:ext cx="91227" cy="509352"/>
            </a:xfrm>
            <a:custGeom>
              <a:avLst/>
              <a:gdLst/>
              <a:ahLst/>
              <a:cxnLst/>
              <a:rect l="l" t="t" r="r" b="b"/>
              <a:pathLst>
                <a:path w="31" h="177" extrusionOk="0">
                  <a:moveTo>
                    <a:pt x="21" y="36"/>
                  </a:moveTo>
                  <a:cubicBezTo>
                    <a:pt x="17" y="24"/>
                    <a:pt x="12" y="13"/>
                    <a:pt x="6" y="2"/>
                  </a:cubicBezTo>
                  <a:cubicBezTo>
                    <a:pt x="5" y="0"/>
                    <a:pt x="0" y="1"/>
                    <a:pt x="1" y="2"/>
                  </a:cubicBezTo>
                  <a:cubicBezTo>
                    <a:pt x="13" y="22"/>
                    <a:pt x="20" y="43"/>
                    <a:pt x="24" y="65"/>
                  </a:cubicBezTo>
                  <a:cubicBezTo>
                    <a:pt x="28" y="88"/>
                    <a:pt x="27" y="112"/>
                    <a:pt x="24" y="135"/>
                  </a:cubicBezTo>
                  <a:cubicBezTo>
                    <a:pt x="23" y="149"/>
                    <a:pt x="20" y="162"/>
                    <a:pt x="17" y="175"/>
                  </a:cubicBezTo>
                  <a:cubicBezTo>
                    <a:pt x="16" y="177"/>
                    <a:pt x="21" y="177"/>
                    <a:pt x="21" y="175"/>
                  </a:cubicBezTo>
                  <a:cubicBezTo>
                    <a:pt x="27" y="152"/>
                    <a:pt x="31" y="128"/>
                    <a:pt x="31" y="103"/>
                  </a:cubicBezTo>
                  <a:cubicBezTo>
                    <a:pt x="31" y="81"/>
                    <a:pt x="28" y="58"/>
                    <a:pt x="21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3752217" y="2430474"/>
              <a:ext cx="159650" cy="729818"/>
            </a:xfrm>
            <a:custGeom>
              <a:avLst/>
              <a:gdLst/>
              <a:ahLst/>
              <a:cxnLst/>
              <a:rect l="l" t="t" r="r" b="b"/>
              <a:pathLst>
                <a:path w="57" h="256" extrusionOk="0">
                  <a:moveTo>
                    <a:pt x="55" y="100"/>
                  </a:moveTo>
                  <a:cubicBezTo>
                    <a:pt x="57" y="84"/>
                    <a:pt x="57" y="67"/>
                    <a:pt x="53" y="51"/>
                  </a:cubicBezTo>
                  <a:cubicBezTo>
                    <a:pt x="49" y="35"/>
                    <a:pt x="41" y="20"/>
                    <a:pt x="32" y="6"/>
                  </a:cubicBezTo>
                  <a:cubicBezTo>
                    <a:pt x="31" y="5"/>
                    <a:pt x="29" y="3"/>
                    <a:pt x="28" y="1"/>
                  </a:cubicBezTo>
                  <a:cubicBezTo>
                    <a:pt x="28" y="0"/>
                    <a:pt x="26" y="0"/>
                    <a:pt x="25" y="0"/>
                  </a:cubicBezTo>
                  <a:cubicBezTo>
                    <a:pt x="25" y="1"/>
                    <a:pt x="23" y="1"/>
                    <a:pt x="24" y="2"/>
                  </a:cubicBezTo>
                  <a:cubicBezTo>
                    <a:pt x="34" y="15"/>
                    <a:pt x="42" y="30"/>
                    <a:pt x="47" y="45"/>
                  </a:cubicBezTo>
                  <a:cubicBezTo>
                    <a:pt x="51" y="61"/>
                    <a:pt x="53" y="78"/>
                    <a:pt x="51" y="94"/>
                  </a:cubicBezTo>
                  <a:cubicBezTo>
                    <a:pt x="49" y="111"/>
                    <a:pt x="43" y="128"/>
                    <a:pt x="39" y="144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3" y="117"/>
                    <a:pt x="18" y="93"/>
                    <a:pt x="10" y="67"/>
                  </a:cubicBezTo>
                  <a:cubicBezTo>
                    <a:pt x="8" y="59"/>
                    <a:pt x="6" y="51"/>
                    <a:pt x="5" y="42"/>
                  </a:cubicBezTo>
                  <a:cubicBezTo>
                    <a:pt x="5" y="41"/>
                    <a:pt x="0" y="41"/>
                    <a:pt x="1" y="42"/>
                  </a:cubicBezTo>
                  <a:cubicBezTo>
                    <a:pt x="3" y="72"/>
                    <a:pt x="19" y="99"/>
                    <a:pt x="29" y="127"/>
                  </a:cubicBezTo>
                  <a:cubicBezTo>
                    <a:pt x="32" y="135"/>
                    <a:pt x="34" y="143"/>
                    <a:pt x="36" y="151"/>
                  </a:cubicBezTo>
                  <a:cubicBezTo>
                    <a:pt x="36" y="152"/>
                    <a:pt x="36" y="152"/>
                    <a:pt x="37" y="152"/>
                  </a:cubicBezTo>
                  <a:cubicBezTo>
                    <a:pt x="36" y="158"/>
                    <a:pt x="35" y="164"/>
                    <a:pt x="35" y="169"/>
                  </a:cubicBezTo>
                  <a:cubicBezTo>
                    <a:pt x="34" y="178"/>
                    <a:pt x="34" y="187"/>
                    <a:pt x="36" y="195"/>
                  </a:cubicBezTo>
                  <a:cubicBezTo>
                    <a:pt x="39" y="213"/>
                    <a:pt x="46" y="230"/>
                    <a:pt x="41" y="248"/>
                  </a:cubicBezTo>
                  <a:cubicBezTo>
                    <a:pt x="41" y="250"/>
                    <a:pt x="40" y="252"/>
                    <a:pt x="39" y="254"/>
                  </a:cubicBezTo>
                  <a:cubicBezTo>
                    <a:pt x="38" y="256"/>
                    <a:pt x="43" y="256"/>
                    <a:pt x="43" y="255"/>
                  </a:cubicBezTo>
                  <a:cubicBezTo>
                    <a:pt x="51" y="238"/>
                    <a:pt x="46" y="220"/>
                    <a:pt x="42" y="203"/>
                  </a:cubicBezTo>
                  <a:cubicBezTo>
                    <a:pt x="40" y="194"/>
                    <a:pt x="39" y="185"/>
                    <a:pt x="39" y="176"/>
                  </a:cubicBezTo>
                  <a:cubicBezTo>
                    <a:pt x="39" y="168"/>
                    <a:pt x="40" y="159"/>
                    <a:pt x="42" y="151"/>
                  </a:cubicBezTo>
                  <a:cubicBezTo>
                    <a:pt x="46" y="134"/>
                    <a:pt x="52" y="117"/>
                    <a:pt x="55" y="1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4" name="Google Shape;464;p7"/>
          <p:cNvSpPr txBox="1"/>
          <p:nvPr/>
        </p:nvSpPr>
        <p:spPr>
          <a:xfrm>
            <a:off x="343573" y="1376276"/>
            <a:ext cx="6953407" cy="3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k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orištenje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Tablice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aktivnosti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na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početku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tretmana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(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klijenti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bilježe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aktivnost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u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svakom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satu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ocjenjuju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osjećaj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zadovoljstva</a:t>
            </a:r>
            <a:r>
              <a:rPr lang="en-US" i="0" u="none" strike="noStrike" cap="none" dirty="0">
                <a:solidFill>
                  <a:schemeClr val="dk1"/>
                </a:solidFill>
              </a:rPr>
              <a:t>)</a:t>
            </a:r>
            <a:endParaRPr i="0" u="none" strike="noStrike" cap="none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t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erapeut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koristi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informacije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za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vođenje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klijenata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u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planiranju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aktivnosti</a:t>
            </a:r>
            <a:endParaRPr lang="hr-HR" i="0" u="none" strike="noStrike" cap="none" dirty="0">
              <a:solidFill>
                <a:schemeClr val="dk1"/>
              </a:solidFill>
            </a:endParaRPr>
          </a:p>
          <a:p>
            <a:pPr marL="1587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</a:pPr>
            <a:endParaRPr i="0" u="none" strike="noStrike" cap="none" dirty="0">
              <a:solidFill>
                <a:schemeClr val="dk1"/>
              </a:solidFill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-US" dirty="0" err="1">
                <a:solidFill>
                  <a:schemeClr val="dk1"/>
                </a:solidFill>
              </a:rPr>
              <a:t>n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isu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svi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klijenti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zainteresirani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za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ispunjavanje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Tablice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aktivnosti</a:t>
            </a:r>
            <a:endParaRPr i="0" u="none" strike="noStrike" cap="none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●"/>
            </a:pPr>
            <a:r>
              <a:rPr lang="en-US" dirty="0" err="1"/>
              <a:t>m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ožemo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tražiti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da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opišu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svoje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aktivnosti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tipičnog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dana,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što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daje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dovoljno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informacija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za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otkrivanje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koje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su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vrste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aktivnosti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izbjegavali</a:t>
            </a:r>
            <a:endParaRPr i="0" u="none" strike="noStrike" cap="none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"/>
              <a:buChar char="●"/>
            </a:pPr>
            <a:r>
              <a:rPr lang="en-US" dirty="0">
                <a:solidFill>
                  <a:schemeClr val="dk1"/>
                </a:solidFill>
              </a:rPr>
              <a:t>u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idealnom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slučaju</a:t>
            </a:r>
            <a:r>
              <a:rPr lang="en-US" i="0" u="none" strike="noStrike" cap="none" dirty="0">
                <a:solidFill>
                  <a:schemeClr val="dk1"/>
                </a:solidFill>
              </a:rPr>
              <a:t>, u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evaluaciji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prvom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susretu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trebamo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izvući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potencijalne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aktivnosti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od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klijenata</a:t>
            </a:r>
            <a:r>
              <a:rPr lang="en-US" i="0" u="none" strike="noStrike" cap="none" dirty="0">
                <a:solidFill>
                  <a:schemeClr val="dk1"/>
                </a:solidFill>
              </a:rPr>
              <a:t>, a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ako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nemamo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dovoljno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vremena</a:t>
            </a:r>
            <a:r>
              <a:rPr lang="en-US" i="0" u="none" strike="noStrike" cap="none" dirty="0">
                <a:solidFill>
                  <a:schemeClr val="dk1"/>
                </a:solidFill>
              </a:rPr>
              <a:t>,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možemo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predložiti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aktivnosti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koje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su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u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skladu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sa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željama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vrijednostima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klijenta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hr-HR" dirty="0">
                <a:solidFill>
                  <a:schemeClr val="dk1"/>
                </a:solidFill>
              </a:rPr>
              <a:t/>
            </a:r>
            <a:br>
              <a:rPr lang="hr-HR" dirty="0">
                <a:solidFill>
                  <a:schemeClr val="dk1"/>
                </a:solidFill>
              </a:rPr>
            </a:br>
            <a:r>
              <a:rPr lang="en-US" dirty="0">
                <a:solidFill>
                  <a:schemeClr val="dk1"/>
                </a:solidFill>
              </a:rPr>
              <a:t>→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u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narednim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susretima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možemo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napraviti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kombinaciju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sugeriranja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i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izvlačenja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ideja</a:t>
            </a:r>
            <a:r>
              <a:rPr lang="en-US" i="0" u="none" strike="noStrike" cap="none" dirty="0">
                <a:solidFill>
                  <a:schemeClr val="dk1"/>
                </a:solidFill>
              </a:rPr>
              <a:t> za </a:t>
            </a:r>
            <a:r>
              <a:rPr lang="en-US" i="0" u="none" strike="noStrike" cap="none" dirty="0" err="1">
                <a:solidFill>
                  <a:schemeClr val="dk1"/>
                </a:solidFill>
              </a:rPr>
              <a:t>aktivnost</a:t>
            </a:r>
            <a:r>
              <a:rPr lang="en-US" dirty="0" err="1">
                <a:solidFill>
                  <a:schemeClr val="dk1"/>
                </a:solidFill>
              </a:rPr>
              <a:t>i</a:t>
            </a:r>
            <a:endParaRPr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465" name="Google Shape;465;p7"/>
          <p:cNvSpPr txBox="1">
            <a:spLocks noGrp="1"/>
          </p:cNvSpPr>
          <p:nvPr>
            <p:ph type="title"/>
          </p:nvPr>
        </p:nvSpPr>
        <p:spPr>
          <a:xfrm>
            <a:off x="642829" y="141034"/>
            <a:ext cx="77724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Planiranje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aktivnosti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8"/>
          <p:cNvSpPr txBox="1">
            <a:spLocks noGrp="1"/>
          </p:cNvSpPr>
          <p:nvPr>
            <p:ph type="title"/>
          </p:nvPr>
        </p:nvSpPr>
        <p:spPr>
          <a:xfrm>
            <a:off x="0" y="71450"/>
            <a:ext cx="2393156" cy="296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1800" b="0" dirty="0" err="1">
                <a:latin typeface="Arial"/>
                <a:ea typeface="Arial"/>
                <a:cs typeface="Arial"/>
                <a:sym typeface="Arial"/>
              </a:rPr>
              <a:t>Primjer</a:t>
            </a:r>
            <a:r>
              <a:rPr lang="en-US" sz="18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dirty="0" err="1">
                <a:latin typeface="Arial"/>
                <a:ea typeface="Arial"/>
                <a:cs typeface="Arial"/>
                <a:sym typeface="Arial"/>
              </a:rPr>
              <a:t>tablice</a:t>
            </a:r>
            <a:r>
              <a:rPr lang="en-US" sz="18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dirty="0" err="1">
                <a:latin typeface="Arial"/>
                <a:ea typeface="Arial"/>
                <a:cs typeface="Arial"/>
                <a:sym typeface="Arial"/>
              </a:rPr>
              <a:t>aktivnosti</a:t>
            </a:r>
            <a:r>
              <a:rPr lang="en-US" sz="1800" b="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(1.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strana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Praćenje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ocjenjivanje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aktivnosti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Bilježenje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raspoloženja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dirty="0" err="1">
                <a:latin typeface="Arial"/>
                <a:ea typeface="Arial"/>
                <a:cs typeface="Arial"/>
                <a:sym typeface="Arial"/>
              </a:rPr>
              <a:t>skali</a:t>
            </a:r>
            <a:r>
              <a:rPr lang="en-US" sz="1600" b="0" dirty="0">
                <a:latin typeface="Arial"/>
                <a:ea typeface="Arial"/>
                <a:cs typeface="Arial"/>
                <a:sym typeface="Arial"/>
              </a:rPr>
              <a:t> 0-10)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Google Shape;471;p8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1700" y="0"/>
            <a:ext cx="60471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rsonal Development and Self-Knowledge by Slidesgo">
  <a:themeElements>
    <a:clrScheme name="Simple Light">
      <a:dk1>
        <a:srgbClr val="1D2A33"/>
      </a:dk1>
      <a:lt1>
        <a:srgbClr val="FAFEFF"/>
      </a:lt1>
      <a:dk2>
        <a:srgbClr val="DF7628"/>
      </a:dk2>
      <a:lt2>
        <a:srgbClr val="E7A749"/>
      </a:lt2>
      <a:accent1>
        <a:srgbClr val="BEE2EA"/>
      </a:accent1>
      <a:accent2>
        <a:srgbClr val="5EADB5"/>
      </a:accent2>
      <a:accent3>
        <a:srgbClr val="6A8EA8"/>
      </a:accent3>
      <a:accent4>
        <a:srgbClr val="4C6880"/>
      </a:accent4>
      <a:accent5>
        <a:srgbClr val="B5696D"/>
      </a:accent5>
      <a:accent6>
        <a:srgbClr val="F8B8B9"/>
      </a:accent6>
      <a:hlink>
        <a:srgbClr val="1D2A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975</Words>
  <Application>Microsoft Office PowerPoint</Application>
  <PresentationFormat>On-screen Show (16:9)</PresentationFormat>
  <Paragraphs>118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Manjari</vt:lpstr>
      <vt:lpstr>Arial</vt:lpstr>
      <vt:lpstr>Courier New</vt:lpstr>
      <vt:lpstr>Nunito Light</vt:lpstr>
      <vt:lpstr>Calibri</vt:lpstr>
      <vt:lpstr>Wingdings</vt:lpstr>
      <vt:lpstr>Work Sans</vt:lpstr>
      <vt:lpstr>Personal Development and Self-Knowledge by Slidesgo</vt:lpstr>
      <vt:lpstr>Planiranje aktivnosti u BKT tretmanu</vt:lpstr>
      <vt:lpstr>Planiranje aktivnosti</vt:lpstr>
      <vt:lpstr>PowerPoint Presentation</vt:lpstr>
      <vt:lpstr>Konceptualizacija neaktivnosti</vt:lpstr>
      <vt:lpstr>PowerPoint Presentation</vt:lpstr>
      <vt:lpstr>PowerPoint Presentation</vt:lpstr>
      <vt:lpstr>Konceptualizacija nedostatka zadovoljstva</vt:lpstr>
      <vt:lpstr>Planiranje aktivnosti</vt:lpstr>
      <vt:lpstr>Primjer tablice aktivnosti (1. strana: Praćenje i ocjenjivanje aktivnosti; Bilježenje raspoloženja na skali 0-10)</vt:lpstr>
      <vt:lpstr>PowerPoint Presentation</vt:lpstr>
      <vt:lpstr>Što kada se klijenti opiru rasporedu aktivnosti?</vt:lpstr>
      <vt:lpstr>Nakon što odredimo aktivnosti s klijentom:</vt:lpstr>
      <vt:lpstr>PowerPoint Presentation</vt:lpstr>
      <vt:lpstr>Ocjenjivanje aktivnosti</vt:lpstr>
      <vt:lpstr>Primjer tablice aktivnosti s ocjenjivanjem (2. strana: ocjenjivanje aktivnosti)</vt:lpstr>
      <vt:lpstr>PowerPoint Presentation</vt:lpstr>
      <vt:lpstr>PowerPoint Presentation</vt:lpstr>
      <vt:lpstr>Korištenje Tablice aktivnosti za procjenu predviđanja</vt:lpstr>
      <vt:lpstr>Sažetak:</vt:lpstr>
      <vt:lpstr>Literatura: Beck, J.S. (2021). Cognitive Behavior Therapy: Basics and Beyond. The Guilford Press. (Poglavlje 7)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Planiranje aktivnosti u BKT tretmanu</dc:title>
  <dc:creator>User</dc:creator>
  <cp:lastModifiedBy>hubikotvr@outlook.com</cp:lastModifiedBy>
  <cp:revision>7</cp:revision>
  <dcterms:modified xsi:type="dcterms:W3CDTF">2025-05-15T11:07:54Z</dcterms:modified>
</cp:coreProperties>
</file>