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80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orisnik" initials="K" lastIdx="16" clrIdx="0">
    <p:extLst>
      <p:ext uri="{19B8F6BF-5375-455C-9EA6-DF929625EA0E}">
        <p15:presenceInfo xmlns:p15="http://schemas.microsoft.com/office/powerpoint/2012/main" userId="Korisnik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2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22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8A5433E-E7AD-4C8C-B759-4CE4E581722D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08ED4BF-8998-496E-86B1-45836791FB9D}">
      <dgm:prSet/>
      <dgm:spPr/>
      <dgm:t>
        <a:bodyPr/>
        <a:lstStyle/>
        <a:p>
          <a:r>
            <a:rPr lang="en-US" dirty="0"/>
            <a:t>"</a:t>
          </a:r>
          <a:r>
            <a:rPr lang="en-US" dirty="0" err="1"/>
            <a:t>Što</a:t>
          </a:r>
          <a:r>
            <a:rPr lang="en-US" dirty="0"/>
            <a:t> </a:t>
          </a:r>
          <a:r>
            <a:rPr lang="en-US" dirty="0" err="1"/>
            <a:t>mislite</a:t>
          </a:r>
          <a:r>
            <a:rPr lang="en-US" dirty="0"/>
            <a:t> o </a:t>
          </a:r>
          <a:r>
            <a:rPr lang="en-US" dirty="0" err="1"/>
            <a:t>današnjoj</a:t>
          </a:r>
          <a:r>
            <a:rPr lang="en-US" dirty="0"/>
            <a:t> </a:t>
          </a:r>
          <a:r>
            <a:rPr lang="en-US" dirty="0" err="1"/>
            <a:t>seansi</a:t>
          </a:r>
          <a:r>
            <a:rPr lang="en-US" dirty="0"/>
            <a:t>?"</a:t>
          </a:r>
        </a:p>
      </dgm:t>
    </dgm:pt>
    <dgm:pt modelId="{9E70747E-11FA-4065-A7D5-1EDB81442127}" type="parTrans" cxnId="{8199D6A6-92B8-456E-9D73-5E04FD7A0321}">
      <dgm:prSet/>
      <dgm:spPr/>
      <dgm:t>
        <a:bodyPr/>
        <a:lstStyle/>
        <a:p>
          <a:endParaRPr lang="en-US"/>
        </a:p>
      </dgm:t>
    </dgm:pt>
    <dgm:pt modelId="{512E9469-5546-4423-B120-D5999BD3A501}" type="sibTrans" cxnId="{8199D6A6-92B8-456E-9D73-5E04FD7A0321}">
      <dgm:prSet/>
      <dgm:spPr/>
      <dgm:t>
        <a:bodyPr/>
        <a:lstStyle/>
        <a:p>
          <a:endParaRPr lang="en-US"/>
        </a:p>
      </dgm:t>
    </dgm:pt>
    <dgm:pt modelId="{87994CE3-7E88-478C-A7E3-8A45FE1EE2B0}">
      <dgm:prSet/>
      <dgm:spPr/>
      <dgm:t>
        <a:bodyPr/>
        <a:lstStyle/>
        <a:p>
          <a:r>
            <a:rPr lang="en-US" dirty="0"/>
            <a:t>"</a:t>
          </a:r>
          <a:r>
            <a:rPr lang="en-US" dirty="0" err="1"/>
            <a:t>Jeste</a:t>
          </a:r>
          <a:r>
            <a:rPr lang="en-US" dirty="0"/>
            <a:t> li </a:t>
          </a:r>
          <a:r>
            <a:rPr lang="en-US" dirty="0" err="1"/>
            <a:t>pomislili</a:t>
          </a:r>
          <a:r>
            <a:rPr lang="en-US" dirty="0"/>
            <a:t> da </a:t>
          </a:r>
          <a:r>
            <a:rPr lang="en-US" dirty="0" err="1"/>
            <a:t>sam</a:t>
          </a:r>
          <a:r>
            <a:rPr lang="en-US" dirty="0"/>
            <a:t> </a:t>
          </a:r>
          <a:r>
            <a:rPr lang="en-US" dirty="0" err="1"/>
            <a:t>nešto</a:t>
          </a:r>
          <a:r>
            <a:rPr lang="en-US" dirty="0"/>
            <a:t> </a:t>
          </a:r>
          <a:r>
            <a:rPr lang="en-US" dirty="0" err="1"/>
            <a:t>krivo</a:t>
          </a:r>
          <a:r>
            <a:rPr lang="en-US" dirty="0"/>
            <a:t> </a:t>
          </a:r>
          <a:r>
            <a:rPr lang="en-US" dirty="0" err="1"/>
            <a:t>učinio</a:t>
          </a:r>
          <a:r>
            <a:rPr lang="en-US" dirty="0"/>
            <a:t>, </a:t>
          </a:r>
          <a:r>
            <a:rPr lang="en-US" dirty="0" err="1"/>
            <a:t>ili</a:t>
          </a:r>
          <a:r>
            <a:rPr lang="en-US" dirty="0"/>
            <a:t> </a:t>
          </a:r>
          <a:r>
            <a:rPr lang="en-US" dirty="0" err="1"/>
            <a:t>nešto</a:t>
          </a:r>
          <a:r>
            <a:rPr lang="en-US" dirty="0"/>
            <a:t> </a:t>
          </a:r>
          <a:r>
            <a:rPr lang="en-US" dirty="0" err="1"/>
            <a:t>niste</a:t>
          </a:r>
          <a:r>
            <a:rPr lang="en-US" dirty="0"/>
            <a:t> dobro </a:t>
          </a:r>
          <a:r>
            <a:rPr lang="en-US" dirty="0" err="1"/>
            <a:t>razumjeli</a:t>
          </a:r>
          <a:r>
            <a:rPr lang="en-US" dirty="0"/>
            <a:t>?"</a:t>
          </a:r>
        </a:p>
      </dgm:t>
    </dgm:pt>
    <dgm:pt modelId="{193E5123-F628-472D-A720-BC79C86DD2D8}" type="parTrans" cxnId="{3E51CC5E-19B7-4F64-904D-222C64532275}">
      <dgm:prSet/>
      <dgm:spPr/>
      <dgm:t>
        <a:bodyPr/>
        <a:lstStyle/>
        <a:p>
          <a:endParaRPr lang="en-US"/>
        </a:p>
      </dgm:t>
    </dgm:pt>
    <dgm:pt modelId="{FD4BF0B2-67DA-4F12-8BAD-8A77E025AA46}" type="sibTrans" cxnId="{3E51CC5E-19B7-4F64-904D-222C64532275}">
      <dgm:prSet/>
      <dgm:spPr/>
      <dgm:t>
        <a:bodyPr/>
        <a:lstStyle/>
        <a:p>
          <a:endParaRPr lang="en-US"/>
        </a:p>
      </dgm:t>
    </dgm:pt>
    <dgm:pt modelId="{B3E928BC-54A6-4732-AFB9-B7629651F457}">
      <dgm:prSet/>
      <dgm:spPr/>
      <dgm:t>
        <a:bodyPr/>
        <a:lstStyle/>
        <a:p>
          <a:r>
            <a:rPr lang="en-US"/>
            <a:t>"Ima li bilo čega što želite drugačije napraviti u sljedećoj seansi?"</a:t>
          </a:r>
        </a:p>
      </dgm:t>
    </dgm:pt>
    <dgm:pt modelId="{56B1258A-A870-43BC-BB18-E3BFFE6E29C9}" type="parTrans" cxnId="{628546FB-E5DD-483D-BE96-5968782C67C9}">
      <dgm:prSet/>
      <dgm:spPr/>
      <dgm:t>
        <a:bodyPr/>
        <a:lstStyle/>
        <a:p>
          <a:endParaRPr lang="en-US"/>
        </a:p>
      </dgm:t>
    </dgm:pt>
    <dgm:pt modelId="{63421668-4B72-4415-A22E-5982515C79AB}" type="sibTrans" cxnId="{628546FB-E5DD-483D-BE96-5968782C67C9}">
      <dgm:prSet/>
      <dgm:spPr/>
      <dgm:t>
        <a:bodyPr/>
        <a:lstStyle/>
        <a:p>
          <a:endParaRPr lang="en-US"/>
        </a:p>
      </dgm:t>
    </dgm:pt>
    <dgm:pt modelId="{E50DBDA4-BC37-480A-A4EE-D4F898812F2D}">
      <dgm:prSet/>
      <dgm:spPr/>
      <dgm:t>
        <a:bodyPr/>
        <a:lstStyle/>
        <a:p>
          <a:r>
            <a:rPr lang="en-US"/>
            <a:t>Ispuniti obrazac nakon seanse - upućuje na važne sadržaje i procese, te na procjenu kompetentnosti i brižnosti terapeuta (nekima se lakše izraziti pismeno)</a:t>
          </a:r>
        </a:p>
      </dgm:t>
    </dgm:pt>
    <dgm:pt modelId="{481AAB90-72F1-45BE-B174-2559AFE18333}" type="parTrans" cxnId="{C173344C-3C3A-43C4-981B-3741AF6DC43C}">
      <dgm:prSet/>
      <dgm:spPr/>
      <dgm:t>
        <a:bodyPr/>
        <a:lstStyle/>
        <a:p>
          <a:endParaRPr lang="en-US"/>
        </a:p>
      </dgm:t>
    </dgm:pt>
    <dgm:pt modelId="{DE19882D-4AFB-406B-8D41-C3BFBCAD48E4}" type="sibTrans" cxnId="{C173344C-3C3A-43C4-981B-3741AF6DC43C}">
      <dgm:prSet/>
      <dgm:spPr/>
      <dgm:t>
        <a:bodyPr/>
        <a:lstStyle/>
        <a:p>
          <a:endParaRPr lang="en-US"/>
        </a:p>
      </dgm:t>
    </dgm:pt>
    <dgm:pt modelId="{F8276ABF-6F26-49F8-8308-AB05D230A52A}">
      <dgm:prSet/>
      <dgm:spPr/>
      <dgm:t>
        <a:bodyPr/>
        <a:lstStyle/>
        <a:p>
          <a:r>
            <a:rPr lang="en-US" dirty="0" err="1"/>
            <a:t>Moguće</a:t>
          </a:r>
          <a:r>
            <a:rPr lang="en-US" dirty="0"/>
            <a:t> </a:t>
          </a:r>
          <a:r>
            <a:rPr lang="en-US" dirty="0" err="1"/>
            <a:t>i</a:t>
          </a:r>
          <a:r>
            <a:rPr lang="en-US" dirty="0"/>
            <a:t> </a:t>
          </a:r>
          <a:r>
            <a:rPr lang="en-US" dirty="0" err="1"/>
            <a:t>na</a:t>
          </a:r>
          <a:r>
            <a:rPr lang="en-US" dirty="0"/>
            <a:t> </a:t>
          </a:r>
          <a:r>
            <a:rPr lang="en-US" dirty="0" err="1"/>
            <a:t>početku</a:t>
          </a:r>
          <a:r>
            <a:rPr lang="en-US" dirty="0"/>
            <a:t> </a:t>
          </a:r>
          <a:r>
            <a:rPr lang="en-US" dirty="0" err="1"/>
            <a:t>seanse</a:t>
          </a:r>
          <a:r>
            <a:rPr lang="en-US" dirty="0"/>
            <a:t>, </a:t>
          </a:r>
          <a:r>
            <a:rPr lang="en-US" dirty="0" err="1"/>
            <a:t>ako</a:t>
          </a:r>
          <a:r>
            <a:rPr lang="en-US" dirty="0"/>
            <a:t> </a:t>
          </a:r>
          <a:r>
            <a:rPr lang="en-US" dirty="0" err="1"/>
            <a:t>sumnjate</a:t>
          </a:r>
          <a:r>
            <a:rPr lang="en-US" dirty="0"/>
            <a:t> da je </a:t>
          </a:r>
          <a:r>
            <a:rPr lang="hr-HR" dirty="0" smtClean="0"/>
            <a:t>kl</a:t>
          </a:r>
          <a:r>
            <a:rPr lang="en-US" dirty="0" err="1" smtClean="0"/>
            <a:t>ijent</a:t>
          </a:r>
          <a:r>
            <a:rPr lang="en-US" dirty="0" smtClean="0"/>
            <a:t> </a:t>
          </a:r>
          <a:r>
            <a:rPr lang="en-US" dirty="0" err="1"/>
            <a:t>imao</a:t>
          </a:r>
          <a:r>
            <a:rPr lang="en-US" dirty="0"/>
            <a:t> </a:t>
          </a:r>
          <a:r>
            <a:rPr lang="en-US" dirty="0" err="1"/>
            <a:t>negativne</a:t>
          </a:r>
          <a:r>
            <a:rPr lang="en-US" dirty="0"/>
            <a:t> </a:t>
          </a:r>
          <a:r>
            <a:rPr lang="en-US" dirty="0" err="1"/>
            <a:t>raakcije</a:t>
          </a:r>
          <a:r>
            <a:rPr lang="en-US" dirty="0"/>
            <a:t> u </a:t>
          </a:r>
          <a:r>
            <a:rPr lang="en-US" dirty="0" err="1"/>
            <a:t>prethodnoj</a:t>
          </a:r>
          <a:r>
            <a:rPr lang="en-US" dirty="0"/>
            <a:t> </a:t>
          </a:r>
          <a:r>
            <a:rPr lang="en-US" dirty="0" err="1"/>
            <a:t>seansi</a:t>
          </a:r>
          <a:endParaRPr lang="en-US" dirty="0"/>
        </a:p>
      </dgm:t>
    </dgm:pt>
    <dgm:pt modelId="{980A1616-C952-435E-B3A5-22F295E3E4E6}" type="parTrans" cxnId="{ECE2D64C-6B94-40B0-9BC9-88EFEDD9599A}">
      <dgm:prSet/>
      <dgm:spPr/>
      <dgm:t>
        <a:bodyPr/>
        <a:lstStyle/>
        <a:p>
          <a:endParaRPr lang="en-US"/>
        </a:p>
      </dgm:t>
    </dgm:pt>
    <dgm:pt modelId="{B5BF86ED-8A7D-4620-8E94-F98A718B4331}" type="sibTrans" cxnId="{ECE2D64C-6B94-40B0-9BC9-88EFEDD9599A}">
      <dgm:prSet/>
      <dgm:spPr/>
      <dgm:t>
        <a:bodyPr/>
        <a:lstStyle/>
        <a:p>
          <a:endParaRPr lang="en-US"/>
        </a:p>
      </dgm:t>
    </dgm:pt>
    <dgm:pt modelId="{712C1550-461B-4330-A845-9960E925CA01}" type="pres">
      <dgm:prSet presAssocID="{F8A5433E-E7AD-4C8C-B759-4CE4E581722D}" presName="vert0" presStyleCnt="0">
        <dgm:presLayoutVars>
          <dgm:dir/>
          <dgm:animOne val="branch"/>
          <dgm:animLvl val="lvl"/>
        </dgm:presLayoutVars>
      </dgm:prSet>
      <dgm:spPr/>
      <dgm:t>
        <a:bodyPr/>
        <a:lstStyle/>
        <a:p>
          <a:endParaRPr lang="hr-HR"/>
        </a:p>
      </dgm:t>
    </dgm:pt>
    <dgm:pt modelId="{DAADD750-A6F5-4A0C-8881-DC38A1E117D5}" type="pres">
      <dgm:prSet presAssocID="{F08ED4BF-8998-496E-86B1-45836791FB9D}" presName="thickLine" presStyleLbl="alignNode1" presStyleIdx="0" presStyleCnt="5"/>
      <dgm:spPr/>
    </dgm:pt>
    <dgm:pt modelId="{15D1613B-8614-4868-9DD7-A6E933682C50}" type="pres">
      <dgm:prSet presAssocID="{F08ED4BF-8998-496E-86B1-45836791FB9D}" presName="horz1" presStyleCnt="0"/>
      <dgm:spPr/>
    </dgm:pt>
    <dgm:pt modelId="{F68776A1-93DE-4DD1-9CA7-F51F76DFDAEB}" type="pres">
      <dgm:prSet presAssocID="{F08ED4BF-8998-496E-86B1-45836791FB9D}" presName="tx1" presStyleLbl="revTx" presStyleIdx="0" presStyleCnt="5"/>
      <dgm:spPr/>
      <dgm:t>
        <a:bodyPr/>
        <a:lstStyle/>
        <a:p>
          <a:endParaRPr lang="hr-HR"/>
        </a:p>
      </dgm:t>
    </dgm:pt>
    <dgm:pt modelId="{A56A2E31-C6A3-454B-8B94-0CD330C138E2}" type="pres">
      <dgm:prSet presAssocID="{F08ED4BF-8998-496E-86B1-45836791FB9D}" presName="vert1" presStyleCnt="0"/>
      <dgm:spPr/>
    </dgm:pt>
    <dgm:pt modelId="{BD80AF98-4AF2-45C1-AAD5-0B8BD3D62F89}" type="pres">
      <dgm:prSet presAssocID="{87994CE3-7E88-478C-A7E3-8A45FE1EE2B0}" presName="thickLine" presStyleLbl="alignNode1" presStyleIdx="1" presStyleCnt="5"/>
      <dgm:spPr/>
    </dgm:pt>
    <dgm:pt modelId="{6E11014C-4334-4F3B-827A-1CC2F97191F4}" type="pres">
      <dgm:prSet presAssocID="{87994CE3-7E88-478C-A7E3-8A45FE1EE2B0}" presName="horz1" presStyleCnt="0"/>
      <dgm:spPr/>
    </dgm:pt>
    <dgm:pt modelId="{BEF52E69-A4BA-4113-A36D-C780E78A45D1}" type="pres">
      <dgm:prSet presAssocID="{87994CE3-7E88-478C-A7E3-8A45FE1EE2B0}" presName="tx1" presStyleLbl="revTx" presStyleIdx="1" presStyleCnt="5"/>
      <dgm:spPr/>
      <dgm:t>
        <a:bodyPr/>
        <a:lstStyle/>
        <a:p>
          <a:endParaRPr lang="hr-HR"/>
        </a:p>
      </dgm:t>
    </dgm:pt>
    <dgm:pt modelId="{AAF4AF8D-4F62-4297-97AA-490924EFEA03}" type="pres">
      <dgm:prSet presAssocID="{87994CE3-7E88-478C-A7E3-8A45FE1EE2B0}" presName="vert1" presStyleCnt="0"/>
      <dgm:spPr/>
    </dgm:pt>
    <dgm:pt modelId="{A7F41FBE-D27C-43B5-BECA-7C8FC09D1C68}" type="pres">
      <dgm:prSet presAssocID="{B3E928BC-54A6-4732-AFB9-B7629651F457}" presName="thickLine" presStyleLbl="alignNode1" presStyleIdx="2" presStyleCnt="5"/>
      <dgm:spPr/>
    </dgm:pt>
    <dgm:pt modelId="{055CE727-B0A5-4F23-B768-BE20EA9BB662}" type="pres">
      <dgm:prSet presAssocID="{B3E928BC-54A6-4732-AFB9-B7629651F457}" presName="horz1" presStyleCnt="0"/>
      <dgm:spPr/>
    </dgm:pt>
    <dgm:pt modelId="{B69B68AF-41FC-4275-A76A-5E76A1A12AD2}" type="pres">
      <dgm:prSet presAssocID="{B3E928BC-54A6-4732-AFB9-B7629651F457}" presName="tx1" presStyleLbl="revTx" presStyleIdx="2" presStyleCnt="5"/>
      <dgm:spPr/>
      <dgm:t>
        <a:bodyPr/>
        <a:lstStyle/>
        <a:p>
          <a:endParaRPr lang="hr-HR"/>
        </a:p>
      </dgm:t>
    </dgm:pt>
    <dgm:pt modelId="{2671E75B-B1DF-4392-865E-E6EF6E31DA92}" type="pres">
      <dgm:prSet presAssocID="{B3E928BC-54A6-4732-AFB9-B7629651F457}" presName="vert1" presStyleCnt="0"/>
      <dgm:spPr/>
    </dgm:pt>
    <dgm:pt modelId="{5A9F9BEF-CE8B-4182-8BD8-070D5B9745DF}" type="pres">
      <dgm:prSet presAssocID="{E50DBDA4-BC37-480A-A4EE-D4F898812F2D}" presName="thickLine" presStyleLbl="alignNode1" presStyleIdx="3" presStyleCnt="5"/>
      <dgm:spPr/>
    </dgm:pt>
    <dgm:pt modelId="{CB49D588-7722-47EC-938D-36D6B034136F}" type="pres">
      <dgm:prSet presAssocID="{E50DBDA4-BC37-480A-A4EE-D4F898812F2D}" presName="horz1" presStyleCnt="0"/>
      <dgm:spPr/>
    </dgm:pt>
    <dgm:pt modelId="{5A4C2097-9383-417C-A017-2707368396C8}" type="pres">
      <dgm:prSet presAssocID="{E50DBDA4-BC37-480A-A4EE-D4F898812F2D}" presName="tx1" presStyleLbl="revTx" presStyleIdx="3" presStyleCnt="5"/>
      <dgm:spPr/>
      <dgm:t>
        <a:bodyPr/>
        <a:lstStyle/>
        <a:p>
          <a:endParaRPr lang="hr-HR"/>
        </a:p>
      </dgm:t>
    </dgm:pt>
    <dgm:pt modelId="{5E317AA5-5575-4565-9CAE-D3BDB4A12571}" type="pres">
      <dgm:prSet presAssocID="{E50DBDA4-BC37-480A-A4EE-D4F898812F2D}" presName="vert1" presStyleCnt="0"/>
      <dgm:spPr/>
    </dgm:pt>
    <dgm:pt modelId="{9297C2D2-CBAE-40F4-8F98-7A94BF3B163F}" type="pres">
      <dgm:prSet presAssocID="{F8276ABF-6F26-49F8-8308-AB05D230A52A}" presName="thickLine" presStyleLbl="alignNode1" presStyleIdx="4" presStyleCnt="5"/>
      <dgm:spPr/>
    </dgm:pt>
    <dgm:pt modelId="{8E30FE13-CB17-4477-89DF-05C6286A0C08}" type="pres">
      <dgm:prSet presAssocID="{F8276ABF-6F26-49F8-8308-AB05D230A52A}" presName="horz1" presStyleCnt="0"/>
      <dgm:spPr/>
    </dgm:pt>
    <dgm:pt modelId="{3B025738-232A-4E52-A4D0-78ECB62C3CAD}" type="pres">
      <dgm:prSet presAssocID="{F8276ABF-6F26-49F8-8308-AB05D230A52A}" presName="tx1" presStyleLbl="revTx" presStyleIdx="4" presStyleCnt="5"/>
      <dgm:spPr/>
      <dgm:t>
        <a:bodyPr/>
        <a:lstStyle/>
        <a:p>
          <a:endParaRPr lang="hr-HR"/>
        </a:p>
      </dgm:t>
    </dgm:pt>
    <dgm:pt modelId="{FBDB19CC-1322-449C-A9C7-3FE3BA842939}" type="pres">
      <dgm:prSet presAssocID="{F8276ABF-6F26-49F8-8308-AB05D230A52A}" presName="vert1" presStyleCnt="0"/>
      <dgm:spPr/>
    </dgm:pt>
  </dgm:ptLst>
  <dgm:cxnLst>
    <dgm:cxn modelId="{3E51CC5E-19B7-4F64-904D-222C64532275}" srcId="{F8A5433E-E7AD-4C8C-B759-4CE4E581722D}" destId="{87994CE3-7E88-478C-A7E3-8A45FE1EE2B0}" srcOrd="1" destOrd="0" parTransId="{193E5123-F628-472D-A720-BC79C86DD2D8}" sibTransId="{FD4BF0B2-67DA-4F12-8BAD-8A77E025AA46}"/>
    <dgm:cxn modelId="{628546FB-E5DD-483D-BE96-5968782C67C9}" srcId="{F8A5433E-E7AD-4C8C-B759-4CE4E581722D}" destId="{B3E928BC-54A6-4732-AFB9-B7629651F457}" srcOrd="2" destOrd="0" parTransId="{56B1258A-A870-43BC-BB18-E3BFFE6E29C9}" sibTransId="{63421668-4B72-4415-A22E-5982515C79AB}"/>
    <dgm:cxn modelId="{B0375051-7097-4DFF-8D08-7CB72D4F7F62}" type="presOf" srcId="{F08ED4BF-8998-496E-86B1-45836791FB9D}" destId="{F68776A1-93DE-4DD1-9CA7-F51F76DFDAEB}" srcOrd="0" destOrd="0" presId="urn:microsoft.com/office/officeart/2008/layout/LinedList"/>
    <dgm:cxn modelId="{399E29C7-23EE-4126-830C-A6C26B0C76A9}" type="presOf" srcId="{F8276ABF-6F26-49F8-8308-AB05D230A52A}" destId="{3B025738-232A-4E52-A4D0-78ECB62C3CAD}" srcOrd="0" destOrd="0" presId="urn:microsoft.com/office/officeart/2008/layout/LinedList"/>
    <dgm:cxn modelId="{8199D6A6-92B8-456E-9D73-5E04FD7A0321}" srcId="{F8A5433E-E7AD-4C8C-B759-4CE4E581722D}" destId="{F08ED4BF-8998-496E-86B1-45836791FB9D}" srcOrd="0" destOrd="0" parTransId="{9E70747E-11FA-4065-A7D5-1EDB81442127}" sibTransId="{512E9469-5546-4423-B120-D5999BD3A501}"/>
    <dgm:cxn modelId="{ECE2D64C-6B94-40B0-9BC9-88EFEDD9599A}" srcId="{F8A5433E-E7AD-4C8C-B759-4CE4E581722D}" destId="{F8276ABF-6F26-49F8-8308-AB05D230A52A}" srcOrd="4" destOrd="0" parTransId="{980A1616-C952-435E-B3A5-22F295E3E4E6}" sibTransId="{B5BF86ED-8A7D-4620-8E94-F98A718B4331}"/>
    <dgm:cxn modelId="{B47CE79F-8D16-403B-A396-0317AE305363}" type="presOf" srcId="{B3E928BC-54A6-4732-AFB9-B7629651F457}" destId="{B69B68AF-41FC-4275-A76A-5E76A1A12AD2}" srcOrd="0" destOrd="0" presId="urn:microsoft.com/office/officeart/2008/layout/LinedList"/>
    <dgm:cxn modelId="{0D5CED9C-0455-4D1F-AB22-A864C65E3447}" type="presOf" srcId="{F8A5433E-E7AD-4C8C-B759-4CE4E581722D}" destId="{712C1550-461B-4330-A845-9960E925CA01}" srcOrd="0" destOrd="0" presId="urn:microsoft.com/office/officeart/2008/layout/LinedList"/>
    <dgm:cxn modelId="{C173344C-3C3A-43C4-981B-3741AF6DC43C}" srcId="{F8A5433E-E7AD-4C8C-B759-4CE4E581722D}" destId="{E50DBDA4-BC37-480A-A4EE-D4F898812F2D}" srcOrd="3" destOrd="0" parTransId="{481AAB90-72F1-45BE-B174-2559AFE18333}" sibTransId="{DE19882D-4AFB-406B-8D41-C3BFBCAD48E4}"/>
    <dgm:cxn modelId="{99B64BD0-0A5B-4169-9205-811AB66C3DF3}" type="presOf" srcId="{87994CE3-7E88-478C-A7E3-8A45FE1EE2B0}" destId="{BEF52E69-A4BA-4113-A36D-C780E78A45D1}" srcOrd="0" destOrd="0" presId="urn:microsoft.com/office/officeart/2008/layout/LinedList"/>
    <dgm:cxn modelId="{16F53A9D-6E14-4F95-8ED3-3E2F0EBF67EE}" type="presOf" srcId="{E50DBDA4-BC37-480A-A4EE-D4F898812F2D}" destId="{5A4C2097-9383-417C-A017-2707368396C8}" srcOrd="0" destOrd="0" presId="urn:microsoft.com/office/officeart/2008/layout/LinedList"/>
    <dgm:cxn modelId="{094B0EF1-E8CA-479F-AC1A-5D89D32C71E3}" type="presParOf" srcId="{712C1550-461B-4330-A845-9960E925CA01}" destId="{DAADD750-A6F5-4A0C-8881-DC38A1E117D5}" srcOrd="0" destOrd="0" presId="urn:microsoft.com/office/officeart/2008/layout/LinedList"/>
    <dgm:cxn modelId="{16F8D086-F31E-487F-A6AB-DA56CE36D8C8}" type="presParOf" srcId="{712C1550-461B-4330-A845-9960E925CA01}" destId="{15D1613B-8614-4868-9DD7-A6E933682C50}" srcOrd="1" destOrd="0" presId="urn:microsoft.com/office/officeart/2008/layout/LinedList"/>
    <dgm:cxn modelId="{C9CBDD0F-17EF-41E7-9371-3B2EF96A62B0}" type="presParOf" srcId="{15D1613B-8614-4868-9DD7-A6E933682C50}" destId="{F68776A1-93DE-4DD1-9CA7-F51F76DFDAEB}" srcOrd="0" destOrd="0" presId="urn:microsoft.com/office/officeart/2008/layout/LinedList"/>
    <dgm:cxn modelId="{BE07D931-F240-4479-92FA-78ADB0801016}" type="presParOf" srcId="{15D1613B-8614-4868-9DD7-A6E933682C50}" destId="{A56A2E31-C6A3-454B-8B94-0CD330C138E2}" srcOrd="1" destOrd="0" presId="urn:microsoft.com/office/officeart/2008/layout/LinedList"/>
    <dgm:cxn modelId="{236DF4DA-2278-4E91-85A7-C75D05C632AB}" type="presParOf" srcId="{712C1550-461B-4330-A845-9960E925CA01}" destId="{BD80AF98-4AF2-45C1-AAD5-0B8BD3D62F89}" srcOrd="2" destOrd="0" presId="urn:microsoft.com/office/officeart/2008/layout/LinedList"/>
    <dgm:cxn modelId="{69F4BE61-3D66-4633-B9BE-317FE129C02C}" type="presParOf" srcId="{712C1550-461B-4330-A845-9960E925CA01}" destId="{6E11014C-4334-4F3B-827A-1CC2F97191F4}" srcOrd="3" destOrd="0" presId="urn:microsoft.com/office/officeart/2008/layout/LinedList"/>
    <dgm:cxn modelId="{69350C17-380A-4E31-A05E-6F89363AFDB3}" type="presParOf" srcId="{6E11014C-4334-4F3B-827A-1CC2F97191F4}" destId="{BEF52E69-A4BA-4113-A36D-C780E78A45D1}" srcOrd="0" destOrd="0" presId="urn:microsoft.com/office/officeart/2008/layout/LinedList"/>
    <dgm:cxn modelId="{909936D0-1A41-48B0-AB6F-801EEA808588}" type="presParOf" srcId="{6E11014C-4334-4F3B-827A-1CC2F97191F4}" destId="{AAF4AF8D-4F62-4297-97AA-490924EFEA03}" srcOrd="1" destOrd="0" presId="urn:microsoft.com/office/officeart/2008/layout/LinedList"/>
    <dgm:cxn modelId="{70E7D57C-4832-492B-9118-B9B509BE6536}" type="presParOf" srcId="{712C1550-461B-4330-A845-9960E925CA01}" destId="{A7F41FBE-D27C-43B5-BECA-7C8FC09D1C68}" srcOrd="4" destOrd="0" presId="urn:microsoft.com/office/officeart/2008/layout/LinedList"/>
    <dgm:cxn modelId="{2497A718-6E41-4D96-AB7B-4D55E49419E2}" type="presParOf" srcId="{712C1550-461B-4330-A845-9960E925CA01}" destId="{055CE727-B0A5-4F23-B768-BE20EA9BB662}" srcOrd="5" destOrd="0" presId="urn:microsoft.com/office/officeart/2008/layout/LinedList"/>
    <dgm:cxn modelId="{E49E3856-498B-4E84-98BA-EB81F6FEBEC5}" type="presParOf" srcId="{055CE727-B0A5-4F23-B768-BE20EA9BB662}" destId="{B69B68AF-41FC-4275-A76A-5E76A1A12AD2}" srcOrd="0" destOrd="0" presId="urn:microsoft.com/office/officeart/2008/layout/LinedList"/>
    <dgm:cxn modelId="{D6397050-2216-4988-AD61-0A3366718BFC}" type="presParOf" srcId="{055CE727-B0A5-4F23-B768-BE20EA9BB662}" destId="{2671E75B-B1DF-4392-865E-E6EF6E31DA92}" srcOrd="1" destOrd="0" presId="urn:microsoft.com/office/officeart/2008/layout/LinedList"/>
    <dgm:cxn modelId="{EDBD7FBE-568E-40AC-856D-1830FD921815}" type="presParOf" srcId="{712C1550-461B-4330-A845-9960E925CA01}" destId="{5A9F9BEF-CE8B-4182-8BD8-070D5B9745DF}" srcOrd="6" destOrd="0" presId="urn:microsoft.com/office/officeart/2008/layout/LinedList"/>
    <dgm:cxn modelId="{9F8CF0A9-3B86-494E-BA01-F3E382F1DF68}" type="presParOf" srcId="{712C1550-461B-4330-A845-9960E925CA01}" destId="{CB49D588-7722-47EC-938D-36D6B034136F}" srcOrd="7" destOrd="0" presId="urn:microsoft.com/office/officeart/2008/layout/LinedList"/>
    <dgm:cxn modelId="{31CC5C2F-8530-42A4-A87D-389AB4ADAE28}" type="presParOf" srcId="{CB49D588-7722-47EC-938D-36D6B034136F}" destId="{5A4C2097-9383-417C-A017-2707368396C8}" srcOrd="0" destOrd="0" presId="urn:microsoft.com/office/officeart/2008/layout/LinedList"/>
    <dgm:cxn modelId="{8A8286B1-3119-4FBC-9519-9DE2213B2B36}" type="presParOf" srcId="{CB49D588-7722-47EC-938D-36D6B034136F}" destId="{5E317AA5-5575-4565-9CAE-D3BDB4A12571}" srcOrd="1" destOrd="0" presId="urn:microsoft.com/office/officeart/2008/layout/LinedList"/>
    <dgm:cxn modelId="{A489A94C-9EC3-459F-9842-ADCDCCAB0A36}" type="presParOf" srcId="{712C1550-461B-4330-A845-9960E925CA01}" destId="{9297C2D2-CBAE-40F4-8F98-7A94BF3B163F}" srcOrd="8" destOrd="0" presId="urn:microsoft.com/office/officeart/2008/layout/LinedList"/>
    <dgm:cxn modelId="{B9CBC176-BBF4-4706-8083-9D3558B39DF0}" type="presParOf" srcId="{712C1550-461B-4330-A845-9960E925CA01}" destId="{8E30FE13-CB17-4477-89DF-05C6286A0C08}" srcOrd="9" destOrd="0" presId="urn:microsoft.com/office/officeart/2008/layout/LinedList"/>
    <dgm:cxn modelId="{2A7A01F1-B67D-4EB2-AA08-5516B0F3EF4B}" type="presParOf" srcId="{8E30FE13-CB17-4477-89DF-05C6286A0C08}" destId="{3B025738-232A-4E52-A4D0-78ECB62C3CAD}" srcOrd="0" destOrd="0" presId="urn:microsoft.com/office/officeart/2008/layout/LinedList"/>
    <dgm:cxn modelId="{B5068E64-6490-4A06-A3DE-3DBC20F3624F}" type="presParOf" srcId="{8E30FE13-CB17-4477-89DF-05C6286A0C08}" destId="{FBDB19CC-1322-449C-A9C7-3FE3BA842939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ADD750-A6F5-4A0C-8881-DC38A1E117D5}">
      <dsp:nvSpPr>
        <dsp:cNvPr id="0" name=""/>
        <dsp:cNvSpPr/>
      </dsp:nvSpPr>
      <dsp:spPr>
        <a:xfrm>
          <a:off x="0" y="53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68776A1-93DE-4DD1-9CA7-F51F76DFDAEB}">
      <dsp:nvSpPr>
        <dsp:cNvPr id="0" name=""/>
        <dsp:cNvSpPr/>
      </dsp:nvSpPr>
      <dsp:spPr>
        <a:xfrm>
          <a:off x="0" y="53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"</a:t>
          </a:r>
          <a:r>
            <a:rPr lang="en-US" sz="2300" kern="1200" dirty="0" err="1"/>
            <a:t>Što</a:t>
          </a:r>
          <a:r>
            <a:rPr lang="en-US" sz="2300" kern="1200" dirty="0"/>
            <a:t> </a:t>
          </a:r>
          <a:r>
            <a:rPr lang="en-US" sz="2300" kern="1200" dirty="0" err="1"/>
            <a:t>mislite</a:t>
          </a:r>
          <a:r>
            <a:rPr lang="en-US" sz="2300" kern="1200" dirty="0"/>
            <a:t> o </a:t>
          </a:r>
          <a:r>
            <a:rPr lang="en-US" sz="2300" kern="1200" dirty="0" err="1"/>
            <a:t>današnjoj</a:t>
          </a:r>
          <a:r>
            <a:rPr lang="en-US" sz="2300" kern="1200" dirty="0"/>
            <a:t> </a:t>
          </a:r>
          <a:r>
            <a:rPr lang="en-US" sz="2300" kern="1200" dirty="0" err="1"/>
            <a:t>seansi</a:t>
          </a:r>
          <a:r>
            <a:rPr lang="en-US" sz="2300" kern="1200" dirty="0"/>
            <a:t>?"</a:t>
          </a:r>
        </a:p>
      </dsp:txBody>
      <dsp:txXfrm>
        <a:off x="0" y="531"/>
        <a:ext cx="10515600" cy="870055"/>
      </dsp:txXfrm>
    </dsp:sp>
    <dsp:sp modelId="{BD80AF98-4AF2-45C1-AAD5-0B8BD3D62F89}">
      <dsp:nvSpPr>
        <dsp:cNvPr id="0" name=""/>
        <dsp:cNvSpPr/>
      </dsp:nvSpPr>
      <dsp:spPr>
        <a:xfrm>
          <a:off x="0" y="87058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EF52E69-A4BA-4113-A36D-C780E78A45D1}">
      <dsp:nvSpPr>
        <dsp:cNvPr id="0" name=""/>
        <dsp:cNvSpPr/>
      </dsp:nvSpPr>
      <dsp:spPr>
        <a:xfrm>
          <a:off x="0" y="87058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"</a:t>
          </a:r>
          <a:r>
            <a:rPr lang="en-US" sz="2300" kern="1200" dirty="0" err="1"/>
            <a:t>Jeste</a:t>
          </a:r>
          <a:r>
            <a:rPr lang="en-US" sz="2300" kern="1200" dirty="0"/>
            <a:t> li </a:t>
          </a:r>
          <a:r>
            <a:rPr lang="en-US" sz="2300" kern="1200" dirty="0" err="1"/>
            <a:t>pomislili</a:t>
          </a:r>
          <a:r>
            <a:rPr lang="en-US" sz="2300" kern="1200" dirty="0"/>
            <a:t> da </a:t>
          </a:r>
          <a:r>
            <a:rPr lang="en-US" sz="2300" kern="1200" dirty="0" err="1"/>
            <a:t>sam</a:t>
          </a:r>
          <a:r>
            <a:rPr lang="en-US" sz="2300" kern="1200" dirty="0"/>
            <a:t> </a:t>
          </a:r>
          <a:r>
            <a:rPr lang="en-US" sz="2300" kern="1200" dirty="0" err="1"/>
            <a:t>nešto</a:t>
          </a:r>
          <a:r>
            <a:rPr lang="en-US" sz="2300" kern="1200" dirty="0"/>
            <a:t> </a:t>
          </a:r>
          <a:r>
            <a:rPr lang="en-US" sz="2300" kern="1200" dirty="0" err="1"/>
            <a:t>krivo</a:t>
          </a:r>
          <a:r>
            <a:rPr lang="en-US" sz="2300" kern="1200" dirty="0"/>
            <a:t> </a:t>
          </a:r>
          <a:r>
            <a:rPr lang="en-US" sz="2300" kern="1200" dirty="0" err="1"/>
            <a:t>učinio</a:t>
          </a:r>
          <a:r>
            <a:rPr lang="en-US" sz="2300" kern="1200" dirty="0"/>
            <a:t>, </a:t>
          </a:r>
          <a:r>
            <a:rPr lang="en-US" sz="2300" kern="1200" dirty="0" err="1"/>
            <a:t>ili</a:t>
          </a:r>
          <a:r>
            <a:rPr lang="en-US" sz="2300" kern="1200" dirty="0"/>
            <a:t> </a:t>
          </a:r>
          <a:r>
            <a:rPr lang="en-US" sz="2300" kern="1200" dirty="0" err="1"/>
            <a:t>nešto</a:t>
          </a:r>
          <a:r>
            <a:rPr lang="en-US" sz="2300" kern="1200" dirty="0"/>
            <a:t> </a:t>
          </a:r>
          <a:r>
            <a:rPr lang="en-US" sz="2300" kern="1200" dirty="0" err="1"/>
            <a:t>niste</a:t>
          </a:r>
          <a:r>
            <a:rPr lang="en-US" sz="2300" kern="1200" dirty="0"/>
            <a:t> dobro </a:t>
          </a:r>
          <a:r>
            <a:rPr lang="en-US" sz="2300" kern="1200" dirty="0" err="1"/>
            <a:t>razumjeli</a:t>
          </a:r>
          <a:r>
            <a:rPr lang="en-US" sz="2300" kern="1200" dirty="0"/>
            <a:t>?"</a:t>
          </a:r>
        </a:p>
      </dsp:txBody>
      <dsp:txXfrm>
        <a:off x="0" y="870586"/>
        <a:ext cx="10515600" cy="870055"/>
      </dsp:txXfrm>
    </dsp:sp>
    <dsp:sp modelId="{A7F41FBE-D27C-43B5-BECA-7C8FC09D1C68}">
      <dsp:nvSpPr>
        <dsp:cNvPr id="0" name=""/>
        <dsp:cNvSpPr/>
      </dsp:nvSpPr>
      <dsp:spPr>
        <a:xfrm>
          <a:off x="0" y="174064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69B68AF-41FC-4275-A76A-5E76A1A12AD2}">
      <dsp:nvSpPr>
        <dsp:cNvPr id="0" name=""/>
        <dsp:cNvSpPr/>
      </dsp:nvSpPr>
      <dsp:spPr>
        <a:xfrm>
          <a:off x="0" y="174064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/>
            <a:t>"Ima li bilo čega što želite drugačije napraviti u sljedećoj seansi?"</a:t>
          </a:r>
        </a:p>
      </dsp:txBody>
      <dsp:txXfrm>
        <a:off x="0" y="1740641"/>
        <a:ext cx="10515600" cy="870055"/>
      </dsp:txXfrm>
    </dsp:sp>
    <dsp:sp modelId="{5A9F9BEF-CE8B-4182-8BD8-070D5B9745DF}">
      <dsp:nvSpPr>
        <dsp:cNvPr id="0" name=""/>
        <dsp:cNvSpPr/>
      </dsp:nvSpPr>
      <dsp:spPr>
        <a:xfrm>
          <a:off x="0" y="2610696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A4C2097-9383-417C-A017-2707368396C8}">
      <dsp:nvSpPr>
        <dsp:cNvPr id="0" name=""/>
        <dsp:cNvSpPr/>
      </dsp:nvSpPr>
      <dsp:spPr>
        <a:xfrm>
          <a:off x="0" y="2610696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/>
            <a:t>Ispuniti obrazac nakon seanse - upućuje na važne sadržaje i procese, te na procjenu kompetentnosti i brižnosti terapeuta (nekima se lakše izraziti pismeno)</a:t>
          </a:r>
        </a:p>
      </dsp:txBody>
      <dsp:txXfrm>
        <a:off x="0" y="2610696"/>
        <a:ext cx="10515600" cy="870055"/>
      </dsp:txXfrm>
    </dsp:sp>
    <dsp:sp modelId="{9297C2D2-CBAE-40F4-8F98-7A94BF3B163F}">
      <dsp:nvSpPr>
        <dsp:cNvPr id="0" name=""/>
        <dsp:cNvSpPr/>
      </dsp:nvSpPr>
      <dsp:spPr>
        <a:xfrm>
          <a:off x="0" y="348075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B025738-232A-4E52-A4D0-78ECB62C3CAD}">
      <dsp:nvSpPr>
        <dsp:cNvPr id="0" name=""/>
        <dsp:cNvSpPr/>
      </dsp:nvSpPr>
      <dsp:spPr>
        <a:xfrm>
          <a:off x="0" y="3480751"/>
          <a:ext cx="10515600" cy="87005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t" anchorCtr="0">
          <a:noAutofit/>
        </a:bodyPr>
        <a:lstStyle/>
        <a:p>
          <a:pPr lvl="0" algn="l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 err="1"/>
            <a:t>Moguće</a:t>
          </a:r>
          <a:r>
            <a:rPr lang="en-US" sz="2300" kern="1200" dirty="0"/>
            <a:t> </a:t>
          </a:r>
          <a:r>
            <a:rPr lang="en-US" sz="2300" kern="1200" dirty="0" err="1"/>
            <a:t>i</a:t>
          </a:r>
          <a:r>
            <a:rPr lang="en-US" sz="2300" kern="1200" dirty="0"/>
            <a:t> </a:t>
          </a:r>
          <a:r>
            <a:rPr lang="en-US" sz="2300" kern="1200" dirty="0" err="1"/>
            <a:t>na</a:t>
          </a:r>
          <a:r>
            <a:rPr lang="en-US" sz="2300" kern="1200" dirty="0"/>
            <a:t> </a:t>
          </a:r>
          <a:r>
            <a:rPr lang="en-US" sz="2300" kern="1200" dirty="0" err="1"/>
            <a:t>početku</a:t>
          </a:r>
          <a:r>
            <a:rPr lang="en-US" sz="2300" kern="1200" dirty="0"/>
            <a:t> </a:t>
          </a:r>
          <a:r>
            <a:rPr lang="en-US" sz="2300" kern="1200" dirty="0" err="1"/>
            <a:t>seanse</a:t>
          </a:r>
          <a:r>
            <a:rPr lang="en-US" sz="2300" kern="1200" dirty="0"/>
            <a:t>, </a:t>
          </a:r>
          <a:r>
            <a:rPr lang="en-US" sz="2300" kern="1200" dirty="0" err="1"/>
            <a:t>ako</a:t>
          </a:r>
          <a:r>
            <a:rPr lang="en-US" sz="2300" kern="1200" dirty="0"/>
            <a:t> </a:t>
          </a:r>
          <a:r>
            <a:rPr lang="en-US" sz="2300" kern="1200" dirty="0" err="1"/>
            <a:t>sumnjate</a:t>
          </a:r>
          <a:r>
            <a:rPr lang="en-US" sz="2300" kern="1200" dirty="0"/>
            <a:t> da je </a:t>
          </a:r>
          <a:r>
            <a:rPr lang="hr-HR" sz="2300" kern="1200" dirty="0" smtClean="0"/>
            <a:t>kl</a:t>
          </a:r>
          <a:r>
            <a:rPr lang="en-US" sz="2300" kern="1200" dirty="0" err="1" smtClean="0"/>
            <a:t>ijent</a:t>
          </a:r>
          <a:r>
            <a:rPr lang="en-US" sz="2300" kern="1200" dirty="0" smtClean="0"/>
            <a:t> </a:t>
          </a:r>
          <a:r>
            <a:rPr lang="en-US" sz="2300" kern="1200" dirty="0" err="1"/>
            <a:t>imao</a:t>
          </a:r>
          <a:r>
            <a:rPr lang="en-US" sz="2300" kern="1200" dirty="0"/>
            <a:t> </a:t>
          </a:r>
          <a:r>
            <a:rPr lang="en-US" sz="2300" kern="1200" dirty="0" err="1"/>
            <a:t>negativne</a:t>
          </a:r>
          <a:r>
            <a:rPr lang="en-US" sz="2300" kern="1200" dirty="0"/>
            <a:t> </a:t>
          </a:r>
          <a:r>
            <a:rPr lang="en-US" sz="2300" kern="1200" dirty="0" err="1"/>
            <a:t>raakcije</a:t>
          </a:r>
          <a:r>
            <a:rPr lang="en-US" sz="2300" kern="1200" dirty="0"/>
            <a:t> u </a:t>
          </a:r>
          <a:r>
            <a:rPr lang="en-US" sz="2300" kern="1200" dirty="0" err="1"/>
            <a:t>prethodnoj</a:t>
          </a:r>
          <a:r>
            <a:rPr lang="en-US" sz="2300" kern="1200" dirty="0"/>
            <a:t> </a:t>
          </a:r>
          <a:r>
            <a:rPr lang="en-US" sz="2300" kern="1200" dirty="0" err="1"/>
            <a:t>seansi</a:t>
          </a:r>
          <a:endParaRPr lang="en-US" sz="2300" kern="1200" dirty="0"/>
        </a:p>
      </dsp:txBody>
      <dsp:txXfrm>
        <a:off x="0" y="3480751"/>
        <a:ext cx="10515600" cy="87005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6/11/2025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9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77C2DC4-03FC-4BF3-9F66-E9A3066EE46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1" y="-1"/>
            <a:ext cx="12191999" cy="6858001"/>
            <a:chOff x="7467600" y="0"/>
            <a:chExt cx="4724400" cy="685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3BD7D54-1B49-4AE3-89F2-EA4811619C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1BD4E27-98FF-430B-A77B-3BF03B54208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E13C525-8EE3-4288-848F-C9B2A174F22B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2" cy="6858000"/>
          </a:xfrm>
          <a:custGeom>
            <a:avLst/>
            <a:gdLst>
              <a:gd name="connsiteX0" fmla="*/ 369702 w 12192002"/>
              <a:gd name="connsiteY0" fmla="*/ 6712169 h 6858000"/>
              <a:gd name="connsiteX1" fmla="*/ 366575 w 12192002"/>
              <a:gd name="connsiteY1" fmla="*/ 6715556 h 6858000"/>
              <a:gd name="connsiteX2" fmla="*/ 371637 w 12192002"/>
              <a:gd name="connsiteY2" fmla="*/ 6713954 h 6858000"/>
              <a:gd name="connsiteX3" fmla="*/ 7392322 w 12192002"/>
              <a:gd name="connsiteY3" fmla="*/ 6658238 h 6858000"/>
              <a:gd name="connsiteX4" fmla="*/ 7611337 w 12192002"/>
              <a:gd name="connsiteY4" fmla="*/ 6732821 h 6858000"/>
              <a:gd name="connsiteX5" fmla="*/ 7955762 w 12192002"/>
              <a:gd name="connsiteY5" fmla="*/ 6842006 h 6858000"/>
              <a:gd name="connsiteX6" fmla="*/ 7512455 w 12192002"/>
              <a:gd name="connsiteY6" fmla="*/ 6674734 h 6858000"/>
              <a:gd name="connsiteX7" fmla="*/ 9928143 w 12192002"/>
              <a:gd name="connsiteY7" fmla="*/ 6515312 h 6858000"/>
              <a:gd name="connsiteX8" fmla="*/ 9753801 w 12192002"/>
              <a:gd name="connsiteY8" fmla="*/ 6525103 h 6858000"/>
              <a:gd name="connsiteX9" fmla="*/ 9578027 w 12192002"/>
              <a:gd name="connsiteY9" fmla="*/ 6532104 h 6858000"/>
              <a:gd name="connsiteX10" fmla="*/ 9424342 w 12192002"/>
              <a:gd name="connsiteY10" fmla="*/ 6528403 h 6858000"/>
              <a:gd name="connsiteX11" fmla="*/ 9001907 w 12192002"/>
              <a:gd name="connsiteY11" fmla="*/ 6560369 h 6858000"/>
              <a:gd name="connsiteX12" fmla="*/ 8922138 w 12192002"/>
              <a:gd name="connsiteY12" fmla="*/ 6591702 h 6858000"/>
              <a:gd name="connsiteX13" fmla="*/ 9087550 w 12192002"/>
              <a:gd name="connsiteY13" fmla="*/ 6599765 h 6858000"/>
              <a:gd name="connsiteX14" fmla="*/ 9512475 w 12192002"/>
              <a:gd name="connsiteY14" fmla="*/ 6563693 h 6858000"/>
              <a:gd name="connsiteX15" fmla="*/ 9928143 w 12192002"/>
              <a:gd name="connsiteY15" fmla="*/ 6515312 h 6858000"/>
              <a:gd name="connsiteX16" fmla="*/ 9351220 w 12192002"/>
              <a:gd name="connsiteY16" fmla="*/ 6459370 h 6858000"/>
              <a:gd name="connsiteX17" fmla="*/ 8999756 w 12192002"/>
              <a:gd name="connsiteY17" fmla="*/ 6529929 h 6858000"/>
              <a:gd name="connsiteX18" fmla="*/ 9425830 w 12192002"/>
              <a:gd name="connsiteY18" fmla="*/ 6498517 h 6858000"/>
              <a:gd name="connsiteX19" fmla="*/ 9578307 w 12192002"/>
              <a:gd name="connsiteY19" fmla="*/ 6502035 h 6858000"/>
              <a:gd name="connsiteX20" fmla="*/ 9752771 w 12192002"/>
              <a:gd name="connsiteY20" fmla="*/ 6495471 h 6858000"/>
              <a:gd name="connsiteX21" fmla="*/ 9852779 w 12192002"/>
              <a:gd name="connsiteY21" fmla="*/ 6489665 h 6858000"/>
              <a:gd name="connsiteX22" fmla="*/ 9694862 w 12192002"/>
              <a:gd name="connsiteY22" fmla="*/ 6473140 h 6858000"/>
              <a:gd name="connsiteX23" fmla="*/ 9351220 w 12192002"/>
              <a:gd name="connsiteY23" fmla="*/ 6459370 h 6858000"/>
              <a:gd name="connsiteX24" fmla="*/ 1019354 w 12192002"/>
              <a:gd name="connsiteY24" fmla="*/ 6315006 h 6858000"/>
              <a:gd name="connsiteX25" fmla="*/ 441046 w 12192002"/>
              <a:gd name="connsiteY25" fmla="*/ 6691153 h 6858000"/>
              <a:gd name="connsiteX26" fmla="*/ 1019354 w 12192002"/>
              <a:gd name="connsiteY26" fmla="*/ 6315006 h 6858000"/>
              <a:gd name="connsiteX27" fmla="*/ 991680 w 12192002"/>
              <a:gd name="connsiteY27" fmla="*/ 6298413 h 6858000"/>
              <a:gd name="connsiteX28" fmla="*/ 409060 w 12192002"/>
              <a:gd name="connsiteY28" fmla="*/ 6671470 h 6858000"/>
              <a:gd name="connsiteX29" fmla="*/ 991680 w 12192002"/>
              <a:gd name="connsiteY29" fmla="*/ 6298413 h 6858000"/>
              <a:gd name="connsiteX30" fmla="*/ 7254615 w 12192002"/>
              <a:gd name="connsiteY30" fmla="*/ 5911918 h 6858000"/>
              <a:gd name="connsiteX31" fmla="*/ 7312589 w 12192002"/>
              <a:gd name="connsiteY31" fmla="*/ 5982309 h 6858000"/>
              <a:gd name="connsiteX32" fmla="*/ 7580896 w 12192002"/>
              <a:gd name="connsiteY32" fmla="*/ 6402069 h 6858000"/>
              <a:gd name="connsiteX33" fmla="*/ 7990862 w 12192002"/>
              <a:gd name="connsiteY33" fmla="*/ 6807025 h 6858000"/>
              <a:gd name="connsiteX34" fmla="*/ 7871964 w 12192002"/>
              <a:gd name="connsiteY34" fmla="*/ 6649139 h 6858000"/>
              <a:gd name="connsiteX35" fmla="*/ 7859674 w 12192002"/>
              <a:gd name="connsiteY35" fmla="*/ 6636358 h 6858000"/>
              <a:gd name="connsiteX36" fmla="*/ 7545050 w 12192002"/>
              <a:gd name="connsiteY36" fmla="*/ 6260110 h 6858000"/>
              <a:gd name="connsiteX37" fmla="*/ 7254615 w 12192002"/>
              <a:gd name="connsiteY37" fmla="*/ 5911918 h 6858000"/>
              <a:gd name="connsiteX38" fmla="*/ 9078855 w 12192002"/>
              <a:gd name="connsiteY38" fmla="*/ 5884754 h 6858000"/>
              <a:gd name="connsiteX39" fmla="*/ 8825188 w 12192002"/>
              <a:gd name="connsiteY39" fmla="*/ 6496752 h 6858000"/>
              <a:gd name="connsiteX40" fmla="*/ 9078855 w 12192002"/>
              <a:gd name="connsiteY40" fmla="*/ 5884754 h 6858000"/>
              <a:gd name="connsiteX41" fmla="*/ 9113805 w 12192002"/>
              <a:gd name="connsiteY41" fmla="*/ 5883072 h 6858000"/>
              <a:gd name="connsiteX42" fmla="*/ 8855200 w 12192002"/>
              <a:gd name="connsiteY42" fmla="*/ 6494950 h 6858000"/>
              <a:gd name="connsiteX43" fmla="*/ 9113805 w 12192002"/>
              <a:gd name="connsiteY43" fmla="*/ 5883072 h 6858000"/>
              <a:gd name="connsiteX44" fmla="*/ 9123940 w 12192002"/>
              <a:gd name="connsiteY44" fmla="*/ 5825040 h 6858000"/>
              <a:gd name="connsiteX45" fmla="*/ 9120846 w 12192002"/>
              <a:gd name="connsiteY45" fmla="*/ 5829053 h 6858000"/>
              <a:gd name="connsiteX46" fmla="*/ 9123267 w 12192002"/>
              <a:gd name="connsiteY46" fmla="*/ 5829425 h 6858000"/>
              <a:gd name="connsiteX47" fmla="*/ 103333 w 12192002"/>
              <a:gd name="connsiteY47" fmla="*/ 5699602 h 6858000"/>
              <a:gd name="connsiteX48" fmla="*/ 233938 w 12192002"/>
              <a:gd name="connsiteY48" fmla="*/ 5809416 h 6858000"/>
              <a:gd name="connsiteX49" fmla="*/ 883580 w 12192002"/>
              <a:gd name="connsiteY49" fmla="*/ 6180710 h 6858000"/>
              <a:gd name="connsiteX50" fmla="*/ 487337 w 12192002"/>
              <a:gd name="connsiteY50" fmla="*/ 5950182 h 6858000"/>
              <a:gd name="connsiteX51" fmla="*/ 354051 w 12192002"/>
              <a:gd name="connsiteY51" fmla="*/ 5854912 h 6858000"/>
              <a:gd name="connsiteX52" fmla="*/ 195436 w 12192002"/>
              <a:gd name="connsiteY52" fmla="*/ 5755068 h 6858000"/>
              <a:gd name="connsiteX53" fmla="*/ 5539432 w 12192002"/>
              <a:gd name="connsiteY53" fmla="*/ 5642928 h 6858000"/>
              <a:gd name="connsiteX54" fmla="*/ 5555462 w 12192002"/>
              <a:gd name="connsiteY54" fmla="*/ 5694454 h 6858000"/>
              <a:gd name="connsiteX55" fmla="*/ 5828270 w 12192002"/>
              <a:gd name="connsiteY55" fmla="*/ 6320663 h 6858000"/>
              <a:gd name="connsiteX56" fmla="*/ 5947416 w 12192002"/>
              <a:gd name="connsiteY56" fmla="*/ 6574846 h 6858000"/>
              <a:gd name="connsiteX57" fmla="*/ 5539432 w 12192002"/>
              <a:gd name="connsiteY57" fmla="*/ 5642928 h 6858000"/>
              <a:gd name="connsiteX58" fmla="*/ 51253 w 12192002"/>
              <a:gd name="connsiteY58" fmla="*/ 5631825 h 6858000"/>
              <a:gd name="connsiteX59" fmla="*/ 211622 w 12192002"/>
              <a:gd name="connsiteY59" fmla="*/ 5728803 h 6858000"/>
              <a:gd name="connsiteX60" fmla="*/ 371652 w 12192002"/>
              <a:gd name="connsiteY60" fmla="*/ 5829062 h 6858000"/>
              <a:gd name="connsiteX61" fmla="*/ 505903 w 12192002"/>
              <a:gd name="connsiteY61" fmla="*/ 5925221 h 6858000"/>
              <a:gd name="connsiteX62" fmla="*/ 899240 w 12192002"/>
              <a:gd name="connsiteY62" fmla="*/ 6153068 h 6858000"/>
              <a:gd name="connsiteX63" fmla="*/ 988114 w 12192002"/>
              <a:gd name="connsiteY63" fmla="*/ 6174204 h 6858000"/>
              <a:gd name="connsiteX64" fmla="*/ 845971 w 12192002"/>
              <a:gd name="connsiteY64" fmla="*/ 6067177 h 6858000"/>
              <a:gd name="connsiteX65" fmla="*/ 448057 w 12192002"/>
              <a:gd name="connsiteY65" fmla="*/ 5841376 h 6858000"/>
              <a:gd name="connsiteX66" fmla="*/ 51253 w 12192002"/>
              <a:gd name="connsiteY66" fmla="*/ 5631825 h 6858000"/>
              <a:gd name="connsiteX67" fmla="*/ 2606687 w 12192002"/>
              <a:gd name="connsiteY67" fmla="*/ 5630718 h 6858000"/>
              <a:gd name="connsiteX68" fmla="*/ 2645658 w 12192002"/>
              <a:gd name="connsiteY68" fmla="*/ 6640259 h 6858000"/>
              <a:gd name="connsiteX69" fmla="*/ 2606687 w 12192002"/>
              <a:gd name="connsiteY69" fmla="*/ 5630718 h 6858000"/>
              <a:gd name="connsiteX70" fmla="*/ 10097724 w 12192002"/>
              <a:gd name="connsiteY70" fmla="*/ 5591852 h 6858000"/>
              <a:gd name="connsiteX71" fmla="*/ 9645248 w 12192002"/>
              <a:gd name="connsiteY71" fmla="*/ 5630119 h 6858000"/>
              <a:gd name="connsiteX72" fmla="*/ 9543858 w 12192002"/>
              <a:gd name="connsiteY72" fmla="*/ 5650510 h 6858000"/>
              <a:gd name="connsiteX73" fmla="*/ 9681648 w 12192002"/>
              <a:gd name="connsiteY73" fmla="*/ 5629828 h 6858000"/>
              <a:gd name="connsiteX74" fmla="*/ 10557846 w 12192002"/>
              <a:gd name="connsiteY74" fmla="*/ 5601337 h 6858000"/>
              <a:gd name="connsiteX75" fmla="*/ 10301704 w 12192002"/>
              <a:gd name="connsiteY75" fmla="*/ 5598847 h 6858000"/>
              <a:gd name="connsiteX76" fmla="*/ 10250553 w 12192002"/>
              <a:gd name="connsiteY76" fmla="*/ 5595539 h 6858000"/>
              <a:gd name="connsiteX77" fmla="*/ 10097724 w 12192002"/>
              <a:gd name="connsiteY77" fmla="*/ 5591852 h 6858000"/>
              <a:gd name="connsiteX78" fmla="*/ 3642057 w 12192002"/>
              <a:gd name="connsiteY78" fmla="*/ 5573487 h 6858000"/>
              <a:gd name="connsiteX79" fmla="*/ 3632981 w 12192002"/>
              <a:gd name="connsiteY79" fmla="*/ 5579437 h 6858000"/>
              <a:gd name="connsiteX80" fmla="*/ 3382436 w 12192002"/>
              <a:gd name="connsiteY80" fmla="*/ 5952726 h 6858000"/>
              <a:gd name="connsiteX81" fmla="*/ 3191929 w 12192002"/>
              <a:gd name="connsiteY81" fmla="*/ 6662669 h 6858000"/>
              <a:gd name="connsiteX82" fmla="*/ 3369898 w 12192002"/>
              <a:gd name="connsiteY82" fmla="*/ 6081771 h 6858000"/>
              <a:gd name="connsiteX83" fmla="*/ 3642057 w 12192002"/>
              <a:gd name="connsiteY83" fmla="*/ 5573487 h 6858000"/>
              <a:gd name="connsiteX84" fmla="*/ 7015907 w 12192002"/>
              <a:gd name="connsiteY84" fmla="*/ 5541548 h 6858000"/>
              <a:gd name="connsiteX85" fmla="*/ 7259646 w 12192002"/>
              <a:gd name="connsiteY85" fmla="*/ 5765985 h 6858000"/>
              <a:gd name="connsiteX86" fmla="*/ 7741483 w 12192002"/>
              <a:gd name="connsiteY86" fmla="*/ 6279980 h 6858000"/>
              <a:gd name="connsiteX87" fmla="*/ 8008941 w 12192002"/>
              <a:gd name="connsiteY87" fmla="*/ 6733560 h 6858000"/>
              <a:gd name="connsiteX88" fmla="*/ 7999234 w 12192002"/>
              <a:gd name="connsiteY88" fmla="*/ 6610993 h 6858000"/>
              <a:gd name="connsiteX89" fmla="*/ 7715154 w 12192002"/>
              <a:gd name="connsiteY89" fmla="*/ 6197148 h 6858000"/>
              <a:gd name="connsiteX90" fmla="*/ 7271900 w 12192002"/>
              <a:gd name="connsiteY90" fmla="*/ 5734551 h 6858000"/>
              <a:gd name="connsiteX91" fmla="*/ 7015907 w 12192002"/>
              <a:gd name="connsiteY91" fmla="*/ 5541548 h 6858000"/>
              <a:gd name="connsiteX92" fmla="*/ 2650666 w 12192002"/>
              <a:gd name="connsiteY92" fmla="*/ 5530686 h 6858000"/>
              <a:gd name="connsiteX93" fmla="*/ 2650249 w 12192002"/>
              <a:gd name="connsiteY93" fmla="*/ 5532101 h 6858000"/>
              <a:gd name="connsiteX94" fmla="*/ 2663808 w 12192002"/>
              <a:gd name="connsiteY94" fmla="*/ 6535215 h 6858000"/>
              <a:gd name="connsiteX95" fmla="*/ 2665418 w 12192002"/>
              <a:gd name="connsiteY95" fmla="*/ 6132756 h 6858000"/>
              <a:gd name="connsiteX96" fmla="*/ 2650666 w 12192002"/>
              <a:gd name="connsiteY96" fmla="*/ 5530686 h 6858000"/>
              <a:gd name="connsiteX97" fmla="*/ 10218664 w 12192002"/>
              <a:gd name="connsiteY97" fmla="*/ 5525300 h 6858000"/>
              <a:gd name="connsiteX98" fmla="*/ 10086154 w 12192002"/>
              <a:gd name="connsiteY98" fmla="*/ 5525937 h 6858000"/>
              <a:gd name="connsiteX99" fmla="*/ 9778614 w 12192002"/>
              <a:gd name="connsiteY99" fmla="*/ 5550189 h 6858000"/>
              <a:gd name="connsiteX100" fmla="*/ 9601703 w 12192002"/>
              <a:gd name="connsiteY100" fmla="*/ 5605852 h 6858000"/>
              <a:gd name="connsiteX101" fmla="*/ 9641684 w 12192002"/>
              <a:gd name="connsiteY101" fmla="*/ 5600203 h 6858000"/>
              <a:gd name="connsiteX102" fmla="*/ 10252799 w 12192002"/>
              <a:gd name="connsiteY102" fmla="*/ 5564971 h 6858000"/>
              <a:gd name="connsiteX103" fmla="*/ 10304297 w 12192002"/>
              <a:gd name="connsiteY103" fmla="*/ 5568822 h 6858000"/>
              <a:gd name="connsiteX104" fmla="*/ 10533945 w 12192002"/>
              <a:gd name="connsiteY104" fmla="*/ 5573703 h 6858000"/>
              <a:gd name="connsiteX105" fmla="*/ 10446061 w 12192002"/>
              <a:gd name="connsiteY105" fmla="*/ 5555562 h 6858000"/>
              <a:gd name="connsiteX106" fmla="*/ 10360877 w 12192002"/>
              <a:gd name="connsiteY106" fmla="*/ 5538004 h 6858000"/>
              <a:gd name="connsiteX107" fmla="*/ 10218664 w 12192002"/>
              <a:gd name="connsiteY107" fmla="*/ 5525300 h 6858000"/>
              <a:gd name="connsiteX108" fmla="*/ 6946849 w 12192002"/>
              <a:gd name="connsiteY108" fmla="*/ 5523271 h 6858000"/>
              <a:gd name="connsiteX109" fmla="*/ 6946972 w 12192002"/>
              <a:gd name="connsiteY109" fmla="*/ 5526491 h 6858000"/>
              <a:gd name="connsiteX110" fmla="*/ 7105827 w 12192002"/>
              <a:gd name="connsiteY110" fmla="*/ 5718700 h 6858000"/>
              <a:gd name="connsiteX111" fmla="*/ 7126431 w 12192002"/>
              <a:gd name="connsiteY111" fmla="*/ 5737872 h 6858000"/>
              <a:gd name="connsiteX112" fmla="*/ 7567269 w 12192002"/>
              <a:gd name="connsiteY112" fmla="*/ 6240461 h 6858000"/>
              <a:gd name="connsiteX113" fmla="*/ 7880270 w 12192002"/>
              <a:gd name="connsiteY113" fmla="*/ 6615176 h 6858000"/>
              <a:gd name="connsiteX114" fmla="*/ 7892560 w 12192002"/>
              <a:gd name="connsiteY114" fmla="*/ 6627949 h 6858000"/>
              <a:gd name="connsiteX115" fmla="*/ 7971643 w 12192002"/>
              <a:gd name="connsiteY115" fmla="*/ 6718236 h 6858000"/>
              <a:gd name="connsiteX116" fmla="*/ 7719359 w 12192002"/>
              <a:gd name="connsiteY116" fmla="*/ 6299011 h 6858000"/>
              <a:gd name="connsiteX117" fmla="*/ 7240170 w 12192002"/>
              <a:gd name="connsiteY117" fmla="*/ 5787985 h 6858000"/>
              <a:gd name="connsiteX118" fmla="*/ 6946849 w 12192002"/>
              <a:gd name="connsiteY118" fmla="*/ 5523271 h 6858000"/>
              <a:gd name="connsiteX119" fmla="*/ 2680277 w 12192002"/>
              <a:gd name="connsiteY119" fmla="*/ 5479204 h 6858000"/>
              <a:gd name="connsiteX120" fmla="*/ 2678972 w 12192002"/>
              <a:gd name="connsiteY120" fmla="*/ 5481582 h 6858000"/>
              <a:gd name="connsiteX121" fmla="*/ 2696666 w 12192002"/>
              <a:gd name="connsiteY121" fmla="*/ 6133836 h 6858000"/>
              <a:gd name="connsiteX122" fmla="*/ 2695769 w 12192002"/>
              <a:gd name="connsiteY122" fmla="*/ 6390955 h 6858000"/>
              <a:gd name="connsiteX123" fmla="*/ 2739893 w 12192002"/>
              <a:gd name="connsiteY123" fmla="*/ 6108357 h 6858000"/>
              <a:gd name="connsiteX124" fmla="*/ 2680277 w 12192002"/>
              <a:gd name="connsiteY124" fmla="*/ 5479204 h 6858000"/>
              <a:gd name="connsiteX125" fmla="*/ 1132195 w 12192002"/>
              <a:gd name="connsiteY125" fmla="*/ 5467980 h 6858000"/>
              <a:gd name="connsiteX126" fmla="*/ 1679056 w 12192002"/>
              <a:gd name="connsiteY126" fmla="*/ 5516907 h 6858000"/>
              <a:gd name="connsiteX127" fmla="*/ 2128648 w 12192002"/>
              <a:gd name="connsiteY127" fmla="*/ 5474249 h 6858000"/>
              <a:gd name="connsiteX128" fmla="*/ 1825619 w 12192002"/>
              <a:gd name="connsiteY128" fmla="*/ 5478447 h 6858000"/>
              <a:gd name="connsiteX129" fmla="*/ 1737798 w 12192002"/>
              <a:gd name="connsiteY129" fmla="*/ 5483353 h 6858000"/>
              <a:gd name="connsiteX130" fmla="*/ 1132195 w 12192002"/>
              <a:gd name="connsiteY130" fmla="*/ 5467980 h 6858000"/>
              <a:gd name="connsiteX131" fmla="*/ 10104407 w 12192002"/>
              <a:gd name="connsiteY131" fmla="*/ 5458317 h 6858000"/>
              <a:gd name="connsiteX132" fmla="*/ 9704375 w 12192002"/>
              <a:gd name="connsiteY132" fmla="*/ 5536349 h 6858000"/>
              <a:gd name="connsiteX133" fmla="*/ 9773804 w 12192002"/>
              <a:gd name="connsiteY133" fmla="*/ 5519543 h 6858000"/>
              <a:gd name="connsiteX134" fmla="*/ 10086605 w 12192002"/>
              <a:gd name="connsiteY134" fmla="*/ 5494992 h 6858000"/>
              <a:gd name="connsiteX135" fmla="*/ 10367276 w 12192002"/>
              <a:gd name="connsiteY135" fmla="*/ 5507848 h 6858000"/>
              <a:gd name="connsiteX136" fmla="*/ 10454262 w 12192002"/>
              <a:gd name="connsiteY136" fmla="*/ 5525798 h 6858000"/>
              <a:gd name="connsiteX137" fmla="*/ 10569223 w 12192002"/>
              <a:gd name="connsiteY137" fmla="*/ 5547311 h 6858000"/>
              <a:gd name="connsiteX138" fmla="*/ 10104407 w 12192002"/>
              <a:gd name="connsiteY138" fmla="*/ 5458317 h 6858000"/>
              <a:gd name="connsiteX139" fmla="*/ 6861797 w 12192002"/>
              <a:gd name="connsiteY139" fmla="*/ 5419899 h 6858000"/>
              <a:gd name="connsiteX140" fmla="*/ 6879594 w 12192002"/>
              <a:gd name="connsiteY140" fmla="*/ 5424547 h 6858000"/>
              <a:gd name="connsiteX141" fmla="*/ 7789028 w 12192002"/>
              <a:gd name="connsiteY141" fmla="*/ 6212316 h 6858000"/>
              <a:gd name="connsiteX142" fmla="*/ 8093600 w 12192002"/>
              <a:gd name="connsiteY142" fmla="*/ 6710671 h 6858000"/>
              <a:gd name="connsiteX143" fmla="*/ 8129425 w 12192002"/>
              <a:gd name="connsiteY143" fmla="*/ 6854298 h 6858000"/>
              <a:gd name="connsiteX144" fmla="*/ 8130898 w 12192002"/>
              <a:gd name="connsiteY144" fmla="*/ 6857998 h 6858000"/>
              <a:gd name="connsiteX145" fmla="*/ 7899365 w 12192002"/>
              <a:gd name="connsiteY145" fmla="*/ 6857998 h 6858000"/>
              <a:gd name="connsiteX146" fmla="*/ 7761176 w 12192002"/>
              <a:gd name="connsiteY146" fmla="*/ 6816656 h 6858000"/>
              <a:gd name="connsiteX147" fmla="*/ 7602080 w 12192002"/>
              <a:gd name="connsiteY147" fmla="*/ 6760867 h 6858000"/>
              <a:gd name="connsiteX148" fmla="*/ 7289862 w 12192002"/>
              <a:gd name="connsiteY148" fmla="*/ 6659827 h 6858000"/>
              <a:gd name="connsiteX149" fmla="*/ 7582411 w 12192002"/>
              <a:gd name="connsiteY149" fmla="*/ 6784122 h 6858000"/>
              <a:gd name="connsiteX150" fmla="*/ 7605759 w 12192002"/>
              <a:gd name="connsiteY150" fmla="*/ 6793465 h 6858000"/>
              <a:gd name="connsiteX151" fmla="*/ 7737910 w 12192002"/>
              <a:gd name="connsiteY151" fmla="*/ 6840638 h 6858000"/>
              <a:gd name="connsiteX152" fmla="*/ 7826532 w 12192002"/>
              <a:gd name="connsiteY152" fmla="*/ 6857999 h 6858000"/>
              <a:gd name="connsiteX153" fmla="*/ 7696096 w 12192002"/>
              <a:gd name="connsiteY153" fmla="*/ 6857999 h 6858000"/>
              <a:gd name="connsiteX154" fmla="*/ 7594081 w 12192002"/>
              <a:gd name="connsiteY154" fmla="*/ 6821149 h 6858000"/>
              <a:gd name="connsiteX155" fmla="*/ 7570734 w 12192002"/>
              <a:gd name="connsiteY155" fmla="*/ 6811799 h 6858000"/>
              <a:gd name="connsiteX156" fmla="*/ 7271814 w 12192002"/>
              <a:gd name="connsiteY156" fmla="*/ 6684601 h 6858000"/>
              <a:gd name="connsiteX157" fmla="*/ 7585232 w 12192002"/>
              <a:gd name="connsiteY157" fmla="*/ 6850060 h 6858000"/>
              <a:gd name="connsiteX158" fmla="*/ 7613775 w 12192002"/>
              <a:gd name="connsiteY158" fmla="*/ 6857998 h 6858000"/>
              <a:gd name="connsiteX159" fmla="*/ 7522197 w 12192002"/>
              <a:gd name="connsiteY159" fmla="*/ 6857998 h 6858000"/>
              <a:gd name="connsiteX160" fmla="*/ 7410696 w 12192002"/>
              <a:gd name="connsiteY160" fmla="*/ 6803861 h 6858000"/>
              <a:gd name="connsiteX161" fmla="*/ 7088673 w 12192002"/>
              <a:gd name="connsiteY161" fmla="*/ 6610396 h 6858000"/>
              <a:gd name="connsiteX162" fmla="*/ 7090188 w 12192002"/>
              <a:gd name="connsiteY162" fmla="*/ 6584365 h 6858000"/>
              <a:gd name="connsiteX163" fmla="*/ 7780046 w 12192002"/>
              <a:gd name="connsiteY163" fmla="*/ 6711283 h 6858000"/>
              <a:gd name="connsiteX164" fmla="*/ 7944957 w 12192002"/>
              <a:gd name="connsiteY164" fmla="*/ 6799347 h 6858000"/>
              <a:gd name="connsiteX165" fmla="*/ 7601828 w 12192002"/>
              <a:gd name="connsiteY165" fmla="*/ 6503934 h 6858000"/>
              <a:gd name="connsiteX166" fmla="*/ 7042773 w 12192002"/>
              <a:gd name="connsiteY166" fmla="*/ 5734011 h 6858000"/>
              <a:gd name="connsiteX167" fmla="*/ 6844835 w 12192002"/>
              <a:gd name="connsiteY167" fmla="*/ 5424988 h 6858000"/>
              <a:gd name="connsiteX168" fmla="*/ 6861797 w 12192002"/>
              <a:gd name="connsiteY168" fmla="*/ 5419899 h 6858000"/>
              <a:gd name="connsiteX169" fmla="*/ 1456157 w 12192002"/>
              <a:gd name="connsiteY169" fmla="*/ 5371404 h 6858000"/>
              <a:gd name="connsiteX170" fmla="*/ 1244432 w 12192002"/>
              <a:gd name="connsiteY170" fmla="*/ 5385601 h 6858000"/>
              <a:gd name="connsiteX171" fmla="*/ 973990 w 12192002"/>
              <a:gd name="connsiteY171" fmla="*/ 5424940 h 6858000"/>
              <a:gd name="connsiteX172" fmla="*/ 1103809 w 12192002"/>
              <a:gd name="connsiteY172" fmla="*/ 5433720 h 6858000"/>
              <a:gd name="connsiteX173" fmla="*/ 1123454 w 12192002"/>
              <a:gd name="connsiteY173" fmla="*/ 5435727 h 6858000"/>
              <a:gd name="connsiteX174" fmla="*/ 1737017 w 12192002"/>
              <a:gd name="connsiteY174" fmla="*/ 5452183 h 6858000"/>
              <a:gd name="connsiteX175" fmla="*/ 1824397 w 12192002"/>
              <a:gd name="connsiteY175" fmla="*/ 5447757 h 6858000"/>
              <a:gd name="connsiteX176" fmla="*/ 2070059 w 12192002"/>
              <a:gd name="connsiteY176" fmla="*/ 5441660 h 6858000"/>
              <a:gd name="connsiteX177" fmla="*/ 1456157 w 12192002"/>
              <a:gd name="connsiteY177" fmla="*/ 5371404 h 6858000"/>
              <a:gd name="connsiteX178" fmla="*/ 4988186 w 12192002"/>
              <a:gd name="connsiteY178" fmla="*/ 5216467 h 6858000"/>
              <a:gd name="connsiteX179" fmla="*/ 4777334 w 12192002"/>
              <a:gd name="connsiteY179" fmla="*/ 5406072 h 6858000"/>
              <a:gd name="connsiteX180" fmla="*/ 4718341 w 12192002"/>
              <a:gd name="connsiteY180" fmla="*/ 5468043 h 6858000"/>
              <a:gd name="connsiteX181" fmla="*/ 4604655 w 12192002"/>
              <a:gd name="connsiteY181" fmla="*/ 5583434 h 6858000"/>
              <a:gd name="connsiteX182" fmla="*/ 4565074 w 12192002"/>
              <a:gd name="connsiteY182" fmla="*/ 5618550 h 6858000"/>
              <a:gd name="connsiteX183" fmla="*/ 4988186 w 12192002"/>
              <a:gd name="connsiteY183" fmla="*/ 5216467 h 6858000"/>
              <a:gd name="connsiteX184" fmla="*/ 4978032 w 12192002"/>
              <a:gd name="connsiteY184" fmla="*/ 5183809 h 6858000"/>
              <a:gd name="connsiteX185" fmla="*/ 4463413 w 12192002"/>
              <a:gd name="connsiteY185" fmla="*/ 5615162 h 6858000"/>
              <a:gd name="connsiteX186" fmla="*/ 4358134 w 12192002"/>
              <a:gd name="connsiteY186" fmla="*/ 5742791 h 6858000"/>
              <a:gd name="connsiteX187" fmla="*/ 4376219 w 12192002"/>
              <a:gd name="connsiteY187" fmla="*/ 5729027 h 6858000"/>
              <a:gd name="connsiteX188" fmla="*/ 4582340 w 12192002"/>
              <a:gd name="connsiteY188" fmla="*/ 5561037 h 6858000"/>
              <a:gd name="connsiteX189" fmla="*/ 4694684 w 12192002"/>
              <a:gd name="connsiteY189" fmla="*/ 5447098 h 6858000"/>
              <a:gd name="connsiteX190" fmla="*/ 4754123 w 12192002"/>
              <a:gd name="connsiteY190" fmla="*/ 5384643 h 6858000"/>
              <a:gd name="connsiteX191" fmla="*/ 4978032 w 12192002"/>
              <a:gd name="connsiteY191" fmla="*/ 5183809 h 6858000"/>
              <a:gd name="connsiteX192" fmla="*/ 7427076 w 12192002"/>
              <a:gd name="connsiteY192" fmla="*/ 5142684 h 6858000"/>
              <a:gd name="connsiteX193" fmla="*/ 7485963 w 12192002"/>
              <a:gd name="connsiteY193" fmla="*/ 5174783 h 6858000"/>
              <a:gd name="connsiteX194" fmla="*/ 7719410 w 12192002"/>
              <a:gd name="connsiteY194" fmla="*/ 5357281 h 6858000"/>
              <a:gd name="connsiteX195" fmla="*/ 7907163 w 12192002"/>
              <a:gd name="connsiteY195" fmla="*/ 5546863 h 6858000"/>
              <a:gd name="connsiteX196" fmla="*/ 7956656 w 12192002"/>
              <a:gd name="connsiteY196" fmla="*/ 5615961 h 6858000"/>
              <a:gd name="connsiteX197" fmla="*/ 8023445 w 12192002"/>
              <a:gd name="connsiteY197" fmla="*/ 5705642 h 6858000"/>
              <a:gd name="connsiteX198" fmla="*/ 7754656 w 12192002"/>
              <a:gd name="connsiteY198" fmla="*/ 5341546 h 6858000"/>
              <a:gd name="connsiteX199" fmla="*/ 7427076 w 12192002"/>
              <a:gd name="connsiteY199" fmla="*/ 5142684 h 6858000"/>
              <a:gd name="connsiteX200" fmla="*/ 7312201 w 12192002"/>
              <a:gd name="connsiteY200" fmla="*/ 5128278 h 6858000"/>
              <a:gd name="connsiteX201" fmla="*/ 7343603 w 12192002"/>
              <a:gd name="connsiteY201" fmla="*/ 5149746 h 6858000"/>
              <a:gd name="connsiteX202" fmla="*/ 7791759 w 12192002"/>
              <a:gd name="connsiteY202" fmla="*/ 5515717 h 6858000"/>
              <a:gd name="connsiteX203" fmla="*/ 7825280 w 12192002"/>
              <a:gd name="connsiteY203" fmla="*/ 5551608 h 6858000"/>
              <a:gd name="connsiteX204" fmla="*/ 7982410 w 12192002"/>
              <a:gd name="connsiteY204" fmla="*/ 5702551 h 6858000"/>
              <a:gd name="connsiteX205" fmla="*/ 7932408 w 12192002"/>
              <a:gd name="connsiteY205" fmla="*/ 5632736 h 6858000"/>
              <a:gd name="connsiteX206" fmla="*/ 7883927 w 12192002"/>
              <a:gd name="connsiteY206" fmla="*/ 5565087 h 6858000"/>
              <a:gd name="connsiteX207" fmla="*/ 7699832 w 12192002"/>
              <a:gd name="connsiteY207" fmla="*/ 5379904 h 6858000"/>
              <a:gd name="connsiteX208" fmla="*/ 7470240 w 12192002"/>
              <a:gd name="connsiteY208" fmla="*/ 5200559 h 6858000"/>
              <a:gd name="connsiteX209" fmla="*/ 7312201 w 12192002"/>
              <a:gd name="connsiteY209" fmla="*/ 5128278 h 6858000"/>
              <a:gd name="connsiteX210" fmla="*/ 7244057 w 12192002"/>
              <a:gd name="connsiteY210" fmla="*/ 5124233 h 6858000"/>
              <a:gd name="connsiteX211" fmla="*/ 7353035 w 12192002"/>
              <a:gd name="connsiteY211" fmla="*/ 5197318 h 6858000"/>
              <a:gd name="connsiteX212" fmla="*/ 7981878 w 12192002"/>
              <a:gd name="connsiteY212" fmla="*/ 5738345 h 6858000"/>
              <a:gd name="connsiteX213" fmla="*/ 7804780 w 12192002"/>
              <a:gd name="connsiteY213" fmla="*/ 5572174 h 6858000"/>
              <a:gd name="connsiteX214" fmla="*/ 7771164 w 12192002"/>
              <a:gd name="connsiteY214" fmla="*/ 5536908 h 6858000"/>
              <a:gd name="connsiteX215" fmla="*/ 7327465 w 12192002"/>
              <a:gd name="connsiteY215" fmla="*/ 5174181 h 6858000"/>
              <a:gd name="connsiteX216" fmla="*/ 7244057 w 12192002"/>
              <a:gd name="connsiteY216" fmla="*/ 5124233 h 6858000"/>
              <a:gd name="connsiteX217" fmla="*/ 7133363 w 12192002"/>
              <a:gd name="connsiteY217" fmla="*/ 5050246 h 6858000"/>
              <a:gd name="connsiteX218" fmla="*/ 8128687 w 12192002"/>
              <a:gd name="connsiteY218" fmla="*/ 5790959 h 6858000"/>
              <a:gd name="connsiteX219" fmla="*/ 8497002 w 12192002"/>
              <a:gd name="connsiteY219" fmla="*/ 6204913 h 6858000"/>
              <a:gd name="connsiteX220" fmla="*/ 8514292 w 12192002"/>
              <a:gd name="connsiteY220" fmla="*/ 6015372 h 6858000"/>
              <a:gd name="connsiteX221" fmla="*/ 8491838 w 12192002"/>
              <a:gd name="connsiteY221" fmla="*/ 5336275 h 6858000"/>
              <a:gd name="connsiteX222" fmla="*/ 8605731 w 12192002"/>
              <a:gd name="connsiteY222" fmla="*/ 5600804 h 6858000"/>
              <a:gd name="connsiteX223" fmla="*/ 8594880 w 12192002"/>
              <a:gd name="connsiteY223" fmla="*/ 6039262 h 6858000"/>
              <a:gd name="connsiteX224" fmla="*/ 8494242 w 12192002"/>
              <a:gd name="connsiteY224" fmla="*/ 6792600 h 6858000"/>
              <a:gd name="connsiteX225" fmla="*/ 8794675 w 12192002"/>
              <a:gd name="connsiteY225" fmla="*/ 6590735 h 6858000"/>
              <a:gd name="connsiteX226" fmla="*/ 8800448 w 12192002"/>
              <a:gd name="connsiteY226" fmla="*/ 6581371 h 6858000"/>
              <a:gd name="connsiteX227" fmla="*/ 8788186 w 12192002"/>
              <a:gd name="connsiteY227" fmla="*/ 6572441 h 6858000"/>
              <a:gd name="connsiteX228" fmla="*/ 9137232 w 12192002"/>
              <a:gd name="connsiteY228" fmla="*/ 5665639 h 6858000"/>
              <a:gd name="connsiteX229" fmla="*/ 9216765 w 12192002"/>
              <a:gd name="connsiteY229" fmla="*/ 5696416 h 6858000"/>
              <a:gd name="connsiteX230" fmla="*/ 8969849 w 12192002"/>
              <a:gd name="connsiteY230" fmla="*/ 6466405 h 6858000"/>
              <a:gd name="connsiteX231" fmla="*/ 9706237 w 12192002"/>
              <a:gd name="connsiteY231" fmla="*/ 6419148 h 6858000"/>
              <a:gd name="connsiteX232" fmla="*/ 10110375 w 12192002"/>
              <a:gd name="connsiteY232" fmla="*/ 6563116 h 6858000"/>
              <a:gd name="connsiteX233" fmla="*/ 10096281 w 12192002"/>
              <a:gd name="connsiteY233" fmla="*/ 6578254 h 6858000"/>
              <a:gd name="connsiteX234" fmla="*/ 9067672 w 12192002"/>
              <a:gd name="connsiteY234" fmla="*/ 6648608 h 6858000"/>
              <a:gd name="connsiteX235" fmla="*/ 8859441 w 12192002"/>
              <a:gd name="connsiteY235" fmla="*/ 6641028 h 6858000"/>
              <a:gd name="connsiteX236" fmla="*/ 8857528 w 12192002"/>
              <a:gd name="connsiteY236" fmla="*/ 6641375 h 6858000"/>
              <a:gd name="connsiteX237" fmla="*/ 8848579 w 12192002"/>
              <a:gd name="connsiteY237" fmla="*/ 6643204 h 6858000"/>
              <a:gd name="connsiteX238" fmla="*/ 8576285 w 12192002"/>
              <a:gd name="connsiteY238" fmla="*/ 6824788 h 6858000"/>
              <a:gd name="connsiteX239" fmla="*/ 8519159 w 12192002"/>
              <a:gd name="connsiteY239" fmla="*/ 6857998 h 6858000"/>
              <a:gd name="connsiteX240" fmla="*/ 8393540 w 12192002"/>
              <a:gd name="connsiteY240" fmla="*/ 6857998 h 6858000"/>
              <a:gd name="connsiteX241" fmla="*/ 8417346 w 12192002"/>
              <a:gd name="connsiteY241" fmla="*/ 6745652 h 6858000"/>
              <a:gd name="connsiteX242" fmla="*/ 8485502 w 12192002"/>
              <a:gd name="connsiteY242" fmla="*/ 6308216 h 6858000"/>
              <a:gd name="connsiteX243" fmla="*/ 8480214 w 12192002"/>
              <a:gd name="connsiteY243" fmla="*/ 6302278 h 6858000"/>
              <a:gd name="connsiteX244" fmla="*/ 8112215 w 12192002"/>
              <a:gd name="connsiteY244" fmla="*/ 5837768 h 6858000"/>
              <a:gd name="connsiteX245" fmla="*/ 8095146 w 12192002"/>
              <a:gd name="connsiteY245" fmla="*/ 5831943 h 6858000"/>
              <a:gd name="connsiteX246" fmla="*/ 7131946 w 12192002"/>
              <a:gd name="connsiteY246" fmla="*/ 5075653 h 6858000"/>
              <a:gd name="connsiteX247" fmla="*/ 7133363 w 12192002"/>
              <a:gd name="connsiteY247" fmla="*/ 5050246 h 6858000"/>
              <a:gd name="connsiteX248" fmla="*/ 1903353 w 12192002"/>
              <a:gd name="connsiteY248" fmla="*/ 5044827 h 6858000"/>
              <a:gd name="connsiteX249" fmla="*/ 1936931 w 12192002"/>
              <a:gd name="connsiteY249" fmla="*/ 5093954 h 6858000"/>
              <a:gd name="connsiteX250" fmla="*/ 2195868 w 12192002"/>
              <a:gd name="connsiteY250" fmla="*/ 5396574 h 6858000"/>
              <a:gd name="connsiteX251" fmla="*/ 2088852 w 12192002"/>
              <a:gd name="connsiteY251" fmla="*/ 5166123 h 6858000"/>
              <a:gd name="connsiteX252" fmla="*/ 1958241 w 12192002"/>
              <a:gd name="connsiteY252" fmla="*/ 5067955 h 6858000"/>
              <a:gd name="connsiteX253" fmla="*/ 1903353 w 12192002"/>
              <a:gd name="connsiteY253" fmla="*/ 5044827 h 6858000"/>
              <a:gd name="connsiteX254" fmla="*/ 11544294 w 12192002"/>
              <a:gd name="connsiteY254" fmla="*/ 4944364 h 6858000"/>
              <a:gd name="connsiteX255" fmla="*/ 11755210 w 12192002"/>
              <a:gd name="connsiteY255" fmla="*/ 5588157 h 6858000"/>
              <a:gd name="connsiteX256" fmla="*/ 11544294 w 12192002"/>
              <a:gd name="connsiteY256" fmla="*/ 4944364 h 6858000"/>
              <a:gd name="connsiteX257" fmla="*/ 11571408 w 12192002"/>
              <a:gd name="connsiteY257" fmla="*/ 4918599 h 6858000"/>
              <a:gd name="connsiteX258" fmla="*/ 11778250 w 12192002"/>
              <a:gd name="connsiteY258" fmla="*/ 5565760 h 6858000"/>
              <a:gd name="connsiteX259" fmla="*/ 11571408 w 12192002"/>
              <a:gd name="connsiteY259" fmla="*/ 4918599 h 6858000"/>
              <a:gd name="connsiteX260" fmla="*/ 11540154 w 12192002"/>
              <a:gd name="connsiteY260" fmla="*/ 4867303 h 6858000"/>
              <a:gd name="connsiteX261" fmla="*/ 11540380 w 12192002"/>
              <a:gd name="connsiteY261" fmla="*/ 4872526 h 6858000"/>
              <a:gd name="connsiteX262" fmla="*/ 11542590 w 12192002"/>
              <a:gd name="connsiteY262" fmla="*/ 4871112 h 6858000"/>
              <a:gd name="connsiteX263" fmla="*/ 10567662 w 12192002"/>
              <a:gd name="connsiteY263" fmla="*/ 4866948 h 6858000"/>
              <a:gd name="connsiteX264" fmla="*/ 10431225 w 12192002"/>
              <a:gd name="connsiteY264" fmla="*/ 4877568 h 6858000"/>
              <a:gd name="connsiteX265" fmla="*/ 10277556 w 12192002"/>
              <a:gd name="connsiteY265" fmla="*/ 4889247 h 6858000"/>
              <a:gd name="connsiteX266" fmla="*/ 10155875 w 12192002"/>
              <a:gd name="connsiteY266" fmla="*/ 4882769 h 6858000"/>
              <a:gd name="connsiteX267" fmla="*/ 10072733 w 12192002"/>
              <a:gd name="connsiteY267" fmla="*/ 4876924 h 6858000"/>
              <a:gd name="connsiteX268" fmla="*/ 9882500 w 12192002"/>
              <a:gd name="connsiteY268" fmla="*/ 4881330 h 6858000"/>
              <a:gd name="connsiteX269" fmla="*/ 9685205 w 12192002"/>
              <a:gd name="connsiteY269" fmla="*/ 4885650 h 6858000"/>
              <a:gd name="connsiteX270" fmla="*/ 9666932 w 12192002"/>
              <a:gd name="connsiteY270" fmla="*/ 4885075 h 6858000"/>
              <a:gd name="connsiteX271" fmla="*/ 9608662 w 12192002"/>
              <a:gd name="connsiteY271" fmla="*/ 4884027 h 6858000"/>
              <a:gd name="connsiteX272" fmla="*/ 10026230 w 12192002"/>
              <a:gd name="connsiteY272" fmla="*/ 4938088 h 6858000"/>
              <a:gd name="connsiteX273" fmla="*/ 10567662 w 12192002"/>
              <a:gd name="connsiteY273" fmla="*/ 4866948 h 6858000"/>
              <a:gd name="connsiteX274" fmla="*/ 10221015 w 12192002"/>
              <a:gd name="connsiteY274" fmla="*/ 4783657 h 6858000"/>
              <a:gd name="connsiteX275" fmla="*/ 10107121 w 12192002"/>
              <a:gd name="connsiteY275" fmla="*/ 4785091 h 6858000"/>
              <a:gd name="connsiteX276" fmla="*/ 9660668 w 12192002"/>
              <a:gd name="connsiteY276" fmla="*/ 4854595 h 6858000"/>
              <a:gd name="connsiteX277" fmla="*/ 9669531 w 12192002"/>
              <a:gd name="connsiteY277" fmla="*/ 4855057 h 6858000"/>
              <a:gd name="connsiteX278" fmla="*/ 9687254 w 12192002"/>
              <a:gd name="connsiteY278" fmla="*/ 4855986 h 6858000"/>
              <a:gd name="connsiteX279" fmla="*/ 9881290 w 12192002"/>
              <a:gd name="connsiteY279" fmla="*/ 4851445 h 6858000"/>
              <a:gd name="connsiteX280" fmla="*/ 10074432 w 12192002"/>
              <a:gd name="connsiteY280" fmla="*/ 4846715 h 6858000"/>
              <a:gd name="connsiteX281" fmla="*/ 10159369 w 12192002"/>
              <a:gd name="connsiteY281" fmla="*/ 4852935 h 6858000"/>
              <a:gd name="connsiteX282" fmla="*/ 10278706 w 12192002"/>
              <a:gd name="connsiteY282" fmla="*/ 4859393 h 6858000"/>
              <a:gd name="connsiteX283" fmla="*/ 10429120 w 12192002"/>
              <a:gd name="connsiteY283" fmla="*/ 4847493 h 6858000"/>
              <a:gd name="connsiteX284" fmla="*/ 10538565 w 12192002"/>
              <a:gd name="connsiteY284" fmla="*/ 4837270 h 6858000"/>
              <a:gd name="connsiteX285" fmla="*/ 10221015 w 12192002"/>
              <a:gd name="connsiteY285" fmla="*/ 4783657 h 6858000"/>
              <a:gd name="connsiteX286" fmla="*/ 1979378 w 12192002"/>
              <a:gd name="connsiteY286" fmla="*/ 4769504 h 6858000"/>
              <a:gd name="connsiteX287" fmla="*/ 2882120 w 12192002"/>
              <a:gd name="connsiteY287" fmla="*/ 5064547 h 6858000"/>
              <a:gd name="connsiteX288" fmla="*/ 2793103 w 12192002"/>
              <a:gd name="connsiteY288" fmla="*/ 5039699 h 6858000"/>
              <a:gd name="connsiteX289" fmla="*/ 2770041 w 12192002"/>
              <a:gd name="connsiteY289" fmla="*/ 5033634 h 6858000"/>
              <a:gd name="connsiteX290" fmla="*/ 1979378 w 12192002"/>
              <a:gd name="connsiteY290" fmla="*/ 4769504 h 6858000"/>
              <a:gd name="connsiteX291" fmla="*/ 1927410 w 12192002"/>
              <a:gd name="connsiteY291" fmla="*/ 4716164 h 6858000"/>
              <a:gd name="connsiteX292" fmla="*/ 1959587 w 12192002"/>
              <a:gd name="connsiteY292" fmla="*/ 4728849 h 6858000"/>
              <a:gd name="connsiteX293" fmla="*/ 2777707 w 12192002"/>
              <a:gd name="connsiteY293" fmla="*/ 5003991 h 6858000"/>
              <a:gd name="connsiteX294" fmla="*/ 2800768 w 12192002"/>
              <a:gd name="connsiteY294" fmla="*/ 5010056 h 6858000"/>
              <a:gd name="connsiteX295" fmla="*/ 2879408 w 12192002"/>
              <a:gd name="connsiteY295" fmla="*/ 5031590 h 6858000"/>
              <a:gd name="connsiteX296" fmla="*/ 2862295 w 12192002"/>
              <a:gd name="connsiteY296" fmla="*/ 5022958 h 6858000"/>
              <a:gd name="connsiteX297" fmla="*/ 2813343 w 12192002"/>
              <a:gd name="connsiteY297" fmla="*/ 4998369 h 6858000"/>
              <a:gd name="connsiteX298" fmla="*/ 2646245 w 12192002"/>
              <a:gd name="connsiteY298" fmla="*/ 4930999 h 6858000"/>
              <a:gd name="connsiteX299" fmla="*/ 1999243 w 12192002"/>
              <a:gd name="connsiteY299" fmla="*/ 4730524 h 6858000"/>
              <a:gd name="connsiteX300" fmla="*/ 1979527 w 12192002"/>
              <a:gd name="connsiteY300" fmla="*/ 4726651 h 6858000"/>
              <a:gd name="connsiteX301" fmla="*/ 1997014 w 12192002"/>
              <a:gd name="connsiteY301" fmla="*/ 4698007 h 6858000"/>
              <a:gd name="connsiteX302" fmla="*/ 2005458 w 12192002"/>
              <a:gd name="connsiteY302" fmla="*/ 4699540 h 6858000"/>
              <a:gd name="connsiteX303" fmla="*/ 2657186 w 12192002"/>
              <a:gd name="connsiteY303" fmla="*/ 4901687 h 6858000"/>
              <a:gd name="connsiteX304" fmla="*/ 2826662 w 12192002"/>
              <a:gd name="connsiteY304" fmla="*/ 4970362 h 6858000"/>
              <a:gd name="connsiteX305" fmla="*/ 2876100 w 12192002"/>
              <a:gd name="connsiteY305" fmla="*/ 4995397 h 6858000"/>
              <a:gd name="connsiteX306" fmla="*/ 3042600 w 12192002"/>
              <a:gd name="connsiteY306" fmla="*/ 5059532 h 6858000"/>
              <a:gd name="connsiteX307" fmla="*/ 1997014 w 12192002"/>
              <a:gd name="connsiteY307" fmla="*/ 4698007 h 6858000"/>
              <a:gd name="connsiteX308" fmla="*/ 9857254 w 12192002"/>
              <a:gd name="connsiteY308" fmla="*/ 4275904 h 6858000"/>
              <a:gd name="connsiteX309" fmla="*/ 8989866 w 12192002"/>
              <a:gd name="connsiteY309" fmla="*/ 4472742 h 6858000"/>
              <a:gd name="connsiteX310" fmla="*/ 8931614 w 12192002"/>
              <a:gd name="connsiteY310" fmla="*/ 4498508 h 6858000"/>
              <a:gd name="connsiteX311" fmla="*/ 8843711 w 12192002"/>
              <a:gd name="connsiteY311" fmla="*/ 4536334 h 6858000"/>
              <a:gd name="connsiteX312" fmla="*/ 8966093 w 12192002"/>
              <a:gd name="connsiteY312" fmla="*/ 4502509 h 6858000"/>
              <a:gd name="connsiteX313" fmla="*/ 9299227 w 12192002"/>
              <a:gd name="connsiteY313" fmla="*/ 4454994 h 6858000"/>
              <a:gd name="connsiteX314" fmla="*/ 9857254 w 12192002"/>
              <a:gd name="connsiteY314" fmla="*/ 4275904 h 6858000"/>
              <a:gd name="connsiteX315" fmla="*/ 9615182 w 12192002"/>
              <a:gd name="connsiteY315" fmla="*/ 4220499 h 6858000"/>
              <a:gd name="connsiteX316" fmla="*/ 9023688 w 12192002"/>
              <a:gd name="connsiteY316" fmla="*/ 4425819 h 6858000"/>
              <a:gd name="connsiteX317" fmla="*/ 9814527 w 12192002"/>
              <a:gd name="connsiteY317" fmla="*/ 4248048 h 6858000"/>
              <a:gd name="connsiteX318" fmla="*/ 9615182 w 12192002"/>
              <a:gd name="connsiteY318" fmla="*/ 4220499 h 6858000"/>
              <a:gd name="connsiteX319" fmla="*/ 2305292 w 12192002"/>
              <a:gd name="connsiteY319" fmla="*/ 4219492 h 6858000"/>
              <a:gd name="connsiteX320" fmla="*/ 3360922 w 12192002"/>
              <a:gd name="connsiteY320" fmla="*/ 4529373 h 6858000"/>
              <a:gd name="connsiteX321" fmla="*/ 3492420 w 12192002"/>
              <a:gd name="connsiteY321" fmla="*/ 4510145 h 6858000"/>
              <a:gd name="connsiteX322" fmla="*/ 3364086 w 12192002"/>
              <a:gd name="connsiteY322" fmla="*/ 4480340 h 6858000"/>
              <a:gd name="connsiteX323" fmla="*/ 3225818 w 12192002"/>
              <a:gd name="connsiteY323" fmla="*/ 4411822 h 6858000"/>
              <a:gd name="connsiteX324" fmla="*/ 3129696 w 12192002"/>
              <a:gd name="connsiteY324" fmla="*/ 4360704 h 6858000"/>
              <a:gd name="connsiteX325" fmla="*/ 2814545 w 12192002"/>
              <a:gd name="connsiteY325" fmla="*/ 4282955 h 6858000"/>
              <a:gd name="connsiteX326" fmla="*/ 2305292 w 12192002"/>
              <a:gd name="connsiteY326" fmla="*/ 4219492 h 6858000"/>
              <a:gd name="connsiteX327" fmla="*/ 2626982 w 12192002"/>
              <a:gd name="connsiteY327" fmla="*/ 4206450 h 6858000"/>
              <a:gd name="connsiteX328" fmla="*/ 2490617 w 12192002"/>
              <a:gd name="connsiteY328" fmla="*/ 4206951 h 6858000"/>
              <a:gd name="connsiteX329" fmla="*/ 2819869 w 12192002"/>
              <a:gd name="connsiteY329" fmla="*/ 4252936 h 6858000"/>
              <a:gd name="connsiteX330" fmla="*/ 3143018 w 12192002"/>
              <a:gd name="connsiteY330" fmla="*/ 4332698 h 6858000"/>
              <a:gd name="connsiteX331" fmla="*/ 3241520 w 12192002"/>
              <a:gd name="connsiteY331" fmla="*/ 4385112 h 6858000"/>
              <a:gd name="connsiteX332" fmla="*/ 3374575 w 12192002"/>
              <a:gd name="connsiteY332" fmla="*/ 4451517 h 6858000"/>
              <a:gd name="connsiteX333" fmla="*/ 3505221 w 12192002"/>
              <a:gd name="connsiteY333" fmla="*/ 4480757 h 6858000"/>
              <a:gd name="connsiteX334" fmla="*/ 2626982 w 12192002"/>
              <a:gd name="connsiteY334" fmla="*/ 4206450 h 6858000"/>
              <a:gd name="connsiteX335" fmla="*/ 9258094 w 12192002"/>
              <a:gd name="connsiteY335" fmla="*/ 3958602 h 6858000"/>
              <a:gd name="connsiteX336" fmla="*/ 8526712 w 12192002"/>
              <a:gd name="connsiteY336" fmla="*/ 4119804 h 6858000"/>
              <a:gd name="connsiteX337" fmla="*/ 9258094 w 12192002"/>
              <a:gd name="connsiteY337" fmla="*/ 3958602 h 6858000"/>
              <a:gd name="connsiteX338" fmla="*/ 1310106 w 12192002"/>
              <a:gd name="connsiteY338" fmla="*/ 3943217 h 6858000"/>
              <a:gd name="connsiteX339" fmla="*/ 854994 w 12192002"/>
              <a:gd name="connsiteY339" fmla="*/ 4399136 h 6858000"/>
              <a:gd name="connsiteX340" fmla="*/ 742462 w 12192002"/>
              <a:gd name="connsiteY340" fmla="*/ 4594648 h 6858000"/>
              <a:gd name="connsiteX341" fmla="*/ 820602 w 12192002"/>
              <a:gd name="connsiteY341" fmla="*/ 4485915 h 6858000"/>
              <a:gd name="connsiteX342" fmla="*/ 878295 w 12192002"/>
              <a:gd name="connsiteY342" fmla="*/ 4403594 h 6858000"/>
              <a:gd name="connsiteX343" fmla="*/ 1240607 w 12192002"/>
              <a:gd name="connsiteY343" fmla="*/ 4010401 h 6858000"/>
              <a:gd name="connsiteX344" fmla="*/ 11225213 w 12192002"/>
              <a:gd name="connsiteY344" fmla="*/ 3936722 h 6858000"/>
              <a:gd name="connsiteX345" fmla="*/ 11182914 w 12192002"/>
              <a:gd name="connsiteY345" fmla="*/ 4196771 h 6858000"/>
              <a:gd name="connsiteX346" fmla="*/ 11099211 w 12192002"/>
              <a:gd name="connsiteY346" fmla="*/ 4613594 h 6858000"/>
              <a:gd name="connsiteX347" fmla="*/ 11064509 w 12192002"/>
              <a:gd name="connsiteY347" fmla="*/ 4707830 h 6858000"/>
              <a:gd name="connsiteX348" fmla="*/ 11049349 w 12192002"/>
              <a:gd name="connsiteY348" fmla="*/ 4747418 h 6858000"/>
              <a:gd name="connsiteX349" fmla="*/ 10978260 w 12192002"/>
              <a:gd name="connsiteY349" fmla="*/ 4966094 h 6858000"/>
              <a:gd name="connsiteX350" fmla="*/ 11225213 w 12192002"/>
              <a:gd name="connsiteY350" fmla="*/ 3936722 h 6858000"/>
              <a:gd name="connsiteX351" fmla="*/ 9168987 w 12192002"/>
              <a:gd name="connsiteY351" fmla="*/ 3919232 h 6858000"/>
              <a:gd name="connsiteX352" fmla="*/ 8603910 w 12192002"/>
              <a:gd name="connsiteY352" fmla="*/ 4068895 h 6858000"/>
              <a:gd name="connsiteX353" fmla="*/ 9252382 w 12192002"/>
              <a:gd name="connsiteY353" fmla="*/ 3927759 h 6858000"/>
              <a:gd name="connsiteX354" fmla="*/ 9168987 w 12192002"/>
              <a:gd name="connsiteY354" fmla="*/ 3919232 h 6858000"/>
              <a:gd name="connsiteX355" fmla="*/ 11201005 w 12192002"/>
              <a:gd name="connsiteY355" fmla="*/ 3900089 h 6858000"/>
              <a:gd name="connsiteX356" fmla="*/ 10968432 w 12192002"/>
              <a:gd name="connsiteY356" fmla="*/ 4885010 h 6858000"/>
              <a:gd name="connsiteX357" fmla="*/ 11019967 w 12192002"/>
              <a:gd name="connsiteY357" fmla="*/ 4735553 h 6858000"/>
              <a:gd name="connsiteX358" fmla="*/ 11035125 w 12192002"/>
              <a:gd name="connsiteY358" fmla="*/ 4695966 h 6858000"/>
              <a:gd name="connsiteX359" fmla="*/ 11069972 w 12192002"/>
              <a:gd name="connsiteY359" fmla="*/ 4603168 h 6858000"/>
              <a:gd name="connsiteX360" fmla="*/ 11152239 w 12192002"/>
              <a:gd name="connsiteY360" fmla="*/ 4192628 h 6858000"/>
              <a:gd name="connsiteX361" fmla="*/ 11201005 w 12192002"/>
              <a:gd name="connsiteY361" fmla="*/ 3900089 h 6858000"/>
              <a:gd name="connsiteX362" fmla="*/ 1423113 w 12192002"/>
              <a:gd name="connsiteY362" fmla="*/ 3874565 h 6858000"/>
              <a:gd name="connsiteX363" fmla="*/ 1260565 w 12192002"/>
              <a:gd name="connsiteY363" fmla="*/ 4031982 h 6858000"/>
              <a:gd name="connsiteX364" fmla="*/ 901900 w 12192002"/>
              <a:gd name="connsiteY364" fmla="*/ 4421236 h 6858000"/>
              <a:gd name="connsiteX365" fmla="*/ 845044 w 12192002"/>
              <a:gd name="connsiteY365" fmla="*/ 4502436 h 6858000"/>
              <a:gd name="connsiteX366" fmla="*/ 685926 w 12192002"/>
              <a:gd name="connsiteY366" fmla="*/ 4703069 h 6858000"/>
              <a:gd name="connsiteX367" fmla="*/ 684248 w 12192002"/>
              <a:gd name="connsiteY367" fmla="*/ 4706721 h 6858000"/>
              <a:gd name="connsiteX368" fmla="*/ 1423113 w 12192002"/>
              <a:gd name="connsiteY368" fmla="*/ 3874565 h 6858000"/>
              <a:gd name="connsiteX369" fmla="*/ 3316479 w 12192002"/>
              <a:gd name="connsiteY369" fmla="*/ 3872136 h 6858000"/>
              <a:gd name="connsiteX370" fmla="*/ 3546806 w 12192002"/>
              <a:gd name="connsiteY370" fmla="*/ 4356139 h 6858000"/>
              <a:gd name="connsiteX371" fmla="*/ 3364433 w 12192002"/>
              <a:gd name="connsiteY371" fmla="*/ 3953121 h 6858000"/>
              <a:gd name="connsiteX372" fmla="*/ 10268559 w 12192002"/>
              <a:gd name="connsiteY372" fmla="*/ 3871054 h 6858000"/>
              <a:gd name="connsiteX373" fmla="*/ 10494169 w 12192002"/>
              <a:gd name="connsiteY373" fmla="*/ 4520780 h 6858000"/>
              <a:gd name="connsiteX374" fmla="*/ 10356661 w 12192002"/>
              <a:gd name="connsiteY374" fmla="*/ 4157302 h 6858000"/>
              <a:gd name="connsiteX375" fmla="*/ 10268559 w 12192002"/>
              <a:gd name="connsiteY375" fmla="*/ 3871054 h 6858000"/>
              <a:gd name="connsiteX376" fmla="*/ 3291335 w 12192002"/>
              <a:gd name="connsiteY376" fmla="*/ 3767420 h 6858000"/>
              <a:gd name="connsiteX377" fmla="*/ 3390805 w 12192002"/>
              <a:gd name="connsiteY377" fmla="*/ 3937163 h 6858000"/>
              <a:gd name="connsiteX378" fmla="*/ 3579062 w 12192002"/>
              <a:gd name="connsiteY378" fmla="*/ 4359040 h 6858000"/>
              <a:gd name="connsiteX379" fmla="*/ 3467355 w 12192002"/>
              <a:gd name="connsiteY379" fmla="*/ 3988130 h 6858000"/>
              <a:gd name="connsiteX380" fmla="*/ 3310753 w 12192002"/>
              <a:gd name="connsiteY380" fmla="*/ 3787140 h 6858000"/>
              <a:gd name="connsiteX381" fmla="*/ 3291335 w 12192002"/>
              <a:gd name="connsiteY381" fmla="*/ 3767420 h 6858000"/>
              <a:gd name="connsiteX382" fmla="*/ 1635889 w 12192002"/>
              <a:gd name="connsiteY382" fmla="*/ 3709494 h 6858000"/>
              <a:gd name="connsiteX383" fmla="*/ 1634800 w 12192002"/>
              <a:gd name="connsiteY383" fmla="*/ 3731111 h 6858000"/>
              <a:gd name="connsiteX384" fmla="*/ 1635889 w 12192002"/>
              <a:gd name="connsiteY384" fmla="*/ 3709494 h 6858000"/>
              <a:gd name="connsiteX385" fmla="*/ 10277529 w 12192002"/>
              <a:gd name="connsiteY385" fmla="*/ 3701307 h 6858000"/>
              <a:gd name="connsiteX386" fmla="*/ 10276797 w 12192002"/>
              <a:gd name="connsiteY386" fmla="*/ 3708672 h 6858000"/>
              <a:gd name="connsiteX387" fmla="*/ 10385906 w 12192002"/>
              <a:gd name="connsiteY387" fmla="*/ 4147031 h 6858000"/>
              <a:gd name="connsiteX388" fmla="*/ 10536458 w 12192002"/>
              <a:gd name="connsiteY388" fmla="*/ 4544310 h 6858000"/>
              <a:gd name="connsiteX389" fmla="*/ 10436479 w 12192002"/>
              <a:gd name="connsiteY389" fmla="*/ 4144570 h 6858000"/>
              <a:gd name="connsiteX390" fmla="*/ 10277529 w 12192002"/>
              <a:gd name="connsiteY390" fmla="*/ 3701307 h 6858000"/>
              <a:gd name="connsiteX391" fmla="*/ 1510397 w 12192002"/>
              <a:gd name="connsiteY391" fmla="*/ 3684705 h 6858000"/>
              <a:gd name="connsiteX392" fmla="*/ 1146550 w 12192002"/>
              <a:gd name="connsiteY392" fmla="*/ 3802012 h 6858000"/>
              <a:gd name="connsiteX393" fmla="*/ 698834 w 12192002"/>
              <a:gd name="connsiteY393" fmla="*/ 3952272 h 6858000"/>
              <a:gd name="connsiteX394" fmla="*/ 34256 w 12192002"/>
              <a:gd name="connsiteY394" fmla="*/ 4347603 h 6858000"/>
              <a:gd name="connsiteX395" fmla="*/ 527241 w 12192002"/>
              <a:gd name="connsiteY395" fmla="*/ 4065078 h 6858000"/>
              <a:gd name="connsiteX396" fmla="*/ 1510397 w 12192002"/>
              <a:gd name="connsiteY396" fmla="*/ 3684705 h 6858000"/>
              <a:gd name="connsiteX397" fmla="*/ 1313114 w 12192002"/>
              <a:gd name="connsiteY397" fmla="*/ 3655216 h 6858000"/>
              <a:gd name="connsiteX398" fmla="*/ 1109304 w 12192002"/>
              <a:gd name="connsiteY398" fmla="*/ 3669030 h 6858000"/>
              <a:gd name="connsiteX399" fmla="*/ 8129 w 12192002"/>
              <a:gd name="connsiteY399" fmla="*/ 4330519 h 6858000"/>
              <a:gd name="connsiteX400" fmla="*/ 687572 w 12192002"/>
              <a:gd name="connsiteY400" fmla="*/ 3925629 h 6858000"/>
              <a:gd name="connsiteX401" fmla="*/ 1138365 w 12192002"/>
              <a:gd name="connsiteY401" fmla="*/ 3774515 h 6858000"/>
              <a:gd name="connsiteX402" fmla="*/ 1505579 w 12192002"/>
              <a:gd name="connsiteY402" fmla="*/ 3655526 h 6858000"/>
              <a:gd name="connsiteX403" fmla="*/ 1313114 w 12192002"/>
              <a:gd name="connsiteY403" fmla="*/ 3655216 h 6858000"/>
              <a:gd name="connsiteX404" fmla="*/ 3655073 w 12192002"/>
              <a:gd name="connsiteY404" fmla="*/ 3650884 h 6858000"/>
              <a:gd name="connsiteX405" fmla="*/ 3989938 w 12192002"/>
              <a:gd name="connsiteY405" fmla="*/ 3991685 h 6858000"/>
              <a:gd name="connsiteX406" fmla="*/ 4393907 w 12192002"/>
              <a:gd name="connsiteY406" fmla="*/ 4261258 h 6858000"/>
              <a:gd name="connsiteX407" fmla="*/ 4648051 w 12192002"/>
              <a:gd name="connsiteY407" fmla="*/ 4374051 h 6858000"/>
              <a:gd name="connsiteX408" fmla="*/ 4383389 w 12192002"/>
              <a:gd name="connsiteY408" fmla="*/ 4184369 h 6858000"/>
              <a:gd name="connsiteX409" fmla="*/ 4165508 w 12192002"/>
              <a:gd name="connsiteY409" fmla="*/ 4035196 h 6858000"/>
              <a:gd name="connsiteX410" fmla="*/ 4068162 w 12192002"/>
              <a:gd name="connsiteY410" fmla="*/ 3953394 h 6858000"/>
              <a:gd name="connsiteX411" fmla="*/ 3981416 w 12192002"/>
              <a:gd name="connsiteY411" fmla="*/ 3880482 h 6858000"/>
              <a:gd name="connsiteX412" fmla="*/ 3800147 w 12192002"/>
              <a:gd name="connsiteY412" fmla="*/ 3749872 h 6858000"/>
              <a:gd name="connsiteX413" fmla="*/ 3670252 w 12192002"/>
              <a:gd name="connsiteY413" fmla="*/ 3622798 h 6858000"/>
              <a:gd name="connsiteX414" fmla="*/ 3817258 w 12192002"/>
              <a:gd name="connsiteY414" fmla="*/ 3723577 h 6858000"/>
              <a:gd name="connsiteX415" fmla="*/ 4000461 w 12192002"/>
              <a:gd name="connsiteY415" fmla="*/ 3855966 h 6858000"/>
              <a:gd name="connsiteX416" fmla="*/ 4088180 w 12192002"/>
              <a:gd name="connsiteY416" fmla="*/ 3929774 h 6858000"/>
              <a:gd name="connsiteX417" fmla="*/ 4184555 w 12192002"/>
              <a:gd name="connsiteY417" fmla="*/ 4010683 h 6858000"/>
              <a:gd name="connsiteX418" fmla="*/ 4399563 w 12192002"/>
              <a:gd name="connsiteY418" fmla="*/ 4158106 h 6858000"/>
              <a:gd name="connsiteX419" fmla="*/ 4684469 w 12192002"/>
              <a:gd name="connsiteY419" fmla="*/ 4364680 h 6858000"/>
              <a:gd name="connsiteX420" fmla="*/ 4690271 w 12192002"/>
              <a:gd name="connsiteY420" fmla="*/ 4370034 h 6858000"/>
              <a:gd name="connsiteX421" fmla="*/ 4136093 w 12192002"/>
              <a:gd name="connsiteY421" fmla="*/ 3858466 h 6858000"/>
              <a:gd name="connsiteX422" fmla="*/ 3670252 w 12192002"/>
              <a:gd name="connsiteY422" fmla="*/ 3622798 h 6858000"/>
              <a:gd name="connsiteX423" fmla="*/ 9334796 w 12192002"/>
              <a:gd name="connsiteY423" fmla="*/ 3456584 h 6858000"/>
              <a:gd name="connsiteX424" fmla="*/ 9651570 w 12192002"/>
              <a:gd name="connsiteY424" fmla="*/ 3826505 h 6858000"/>
              <a:gd name="connsiteX425" fmla="*/ 9334796 w 12192002"/>
              <a:gd name="connsiteY425" fmla="*/ 3456584 h 6858000"/>
              <a:gd name="connsiteX426" fmla="*/ 4440129 w 12192002"/>
              <a:gd name="connsiteY426" fmla="*/ 3448571 h 6858000"/>
              <a:gd name="connsiteX427" fmla="*/ 4856525 w 12192002"/>
              <a:gd name="connsiteY427" fmla="*/ 3915351 h 6858000"/>
              <a:gd name="connsiteX428" fmla="*/ 5059055 w 12192002"/>
              <a:gd name="connsiteY428" fmla="*/ 4108918 h 6858000"/>
              <a:gd name="connsiteX429" fmla="*/ 5290070 w 12192002"/>
              <a:gd name="connsiteY429" fmla="*/ 4263619 h 6858000"/>
              <a:gd name="connsiteX430" fmla="*/ 4834991 w 12192002"/>
              <a:gd name="connsiteY430" fmla="*/ 3830985 h 6858000"/>
              <a:gd name="connsiteX431" fmla="*/ 4440129 w 12192002"/>
              <a:gd name="connsiteY431" fmla="*/ 3448571 h 6858000"/>
              <a:gd name="connsiteX432" fmla="*/ 4441737 w 12192002"/>
              <a:gd name="connsiteY432" fmla="*/ 3399734 h 6858000"/>
              <a:gd name="connsiteX433" fmla="*/ 4431236 w 12192002"/>
              <a:gd name="connsiteY433" fmla="*/ 3400954 h 6858000"/>
              <a:gd name="connsiteX434" fmla="*/ 4557150 w 12192002"/>
              <a:gd name="connsiteY434" fmla="*/ 3510023 h 6858000"/>
              <a:gd name="connsiteX435" fmla="*/ 4856936 w 12192002"/>
              <a:gd name="connsiteY435" fmla="*/ 3809146 h 6858000"/>
              <a:gd name="connsiteX436" fmla="*/ 5111996 w 12192002"/>
              <a:gd name="connsiteY436" fmla="*/ 4065759 h 6858000"/>
              <a:gd name="connsiteX437" fmla="*/ 5388877 w 12192002"/>
              <a:gd name="connsiteY437" fmla="*/ 4300185 h 6858000"/>
              <a:gd name="connsiteX438" fmla="*/ 5425556 w 12192002"/>
              <a:gd name="connsiteY438" fmla="*/ 4308967 h 6858000"/>
              <a:gd name="connsiteX439" fmla="*/ 4943646 w 12192002"/>
              <a:gd name="connsiteY439" fmla="*/ 3822916 h 6858000"/>
              <a:gd name="connsiteX440" fmla="*/ 4594837 w 12192002"/>
              <a:gd name="connsiteY440" fmla="*/ 3532274 h 6858000"/>
              <a:gd name="connsiteX441" fmla="*/ 4441737 w 12192002"/>
              <a:gd name="connsiteY441" fmla="*/ 3399734 h 6858000"/>
              <a:gd name="connsiteX442" fmla="*/ 5425834 w 12192002"/>
              <a:gd name="connsiteY442" fmla="*/ 3162785 h 6858000"/>
              <a:gd name="connsiteX443" fmla="*/ 5401644 w 12192002"/>
              <a:gd name="connsiteY443" fmla="*/ 3617847 h 6858000"/>
              <a:gd name="connsiteX444" fmla="*/ 5467256 w 12192002"/>
              <a:gd name="connsiteY444" fmla="*/ 4175494 h 6858000"/>
              <a:gd name="connsiteX445" fmla="*/ 5448069 w 12192002"/>
              <a:gd name="connsiteY445" fmla="*/ 3567554 h 6858000"/>
              <a:gd name="connsiteX446" fmla="*/ 1318687 w 12192002"/>
              <a:gd name="connsiteY446" fmla="*/ 3113840 h 6858000"/>
              <a:gd name="connsiteX447" fmla="*/ 1066793 w 12192002"/>
              <a:gd name="connsiteY447" fmla="*/ 3212171 h 6858000"/>
              <a:gd name="connsiteX448" fmla="*/ 993319 w 12192002"/>
              <a:gd name="connsiteY448" fmla="*/ 3247648 h 6858000"/>
              <a:gd name="connsiteX449" fmla="*/ 853081 w 12192002"/>
              <a:gd name="connsiteY449" fmla="*/ 3312410 h 6858000"/>
              <a:gd name="connsiteX450" fmla="*/ 805957 w 12192002"/>
              <a:gd name="connsiteY450" fmla="*/ 3330443 h 6858000"/>
              <a:gd name="connsiteX451" fmla="*/ 1318687 w 12192002"/>
              <a:gd name="connsiteY451" fmla="*/ 3113840 h 6858000"/>
              <a:gd name="connsiteX452" fmla="*/ 5453701 w 12192002"/>
              <a:gd name="connsiteY452" fmla="*/ 3090882 h 6858000"/>
              <a:gd name="connsiteX453" fmla="*/ 5480135 w 12192002"/>
              <a:gd name="connsiteY453" fmla="*/ 3565802 h 6858000"/>
              <a:gd name="connsiteX454" fmla="*/ 5499022 w 12192002"/>
              <a:gd name="connsiteY454" fmla="*/ 4166310 h 6858000"/>
              <a:gd name="connsiteX455" fmla="*/ 5547022 w 12192002"/>
              <a:gd name="connsiteY455" fmla="*/ 3607838 h 6858000"/>
              <a:gd name="connsiteX456" fmla="*/ 5515964 w 12192002"/>
              <a:gd name="connsiteY456" fmla="*/ 3378541 h 6858000"/>
              <a:gd name="connsiteX457" fmla="*/ 5453701 w 12192002"/>
              <a:gd name="connsiteY457" fmla="*/ 3090882 h 6858000"/>
              <a:gd name="connsiteX458" fmla="*/ 9790480 w 12192002"/>
              <a:gd name="connsiteY458" fmla="*/ 3078533 h 6858000"/>
              <a:gd name="connsiteX459" fmla="*/ 9763295 w 12192002"/>
              <a:gd name="connsiteY459" fmla="*/ 3245370 h 6858000"/>
              <a:gd name="connsiteX460" fmla="*/ 9736458 w 12192002"/>
              <a:gd name="connsiteY460" fmla="*/ 3758413 h 6858000"/>
              <a:gd name="connsiteX461" fmla="*/ 9763499 w 12192002"/>
              <a:gd name="connsiteY461" fmla="*/ 3528057 h 6858000"/>
              <a:gd name="connsiteX462" fmla="*/ 9793906 w 12192002"/>
              <a:gd name="connsiteY462" fmla="*/ 3231157 h 6858000"/>
              <a:gd name="connsiteX463" fmla="*/ 9791874 w 12192002"/>
              <a:gd name="connsiteY463" fmla="*/ 3142788 h 6858000"/>
              <a:gd name="connsiteX464" fmla="*/ 9790480 w 12192002"/>
              <a:gd name="connsiteY464" fmla="*/ 3078533 h 6858000"/>
              <a:gd name="connsiteX465" fmla="*/ 1238695 w 12192002"/>
              <a:gd name="connsiteY465" fmla="*/ 3076820 h 6858000"/>
              <a:gd name="connsiteX466" fmla="*/ 716371 w 12192002"/>
              <a:gd name="connsiteY466" fmla="*/ 3293249 h 6858000"/>
              <a:gd name="connsiteX467" fmla="*/ 579522 w 12192002"/>
              <a:gd name="connsiteY467" fmla="*/ 3371759 h 6858000"/>
              <a:gd name="connsiteX468" fmla="*/ 600288 w 12192002"/>
              <a:gd name="connsiteY468" fmla="*/ 3365555 h 6858000"/>
              <a:gd name="connsiteX469" fmla="*/ 840692 w 12192002"/>
              <a:gd name="connsiteY469" fmla="*/ 3284921 h 6858000"/>
              <a:gd name="connsiteX470" fmla="*/ 979248 w 12192002"/>
              <a:gd name="connsiteY470" fmla="*/ 3221003 h 6858000"/>
              <a:gd name="connsiteX471" fmla="*/ 1053282 w 12192002"/>
              <a:gd name="connsiteY471" fmla="*/ 3185247 h 6858000"/>
              <a:gd name="connsiteX472" fmla="*/ 1320603 w 12192002"/>
              <a:gd name="connsiteY472" fmla="*/ 3081281 h 6858000"/>
              <a:gd name="connsiteX473" fmla="*/ 1238695 w 12192002"/>
              <a:gd name="connsiteY473" fmla="*/ 3076820 h 6858000"/>
              <a:gd name="connsiteX474" fmla="*/ 5425627 w 12192002"/>
              <a:gd name="connsiteY474" fmla="*/ 2954192 h 6858000"/>
              <a:gd name="connsiteX475" fmla="*/ 5470769 w 12192002"/>
              <a:gd name="connsiteY475" fmla="*/ 3005435 h 6858000"/>
              <a:gd name="connsiteX476" fmla="*/ 5519779 w 12192002"/>
              <a:gd name="connsiteY476" fmla="*/ 4359223 h 6858000"/>
              <a:gd name="connsiteX477" fmla="*/ 5520293 w 12192002"/>
              <a:gd name="connsiteY477" fmla="*/ 4360602 h 6858000"/>
              <a:gd name="connsiteX478" fmla="*/ 5767221 w 12192002"/>
              <a:gd name="connsiteY478" fmla="*/ 4665564 h 6858000"/>
              <a:gd name="connsiteX479" fmla="*/ 6937169 w 12192002"/>
              <a:gd name="connsiteY479" fmla="*/ 4815941 h 6858000"/>
              <a:gd name="connsiteX480" fmla="*/ 6953922 w 12192002"/>
              <a:gd name="connsiteY480" fmla="*/ 4890068 h 6858000"/>
              <a:gd name="connsiteX481" fmla="*/ 6071359 w 12192002"/>
              <a:gd name="connsiteY481" fmla="*/ 4770770 h 6858000"/>
              <a:gd name="connsiteX482" fmla="*/ 6038839 w 12192002"/>
              <a:gd name="connsiteY482" fmla="*/ 4764474 h 6858000"/>
              <a:gd name="connsiteX483" fmla="*/ 6038705 w 12192002"/>
              <a:gd name="connsiteY483" fmla="*/ 4763847 h 6858000"/>
              <a:gd name="connsiteX484" fmla="*/ 6037783 w 12192002"/>
              <a:gd name="connsiteY484" fmla="*/ 4764270 h 6858000"/>
              <a:gd name="connsiteX485" fmla="*/ 6038839 w 12192002"/>
              <a:gd name="connsiteY485" fmla="*/ 4764474 h 6858000"/>
              <a:gd name="connsiteX486" fmla="*/ 6040338 w 12192002"/>
              <a:gd name="connsiteY486" fmla="*/ 4771418 h 6858000"/>
              <a:gd name="connsiteX487" fmla="*/ 6024488 w 12192002"/>
              <a:gd name="connsiteY487" fmla="*/ 4809903 h 6858000"/>
              <a:gd name="connsiteX488" fmla="*/ 5599771 w 12192002"/>
              <a:gd name="connsiteY488" fmla="*/ 5509652 h 6858000"/>
              <a:gd name="connsiteX489" fmla="*/ 5548843 w 12192002"/>
              <a:gd name="connsiteY489" fmla="*/ 5563845 h 6858000"/>
              <a:gd name="connsiteX490" fmla="*/ 5940952 w 12192002"/>
              <a:gd name="connsiteY490" fmla="*/ 6250028 h 6858000"/>
              <a:gd name="connsiteX491" fmla="*/ 6043441 w 12192002"/>
              <a:gd name="connsiteY491" fmla="*/ 6665847 h 6858000"/>
              <a:gd name="connsiteX492" fmla="*/ 6093432 w 12192002"/>
              <a:gd name="connsiteY492" fmla="*/ 6858000 h 6858000"/>
              <a:gd name="connsiteX493" fmla="*/ 6034344 w 12192002"/>
              <a:gd name="connsiteY493" fmla="*/ 6858000 h 6858000"/>
              <a:gd name="connsiteX494" fmla="*/ 6026679 w 12192002"/>
              <a:gd name="connsiteY494" fmla="*/ 6836959 h 6858000"/>
              <a:gd name="connsiteX495" fmla="*/ 5800441 w 12192002"/>
              <a:gd name="connsiteY495" fmla="*/ 6335286 h 6858000"/>
              <a:gd name="connsiteX496" fmla="*/ 5526562 w 12192002"/>
              <a:gd name="connsiteY496" fmla="*/ 5705388 h 6858000"/>
              <a:gd name="connsiteX497" fmla="*/ 5519640 w 12192002"/>
              <a:gd name="connsiteY497" fmla="*/ 5683774 h 6858000"/>
              <a:gd name="connsiteX498" fmla="*/ 5844559 w 12192002"/>
              <a:gd name="connsiteY498" fmla="*/ 6553349 h 6858000"/>
              <a:gd name="connsiteX499" fmla="*/ 5975994 w 12192002"/>
              <a:gd name="connsiteY499" fmla="*/ 6858000 h 6858000"/>
              <a:gd name="connsiteX500" fmla="*/ 5898547 w 12192002"/>
              <a:gd name="connsiteY500" fmla="*/ 6858000 h 6858000"/>
              <a:gd name="connsiteX501" fmla="*/ 5682041 w 12192002"/>
              <a:gd name="connsiteY501" fmla="*/ 6355860 h 6858000"/>
              <a:gd name="connsiteX502" fmla="*/ 5461758 w 12192002"/>
              <a:gd name="connsiteY502" fmla="*/ 5820220 h 6858000"/>
              <a:gd name="connsiteX503" fmla="*/ 5237282 w 12192002"/>
              <a:gd name="connsiteY503" fmla="*/ 6579086 h 6858000"/>
              <a:gd name="connsiteX504" fmla="*/ 5115009 w 12192002"/>
              <a:gd name="connsiteY504" fmla="*/ 6858000 h 6858000"/>
              <a:gd name="connsiteX505" fmla="*/ 5028074 w 12192002"/>
              <a:gd name="connsiteY505" fmla="*/ 6858000 h 6858000"/>
              <a:gd name="connsiteX506" fmla="*/ 5079508 w 12192002"/>
              <a:gd name="connsiteY506" fmla="*/ 6749074 h 6858000"/>
              <a:gd name="connsiteX507" fmla="*/ 5371846 w 12192002"/>
              <a:gd name="connsiteY507" fmla="*/ 5924413 h 6858000"/>
              <a:gd name="connsiteX508" fmla="*/ 5270512 w 12192002"/>
              <a:gd name="connsiteY508" fmla="*/ 6138975 h 6858000"/>
              <a:gd name="connsiteX509" fmla="*/ 5062409 w 12192002"/>
              <a:gd name="connsiteY509" fmla="*/ 6653544 h 6858000"/>
              <a:gd name="connsiteX510" fmla="*/ 5036628 w 12192002"/>
              <a:gd name="connsiteY510" fmla="*/ 6754247 h 6858000"/>
              <a:gd name="connsiteX511" fmla="*/ 5009112 w 12192002"/>
              <a:gd name="connsiteY511" fmla="*/ 6858000 h 6858000"/>
              <a:gd name="connsiteX512" fmla="*/ 4976679 w 12192002"/>
              <a:gd name="connsiteY512" fmla="*/ 6858000 h 6858000"/>
              <a:gd name="connsiteX513" fmla="*/ 5006536 w 12192002"/>
              <a:gd name="connsiteY513" fmla="*/ 6747068 h 6858000"/>
              <a:gd name="connsiteX514" fmla="*/ 5032723 w 12192002"/>
              <a:gd name="connsiteY514" fmla="*/ 6644957 h 6858000"/>
              <a:gd name="connsiteX515" fmla="*/ 5242949 w 12192002"/>
              <a:gd name="connsiteY515" fmla="*/ 6125175 h 6858000"/>
              <a:gd name="connsiteX516" fmla="*/ 5286321 w 12192002"/>
              <a:gd name="connsiteY516" fmla="*/ 6033555 h 6858000"/>
              <a:gd name="connsiteX517" fmla="*/ 5008210 w 12192002"/>
              <a:gd name="connsiteY517" fmla="*/ 6649194 h 6858000"/>
              <a:gd name="connsiteX518" fmla="*/ 4986321 w 12192002"/>
              <a:gd name="connsiteY518" fmla="*/ 6765687 h 6858000"/>
              <a:gd name="connsiteX519" fmla="*/ 4973474 w 12192002"/>
              <a:gd name="connsiteY519" fmla="*/ 6858000 h 6858000"/>
              <a:gd name="connsiteX520" fmla="*/ 4907178 w 12192002"/>
              <a:gd name="connsiteY520" fmla="*/ 6858000 h 6858000"/>
              <a:gd name="connsiteX521" fmla="*/ 4910810 w 12192002"/>
              <a:gd name="connsiteY521" fmla="*/ 6829660 h 6858000"/>
              <a:gd name="connsiteX522" fmla="*/ 4987461 w 12192002"/>
              <a:gd name="connsiteY522" fmla="*/ 6432994 h 6858000"/>
              <a:gd name="connsiteX523" fmla="*/ 5179262 w 12192002"/>
              <a:gd name="connsiteY523" fmla="*/ 6035044 h 6858000"/>
              <a:gd name="connsiteX524" fmla="*/ 4689678 w 12192002"/>
              <a:gd name="connsiteY524" fmla="*/ 6440241 h 6858000"/>
              <a:gd name="connsiteX525" fmla="*/ 4477543 w 12192002"/>
              <a:gd name="connsiteY525" fmla="*/ 6674836 h 6858000"/>
              <a:gd name="connsiteX526" fmla="*/ 4329957 w 12192002"/>
              <a:gd name="connsiteY526" fmla="*/ 6858000 h 6858000"/>
              <a:gd name="connsiteX527" fmla="*/ 4218595 w 12192002"/>
              <a:gd name="connsiteY527" fmla="*/ 6858000 h 6858000"/>
              <a:gd name="connsiteX528" fmla="*/ 4368888 w 12192002"/>
              <a:gd name="connsiteY528" fmla="*/ 6668412 h 6858000"/>
              <a:gd name="connsiteX529" fmla="*/ 4563091 w 12192002"/>
              <a:gd name="connsiteY529" fmla="*/ 6442508 h 6858000"/>
              <a:gd name="connsiteX530" fmla="*/ 5387324 w 12192002"/>
              <a:gd name="connsiteY530" fmla="*/ 5705830 h 6858000"/>
              <a:gd name="connsiteX531" fmla="*/ 5073620 w 12192002"/>
              <a:gd name="connsiteY531" fmla="*/ 5955437 h 6858000"/>
              <a:gd name="connsiteX532" fmla="*/ 4689789 w 12192002"/>
              <a:gd name="connsiteY532" fmla="*/ 6268382 h 6858000"/>
              <a:gd name="connsiteX533" fmla="*/ 4418722 w 12192002"/>
              <a:gd name="connsiteY533" fmla="*/ 6570886 h 6858000"/>
              <a:gd name="connsiteX534" fmla="*/ 4214944 w 12192002"/>
              <a:gd name="connsiteY534" fmla="*/ 6858000 h 6858000"/>
              <a:gd name="connsiteX535" fmla="*/ 4177898 w 12192002"/>
              <a:gd name="connsiteY535" fmla="*/ 6858000 h 6858000"/>
              <a:gd name="connsiteX536" fmla="*/ 4391597 w 12192002"/>
              <a:gd name="connsiteY536" fmla="*/ 6556370 h 6858000"/>
              <a:gd name="connsiteX537" fmla="*/ 4668889 w 12192002"/>
              <a:gd name="connsiteY537" fmla="*/ 6246399 h 6858000"/>
              <a:gd name="connsiteX538" fmla="*/ 5055427 w 12192002"/>
              <a:gd name="connsiteY538" fmla="*/ 5931476 h 6858000"/>
              <a:gd name="connsiteX539" fmla="*/ 5371813 w 12192002"/>
              <a:gd name="connsiteY539" fmla="*/ 5678975 h 6858000"/>
              <a:gd name="connsiteX540" fmla="*/ 4987918 w 12192002"/>
              <a:gd name="connsiteY540" fmla="*/ 5838701 h 6858000"/>
              <a:gd name="connsiteX541" fmla="*/ 4317146 w 12192002"/>
              <a:gd name="connsiteY541" fmla="*/ 6587716 h 6858000"/>
              <a:gd name="connsiteX542" fmla="*/ 4171627 w 12192002"/>
              <a:gd name="connsiteY542" fmla="*/ 6858000 h 6858000"/>
              <a:gd name="connsiteX543" fmla="*/ 4081585 w 12192002"/>
              <a:gd name="connsiteY543" fmla="*/ 6858000 h 6858000"/>
              <a:gd name="connsiteX544" fmla="*/ 4238603 w 12192002"/>
              <a:gd name="connsiteY544" fmla="*/ 6559341 h 6858000"/>
              <a:gd name="connsiteX545" fmla="*/ 4778333 w 12192002"/>
              <a:gd name="connsiteY545" fmla="*/ 5873626 h 6858000"/>
              <a:gd name="connsiteX546" fmla="*/ 5414185 w 12192002"/>
              <a:gd name="connsiteY546" fmla="*/ 5573882 h 6858000"/>
              <a:gd name="connsiteX547" fmla="*/ 5959648 w 12192002"/>
              <a:gd name="connsiteY547" fmla="*/ 4760797 h 6858000"/>
              <a:gd name="connsiteX548" fmla="*/ 5355019 w 12192002"/>
              <a:gd name="connsiteY548" fmla="*/ 4734672 h 6858000"/>
              <a:gd name="connsiteX549" fmla="*/ 5083565 w 12192002"/>
              <a:gd name="connsiteY549" fmla="*/ 5179121 h 6858000"/>
              <a:gd name="connsiteX550" fmla="*/ 4713577 w 12192002"/>
              <a:gd name="connsiteY550" fmla="*/ 5616803 h 6858000"/>
              <a:gd name="connsiteX551" fmla="*/ 3989559 w 12192002"/>
              <a:gd name="connsiteY551" fmla="*/ 6145945 h 6858000"/>
              <a:gd name="connsiteX552" fmla="*/ 3939824 w 12192002"/>
              <a:gd name="connsiteY552" fmla="*/ 6066900 h 6858000"/>
              <a:gd name="connsiteX553" fmla="*/ 4584537 w 12192002"/>
              <a:gd name="connsiteY553" fmla="*/ 5324826 h 6858000"/>
              <a:gd name="connsiteX554" fmla="*/ 5037105 w 12192002"/>
              <a:gd name="connsiteY554" fmla="*/ 5088765 h 6858000"/>
              <a:gd name="connsiteX555" fmla="*/ 5039930 w 12192002"/>
              <a:gd name="connsiteY555" fmla="*/ 5089585 h 6858000"/>
              <a:gd name="connsiteX556" fmla="*/ 5263764 w 12192002"/>
              <a:gd name="connsiteY556" fmla="*/ 4735525 h 6858000"/>
              <a:gd name="connsiteX557" fmla="*/ 4086300 w 12192002"/>
              <a:gd name="connsiteY557" fmla="*/ 4884599 h 6858000"/>
              <a:gd name="connsiteX558" fmla="*/ 4085485 w 12192002"/>
              <a:gd name="connsiteY558" fmla="*/ 4899070 h 6858000"/>
              <a:gd name="connsiteX559" fmla="*/ 3871915 w 12192002"/>
              <a:gd name="connsiteY559" fmla="*/ 5253645 h 6858000"/>
              <a:gd name="connsiteX560" fmla="*/ 3799374 w 12192002"/>
              <a:gd name="connsiteY560" fmla="*/ 5466127 h 6858000"/>
              <a:gd name="connsiteX561" fmla="*/ 3498850 w 12192002"/>
              <a:gd name="connsiteY561" fmla="*/ 6661888 h 6858000"/>
              <a:gd name="connsiteX562" fmla="*/ 3399216 w 12192002"/>
              <a:gd name="connsiteY562" fmla="*/ 6858000 h 6858000"/>
              <a:gd name="connsiteX563" fmla="*/ 3303688 w 12192002"/>
              <a:gd name="connsiteY563" fmla="*/ 6858000 h 6858000"/>
              <a:gd name="connsiteX564" fmla="*/ 3391774 w 12192002"/>
              <a:gd name="connsiteY564" fmla="*/ 6697181 h 6858000"/>
              <a:gd name="connsiteX565" fmla="*/ 3735540 w 12192002"/>
              <a:gd name="connsiteY565" fmla="*/ 5546923 h 6858000"/>
              <a:gd name="connsiteX566" fmla="*/ 3729438 w 12192002"/>
              <a:gd name="connsiteY566" fmla="*/ 5569058 h 6858000"/>
              <a:gd name="connsiteX567" fmla="*/ 3707782 w 12192002"/>
              <a:gd name="connsiteY567" fmla="*/ 5644908 h 6858000"/>
              <a:gd name="connsiteX568" fmla="*/ 3583827 w 12192002"/>
              <a:gd name="connsiteY568" fmla="*/ 6039215 h 6858000"/>
              <a:gd name="connsiteX569" fmla="*/ 3547861 w 12192002"/>
              <a:gd name="connsiteY569" fmla="*/ 6129609 h 6858000"/>
              <a:gd name="connsiteX570" fmla="*/ 3490905 w 12192002"/>
              <a:gd name="connsiteY570" fmla="*/ 6277660 h 6858000"/>
              <a:gd name="connsiteX571" fmla="*/ 3455859 w 12192002"/>
              <a:gd name="connsiteY571" fmla="*/ 6391301 h 6858000"/>
              <a:gd name="connsiteX572" fmla="*/ 3429112 w 12192002"/>
              <a:gd name="connsiteY572" fmla="*/ 6479469 h 6858000"/>
              <a:gd name="connsiteX573" fmla="*/ 3304862 w 12192002"/>
              <a:gd name="connsiteY573" fmla="*/ 6796476 h 6858000"/>
              <a:gd name="connsiteX574" fmla="*/ 3276071 w 12192002"/>
              <a:gd name="connsiteY574" fmla="*/ 6858000 h 6858000"/>
              <a:gd name="connsiteX575" fmla="*/ 3240805 w 12192002"/>
              <a:gd name="connsiteY575" fmla="*/ 6858000 h 6858000"/>
              <a:gd name="connsiteX576" fmla="*/ 3275917 w 12192002"/>
              <a:gd name="connsiteY576" fmla="*/ 6783192 h 6858000"/>
              <a:gd name="connsiteX577" fmla="*/ 3399358 w 12192002"/>
              <a:gd name="connsiteY577" fmla="*/ 6469011 h 6858000"/>
              <a:gd name="connsiteX578" fmla="*/ 3425650 w 12192002"/>
              <a:gd name="connsiteY578" fmla="*/ 6381333 h 6858000"/>
              <a:gd name="connsiteX579" fmla="*/ 3460661 w 12192002"/>
              <a:gd name="connsiteY579" fmla="*/ 6266763 h 6858000"/>
              <a:gd name="connsiteX580" fmla="*/ 3518021 w 12192002"/>
              <a:gd name="connsiteY580" fmla="*/ 6117298 h 6858000"/>
              <a:gd name="connsiteX581" fmla="*/ 3554035 w 12192002"/>
              <a:gd name="connsiteY581" fmla="*/ 6027832 h 6858000"/>
              <a:gd name="connsiteX582" fmla="*/ 3677174 w 12192002"/>
              <a:gd name="connsiteY582" fmla="*/ 5636351 h 6858000"/>
              <a:gd name="connsiteX583" fmla="*/ 3698819 w 12192002"/>
              <a:gd name="connsiteY583" fmla="*/ 5560503 h 6858000"/>
              <a:gd name="connsiteX584" fmla="*/ 3702094 w 12192002"/>
              <a:gd name="connsiteY584" fmla="*/ 5549194 h 6858000"/>
              <a:gd name="connsiteX585" fmla="*/ 3398355 w 12192002"/>
              <a:gd name="connsiteY585" fmla="*/ 6094603 h 6858000"/>
              <a:gd name="connsiteX586" fmla="*/ 3193941 w 12192002"/>
              <a:gd name="connsiteY586" fmla="*/ 6798775 h 6858000"/>
              <a:gd name="connsiteX587" fmla="*/ 3184140 w 12192002"/>
              <a:gd name="connsiteY587" fmla="*/ 6858000 h 6858000"/>
              <a:gd name="connsiteX588" fmla="*/ 3099978 w 12192002"/>
              <a:gd name="connsiteY588" fmla="*/ 6858000 h 6858000"/>
              <a:gd name="connsiteX589" fmla="*/ 3101556 w 12192002"/>
              <a:gd name="connsiteY589" fmla="*/ 6843337 h 6858000"/>
              <a:gd name="connsiteX590" fmla="*/ 3370162 w 12192002"/>
              <a:gd name="connsiteY590" fmla="*/ 5785550 h 6858000"/>
              <a:gd name="connsiteX591" fmla="*/ 3746477 w 12192002"/>
              <a:gd name="connsiteY591" fmla="*/ 5377889 h 6858000"/>
              <a:gd name="connsiteX592" fmla="*/ 3863399 w 12192002"/>
              <a:gd name="connsiteY592" fmla="*/ 5087257 h 6858000"/>
              <a:gd name="connsiteX593" fmla="*/ 3968712 w 12192002"/>
              <a:gd name="connsiteY593" fmla="*/ 4913989 h 6858000"/>
              <a:gd name="connsiteX594" fmla="*/ 2792390 w 12192002"/>
              <a:gd name="connsiteY594" fmla="*/ 5382974 h 6858000"/>
              <a:gd name="connsiteX595" fmla="*/ 2714982 w 12192002"/>
              <a:gd name="connsiteY595" fmla="*/ 5427051 h 6858000"/>
              <a:gd name="connsiteX596" fmla="*/ 2813361 w 12192002"/>
              <a:gd name="connsiteY596" fmla="*/ 6023912 h 6858000"/>
              <a:gd name="connsiteX597" fmla="*/ 2688430 w 12192002"/>
              <a:gd name="connsiteY597" fmla="*/ 6801564 h 6858000"/>
              <a:gd name="connsiteX598" fmla="*/ 2629626 w 12192002"/>
              <a:gd name="connsiteY598" fmla="*/ 6763394 h 6858000"/>
              <a:gd name="connsiteX599" fmla="*/ 2565328 w 12192002"/>
              <a:gd name="connsiteY599" fmla="*/ 5516399 h 6858000"/>
              <a:gd name="connsiteX600" fmla="*/ 1922999 w 12192002"/>
              <a:gd name="connsiteY600" fmla="*/ 5980343 h 6858000"/>
              <a:gd name="connsiteX601" fmla="*/ 1950261 w 12192002"/>
              <a:gd name="connsiteY601" fmla="*/ 6405858 h 6858000"/>
              <a:gd name="connsiteX602" fmla="*/ 2365554 w 12192002"/>
              <a:gd name="connsiteY602" fmla="*/ 6759107 h 6858000"/>
              <a:gd name="connsiteX603" fmla="*/ 2424142 w 12192002"/>
              <a:gd name="connsiteY603" fmla="*/ 6858000 h 6858000"/>
              <a:gd name="connsiteX604" fmla="*/ 2395994 w 12192002"/>
              <a:gd name="connsiteY604" fmla="*/ 6858000 h 6858000"/>
              <a:gd name="connsiteX605" fmla="*/ 2392863 w 12192002"/>
              <a:gd name="connsiteY605" fmla="*/ 6852964 h 6858000"/>
              <a:gd name="connsiteX606" fmla="*/ 2017589 w 12192002"/>
              <a:gd name="connsiteY606" fmla="*/ 6493982 h 6858000"/>
              <a:gd name="connsiteX607" fmla="*/ 2147336 w 12192002"/>
              <a:gd name="connsiteY607" fmla="*/ 6594052 h 6858000"/>
              <a:gd name="connsiteX608" fmla="*/ 2207047 w 12192002"/>
              <a:gd name="connsiteY608" fmla="*/ 6654540 h 6858000"/>
              <a:gd name="connsiteX609" fmla="*/ 2299106 w 12192002"/>
              <a:gd name="connsiteY609" fmla="*/ 6778931 h 6858000"/>
              <a:gd name="connsiteX610" fmla="*/ 2314430 w 12192002"/>
              <a:gd name="connsiteY610" fmla="*/ 6801144 h 6858000"/>
              <a:gd name="connsiteX611" fmla="*/ 2352406 w 12192002"/>
              <a:gd name="connsiteY611" fmla="*/ 6858000 h 6858000"/>
              <a:gd name="connsiteX612" fmla="*/ 2314492 w 12192002"/>
              <a:gd name="connsiteY612" fmla="*/ 6858000 h 6858000"/>
              <a:gd name="connsiteX613" fmla="*/ 2288095 w 12192002"/>
              <a:gd name="connsiteY613" fmla="*/ 6818030 h 6858000"/>
              <a:gd name="connsiteX614" fmla="*/ 2272768 w 12192002"/>
              <a:gd name="connsiteY614" fmla="*/ 6795822 h 6858000"/>
              <a:gd name="connsiteX615" fmla="*/ 2182715 w 12192002"/>
              <a:gd name="connsiteY615" fmla="*/ 6675071 h 6858000"/>
              <a:gd name="connsiteX616" fmla="*/ 2032061 w 12192002"/>
              <a:gd name="connsiteY616" fmla="*/ 6541380 h 6858000"/>
              <a:gd name="connsiteX617" fmla="*/ 2257220 w 12192002"/>
              <a:gd name="connsiteY617" fmla="*/ 6826257 h 6858000"/>
              <a:gd name="connsiteX618" fmla="*/ 2281324 w 12192002"/>
              <a:gd name="connsiteY618" fmla="*/ 6858000 h 6858000"/>
              <a:gd name="connsiteX619" fmla="*/ 2242860 w 12192002"/>
              <a:gd name="connsiteY619" fmla="*/ 6858000 h 6858000"/>
              <a:gd name="connsiteX620" fmla="*/ 2232818 w 12192002"/>
              <a:gd name="connsiteY620" fmla="*/ 6844926 h 6858000"/>
              <a:gd name="connsiteX621" fmla="*/ 1990172 w 12192002"/>
              <a:gd name="connsiteY621" fmla="*/ 6542121 h 6858000"/>
              <a:gd name="connsiteX622" fmla="*/ 2124090 w 12192002"/>
              <a:gd name="connsiteY622" fmla="*/ 6761017 h 6858000"/>
              <a:gd name="connsiteX623" fmla="*/ 2200380 w 12192002"/>
              <a:gd name="connsiteY623" fmla="*/ 6858000 h 6858000"/>
              <a:gd name="connsiteX624" fmla="*/ 2147507 w 12192002"/>
              <a:gd name="connsiteY624" fmla="*/ 6858000 h 6858000"/>
              <a:gd name="connsiteX625" fmla="*/ 2070668 w 12192002"/>
              <a:gd name="connsiteY625" fmla="*/ 6761520 h 6858000"/>
              <a:gd name="connsiteX626" fmla="*/ 1975142 w 12192002"/>
              <a:gd name="connsiteY626" fmla="*/ 6585570 h 6858000"/>
              <a:gd name="connsiteX627" fmla="*/ 2050035 w 12192002"/>
              <a:gd name="connsiteY627" fmla="*/ 6813345 h 6858000"/>
              <a:gd name="connsiteX628" fmla="*/ 2063025 w 12192002"/>
              <a:gd name="connsiteY628" fmla="*/ 6858000 h 6858000"/>
              <a:gd name="connsiteX629" fmla="*/ 2021675 w 12192002"/>
              <a:gd name="connsiteY629" fmla="*/ 6858000 h 6858000"/>
              <a:gd name="connsiteX630" fmla="*/ 2019308 w 12192002"/>
              <a:gd name="connsiteY630" fmla="*/ 6847118 h 6858000"/>
              <a:gd name="connsiteX631" fmla="*/ 1938835 w 12192002"/>
              <a:gd name="connsiteY631" fmla="*/ 6551160 h 6858000"/>
              <a:gd name="connsiteX632" fmla="*/ 1953230 w 12192002"/>
              <a:gd name="connsiteY632" fmla="*/ 6759699 h 6858000"/>
              <a:gd name="connsiteX633" fmla="*/ 1956763 w 12192002"/>
              <a:gd name="connsiteY633" fmla="*/ 6778191 h 6858000"/>
              <a:gd name="connsiteX634" fmla="*/ 1967925 w 12192002"/>
              <a:gd name="connsiteY634" fmla="*/ 6858000 h 6858000"/>
              <a:gd name="connsiteX635" fmla="*/ 1936622 w 12192002"/>
              <a:gd name="connsiteY635" fmla="*/ 6858000 h 6858000"/>
              <a:gd name="connsiteX636" fmla="*/ 1926261 w 12192002"/>
              <a:gd name="connsiteY636" fmla="*/ 6784064 h 6858000"/>
              <a:gd name="connsiteX637" fmla="*/ 1922724 w 12192002"/>
              <a:gd name="connsiteY637" fmla="*/ 6765577 h 6858000"/>
              <a:gd name="connsiteX638" fmla="*/ 1904650 w 12192002"/>
              <a:gd name="connsiteY638" fmla="*/ 6639616 h 6858000"/>
              <a:gd name="connsiteX639" fmla="*/ 1885273 w 12192002"/>
              <a:gd name="connsiteY639" fmla="*/ 6858000 h 6858000"/>
              <a:gd name="connsiteX640" fmla="*/ 1854363 w 12192002"/>
              <a:gd name="connsiteY640" fmla="*/ 6858000 h 6858000"/>
              <a:gd name="connsiteX641" fmla="*/ 1880391 w 12192002"/>
              <a:gd name="connsiteY641" fmla="*/ 6603796 h 6858000"/>
              <a:gd name="connsiteX642" fmla="*/ 1818273 w 12192002"/>
              <a:gd name="connsiteY642" fmla="*/ 6715729 h 6858000"/>
              <a:gd name="connsiteX643" fmla="*/ 1794691 w 12192002"/>
              <a:gd name="connsiteY643" fmla="*/ 6843239 h 6858000"/>
              <a:gd name="connsiteX644" fmla="*/ 1794914 w 12192002"/>
              <a:gd name="connsiteY644" fmla="*/ 6858000 h 6858000"/>
              <a:gd name="connsiteX645" fmla="*/ 1746128 w 12192002"/>
              <a:gd name="connsiteY645" fmla="*/ 6858000 h 6858000"/>
              <a:gd name="connsiteX646" fmla="*/ 1753934 w 12192002"/>
              <a:gd name="connsiteY646" fmla="*/ 6724796 h 6858000"/>
              <a:gd name="connsiteX647" fmla="*/ 1792053 w 12192002"/>
              <a:gd name="connsiteY647" fmla="*/ 6572396 h 6858000"/>
              <a:gd name="connsiteX648" fmla="*/ 1862248 w 12192002"/>
              <a:gd name="connsiteY648" fmla="*/ 6266397 h 6858000"/>
              <a:gd name="connsiteX649" fmla="*/ 1862250 w 12192002"/>
              <a:gd name="connsiteY649" fmla="*/ 6033531 h 6858000"/>
              <a:gd name="connsiteX650" fmla="*/ 1211999 w 12192002"/>
              <a:gd name="connsiteY650" fmla="*/ 6683610 h 6858000"/>
              <a:gd name="connsiteX651" fmla="*/ 1213266 w 12192002"/>
              <a:gd name="connsiteY651" fmla="*/ 6691947 h 6858000"/>
              <a:gd name="connsiteX652" fmla="*/ 1203370 w 12192002"/>
              <a:gd name="connsiteY652" fmla="*/ 6850676 h 6858000"/>
              <a:gd name="connsiteX653" fmla="*/ 1203671 w 12192002"/>
              <a:gd name="connsiteY653" fmla="*/ 6858000 h 6858000"/>
              <a:gd name="connsiteX654" fmla="*/ 1143180 w 12192002"/>
              <a:gd name="connsiteY654" fmla="*/ 6858000 h 6858000"/>
              <a:gd name="connsiteX655" fmla="*/ 1142176 w 12192002"/>
              <a:gd name="connsiteY655" fmla="*/ 6766045 h 6858000"/>
              <a:gd name="connsiteX656" fmla="*/ 1067484 w 12192002"/>
              <a:gd name="connsiteY656" fmla="*/ 6858000 h 6858000"/>
              <a:gd name="connsiteX657" fmla="*/ 953928 w 12192002"/>
              <a:gd name="connsiteY657" fmla="*/ 6858000 h 6858000"/>
              <a:gd name="connsiteX658" fmla="*/ 959715 w 12192002"/>
              <a:gd name="connsiteY658" fmla="*/ 6850185 h 6858000"/>
              <a:gd name="connsiteX659" fmla="*/ 1483788 w 12192002"/>
              <a:gd name="connsiteY659" fmla="*/ 6259174 h 6858000"/>
              <a:gd name="connsiteX660" fmla="*/ 1100671 w 12192002"/>
              <a:gd name="connsiteY660" fmla="*/ 6252137 h 6858000"/>
              <a:gd name="connsiteX661" fmla="*/ 1090144 w 12192002"/>
              <a:gd name="connsiteY661" fmla="*/ 6256748 h 6858000"/>
              <a:gd name="connsiteX662" fmla="*/ 1095872 w 12192002"/>
              <a:gd name="connsiteY662" fmla="*/ 6271892 h 6858000"/>
              <a:gd name="connsiteX663" fmla="*/ 262785 w 12192002"/>
              <a:gd name="connsiteY663" fmla="*/ 6845450 h 6858000"/>
              <a:gd name="connsiteX664" fmla="*/ 209968 w 12192002"/>
              <a:gd name="connsiteY664" fmla="*/ 6770713 h 6858000"/>
              <a:gd name="connsiteX665" fmla="*/ 873460 w 12192002"/>
              <a:gd name="connsiteY665" fmla="*/ 6253768 h 6858000"/>
              <a:gd name="connsiteX666" fmla="*/ 192686 w 12192002"/>
              <a:gd name="connsiteY666" fmla="*/ 5849257 h 6858000"/>
              <a:gd name="connsiteX667" fmla="*/ 4696 w 12192002"/>
              <a:gd name="connsiteY667" fmla="*/ 5697668 h 6858000"/>
              <a:gd name="connsiteX668" fmla="*/ 0 w 12192002"/>
              <a:gd name="connsiteY668" fmla="*/ 5689984 h 6858000"/>
              <a:gd name="connsiteX669" fmla="*/ 0 w 12192002"/>
              <a:gd name="connsiteY669" fmla="*/ 5513472 h 6858000"/>
              <a:gd name="connsiteX670" fmla="*/ 174101 w 12192002"/>
              <a:gd name="connsiteY670" fmla="*/ 5620277 h 6858000"/>
              <a:gd name="connsiteX671" fmla="*/ 891800 w 12192002"/>
              <a:gd name="connsiteY671" fmla="*/ 6036935 h 6858000"/>
              <a:gd name="connsiteX672" fmla="*/ 1072219 w 12192002"/>
              <a:gd name="connsiteY672" fmla="*/ 6169443 h 6858000"/>
              <a:gd name="connsiteX673" fmla="*/ 1074117 w 12192002"/>
              <a:gd name="connsiteY673" fmla="*/ 6170301 h 6858000"/>
              <a:gd name="connsiteX674" fmla="*/ 1083114 w 12192002"/>
              <a:gd name="connsiteY674" fmla="*/ 6174131 h 6858000"/>
              <a:gd name="connsiteX675" fmla="*/ 1543010 w 12192002"/>
              <a:gd name="connsiteY675" fmla="*/ 6191140 h 6858000"/>
              <a:gd name="connsiteX676" fmla="*/ 1551080 w 12192002"/>
              <a:gd name="connsiteY676" fmla="*/ 6195006 h 6858000"/>
              <a:gd name="connsiteX677" fmla="*/ 2345443 w 12192002"/>
              <a:gd name="connsiteY677" fmla="*/ 5549882 h 6858000"/>
              <a:gd name="connsiteX678" fmla="*/ 1721499 w 12192002"/>
              <a:gd name="connsiteY678" fmla="*/ 5599969 h 6858000"/>
              <a:gd name="connsiteX679" fmla="*/ 767716 w 12192002"/>
              <a:gd name="connsiteY679" fmla="*/ 5472768 h 6858000"/>
              <a:gd name="connsiteX680" fmla="*/ 722147 w 12192002"/>
              <a:gd name="connsiteY680" fmla="*/ 5393091 h 6858000"/>
              <a:gd name="connsiteX681" fmla="*/ 1485552 w 12192002"/>
              <a:gd name="connsiteY681" fmla="*/ 5313202 h 6858000"/>
              <a:gd name="connsiteX682" fmla="*/ 2143004 w 12192002"/>
              <a:gd name="connsiteY682" fmla="*/ 5402420 h 6858000"/>
              <a:gd name="connsiteX683" fmla="*/ 1933391 w 12192002"/>
              <a:gd name="connsiteY683" fmla="*/ 5156971 h 6858000"/>
              <a:gd name="connsiteX684" fmla="*/ 1827118 w 12192002"/>
              <a:gd name="connsiteY684" fmla="*/ 4968410 h 6858000"/>
              <a:gd name="connsiteX685" fmla="*/ 1837349 w 12192002"/>
              <a:gd name="connsiteY685" fmla="*/ 4956357 h 6858000"/>
              <a:gd name="connsiteX686" fmla="*/ 2162835 w 12192002"/>
              <a:gd name="connsiteY686" fmla="*/ 5187853 h 6858000"/>
              <a:gd name="connsiteX687" fmla="*/ 2257167 w 12192002"/>
              <a:gd name="connsiteY687" fmla="*/ 5462123 h 6858000"/>
              <a:gd name="connsiteX688" fmla="*/ 2261598 w 12192002"/>
              <a:gd name="connsiteY688" fmla="*/ 5467998 h 6858000"/>
              <a:gd name="connsiteX689" fmla="*/ 2437177 w 12192002"/>
              <a:gd name="connsiteY689" fmla="*/ 5479608 h 6858000"/>
              <a:gd name="connsiteX690" fmla="*/ 2445247 w 12192002"/>
              <a:gd name="connsiteY690" fmla="*/ 5483476 h 6858000"/>
              <a:gd name="connsiteX691" fmla="*/ 2743626 w 12192002"/>
              <a:gd name="connsiteY691" fmla="*/ 5304819 h 6858000"/>
              <a:gd name="connsiteX692" fmla="*/ 3048102 w 12192002"/>
              <a:gd name="connsiteY692" fmla="*/ 5150595 h 6858000"/>
              <a:gd name="connsiteX693" fmla="*/ 1799414 w 12192002"/>
              <a:gd name="connsiteY693" fmla="*/ 4694732 h 6858000"/>
              <a:gd name="connsiteX694" fmla="*/ 1771735 w 12192002"/>
              <a:gd name="connsiteY694" fmla="*/ 4619929 h 6858000"/>
              <a:gd name="connsiteX695" fmla="*/ 3104273 w 12192002"/>
              <a:gd name="connsiteY695" fmla="*/ 5076159 h 6858000"/>
              <a:gd name="connsiteX696" fmla="*/ 3113245 w 12192002"/>
              <a:gd name="connsiteY696" fmla="*/ 5090705 h 6858000"/>
              <a:gd name="connsiteX697" fmla="*/ 3126294 w 12192002"/>
              <a:gd name="connsiteY697" fmla="*/ 5114400 h 6858000"/>
              <a:gd name="connsiteX698" fmla="*/ 3937433 w 12192002"/>
              <a:gd name="connsiteY698" fmla="*/ 4830473 h 6858000"/>
              <a:gd name="connsiteX699" fmla="*/ 3590475 w 12192002"/>
              <a:gd name="connsiteY699" fmla="*/ 4597974 h 6858000"/>
              <a:gd name="connsiteX700" fmla="*/ 3100264 w 12192002"/>
              <a:gd name="connsiteY700" fmla="*/ 4579845 h 6858000"/>
              <a:gd name="connsiteX701" fmla="*/ 2183576 w 12192002"/>
              <a:gd name="connsiteY701" fmla="*/ 4227150 h 6858000"/>
              <a:gd name="connsiteX702" fmla="*/ 2151029 w 12192002"/>
              <a:gd name="connsiteY702" fmla="*/ 4146947 h 6858000"/>
              <a:gd name="connsiteX703" fmla="*/ 3563434 w 12192002"/>
              <a:gd name="connsiteY703" fmla="*/ 4469115 h 6858000"/>
              <a:gd name="connsiteX704" fmla="*/ 3177952 w 12192002"/>
              <a:gd name="connsiteY704" fmla="*/ 3657386 h 6858000"/>
              <a:gd name="connsiteX705" fmla="*/ 3189263 w 12192002"/>
              <a:gd name="connsiteY705" fmla="*/ 3625726 h 6858000"/>
              <a:gd name="connsiteX706" fmla="*/ 3560912 w 12192002"/>
              <a:gd name="connsiteY706" fmla="*/ 4079863 h 6858000"/>
              <a:gd name="connsiteX707" fmla="*/ 3626636 w 12192002"/>
              <a:gd name="connsiteY707" fmla="*/ 4512230 h 6858000"/>
              <a:gd name="connsiteX708" fmla="*/ 3653088 w 12192002"/>
              <a:gd name="connsiteY708" fmla="*/ 4521417 h 6858000"/>
              <a:gd name="connsiteX709" fmla="*/ 3988128 w 12192002"/>
              <a:gd name="connsiteY709" fmla="*/ 4817267 h 6858000"/>
              <a:gd name="connsiteX710" fmla="*/ 4830582 w 12192002"/>
              <a:gd name="connsiteY710" fmla="*/ 4676000 h 6858000"/>
              <a:gd name="connsiteX711" fmla="*/ 4830100 w 12192002"/>
              <a:gd name="connsiteY711" fmla="*/ 4675554 h 6858000"/>
              <a:gd name="connsiteX712" fmla="*/ 4036318 w 12192002"/>
              <a:gd name="connsiteY712" fmla="*/ 4147013 h 6858000"/>
              <a:gd name="connsiteX713" fmla="*/ 3432098 w 12192002"/>
              <a:gd name="connsiteY713" fmla="*/ 3537312 h 6858000"/>
              <a:gd name="connsiteX714" fmla="*/ 3446761 w 12192002"/>
              <a:gd name="connsiteY714" fmla="*/ 3461278 h 6858000"/>
              <a:gd name="connsiteX715" fmla="*/ 4419733 w 12192002"/>
              <a:gd name="connsiteY715" fmla="*/ 3963555 h 6858000"/>
              <a:gd name="connsiteX716" fmla="*/ 4781371 w 12192002"/>
              <a:gd name="connsiteY716" fmla="*/ 4458604 h 6858000"/>
              <a:gd name="connsiteX717" fmla="*/ 4780440 w 12192002"/>
              <a:gd name="connsiteY717" fmla="*/ 4470290 h 6858000"/>
              <a:gd name="connsiteX718" fmla="*/ 4898954 w 12192002"/>
              <a:gd name="connsiteY718" fmla="*/ 4662092 h 6858000"/>
              <a:gd name="connsiteX719" fmla="*/ 4900699 w 12192002"/>
              <a:gd name="connsiteY719" fmla="*/ 4670867 h 6858000"/>
              <a:gd name="connsiteX720" fmla="*/ 5714511 w 12192002"/>
              <a:gd name="connsiteY720" fmla="*/ 4663483 h 6858000"/>
              <a:gd name="connsiteX721" fmla="*/ 5464793 w 12192002"/>
              <a:gd name="connsiteY721" fmla="*/ 4393556 h 6858000"/>
              <a:gd name="connsiteX722" fmla="*/ 5461897 w 12192002"/>
              <a:gd name="connsiteY722" fmla="*/ 4390879 h 6858000"/>
              <a:gd name="connsiteX723" fmla="*/ 4294126 w 12192002"/>
              <a:gd name="connsiteY723" fmla="*/ 3303048 h 6858000"/>
              <a:gd name="connsiteX724" fmla="*/ 4305321 w 12192002"/>
              <a:gd name="connsiteY724" fmla="*/ 3256953 h 6858000"/>
              <a:gd name="connsiteX725" fmla="*/ 4949299 w 12192002"/>
              <a:gd name="connsiteY725" fmla="*/ 3766336 h 6858000"/>
              <a:gd name="connsiteX726" fmla="*/ 5291452 w 12192002"/>
              <a:gd name="connsiteY726" fmla="*/ 4076801 h 6858000"/>
              <a:gd name="connsiteX727" fmla="*/ 5434998 w 12192002"/>
              <a:gd name="connsiteY727" fmla="*/ 4254100 h 6858000"/>
              <a:gd name="connsiteX728" fmla="*/ 5351015 w 12192002"/>
              <a:gd name="connsiteY728" fmla="*/ 3760989 h 6858000"/>
              <a:gd name="connsiteX729" fmla="*/ 5413780 w 12192002"/>
              <a:gd name="connsiteY729" fmla="*/ 2966265 h 6858000"/>
              <a:gd name="connsiteX730" fmla="*/ 5425627 w 12192002"/>
              <a:gd name="connsiteY730" fmla="*/ 2954192 h 6858000"/>
              <a:gd name="connsiteX731" fmla="*/ 8380397 w 12192002"/>
              <a:gd name="connsiteY731" fmla="*/ 2896659 h 6858000"/>
              <a:gd name="connsiteX732" fmla="*/ 8634801 w 12192002"/>
              <a:gd name="connsiteY732" fmla="*/ 3304169 h 6858000"/>
              <a:gd name="connsiteX733" fmla="*/ 8971448 w 12192002"/>
              <a:gd name="connsiteY733" fmla="*/ 3675946 h 6858000"/>
              <a:gd name="connsiteX734" fmla="*/ 8820691 w 12192002"/>
              <a:gd name="connsiteY734" fmla="*/ 3486482 h 6858000"/>
              <a:gd name="connsiteX735" fmla="*/ 8807612 w 12192002"/>
              <a:gd name="connsiteY735" fmla="*/ 3467256 h 6858000"/>
              <a:gd name="connsiteX736" fmla="*/ 8556796 w 12192002"/>
              <a:gd name="connsiteY736" fmla="*/ 3116474 h 6858000"/>
              <a:gd name="connsiteX737" fmla="*/ 8427018 w 12192002"/>
              <a:gd name="connsiteY737" fmla="*/ 2948853 h 6858000"/>
              <a:gd name="connsiteX738" fmla="*/ 8380397 w 12192002"/>
              <a:gd name="connsiteY738" fmla="*/ 2896659 h 6858000"/>
              <a:gd name="connsiteX739" fmla="*/ 9831020 w 12192002"/>
              <a:gd name="connsiteY739" fmla="*/ 2871730 h 6858000"/>
              <a:gd name="connsiteX740" fmla="*/ 9827707 w 12192002"/>
              <a:gd name="connsiteY740" fmla="*/ 2915231 h 6858000"/>
              <a:gd name="connsiteX741" fmla="*/ 9820699 w 12192002"/>
              <a:gd name="connsiteY741" fmla="*/ 3051540 h 6858000"/>
              <a:gd name="connsiteX742" fmla="*/ 9822525 w 12192002"/>
              <a:gd name="connsiteY742" fmla="*/ 3140814 h 6858000"/>
              <a:gd name="connsiteX743" fmla="*/ 9824704 w 12192002"/>
              <a:gd name="connsiteY743" fmla="*/ 3230628 h 6858000"/>
              <a:gd name="connsiteX744" fmla="*/ 9793821 w 12192002"/>
              <a:gd name="connsiteY744" fmla="*/ 3531652 h 6858000"/>
              <a:gd name="connsiteX745" fmla="*/ 9767436 w 12192002"/>
              <a:gd name="connsiteY745" fmla="*/ 3750864 h 6858000"/>
              <a:gd name="connsiteX746" fmla="*/ 9814477 w 12192002"/>
              <a:gd name="connsiteY746" fmla="*/ 3662531 h 6858000"/>
              <a:gd name="connsiteX747" fmla="*/ 9831020 w 12192002"/>
              <a:gd name="connsiteY747" fmla="*/ 2871730 h 6858000"/>
              <a:gd name="connsiteX748" fmla="*/ 8380521 w 12192002"/>
              <a:gd name="connsiteY748" fmla="*/ 2850596 h 6858000"/>
              <a:gd name="connsiteX749" fmla="*/ 8451446 w 12192002"/>
              <a:gd name="connsiteY749" fmla="*/ 2928627 h 6858000"/>
              <a:gd name="connsiteX750" fmla="*/ 8582269 w 12192002"/>
              <a:gd name="connsiteY750" fmla="*/ 3097880 h 6858000"/>
              <a:gd name="connsiteX751" fmla="*/ 8833783 w 12192002"/>
              <a:gd name="connsiteY751" fmla="*/ 3449753 h 6858000"/>
              <a:gd name="connsiteX752" fmla="*/ 8846863 w 12192002"/>
              <a:gd name="connsiteY752" fmla="*/ 3468981 h 6858000"/>
              <a:gd name="connsiteX753" fmla="*/ 8960046 w 12192002"/>
              <a:gd name="connsiteY753" fmla="*/ 3620389 h 6858000"/>
              <a:gd name="connsiteX754" fmla="*/ 8380521 w 12192002"/>
              <a:gd name="connsiteY754" fmla="*/ 2850596 h 6858000"/>
              <a:gd name="connsiteX755" fmla="*/ 9854151 w 12192002"/>
              <a:gd name="connsiteY755" fmla="*/ 2642862 h 6858000"/>
              <a:gd name="connsiteX756" fmla="*/ 9871341 w 12192002"/>
              <a:gd name="connsiteY756" fmla="*/ 2659697 h 6858000"/>
              <a:gd name="connsiteX757" fmla="*/ 9966678 w 12192002"/>
              <a:gd name="connsiteY757" fmla="*/ 3423399 h 6858000"/>
              <a:gd name="connsiteX758" fmla="*/ 9880832 w 12192002"/>
              <a:gd name="connsiteY758" fmla="*/ 3700562 h 6858000"/>
              <a:gd name="connsiteX759" fmla="*/ 9896024 w 12192002"/>
              <a:gd name="connsiteY759" fmla="*/ 4178295 h 6858000"/>
              <a:gd name="connsiteX760" fmla="*/ 10395379 w 12192002"/>
              <a:gd name="connsiteY760" fmla="*/ 4531843 h 6858000"/>
              <a:gd name="connsiteX761" fmla="*/ 10225980 w 12192002"/>
              <a:gd name="connsiteY761" fmla="*/ 3561061 h 6858000"/>
              <a:gd name="connsiteX762" fmla="*/ 10314210 w 12192002"/>
              <a:gd name="connsiteY762" fmla="*/ 3538353 h 6858000"/>
              <a:gd name="connsiteX763" fmla="*/ 10573663 w 12192002"/>
              <a:gd name="connsiteY763" fmla="*/ 4271430 h 6858000"/>
              <a:gd name="connsiteX764" fmla="*/ 10583736 w 12192002"/>
              <a:gd name="connsiteY764" fmla="*/ 4688819 h 6858000"/>
              <a:gd name="connsiteX765" fmla="*/ 10880472 w 12192002"/>
              <a:gd name="connsiteY765" fmla="*/ 4966558 h 6858000"/>
              <a:gd name="connsiteX766" fmla="*/ 11231212 w 12192002"/>
              <a:gd name="connsiteY766" fmla="*/ 3645474 h 6858000"/>
              <a:gd name="connsiteX767" fmla="*/ 11317765 w 12192002"/>
              <a:gd name="connsiteY767" fmla="*/ 3638405 h 6858000"/>
              <a:gd name="connsiteX768" fmla="*/ 10982911 w 12192002"/>
              <a:gd name="connsiteY768" fmla="*/ 5051260 h 6858000"/>
              <a:gd name="connsiteX769" fmla="*/ 10968747 w 12192002"/>
              <a:gd name="connsiteY769" fmla="*/ 5059552 h 6858000"/>
              <a:gd name="connsiteX770" fmla="*/ 11258020 w 12192002"/>
              <a:gd name="connsiteY770" fmla="*/ 5401078 h 6858000"/>
              <a:gd name="connsiteX771" fmla="*/ 11688741 w 12192002"/>
              <a:gd name="connsiteY771" fmla="*/ 6045312 h 6858000"/>
              <a:gd name="connsiteX772" fmla="*/ 11794425 w 12192002"/>
              <a:gd name="connsiteY772" fmla="*/ 5681109 h 6858000"/>
              <a:gd name="connsiteX773" fmla="*/ 11792727 w 12192002"/>
              <a:gd name="connsiteY773" fmla="*/ 5669934 h 6858000"/>
              <a:gd name="connsiteX774" fmla="*/ 11776744 w 12192002"/>
              <a:gd name="connsiteY774" fmla="*/ 5671723 h 6858000"/>
              <a:gd name="connsiteX775" fmla="*/ 11442546 w 12192002"/>
              <a:gd name="connsiteY775" fmla="*/ 4736592 h 6858000"/>
              <a:gd name="connsiteX776" fmla="*/ 11527771 w 12192002"/>
              <a:gd name="connsiteY776" fmla="*/ 4704317 h 6858000"/>
              <a:gd name="connsiteX777" fmla="*/ 11851542 w 12192002"/>
              <a:gd name="connsiteY777" fmla="*/ 5463703 h 6858000"/>
              <a:gd name="connsiteX778" fmla="*/ 12122505 w 12192002"/>
              <a:gd name="connsiteY778" fmla="*/ 5156948 h 6858000"/>
              <a:gd name="connsiteX779" fmla="*/ 12192002 w 12192002"/>
              <a:gd name="connsiteY779" fmla="*/ 5098973 h 6858000"/>
              <a:gd name="connsiteX780" fmla="*/ 12192001 w 12192002"/>
              <a:gd name="connsiteY780" fmla="*/ 5160062 h 6858000"/>
              <a:gd name="connsiteX781" fmla="*/ 12155105 w 12192002"/>
              <a:gd name="connsiteY781" fmla="*/ 5191181 h 6858000"/>
              <a:gd name="connsiteX782" fmla="*/ 11918903 w 12192002"/>
              <a:gd name="connsiteY782" fmla="*/ 5491132 h 6858000"/>
              <a:gd name="connsiteX783" fmla="*/ 12067554 w 12192002"/>
              <a:gd name="connsiteY783" fmla="*/ 5317498 h 6858000"/>
              <a:gd name="connsiteX784" fmla="*/ 12192001 w 12192002"/>
              <a:gd name="connsiteY784" fmla="*/ 5211391 h 6858000"/>
              <a:gd name="connsiteX785" fmla="*/ 12192001 w 12192002"/>
              <a:gd name="connsiteY785" fmla="*/ 5251558 h 6858000"/>
              <a:gd name="connsiteX786" fmla="*/ 12087498 w 12192002"/>
              <a:gd name="connsiteY786" fmla="*/ 5340764 h 6858000"/>
              <a:gd name="connsiteX787" fmla="*/ 11941335 w 12192002"/>
              <a:gd name="connsiteY787" fmla="*/ 5512809 h 6858000"/>
              <a:gd name="connsiteX788" fmla="*/ 11898139 w 12192002"/>
              <a:gd name="connsiteY788" fmla="*/ 5592553 h 6858000"/>
              <a:gd name="connsiteX789" fmla="*/ 12037359 w 12192002"/>
              <a:gd name="connsiteY789" fmla="*/ 5482816 h 6858000"/>
              <a:gd name="connsiteX790" fmla="*/ 12192001 w 12192002"/>
              <a:gd name="connsiteY790" fmla="*/ 5330890 h 6858000"/>
              <a:gd name="connsiteX791" fmla="*/ 12192001 w 12192002"/>
              <a:gd name="connsiteY791" fmla="*/ 5402911 h 6858000"/>
              <a:gd name="connsiteX792" fmla="*/ 12054488 w 12192002"/>
              <a:gd name="connsiteY792" fmla="*/ 5533939 h 6858000"/>
              <a:gd name="connsiteX793" fmla="*/ 11880977 w 12192002"/>
              <a:gd name="connsiteY793" fmla="*/ 5674040 h 6858000"/>
              <a:gd name="connsiteX794" fmla="*/ 11879666 w 12192002"/>
              <a:gd name="connsiteY794" fmla="*/ 5675644 h 6858000"/>
              <a:gd name="connsiteX795" fmla="*/ 11873674 w 12192002"/>
              <a:gd name="connsiteY795" fmla="*/ 5683306 h 6858000"/>
              <a:gd name="connsiteX796" fmla="*/ 11738608 w 12192002"/>
              <a:gd name="connsiteY796" fmla="*/ 6118417 h 6858000"/>
              <a:gd name="connsiteX797" fmla="*/ 11732820 w 12192002"/>
              <a:gd name="connsiteY797" fmla="*/ 6125184 h 6858000"/>
              <a:gd name="connsiteX798" fmla="*/ 12058063 w 12192002"/>
              <a:gd name="connsiteY798" fmla="*/ 6805045 h 6858000"/>
              <a:gd name="connsiteX799" fmla="*/ 12077722 w 12192002"/>
              <a:gd name="connsiteY799" fmla="*/ 6857999 h 6858000"/>
              <a:gd name="connsiteX800" fmla="*/ 11980831 w 12192002"/>
              <a:gd name="connsiteY800" fmla="*/ 6857999 h 6858000"/>
              <a:gd name="connsiteX801" fmla="*/ 11842370 w 12192002"/>
              <a:gd name="connsiteY801" fmla="*/ 6532596 h 6858000"/>
              <a:gd name="connsiteX802" fmla="*/ 11807118 w 12192002"/>
              <a:gd name="connsiteY802" fmla="*/ 6461642 h 6858000"/>
              <a:gd name="connsiteX803" fmla="*/ 11352410 w 12192002"/>
              <a:gd name="connsiteY803" fmla="*/ 5682534 h 6858000"/>
              <a:gd name="connsiteX804" fmla="*/ 11344098 w 12192002"/>
              <a:gd name="connsiteY804" fmla="*/ 5681717 h 6858000"/>
              <a:gd name="connsiteX805" fmla="*/ 10730809 w 12192002"/>
              <a:gd name="connsiteY805" fmla="*/ 5585749 h 6858000"/>
              <a:gd name="connsiteX806" fmla="*/ 10713050 w 12192002"/>
              <a:gd name="connsiteY806" fmla="*/ 5593271 h 6858000"/>
              <a:gd name="connsiteX807" fmla="*/ 9420192 w 12192002"/>
              <a:gd name="connsiteY807" fmla="*/ 5692050 h 6858000"/>
              <a:gd name="connsiteX808" fmla="*/ 9404066 w 12192002"/>
              <a:gd name="connsiteY808" fmla="*/ 5671708 h 6858000"/>
              <a:gd name="connsiteX809" fmla="*/ 10712309 w 12192002"/>
              <a:gd name="connsiteY809" fmla="*/ 5538562 h 6858000"/>
              <a:gd name="connsiteX810" fmla="*/ 11291486 w 12192002"/>
              <a:gd name="connsiteY810" fmla="*/ 5595804 h 6858000"/>
              <a:gd name="connsiteX811" fmla="*/ 11176624 w 12192002"/>
              <a:gd name="connsiteY811" fmla="*/ 5439340 h 6858000"/>
              <a:gd name="connsiteX812" fmla="*/ 10665962 w 12192002"/>
              <a:gd name="connsiteY812" fmla="*/ 4874588 h 6858000"/>
              <a:gd name="connsiteX813" fmla="*/ 10647017 w 12192002"/>
              <a:gd name="connsiteY813" fmla="*/ 4879047 h 6858000"/>
              <a:gd name="connsiteX814" fmla="*/ 10107096 w 12192002"/>
              <a:gd name="connsiteY814" fmla="*/ 4989072 h 6858000"/>
              <a:gd name="connsiteX815" fmla="*/ 9439953 w 12192002"/>
              <a:gd name="connsiteY815" fmla="*/ 4909921 h 6858000"/>
              <a:gd name="connsiteX816" fmla="*/ 9470279 w 12192002"/>
              <a:gd name="connsiteY816" fmla="*/ 4872131 h 6858000"/>
              <a:gd name="connsiteX817" fmla="*/ 10565024 w 12192002"/>
              <a:gd name="connsiteY817" fmla="*/ 4781269 h 6858000"/>
              <a:gd name="connsiteX818" fmla="*/ 9922490 w 12192002"/>
              <a:gd name="connsiteY818" fmla="*/ 4287833 h 6858000"/>
              <a:gd name="connsiteX819" fmla="*/ 9920481 w 12192002"/>
              <a:gd name="connsiteY819" fmla="*/ 4288346 h 6858000"/>
              <a:gd name="connsiteX820" fmla="*/ 9916127 w 12192002"/>
              <a:gd name="connsiteY820" fmla="*/ 4288836 h 6858000"/>
              <a:gd name="connsiteX821" fmla="*/ 9791125 w 12192002"/>
              <a:gd name="connsiteY821" fmla="*/ 4367248 h 6858000"/>
              <a:gd name="connsiteX822" fmla="*/ 9528364 w 12192002"/>
              <a:gd name="connsiteY822" fmla="*/ 4451767 h 6858000"/>
              <a:gd name="connsiteX823" fmla="*/ 8629850 w 12192002"/>
              <a:gd name="connsiteY823" fmla="*/ 4613329 h 6858000"/>
              <a:gd name="connsiteX824" fmla="*/ 8600239 w 12192002"/>
              <a:gd name="connsiteY824" fmla="*/ 4596243 h 6858000"/>
              <a:gd name="connsiteX825" fmla="*/ 9761570 w 12192002"/>
              <a:gd name="connsiteY825" fmla="*/ 4182283 h 6858000"/>
              <a:gd name="connsiteX826" fmla="*/ 9368237 w 12192002"/>
              <a:gd name="connsiteY826" fmla="*/ 3949470 h 6858000"/>
              <a:gd name="connsiteX827" fmla="*/ 9354614 w 12192002"/>
              <a:gd name="connsiteY827" fmla="*/ 3951288 h 6858000"/>
              <a:gd name="connsiteX828" fmla="*/ 8364351 w 12192002"/>
              <a:gd name="connsiteY828" fmla="*/ 4159267 h 6858000"/>
              <a:gd name="connsiteX829" fmla="*/ 8386567 w 12192002"/>
              <a:gd name="connsiteY829" fmla="*/ 4119760 h 6858000"/>
              <a:gd name="connsiteX830" fmla="*/ 9231713 w 12192002"/>
              <a:gd name="connsiteY830" fmla="*/ 3873539 h 6858000"/>
              <a:gd name="connsiteX831" fmla="*/ 9023301 w 12192002"/>
              <a:gd name="connsiteY831" fmla="*/ 3763109 h 6858000"/>
              <a:gd name="connsiteX832" fmla="*/ 9010556 w 12192002"/>
              <a:gd name="connsiteY832" fmla="*/ 3758998 h 6858000"/>
              <a:gd name="connsiteX833" fmla="*/ 8604324 w 12192002"/>
              <a:gd name="connsiteY833" fmla="*/ 3417171 h 6858000"/>
              <a:gd name="connsiteX834" fmla="*/ 8218577 w 12192002"/>
              <a:gd name="connsiteY834" fmla="*/ 2770227 h 6858000"/>
              <a:gd name="connsiteX835" fmla="*/ 8222774 w 12192002"/>
              <a:gd name="connsiteY835" fmla="*/ 2749954 h 6858000"/>
              <a:gd name="connsiteX836" fmla="*/ 8297623 w 12192002"/>
              <a:gd name="connsiteY836" fmla="*/ 2731935 h 6858000"/>
              <a:gd name="connsiteX837" fmla="*/ 9090618 w 12192002"/>
              <a:gd name="connsiteY837" fmla="*/ 3716225 h 6858000"/>
              <a:gd name="connsiteX838" fmla="*/ 9762441 w 12192002"/>
              <a:gd name="connsiteY838" fmla="*/ 4093587 h 6858000"/>
              <a:gd name="connsiteX839" fmla="*/ 9717826 w 12192002"/>
              <a:gd name="connsiteY839" fmla="*/ 3916719 h 6858000"/>
              <a:gd name="connsiteX840" fmla="*/ 9713123 w 12192002"/>
              <a:gd name="connsiteY840" fmla="*/ 3916663 h 6858000"/>
              <a:gd name="connsiteX841" fmla="*/ 9175594 w 12192002"/>
              <a:gd name="connsiteY841" fmla="*/ 3326950 h 6858000"/>
              <a:gd name="connsiteX842" fmla="*/ 9253941 w 12192002"/>
              <a:gd name="connsiteY842" fmla="*/ 3287566 h 6858000"/>
              <a:gd name="connsiteX843" fmla="*/ 9625671 w 12192002"/>
              <a:gd name="connsiteY843" fmla="*/ 3639960 h 6858000"/>
              <a:gd name="connsiteX844" fmla="*/ 9656881 w 12192002"/>
              <a:gd name="connsiteY844" fmla="*/ 3333361 h 6858000"/>
              <a:gd name="connsiteX845" fmla="*/ 9782066 w 12192002"/>
              <a:gd name="connsiteY845" fmla="*/ 2680771 h 6858000"/>
              <a:gd name="connsiteX846" fmla="*/ 9854151 w 12192002"/>
              <a:gd name="connsiteY846" fmla="*/ 2642862 h 6858000"/>
              <a:gd name="connsiteX847" fmla="*/ 11114299 w 12192002"/>
              <a:gd name="connsiteY847" fmla="*/ 2390555 h 6858000"/>
              <a:gd name="connsiteX848" fmla="*/ 11113373 w 12192002"/>
              <a:gd name="connsiteY848" fmla="*/ 2392739 h 6858000"/>
              <a:gd name="connsiteX849" fmla="*/ 11117197 w 12192002"/>
              <a:gd name="connsiteY849" fmla="*/ 2394358 h 6858000"/>
              <a:gd name="connsiteX850" fmla="*/ 11114299 w 12192002"/>
              <a:gd name="connsiteY850" fmla="*/ 2390555 h 6858000"/>
              <a:gd name="connsiteX851" fmla="*/ 10506276 w 12192002"/>
              <a:gd name="connsiteY851" fmla="*/ 2118977 h 6858000"/>
              <a:gd name="connsiteX852" fmla="*/ 10431542 w 12192002"/>
              <a:gd name="connsiteY852" fmla="*/ 2525128 h 6858000"/>
              <a:gd name="connsiteX853" fmla="*/ 10391375 w 12192002"/>
              <a:gd name="connsiteY853" fmla="*/ 2667145 h 6858000"/>
              <a:gd name="connsiteX854" fmla="*/ 10355047 w 12192002"/>
              <a:gd name="connsiteY854" fmla="*/ 2832031 h 6858000"/>
              <a:gd name="connsiteX855" fmla="*/ 10336080 w 12192002"/>
              <a:gd name="connsiteY855" fmla="*/ 2927011 h 6858000"/>
              <a:gd name="connsiteX856" fmla="*/ 10389394 w 12192002"/>
              <a:gd name="connsiteY856" fmla="*/ 2782834 h 6858000"/>
              <a:gd name="connsiteX857" fmla="*/ 10506276 w 12192002"/>
              <a:gd name="connsiteY857" fmla="*/ 2118977 h 6858000"/>
              <a:gd name="connsiteX858" fmla="*/ 11538179 w 12192002"/>
              <a:gd name="connsiteY858" fmla="*/ 2090376 h 6858000"/>
              <a:gd name="connsiteX859" fmla="*/ 11577479 w 12192002"/>
              <a:gd name="connsiteY859" fmla="*/ 2228695 h 6858000"/>
              <a:gd name="connsiteX860" fmla="*/ 11586754 w 12192002"/>
              <a:gd name="connsiteY860" fmla="*/ 2266098 h 6858000"/>
              <a:gd name="connsiteX861" fmla="*/ 11609011 w 12192002"/>
              <a:gd name="connsiteY861" fmla="*/ 2353427 h 6858000"/>
              <a:gd name="connsiteX862" fmla="*/ 11761579 w 12192002"/>
              <a:gd name="connsiteY862" fmla="*/ 2703223 h 6858000"/>
              <a:gd name="connsiteX863" fmla="*/ 11877711 w 12192002"/>
              <a:gd name="connsiteY863" fmla="*/ 2947465 h 6858000"/>
              <a:gd name="connsiteX864" fmla="*/ 11538179 w 12192002"/>
              <a:gd name="connsiteY864" fmla="*/ 2090376 h 6858000"/>
              <a:gd name="connsiteX865" fmla="*/ 6604735 w 12192002"/>
              <a:gd name="connsiteY865" fmla="*/ 2041381 h 6858000"/>
              <a:gd name="connsiteX866" fmla="*/ 7204487 w 12192002"/>
              <a:gd name="connsiteY866" fmla="*/ 2742112 h 6858000"/>
              <a:gd name="connsiteX867" fmla="*/ 7131592 w 12192002"/>
              <a:gd name="connsiteY867" fmla="*/ 2672096 h 6858000"/>
              <a:gd name="connsiteX868" fmla="*/ 6996344 w 12192002"/>
              <a:gd name="connsiteY868" fmla="*/ 2518310 h 6858000"/>
              <a:gd name="connsiteX869" fmla="*/ 6735495 w 12192002"/>
              <a:gd name="connsiteY869" fmla="*/ 2196890 h 6858000"/>
              <a:gd name="connsiteX870" fmla="*/ 6721901 w 12192002"/>
              <a:gd name="connsiteY870" fmla="*/ 2179274 h 6858000"/>
              <a:gd name="connsiteX871" fmla="*/ 6604735 w 12192002"/>
              <a:gd name="connsiteY871" fmla="*/ 2041381 h 6858000"/>
              <a:gd name="connsiteX872" fmla="*/ 11488421 w 12192002"/>
              <a:gd name="connsiteY872" fmla="*/ 2034549 h 6858000"/>
              <a:gd name="connsiteX873" fmla="*/ 11840356 w 12192002"/>
              <a:gd name="connsiteY873" fmla="*/ 2932293 h 6858000"/>
              <a:gd name="connsiteX874" fmla="*/ 11736331 w 12192002"/>
              <a:gd name="connsiteY874" fmla="*/ 2715710 h 6858000"/>
              <a:gd name="connsiteX875" fmla="*/ 11581560 w 12192002"/>
              <a:gd name="connsiteY875" fmla="*/ 2360474 h 6858000"/>
              <a:gd name="connsiteX876" fmla="*/ 11558442 w 12192002"/>
              <a:gd name="connsiteY876" fmla="*/ 2272139 h 6858000"/>
              <a:gd name="connsiteX877" fmla="*/ 11549169 w 12192002"/>
              <a:gd name="connsiteY877" fmla="*/ 2234734 h 6858000"/>
              <a:gd name="connsiteX878" fmla="*/ 11488421 w 12192002"/>
              <a:gd name="connsiteY878" fmla="*/ 2034549 h 6858000"/>
              <a:gd name="connsiteX879" fmla="*/ 10468916 w 12192002"/>
              <a:gd name="connsiteY879" fmla="*/ 2032338 h 6858000"/>
              <a:gd name="connsiteX880" fmla="*/ 10421480 w 12192002"/>
              <a:gd name="connsiteY880" fmla="*/ 2185446 h 6858000"/>
              <a:gd name="connsiteX881" fmla="*/ 10351264 w 12192002"/>
              <a:gd name="connsiteY881" fmla="*/ 2591574 h 6858000"/>
              <a:gd name="connsiteX882" fmla="*/ 10294485 w 12192002"/>
              <a:gd name="connsiteY882" fmla="*/ 2991809 h 6858000"/>
              <a:gd name="connsiteX883" fmla="*/ 10327850 w 12192002"/>
              <a:gd name="connsiteY883" fmla="*/ 2826310 h 6858000"/>
              <a:gd name="connsiteX884" fmla="*/ 10364099 w 12192002"/>
              <a:gd name="connsiteY884" fmla="*/ 2660098 h 6858000"/>
              <a:gd name="connsiteX885" fmla="*/ 10404725 w 12192002"/>
              <a:gd name="connsiteY885" fmla="*/ 2516991 h 6858000"/>
              <a:gd name="connsiteX886" fmla="*/ 10478071 w 12192002"/>
              <a:gd name="connsiteY886" fmla="*/ 2114122 h 6858000"/>
              <a:gd name="connsiteX887" fmla="*/ 10468916 w 12192002"/>
              <a:gd name="connsiteY887" fmla="*/ 2032338 h 6858000"/>
              <a:gd name="connsiteX888" fmla="*/ 10573132 w 12192002"/>
              <a:gd name="connsiteY888" fmla="*/ 1991479 h 6858000"/>
              <a:gd name="connsiteX889" fmla="*/ 11066880 w 12192002"/>
              <a:gd name="connsiteY889" fmla="*/ 2371770 h 6858000"/>
              <a:gd name="connsiteX890" fmla="*/ 10573132 w 12192002"/>
              <a:gd name="connsiteY890" fmla="*/ 1991479 h 6858000"/>
              <a:gd name="connsiteX891" fmla="*/ 6591670 w 12192002"/>
              <a:gd name="connsiteY891" fmla="*/ 1988277 h 6858000"/>
              <a:gd name="connsiteX892" fmla="*/ 6747349 w 12192002"/>
              <a:gd name="connsiteY892" fmla="*/ 2160069 h 6858000"/>
              <a:gd name="connsiteX893" fmla="*/ 6760943 w 12192002"/>
              <a:gd name="connsiteY893" fmla="*/ 2177686 h 6858000"/>
              <a:gd name="connsiteX894" fmla="*/ 7021065 w 12192002"/>
              <a:gd name="connsiteY894" fmla="*/ 2498102 h 6858000"/>
              <a:gd name="connsiteX895" fmla="*/ 7155223 w 12192002"/>
              <a:gd name="connsiteY895" fmla="*/ 2650386 h 6858000"/>
              <a:gd name="connsiteX896" fmla="*/ 7203167 w 12192002"/>
              <a:gd name="connsiteY896" fmla="*/ 2697288 h 6858000"/>
              <a:gd name="connsiteX897" fmla="*/ 6937703 w 12192002"/>
              <a:gd name="connsiteY897" fmla="*/ 2321981 h 6858000"/>
              <a:gd name="connsiteX898" fmla="*/ 6591670 w 12192002"/>
              <a:gd name="connsiteY898" fmla="*/ 1988277 h 6858000"/>
              <a:gd name="connsiteX899" fmla="*/ 5798670 w 12192002"/>
              <a:gd name="connsiteY899" fmla="*/ 1981601 h 6858000"/>
              <a:gd name="connsiteX900" fmla="*/ 5754709 w 12192002"/>
              <a:gd name="connsiteY900" fmla="*/ 2071454 h 6858000"/>
              <a:gd name="connsiteX901" fmla="*/ 5763044 w 12192002"/>
              <a:gd name="connsiteY901" fmla="*/ 2842206 h 6858000"/>
              <a:gd name="connsiteX902" fmla="*/ 5764974 w 12192002"/>
              <a:gd name="connsiteY902" fmla="*/ 2799609 h 6858000"/>
              <a:gd name="connsiteX903" fmla="*/ 5767665 w 12192002"/>
              <a:gd name="connsiteY903" fmla="*/ 2666409 h 6858000"/>
              <a:gd name="connsiteX904" fmla="*/ 5763055 w 12192002"/>
              <a:gd name="connsiteY904" fmla="*/ 2579705 h 6858000"/>
              <a:gd name="connsiteX905" fmla="*/ 5758079 w 12192002"/>
              <a:gd name="connsiteY905" fmla="*/ 2492508 h 6858000"/>
              <a:gd name="connsiteX906" fmla="*/ 5779325 w 12192002"/>
              <a:gd name="connsiteY906" fmla="*/ 2197069 h 6858000"/>
              <a:gd name="connsiteX907" fmla="*/ 5798670 w 12192002"/>
              <a:gd name="connsiteY907" fmla="*/ 1981601 h 6858000"/>
              <a:gd name="connsiteX908" fmla="*/ 5829202 w 12192002"/>
              <a:gd name="connsiteY908" fmla="*/ 1971679 h 6858000"/>
              <a:gd name="connsiteX909" fmla="*/ 5809558 w 12192002"/>
              <a:gd name="connsiteY909" fmla="*/ 2198043 h 6858000"/>
              <a:gd name="connsiteX910" fmla="*/ 5788653 w 12192002"/>
              <a:gd name="connsiteY910" fmla="*/ 2489430 h 6858000"/>
              <a:gd name="connsiteX911" fmla="*/ 5793439 w 12192002"/>
              <a:gd name="connsiteY911" fmla="*/ 2575235 h 6858000"/>
              <a:gd name="connsiteX912" fmla="*/ 5796836 w 12192002"/>
              <a:gd name="connsiteY912" fmla="*/ 2637633 h 6858000"/>
              <a:gd name="connsiteX913" fmla="*/ 5818614 w 12192002"/>
              <a:gd name="connsiteY913" fmla="*/ 2473055 h 6858000"/>
              <a:gd name="connsiteX914" fmla="*/ 5829202 w 12192002"/>
              <a:gd name="connsiteY914" fmla="*/ 1971679 h 6858000"/>
              <a:gd name="connsiteX915" fmla="*/ 10578769 w 12192002"/>
              <a:gd name="connsiteY915" fmla="*/ 1962963 h 6858000"/>
              <a:gd name="connsiteX916" fmla="*/ 11073823 w 12192002"/>
              <a:gd name="connsiteY916" fmla="*/ 2338658 h 6858000"/>
              <a:gd name="connsiteX917" fmla="*/ 10578769 w 12192002"/>
              <a:gd name="connsiteY917" fmla="*/ 1962963 h 6858000"/>
              <a:gd name="connsiteX918" fmla="*/ 5911389 w 12192002"/>
              <a:gd name="connsiteY918" fmla="*/ 1898371 h 6858000"/>
              <a:gd name="connsiteX919" fmla="*/ 6237627 w 12192002"/>
              <a:gd name="connsiteY919" fmla="*/ 2231921 h 6858000"/>
              <a:gd name="connsiteX920" fmla="*/ 5911389 w 12192002"/>
              <a:gd name="connsiteY920" fmla="*/ 1898371 h 6858000"/>
              <a:gd name="connsiteX921" fmla="*/ 6944437 w 12192002"/>
              <a:gd name="connsiteY921" fmla="*/ 1575402 h 6858000"/>
              <a:gd name="connsiteX922" fmla="*/ 6304730 w 12192002"/>
              <a:gd name="connsiteY922" fmla="*/ 1766654 h 6858000"/>
              <a:gd name="connsiteX923" fmla="*/ 6944437 w 12192002"/>
              <a:gd name="connsiteY923" fmla="*/ 1575402 h 6858000"/>
              <a:gd name="connsiteX924" fmla="*/ 7019523 w 12192002"/>
              <a:gd name="connsiteY924" fmla="*/ 1519450 h 6858000"/>
              <a:gd name="connsiteX925" fmla="*/ 6298091 w 12192002"/>
              <a:gd name="connsiteY925" fmla="*/ 1737122 h 6858000"/>
              <a:gd name="connsiteX926" fmla="*/ 7019523 w 12192002"/>
              <a:gd name="connsiteY926" fmla="*/ 1519450 h 6858000"/>
              <a:gd name="connsiteX927" fmla="*/ 2399523 w 12192002"/>
              <a:gd name="connsiteY927" fmla="*/ 1428234 h 6858000"/>
              <a:gd name="connsiteX928" fmla="*/ 2224982 w 12192002"/>
              <a:gd name="connsiteY928" fmla="*/ 1826201 h 6858000"/>
              <a:gd name="connsiteX929" fmla="*/ 2096099 w 12192002"/>
              <a:gd name="connsiteY929" fmla="*/ 2345900 h 6858000"/>
              <a:gd name="connsiteX930" fmla="*/ 2283317 w 12192002"/>
              <a:gd name="connsiteY930" fmla="*/ 1796925 h 6858000"/>
              <a:gd name="connsiteX931" fmla="*/ 2448558 w 12192002"/>
              <a:gd name="connsiteY931" fmla="*/ 1373435 h 6858000"/>
              <a:gd name="connsiteX932" fmla="*/ 2312521 w 12192002"/>
              <a:gd name="connsiteY932" fmla="*/ 1806140 h 6858000"/>
              <a:gd name="connsiteX933" fmla="*/ 2127533 w 12192002"/>
              <a:gd name="connsiteY933" fmla="*/ 2348380 h 6858000"/>
              <a:gd name="connsiteX934" fmla="*/ 2358080 w 12192002"/>
              <a:gd name="connsiteY934" fmla="*/ 1866134 h 6858000"/>
              <a:gd name="connsiteX935" fmla="*/ 2407436 w 12192002"/>
              <a:gd name="connsiteY935" fmla="*/ 1651070 h 6858000"/>
              <a:gd name="connsiteX936" fmla="*/ 2448558 w 12192002"/>
              <a:gd name="connsiteY936" fmla="*/ 1373435 h 6858000"/>
              <a:gd name="connsiteX937" fmla="*/ 278707 w 12192002"/>
              <a:gd name="connsiteY937" fmla="*/ 1352270 h 6858000"/>
              <a:gd name="connsiteX938" fmla="*/ 321570 w 12192002"/>
              <a:gd name="connsiteY938" fmla="*/ 1861610 h 6858000"/>
              <a:gd name="connsiteX939" fmla="*/ 294281 w 12192002"/>
              <a:gd name="connsiteY939" fmla="*/ 1440658 h 6858000"/>
              <a:gd name="connsiteX940" fmla="*/ 1423821 w 12192002"/>
              <a:gd name="connsiteY940" fmla="*/ 1351958 h 6858000"/>
              <a:gd name="connsiteX941" fmla="*/ 1638521 w 12192002"/>
              <a:gd name="connsiteY941" fmla="*/ 1908470 h 6858000"/>
              <a:gd name="connsiteX942" fmla="*/ 1754199 w 12192002"/>
              <a:gd name="connsiteY942" fmla="*/ 2149284 h 6858000"/>
              <a:gd name="connsiteX943" fmla="*/ 1908359 w 12192002"/>
              <a:gd name="connsiteY943" fmla="*/ 2364988 h 6858000"/>
              <a:gd name="connsiteX944" fmla="*/ 1647661 w 12192002"/>
              <a:gd name="connsiteY944" fmla="*/ 1825945 h 6858000"/>
              <a:gd name="connsiteX945" fmla="*/ 1423821 w 12192002"/>
              <a:gd name="connsiteY945" fmla="*/ 1351958 h 6858000"/>
              <a:gd name="connsiteX946" fmla="*/ 9518298 w 12192002"/>
              <a:gd name="connsiteY946" fmla="*/ 1338235 h 6858000"/>
              <a:gd name="connsiteX947" fmla="*/ 9838009 w 12192002"/>
              <a:gd name="connsiteY947" fmla="*/ 2272553 h 6858000"/>
              <a:gd name="connsiteX948" fmla="*/ 9805906 w 12192002"/>
              <a:gd name="connsiteY948" fmla="*/ 2159819 h 6858000"/>
              <a:gd name="connsiteX949" fmla="*/ 9801623 w 12192002"/>
              <a:gd name="connsiteY949" fmla="*/ 2142555 h 6858000"/>
              <a:gd name="connsiteX950" fmla="*/ 9628671 w 12192002"/>
              <a:gd name="connsiteY950" fmla="*/ 1617375 h 6858000"/>
              <a:gd name="connsiteX951" fmla="*/ 9598299 w 12192002"/>
              <a:gd name="connsiteY951" fmla="*/ 1544643 h 6858000"/>
              <a:gd name="connsiteX952" fmla="*/ 9518298 w 12192002"/>
              <a:gd name="connsiteY952" fmla="*/ 1338235 h 6858000"/>
              <a:gd name="connsiteX953" fmla="*/ 1431890 w 12192002"/>
              <a:gd name="connsiteY953" fmla="*/ 1306475 h 6858000"/>
              <a:gd name="connsiteX954" fmla="*/ 1507597 w 12192002"/>
              <a:gd name="connsiteY954" fmla="*/ 1446132 h 6858000"/>
              <a:gd name="connsiteX955" fmla="*/ 1674586 w 12192002"/>
              <a:gd name="connsiteY955" fmla="*/ 1813832 h 6858000"/>
              <a:gd name="connsiteX956" fmla="*/ 1815950 w 12192002"/>
              <a:gd name="connsiteY956" fmla="*/ 2128564 h 6858000"/>
              <a:gd name="connsiteX957" fmla="*/ 1984242 w 12192002"/>
              <a:gd name="connsiteY957" fmla="*/ 2430829 h 6858000"/>
              <a:gd name="connsiteX958" fmla="*/ 2014023 w 12192002"/>
              <a:gd name="connsiteY958" fmla="*/ 2450995 h 6858000"/>
              <a:gd name="connsiteX959" fmla="*/ 1747337 w 12192002"/>
              <a:gd name="connsiteY959" fmla="*/ 1855264 h 6858000"/>
              <a:gd name="connsiteX960" fmla="*/ 1533749 w 12192002"/>
              <a:gd name="connsiteY960" fmla="*/ 1478656 h 6858000"/>
              <a:gd name="connsiteX961" fmla="*/ 1431890 w 12192002"/>
              <a:gd name="connsiteY961" fmla="*/ 1306475 h 6858000"/>
              <a:gd name="connsiteX962" fmla="*/ 5052692 w 12192002"/>
              <a:gd name="connsiteY962" fmla="*/ 1292994 h 6858000"/>
              <a:gd name="connsiteX963" fmla="*/ 5200661 w 12192002"/>
              <a:gd name="connsiteY963" fmla="*/ 1635186 h 6858000"/>
              <a:gd name="connsiteX964" fmla="*/ 5297138 w 12192002"/>
              <a:gd name="connsiteY964" fmla="*/ 1906351 h 6858000"/>
              <a:gd name="connsiteX965" fmla="*/ 5052692 w 12192002"/>
              <a:gd name="connsiteY965" fmla="*/ 1292994 h 6858000"/>
              <a:gd name="connsiteX966" fmla="*/ 9528078 w 12192002"/>
              <a:gd name="connsiteY966" fmla="*/ 1278636 h 6858000"/>
              <a:gd name="connsiteX967" fmla="*/ 9623946 w 12192002"/>
              <a:gd name="connsiteY967" fmla="*/ 1534260 h 6858000"/>
              <a:gd name="connsiteX968" fmla="*/ 9654858 w 12192002"/>
              <a:gd name="connsiteY968" fmla="*/ 1607218 h 6858000"/>
              <a:gd name="connsiteX969" fmla="*/ 9826304 w 12192002"/>
              <a:gd name="connsiteY969" fmla="*/ 2125320 h 6858000"/>
              <a:gd name="connsiteX970" fmla="*/ 9701198 w 12192002"/>
              <a:gd name="connsiteY970" fmla="*/ 1646797 h 6858000"/>
              <a:gd name="connsiteX971" fmla="*/ 9528078 w 12192002"/>
              <a:gd name="connsiteY971" fmla="*/ 1278636 h 6858000"/>
              <a:gd name="connsiteX972" fmla="*/ 5009948 w 12192002"/>
              <a:gd name="connsiteY972" fmla="*/ 1273619 h 6858000"/>
              <a:gd name="connsiteX973" fmla="*/ 5121777 w 12192002"/>
              <a:gd name="connsiteY973" fmla="*/ 1654213 h 6858000"/>
              <a:gd name="connsiteX974" fmla="*/ 5293545 w 12192002"/>
              <a:gd name="connsiteY974" fmla="*/ 2072247 h 6858000"/>
              <a:gd name="connsiteX975" fmla="*/ 5294042 w 12192002"/>
              <a:gd name="connsiteY975" fmla="*/ 2065019 h 6858000"/>
              <a:gd name="connsiteX976" fmla="*/ 5171936 w 12192002"/>
              <a:gd name="connsiteY976" fmla="*/ 1647613 h 6858000"/>
              <a:gd name="connsiteX977" fmla="*/ 5009948 w 12192002"/>
              <a:gd name="connsiteY977" fmla="*/ 1273619 h 6858000"/>
              <a:gd name="connsiteX978" fmla="*/ 655236 w 12192002"/>
              <a:gd name="connsiteY978" fmla="*/ 1268632 h 6858000"/>
              <a:gd name="connsiteX979" fmla="*/ 839521 w 12192002"/>
              <a:gd name="connsiteY979" fmla="*/ 1685315 h 6858000"/>
              <a:gd name="connsiteX980" fmla="*/ 1109416 w 12192002"/>
              <a:gd name="connsiteY980" fmla="*/ 2061663 h 6858000"/>
              <a:gd name="connsiteX981" fmla="*/ 1298300 w 12192002"/>
              <a:gd name="connsiteY981" fmla="*/ 2247742 h 6858000"/>
              <a:gd name="connsiteX982" fmla="*/ 1125871 w 12192002"/>
              <a:gd name="connsiteY982" fmla="*/ 1989513 h 6858000"/>
              <a:gd name="connsiteX983" fmla="*/ 981574 w 12192002"/>
              <a:gd name="connsiteY983" fmla="*/ 1783157 h 6858000"/>
              <a:gd name="connsiteX984" fmla="*/ 922198 w 12192002"/>
              <a:gd name="connsiteY984" fmla="*/ 1677437 h 6858000"/>
              <a:gd name="connsiteX985" fmla="*/ 869293 w 12192002"/>
              <a:gd name="connsiteY985" fmla="*/ 1583214 h 6858000"/>
              <a:gd name="connsiteX986" fmla="*/ 751431 w 12192002"/>
              <a:gd name="connsiteY986" fmla="*/ 1405731 h 6858000"/>
              <a:gd name="connsiteX987" fmla="*/ 6516292 w 12192002"/>
              <a:gd name="connsiteY987" fmla="*/ 1263064 h 6858000"/>
              <a:gd name="connsiteX988" fmla="*/ 5736320 w 12192002"/>
              <a:gd name="connsiteY988" fmla="*/ 1501803 h 6858000"/>
              <a:gd name="connsiteX989" fmla="*/ 6516292 w 12192002"/>
              <a:gd name="connsiteY989" fmla="*/ 1263064 h 6858000"/>
              <a:gd name="connsiteX990" fmla="*/ 291466 w 12192002"/>
              <a:gd name="connsiteY990" fmla="*/ 1250369 h 6858000"/>
              <a:gd name="connsiteX991" fmla="*/ 323180 w 12192002"/>
              <a:gd name="connsiteY991" fmla="*/ 1435283 h 6858000"/>
              <a:gd name="connsiteX992" fmla="*/ 349381 w 12192002"/>
              <a:gd name="connsiteY992" fmla="*/ 1875041 h 6858000"/>
              <a:gd name="connsiteX993" fmla="*/ 374363 w 12192002"/>
              <a:gd name="connsiteY993" fmla="*/ 1506494 h 6858000"/>
              <a:gd name="connsiteX994" fmla="*/ 302168 w 12192002"/>
              <a:gd name="connsiteY994" fmla="*/ 1274495 h 6858000"/>
              <a:gd name="connsiteX995" fmla="*/ 291466 w 12192002"/>
              <a:gd name="connsiteY995" fmla="*/ 1250369 h 6858000"/>
              <a:gd name="connsiteX996" fmla="*/ 678222 w 12192002"/>
              <a:gd name="connsiteY996" fmla="*/ 1248670 h 6858000"/>
              <a:gd name="connsiteX997" fmla="*/ 775536 w 12192002"/>
              <a:gd name="connsiteY997" fmla="*/ 1388015 h 6858000"/>
              <a:gd name="connsiteX998" fmla="*/ 894529 w 12192002"/>
              <a:gd name="connsiteY998" fmla="*/ 1567739 h 6858000"/>
              <a:gd name="connsiteX999" fmla="*/ 948000 w 12192002"/>
              <a:gd name="connsiteY999" fmla="*/ 1663088 h 6858000"/>
              <a:gd name="connsiteX1000" fmla="*/ 1006812 w 12192002"/>
              <a:gd name="connsiteY1000" fmla="*/ 1767683 h 6858000"/>
              <a:gd name="connsiteX1001" fmla="*/ 1149133 w 12192002"/>
              <a:gd name="connsiteY1001" fmla="*/ 1971513 h 6858000"/>
              <a:gd name="connsiteX1002" fmla="*/ 1333952 w 12192002"/>
              <a:gd name="connsiteY1002" fmla="*/ 2251620 h 6858000"/>
              <a:gd name="connsiteX1003" fmla="*/ 1337329 w 12192002"/>
              <a:gd name="connsiteY1003" fmla="*/ 2258350 h 6858000"/>
              <a:gd name="connsiteX1004" fmla="*/ 1014726 w 12192002"/>
              <a:gd name="connsiteY1004" fmla="*/ 1615556 h 6858000"/>
              <a:gd name="connsiteX1005" fmla="*/ 678222 w 12192002"/>
              <a:gd name="connsiteY1005" fmla="*/ 1248670 h 6858000"/>
              <a:gd name="connsiteX1006" fmla="*/ 9441752 w 12192002"/>
              <a:gd name="connsiteY1006" fmla="*/ 1245311 h 6858000"/>
              <a:gd name="connsiteX1007" fmla="*/ 9278979 w 12192002"/>
              <a:gd name="connsiteY1007" fmla="*/ 1406236 h 6858000"/>
              <a:gd name="connsiteX1008" fmla="*/ 9235540 w 12192002"/>
              <a:gd name="connsiteY1008" fmla="*/ 1546869 h 6858000"/>
              <a:gd name="connsiteX1009" fmla="*/ 9264074 w 12192002"/>
              <a:gd name="connsiteY1009" fmla="*/ 1557016 h 6858000"/>
              <a:gd name="connsiteX1010" fmla="*/ 9441752 w 12192002"/>
              <a:gd name="connsiteY1010" fmla="*/ 1245311 h 6858000"/>
              <a:gd name="connsiteX1011" fmla="*/ 6691602 w 12192002"/>
              <a:gd name="connsiteY1011" fmla="*/ 1140573 h 6858000"/>
              <a:gd name="connsiteX1012" fmla="*/ 6571100 w 12192002"/>
              <a:gd name="connsiteY1012" fmla="*/ 1183662 h 6858000"/>
              <a:gd name="connsiteX1013" fmla="*/ 6241687 w 12192002"/>
              <a:gd name="connsiteY1013" fmla="*/ 1257600 h 6858000"/>
              <a:gd name="connsiteX1014" fmla="*/ 5693009 w 12192002"/>
              <a:gd name="connsiteY1014" fmla="*/ 1478256 h 6858000"/>
              <a:gd name="connsiteX1015" fmla="*/ 6548420 w 12192002"/>
              <a:gd name="connsiteY1015" fmla="*/ 1214599 h 6858000"/>
              <a:gd name="connsiteX1016" fmla="*/ 6605473 w 12192002"/>
              <a:gd name="connsiteY1016" fmla="*/ 1184686 h 6858000"/>
              <a:gd name="connsiteX1017" fmla="*/ 6691602 w 12192002"/>
              <a:gd name="connsiteY1017" fmla="*/ 1140573 h 6858000"/>
              <a:gd name="connsiteX1018" fmla="*/ 4002475 w 12192002"/>
              <a:gd name="connsiteY1018" fmla="*/ 1037802 h 6858000"/>
              <a:gd name="connsiteX1019" fmla="*/ 4000324 w 12192002"/>
              <a:gd name="connsiteY1019" fmla="*/ 1039362 h 6858000"/>
              <a:gd name="connsiteX1020" fmla="*/ 4002862 w 12192002"/>
              <a:gd name="connsiteY1020" fmla="*/ 1042866 h 6858000"/>
              <a:gd name="connsiteX1021" fmla="*/ 4002475 w 12192002"/>
              <a:gd name="connsiteY1021" fmla="*/ 1037802 h 6858000"/>
              <a:gd name="connsiteX1022" fmla="*/ 506322 w 12192002"/>
              <a:gd name="connsiteY1022" fmla="*/ 1020997 h 6858000"/>
              <a:gd name="connsiteX1023" fmla="*/ 533068 w 12192002"/>
              <a:gd name="connsiteY1023" fmla="*/ 1029409 h 6858000"/>
              <a:gd name="connsiteX1024" fmla="*/ 1232525 w 12192002"/>
              <a:gd name="connsiteY1024" fmla="*/ 1804675 h 6858000"/>
              <a:gd name="connsiteX1025" fmla="*/ 1388858 w 12192002"/>
              <a:gd name="connsiteY1025" fmla="*/ 2368011 h 6858000"/>
              <a:gd name="connsiteX1026" fmla="*/ 1384098 w 12192002"/>
              <a:gd name="connsiteY1026" fmla="*/ 2378125 h 6858000"/>
              <a:gd name="connsiteX1027" fmla="*/ 1425393 w 12192002"/>
              <a:gd name="connsiteY1027" fmla="*/ 2589124 h 6858000"/>
              <a:gd name="connsiteX1028" fmla="*/ 1424001 w 12192002"/>
              <a:gd name="connsiteY1028" fmla="*/ 2597541 h 6858000"/>
              <a:gd name="connsiteX1029" fmla="*/ 2152729 w 12192002"/>
              <a:gd name="connsiteY1029" fmla="*/ 2864487 h 6858000"/>
              <a:gd name="connsiteX1030" fmla="*/ 2020609 w 12192002"/>
              <a:gd name="connsiteY1030" fmla="*/ 2539671 h 6858000"/>
              <a:gd name="connsiteX1031" fmla="*/ 2018920 w 12192002"/>
              <a:gd name="connsiteY1031" fmla="*/ 2536309 h 6858000"/>
              <a:gd name="connsiteX1032" fmla="*/ 1342441 w 12192002"/>
              <a:gd name="connsiteY1032" fmla="*/ 1173017 h 6858000"/>
              <a:gd name="connsiteX1033" fmla="*/ 1367925 w 12192002"/>
              <a:gd name="connsiteY1033" fmla="*/ 1135648 h 6858000"/>
              <a:gd name="connsiteX1034" fmla="*/ 1771401 w 12192002"/>
              <a:gd name="connsiteY1034" fmla="*/ 1806673 h 6858000"/>
              <a:gd name="connsiteX1035" fmla="*/ 1972385 w 12192002"/>
              <a:gd name="connsiteY1035" fmla="*/ 2198735 h 6858000"/>
              <a:gd name="connsiteX1036" fmla="*/ 2040892 w 12192002"/>
              <a:gd name="connsiteY1036" fmla="*/ 2405205 h 6858000"/>
              <a:gd name="connsiteX1037" fmla="*/ 2131689 w 12192002"/>
              <a:gd name="connsiteY1037" fmla="*/ 1936926 h 6858000"/>
              <a:gd name="connsiteX1038" fmla="*/ 2454820 w 12192002"/>
              <a:gd name="connsiteY1038" fmla="*/ 1248808 h 6858000"/>
              <a:gd name="connsiteX1039" fmla="*/ 2492512 w 12192002"/>
              <a:gd name="connsiteY1039" fmla="*/ 1302920 h 6858000"/>
              <a:gd name="connsiteX1040" fmla="*/ 2081216 w 12192002"/>
              <a:gd name="connsiteY1040" fmla="*/ 2527513 h 6858000"/>
              <a:gd name="connsiteX1041" fmla="*/ 2081211 w 12192002"/>
              <a:gd name="connsiteY1041" fmla="*/ 2528916 h 6858000"/>
              <a:gd name="connsiteX1042" fmla="*/ 2199067 w 12192002"/>
              <a:gd name="connsiteY1042" fmla="*/ 2884061 h 6858000"/>
              <a:gd name="connsiteX1043" fmla="*/ 3192586 w 12192002"/>
              <a:gd name="connsiteY1043" fmla="*/ 3411496 h 6858000"/>
              <a:gd name="connsiteX1044" fmla="*/ 3182620 w 12192002"/>
              <a:gd name="connsiteY1044" fmla="*/ 3483279 h 6858000"/>
              <a:gd name="connsiteX1045" fmla="*/ 2435119 w 12192002"/>
              <a:gd name="connsiteY1045" fmla="*/ 3080173 h 6858000"/>
              <a:gd name="connsiteX1046" fmla="*/ 2410152 w 12192002"/>
              <a:gd name="connsiteY1046" fmla="*/ 3063751 h 6858000"/>
              <a:gd name="connsiteX1047" fmla="*/ 2408099 w 12192002"/>
              <a:gd name="connsiteY1047" fmla="*/ 3064403 h 6858000"/>
              <a:gd name="connsiteX1048" fmla="*/ 2407218 w 12192002"/>
              <a:gd name="connsiteY1048" fmla="*/ 3070324 h 6858000"/>
              <a:gd name="connsiteX1049" fmla="*/ 2380138 w 12192002"/>
              <a:gd name="connsiteY1049" fmla="*/ 3099341 h 6858000"/>
              <a:gd name="connsiteX1050" fmla="*/ 1765923 w 12192002"/>
              <a:gd name="connsiteY1050" fmla="*/ 3581043 h 6858000"/>
              <a:gd name="connsiteX1051" fmla="*/ 1702258 w 12192002"/>
              <a:gd name="connsiteY1051" fmla="*/ 3612286 h 6858000"/>
              <a:gd name="connsiteX1052" fmla="*/ 1538370 w 12192002"/>
              <a:gd name="connsiteY1052" fmla="*/ 3811804 h 6858000"/>
              <a:gd name="connsiteX1053" fmla="*/ 542867 w 12192002"/>
              <a:gd name="connsiteY1053" fmla="*/ 4944092 h 6858000"/>
              <a:gd name="connsiteX1054" fmla="*/ 515800 w 12192002"/>
              <a:gd name="connsiteY1054" fmla="*/ 4862180 h 6858000"/>
              <a:gd name="connsiteX1055" fmla="*/ 909145 w 12192002"/>
              <a:gd name="connsiteY1055" fmla="*/ 4199225 h 6858000"/>
              <a:gd name="connsiteX1056" fmla="*/ 1214067 w 12192002"/>
              <a:gd name="connsiteY1056" fmla="*/ 3908561 h 6858000"/>
              <a:gd name="connsiteX1057" fmla="*/ 640967 w 12192002"/>
              <a:gd name="connsiteY1057" fmla="*/ 4105601 h 6858000"/>
              <a:gd name="connsiteX1058" fmla="*/ 112563 w 12192002"/>
              <a:gd name="connsiteY1058" fmla="*/ 4396952 h 6858000"/>
              <a:gd name="connsiteX1059" fmla="*/ 0 w 12192002"/>
              <a:gd name="connsiteY1059" fmla="*/ 4466006 h 6858000"/>
              <a:gd name="connsiteX1060" fmla="*/ 0 w 12192002"/>
              <a:gd name="connsiteY1060" fmla="*/ 4233763 h 6858000"/>
              <a:gd name="connsiteX1061" fmla="*/ 36881 w 12192002"/>
              <a:gd name="connsiteY1061" fmla="*/ 4200118 h 6858000"/>
              <a:gd name="connsiteX1062" fmla="*/ 910534 w 12192002"/>
              <a:gd name="connsiteY1062" fmla="*/ 3629753 h 6858000"/>
              <a:gd name="connsiteX1063" fmla="*/ 1578717 w 12192002"/>
              <a:gd name="connsiteY1063" fmla="*/ 3575982 h 6858000"/>
              <a:gd name="connsiteX1064" fmla="*/ 2338780 w 12192002"/>
              <a:gd name="connsiteY1064" fmla="*/ 3033725 h 6858000"/>
              <a:gd name="connsiteX1065" fmla="*/ 1807991 w 12192002"/>
              <a:gd name="connsiteY1065" fmla="*/ 2807184 h 6858000"/>
              <a:gd name="connsiteX1066" fmla="*/ 1416358 w 12192002"/>
              <a:gd name="connsiteY1066" fmla="*/ 3112571 h 6858000"/>
              <a:gd name="connsiteX1067" fmla="*/ 939066 w 12192002"/>
              <a:gd name="connsiteY1067" fmla="*/ 3378798 h 6858000"/>
              <a:gd name="connsiteX1068" fmla="*/ 115099 w 12192002"/>
              <a:gd name="connsiteY1068" fmla="*/ 3607650 h 6858000"/>
              <a:gd name="connsiteX1069" fmla="*/ 97284 w 12192002"/>
              <a:gd name="connsiteY1069" fmla="*/ 3520393 h 6858000"/>
              <a:gd name="connsiteX1070" fmla="*/ 922050 w 12192002"/>
              <a:gd name="connsiteY1070" fmla="*/ 3074867 h 6858000"/>
              <a:gd name="connsiteX1071" fmla="*/ 1405265 w 12192002"/>
              <a:gd name="connsiteY1071" fmla="*/ 3016319 h 6858000"/>
              <a:gd name="connsiteX1072" fmla="*/ 1407512 w 12192002"/>
              <a:gd name="connsiteY1072" fmla="*/ 3018001 h 6858000"/>
              <a:gd name="connsiteX1073" fmla="*/ 1726266 w 12192002"/>
              <a:gd name="connsiteY1073" fmla="*/ 2777274 h 6858000"/>
              <a:gd name="connsiteX1074" fmla="*/ 625390 w 12192002"/>
              <a:gd name="connsiteY1074" fmla="*/ 2514541 h 6858000"/>
              <a:gd name="connsiteX1075" fmla="*/ 619799 w 12192002"/>
              <a:gd name="connsiteY1075" fmla="*/ 2527180 h 6858000"/>
              <a:gd name="connsiteX1076" fmla="*/ 310030 w 12192002"/>
              <a:gd name="connsiteY1076" fmla="*/ 2771818 h 6858000"/>
              <a:gd name="connsiteX1077" fmla="*/ 173877 w 12192002"/>
              <a:gd name="connsiteY1077" fmla="*/ 2937056 h 6858000"/>
              <a:gd name="connsiteX1078" fmla="*/ 77889 w 12192002"/>
              <a:gd name="connsiteY1078" fmla="*/ 3138440 h 6858000"/>
              <a:gd name="connsiteX1079" fmla="*/ 0 w 12192002"/>
              <a:gd name="connsiteY1079" fmla="*/ 3271395 h 6858000"/>
              <a:gd name="connsiteX1080" fmla="*/ 0 w 12192002"/>
              <a:gd name="connsiteY1080" fmla="*/ 3153002 h 6858000"/>
              <a:gd name="connsiteX1081" fmla="*/ 2386 w 12192002"/>
              <a:gd name="connsiteY1081" fmla="*/ 3149203 h 6858000"/>
              <a:gd name="connsiteX1082" fmla="*/ 89753 w 12192002"/>
              <a:gd name="connsiteY1082" fmla="*/ 2987702 h 6858000"/>
              <a:gd name="connsiteX1083" fmla="*/ 76869 w 12192002"/>
              <a:gd name="connsiteY1083" fmla="*/ 3005404 h 6858000"/>
              <a:gd name="connsiteX1084" fmla="*/ 32049 w 12192002"/>
              <a:gd name="connsiteY1084" fmla="*/ 3065814 h 6858000"/>
              <a:gd name="connsiteX1085" fmla="*/ 0 w 12192002"/>
              <a:gd name="connsiteY1085" fmla="*/ 3108744 h 6858000"/>
              <a:gd name="connsiteX1086" fmla="*/ 0 w 12192002"/>
              <a:gd name="connsiteY1086" fmla="*/ 3058059 h 6858000"/>
              <a:gd name="connsiteX1087" fmla="*/ 7610 w 12192002"/>
              <a:gd name="connsiteY1087" fmla="*/ 3047889 h 6858000"/>
              <a:gd name="connsiteX1088" fmla="*/ 52419 w 12192002"/>
              <a:gd name="connsiteY1088" fmla="*/ 2987479 h 6858000"/>
              <a:gd name="connsiteX1089" fmla="*/ 59142 w 12192002"/>
              <a:gd name="connsiteY1089" fmla="*/ 2978488 h 6858000"/>
              <a:gd name="connsiteX1090" fmla="*/ 0 w 12192002"/>
              <a:gd name="connsiteY1090" fmla="*/ 3015334 h 6858000"/>
              <a:gd name="connsiteX1091" fmla="*/ 0 w 12192002"/>
              <a:gd name="connsiteY1091" fmla="*/ 2914286 h 6858000"/>
              <a:gd name="connsiteX1092" fmla="*/ 36383 w 12192002"/>
              <a:gd name="connsiteY1092" fmla="*/ 2901128 h 6858000"/>
              <a:gd name="connsiteX1093" fmla="*/ 156329 w 12192002"/>
              <a:gd name="connsiteY1093" fmla="*/ 2840533 h 6858000"/>
              <a:gd name="connsiteX1094" fmla="*/ 358355 w 12192002"/>
              <a:gd name="connsiteY1094" fmla="*/ 2620471 h 6858000"/>
              <a:gd name="connsiteX1095" fmla="*/ 510577 w 12192002"/>
              <a:gd name="connsiteY1095" fmla="*/ 2501244 h 6858000"/>
              <a:gd name="connsiteX1096" fmla="*/ 211967 w 12192002"/>
              <a:gd name="connsiteY1096" fmla="*/ 2479171 h 6858000"/>
              <a:gd name="connsiteX1097" fmla="*/ 0 w 12192002"/>
              <a:gd name="connsiteY1097" fmla="*/ 2476398 h 6858000"/>
              <a:gd name="connsiteX1098" fmla="*/ 0 w 12192002"/>
              <a:gd name="connsiteY1098" fmla="*/ 2389189 h 6858000"/>
              <a:gd name="connsiteX1099" fmla="*/ 103062 w 12192002"/>
              <a:gd name="connsiteY1099" fmla="*/ 2389518 h 6858000"/>
              <a:gd name="connsiteX1100" fmla="*/ 510734 w 12192002"/>
              <a:gd name="connsiteY1100" fmla="*/ 2416201 h 6858000"/>
              <a:gd name="connsiteX1101" fmla="*/ 279257 w 12192002"/>
              <a:gd name="connsiteY1101" fmla="*/ 2092102 h 6858000"/>
              <a:gd name="connsiteX1102" fmla="*/ 65265 w 12192002"/>
              <a:gd name="connsiteY1102" fmla="*/ 2006049 h 6858000"/>
              <a:gd name="connsiteX1103" fmla="*/ 0 w 12192002"/>
              <a:gd name="connsiteY1103" fmla="*/ 1982532 h 6858000"/>
              <a:gd name="connsiteX1104" fmla="*/ 0 w 12192002"/>
              <a:gd name="connsiteY1104" fmla="*/ 1912789 h 6858000"/>
              <a:gd name="connsiteX1105" fmla="*/ 97460 w 12192002"/>
              <a:gd name="connsiteY1105" fmla="*/ 1953725 h 6858000"/>
              <a:gd name="connsiteX1106" fmla="*/ 221272 w 12192002"/>
              <a:gd name="connsiteY1106" fmla="*/ 1980766 h 6858000"/>
              <a:gd name="connsiteX1107" fmla="*/ 116765 w 12192002"/>
              <a:gd name="connsiteY1107" fmla="*/ 1911033 h 6858000"/>
              <a:gd name="connsiteX1108" fmla="*/ 16405 w 12192002"/>
              <a:gd name="connsiteY1108" fmla="*/ 1803412 h 6858000"/>
              <a:gd name="connsiteX1109" fmla="*/ 0 w 12192002"/>
              <a:gd name="connsiteY1109" fmla="*/ 1784777 h 6858000"/>
              <a:gd name="connsiteX1110" fmla="*/ 0 w 12192002"/>
              <a:gd name="connsiteY1110" fmla="*/ 1740082 h 6858000"/>
              <a:gd name="connsiteX1111" fmla="*/ 39394 w 12192002"/>
              <a:gd name="connsiteY1111" fmla="*/ 1784856 h 6858000"/>
              <a:gd name="connsiteX1112" fmla="*/ 135813 w 12192002"/>
              <a:gd name="connsiteY1112" fmla="*/ 1888838 h 6858000"/>
              <a:gd name="connsiteX1113" fmla="*/ 242575 w 12192002"/>
              <a:gd name="connsiteY1113" fmla="*/ 1958841 h 6858000"/>
              <a:gd name="connsiteX1114" fmla="*/ 82197 w 12192002"/>
              <a:gd name="connsiteY1114" fmla="*/ 1754826 h 6858000"/>
              <a:gd name="connsiteX1115" fmla="*/ 0 w 12192002"/>
              <a:gd name="connsiteY1115" fmla="*/ 1679650 h 6858000"/>
              <a:gd name="connsiteX1116" fmla="*/ 0 w 12192002"/>
              <a:gd name="connsiteY1116" fmla="*/ 1602463 h 6858000"/>
              <a:gd name="connsiteX1117" fmla="*/ 84689 w 12192002"/>
              <a:gd name="connsiteY1117" fmla="*/ 1677442 h 6858000"/>
              <a:gd name="connsiteX1118" fmla="*/ 298437 w 12192002"/>
              <a:gd name="connsiteY1118" fmla="*/ 1968019 h 6858000"/>
              <a:gd name="connsiteX1119" fmla="*/ 227269 w 12192002"/>
              <a:gd name="connsiteY1119" fmla="*/ 1114064 h 6858000"/>
              <a:gd name="connsiteX1120" fmla="*/ 248003 w 12192002"/>
              <a:gd name="connsiteY1120" fmla="*/ 1089613 h 6858000"/>
              <a:gd name="connsiteX1121" fmla="*/ 427020 w 12192002"/>
              <a:gd name="connsiteY1121" fmla="*/ 1619803 h 6858000"/>
              <a:gd name="connsiteX1122" fmla="*/ 340345 w 12192002"/>
              <a:gd name="connsiteY1122" fmla="*/ 2027739 h 6858000"/>
              <a:gd name="connsiteX1123" fmla="*/ 360865 w 12192002"/>
              <a:gd name="connsiteY1123" fmla="*/ 2044827 h 6858000"/>
              <a:gd name="connsiteX1124" fmla="*/ 560414 w 12192002"/>
              <a:gd name="connsiteY1124" fmla="*/ 2421457 h 6858000"/>
              <a:gd name="connsiteX1125" fmla="*/ 1359703 w 12192002"/>
              <a:gd name="connsiteY1125" fmla="*/ 2578554 h 6858000"/>
              <a:gd name="connsiteX1126" fmla="*/ 1359422 w 12192002"/>
              <a:gd name="connsiteY1126" fmla="*/ 2577994 h 6858000"/>
              <a:gd name="connsiteX1127" fmla="*/ 828701 w 12192002"/>
              <a:gd name="connsiteY1127" fmla="*/ 1839520 h 6858000"/>
              <a:gd name="connsiteX1128" fmla="*/ 494427 w 12192002"/>
              <a:gd name="connsiteY1128" fmla="*/ 1092333 h 6858000"/>
              <a:gd name="connsiteX1129" fmla="*/ 506322 w 12192002"/>
              <a:gd name="connsiteY1129" fmla="*/ 1020997 h 6858000"/>
              <a:gd name="connsiteX1130" fmla="*/ 4570198 w 12192002"/>
              <a:gd name="connsiteY1130" fmla="*/ 978081 h 6858000"/>
              <a:gd name="connsiteX1131" fmla="*/ 4523691 w 12192002"/>
              <a:gd name="connsiteY1131" fmla="*/ 1127776 h 6858000"/>
              <a:gd name="connsiteX1132" fmla="*/ 4509875 w 12192002"/>
              <a:gd name="connsiteY1132" fmla="*/ 1167552 h 6858000"/>
              <a:gd name="connsiteX1133" fmla="*/ 4478168 w 12192002"/>
              <a:gd name="connsiteY1133" fmla="*/ 1260735 h 6858000"/>
              <a:gd name="connsiteX1134" fmla="*/ 4409309 w 12192002"/>
              <a:gd name="connsiteY1134" fmla="*/ 1666996 h 6858000"/>
              <a:gd name="connsiteX1135" fmla="*/ 4370031 w 12192002"/>
              <a:gd name="connsiteY1135" fmla="*/ 1955666 h 6858000"/>
              <a:gd name="connsiteX1136" fmla="*/ 4570198 w 12192002"/>
              <a:gd name="connsiteY1136" fmla="*/ 978081 h 6858000"/>
              <a:gd name="connsiteX1137" fmla="*/ 12149131 w 12192002"/>
              <a:gd name="connsiteY1137" fmla="*/ 959050 h 6858000"/>
              <a:gd name="connsiteX1138" fmla="*/ 12105664 w 12192002"/>
              <a:gd name="connsiteY1138" fmla="*/ 1006960 h 6858000"/>
              <a:gd name="connsiteX1139" fmla="*/ 11883102 w 12192002"/>
              <a:gd name="connsiteY1139" fmla="*/ 1184424 h 6858000"/>
              <a:gd name="connsiteX1140" fmla="*/ 11665174 w 12192002"/>
              <a:gd name="connsiteY1140" fmla="*/ 1317493 h 6858000"/>
              <a:gd name="connsiteX1141" fmla="*/ 11590337 w 12192002"/>
              <a:gd name="connsiteY1141" fmla="*/ 1348256 h 6858000"/>
              <a:gd name="connsiteX1142" fmla="*/ 11492588 w 12192002"/>
              <a:gd name="connsiteY1142" fmla="*/ 1390573 h 6858000"/>
              <a:gd name="connsiteX1143" fmla="*/ 11888865 w 12192002"/>
              <a:gd name="connsiteY1143" fmla="*/ 1220988 h 6858000"/>
              <a:gd name="connsiteX1144" fmla="*/ 12149131 w 12192002"/>
              <a:gd name="connsiteY1144" fmla="*/ 959050 h 6858000"/>
              <a:gd name="connsiteX1145" fmla="*/ 4557898 w 12192002"/>
              <a:gd name="connsiteY1145" fmla="*/ 900011 h 6858000"/>
              <a:gd name="connsiteX1146" fmla="*/ 4344840 w 12192002"/>
              <a:gd name="connsiteY1146" fmla="*/ 1922038 h 6858000"/>
              <a:gd name="connsiteX1147" fmla="*/ 4378710 w 12192002"/>
              <a:gd name="connsiteY1147" fmla="*/ 1665516 h 6858000"/>
              <a:gd name="connsiteX1148" fmla="*/ 4448798 w 12192002"/>
              <a:gd name="connsiteY1148" fmla="*/ 1253024 h 6858000"/>
              <a:gd name="connsiteX1149" fmla="*/ 4480315 w 12192002"/>
              <a:gd name="connsiteY1149" fmla="*/ 1158454 h 6858000"/>
              <a:gd name="connsiteX1150" fmla="*/ 4494133 w 12192002"/>
              <a:gd name="connsiteY1150" fmla="*/ 1118676 h 6858000"/>
              <a:gd name="connsiteX1151" fmla="*/ 4557898 w 12192002"/>
              <a:gd name="connsiteY1151" fmla="*/ 900011 h 6858000"/>
              <a:gd name="connsiteX1152" fmla="*/ 5870151 w 12192002"/>
              <a:gd name="connsiteY1152" fmla="*/ 898890 h 6858000"/>
              <a:gd name="connsiteX1153" fmla="*/ 5861335 w 12192002"/>
              <a:gd name="connsiteY1153" fmla="*/ 899177 h 6858000"/>
              <a:gd name="connsiteX1154" fmla="*/ 5843702 w 12192002"/>
              <a:gd name="connsiteY1154" fmla="*/ 899748 h 6858000"/>
              <a:gd name="connsiteX1155" fmla="*/ 5651107 w 12192002"/>
              <a:gd name="connsiteY1155" fmla="*/ 920306 h 6858000"/>
              <a:gd name="connsiteX1156" fmla="*/ 5459407 w 12192002"/>
              <a:gd name="connsiteY1156" fmla="*/ 940975 h 6858000"/>
              <a:gd name="connsiteX1157" fmla="*/ 5374846 w 12192002"/>
              <a:gd name="connsiteY1157" fmla="*/ 941988 h 6858000"/>
              <a:gd name="connsiteX1158" fmla="*/ 5256105 w 12192002"/>
              <a:gd name="connsiteY1158" fmla="*/ 945632 h 6858000"/>
              <a:gd name="connsiteX1159" fmla="*/ 5107071 w 12192002"/>
              <a:gd name="connsiteY1159" fmla="*/ 969720 h 6858000"/>
              <a:gd name="connsiteX1160" fmla="*/ 4998681 w 12192002"/>
              <a:gd name="connsiteY1160" fmla="*/ 988771 h 6858000"/>
              <a:gd name="connsiteX1161" fmla="*/ 5870151 w 12192002"/>
              <a:gd name="connsiteY1161" fmla="*/ 898890 h 6858000"/>
              <a:gd name="connsiteX1162" fmla="*/ 12190084 w 12192002"/>
              <a:gd name="connsiteY1162" fmla="*/ 854709 h 6858000"/>
              <a:gd name="connsiteX1163" fmla="*/ 12162947 w 12192002"/>
              <a:gd name="connsiteY1163" fmla="*/ 879275 h 6858000"/>
              <a:gd name="connsiteX1164" fmla="*/ 11721478 w 12192002"/>
              <a:gd name="connsiteY1164" fmla="*/ 1216434 h 6858000"/>
              <a:gd name="connsiteX1165" fmla="*/ 11680712 w 12192002"/>
              <a:gd name="connsiteY1165" fmla="*/ 1239730 h 6858000"/>
              <a:gd name="connsiteX1166" fmla="*/ 11505347 w 12192002"/>
              <a:gd name="connsiteY1166" fmla="*/ 1352837 h 6858000"/>
              <a:gd name="connsiteX1167" fmla="*/ 11580962 w 12192002"/>
              <a:gd name="connsiteY1167" fmla="*/ 1321759 h 6858000"/>
              <a:gd name="connsiteX1168" fmla="*/ 11654234 w 12192002"/>
              <a:gd name="connsiteY1168" fmla="*/ 1291618 h 6858000"/>
              <a:gd name="connsiteX1169" fmla="*/ 11867274 w 12192002"/>
              <a:gd name="connsiteY1169" fmla="*/ 1160983 h 6858000"/>
              <a:gd name="connsiteX1170" fmla="*/ 12086035 w 12192002"/>
              <a:gd name="connsiteY1170" fmla="*/ 986418 h 6858000"/>
              <a:gd name="connsiteX1171" fmla="*/ 12190084 w 12192002"/>
              <a:gd name="connsiteY1171" fmla="*/ 854709 h 6858000"/>
              <a:gd name="connsiteX1172" fmla="*/ 5504425 w 12192002"/>
              <a:gd name="connsiteY1172" fmla="*/ 848067 h 6858000"/>
              <a:gd name="connsiteX1173" fmla="*/ 4968849 w 12192002"/>
              <a:gd name="connsiteY1173" fmla="*/ 962318 h 6858000"/>
              <a:gd name="connsiteX1174" fmla="*/ 5104039 w 12192002"/>
              <a:gd name="connsiteY1174" fmla="*/ 940634 h 6858000"/>
              <a:gd name="connsiteX1175" fmla="*/ 5256311 w 12192002"/>
              <a:gd name="connsiteY1175" fmla="*/ 916490 h 6858000"/>
              <a:gd name="connsiteX1176" fmla="*/ 5377381 w 12192002"/>
              <a:gd name="connsiteY1176" fmla="*/ 912671 h 6858000"/>
              <a:gd name="connsiteX1177" fmla="*/ 5460148 w 12192002"/>
              <a:gd name="connsiteY1177" fmla="*/ 911442 h 6858000"/>
              <a:gd name="connsiteX1178" fmla="*/ 5648970 w 12192002"/>
              <a:gd name="connsiteY1178" fmla="*/ 891331 h 6858000"/>
              <a:gd name="connsiteX1179" fmla="*/ 5844807 w 12192002"/>
              <a:gd name="connsiteY1179" fmla="*/ 870718 h 6858000"/>
              <a:gd name="connsiteX1180" fmla="*/ 5862975 w 12192002"/>
              <a:gd name="connsiteY1180" fmla="*/ 869756 h 6858000"/>
              <a:gd name="connsiteX1181" fmla="*/ 5920887 w 12192002"/>
              <a:gd name="connsiteY1181" fmla="*/ 865929 h 6858000"/>
              <a:gd name="connsiteX1182" fmla="*/ 5504425 w 12192002"/>
              <a:gd name="connsiteY1182" fmla="*/ 848067 h 6858000"/>
              <a:gd name="connsiteX1183" fmla="*/ 8924104 w 12192002"/>
              <a:gd name="connsiteY1183" fmla="*/ 777000 h 6858000"/>
              <a:gd name="connsiteX1184" fmla="*/ 8921999 w 12192002"/>
              <a:gd name="connsiteY1184" fmla="*/ 794136 h 6858000"/>
              <a:gd name="connsiteX1185" fmla="*/ 8916066 w 12192002"/>
              <a:gd name="connsiteY1185" fmla="*/ 843129 h 6858000"/>
              <a:gd name="connsiteX1186" fmla="*/ 8909852 w 12192002"/>
              <a:gd name="connsiteY1186" fmla="*/ 1005313 h 6858000"/>
              <a:gd name="connsiteX1187" fmla="*/ 8936982 w 12192002"/>
              <a:gd name="connsiteY1187" fmla="*/ 1614896 h 6858000"/>
              <a:gd name="connsiteX1188" fmla="*/ 8939706 w 12192002"/>
              <a:gd name="connsiteY1188" fmla="*/ 1632791 h 6858000"/>
              <a:gd name="connsiteX1189" fmla="*/ 8946691 w 12192002"/>
              <a:gd name="connsiteY1189" fmla="*/ 1680170 h 6858000"/>
              <a:gd name="connsiteX1190" fmla="*/ 8947643 w 12192002"/>
              <a:gd name="connsiteY1190" fmla="*/ 1649028 h 6858000"/>
              <a:gd name="connsiteX1191" fmla="*/ 8931687 w 12192002"/>
              <a:gd name="connsiteY1191" fmla="*/ 871628 h 6858000"/>
              <a:gd name="connsiteX1192" fmla="*/ 8929804 w 12192002"/>
              <a:gd name="connsiteY1192" fmla="*/ 850229 h 6858000"/>
              <a:gd name="connsiteX1193" fmla="*/ 8924104 w 12192002"/>
              <a:gd name="connsiteY1193" fmla="*/ 777000 h 6858000"/>
              <a:gd name="connsiteX1194" fmla="*/ 8951219 w 12192002"/>
              <a:gd name="connsiteY1194" fmla="*/ 764662 h 6858000"/>
              <a:gd name="connsiteX1195" fmla="*/ 8957270 w 12192002"/>
              <a:gd name="connsiteY1195" fmla="*/ 847698 h 6858000"/>
              <a:gd name="connsiteX1196" fmla="*/ 8959153 w 12192002"/>
              <a:gd name="connsiteY1196" fmla="*/ 869097 h 6858000"/>
              <a:gd name="connsiteX1197" fmla="*/ 8976081 w 12192002"/>
              <a:gd name="connsiteY1197" fmla="*/ 1619865 h 6858000"/>
              <a:gd name="connsiteX1198" fmla="*/ 8951219 w 12192002"/>
              <a:gd name="connsiteY1198" fmla="*/ 764662 h 6858000"/>
              <a:gd name="connsiteX1199" fmla="*/ 8898081 w 12192002"/>
              <a:gd name="connsiteY1199" fmla="*/ 630137 h 6858000"/>
              <a:gd name="connsiteX1200" fmla="*/ 8910095 w 12192002"/>
              <a:gd name="connsiteY1200" fmla="*/ 1626691 h 6858000"/>
              <a:gd name="connsiteX1201" fmla="*/ 8908822 w 12192002"/>
              <a:gd name="connsiteY1201" fmla="*/ 1619067 h 6858000"/>
              <a:gd name="connsiteX1202" fmla="*/ 8881669 w 12192002"/>
              <a:gd name="connsiteY1202" fmla="*/ 1004967 h 6858000"/>
              <a:gd name="connsiteX1203" fmla="*/ 8888265 w 12192002"/>
              <a:gd name="connsiteY1203" fmla="*/ 840369 h 6858000"/>
              <a:gd name="connsiteX1204" fmla="*/ 8894429 w 12192002"/>
              <a:gd name="connsiteY1204" fmla="*/ 790831 h 6858000"/>
              <a:gd name="connsiteX1205" fmla="*/ 8898081 w 12192002"/>
              <a:gd name="connsiteY1205" fmla="*/ 630137 h 6858000"/>
              <a:gd name="connsiteX1206" fmla="*/ 11491396 w 12192002"/>
              <a:gd name="connsiteY1206" fmla="*/ 623931 h 6858000"/>
              <a:gd name="connsiteX1207" fmla="*/ 11413329 w 12192002"/>
              <a:gd name="connsiteY1207" fmla="*/ 662344 h 6858000"/>
              <a:gd name="connsiteX1208" fmla="*/ 10966547 w 12192002"/>
              <a:gd name="connsiteY1208" fmla="*/ 818916 h 6858000"/>
              <a:gd name="connsiteX1209" fmla="*/ 10498883 w 12192002"/>
              <a:gd name="connsiteY1209" fmla="*/ 1111507 h 6858000"/>
              <a:gd name="connsiteX1210" fmla="*/ 10671292 w 12192002"/>
              <a:gd name="connsiteY1210" fmla="*/ 1035777 h 6858000"/>
              <a:gd name="connsiteX1211" fmla="*/ 10685894 w 12192002"/>
              <a:gd name="connsiteY1211" fmla="*/ 1027151 h 6858000"/>
              <a:gd name="connsiteX1212" fmla="*/ 11104337 w 12192002"/>
              <a:gd name="connsiteY1212" fmla="*/ 817377 h 6858000"/>
              <a:gd name="connsiteX1213" fmla="*/ 11491396 w 12192002"/>
              <a:gd name="connsiteY1213" fmla="*/ 623931 h 6858000"/>
              <a:gd name="connsiteX1214" fmla="*/ 10779304 w 12192002"/>
              <a:gd name="connsiteY1214" fmla="*/ 584486 h 6858000"/>
              <a:gd name="connsiteX1215" fmla="*/ 10658378 w 12192002"/>
              <a:gd name="connsiteY1215" fmla="*/ 772788 h 6858000"/>
              <a:gd name="connsiteX1216" fmla="*/ 10475581 w 12192002"/>
              <a:gd name="connsiteY1216" fmla="*/ 1070739 h 6858000"/>
              <a:gd name="connsiteX1217" fmla="*/ 10735178 w 12192002"/>
              <a:gd name="connsiteY1217" fmla="*/ 693281 h 6858000"/>
              <a:gd name="connsiteX1218" fmla="*/ 10132488 w 12192002"/>
              <a:gd name="connsiteY1218" fmla="*/ 518596 h 6858000"/>
              <a:gd name="connsiteX1219" fmla="*/ 9879465 w 12192002"/>
              <a:gd name="connsiteY1219" fmla="*/ 567273 h 6858000"/>
              <a:gd name="connsiteX1220" fmla="*/ 9364243 w 12192002"/>
              <a:gd name="connsiteY1220" fmla="*/ 809468 h 6858000"/>
              <a:gd name="connsiteX1221" fmla="*/ 9366655 w 12192002"/>
              <a:gd name="connsiteY1221" fmla="*/ 809848 h 6858000"/>
              <a:gd name="connsiteX1222" fmla="*/ 9914233 w 12192002"/>
              <a:gd name="connsiteY1222" fmla="*/ 596159 h 6858000"/>
              <a:gd name="connsiteX1223" fmla="*/ 10264524 w 12192002"/>
              <a:gd name="connsiteY1223" fmla="*/ 501747 h 6858000"/>
              <a:gd name="connsiteX1224" fmla="*/ 9922837 w 12192002"/>
              <a:gd name="connsiteY1224" fmla="*/ 622979 h 6858000"/>
              <a:gd name="connsiteX1225" fmla="*/ 9416908 w 12192002"/>
              <a:gd name="connsiteY1225" fmla="*/ 818889 h 6858000"/>
              <a:gd name="connsiteX1226" fmla="*/ 9418234 w 12192002"/>
              <a:gd name="connsiteY1226" fmla="*/ 818810 h 6858000"/>
              <a:gd name="connsiteX1227" fmla="*/ 10264524 w 12192002"/>
              <a:gd name="connsiteY1227" fmla="*/ 501747 h 6858000"/>
              <a:gd name="connsiteX1228" fmla="*/ 10802699 w 12192002"/>
              <a:gd name="connsiteY1228" fmla="*/ 488163 h 6858000"/>
              <a:gd name="connsiteX1229" fmla="*/ 10618739 w 12192002"/>
              <a:gd name="connsiteY1229" fmla="*/ 734118 h 6858000"/>
              <a:gd name="connsiteX1230" fmla="*/ 10604580 w 12192002"/>
              <a:gd name="connsiteY1230" fmla="*/ 753877 h 6858000"/>
              <a:gd name="connsiteX1231" fmla="*/ 10529643 w 12192002"/>
              <a:gd name="connsiteY1231" fmla="*/ 867004 h 6858000"/>
              <a:gd name="connsiteX1232" fmla="*/ 10462194 w 12192002"/>
              <a:gd name="connsiteY1232" fmla="*/ 1035452 h 6858000"/>
              <a:gd name="connsiteX1233" fmla="*/ 10635117 w 12192002"/>
              <a:gd name="connsiteY1233" fmla="*/ 757788 h 6858000"/>
              <a:gd name="connsiteX1234" fmla="*/ 10802699 w 12192002"/>
              <a:gd name="connsiteY1234" fmla="*/ 488163 h 6858000"/>
              <a:gd name="connsiteX1235" fmla="*/ 10359107 w 12192002"/>
              <a:gd name="connsiteY1235" fmla="*/ 485136 h 6858000"/>
              <a:gd name="connsiteX1236" fmla="*/ 9515108 w 12192002"/>
              <a:gd name="connsiteY1236" fmla="*/ 825701 h 6858000"/>
              <a:gd name="connsiteX1237" fmla="*/ 10359107 w 12192002"/>
              <a:gd name="connsiteY1237" fmla="*/ 485136 h 6858000"/>
              <a:gd name="connsiteX1238" fmla="*/ 11886089 w 12192002"/>
              <a:gd name="connsiteY1238" fmla="*/ 483936 h 6858000"/>
              <a:gd name="connsiteX1239" fmla="*/ 11622890 w 12192002"/>
              <a:gd name="connsiteY1239" fmla="*/ 661575 h 6858000"/>
              <a:gd name="connsiteX1240" fmla="*/ 11038640 w 12192002"/>
              <a:gd name="connsiteY1240" fmla="*/ 996875 h 6858000"/>
              <a:gd name="connsiteX1241" fmla="*/ 10561310 w 12192002"/>
              <a:gd name="connsiteY1241" fmla="*/ 1145020 h 6858000"/>
              <a:gd name="connsiteX1242" fmla="*/ 10675127 w 12192002"/>
              <a:gd name="connsiteY1242" fmla="*/ 1163586 h 6858000"/>
              <a:gd name="connsiteX1243" fmla="*/ 11120351 w 12192002"/>
              <a:gd name="connsiteY1243" fmla="*/ 990907 h 6858000"/>
              <a:gd name="connsiteX1244" fmla="*/ 11648506 w 12192002"/>
              <a:gd name="connsiteY1244" fmla="*/ 680145 h 6858000"/>
              <a:gd name="connsiteX1245" fmla="*/ 11886089 w 12192002"/>
              <a:gd name="connsiteY1245" fmla="*/ 483936 h 6858000"/>
              <a:gd name="connsiteX1246" fmla="*/ 3607114 w 12192002"/>
              <a:gd name="connsiteY1246" fmla="*/ 467441 h 6858000"/>
              <a:gd name="connsiteX1247" fmla="*/ 3296242 w 12192002"/>
              <a:gd name="connsiteY1247" fmla="*/ 807991 h 6858000"/>
              <a:gd name="connsiteX1248" fmla="*/ 3174674 w 12192002"/>
              <a:gd name="connsiteY1248" fmla="*/ 919759 h 6858000"/>
              <a:gd name="connsiteX1249" fmla="*/ 3042978 w 12192002"/>
              <a:gd name="connsiteY1249" fmla="*/ 1054894 h 6858000"/>
              <a:gd name="connsiteX1250" fmla="*/ 2968914 w 12192002"/>
              <a:gd name="connsiteY1250" fmla="*/ 1133756 h 6858000"/>
              <a:gd name="connsiteX1251" fmla="*/ 3103823 w 12192002"/>
              <a:gd name="connsiteY1251" fmla="*/ 1026814 h 6858000"/>
              <a:gd name="connsiteX1252" fmla="*/ 3607114 w 12192002"/>
              <a:gd name="connsiteY1252" fmla="*/ 467441 h 6858000"/>
              <a:gd name="connsiteX1253" fmla="*/ 10784544 w 12192002"/>
              <a:gd name="connsiteY1253" fmla="*/ 465669 h 6858000"/>
              <a:gd name="connsiteX1254" fmla="*/ 10426419 w 12192002"/>
              <a:gd name="connsiteY1254" fmla="*/ 1062158 h 6858000"/>
              <a:gd name="connsiteX1255" fmla="*/ 10471732 w 12192002"/>
              <a:gd name="connsiteY1255" fmla="*/ 921679 h 6858000"/>
              <a:gd name="connsiteX1256" fmla="*/ 10504824 w 12192002"/>
              <a:gd name="connsiteY1256" fmla="*/ 852631 h 6858000"/>
              <a:gd name="connsiteX1257" fmla="*/ 10582237 w 12192002"/>
              <a:gd name="connsiteY1257" fmla="*/ 736692 h 6858000"/>
              <a:gd name="connsiteX1258" fmla="*/ 10596401 w 12192002"/>
              <a:gd name="connsiteY1258" fmla="*/ 716935 h 6858000"/>
              <a:gd name="connsiteX1259" fmla="*/ 10784544 w 12192002"/>
              <a:gd name="connsiteY1259" fmla="*/ 465669 h 6858000"/>
              <a:gd name="connsiteX1260" fmla="*/ 11916494 w 12192002"/>
              <a:gd name="connsiteY1260" fmla="*/ 422768 h 6858000"/>
              <a:gd name="connsiteX1261" fmla="*/ 11703185 w 12192002"/>
              <a:gd name="connsiteY1261" fmla="*/ 528178 h 6858000"/>
              <a:gd name="connsiteX1262" fmla="*/ 11680755 w 12192002"/>
              <a:gd name="connsiteY1262" fmla="*/ 543149 h 6858000"/>
              <a:gd name="connsiteX1263" fmla="*/ 11116818 w 12192002"/>
              <a:gd name="connsiteY1263" fmla="*/ 842623 h 6858000"/>
              <a:gd name="connsiteX1264" fmla="*/ 10700164 w 12192002"/>
              <a:gd name="connsiteY1264" fmla="*/ 1051220 h 6858000"/>
              <a:gd name="connsiteX1265" fmla="*/ 10685570 w 12192002"/>
              <a:gd name="connsiteY1265" fmla="*/ 1059849 h 6858000"/>
              <a:gd name="connsiteX1266" fmla="*/ 10584288 w 12192002"/>
              <a:gd name="connsiteY1266" fmla="*/ 1113543 h 6858000"/>
              <a:gd name="connsiteX1267" fmla="*/ 11026698 w 12192002"/>
              <a:gd name="connsiteY1267" fmla="*/ 971858 h 6858000"/>
              <a:gd name="connsiteX1268" fmla="*/ 11607604 w 12192002"/>
              <a:gd name="connsiteY1268" fmla="*/ 638368 h 6858000"/>
              <a:gd name="connsiteX1269" fmla="*/ 11919452 w 12192002"/>
              <a:gd name="connsiteY1269" fmla="*/ 423380 h 6858000"/>
              <a:gd name="connsiteX1270" fmla="*/ 11916494 w 12192002"/>
              <a:gd name="connsiteY1270" fmla="*/ 422768 h 6858000"/>
              <a:gd name="connsiteX1271" fmla="*/ 8148168 w 12192002"/>
              <a:gd name="connsiteY1271" fmla="*/ 416949 h 6858000"/>
              <a:gd name="connsiteX1272" fmla="*/ 7862052 w 12192002"/>
              <a:gd name="connsiteY1272" fmla="*/ 694330 h 6858000"/>
              <a:gd name="connsiteX1273" fmla="*/ 7808002 w 12192002"/>
              <a:gd name="connsiteY1273" fmla="*/ 759654 h 6858000"/>
              <a:gd name="connsiteX1274" fmla="*/ 8295299 w 12192002"/>
              <a:gd name="connsiteY1274" fmla="*/ 416143 h 6858000"/>
              <a:gd name="connsiteX1275" fmla="*/ 8309124 w 12192002"/>
              <a:gd name="connsiteY1275" fmla="*/ 534021 h 6858000"/>
              <a:gd name="connsiteX1276" fmla="*/ 8293154 w 12192002"/>
              <a:gd name="connsiteY1276" fmla="*/ 672115 h 6858000"/>
              <a:gd name="connsiteX1277" fmla="*/ 8279099 w 12192002"/>
              <a:gd name="connsiteY1277" fmla="*/ 769176 h 6858000"/>
              <a:gd name="connsiteX1278" fmla="*/ 8309186 w 12192002"/>
              <a:gd name="connsiteY1278" fmla="*/ 1060039 h 6858000"/>
              <a:gd name="connsiteX1279" fmla="*/ 8410512 w 12192002"/>
              <a:gd name="connsiteY1279" fmla="*/ 1511108 h 6858000"/>
              <a:gd name="connsiteX1280" fmla="*/ 8351657 w 12192002"/>
              <a:gd name="connsiteY1280" fmla="*/ 521768 h 6858000"/>
              <a:gd name="connsiteX1281" fmla="*/ 8295299 w 12192002"/>
              <a:gd name="connsiteY1281" fmla="*/ 416143 h 6858000"/>
              <a:gd name="connsiteX1282" fmla="*/ 8266483 w 12192002"/>
              <a:gd name="connsiteY1282" fmla="*/ 414244 h 6858000"/>
              <a:gd name="connsiteX1283" fmla="*/ 8343425 w 12192002"/>
              <a:gd name="connsiteY1283" fmla="*/ 1357811 h 6858000"/>
              <a:gd name="connsiteX1284" fmla="*/ 8282114 w 12192002"/>
              <a:gd name="connsiteY1284" fmla="*/ 1064671 h 6858000"/>
              <a:gd name="connsiteX1285" fmla="*/ 8251298 w 12192002"/>
              <a:gd name="connsiteY1285" fmla="*/ 766414 h 6858000"/>
              <a:gd name="connsiteX1286" fmla="*/ 8265729 w 12192002"/>
              <a:gd name="connsiteY1286" fmla="*/ 666939 h 6858000"/>
              <a:gd name="connsiteX1287" fmla="*/ 8281494 w 12192002"/>
              <a:gd name="connsiteY1287" fmla="*/ 533909 h 6858000"/>
              <a:gd name="connsiteX1288" fmla="*/ 8266483 w 12192002"/>
              <a:gd name="connsiteY1288" fmla="*/ 414244 h 6858000"/>
              <a:gd name="connsiteX1289" fmla="*/ 8140802 w 12192002"/>
              <a:gd name="connsiteY1289" fmla="*/ 388720 h 6858000"/>
              <a:gd name="connsiteX1290" fmla="*/ 7860379 w 12192002"/>
              <a:gd name="connsiteY1290" fmla="*/ 596411 h 6858000"/>
              <a:gd name="connsiteX1291" fmla="*/ 7737688 w 12192002"/>
              <a:gd name="connsiteY1291" fmla="*/ 790400 h 6858000"/>
              <a:gd name="connsiteX1292" fmla="*/ 7726885 w 12192002"/>
              <a:gd name="connsiteY1292" fmla="*/ 812869 h 6858000"/>
              <a:gd name="connsiteX1293" fmla="*/ 7840490 w 12192002"/>
              <a:gd name="connsiteY1293" fmla="*/ 676832 h 6858000"/>
              <a:gd name="connsiteX1294" fmla="*/ 8140802 w 12192002"/>
              <a:gd name="connsiteY1294" fmla="*/ 388720 h 6858000"/>
              <a:gd name="connsiteX1295" fmla="*/ 3744487 w 12192002"/>
              <a:gd name="connsiteY1295" fmla="*/ 383136 h 6858000"/>
              <a:gd name="connsiteX1296" fmla="*/ 3970213 w 12192002"/>
              <a:gd name="connsiteY1296" fmla="*/ 995559 h 6858000"/>
              <a:gd name="connsiteX1297" fmla="*/ 3744487 w 12192002"/>
              <a:gd name="connsiteY1297" fmla="*/ 383136 h 6858000"/>
              <a:gd name="connsiteX1298" fmla="*/ 3624562 w 12192002"/>
              <a:gd name="connsiteY1298" fmla="*/ 367041 h 6858000"/>
              <a:gd name="connsiteX1299" fmla="*/ 3489712 w 12192002"/>
              <a:gd name="connsiteY1299" fmla="*/ 485386 h 6858000"/>
              <a:gd name="connsiteX1300" fmla="*/ 3182994 w 12192002"/>
              <a:gd name="connsiteY1300" fmla="*/ 828265 h 6858000"/>
              <a:gd name="connsiteX1301" fmla="*/ 2892114 w 12192002"/>
              <a:gd name="connsiteY1301" fmla="*/ 1172635 h 6858000"/>
              <a:gd name="connsiteX1302" fmla="*/ 3021459 w 12192002"/>
              <a:gd name="connsiteY1302" fmla="*/ 1035385 h 6858000"/>
              <a:gd name="connsiteX1303" fmla="*/ 3153873 w 12192002"/>
              <a:gd name="connsiteY1303" fmla="*/ 898971 h 6858000"/>
              <a:gd name="connsiteX1304" fmla="*/ 3276511 w 12192002"/>
              <a:gd name="connsiteY1304" fmla="*/ 786423 h 6858000"/>
              <a:gd name="connsiteX1305" fmla="*/ 3584154 w 12192002"/>
              <a:gd name="connsiteY1305" fmla="*/ 448218 h 6858000"/>
              <a:gd name="connsiteX1306" fmla="*/ 3624562 w 12192002"/>
              <a:gd name="connsiteY1306" fmla="*/ 367041 h 6858000"/>
              <a:gd name="connsiteX1307" fmla="*/ 3766672 w 12192002"/>
              <a:gd name="connsiteY1307" fmla="*/ 359429 h 6858000"/>
              <a:gd name="connsiteX1308" fmla="*/ 3996338 w 12192002"/>
              <a:gd name="connsiteY1308" fmla="*/ 968237 h 6858000"/>
              <a:gd name="connsiteX1309" fmla="*/ 3766672 w 12192002"/>
              <a:gd name="connsiteY1309" fmla="*/ 359429 h 6858000"/>
              <a:gd name="connsiteX1310" fmla="*/ 5805386 w 12192002"/>
              <a:gd name="connsiteY1310" fmla="*/ 239240 h 6858000"/>
              <a:gd name="connsiteX1311" fmla="*/ 5736947 w 12192002"/>
              <a:gd name="connsiteY1311" fmla="*/ 261367 h 6858000"/>
              <a:gd name="connsiteX1312" fmla="*/ 5427012 w 12192002"/>
              <a:gd name="connsiteY1312" fmla="*/ 311272 h 6858000"/>
              <a:gd name="connsiteX1313" fmla="*/ 5147818 w 12192002"/>
              <a:gd name="connsiteY1313" fmla="*/ 322112 h 6858000"/>
              <a:gd name="connsiteX1314" fmla="*/ 5060854 w 12192002"/>
              <a:gd name="connsiteY1314" fmla="*/ 311882 h 6858000"/>
              <a:gd name="connsiteX1315" fmla="*/ 4945989 w 12192002"/>
              <a:gd name="connsiteY1315" fmla="*/ 300516 h 6858000"/>
              <a:gd name="connsiteX1316" fmla="*/ 5410479 w 12192002"/>
              <a:gd name="connsiteY1316" fmla="*/ 348434 h 6858000"/>
              <a:gd name="connsiteX1317" fmla="*/ 5805386 w 12192002"/>
              <a:gd name="connsiteY1317" fmla="*/ 239240 h 6858000"/>
              <a:gd name="connsiteX1318" fmla="*/ 5905192 w 12192002"/>
              <a:gd name="connsiteY1318" fmla="*/ 163079 h 6858000"/>
              <a:gd name="connsiteX1319" fmla="*/ 5865655 w 12192002"/>
              <a:gd name="connsiteY1319" fmla="*/ 171901 h 6858000"/>
              <a:gd name="connsiteX1320" fmla="*/ 5259740 w 12192002"/>
              <a:gd name="connsiteY1320" fmla="*/ 257013 h 6858000"/>
              <a:gd name="connsiteX1321" fmla="*/ 5208466 w 12192002"/>
              <a:gd name="connsiteY1321" fmla="*/ 257550 h 6858000"/>
              <a:gd name="connsiteX1322" fmla="*/ 4980204 w 12192002"/>
              <a:gd name="connsiteY1322" fmla="*/ 271903 h 6858000"/>
              <a:gd name="connsiteX1323" fmla="*/ 5068068 w 12192002"/>
              <a:gd name="connsiteY1323" fmla="*/ 282244 h 6858000"/>
              <a:gd name="connsiteX1324" fmla="*/ 5153231 w 12192002"/>
              <a:gd name="connsiteY1324" fmla="*/ 292240 h 6858000"/>
              <a:gd name="connsiteX1325" fmla="*/ 5426491 w 12192002"/>
              <a:gd name="connsiteY1325" fmla="*/ 281128 h 6858000"/>
              <a:gd name="connsiteX1326" fmla="*/ 5731211 w 12192002"/>
              <a:gd name="connsiteY1326" fmla="*/ 231951 h 6858000"/>
              <a:gd name="connsiteX1327" fmla="*/ 5905192 w 12192002"/>
              <a:gd name="connsiteY1327" fmla="*/ 163079 h 6858000"/>
              <a:gd name="connsiteX1328" fmla="*/ 5944437 w 12192002"/>
              <a:gd name="connsiteY1328" fmla="*/ 113829 h 6858000"/>
              <a:gd name="connsiteX1329" fmla="*/ 5825032 w 12192002"/>
              <a:gd name="connsiteY1329" fmla="*/ 146405 h 6858000"/>
              <a:gd name="connsiteX1330" fmla="*/ 4955599 w 12192002"/>
              <a:gd name="connsiteY1330" fmla="*/ 247008 h 6858000"/>
              <a:gd name="connsiteX1331" fmla="*/ 5210103 w 12192002"/>
              <a:gd name="connsiteY1331" fmla="*/ 228123 h 6858000"/>
              <a:gd name="connsiteX1332" fmla="*/ 5261015 w 12192002"/>
              <a:gd name="connsiteY1332" fmla="*/ 227087 h 6858000"/>
              <a:gd name="connsiteX1333" fmla="*/ 5861181 w 12192002"/>
              <a:gd name="connsiteY1333" fmla="*/ 143093 h 6858000"/>
              <a:gd name="connsiteX1334" fmla="*/ 5961252 w 12192002"/>
              <a:gd name="connsiteY1334" fmla="*/ 114820 h 6858000"/>
              <a:gd name="connsiteX1335" fmla="*/ 5944437 w 12192002"/>
              <a:gd name="connsiteY1335" fmla="*/ 113829 h 6858000"/>
              <a:gd name="connsiteX1336" fmla="*/ 9095810 w 12192002"/>
              <a:gd name="connsiteY1336" fmla="*/ 0 h 6858000"/>
              <a:gd name="connsiteX1337" fmla="*/ 9215999 w 12192002"/>
              <a:gd name="connsiteY1337" fmla="*/ 0 h 6858000"/>
              <a:gd name="connsiteX1338" fmla="*/ 9250991 w 12192002"/>
              <a:gd name="connsiteY1338" fmla="*/ 17650 h 6858000"/>
              <a:gd name="connsiteX1339" fmla="*/ 9551793 w 12192002"/>
              <a:gd name="connsiteY1339" fmla="*/ 69947 h 6858000"/>
              <a:gd name="connsiteX1340" fmla="*/ 10211701 w 12192002"/>
              <a:gd name="connsiteY1340" fmla="*/ 15192 h 6858000"/>
              <a:gd name="connsiteX1341" fmla="*/ 9665014 w 12192002"/>
              <a:gd name="connsiteY1341" fmla="*/ 41266 h 6858000"/>
              <a:gd name="connsiteX1342" fmla="*/ 9382567 w 12192002"/>
              <a:gd name="connsiteY1342" fmla="*/ 18583 h 6858000"/>
              <a:gd name="connsiteX1343" fmla="*/ 9283159 w 12192002"/>
              <a:gd name="connsiteY1343" fmla="*/ 0 h 6858000"/>
              <a:gd name="connsiteX1344" fmla="*/ 9469266 w 12192002"/>
              <a:gd name="connsiteY1344" fmla="*/ 0 h 6858000"/>
              <a:gd name="connsiteX1345" fmla="*/ 9504117 w 12192002"/>
              <a:gd name="connsiteY1345" fmla="*/ 4274 h 6858000"/>
              <a:gd name="connsiteX1346" fmla="*/ 9667223 w 12192002"/>
              <a:gd name="connsiteY1346" fmla="*/ 13232 h 6858000"/>
              <a:gd name="connsiteX1347" fmla="*/ 9887703 w 12192002"/>
              <a:gd name="connsiteY1347" fmla="*/ 12601 h 6858000"/>
              <a:gd name="connsiteX1348" fmla="*/ 10088930 w 12192002"/>
              <a:gd name="connsiteY1348" fmla="*/ 0 h 6858000"/>
              <a:gd name="connsiteX1349" fmla="*/ 10544171 w 12192002"/>
              <a:gd name="connsiteY1349" fmla="*/ 0 h 6858000"/>
              <a:gd name="connsiteX1350" fmla="*/ 10392396 w 12192002"/>
              <a:gd name="connsiteY1350" fmla="*/ 36772 h 6858000"/>
              <a:gd name="connsiteX1351" fmla="*/ 9413803 w 12192002"/>
              <a:gd name="connsiteY1351" fmla="*/ 131277 h 6858000"/>
              <a:gd name="connsiteX1352" fmla="*/ 9174626 w 12192002"/>
              <a:gd name="connsiteY1352" fmla="*/ 44983 h 6858000"/>
              <a:gd name="connsiteX1353" fmla="*/ 8474998 w 12192002"/>
              <a:gd name="connsiteY1353" fmla="*/ 0 h 6858000"/>
              <a:gd name="connsiteX1354" fmla="*/ 8573502 w 12192002"/>
              <a:gd name="connsiteY1354" fmla="*/ 0 h 6858000"/>
              <a:gd name="connsiteX1355" fmla="*/ 8659539 w 12192002"/>
              <a:gd name="connsiteY1355" fmla="*/ 117664 h 6858000"/>
              <a:gd name="connsiteX1356" fmla="*/ 9248507 w 12192002"/>
              <a:gd name="connsiteY1356" fmla="*/ 743734 h 6858000"/>
              <a:gd name="connsiteX1357" fmla="*/ 9309457 w 12192002"/>
              <a:gd name="connsiteY1357" fmla="*/ 795932 h 6858000"/>
              <a:gd name="connsiteX1358" fmla="*/ 9785496 w 12192002"/>
              <a:gd name="connsiteY1358" fmla="*/ 530713 h 6858000"/>
              <a:gd name="connsiteX1359" fmla="*/ 10482828 w 12192002"/>
              <a:gd name="connsiteY1359" fmla="*/ 399738 h 6858000"/>
              <a:gd name="connsiteX1360" fmla="*/ 10468382 w 12192002"/>
              <a:gd name="connsiteY1360" fmla="*/ 461219 h 6858000"/>
              <a:gd name="connsiteX1361" fmla="*/ 9430790 w 12192002"/>
              <a:gd name="connsiteY1361" fmla="*/ 895589 h 6858000"/>
              <a:gd name="connsiteX1362" fmla="*/ 10019780 w 12192002"/>
              <a:gd name="connsiteY1362" fmla="*/ 1298815 h 6858000"/>
              <a:gd name="connsiteX1363" fmla="*/ 10372218 w 12192002"/>
              <a:gd name="connsiteY1363" fmla="*/ 1146081 h 6858000"/>
              <a:gd name="connsiteX1364" fmla="*/ 10896429 w 12192002"/>
              <a:gd name="connsiteY1364" fmla="*/ 310883 h 6858000"/>
              <a:gd name="connsiteX1365" fmla="*/ 10919735 w 12192002"/>
              <a:gd name="connsiteY1365" fmla="*/ 318176 h 6858000"/>
              <a:gd name="connsiteX1366" fmla="*/ 10637064 w 12192002"/>
              <a:gd name="connsiteY1366" fmla="*/ 935661 h 6858000"/>
              <a:gd name="connsiteX1367" fmla="*/ 10516995 w 12192002"/>
              <a:gd name="connsiteY1367" fmla="*/ 1070245 h 6858000"/>
              <a:gd name="connsiteX1368" fmla="*/ 10868835 w 12192002"/>
              <a:gd name="connsiteY1368" fmla="*/ 815534 h 6858000"/>
              <a:gd name="connsiteX1369" fmla="*/ 11704547 w 12192002"/>
              <a:gd name="connsiteY1369" fmla="*/ 465665 h 6858000"/>
              <a:gd name="connsiteX1370" fmla="*/ 12033562 w 12192002"/>
              <a:gd name="connsiteY1370" fmla="*/ 350012 h 6858000"/>
              <a:gd name="connsiteX1371" fmla="*/ 12025537 w 12192002"/>
              <a:gd name="connsiteY1371" fmla="*/ 382666 h 6858000"/>
              <a:gd name="connsiteX1372" fmla="*/ 11088649 w 12192002"/>
              <a:gd name="connsiteY1372" fmla="*/ 1056676 h 6858000"/>
              <a:gd name="connsiteX1373" fmla="*/ 10561600 w 12192002"/>
              <a:gd name="connsiteY1373" fmla="*/ 1229477 h 6858000"/>
              <a:gd name="connsiteX1374" fmla="*/ 10280797 w 12192002"/>
              <a:gd name="connsiteY1374" fmla="*/ 1263181 h 6858000"/>
              <a:gd name="connsiteX1375" fmla="*/ 10083376 w 12192002"/>
              <a:gd name="connsiteY1375" fmla="*/ 1334114 h 6858000"/>
              <a:gd name="connsiteX1376" fmla="*/ 10832582 w 12192002"/>
              <a:gd name="connsiteY1376" fmla="*/ 1687356 h 6858000"/>
              <a:gd name="connsiteX1377" fmla="*/ 10839263 w 12192002"/>
              <a:gd name="connsiteY1377" fmla="*/ 1683743 h 6858000"/>
              <a:gd name="connsiteX1378" fmla="*/ 11350910 w 12192002"/>
              <a:gd name="connsiteY1378" fmla="*/ 1443899 h 6858000"/>
              <a:gd name="connsiteX1379" fmla="*/ 11360346 w 12192002"/>
              <a:gd name="connsiteY1379" fmla="*/ 1429225 h 6858000"/>
              <a:gd name="connsiteX1380" fmla="*/ 12167580 w 12192002"/>
              <a:gd name="connsiteY1380" fmla="*/ 789523 h 6858000"/>
              <a:gd name="connsiteX1381" fmla="*/ 12192000 w 12192002"/>
              <a:gd name="connsiteY1381" fmla="*/ 769876 h 6858000"/>
              <a:gd name="connsiteX1382" fmla="*/ 12192000 w 12192002"/>
              <a:gd name="connsiteY1382" fmla="*/ 802845 h 6858000"/>
              <a:gd name="connsiteX1383" fmla="*/ 12173558 w 12192002"/>
              <a:gd name="connsiteY1383" fmla="*/ 821317 h 6858000"/>
              <a:gd name="connsiteX1384" fmla="*/ 12117398 w 12192002"/>
              <a:gd name="connsiteY1384" fmla="*/ 877374 h 6858000"/>
              <a:gd name="connsiteX1385" fmla="*/ 11472926 w 12192002"/>
              <a:gd name="connsiteY1385" fmla="*/ 1344259 h 6858000"/>
              <a:gd name="connsiteX1386" fmla="*/ 11666978 w 12192002"/>
              <a:gd name="connsiteY1386" fmla="*/ 1215889 h 6858000"/>
              <a:gd name="connsiteX1387" fmla="*/ 11707200 w 12192002"/>
              <a:gd name="connsiteY1387" fmla="*/ 1192361 h 6858000"/>
              <a:gd name="connsiteX1388" fmla="*/ 12144637 w 12192002"/>
              <a:gd name="connsiteY1388" fmla="*/ 858646 h 6858000"/>
              <a:gd name="connsiteX1389" fmla="*/ 12192000 w 12192002"/>
              <a:gd name="connsiteY1389" fmla="*/ 810414 h 6858000"/>
              <a:gd name="connsiteX1390" fmla="*/ 12192000 w 12192002"/>
              <a:gd name="connsiteY1390" fmla="*/ 916439 h 6858000"/>
              <a:gd name="connsiteX1391" fmla="*/ 12150630 w 12192002"/>
              <a:gd name="connsiteY1391" fmla="*/ 982925 h 6858000"/>
              <a:gd name="connsiteX1392" fmla="*/ 11389484 w 12192002"/>
              <a:gd name="connsiteY1392" fmla="*/ 1469889 h 6858000"/>
              <a:gd name="connsiteX1393" fmla="*/ 10923736 w 12192002"/>
              <a:gd name="connsiteY1393" fmla="*/ 1721439 h 6858000"/>
              <a:gd name="connsiteX1394" fmla="*/ 11091913 w 12192002"/>
              <a:gd name="connsiteY1394" fmla="*/ 1780406 h 6858000"/>
              <a:gd name="connsiteX1395" fmla="*/ 11771238 w 12192002"/>
              <a:gd name="connsiteY1395" fmla="*/ 1944400 h 6858000"/>
              <a:gd name="connsiteX1396" fmla="*/ 11783166 w 12192002"/>
              <a:gd name="connsiteY1396" fmla="*/ 1931422 h 6858000"/>
              <a:gd name="connsiteX1397" fmla="*/ 12131988 w 12192002"/>
              <a:gd name="connsiteY1397" fmla="*/ 1574357 h 6858000"/>
              <a:gd name="connsiteX1398" fmla="*/ 12192000 w 12192002"/>
              <a:gd name="connsiteY1398" fmla="*/ 1537429 h 6858000"/>
              <a:gd name="connsiteX1399" fmla="*/ 12192000 w 12192002"/>
              <a:gd name="connsiteY1399" fmla="*/ 1589108 h 6858000"/>
              <a:gd name="connsiteX1400" fmla="*/ 12112105 w 12192002"/>
              <a:gd name="connsiteY1400" fmla="*/ 1640352 h 6858000"/>
              <a:gd name="connsiteX1401" fmla="*/ 11849203 w 12192002"/>
              <a:gd name="connsiteY1401" fmla="*/ 1900149 h 6858000"/>
              <a:gd name="connsiteX1402" fmla="*/ 11946326 w 12192002"/>
              <a:gd name="connsiteY1402" fmla="*/ 1822808 h 6858000"/>
              <a:gd name="connsiteX1403" fmla="*/ 12055863 w 12192002"/>
              <a:gd name="connsiteY1403" fmla="*/ 1735914 h 6858000"/>
              <a:gd name="connsiteX1404" fmla="*/ 12150816 w 12192002"/>
              <a:gd name="connsiteY1404" fmla="*/ 1678902 h 6858000"/>
              <a:gd name="connsiteX1405" fmla="*/ 12192000 w 12192002"/>
              <a:gd name="connsiteY1405" fmla="*/ 1655121 h 6858000"/>
              <a:gd name="connsiteX1406" fmla="*/ 12192000 w 12192002"/>
              <a:gd name="connsiteY1406" fmla="*/ 1686869 h 6858000"/>
              <a:gd name="connsiteX1407" fmla="*/ 12163772 w 12192002"/>
              <a:gd name="connsiteY1407" fmla="*/ 1703058 h 6858000"/>
              <a:gd name="connsiteX1408" fmla="*/ 12070597 w 12192002"/>
              <a:gd name="connsiteY1408" fmla="*/ 1758893 h 6858000"/>
              <a:gd name="connsiteX1409" fmla="*/ 11963621 w 12192002"/>
              <a:gd name="connsiteY1409" fmla="*/ 1844299 h 6858000"/>
              <a:gd name="connsiteX1410" fmla="*/ 11886604 w 12192002"/>
              <a:gd name="connsiteY1410" fmla="*/ 1907617 h 6858000"/>
              <a:gd name="connsiteX1411" fmla="*/ 12153575 w 12192002"/>
              <a:gd name="connsiteY1411" fmla="*/ 1786372 h 6858000"/>
              <a:gd name="connsiteX1412" fmla="*/ 12192000 w 12192002"/>
              <a:gd name="connsiteY1412" fmla="*/ 1759693 h 6858000"/>
              <a:gd name="connsiteX1413" fmla="*/ 12192000 w 12192002"/>
              <a:gd name="connsiteY1413" fmla="*/ 1809459 h 6858000"/>
              <a:gd name="connsiteX1414" fmla="*/ 12121362 w 12192002"/>
              <a:gd name="connsiteY1414" fmla="*/ 1857561 h 6858000"/>
              <a:gd name="connsiteX1415" fmla="*/ 11895949 w 12192002"/>
              <a:gd name="connsiteY1415" fmla="*/ 1963079 h 6858000"/>
              <a:gd name="connsiteX1416" fmla="*/ 12192000 w 12192002"/>
              <a:gd name="connsiteY1416" fmla="*/ 1990579 h 6858000"/>
              <a:gd name="connsiteX1417" fmla="*/ 12192000 w 12192002"/>
              <a:gd name="connsiteY1417" fmla="*/ 2065582 h 6858000"/>
              <a:gd name="connsiteX1418" fmla="*/ 12153918 w 12192002"/>
              <a:gd name="connsiteY1418" fmla="*/ 2063926 h 6858000"/>
              <a:gd name="connsiteX1419" fmla="*/ 12192000 w 12192002"/>
              <a:gd name="connsiteY1419" fmla="*/ 2085104 h 6858000"/>
              <a:gd name="connsiteX1420" fmla="*/ 12192000 w 12192002"/>
              <a:gd name="connsiteY1420" fmla="*/ 2178471 h 6858000"/>
              <a:gd name="connsiteX1421" fmla="*/ 12085355 w 12192002"/>
              <a:gd name="connsiteY1421" fmla="*/ 2122457 h 6858000"/>
              <a:gd name="connsiteX1422" fmla="*/ 12192000 w 12192002"/>
              <a:gd name="connsiteY1422" fmla="*/ 2196158 h 6858000"/>
              <a:gd name="connsiteX1423" fmla="*/ 12192000 w 12192002"/>
              <a:gd name="connsiteY1423" fmla="*/ 2230374 h 6858000"/>
              <a:gd name="connsiteX1424" fmla="*/ 12041237 w 12192002"/>
              <a:gd name="connsiteY1424" fmla="*/ 2126309 h 6858000"/>
              <a:gd name="connsiteX1425" fmla="*/ 12174450 w 12192002"/>
              <a:gd name="connsiteY1425" fmla="*/ 2262541 h 6858000"/>
              <a:gd name="connsiteX1426" fmla="*/ 12192000 w 12192002"/>
              <a:gd name="connsiteY1426" fmla="*/ 2275857 h 6858000"/>
              <a:gd name="connsiteX1427" fmla="*/ 12192000 w 12192002"/>
              <a:gd name="connsiteY1427" fmla="*/ 2377131 h 6858000"/>
              <a:gd name="connsiteX1428" fmla="*/ 12155801 w 12192002"/>
              <a:gd name="connsiteY1428" fmla="*/ 2349925 h 6858000"/>
              <a:gd name="connsiteX1429" fmla="*/ 11930164 w 12192002"/>
              <a:gd name="connsiteY1429" fmla="*/ 2041945 h 6858000"/>
              <a:gd name="connsiteX1430" fmla="*/ 11561767 w 12192002"/>
              <a:gd name="connsiteY1430" fmla="*/ 1984479 h 6858000"/>
              <a:gd name="connsiteX1431" fmla="*/ 11987997 w 12192002"/>
              <a:gd name="connsiteY1431" fmla="*/ 3153822 h 6858000"/>
              <a:gd name="connsiteX1432" fmla="*/ 11926558 w 12192002"/>
              <a:gd name="connsiteY1432" fmla="*/ 3203134 h 6858000"/>
              <a:gd name="connsiteX1433" fmla="*/ 11440430 w 12192002"/>
              <a:gd name="connsiteY1433" fmla="*/ 1973028 h 6858000"/>
              <a:gd name="connsiteX1434" fmla="*/ 11446754 w 12192002"/>
              <a:gd name="connsiteY1434" fmla="*/ 1959605 h 6858000"/>
              <a:gd name="connsiteX1435" fmla="*/ 11050651 w 12192002"/>
              <a:gd name="connsiteY1435" fmla="*/ 1850495 h 6858000"/>
              <a:gd name="connsiteX1436" fmla="*/ 10389960 w 12192002"/>
              <a:gd name="connsiteY1436" fmla="*/ 1586232 h 6858000"/>
              <a:gd name="connsiteX1437" fmla="*/ 10500699 w 12192002"/>
              <a:gd name="connsiteY1437" fmla="*/ 1913175 h 6858000"/>
              <a:gd name="connsiteX1438" fmla="*/ 10507814 w 12192002"/>
              <a:gd name="connsiteY1438" fmla="*/ 1920694 h 6858000"/>
              <a:gd name="connsiteX1439" fmla="*/ 10518908 w 12192002"/>
              <a:gd name="connsiteY1439" fmla="*/ 1911226 h 6858000"/>
              <a:gd name="connsiteX1440" fmla="*/ 11258935 w 12192002"/>
              <a:gd name="connsiteY1440" fmla="*/ 2442781 h 6858000"/>
              <a:gd name="connsiteX1441" fmla="*/ 11211663 w 12192002"/>
              <a:gd name="connsiteY1441" fmla="*/ 2510325 h 6858000"/>
              <a:gd name="connsiteX1442" fmla="*/ 10571295 w 12192002"/>
              <a:gd name="connsiteY1442" fmla="*/ 2105302 h 6858000"/>
              <a:gd name="connsiteX1443" fmla="*/ 10435737 w 12192002"/>
              <a:gd name="connsiteY1443" fmla="*/ 2805672 h 6858000"/>
              <a:gd name="connsiteX1444" fmla="*/ 10206831 w 12192002"/>
              <a:gd name="connsiteY1444" fmla="*/ 3151701 h 6858000"/>
              <a:gd name="connsiteX1445" fmla="*/ 10196482 w 12192002"/>
              <a:gd name="connsiteY1445" fmla="*/ 3135084 h 6858000"/>
              <a:gd name="connsiteX1446" fmla="*/ 10381882 w 12192002"/>
              <a:gd name="connsiteY1446" fmla="*/ 2155807 h 6858000"/>
              <a:gd name="connsiteX1447" fmla="*/ 10439260 w 12192002"/>
              <a:gd name="connsiteY1447" fmla="*/ 1962486 h 6858000"/>
              <a:gd name="connsiteX1448" fmla="*/ 10439409 w 12192002"/>
              <a:gd name="connsiteY1448" fmla="*/ 1960615 h 6858000"/>
              <a:gd name="connsiteX1449" fmla="*/ 10439915 w 12192002"/>
              <a:gd name="connsiteY1449" fmla="*/ 1951821 h 6858000"/>
              <a:gd name="connsiteX1450" fmla="*/ 10314241 w 12192002"/>
              <a:gd name="connsiteY1450" fmla="*/ 1556749 h 6858000"/>
              <a:gd name="connsiteX1451" fmla="*/ 10315061 w 12192002"/>
              <a:gd name="connsiteY1451" fmla="*/ 1548729 h 6858000"/>
              <a:gd name="connsiteX1452" fmla="*/ 9526158 w 12192002"/>
              <a:gd name="connsiteY1452" fmla="*/ 1071804 h 6858000"/>
              <a:gd name="connsiteX1453" fmla="*/ 9758689 w 12192002"/>
              <a:gd name="connsiteY1453" fmla="*/ 1585512 h 6858000"/>
              <a:gd name="connsiteX1454" fmla="*/ 9941392 w 12192002"/>
              <a:gd name="connsiteY1454" fmla="*/ 2432858 h 6858000"/>
              <a:gd name="connsiteX1455" fmla="*/ 9887724 w 12192002"/>
              <a:gd name="connsiteY1455" fmla="*/ 2495762 h 6858000"/>
              <a:gd name="connsiteX1456" fmla="*/ 9587446 w 12192002"/>
              <a:gd name="connsiteY1456" fmla="*/ 1872898 h 6858000"/>
              <a:gd name="connsiteX1457" fmla="*/ 9462810 w 12192002"/>
              <a:gd name="connsiteY1457" fmla="*/ 1288346 h 6858000"/>
              <a:gd name="connsiteX1458" fmla="*/ 9318575 w 12192002"/>
              <a:gd name="connsiteY1458" fmla="*/ 1540820 h 6858000"/>
              <a:gd name="connsiteX1459" fmla="*/ 9191090 w 12192002"/>
              <a:gd name="connsiteY1459" fmla="*/ 1688355 h 6858000"/>
              <a:gd name="connsiteX1460" fmla="*/ 9177757 w 12192002"/>
              <a:gd name="connsiteY1460" fmla="*/ 1683354 h 6858000"/>
              <a:gd name="connsiteX1461" fmla="*/ 9274865 w 12192002"/>
              <a:gd name="connsiteY1461" fmla="*/ 1336896 h 6858000"/>
              <a:gd name="connsiteX1462" fmla="*/ 9478649 w 12192002"/>
              <a:gd name="connsiteY1462" fmla="*/ 1173376 h 6858000"/>
              <a:gd name="connsiteX1463" fmla="*/ 9482281 w 12192002"/>
              <a:gd name="connsiteY1463" fmla="*/ 1167830 h 6858000"/>
              <a:gd name="connsiteX1464" fmla="*/ 9438637 w 12192002"/>
              <a:gd name="connsiteY1464" fmla="*/ 1015438 h 6858000"/>
              <a:gd name="connsiteX1465" fmla="*/ 9439458 w 12192002"/>
              <a:gd name="connsiteY1465" fmla="*/ 1007420 h 6858000"/>
              <a:gd name="connsiteX1466" fmla="*/ 9197105 w 12192002"/>
              <a:gd name="connsiteY1466" fmla="*/ 808882 h 6858000"/>
              <a:gd name="connsiteX1467" fmla="*/ 8973607 w 12192002"/>
              <a:gd name="connsiteY1467" fmla="*/ 597733 h 6858000"/>
              <a:gd name="connsiteX1468" fmla="*/ 8967512 w 12192002"/>
              <a:gd name="connsiteY1468" fmla="*/ 1795211 h 6858000"/>
              <a:gd name="connsiteX1469" fmla="*/ 8912526 w 12192002"/>
              <a:gd name="connsiteY1469" fmla="*/ 1841464 h 6858000"/>
              <a:gd name="connsiteX1470" fmla="*/ 8893391 w 12192002"/>
              <a:gd name="connsiteY1470" fmla="*/ 572788 h 6858000"/>
              <a:gd name="connsiteX1471" fmla="*/ 8902990 w 12192002"/>
              <a:gd name="connsiteY1471" fmla="*/ 560750 h 6858000"/>
              <a:gd name="connsiteX1472" fmla="*/ 8919102 w 12192002"/>
              <a:gd name="connsiteY1472" fmla="*/ 542471 h 6858000"/>
              <a:gd name="connsiteX1473" fmla="*/ 8661728 w 12192002"/>
              <a:gd name="connsiteY1473" fmla="*/ 250903 h 6858000"/>
              <a:gd name="connsiteX1474" fmla="*/ 8357758 w 12192002"/>
              <a:gd name="connsiteY1474" fmla="*/ 0 h 6858000"/>
              <a:gd name="connsiteX1475" fmla="*/ 8405492 w 12192002"/>
              <a:gd name="connsiteY1475" fmla="*/ 0 h 6858000"/>
              <a:gd name="connsiteX1476" fmla="*/ 8392083 w 12192002"/>
              <a:gd name="connsiteY1476" fmla="*/ 30495 h 6858000"/>
              <a:gd name="connsiteX1477" fmla="*/ 8339888 w 12192002"/>
              <a:gd name="connsiteY1477" fmla="*/ 306259 h 6858000"/>
              <a:gd name="connsiteX1478" fmla="*/ 8473847 w 12192002"/>
              <a:gd name="connsiteY1478" fmla="*/ 727373 h 6858000"/>
              <a:gd name="connsiteX1479" fmla="*/ 8454081 w 12192002"/>
              <a:gd name="connsiteY1479" fmla="*/ 1611960 h 6858000"/>
              <a:gd name="connsiteX1480" fmla="*/ 8396000 w 12192002"/>
              <a:gd name="connsiteY1480" fmla="*/ 1663986 h 6858000"/>
              <a:gd name="connsiteX1481" fmla="*/ 8238881 w 12192002"/>
              <a:gd name="connsiteY1481" fmla="*/ 368438 h 6858000"/>
              <a:gd name="connsiteX1482" fmla="*/ 7668140 w 12192002"/>
              <a:gd name="connsiteY1482" fmla="*/ 942511 h 6858000"/>
              <a:gd name="connsiteX1483" fmla="*/ 7637853 w 12192002"/>
              <a:gd name="connsiteY1483" fmla="*/ 942567 h 6858000"/>
              <a:gd name="connsiteX1484" fmla="*/ 7909649 w 12192002"/>
              <a:gd name="connsiteY1484" fmla="*/ 489150 h 6858000"/>
              <a:gd name="connsiteX1485" fmla="*/ 8256182 w 12192002"/>
              <a:gd name="connsiteY1485" fmla="*/ 301724 h 6858000"/>
              <a:gd name="connsiteX1486" fmla="*/ 8255912 w 12192002"/>
              <a:gd name="connsiteY1486" fmla="*/ 276498 h 6858000"/>
              <a:gd name="connsiteX1487" fmla="*/ 8315225 w 12192002"/>
              <a:gd name="connsiteY1487" fmla="*/ 89075 h 6858000"/>
              <a:gd name="connsiteX1488" fmla="*/ 7497388 w 12192002"/>
              <a:gd name="connsiteY1488" fmla="*/ 0 h 6858000"/>
              <a:gd name="connsiteX1489" fmla="*/ 7560921 w 12192002"/>
              <a:gd name="connsiteY1489" fmla="*/ 0 h 6858000"/>
              <a:gd name="connsiteX1490" fmla="*/ 7546742 w 12192002"/>
              <a:gd name="connsiteY1490" fmla="*/ 68966 h 6858000"/>
              <a:gd name="connsiteX1491" fmla="*/ 7488853 w 12192002"/>
              <a:gd name="connsiteY1491" fmla="*/ 535687 h 6858000"/>
              <a:gd name="connsiteX1492" fmla="*/ 7529509 w 12192002"/>
              <a:gd name="connsiteY1492" fmla="*/ 380358 h 6858000"/>
              <a:gd name="connsiteX1493" fmla="*/ 7585939 w 12192002"/>
              <a:gd name="connsiteY1493" fmla="*/ 184712 h 6858000"/>
              <a:gd name="connsiteX1494" fmla="*/ 7621792 w 12192002"/>
              <a:gd name="connsiteY1494" fmla="*/ 87864 h 6858000"/>
              <a:gd name="connsiteX1495" fmla="*/ 7654204 w 12192002"/>
              <a:gd name="connsiteY1495" fmla="*/ 0 h 6858000"/>
              <a:gd name="connsiteX1496" fmla="*/ 7683986 w 12192002"/>
              <a:gd name="connsiteY1496" fmla="*/ 0 h 6858000"/>
              <a:gd name="connsiteX1497" fmla="*/ 7647914 w 12192002"/>
              <a:gd name="connsiteY1497" fmla="*/ 97640 h 6858000"/>
              <a:gd name="connsiteX1498" fmla="*/ 7612524 w 12192002"/>
              <a:gd name="connsiteY1498" fmla="*/ 193392 h 6858000"/>
              <a:gd name="connsiteX1499" fmla="*/ 7557013 w 12192002"/>
              <a:gd name="connsiteY1499" fmla="*/ 386853 h 6858000"/>
              <a:gd name="connsiteX1500" fmla="*/ 7517286 w 12192002"/>
              <a:gd name="connsiteY1500" fmla="*/ 539999 h 6858000"/>
              <a:gd name="connsiteX1501" fmla="*/ 7704204 w 12192002"/>
              <a:gd name="connsiteY1501" fmla="*/ 152292 h 6858000"/>
              <a:gd name="connsiteX1502" fmla="*/ 7756975 w 12192002"/>
              <a:gd name="connsiteY1502" fmla="*/ 0 h 6858000"/>
              <a:gd name="connsiteX1503" fmla="*/ 7837329 w 12192002"/>
              <a:gd name="connsiteY1503" fmla="*/ 0 h 6858000"/>
              <a:gd name="connsiteX1504" fmla="*/ 7821760 w 12192002"/>
              <a:gd name="connsiteY1504" fmla="*/ 65656 h 6858000"/>
              <a:gd name="connsiteX1505" fmla="*/ 7488925 w 12192002"/>
              <a:gd name="connsiteY1505" fmla="*/ 763628 h 6858000"/>
              <a:gd name="connsiteX1506" fmla="*/ 7419999 w 12192002"/>
              <a:gd name="connsiteY1506" fmla="*/ 774360 h 6858000"/>
              <a:gd name="connsiteX1507" fmla="*/ 7487820 w 12192002"/>
              <a:gd name="connsiteY1507" fmla="*/ 37416 h 6858000"/>
              <a:gd name="connsiteX1508" fmla="*/ 3882765 w 12192002"/>
              <a:gd name="connsiteY1508" fmla="*/ 0 h 6858000"/>
              <a:gd name="connsiteX1509" fmla="*/ 3995099 w 12192002"/>
              <a:gd name="connsiteY1509" fmla="*/ 0 h 6858000"/>
              <a:gd name="connsiteX1510" fmla="*/ 4163818 w 12192002"/>
              <a:gd name="connsiteY1510" fmla="*/ 234104 h 6858000"/>
              <a:gd name="connsiteX1511" fmla="*/ 4172099 w 12192002"/>
              <a:gd name="connsiteY1511" fmla="*/ 234207 h 6858000"/>
              <a:gd name="connsiteX1512" fmla="*/ 4784282 w 12192002"/>
              <a:gd name="connsiteY1512" fmla="*/ 276561 h 6858000"/>
              <a:gd name="connsiteX1513" fmla="*/ 4801687 w 12192002"/>
              <a:gd name="connsiteY1513" fmla="*/ 267764 h 6858000"/>
              <a:gd name="connsiteX1514" fmla="*/ 6082788 w 12192002"/>
              <a:gd name="connsiteY1514" fmla="*/ 64119 h 6858000"/>
              <a:gd name="connsiteX1515" fmla="*/ 6099442 w 12192002"/>
              <a:gd name="connsiteY1515" fmla="*/ 82568 h 6858000"/>
              <a:gd name="connsiteX1516" fmla="*/ 4804137 w 12192002"/>
              <a:gd name="connsiteY1516" fmla="*/ 320931 h 6858000"/>
              <a:gd name="connsiteX1517" fmla="*/ 4227047 w 12192002"/>
              <a:gd name="connsiteY1517" fmla="*/ 313415 h 6858000"/>
              <a:gd name="connsiteX1518" fmla="*/ 4346041 w 12192002"/>
              <a:gd name="connsiteY1518" fmla="*/ 456086 h 6858000"/>
              <a:gd name="connsiteX1519" fmla="*/ 4870967 w 12192002"/>
              <a:gd name="connsiteY1519" fmla="*/ 963061 h 6858000"/>
              <a:gd name="connsiteX1520" fmla="*/ 4889647 w 12192002"/>
              <a:gd name="connsiteY1520" fmla="*/ 957147 h 6858000"/>
              <a:gd name="connsiteX1521" fmla="*/ 5422504 w 12192002"/>
              <a:gd name="connsiteY1521" fmla="*/ 805191 h 6858000"/>
              <a:gd name="connsiteX1522" fmla="*/ 6087656 w 12192002"/>
              <a:gd name="connsiteY1522" fmla="*/ 826703 h 6858000"/>
              <a:gd name="connsiteX1523" fmla="*/ 6058717 w 12192002"/>
              <a:gd name="connsiteY1523" fmla="*/ 865992 h 6858000"/>
              <a:gd name="connsiteX1524" fmla="*/ 4974153 w 12192002"/>
              <a:gd name="connsiteY1524" fmla="*/ 1045456 h 6858000"/>
              <a:gd name="connsiteX1525" fmla="*/ 5627835 w 12192002"/>
              <a:gd name="connsiteY1525" fmla="*/ 1472077 h 6858000"/>
              <a:gd name="connsiteX1526" fmla="*/ 5629816 w 12192002"/>
              <a:gd name="connsiteY1526" fmla="*/ 1471412 h 6858000"/>
              <a:gd name="connsiteX1527" fmla="*/ 5634124 w 12192002"/>
              <a:gd name="connsiteY1527" fmla="*/ 1470572 h 6858000"/>
              <a:gd name="connsiteX1528" fmla="*/ 5755832 w 12192002"/>
              <a:gd name="connsiteY1528" fmla="*/ 1383886 h 6858000"/>
              <a:gd name="connsiteX1529" fmla="*/ 6014186 w 12192002"/>
              <a:gd name="connsiteY1529" fmla="*/ 1279799 h 6858000"/>
              <a:gd name="connsiteX1530" fmla="*/ 6901619 w 12192002"/>
              <a:gd name="connsiteY1530" fmla="*/ 1047874 h 6858000"/>
              <a:gd name="connsiteX1531" fmla="*/ 6931566 w 12192002"/>
              <a:gd name="connsiteY1531" fmla="*/ 1062034 h 6858000"/>
              <a:gd name="connsiteX1532" fmla="*/ 5790982 w 12192002"/>
              <a:gd name="connsiteY1532" fmla="*/ 1561380 h 6858000"/>
              <a:gd name="connsiteX1533" fmla="*/ 6188971 w 12192002"/>
              <a:gd name="connsiteY1533" fmla="*/ 1755168 h 6858000"/>
              <a:gd name="connsiteX1534" fmla="*/ 6202446 w 12192002"/>
              <a:gd name="connsiteY1534" fmla="*/ 1752268 h 6858000"/>
              <a:gd name="connsiteX1535" fmla="*/ 7179560 w 12192002"/>
              <a:gd name="connsiteY1535" fmla="*/ 1467551 h 6858000"/>
              <a:gd name="connsiteX1536" fmla="*/ 7158730 w 12192002"/>
              <a:gd name="connsiteY1536" fmla="*/ 1507835 h 6858000"/>
              <a:gd name="connsiteX1537" fmla="*/ 6326959 w 12192002"/>
              <a:gd name="connsiteY1537" fmla="*/ 1817686 h 6858000"/>
              <a:gd name="connsiteX1538" fmla="*/ 6537433 w 12192002"/>
              <a:gd name="connsiteY1538" fmla="*/ 1907790 h 6858000"/>
              <a:gd name="connsiteX1539" fmla="*/ 6550221 w 12192002"/>
              <a:gd name="connsiteY1539" fmla="*/ 1910729 h 6858000"/>
              <a:gd name="connsiteX1540" fmla="*/ 6964438 w 12192002"/>
              <a:gd name="connsiteY1540" fmla="*/ 2209505 h 6858000"/>
              <a:gd name="connsiteX1541" fmla="*/ 7367862 w 12192002"/>
              <a:gd name="connsiteY1541" fmla="*/ 2806833 h 6858000"/>
              <a:gd name="connsiteX1542" fmla="*/ 7364329 w 12192002"/>
              <a:gd name="connsiteY1542" fmla="*/ 2826907 h 6858000"/>
              <a:gd name="connsiteX1543" fmla="*/ 7290545 w 12192002"/>
              <a:gd name="connsiteY1543" fmla="*/ 2850663 h 6858000"/>
              <a:gd name="connsiteX1544" fmla="*/ 6472036 w 12192002"/>
              <a:gd name="connsiteY1544" fmla="*/ 1959003 h 6858000"/>
              <a:gd name="connsiteX1545" fmla="*/ 5792897 w 12192002"/>
              <a:gd name="connsiteY1545" fmla="*/ 1647747 h 6858000"/>
              <a:gd name="connsiteX1546" fmla="*/ 5842751 w 12192002"/>
              <a:gd name="connsiteY1546" fmla="*/ 1816112 h 6858000"/>
              <a:gd name="connsiteX1547" fmla="*/ 5847424 w 12192002"/>
              <a:gd name="connsiteY1547" fmla="*/ 1815776 h 6858000"/>
              <a:gd name="connsiteX1548" fmla="*/ 6399821 w 12192002"/>
              <a:gd name="connsiteY1548" fmla="*/ 2344799 h 6858000"/>
              <a:gd name="connsiteX1549" fmla="*/ 6323232 w 12192002"/>
              <a:gd name="connsiteY1549" fmla="*/ 2389634 h 6858000"/>
              <a:gd name="connsiteX1550" fmla="*/ 5942957 w 12192002"/>
              <a:gd name="connsiteY1550" fmla="*/ 2077708 h 6858000"/>
              <a:gd name="connsiteX1551" fmla="*/ 5921559 w 12192002"/>
              <a:gd name="connsiteY1551" fmla="*/ 2378596 h 6858000"/>
              <a:gd name="connsiteX1552" fmla="*/ 5817651 w 12192002"/>
              <a:gd name="connsiteY1552" fmla="*/ 3023919 h 6858000"/>
              <a:gd name="connsiteX1553" fmla="*/ 5729634 w 12192002"/>
              <a:gd name="connsiteY1553" fmla="*/ 3051849 h 6858000"/>
              <a:gd name="connsiteX1554" fmla="*/ 5611018 w 12192002"/>
              <a:gd name="connsiteY1554" fmla="*/ 2316769 h 6858000"/>
              <a:gd name="connsiteX1555" fmla="*/ 5687608 w 12192002"/>
              <a:gd name="connsiteY1555" fmla="*/ 2039972 h 6858000"/>
              <a:gd name="connsiteX1556" fmla="*/ 5657554 w 12192002"/>
              <a:gd name="connsiteY1556" fmla="*/ 1576445 h 6858000"/>
              <a:gd name="connsiteX1557" fmla="*/ 5150475 w 12192002"/>
              <a:gd name="connsiteY1557" fmla="*/ 1274012 h 6858000"/>
              <a:gd name="connsiteX1558" fmla="*/ 5349142 w 12192002"/>
              <a:gd name="connsiteY1558" fmla="*/ 2204405 h 6858000"/>
              <a:gd name="connsiteX1559" fmla="*/ 5262214 w 12192002"/>
              <a:gd name="connsiteY1559" fmla="*/ 2233836 h 6858000"/>
              <a:gd name="connsiteX1560" fmla="*/ 4981539 w 12192002"/>
              <a:gd name="connsiteY1560" fmla="*/ 1542201 h 6858000"/>
              <a:gd name="connsiteX1561" fmla="*/ 4958461 w 12192002"/>
              <a:gd name="connsiteY1561" fmla="*/ 1136957 h 6858000"/>
              <a:gd name="connsiteX1562" fmla="*/ 4655015 w 12192002"/>
              <a:gd name="connsiteY1562" fmla="*/ 891426 h 6858000"/>
              <a:gd name="connsiteX1563" fmla="*/ 4348002 w 12192002"/>
              <a:gd name="connsiteY1563" fmla="*/ 2205895 h 6858000"/>
              <a:gd name="connsiteX1564" fmla="*/ 4262250 w 12192002"/>
              <a:gd name="connsiteY1564" fmla="*/ 2219972 h 6858000"/>
              <a:gd name="connsiteX1565" fmla="*/ 4550611 w 12192002"/>
              <a:gd name="connsiteY1565" fmla="*/ 817540 h 6858000"/>
              <a:gd name="connsiteX1566" fmla="*/ 4564418 w 12192002"/>
              <a:gd name="connsiteY1566" fmla="*/ 808293 h 6858000"/>
              <a:gd name="connsiteX1567" fmla="*/ 4266388 w 12192002"/>
              <a:gd name="connsiteY1567" fmla="*/ 500083 h 6858000"/>
              <a:gd name="connsiteX1568" fmla="*/ 4032842 w 12192002"/>
              <a:gd name="connsiteY1568" fmla="*/ 211809 h 6858000"/>
              <a:gd name="connsiteX1569" fmla="*/ 3721337 w 12192002"/>
              <a:gd name="connsiteY1569" fmla="*/ 0 h 6858000"/>
              <a:gd name="connsiteX1570" fmla="*/ 3797544 w 12192002"/>
              <a:gd name="connsiteY1570" fmla="*/ 0 h 6858000"/>
              <a:gd name="connsiteX1571" fmla="*/ 3775734 w 12192002"/>
              <a:gd name="connsiteY1571" fmla="*/ 95131 h 6858000"/>
              <a:gd name="connsiteX1572" fmla="*/ 3724807 w 12192002"/>
              <a:gd name="connsiteY1572" fmla="*/ 272257 h 6858000"/>
              <a:gd name="connsiteX1573" fmla="*/ 3726844 w 12192002"/>
              <a:gd name="connsiteY1573" fmla="*/ 282988 h 6858000"/>
              <a:gd name="connsiteX1574" fmla="*/ 3742664 w 12192002"/>
              <a:gd name="connsiteY1574" fmla="*/ 279918 h 6858000"/>
              <a:gd name="connsiteX1575" fmla="*/ 4103910 w 12192002"/>
              <a:gd name="connsiteY1575" fmla="*/ 1161917 h 6858000"/>
              <a:gd name="connsiteX1576" fmla="*/ 4020269 w 12192002"/>
              <a:gd name="connsiteY1576" fmla="*/ 1200406 h 6858000"/>
              <a:gd name="connsiteX1577" fmla="*/ 3674882 w 12192002"/>
              <a:gd name="connsiteY1577" fmla="*/ 488524 h 6858000"/>
              <a:gd name="connsiteX1578" fmla="*/ 3132682 w 12192002"/>
              <a:gd name="connsiteY1578" fmla="*/ 1072284 h 6858000"/>
              <a:gd name="connsiteX1579" fmla="*/ 2716346 w 12192002"/>
              <a:gd name="connsiteY1579" fmla="*/ 1276376 h 6858000"/>
              <a:gd name="connsiteX1580" fmla="*/ 2716772 w 12192002"/>
              <a:gd name="connsiteY1580" fmla="*/ 1255462 h 6858000"/>
              <a:gd name="connsiteX1581" fmla="*/ 3471096 w 12192002"/>
              <a:gd name="connsiteY1581" fmla="*/ 437072 h 6858000"/>
              <a:gd name="connsiteX1582" fmla="*/ 3639057 w 12192002"/>
              <a:gd name="connsiteY1582" fmla="*/ 286334 h 6858000"/>
              <a:gd name="connsiteX1583" fmla="*/ 3640309 w 12192002"/>
              <a:gd name="connsiteY1583" fmla="*/ 284664 h 6858000"/>
              <a:gd name="connsiteX1584" fmla="*/ 3646022 w 12192002"/>
              <a:gd name="connsiteY1584" fmla="*/ 276711 h 6858000"/>
              <a:gd name="connsiteX1585" fmla="*/ 3707943 w 12192002"/>
              <a:gd name="connsiteY1585" fmla="*/ 65958 h 6858000"/>
              <a:gd name="connsiteX1586" fmla="*/ 2867960 w 12192002"/>
              <a:gd name="connsiteY1586" fmla="*/ 0 h 6858000"/>
              <a:gd name="connsiteX1587" fmla="*/ 2926351 w 12192002"/>
              <a:gd name="connsiteY1587" fmla="*/ 0 h 6858000"/>
              <a:gd name="connsiteX1588" fmla="*/ 2902823 w 12192002"/>
              <a:gd name="connsiteY1588" fmla="*/ 262929 h 6858000"/>
              <a:gd name="connsiteX1589" fmla="*/ 2940663 w 12192002"/>
              <a:gd name="connsiteY1589" fmla="*/ 140884 h 6858000"/>
              <a:gd name="connsiteX1590" fmla="*/ 2947039 w 12192002"/>
              <a:gd name="connsiteY1590" fmla="*/ 122524 h 6858000"/>
              <a:gd name="connsiteX1591" fmla="*/ 2984316 w 12192002"/>
              <a:gd name="connsiteY1591" fmla="*/ 0 h 6858000"/>
              <a:gd name="connsiteX1592" fmla="*/ 3016114 w 12192002"/>
              <a:gd name="connsiteY1592" fmla="*/ 0 h 6858000"/>
              <a:gd name="connsiteX1593" fmla="*/ 2979949 w 12192002"/>
              <a:gd name="connsiteY1593" fmla="*/ 119274 h 6858000"/>
              <a:gd name="connsiteX1594" fmla="*/ 3023879 w 12192002"/>
              <a:gd name="connsiteY1594" fmla="*/ 0 h 6858000"/>
              <a:gd name="connsiteX1595" fmla="*/ 3105400 w 12192002"/>
              <a:gd name="connsiteY1595" fmla="*/ 0 h 6858000"/>
              <a:gd name="connsiteX1596" fmla="*/ 3094669 w 12192002"/>
              <a:gd name="connsiteY1596" fmla="*/ 30308 h 6858000"/>
              <a:gd name="connsiteX1597" fmla="*/ 2901945 w 12192002"/>
              <a:gd name="connsiteY1597" fmla="*/ 466538 h 6858000"/>
              <a:gd name="connsiteX1598" fmla="*/ 2815209 w 12192002"/>
              <a:gd name="connsiteY1598" fmla="*/ 497361 h 6858000"/>
              <a:gd name="connsiteX1599" fmla="*/ 2844845 w 12192002"/>
              <a:gd name="connsiteY1599" fmla="*/ 127638 h 6858000"/>
              <a:gd name="connsiteX1600" fmla="*/ 1057230 w 12192002"/>
              <a:gd name="connsiteY1600" fmla="*/ 0 h 6858000"/>
              <a:gd name="connsiteX1601" fmla="*/ 1111003 w 12192002"/>
              <a:gd name="connsiteY1601" fmla="*/ 0 h 6858000"/>
              <a:gd name="connsiteX1602" fmla="*/ 1125553 w 12192002"/>
              <a:gd name="connsiteY1602" fmla="*/ 52588 h 6858000"/>
              <a:gd name="connsiteX1603" fmla="*/ 1304276 w 12192002"/>
              <a:gd name="connsiteY1603" fmla="*/ 476275 h 6858000"/>
              <a:gd name="connsiteX1604" fmla="*/ 1492066 w 12192002"/>
              <a:gd name="connsiteY1604" fmla="*/ 886333 h 6858000"/>
              <a:gd name="connsiteX1605" fmla="*/ 1423698 w 12192002"/>
              <a:gd name="connsiteY1605" fmla="*/ 710817 h 6858000"/>
              <a:gd name="connsiteX1606" fmla="*/ 1357609 w 12192002"/>
              <a:gd name="connsiteY1606" fmla="*/ 532892 h 6858000"/>
              <a:gd name="connsiteX1607" fmla="*/ 1309550 w 12192002"/>
              <a:gd name="connsiteY1607" fmla="*/ 374031 h 6858000"/>
              <a:gd name="connsiteX1608" fmla="*/ 1193673 w 12192002"/>
              <a:gd name="connsiteY1608" fmla="*/ 49533 h 6858000"/>
              <a:gd name="connsiteX1609" fmla="*/ 1164391 w 12192002"/>
              <a:gd name="connsiteY1609" fmla="*/ 0 h 6858000"/>
              <a:gd name="connsiteX1610" fmla="*/ 1200666 w 12192002"/>
              <a:gd name="connsiteY1610" fmla="*/ 0 h 6858000"/>
              <a:gd name="connsiteX1611" fmla="*/ 1223408 w 12192002"/>
              <a:gd name="connsiteY1611" fmla="*/ 38996 h 6858000"/>
              <a:gd name="connsiteX1612" fmla="*/ 1339635 w 12192002"/>
              <a:gd name="connsiteY1612" fmla="*/ 365517 h 6858000"/>
              <a:gd name="connsiteX1613" fmla="*/ 1387469 w 12192002"/>
              <a:gd name="connsiteY1613" fmla="*/ 523079 h 6858000"/>
              <a:gd name="connsiteX1614" fmla="*/ 1452685 w 12192002"/>
              <a:gd name="connsiteY1614" fmla="*/ 699806 h 6858000"/>
              <a:gd name="connsiteX1615" fmla="*/ 1492092 w 12192002"/>
              <a:gd name="connsiteY1615" fmla="*/ 800424 h 6858000"/>
              <a:gd name="connsiteX1616" fmla="*/ 1455302 w 12192002"/>
              <a:gd name="connsiteY1616" fmla="*/ 632913 h 6858000"/>
              <a:gd name="connsiteX1617" fmla="*/ 1222336 w 12192002"/>
              <a:gd name="connsiteY1617" fmla="*/ 9480 h 6858000"/>
              <a:gd name="connsiteX1618" fmla="*/ 1214634 w 12192002"/>
              <a:gd name="connsiteY1618" fmla="*/ 0 h 6858000"/>
              <a:gd name="connsiteX1619" fmla="*/ 1289827 w 12192002"/>
              <a:gd name="connsiteY1619" fmla="*/ 0 h 6858000"/>
              <a:gd name="connsiteX1620" fmla="*/ 1321076 w 12192002"/>
              <a:gd name="connsiteY1620" fmla="*/ 59722 h 6858000"/>
              <a:gd name="connsiteX1621" fmla="*/ 1512579 w 12192002"/>
              <a:gd name="connsiteY1621" fmla="*/ 626441 h 6858000"/>
              <a:gd name="connsiteX1622" fmla="*/ 1506076 w 12192002"/>
              <a:gd name="connsiteY1622" fmla="*/ 1089289 h 6858000"/>
              <a:gd name="connsiteX1623" fmla="*/ 1486346 w 12192002"/>
              <a:gd name="connsiteY1623" fmla="*/ 1079919 h 6858000"/>
              <a:gd name="connsiteX1624" fmla="*/ 1070511 w 12192002"/>
              <a:gd name="connsiteY1624" fmla="*/ 48609 h 6858000"/>
              <a:gd name="connsiteX1625" fmla="*/ 43151 w 12192002"/>
              <a:gd name="connsiteY1625" fmla="*/ 0 h 6858000"/>
              <a:gd name="connsiteX1626" fmla="*/ 95283 w 12192002"/>
              <a:gd name="connsiteY1626" fmla="*/ 0 h 6858000"/>
              <a:gd name="connsiteX1627" fmla="*/ 300708 w 12192002"/>
              <a:gd name="connsiteY1627" fmla="*/ 154571 h 6858000"/>
              <a:gd name="connsiteX1628" fmla="*/ 530414 w 12192002"/>
              <a:gd name="connsiteY1628" fmla="*/ 354673 h 6858000"/>
              <a:gd name="connsiteX1629" fmla="*/ 333785 w 12192002"/>
              <a:gd name="connsiteY1629" fmla="*/ 161564 h 6858000"/>
              <a:gd name="connsiteX1630" fmla="*/ 147005 w 12192002"/>
              <a:gd name="connsiteY1630" fmla="*/ 0 h 6858000"/>
              <a:gd name="connsiteX1631" fmla="*/ 272509 w 12192002"/>
              <a:gd name="connsiteY1631" fmla="*/ 0 h 6858000"/>
              <a:gd name="connsiteX1632" fmla="*/ 326276 w 12192002"/>
              <a:gd name="connsiteY1632" fmla="*/ 45847 h 6858000"/>
              <a:gd name="connsiteX1633" fmla="*/ 823759 w 12192002"/>
              <a:gd name="connsiteY1633" fmla="*/ 574145 h 6858000"/>
              <a:gd name="connsiteX1634" fmla="*/ 811254 w 12192002"/>
              <a:gd name="connsiteY1634" fmla="*/ 665546 h 6858000"/>
              <a:gd name="connsiteX1635" fmla="*/ 154042 w 12192002"/>
              <a:gd name="connsiteY1635" fmla="*/ 261522 h 6858000"/>
              <a:gd name="connsiteX1636" fmla="*/ 13550 w 12192002"/>
              <a:gd name="connsiteY1636" fmla="*/ 158423 h 6858000"/>
              <a:gd name="connsiteX1637" fmla="*/ 0 w 12192002"/>
              <a:gd name="connsiteY1637" fmla="*/ 146618 h 6858000"/>
              <a:gd name="connsiteX1638" fmla="*/ 0 w 12192002"/>
              <a:gd name="connsiteY1638" fmla="*/ 59161 h 6858000"/>
              <a:gd name="connsiteX1639" fmla="*/ 45427 w 12192002"/>
              <a:gd name="connsiteY1639" fmla="*/ 101078 h 6858000"/>
              <a:gd name="connsiteX1640" fmla="*/ 630103 w 12192002"/>
              <a:gd name="connsiteY1640" fmla="*/ 485885 h 6858000"/>
              <a:gd name="connsiteX1641" fmla="*/ 532040 w 12192002"/>
              <a:gd name="connsiteY1641" fmla="*/ 399359 h 6858000"/>
              <a:gd name="connsiteX1642" fmla="*/ 517618 w 12192002"/>
              <a:gd name="connsiteY1642" fmla="*/ 385726 h 6858000"/>
              <a:gd name="connsiteX1643" fmla="*/ 285074 w 12192002"/>
              <a:gd name="connsiteY1643" fmla="*/ 1827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</a:cxnLst>
            <a:rect l="l" t="t" r="r" b="b"/>
            <a:pathLst>
              <a:path w="12192002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close/>
                <a:moveTo>
                  <a:pt x="7392322" y="6658238"/>
                </a:moveTo>
                <a:cubicBezTo>
                  <a:pt x="7466250" y="6681109"/>
                  <a:pt x="7539706" y="6707100"/>
                  <a:pt x="7611337" y="6732821"/>
                </a:cubicBezTo>
                <a:cubicBezTo>
                  <a:pt x="7723489" y="6773078"/>
                  <a:pt x="7838666" y="6813801"/>
                  <a:pt x="7955762" y="6842006"/>
                </a:cubicBezTo>
                <a:cubicBezTo>
                  <a:pt x="7825893" y="6763794"/>
                  <a:pt x="7655160" y="6705586"/>
                  <a:pt x="7512455" y="6674734"/>
                </a:cubicBezTo>
                <a:close/>
                <a:moveTo>
                  <a:pt x="9928143" y="6515312"/>
                </a:moveTo>
                <a:lnTo>
                  <a:pt x="9753801" y="6525103"/>
                </a:lnTo>
                <a:cubicBezTo>
                  <a:pt x="9696294" y="6528458"/>
                  <a:pt x="9636969" y="6531530"/>
                  <a:pt x="9578027" y="6532104"/>
                </a:cubicBezTo>
                <a:cubicBezTo>
                  <a:pt x="9526546" y="6532538"/>
                  <a:pt x="9474842" y="6530381"/>
                  <a:pt x="9424342" y="6528403"/>
                </a:cubicBezTo>
                <a:cubicBezTo>
                  <a:pt x="9283243" y="6523421"/>
                  <a:pt x="9137206" y="6518329"/>
                  <a:pt x="9001907" y="6560369"/>
                </a:cubicBezTo>
                <a:cubicBezTo>
                  <a:pt x="8974564" y="6568983"/>
                  <a:pt x="8948144" y="6579668"/>
                  <a:pt x="8922138" y="6591702"/>
                </a:cubicBezTo>
                <a:cubicBezTo>
                  <a:pt x="8976395" y="6597451"/>
                  <a:pt x="9031633" y="6600803"/>
                  <a:pt x="9087550" y="6599765"/>
                </a:cubicBezTo>
                <a:cubicBezTo>
                  <a:pt x="9228396" y="6598297"/>
                  <a:pt x="9371812" y="6576077"/>
                  <a:pt x="9512475" y="6563693"/>
                </a:cubicBezTo>
                <a:cubicBezTo>
                  <a:pt x="9626059" y="6554204"/>
                  <a:pt x="9898686" y="6537707"/>
                  <a:pt x="9928143" y="6515312"/>
                </a:cubicBezTo>
                <a:close/>
                <a:moveTo>
                  <a:pt x="9351220" y="6459370"/>
                </a:moveTo>
                <a:cubicBezTo>
                  <a:pt x="9225400" y="6463303"/>
                  <a:pt x="9098278" y="6481291"/>
                  <a:pt x="8999756" y="6529929"/>
                </a:cubicBezTo>
                <a:cubicBezTo>
                  <a:pt x="9138083" y="6488352"/>
                  <a:pt x="9284119" y="6493450"/>
                  <a:pt x="9425830" y="6498517"/>
                </a:cubicBezTo>
                <a:cubicBezTo>
                  <a:pt x="9476320" y="6500495"/>
                  <a:pt x="9528123" y="6502029"/>
                  <a:pt x="9578307" y="6502035"/>
                </a:cubicBezTo>
                <a:cubicBezTo>
                  <a:pt x="9636540" y="6501999"/>
                  <a:pt x="9695359" y="6498204"/>
                  <a:pt x="9752771" y="6495471"/>
                </a:cubicBezTo>
                <a:lnTo>
                  <a:pt x="9852779" y="6489665"/>
                </a:lnTo>
                <a:cubicBezTo>
                  <a:pt x="9815758" y="6484629"/>
                  <a:pt x="9764024" y="6478620"/>
                  <a:pt x="9694862" y="6473140"/>
                </a:cubicBezTo>
                <a:cubicBezTo>
                  <a:pt x="9601553" y="6465560"/>
                  <a:pt x="9477038" y="6455438"/>
                  <a:pt x="9351220" y="6459370"/>
                </a:cubicBez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7254615" y="5911918"/>
                </a:moveTo>
                <a:cubicBezTo>
                  <a:pt x="7274645" y="5934852"/>
                  <a:pt x="7294062" y="5957691"/>
                  <a:pt x="7312589" y="5982309"/>
                </a:cubicBezTo>
                <a:cubicBezTo>
                  <a:pt x="7413753" y="6114421"/>
                  <a:pt x="7483941" y="6266763"/>
                  <a:pt x="7580896" y="6402069"/>
                </a:cubicBezTo>
                <a:cubicBezTo>
                  <a:pt x="7695169" y="6561808"/>
                  <a:pt x="7849203" y="6676399"/>
                  <a:pt x="7990862" y="6807025"/>
                </a:cubicBezTo>
                <a:cubicBezTo>
                  <a:pt x="7962703" y="6748256"/>
                  <a:pt x="7917173" y="6697712"/>
                  <a:pt x="7871964" y="6649139"/>
                </a:cubicBezTo>
                <a:lnTo>
                  <a:pt x="7859674" y="6636358"/>
                </a:lnTo>
                <a:cubicBezTo>
                  <a:pt x="7748530" y="6516822"/>
                  <a:pt x="7645260" y="6386311"/>
                  <a:pt x="7545050" y="6260110"/>
                </a:cubicBezTo>
                <a:cubicBezTo>
                  <a:pt x="7452767" y="6142819"/>
                  <a:pt x="7357042" y="6023723"/>
                  <a:pt x="7254615" y="5911918"/>
                </a:cubicBezTo>
                <a:close/>
                <a:moveTo>
                  <a:pt x="9078855" y="5884754"/>
                </a:moveTo>
                <a:cubicBezTo>
                  <a:pt x="8942634" y="6070158"/>
                  <a:pt x="8787932" y="6315508"/>
                  <a:pt x="8825188" y="6496752"/>
                </a:cubicBezTo>
                <a:cubicBezTo>
                  <a:pt x="8871718" y="6270055"/>
                  <a:pt x="8975231" y="6063621"/>
                  <a:pt x="9078855" y="5884754"/>
                </a:cubicBezTo>
                <a:close/>
                <a:moveTo>
                  <a:pt x="9113805" y="5883072"/>
                </a:moveTo>
                <a:cubicBezTo>
                  <a:pt x="9009770" y="6060592"/>
                  <a:pt x="8903644" y="6267900"/>
                  <a:pt x="8855200" y="6494950"/>
                </a:cubicBezTo>
                <a:cubicBezTo>
                  <a:pt x="8971799" y="6300136"/>
                  <a:pt x="9069545" y="6103069"/>
                  <a:pt x="9113805" y="5883072"/>
                </a:cubicBezTo>
                <a:close/>
                <a:moveTo>
                  <a:pt x="9123940" y="5825040"/>
                </a:moveTo>
                <a:cubicBezTo>
                  <a:pt x="9123142" y="5826205"/>
                  <a:pt x="9122347" y="5827360"/>
                  <a:pt x="9120846" y="5829053"/>
                </a:cubicBezTo>
                <a:lnTo>
                  <a:pt x="9123267" y="5829425"/>
                </a:ln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1" y="6488842"/>
                  <a:pt x="5947416" y="6574846"/>
                </a:cubicBezTo>
                <a:cubicBezTo>
                  <a:pt x="5894674" y="6327329"/>
                  <a:pt x="5793017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10097724" y="5591852"/>
                </a:moveTo>
                <a:cubicBezTo>
                  <a:pt x="9944682" y="5593954"/>
                  <a:pt x="9791714" y="5611746"/>
                  <a:pt x="9645248" y="5630119"/>
                </a:cubicBezTo>
                <a:cubicBezTo>
                  <a:pt x="9610727" y="5634568"/>
                  <a:pt x="9577456" y="5639754"/>
                  <a:pt x="9543858" y="5650510"/>
                </a:cubicBezTo>
                <a:cubicBezTo>
                  <a:pt x="9550063" y="5662642"/>
                  <a:pt x="9629757" y="5633895"/>
                  <a:pt x="9681648" y="5629828"/>
                </a:cubicBezTo>
                <a:cubicBezTo>
                  <a:pt x="9969341" y="5609845"/>
                  <a:pt x="10272689" y="5655720"/>
                  <a:pt x="10557846" y="5601337"/>
                </a:cubicBezTo>
                <a:cubicBezTo>
                  <a:pt x="10473933" y="5611321"/>
                  <a:pt x="10386637" y="5605065"/>
                  <a:pt x="10301704" y="5598847"/>
                </a:cubicBezTo>
                <a:cubicBezTo>
                  <a:pt x="10284536" y="5597562"/>
                  <a:pt x="10267371" y="5596280"/>
                  <a:pt x="10250553" y="5595539"/>
                </a:cubicBezTo>
                <a:cubicBezTo>
                  <a:pt x="10199759" y="5592194"/>
                  <a:pt x="10148737" y="5591152"/>
                  <a:pt x="10097724" y="5591852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7015907" y="5541548"/>
                </a:moveTo>
                <a:cubicBezTo>
                  <a:pt x="7100896" y="5613517"/>
                  <a:pt x="7181386" y="5690562"/>
                  <a:pt x="7259646" y="5765985"/>
                </a:cubicBezTo>
                <a:cubicBezTo>
                  <a:pt x="7425913" y="5926010"/>
                  <a:pt x="7598167" y="6091445"/>
                  <a:pt x="7741483" y="6279980"/>
                </a:cubicBezTo>
                <a:cubicBezTo>
                  <a:pt x="7847640" y="6419905"/>
                  <a:pt x="7937072" y="6571994"/>
                  <a:pt x="8008941" y="6733560"/>
                </a:cubicBezTo>
                <a:cubicBezTo>
                  <a:pt x="8009955" y="6694639"/>
                  <a:pt x="8010548" y="6654374"/>
                  <a:pt x="7999234" y="6610993"/>
                </a:cubicBezTo>
                <a:cubicBezTo>
                  <a:pt x="7958140" y="6454784"/>
                  <a:pt x="7815502" y="6314397"/>
                  <a:pt x="7715154" y="6197148"/>
                </a:cubicBezTo>
                <a:cubicBezTo>
                  <a:pt x="7576575" y="6034314"/>
                  <a:pt x="7431075" y="5876188"/>
                  <a:pt x="7271900" y="5734551"/>
                </a:cubicBezTo>
                <a:cubicBezTo>
                  <a:pt x="7230409" y="5698079"/>
                  <a:pt x="7098810" y="5590772"/>
                  <a:pt x="7015907" y="5541548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lnTo>
                  <a:pt x="2665418" y="6132756"/>
                </a:ln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10218664" y="5525300"/>
                </a:moveTo>
                <a:cubicBezTo>
                  <a:pt x="10171755" y="5524070"/>
                  <a:pt x="10126463" y="5525064"/>
                  <a:pt x="10086154" y="5525937"/>
                </a:cubicBezTo>
                <a:cubicBezTo>
                  <a:pt x="9975638" y="5528402"/>
                  <a:pt x="9876341" y="5531370"/>
                  <a:pt x="9778614" y="5550189"/>
                </a:cubicBezTo>
                <a:cubicBezTo>
                  <a:pt x="9714017" y="5562376"/>
                  <a:pt x="9654494" y="5581286"/>
                  <a:pt x="9601703" y="5605852"/>
                </a:cubicBezTo>
                <a:cubicBezTo>
                  <a:pt x="9614985" y="5603489"/>
                  <a:pt x="9628056" y="5602024"/>
                  <a:pt x="9641684" y="5600203"/>
                </a:cubicBezTo>
                <a:cubicBezTo>
                  <a:pt x="9838075" y="5575001"/>
                  <a:pt x="10046725" y="5551921"/>
                  <a:pt x="10252799" y="5564971"/>
                </a:cubicBezTo>
                <a:lnTo>
                  <a:pt x="10304297" y="5568822"/>
                </a:lnTo>
                <a:cubicBezTo>
                  <a:pt x="10380931" y="5574228"/>
                  <a:pt x="10459361" y="5580014"/>
                  <a:pt x="10533945" y="5573703"/>
                </a:cubicBezTo>
                <a:cubicBezTo>
                  <a:pt x="10504378" y="5568851"/>
                  <a:pt x="10475221" y="5562210"/>
                  <a:pt x="10446061" y="5555562"/>
                </a:cubicBezTo>
                <a:cubicBezTo>
                  <a:pt x="10417803" y="5549116"/>
                  <a:pt x="10389545" y="5542665"/>
                  <a:pt x="10360877" y="5538004"/>
                </a:cubicBezTo>
                <a:cubicBezTo>
                  <a:pt x="10314101" y="5529982"/>
                  <a:pt x="10265574" y="5526529"/>
                  <a:pt x="10218664" y="5525300"/>
                </a:cubicBezTo>
                <a:close/>
                <a:moveTo>
                  <a:pt x="6946849" y="5523271"/>
                </a:moveTo>
                <a:cubicBezTo>
                  <a:pt x="6946657" y="5524520"/>
                  <a:pt x="6946560" y="5525151"/>
                  <a:pt x="6946972" y="5526491"/>
                </a:cubicBezTo>
                <a:cubicBezTo>
                  <a:pt x="6980090" y="5601397"/>
                  <a:pt x="7043425" y="5661082"/>
                  <a:pt x="7105827" y="5718700"/>
                </a:cubicBezTo>
                <a:lnTo>
                  <a:pt x="7126431" y="5737872"/>
                </a:lnTo>
                <a:cubicBezTo>
                  <a:pt x="7289613" y="5889736"/>
                  <a:pt x="7430828" y="6067705"/>
                  <a:pt x="7567269" y="6240461"/>
                </a:cubicBezTo>
                <a:cubicBezTo>
                  <a:pt x="7666876" y="6366562"/>
                  <a:pt x="7769633" y="6496348"/>
                  <a:pt x="7880270" y="6615176"/>
                </a:cubicBezTo>
                <a:lnTo>
                  <a:pt x="7892560" y="6627949"/>
                </a:lnTo>
                <a:cubicBezTo>
                  <a:pt x="7919687" y="6657095"/>
                  <a:pt x="7947417" y="6686334"/>
                  <a:pt x="7971643" y="6718236"/>
                </a:cubicBezTo>
                <a:cubicBezTo>
                  <a:pt x="7902183" y="6569208"/>
                  <a:pt x="7817787" y="6428779"/>
                  <a:pt x="7719359" y="6299011"/>
                </a:cubicBezTo>
                <a:cubicBezTo>
                  <a:pt x="7577670" y="6112005"/>
                  <a:pt x="7405928" y="5947293"/>
                  <a:pt x="7240170" y="5787985"/>
                </a:cubicBezTo>
                <a:cubicBezTo>
                  <a:pt x="7146175" y="5697975"/>
                  <a:pt x="7050053" y="5605722"/>
                  <a:pt x="6946849" y="5523271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0104407" y="5458317"/>
                </a:moveTo>
                <a:cubicBezTo>
                  <a:pt x="9978788" y="5456650"/>
                  <a:pt x="9828621" y="5479881"/>
                  <a:pt x="9704375" y="5536349"/>
                </a:cubicBezTo>
                <a:cubicBezTo>
                  <a:pt x="9726987" y="5530319"/>
                  <a:pt x="9749595" y="5524291"/>
                  <a:pt x="9773804" y="5519543"/>
                </a:cubicBezTo>
                <a:cubicBezTo>
                  <a:pt x="9873880" y="5500749"/>
                  <a:pt x="9974285" y="5497081"/>
                  <a:pt x="10086605" y="5494992"/>
                </a:cubicBezTo>
                <a:cubicBezTo>
                  <a:pt x="10168672" y="5493085"/>
                  <a:pt x="10271028" y="5491236"/>
                  <a:pt x="10367276" y="5507848"/>
                </a:cubicBezTo>
                <a:cubicBezTo>
                  <a:pt x="10396291" y="5513052"/>
                  <a:pt x="10425102" y="5519151"/>
                  <a:pt x="10454262" y="5525798"/>
                </a:cubicBezTo>
                <a:cubicBezTo>
                  <a:pt x="10493323" y="5534530"/>
                  <a:pt x="10531142" y="5542536"/>
                  <a:pt x="10569223" y="5547311"/>
                </a:cubicBezTo>
                <a:cubicBezTo>
                  <a:pt x="10422236" y="5490328"/>
                  <a:pt x="10260055" y="5460700"/>
                  <a:pt x="10104407" y="5458317"/>
                </a:cubicBezTo>
                <a:close/>
                <a:moveTo>
                  <a:pt x="6861797" y="5419899"/>
                </a:moveTo>
                <a:cubicBezTo>
                  <a:pt x="6869009" y="5420845"/>
                  <a:pt x="6876359" y="5423413"/>
                  <a:pt x="6879594" y="5424547"/>
                </a:cubicBezTo>
                <a:cubicBezTo>
                  <a:pt x="7239561" y="5537402"/>
                  <a:pt x="7549592" y="5931521"/>
                  <a:pt x="7789028" y="6212316"/>
                </a:cubicBezTo>
                <a:cubicBezTo>
                  <a:pt x="7920282" y="6366340"/>
                  <a:pt x="8046009" y="6507973"/>
                  <a:pt x="8093600" y="6710671"/>
                </a:cubicBezTo>
                <a:cubicBezTo>
                  <a:pt x="8106357" y="6764837"/>
                  <a:pt x="8115219" y="6810078"/>
                  <a:pt x="8129425" y="6854298"/>
                </a:cubicBezTo>
                <a:lnTo>
                  <a:pt x="8130898" y="6857998"/>
                </a:lnTo>
                <a:lnTo>
                  <a:pt x="7899365" y="6857998"/>
                </a:lnTo>
                <a:lnTo>
                  <a:pt x="7761176" y="6816656"/>
                </a:lnTo>
                <a:cubicBezTo>
                  <a:pt x="7707614" y="6798833"/>
                  <a:pt x="7654620" y="6779815"/>
                  <a:pt x="7602080" y="6760867"/>
                </a:cubicBezTo>
                <a:cubicBezTo>
                  <a:pt x="7499839" y="6724697"/>
                  <a:pt x="7395868" y="6687609"/>
                  <a:pt x="7289862" y="6659827"/>
                </a:cubicBezTo>
                <a:cubicBezTo>
                  <a:pt x="7386721" y="6702866"/>
                  <a:pt x="7479917" y="6741496"/>
                  <a:pt x="7582411" y="6784122"/>
                </a:cubicBezTo>
                <a:lnTo>
                  <a:pt x="7605759" y="6793465"/>
                </a:lnTo>
                <a:cubicBezTo>
                  <a:pt x="7652356" y="6812785"/>
                  <a:pt x="7694400" y="6829482"/>
                  <a:pt x="7737910" y="6840638"/>
                </a:cubicBezTo>
                <a:lnTo>
                  <a:pt x="7826532" y="6857999"/>
                </a:lnTo>
                <a:lnTo>
                  <a:pt x="7696096" y="6857999"/>
                </a:lnTo>
                <a:lnTo>
                  <a:pt x="7594081" y="6821149"/>
                </a:lnTo>
                <a:lnTo>
                  <a:pt x="7570734" y="6811799"/>
                </a:lnTo>
                <a:lnTo>
                  <a:pt x="7271814" y="6684601"/>
                </a:lnTo>
                <a:cubicBezTo>
                  <a:pt x="7315012" y="6740237"/>
                  <a:pt x="7445060" y="6805183"/>
                  <a:pt x="7585232" y="6850060"/>
                </a:cubicBezTo>
                <a:lnTo>
                  <a:pt x="7613775" y="6857998"/>
                </a:lnTo>
                <a:lnTo>
                  <a:pt x="7522197" y="6857998"/>
                </a:lnTo>
                <a:lnTo>
                  <a:pt x="7410696" y="6803861"/>
                </a:lnTo>
                <a:cubicBezTo>
                  <a:pt x="7272778" y="6731418"/>
                  <a:pt x="7152025" y="6653264"/>
                  <a:pt x="7088673" y="6610396"/>
                </a:cubicBezTo>
                <a:cubicBezTo>
                  <a:pt x="7075202" y="6601287"/>
                  <a:pt x="7065689" y="6582532"/>
                  <a:pt x="7090188" y="6584365"/>
                </a:cubicBezTo>
                <a:cubicBezTo>
                  <a:pt x="7322587" y="6603983"/>
                  <a:pt x="7561036" y="6624528"/>
                  <a:pt x="7780046" y="6711283"/>
                </a:cubicBezTo>
                <a:cubicBezTo>
                  <a:pt x="7810971" y="6723712"/>
                  <a:pt x="7991193" y="6837187"/>
                  <a:pt x="7944957" y="6799347"/>
                </a:cubicBezTo>
                <a:cubicBezTo>
                  <a:pt x="7830578" y="6704934"/>
                  <a:pt x="7705171" y="6617800"/>
                  <a:pt x="7601828" y="6503934"/>
                </a:cubicBezTo>
                <a:cubicBezTo>
                  <a:pt x="7389349" y="6269558"/>
                  <a:pt x="7257096" y="5972523"/>
                  <a:pt x="7042773" y="5734011"/>
                </a:cubicBezTo>
                <a:cubicBezTo>
                  <a:pt x="7007812" y="5695337"/>
                  <a:pt x="6799377" y="5515396"/>
                  <a:pt x="6844835" y="5424988"/>
                </a:cubicBezTo>
                <a:cubicBezTo>
                  <a:pt x="6847512" y="5419632"/>
                  <a:pt x="6854586" y="5418954"/>
                  <a:pt x="6861797" y="5419899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cubicBezTo>
                  <a:pt x="1766288" y="5450544"/>
                  <a:pt x="1795121" y="5449390"/>
                  <a:pt x="1824397" y="5447757"/>
                </a:cubicBez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cubicBezTo>
                  <a:pt x="4364015" y="5738366"/>
                  <a:pt x="4369890" y="5733933"/>
                  <a:pt x="4376219" y="5729027"/>
                </a:cubicBez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7427076" y="5142684"/>
                </a:moveTo>
                <a:cubicBezTo>
                  <a:pt x="7446602" y="5152725"/>
                  <a:pt x="7466122" y="5162767"/>
                  <a:pt x="7485963" y="5174783"/>
                </a:cubicBezTo>
                <a:cubicBezTo>
                  <a:pt x="7567460" y="5225071"/>
                  <a:pt x="7639772" y="5286770"/>
                  <a:pt x="7719410" y="5357281"/>
                </a:cubicBezTo>
                <a:cubicBezTo>
                  <a:pt x="7777835" y="5408518"/>
                  <a:pt x="7850375" y="5472816"/>
                  <a:pt x="7907163" y="5546863"/>
                </a:cubicBezTo>
                <a:cubicBezTo>
                  <a:pt x="7924160" y="5569331"/>
                  <a:pt x="7940457" y="5592330"/>
                  <a:pt x="7956656" y="5615961"/>
                </a:cubicBezTo>
                <a:cubicBezTo>
                  <a:pt x="7978464" y="5647485"/>
                  <a:pt x="7999857" y="5677676"/>
                  <a:pt x="8023445" y="5705642"/>
                </a:cubicBezTo>
                <a:cubicBezTo>
                  <a:pt x="7956400" y="5569150"/>
                  <a:pt x="7861731" y="5443166"/>
                  <a:pt x="7754656" y="5341546"/>
                </a:cubicBezTo>
                <a:cubicBezTo>
                  <a:pt x="7668081" y="5259722"/>
                  <a:pt x="7548884" y="5180582"/>
                  <a:pt x="7427076" y="5142684"/>
                </a:cubicBezTo>
                <a:close/>
                <a:moveTo>
                  <a:pt x="7312201" y="5128278"/>
                </a:moveTo>
                <a:cubicBezTo>
                  <a:pt x="7322935" y="5135049"/>
                  <a:pt x="7332964" y="5142350"/>
                  <a:pt x="7343603" y="5149746"/>
                </a:cubicBezTo>
                <a:cubicBezTo>
                  <a:pt x="7496266" y="5257079"/>
                  <a:pt x="7656157" y="5373847"/>
                  <a:pt x="7791759" y="5515717"/>
                </a:cubicBezTo>
                <a:lnTo>
                  <a:pt x="7825280" y="5551608"/>
                </a:lnTo>
                <a:cubicBezTo>
                  <a:pt x="7875363" y="5604773"/>
                  <a:pt x="7926463" y="5659374"/>
                  <a:pt x="7982410" y="5702551"/>
                </a:cubicBezTo>
                <a:cubicBezTo>
                  <a:pt x="7964809" y="5679989"/>
                  <a:pt x="7948608" y="5656366"/>
                  <a:pt x="7932408" y="5632736"/>
                </a:cubicBezTo>
                <a:cubicBezTo>
                  <a:pt x="7916712" y="5609836"/>
                  <a:pt x="7901020" y="5586930"/>
                  <a:pt x="7883927" y="5565087"/>
                </a:cubicBezTo>
                <a:cubicBezTo>
                  <a:pt x="7828664" y="5493188"/>
                  <a:pt x="7757146" y="5430331"/>
                  <a:pt x="7699832" y="5379904"/>
                </a:cubicBezTo>
                <a:cubicBezTo>
                  <a:pt x="7621217" y="5310828"/>
                  <a:pt x="7550116" y="5249322"/>
                  <a:pt x="7470240" y="5200559"/>
                </a:cubicBezTo>
                <a:cubicBezTo>
                  <a:pt x="7417598" y="5168141"/>
                  <a:pt x="7364314" y="5143956"/>
                  <a:pt x="7312201" y="5128278"/>
                </a:cubicBezTo>
                <a:close/>
                <a:moveTo>
                  <a:pt x="7244057" y="5124233"/>
                </a:moveTo>
                <a:cubicBezTo>
                  <a:pt x="7240832" y="5137197"/>
                  <a:pt x="7314310" y="5167040"/>
                  <a:pt x="7353035" y="5197318"/>
                </a:cubicBezTo>
                <a:cubicBezTo>
                  <a:pt x="7566127" y="5367091"/>
                  <a:pt x="7749139" y="5595671"/>
                  <a:pt x="7981878" y="5738345"/>
                </a:cubicBezTo>
                <a:cubicBezTo>
                  <a:pt x="7917138" y="5691903"/>
                  <a:pt x="7860147" y="5631267"/>
                  <a:pt x="7804780" y="5572174"/>
                </a:cubicBezTo>
                <a:cubicBezTo>
                  <a:pt x="7793606" y="5560210"/>
                  <a:pt x="7782433" y="5548247"/>
                  <a:pt x="7771164" y="5536908"/>
                </a:cubicBezTo>
                <a:cubicBezTo>
                  <a:pt x="7637791" y="5396658"/>
                  <a:pt x="7478920" y="5281329"/>
                  <a:pt x="7327465" y="5174181"/>
                </a:cubicBezTo>
                <a:cubicBezTo>
                  <a:pt x="7300620" y="5155330"/>
                  <a:pt x="7274186" y="5137825"/>
                  <a:pt x="7244057" y="5124233"/>
                </a:cubicBezTo>
                <a:close/>
                <a:moveTo>
                  <a:pt x="7133363" y="5050246"/>
                </a:moveTo>
                <a:cubicBezTo>
                  <a:pt x="7577149" y="5121491"/>
                  <a:pt x="7947715" y="5355125"/>
                  <a:pt x="8128687" y="5790959"/>
                </a:cubicBezTo>
                <a:cubicBezTo>
                  <a:pt x="8276565" y="5905246"/>
                  <a:pt x="8400253" y="6044012"/>
                  <a:pt x="8497002" y="6204913"/>
                </a:cubicBezTo>
                <a:cubicBezTo>
                  <a:pt x="8503575" y="6141856"/>
                  <a:pt x="8502497" y="6159666"/>
                  <a:pt x="8514292" y="6015372"/>
                </a:cubicBezTo>
                <a:cubicBezTo>
                  <a:pt x="8536052" y="5749157"/>
                  <a:pt x="8547760" y="5533819"/>
                  <a:pt x="8491838" y="5336275"/>
                </a:cubicBezTo>
                <a:cubicBezTo>
                  <a:pt x="8507078" y="5267180"/>
                  <a:pt x="8575461" y="5351481"/>
                  <a:pt x="8605731" y="5600804"/>
                </a:cubicBezTo>
                <a:cubicBezTo>
                  <a:pt x="8608350" y="5745349"/>
                  <a:pt x="8605836" y="5891029"/>
                  <a:pt x="8594880" y="6039262"/>
                </a:cubicBezTo>
                <a:cubicBezTo>
                  <a:pt x="8575957" y="6291971"/>
                  <a:pt x="8542313" y="6543716"/>
                  <a:pt x="8494242" y="6792600"/>
                </a:cubicBezTo>
                <a:cubicBezTo>
                  <a:pt x="8597730" y="6727745"/>
                  <a:pt x="8691862" y="6639036"/>
                  <a:pt x="8794675" y="6590735"/>
                </a:cubicBezTo>
                <a:cubicBezTo>
                  <a:pt x="8796362" y="6587786"/>
                  <a:pt x="8798755" y="6584312"/>
                  <a:pt x="8800448" y="6581371"/>
                </a:cubicBezTo>
                <a:cubicBezTo>
                  <a:pt x="8795284" y="6578656"/>
                  <a:pt x="8790221" y="6575317"/>
                  <a:pt x="8788186" y="6572441"/>
                </a:cubicBezTo>
                <a:cubicBezTo>
                  <a:pt x="8594646" y="6311498"/>
                  <a:pt x="8993712" y="5858248"/>
                  <a:pt x="9137232" y="5665639"/>
                </a:cubicBezTo>
                <a:cubicBezTo>
                  <a:pt x="9150495" y="5647816"/>
                  <a:pt x="9217510" y="5675384"/>
                  <a:pt x="9216765" y="5696416"/>
                </a:cubicBezTo>
                <a:cubicBezTo>
                  <a:pt x="9208076" y="5983368"/>
                  <a:pt x="9105464" y="6228377"/>
                  <a:pt x="8969849" y="6466405"/>
                </a:cubicBezTo>
                <a:cubicBezTo>
                  <a:pt x="9192790" y="6382070"/>
                  <a:pt x="9514633" y="6424367"/>
                  <a:pt x="9706237" y="6419148"/>
                </a:cubicBezTo>
                <a:cubicBezTo>
                  <a:pt x="9875985" y="6415062"/>
                  <a:pt x="9998989" y="6424957"/>
                  <a:pt x="10110375" y="6563116"/>
                </a:cubicBezTo>
                <a:cubicBezTo>
                  <a:pt x="10119737" y="6574800"/>
                  <a:pt x="10104347" y="6578204"/>
                  <a:pt x="10096281" y="6578254"/>
                </a:cubicBezTo>
                <a:cubicBezTo>
                  <a:pt x="9752742" y="6584519"/>
                  <a:pt x="9411210" y="6642343"/>
                  <a:pt x="9067672" y="6648608"/>
                </a:cubicBezTo>
                <a:cubicBezTo>
                  <a:pt x="9008636" y="6649807"/>
                  <a:pt x="8918484" y="6627657"/>
                  <a:pt x="8859441" y="6641028"/>
                </a:cubicBezTo>
                <a:cubicBezTo>
                  <a:pt x="8858839" y="6640935"/>
                  <a:pt x="8858138" y="6641468"/>
                  <a:pt x="8857528" y="6641375"/>
                </a:cubicBezTo>
                <a:cubicBezTo>
                  <a:pt x="8854312" y="6642158"/>
                  <a:pt x="8851192" y="6642319"/>
                  <a:pt x="8848579" y="6643204"/>
                </a:cubicBezTo>
                <a:cubicBezTo>
                  <a:pt x="8763018" y="6670925"/>
                  <a:pt x="8669480" y="6759768"/>
                  <a:pt x="8576285" y="6824788"/>
                </a:cubicBezTo>
                <a:lnTo>
                  <a:pt x="8519159" y="6857998"/>
                </a:lnTo>
                <a:lnTo>
                  <a:pt x="8393540" y="6857998"/>
                </a:lnTo>
                <a:lnTo>
                  <a:pt x="8417346" y="6745652"/>
                </a:lnTo>
                <a:cubicBezTo>
                  <a:pt x="8445294" y="6600749"/>
                  <a:pt x="8467982" y="6454800"/>
                  <a:pt x="8485502" y="6308216"/>
                </a:cubicBezTo>
                <a:cubicBezTo>
                  <a:pt x="8483369" y="6305964"/>
                  <a:pt x="8481139" y="6304343"/>
                  <a:pt x="8480214" y="6302278"/>
                </a:cubicBezTo>
                <a:cubicBezTo>
                  <a:pt x="8389148" y="6120471"/>
                  <a:pt x="8265637" y="5964433"/>
                  <a:pt x="8112215" y="5837768"/>
                </a:cubicBezTo>
                <a:cubicBezTo>
                  <a:pt x="8107469" y="5836403"/>
                  <a:pt x="8101510" y="5834843"/>
                  <a:pt x="8095146" y="5831943"/>
                </a:cubicBezTo>
                <a:cubicBezTo>
                  <a:pt x="7720999" y="5670157"/>
                  <a:pt x="7460805" y="5310579"/>
                  <a:pt x="7131946" y="5075653"/>
                </a:cubicBezTo>
                <a:cubicBezTo>
                  <a:pt x="7120196" y="5067444"/>
                  <a:pt x="7107334" y="5046255"/>
                  <a:pt x="7133363" y="5050246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1544294" y="4944364"/>
                </a:moveTo>
                <a:cubicBezTo>
                  <a:pt x="11560186" y="5180994"/>
                  <a:pt x="11601886" y="5476223"/>
                  <a:pt x="11755210" y="5588157"/>
                </a:cubicBezTo>
                <a:cubicBezTo>
                  <a:pt x="11638730" y="5382912"/>
                  <a:pt x="11582097" y="5153179"/>
                  <a:pt x="11544294" y="4944364"/>
                </a:cubicBezTo>
                <a:close/>
                <a:moveTo>
                  <a:pt x="11571408" y="4918599"/>
                </a:moveTo>
                <a:cubicBezTo>
                  <a:pt x="11607963" y="5126676"/>
                  <a:pt x="11663078" y="5358905"/>
                  <a:pt x="11778250" y="5565760"/>
                </a:cubicBezTo>
                <a:cubicBezTo>
                  <a:pt x="11740096" y="5335710"/>
                  <a:pt x="11685166" y="5117152"/>
                  <a:pt x="11571408" y="4918599"/>
                </a:cubicBezTo>
                <a:close/>
                <a:moveTo>
                  <a:pt x="11540154" y="4867303"/>
                </a:moveTo>
                <a:cubicBezTo>
                  <a:pt x="11540302" y="4868748"/>
                  <a:pt x="11540443" y="4870186"/>
                  <a:pt x="11540380" y="4872526"/>
                </a:cubicBezTo>
                <a:lnTo>
                  <a:pt x="11542590" y="4871112"/>
                </a:lnTo>
                <a:close/>
                <a:moveTo>
                  <a:pt x="10567662" y="4866948"/>
                </a:moveTo>
                <a:cubicBezTo>
                  <a:pt x="10522198" y="4867672"/>
                  <a:pt x="10476263" y="4872522"/>
                  <a:pt x="10431225" y="4877568"/>
                </a:cubicBezTo>
                <a:cubicBezTo>
                  <a:pt x="10381279" y="4883457"/>
                  <a:pt x="10328981" y="4889314"/>
                  <a:pt x="10277556" y="4889247"/>
                </a:cubicBezTo>
                <a:cubicBezTo>
                  <a:pt x="10236449" y="4889475"/>
                  <a:pt x="10195262" y="4885932"/>
                  <a:pt x="10155875" y="4882769"/>
                </a:cubicBezTo>
                <a:cubicBezTo>
                  <a:pt x="10128043" y="4880639"/>
                  <a:pt x="10100420" y="4877611"/>
                  <a:pt x="10072733" y="4876924"/>
                </a:cubicBezTo>
                <a:cubicBezTo>
                  <a:pt x="10009605" y="4874377"/>
                  <a:pt x="9945053" y="4878112"/>
                  <a:pt x="9882500" y="4881330"/>
                </a:cubicBezTo>
                <a:cubicBezTo>
                  <a:pt x="9817947" y="4885065"/>
                  <a:pt x="9751031" y="4888772"/>
                  <a:pt x="9685205" y="4885650"/>
                </a:cubicBezTo>
                <a:lnTo>
                  <a:pt x="9666932" y="4885075"/>
                </a:lnTo>
                <a:cubicBezTo>
                  <a:pt x="9647413" y="4883768"/>
                  <a:pt x="9627689" y="4883349"/>
                  <a:pt x="9608662" y="4884027"/>
                </a:cubicBezTo>
                <a:cubicBezTo>
                  <a:pt x="9746940" y="4906717"/>
                  <a:pt x="9886187" y="4927258"/>
                  <a:pt x="10026230" y="4938088"/>
                </a:cubicBezTo>
                <a:cubicBezTo>
                  <a:pt x="10217917" y="4954217"/>
                  <a:pt x="10389161" y="4921336"/>
                  <a:pt x="10567662" y="4866948"/>
                </a:cubicBezTo>
                <a:close/>
                <a:moveTo>
                  <a:pt x="10221015" y="4783657"/>
                </a:moveTo>
                <a:cubicBezTo>
                  <a:pt x="10183412" y="4782731"/>
                  <a:pt x="10145345" y="4783278"/>
                  <a:pt x="10107121" y="4785091"/>
                </a:cubicBezTo>
                <a:cubicBezTo>
                  <a:pt x="9954224" y="4792347"/>
                  <a:pt x="9798826" y="4819883"/>
                  <a:pt x="9660668" y="4854595"/>
                </a:cubicBezTo>
                <a:cubicBezTo>
                  <a:pt x="9663924" y="4854814"/>
                  <a:pt x="9666276" y="4854838"/>
                  <a:pt x="9669531" y="4855057"/>
                </a:cubicBezTo>
                <a:lnTo>
                  <a:pt x="9687254" y="4855986"/>
                </a:lnTo>
                <a:cubicBezTo>
                  <a:pt x="9751279" y="4858722"/>
                  <a:pt x="9817637" y="4855370"/>
                  <a:pt x="9881290" y="4851445"/>
                </a:cubicBezTo>
                <a:cubicBezTo>
                  <a:pt x="9944395" y="4847874"/>
                  <a:pt x="10009857" y="4844334"/>
                  <a:pt x="10074432" y="4846715"/>
                </a:cubicBezTo>
                <a:cubicBezTo>
                  <a:pt x="10102466" y="4847944"/>
                  <a:pt x="10131190" y="4850269"/>
                  <a:pt x="10159369" y="4852935"/>
                </a:cubicBezTo>
                <a:cubicBezTo>
                  <a:pt x="10198208" y="4856456"/>
                  <a:pt x="10239045" y="4859459"/>
                  <a:pt x="10278706" y="4859393"/>
                </a:cubicBezTo>
                <a:cubicBezTo>
                  <a:pt x="10328324" y="4859079"/>
                  <a:pt x="10379724" y="4853023"/>
                  <a:pt x="10429120" y="4847493"/>
                </a:cubicBezTo>
                <a:cubicBezTo>
                  <a:pt x="10465435" y="4843425"/>
                  <a:pt x="10501756" y="4839354"/>
                  <a:pt x="10538565" y="4837270"/>
                </a:cubicBezTo>
                <a:cubicBezTo>
                  <a:pt x="10442450" y="4802463"/>
                  <a:pt x="10333824" y="4786435"/>
                  <a:pt x="10221015" y="478365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cubicBezTo>
                  <a:pt x="2826662" y="5016937"/>
                  <a:pt x="2852553" y="5023818"/>
                  <a:pt x="2879408" y="5031590"/>
                </a:cubicBez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9857254" y="4275904"/>
                </a:moveTo>
                <a:cubicBezTo>
                  <a:pt x="9525980" y="4300770"/>
                  <a:pt x="9241479" y="4364703"/>
                  <a:pt x="8989866" y="4472742"/>
                </a:cubicBezTo>
                <a:lnTo>
                  <a:pt x="8931614" y="4498508"/>
                </a:lnTo>
                <a:cubicBezTo>
                  <a:pt x="8902659" y="4511659"/>
                  <a:pt x="8873359" y="4524268"/>
                  <a:pt x="8843711" y="4536334"/>
                </a:cubicBezTo>
                <a:cubicBezTo>
                  <a:pt x="8889894" y="4522124"/>
                  <a:pt x="8937874" y="4508296"/>
                  <a:pt x="8966093" y="4502509"/>
                </a:cubicBezTo>
                <a:cubicBezTo>
                  <a:pt x="9076195" y="4481142"/>
                  <a:pt x="9187512" y="4468967"/>
                  <a:pt x="9299227" y="4454994"/>
                </a:cubicBezTo>
                <a:cubicBezTo>
                  <a:pt x="9502333" y="4429326"/>
                  <a:pt x="9654280" y="4317586"/>
                  <a:pt x="9857254" y="4275904"/>
                </a:cubicBezTo>
                <a:close/>
                <a:moveTo>
                  <a:pt x="9615182" y="4220499"/>
                </a:moveTo>
                <a:cubicBezTo>
                  <a:pt x="9415185" y="4228027"/>
                  <a:pt x="9214426" y="4329700"/>
                  <a:pt x="9023688" y="4425819"/>
                </a:cubicBezTo>
                <a:cubicBezTo>
                  <a:pt x="9256457" y="4332127"/>
                  <a:pt x="9516545" y="4273854"/>
                  <a:pt x="9814527" y="4248048"/>
                </a:cubicBezTo>
                <a:cubicBezTo>
                  <a:pt x="9748431" y="4225943"/>
                  <a:pt x="9681848" y="4217991"/>
                  <a:pt x="9615182" y="4220499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close/>
                <a:moveTo>
                  <a:pt x="11225213" y="3936722"/>
                </a:moveTo>
                <a:cubicBezTo>
                  <a:pt x="11207028" y="4022695"/>
                  <a:pt x="11194593" y="4110355"/>
                  <a:pt x="11182914" y="4196771"/>
                </a:cubicBezTo>
                <a:cubicBezTo>
                  <a:pt x="11164076" y="4335276"/>
                  <a:pt x="11145116" y="4478465"/>
                  <a:pt x="11099211" y="4613594"/>
                </a:cubicBezTo>
                <a:cubicBezTo>
                  <a:pt x="11088245" y="4645134"/>
                  <a:pt x="11076378" y="4676477"/>
                  <a:pt x="11064509" y="4707830"/>
                </a:cubicBezTo>
                <a:lnTo>
                  <a:pt x="11049349" y="4747418"/>
                </a:lnTo>
                <a:cubicBezTo>
                  <a:pt x="11022123" y="4819250"/>
                  <a:pt x="10998838" y="4892390"/>
                  <a:pt x="10978260" y="4966094"/>
                </a:cubicBezTo>
                <a:cubicBezTo>
                  <a:pt x="11216457" y="4678857"/>
                  <a:pt x="11222923" y="4300706"/>
                  <a:pt x="11225213" y="393672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1201005" y="3900089"/>
                </a:moveTo>
                <a:cubicBezTo>
                  <a:pt x="11064705" y="4216426"/>
                  <a:pt x="10958405" y="4541932"/>
                  <a:pt x="10968432" y="4885010"/>
                </a:cubicBezTo>
                <a:cubicBezTo>
                  <a:pt x="10984596" y="4834817"/>
                  <a:pt x="11001105" y="4785171"/>
                  <a:pt x="11019967" y="4735553"/>
                </a:cubicBezTo>
                <a:lnTo>
                  <a:pt x="11035125" y="4695966"/>
                </a:lnTo>
                <a:cubicBezTo>
                  <a:pt x="11047342" y="4665154"/>
                  <a:pt x="11059004" y="4634706"/>
                  <a:pt x="11069972" y="4603168"/>
                </a:cubicBezTo>
                <a:cubicBezTo>
                  <a:pt x="11114708" y="4471083"/>
                  <a:pt x="11133811" y="4329343"/>
                  <a:pt x="11152239" y="4192628"/>
                </a:cubicBezTo>
                <a:cubicBezTo>
                  <a:pt x="11165272" y="4096160"/>
                  <a:pt x="11178361" y="3997344"/>
                  <a:pt x="11201005" y="3900089"/>
                </a:cubicBez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close/>
                <a:moveTo>
                  <a:pt x="10268559" y="3871054"/>
                </a:moveTo>
                <a:cubicBezTo>
                  <a:pt x="10277021" y="4100939"/>
                  <a:pt x="10375577" y="4306148"/>
                  <a:pt x="10494169" y="4520780"/>
                </a:cubicBezTo>
                <a:cubicBezTo>
                  <a:pt x="10447177" y="4399850"/>
                  <a:pt x="10400743" y="4278562"/>
                  <a:pt x="10356661" y="4157302"/>
                </a:cubicBezTo>
                <a:cubicBezTo>
                  <a:pt x="10321871" y="4061517"/>
                  <a:pt x="10289232" y="3966669"/>
                  <a:pt x="10268559" y="3871054"/>
                </a:cubicBez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0277529" y="3701307"/>
                </a:move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cubicBezTo>
                  <a:pt x="10434036" y="4279493"/>
                  <a:pt x="10484873" y="4412529"/>
                  <a:pt x="10536458" y="4544310"/>
                </a:cubicBezTo>
                <a:cubicBezTo>
                  <a:pt x="10537315" y="4408107"/>
                  <a:pt x="10476552" y="4266858"/>
                  <a:pt x="10436479" y="4144570"/>
                </a:cubicBezTo>
                <a:cubicBezTo>
                  <a:pt x="10386976" y="3995354"/>
                  <a:pt x="10333255" y="3848072"/>
                  <a:pt x="10277529" y="3701307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0" y="3982240"/>
                  <a:pt x="5111996" y="4065759"/>
                </a:cubicBezTo>
                <a:cubicBezTo>
                  <a:pt x="5199925" y="4149276"/>
                  <a:pt x="5291490" y="4229096"/>
                  <a:pt x="5388877" y="4300185"/>
                </a:cubicBezTo>
                <a:cubicBezTo>
                  <a:pt x="5401113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1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2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1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69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lnTo>
                  <a:pt x="6038705" y="4763847"/>
                </a:lnTo>
                <a:lnTo>
                  <a:pt x="6037783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0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6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2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7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3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6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cubicBezTo>
                  <a:pt x="2766432" y="5397515"/>
                  <a:pt x="2740950" y="5412509"/>
                  <a:pt x="2714982" y="5427051"/>
                </a:cubicBez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lnTo>
                  <a:pt x="1794914" y="6858000"/>
                </a:ln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lnTo>
                  <a:pt x="1203671" y="6858000"/>
                </a:lnTo>
                <a:lnTo>
                  <a:pt x="1143180" y="6858000"/>
                </a:lnTo>
                <a:lnTo>
                  <a:pt x="1142176" y="6766045"/>
                </a:ln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1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cubicBezTo>
                  <a:pt x="10068034" y="4289020"/>
                  <a:pt x="10235704" y="4406341"/>
                  <a:pt x="10395379" y="4531843"/>
                </a:cubicBezTo>
                <a:cubicBezTo>
                  <a:pt x="10227815" y="4223610"/>
                  <a:pt x="10104867" y="3926696"/>
                  <a:pt x="10225980" y="3561061"/>
                </a:cubicBezTo>
                <a:cubicBezTo>
                  <a:pt x="10233239" y="3539559"/>
                  <a:pt x="10303382" y="3509255"/>
                  <a:pt x="10314210" y="3538353"/>
                </a:cubicBezTo>
                <a:cubicBezTo>
                  <a:pt x="10408734" y="3779872"/>
                  <a:pt x="10497596" y="4023472"/>
                  <a:pt x="10573663" y="4271430"/>
                </a:cubicBezTo>
                <a:cubicBezTo>
                  <a:pt x="10618238" y="4415363"/>
                  <a:pt x="10653304" y="4549296"/>
                  <a:pt x="10583736" y="4688819"/>
                </a:cubicBezTo>
                <a:cubicBezTo>
                  <a:pt x="10685909" y="4776757"/>
                  <a:pt x="10784700" y="4869157"/>
                  <a:pt x="10880472" y="4966558"/>
                </a:cubicBezTo>
                <a:cubicBezTo>
                  <a:pt x="10849056" y="4499967"/>
                  <a:pt x="11034230" y="4066538"/>
                  <a:pt x="11231212" y="3645474"/>
                </a:cubicBezTo>
                <a:cubicBezTo>
                  <a:pt x="11242138" y="3622394"/>
                  <a:pt x="11319709" y="3598841"/>
                  <a:pt x="11317765" y="3638405"/>
                </a:cubicBezTo>
                <a:cubicBezTo>
                  <a:pt x="11295958" y="4125233"/>
                  <a:pt x="11372236" y="4676562"/>
                  <a:pt x="10982911" y="5051260"/>
                </a:cubicBezTo>
                <a:cubicBezTo>
                  <a:pt x="10979389" y="5054277"/>
                  <a:pt x="10974419" y="5057456"/>
                  <a:pt x="10968747" y="5059552"/>
                </a:cubicBezTo>
                <a:cubicBezTo>
                  <a:pt x="11069120" y="5167803"/>
                  <a:pt x="11166116" y="5280511"/>
                  <a:pt x="11258020" y="5401078"/>
                </a:cubicBezTo>
                <a:cubicBezTo>
                  <a:pt x="11414501" y="5606795"/>
                  <a:pt x="11558425" y="5822089"/>
                  <a:pt x="11688741" y="6045312"/>
                </a:cubicBezTo>
                <a:cubicBezTo>
                  <a:pt x="11728326" y="5923422"/>
                  <a:pt x="11744133" y="5789920"/>
                  <a:pt x="11794425" y="5681109"/>
                </a:cubicBezTo>
                <a:cubicBezTo>
                  <a:pt x="11793785" y="5677682"/>
                  <a:pt x="11793359" y="5673360"/>
                  <a:pt x="11792727" y="5669934"/>
                </a:cubicBezTo>
                <a:cubicBezTo>
                  <a:pt x="11786706" y="5671483"/>
                  <a:pt x="11780344" y="5672486"/>
                  <a:pt x="11776744" y="5671723"/>
                </a:cubicBezTo>
                <a:cubicBezTo>
                  <a:pt x="11442886" y="5608574"/>
                  <a:pt x="11457436" y="4983823"/>
                  <a:pt x="11442546" y="4736592"/>
                </a:cubicBezTo>
                <a:cubicBezTo>
                  <a:pt x="11441155" y="4713728"/>
                  <a:pt x="11514076" y="4687776"/>
                  <a:pt x="11527771" y="4704317"/>
                </a:cubicBezTo>
                <a:cubicBezTo>
                  <a:pt x="11715804" y="4928943"/>
                  <a:pt x="11799388" y="5187422"/>
                  <a:pt x="11851542" y="5463703"/>
                </a:cubicBezTo>
                <a:cubicBezTo>
                  <a:pt x="11913004" y="5353500"/>
                  <a:pt x="12015977" y="5250086"/>
                  <a:pt x="12122505" y="5156948"/>
                </a:cubicBezTo>
                <a:lnTo>
                  <a:pt x="12192002" y="5098973"/>
                </a:lnTo>
                <a:lnTo>
                  <a:pt x="12192001" y="5160062"/>
                </a:lnTo>
                <a:lnTo>
                  <a:pt x="12155105" y="5191181"/>
                </a:lnTo>
                <a:cubicBezTo>
                  <a:pt x="12056052" y="5282318"/>
                  <a:pt x="11965498" y="5385071"/>
                  <a:pt x="11918903" y="5491132"/>
                </a:cubicBezTo>
                <a:cubicBezTo>
                  <a:pt x="11960691" y="5426848"/>
                  <a:pt x="12011970" y="5370101"/>
                  <a:pt x="12067554" y="5317498"/>
                </a:cubicBezTo>
                <a:lnTo>
                  <a:pt x="12192001" y="5211391"/>
                </a:lnTo>
                <a:lnTo>
                  <a:pt x="12192001" y="5251558"/>
                </a:lnTo>
                <a:lnTo>
                  <a:pt x="12087498" y="5340764"/>
                </a:lnTo>
                <a:cubicBezTo>
                  <a:pt x="12032329" y="5393102"/>
                  <a:pt x="11981742" y="5449408"/>
                  <a:pt x="11941335" y="5512809"/>
                </a:cubicBezTo>
                <a:cubicBezTo>
                  <a:pt x="11925082" y="5538523"/>
                  <a:pt x="11910985" y="5565169"/>
                  <a:pt x="11898139" y="5592553"/>
                </a:cubicBezTo>
                <a:cubicBezTo>
                  <a:pt x="11945914" y="5558922"/>
                  <a:pt x="11992854" y="5522778"/>
                  <a:pt x="12037359" y="5482816"/>
                </a:cubicBezTo>
                <a:lnTo>
                  <a:pt x="12192001" y="5330890"/>
                </a:lnTo>
                <a:lnTo>
                  <a:pt x="12192001" y="5402911"/>
                </a:lnTo>
                <a:lnTo>
                  <a:pt x="12054488" y="5533939"/>
                </a:lnTo>
                <a:cubicBezTo>
                  <a:pt x="12007570" y="5576210"/>
                  <a:pt x="11919625" y="5622495"/>
                  <a:pt x="11880977" y="5674040"/>
                </a:cubicBezTo>
                <a:cubicBezTo>
                  <a:pt x="11880428" y="5674391"/>
                  <a:pt x="11880223" y="5675288"/>
                  <a:pt x="11879666" y="5675644"/>
                </a:cubicBezTo>
                <a:cubicBezTo>
                  <a:pt x="11877599" y="5678494"/>
                  <a:pt x="11875186" y="5680803"/>
                  <a:pt x="11873674" y="5683306"/>
                </a:cubicBezTo>
                <a:cubicBezTo>
                  <a:pt x="11806563" y="5791374"/>
                  <a:pt x="11801847" y="5992131"/>
                  <a:pt x="11738608" y="6118417"/>
                </a:cubicBezTo>
                <a:cubicBezTo>
                  <a:pt x="11737642" y="6120562"/>
                  <a:pt x="11735234" y="6122876"/>
                  <a:pt x="11732820" y="6125184"/>
                </a:cubicBezTo>
                <a:cubicBezTo>
                  <a:pt x="11856220" y="6344593"/>
                  <a:pt x="11965159" y="6571523"/>
                  <a:pt x="12058063" y="6805045"/>
                </a:cubicBezTo>
                <a:lnTo>
                  <a:pt x="12077722" y="6857999"/>
                </a:lnTo>
                <a:lnTo>
                  <a:pt x="11980831" y="6857999"/>
                </a:lnTo>
                <a:lnTo>
                  <a:pt x="11842370" y="6532596"/>
                </a:lnTo>
                <a:lnTo>
                  <a:pt x="11807118" y="6461642"/>
                </a:lnTo>
                <a:cubicBezTo>
                  <a:pt x="11675874" y="6190726"/>
                  <a:pt x="11523363" y="5930353"/>
                  <a:pt x="11352410" y="5682534"/>
                </a:cubicBezTo>
                <a:cubicBezTo>
                  <a:pt x="11349154" y="5682314"/>
                  <a:pt x="11346248" y="5682642"/>
                  <a:pt x="11344098" y="5681717"/>
                </a:cubicBezTo>
                <a:cubicBezTo>
                  <a:pt x="11146884" y="5607050"/>
                  <a:pt x="10940954" y="5574737"/>
                  <a:pt x="10730809" y="5585749"/>
                </a:cubicBezTo>
                <a:cubicBezTo>
                  <a:pt x="10726045" y="5588034"/>
                  <a:pt x="10720166" y="5591021"/>
                  <a:pt x="10713050" y="5593271"/>
                </a:cubicBezTo>
                <a:cubicBezTo>
                  <a:pt x="10300570" y="5732161"/>
                  <a:pt x="9845774" y="5640588"/>
                  <a:pt x="9420192" y="5692050"/>
                </a:cubicBezTo>
                <a:cubicBezTo>
                  <a:pt x="9405112" y="5694029"/>
                  <a:pt x="9380308" y="5686903"/>
                  <a:pt x="9404066" y="5671708"/>
                </a:cubicBezTo>
                <a:cubicBezTo>
                  <a:pt x="9811305" y="5415077"/>
                  <a:pt x="10269729" y="5333413"/>
                  <a:pt x="10712309" y="5538562"/>
                </a:cubicBezTo>
                <a:cubicBezTo>
                  <a:pt x="10909559" y="5522006"/>
                  <a:pt x="11103888" y="5541041"/>
                  <a:pt x="11291486" y="5595804"/>
                </a:cubicBezTo>
                <a:cubicBezTo>
                  <a:pt x="11253937" y="5543176"/>
                  <a:pt x="11215832" y="5490905"/>
                  <a:pt x="11176624" y="5439340"/>
                </a:cubicBezTo>
                <a:cubicBezTo>
                  <a:pt x="11019444" y="5232532"/>
                  <a:pt x="10848144" y="5046247"/>
                  <a:pt x="10665962" y="4874588"/>
                </a:cubicBezTo>
                <a:cubicBezTo>
                  <a:pt x="10659400" y="4876493"/>
                  <a:pt x="10653378" y="4878043"/>
                  <a:pt x="10647017" y="4879047"/>
                </a:cubicBezTo>
                <a:cubicBezTo>
                  <a:pt x="10469841" y="4937947"/>
                  <a:pt x="10294852" y="4989315"/>
                  <a:pt x="10107096" y="4989072"/>
                </a:cubicBezTo>
                <a:cubicBezTo>
                  <a:pt x="9884392" y="4988955"/>
                  <a:pt x="9658777" y="4947776"/>
                  <a:pt x="9439953" y="4909921"/>
                </a:cubicBezTo>
                <a:cubicBezTo>
                  <a:pt x="9408584" y="4904693"/>
                  <a:pt x="9464056" y="4874580"/>
                  <a:pt x="9470279" y="4872131"/>
                </a:cubicBezTo>
                <a:cubicBezTo>
                  <a:pt x="9777078" y="4772480"/>
                  <a:pt x="10227985" y="4680296"/>
                  <a:pt x="10565024" y="4781269"/>
                </a:cubicBezTo>
                <a:cubicBezTo>
                  <a:pt x="10362949" y="4601638"/>
                  <a:pt x="10148128" y="4438593"/>
                  <a:pt x="9922490" y="4287833"/>
                </a:cubicBezTo>
                <a:cubicBezTo>
                  <a:pt x="9921938" y="4288186"/>
                  <a:pt x="9921032" y="4287993"/>
                  <a:pt x="9920481" y="4288346"/>
                </a:cubicBezTo>
                <a:cubicBezTo>
                  <a:pt x="9919033" y="4288508"/>
                  <a:pt x="9917026" y="4289026"/>
                  <a:pt x="9916127" y="4288836"/>
                </a:cubicBezTo>
                <a:cubicBezTo>
                  <a:pt x="9902906" y="4288860"/>
                  <a:pt x="9795895" y="4364971"/>
                  <a:pt x="9791125" y="4367248"/>
                </a:cubicBezTo>
                <a:cubicBezTo>
                  <a:pt x="9707175" y="4406384"/>
                  <a:pt x="9617775" y="4432133"/>
                  <a:pt x="9528364" y="4451767"/>
                </a:cubicBezTo>
                <a:cubicBezTo>
                  <a:pt x="9228232" y="4518029"/>
                  <a:pt x="8927622" y="4526349"/>
                  <a:pt x="8629850" y="4613329"/>
                </a:cubicBezTo>
                <a:cubicBezTo>
                  <a:pt x="8609591" y="4619390"/>
                  <a:pt x="8554225" y="4618011"/>
                  <a:pt x="8600239" y="4596243"/>
                </a:cubicBezTo>
                <a:cubicBezTo>
                  <a:pt x="8928850" y="4438196"/>
                  <a:pt x="9367700" y="4136057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0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0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6" y="2637633"/>
                </a:cubicBezTo>
                <a:cubicBezTo>
                  <a:pt x="5803017" y="2582794"/>
                  <a:pt x="5810097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4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4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0" y="891331"/>
                </a:cubicBezTo>
                <a:cubicBezTo>
                  <a:pt x="5712973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5" y="246988"/>
                  <a:pt x="5760847" y="254734"/>
                  <a:pt x="5736947" y="261367"/>
                </a:cubicBezTo>
                <a:cubicBezTo>
                  <a:pt x="5638132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7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1" y="231951"/>
                </a:cubicBezTo>
                <a:cubicBezTo>
                  <a:pt x="5794994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3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0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6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6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7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2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1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1" y="457199"/>
            <a:ext cx="11277600" cy="5943602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715124" y="1676401"/>
            <a:ext cx="4495801" cy="2286002"/>
          </a:xfrm>
        </p:spPr>
        <p:txBody>
          <a:bodyPr anchor="t">
            <a:normAutofit/>
          </a:bodyPr>
          <a:lstStyle/>
          <a:p>
            <a:pPr algn="l"/>
            <a:r>
              <a:rPr lang="en-US" sz="4400"/>
              <a:t>Razvijanje i korištenje terapijske suradnje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15124" y="4267200"/>
            <a:ext cx="4495801" cy="914400"/>
          </a:xfrm>
        </p:spPr>
        <p:txBody>
          <a:bodyPr vert="horz" lIns="91440" tIns="45720" rIns="91440" bIns="45720" rtlCol="0">
            <a:normAutofit/>
          </a:bodyPr>
          <a:lstStyle/>
          <a:p>
            <a:pPr algn="l"/>
            <a:r>
              <a:rPr lang="en-US" sz="2000" dirty="0">
                <a:solidFill>
                  <a:schemeClr val="tx1">
                    <a:alpha val="55000"/>
                  </a:schemeClr>
                </a:solidFill>
              </a:rPr>
              <a:t>Sonja Jordanić Golub</a:t>
            </a:r>
          </a:p>
          <a:p>
            <a:pPr algn="l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14.6.2025. P2-A-ZG</a:t>
            </a:r>
          </a:p>
        </p:txBody>
      </p:sp>
      <p:pic>
        <p:nvPicPr>
          <p:cNvPr id="4" name="Picture 3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12513D2-A0CA-1A3F-BA8B-7E53A0C08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981074" y="990598"/>
            <a:ext cx="4657726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18C624B-5470-0A24-3CFB-931A6802F6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2475271" cy="3505200"/>
          </a:xfrm>
        </p:spPr>
        <p:txBody>
          <a:bodyPr anchor="t">
            <a:normAutofit/>
          </a:bodyPr>
          <a:lstStyle/>
          <a:p>
            <a:r>
              <a:rPr lang="en-US" sz="3200" dirty="0" err="1"/>
              <a:t>Identificiranje</a:t>
            </a:r>
            <a:r>
              <a:rPr lang="en-US" sz="3200" dirty="0"/>
              <a:t> </a:t>
            </a:r>
            <a:r>
              <a:rPr lang="en-US" sz="3200" dirty="0" err="1"/>
              <a:t>i</a:t>
            </a:r>
            <a:r>
              <a:rPr lang="en-US" sz="3200" dirty="0"/>
              <a:t> </a:t>
            </a:r>
            <a:r>
              <a:rPr lang="en-US" sz="3200" dirty="0" err="1"/>
              <a:t>rješavanje</a:t>
            </a:r>
            <a:r>
              <a:rPr lang="en-US" sz="3200" dirty="0"/>
              <a:t> </a:t>
            </a:r>
            <a:r>
              <a:rPr lang="en-US" sz="3200" dirty="0" err="1"/>
              <a:t>problema</a:t>
            </a:r>
            <a:r>
              <a:rPr lang="en-US" sz="3200" dirty="0"/>
              <a:t> </a:t>
            </a:r>
            <a:r>
              <a:rPr lang="en-US" sz="3200" dirty="0" err="1"/>
              <a:t>vezanih</a:t>
            </a:r>
            <a:r>
              <a:rPr lang="en-US" sz="3200" dirty="0"/>
              <a:t> </a:t>
            </a:r>
            <a:r>
              <a:rPr lang="en-US" sz="3200" dirty="0" err="1"/>
              <a:t>uz</a:t>
            </a:r>
            <a:r>
              <a:rPr lang="en-US" sz="3200" dirty="0"/>
              <a:t> </a:t>
            </a:r>
            <a:r>
              <a:rPr lang="en-US" sz="3200" dirty="0" err="1"/>
              <a:t>terapijsku</a:t>
            </a:r>
            <a:r>
              <a:rPr lang="en-US" sz="3200" dirty="0"/>
              <a:t> </a:t>
            </a:r>
            <a:r>
              <a:rPr lang="en-US" sz="3200" dirty="0" err="1"/>
              <a:t>suradnju</a:t>
            </a:r>
            <a:endParaRPr lang="en-US" sz="32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048F21-BE26-BCA0-FE5D-156EF9B64B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96929" y="1179871"/>
            <a:ext cx="7570839" cy="4355690"/>
          </a:xfrm>
        </p:spPr>
        <p:txBody>
          <a:bodyPr vert="horz" lIns="91440" tIns="45720" rIns="91440" bIns="45720" rtlCol="0">
            <a:normAutofit lnSpcReduction="10000"/>
          </a:bodyPr>
          <a:lstStyle/>
          <a:p>
            <a:pPr marL="0" indent="0">
              <a:buNone/>
            </a:pP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IDENTIFIKACIJA PROBLEMA:</a:t>
            </a:r>
          </a:p>
          <a:p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Ispitivanje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motiva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stručnosti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laganje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optuživanje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za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nedovoljnu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brižnost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jedva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primjetni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znaci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(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govor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tijela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skrenuti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pogled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odjednom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izgledati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uznemirenije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facijalna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ekspresija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,</a:t>
            </a: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ton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glasa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)</a:t>
            </a:r>
            <a:endParaRPr lang="hr-HR" sz="2000" b="1" dirty="0" smtClean="0">
              <a:solidFill>
                <a:schemeClr val="tx1">
                  <a:alpha val="55000"/>
                </a:schemeClr>
              </a:solidFill>
            </a:endParaRPr>
          </a:p>
          <a:p>
            <a:endParaRPr lang="hr-HR" sz="2000" b="1" dirty="0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POSTAVITI PITANJA KLIJENTU: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"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Kako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se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sada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osjećate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?"</a:t>
            </a:r>
          </a:p>
          <a:p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"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Što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vam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je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upravo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sada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prošlo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kroz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glavu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?" (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npr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. "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Moj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me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ne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razumije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.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me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osuđuje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"- o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suradnji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)</a:t>
            </a:r>
            <a:endParaRPr lang="hr-HR" sz="2000" b="1" dirty="0" smtClean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Kl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ijenti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mogu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izražavati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AM o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sebi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, o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tretmanu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o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svojim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teškoćama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3723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C799903-48D5-4A31-A1A2-541072D9771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0" name="Freeform: Shape 9">
            <a:extLst>
              <a:ext uri="{FF2B5EF4-FFF2-40B4-BE49-F238E27FC236}">
                <a16:creationId xmlns:a16="http://schemas.microsoft.com/office/drawing/2014/main" id="{8EFFF109-FC58-4FD3-BE05-9775A1310F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4818889" cy="6858000"/>
          </a:xfrm>
          <a:custGeom>
            <a:avLst/>
            <a:gdLst>
              <a:gd name="connsiteX0" fmla="*/ 0 w 4818889"/>
              <a:gd name="connsiteY0" fmla="*/ 0 h 6858000"/>
              <a:gd name="connsiteX1" fmla="*/ 3605911 w 4818889"/>
              <a:gd name="connsiteY1" fmla="*/ 0 h 6858000"/>
              <a:gd name="connsiteX2" fmla="*/ 3668894 w 4818889"/>
              <a:gd name="connsiteY2" fmla="*/ 69271 h 6858000"/>
              <a:gd name="connsiteX3" fmla="*/ 4818889 w 4818889"/>
              <a:gd name="connsiteY3" fmla="*/ 3429000 h 6858000"/>
              <a:gd name="connsiteX4" fmla="*/ 3668894 w 4818889"/>
              <a:gd name="connsiteY4" fmla="*/ 6788730 h 6858000"/>
              <a:gd name="connsiteX5" fmla="*/ 3605911 w 4818889"/>
              <a:gd name="connsiteY5" fmla="*/ 6858000 h 6858000"/>
              <a:gd name="connsiteX6" fmla="*/ 0 w 481888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8889" h="6858000">
                <a:moveTo>
                  <a:pt x="0" y="0"/>
                </a:moveTo>
                <a:lnTo>
                  <a:pt x="3605911" y="0"/>
                </a:lnTo>
                <a:lnTo>
                  <a:pt x="3668894" y="69271"/>
                </a:lnTo>
                <a:cubicBezTo>
                  <a:pt x="4379420" y="929100"/>
                  <a:pt x="4818889" y="2116944"/>
                  <a:pt x="4818889" y="3429000"/>
                </a:cubicBezTo>
                <a:cubicBezTo>
                  <a:pt x="4818889" y="4741056"/>
                  <a:pt x="4379420" y="5928900"/>
                  <a:pt x="3668894" y="6788730"/>
                </a:cubicBezTo>
                <a:lnTo>
                  <a:pt x="360591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6E6E6"/>
            </a:solidFill>
          </a:ln>
          <a:effectLst>
            <a:outerShdw blurRad="508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E1B96AD6-92A9-4273-A62B-96A1C3E0BA9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811477" cy="6858000"/>
          </a:xfrm>
          <a:custGeom>
            <a:avLst/>
            <a:gdLst>
              <a:gd name="connsiteX0" fmla="*/ 0 w 4811477"/>
              <a:gd name="connsiteY0" fmla="*/ 0 h 6858000"/>
              <a:gd name="connsiteX1" fmla="*/ 3598499 w 4811477"/>
              <a:gd name="connsiteY1" fmla="*/ 0 h 6858000"/>
              <a:gd name="connsiteX2" fmla="*/ 3661482 w 4811477"/>
              <a:gd name="connsiteY2" fmla="*/ 69271 h 6858000"/>
              <a:gd name="connsiteX3" fmla="*/ 4811477 w 4811477"/>
              <a:gd name="connsiteY3" fmla="*/ 3429000 h 6858000"/>
              <a:gd name="connsiteX4" fmla="*/ 3661482 w 4811477"/>
              <a:gd name="connsiteY4" fmla="*/ 6788730 h 6858000"/>
              <a:gd name="connsiteX5" fmla="*/ 3598499 w 4811477"/>
              <a:gd name="connsiteY5" fmla="*/ 6858000 h 6858000"/>
              <a:gd name="connsiteX6" fmla="*/ 0 w 481147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11477" h="6858000">
                <a:moveTo>
                  <a:pt x="0" y="0"/>
                </a:moveTo>
                <a:lnTo>
                  <a:pt x="3598499" y="0"/>
                </a:lnTo>
                <a:lnTo>
                  <a:pt x="3661482" y="69271"/>
                </a:lnTo>
                <a:cubicBezTo>
                  <a:pt x="4372008" y="929100"/>
                  <a:pt x="4811477" y="2116944"/>
                  <a:pt x="4811477" y="3429000"/>
                </a:cubicBezTo>
                <a:cubicBezTo>
                  <a:pt x="4811477" y="4741056"/>
                  <a:pt x="4372008" y="5928900"/>
                  <a:pt x="3661482" y="6788730"/>
                </a:cubicBezTo>
                <a:lnTo>
                  <a:pt x="3598499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2F1446-6639-150A-E066-331022B7D8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792" y="1161288"/>
            <a:ext cx="3602736" cy="4526280"/>
          </a:xfrm>
        </p:spPr>
        <p:txBody>
          <a:bodyPr>
            <a:normAutofit/>
          </a:bodyPr>
          <a:lstStyle/>
          <a:p>
            <a:r>
              <a:rPr lang="en-US" sz="4000" dirty="0" err="1"/>
              <a:t>Identificiranje</a:t>
            </a:r>
            <a:r>
              <a:rPr lang="en-US" sz="4000" dirty="0"/>
              <a:t> </a:t>
            </a:r>
            <a:r>
              <a:rPr lang="en-US" sz="4000" dirty="0" err="1"/>
              <a:t>i</a:t>
            </a:r>
            <a:r>
              <a:rPr lang="en-US" sz="4000" dirty="0"/>
              <a:t> </a:t>
            </a:r>
            <a:r>
              <a:rPr lang="en-US" sz="4000" dirty="0" err="1"/>
              <a:t>rješavanje</a:t>
            </a:r>
            <a:r>
              <a:rPr lang="en-US" sz="4000" dirty="0"/>
              <a:t> </a:t>
            </a:r>
            <a:r>
              <a:rPr lang="en-US" sz="4000" dirty="0" err="1"/>
              <a:t>problema</a:t>
            </a:r>
            <a:r>
              <a:rPr lang="en-US" sz="4000" dirty="0"/>
              <a:t> </a:t>
            </a:r>
            <a:r>
              <a:rPr lang="en-US" sz="4000" dirty="0" err="1"/>
              <a:t>vezanih</a:t>
            </a:r>
            <a:r>
              <a:rPr lang="en-US" sz="4000" dirty="0"/>
              <a:t> </a:t>
            </a:r>
            <a:r>
              <a:rPr lang="en-US" sz="4000" dirty="0" err="1"/>
              <a:t>uz</a:t>
            </a:r>
            <a:r>
              <a:rPr lang="en-US" sz="4000" dirty="0"/>
              <a:t> </a:t>
            </a:r>
            <a:r>
              <a:rPr lang="en-US" sz="4000" dirty="0" err="1"/>
              <a:t>terapijsku</a:t>
            </a:r>
            <a:r>
              <a:rPr lang="en-US" sz="4000" dirty="0"/>
              <a:t> </a:t>
            </a:r>
            <a:r>
              <a:rPr lang="en-US" sz="4000" dirty="0" err="1"/>
              <a:t>suradnju</a:t>
            </a:r>
            <a:endParaRPr lang="en-US" sz="400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63EEC44-1BA3-44ED-81FC-A644B04B2A4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3102049"/>
            <a:ext cx="128016" cy="6539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A50EF3-D278-E02B-B3E0-08ACBEF76D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42271" y="334297"/>
            <a:ext cx="6208481" cy="6154993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hr-HR" sz="2000" dirty="0" smtClean="0"/>
              <a:t>PONAŠANJA KOJA OMETAJU TRETMAN:</a:t>
            </a:r>
          </a:p>
          <a:p>
            <a:pPr marL="0" indent="0">
              <a:buNone/>
            </a:pPr>
            <a:r>
              <a:rPr lang="hr-HR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  </a:t>
            </a:r>
            <a:r>
              <a:rPr lang="hr-HR" sz="2000" dirty="0"/>
              <a:t>n</a:t>
            </a:r>
            <a:r>
              <a:rPr lang="hr-HR" sz="2000" dirty="0" smtClean="0"/>
              <a:t>pr. </a:t>
            </a:r>
            <a:r>
              <a:rPr lang="hr-HR" sz="2000" dirty="0" err="1" smtClean="0"/>
              <a:t>nepisanje</a:t>
            </a:r>
            <a:r>
              <a:rPr lang="hr-HR" sz="2000" dirty="0" smtClean="0"/>
              <a:t> domaće zadaće</a:t>
            </a:r>
          </a:p>
          <a:p>
            <a:pPr marL="0" indent="0">
              <a:buNone/>
            </a:pPr>
            <a:endParaRPr lang="hr-HR" sz="2000" dirty="0" smtClean="0"/>
          </a:p>
          <a:p>
            <a:pPr marL="0" indent="0">
              <a:buNone/>
            </a:pPr>
            <a:r>
              <a:rPr lang="hr-HR" sz="2000" dirty="0" smtClean="0"/>
              <a:t>MOGUĆI UZROCI: </a:t>
            </a:r>
          </a:p>
          <a:p>
            <a:pPr marL="0" indent="0">
              <a:buNone/>
            </a:pPr>
            <a:r>
              <a:rPr lang="hr-HR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  </a:t>
            </a:r>
            <a:r>
              <a:rPr lang="hr-HR" sz="2000" dirty="0" smtClean="0">
                <a:cs typeface="Times New Roman" panose="02020603050405020304" pitchFamily="18" charset="0"/>
              </a:rPr>
              <a:t>npr.</a:t>
            </a:r>
            <a:r>
              <a:rPr lang="hr-HR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r-HR" sz="2000" dirty="0" smtClean="0"/>
              <a:t>neorganiziranost, strah od kritiziranja od strane terapeuta</a:t>
            </a:r>
          </a:p>
          <a:p>
            <a:pPr marL="0" indent="0">
              <a:buNone/>
            </a:pPr>
            <a:endParaRPr lang="hr-HR" sz="2000" dirty="0" smtClean="0"/>
          </a:p>
          <a:p>
            <a:pPr marL="0" indent="0">
              <a:buNone/>
            </a:pPr>
            <a:r>
              <a:rPr lang="hr-HR" sz="2000" dirty="0" smtClean="0"/>
              <a:t>ISPITATI AM I NORMALIZIRATI PROBLEM:</a:t>
            </a:r>
          </a:p>
          <a:p>
            <a:pPr marL="0" indent="0">
              <a:buNone/>
            </a:pPr>
            <a:r>
              <a:rPr lang="hr-HR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 </a:t>
            </a:r>
            <a:r>
              <a:rPr lang="hr-HR" sz="2000" dirty="0" smtClean="0"/>
              <a:t> </a:t>
            </a:r>
            <a:r>
              <a:rPr lang="en-US" sz="2000" dirty="0" smtClean="0"/>
              <a:t>"</a:t>
            </a:r>
            <a:r>
              <a:rPr lang="en-US" sz="2000" dirty="0" err="1" smtClean="0"/>
              <a:t>Neki</a:t>
            </a:r>
            <a:r>
              <a:rPr lang="en-US" sz="2000" dirty="0" smtClean="0"/>
              <a:t> </a:t>
            </a:r>
            <a:r>
              <a:rPr lang="hr-HR" sz="2000" dirty="0" smtClean="0"/>
              <a:t>klije</a:t>
            </a:r>
            <a:r>
              <a:rPr lang="en-US" sz="2000" dirty="0" err="1" smtClean="0"/>
              <a:t>nti</a:t>
            </a:r>
            <a:r>
              <a:rPr lang="en-US" sz="2000" dirty="0" smtClean="0"/>
              <a:t> </a:t>
            </a:r>
            <a:r>
              <a:rPr lang="en-US" sz="2000" dirty="0"/>
              <a:t>ne vole </a:t>
            </a:r>
            <a:r>
              <a:rPr lang="en-US" sz="2000" dirty="0" err="1"/>
              <a:t>raditi</a:t>
            </a:r>
            <a:r>
              <a:rPr lang="en-US" sz="2000" dirty="0"/>
              <a:t> </a:t>
            </a:r>
            <a:r>
              <a:rPr lang="en-US" sz="2000" dirty="0" err="1"/>
              <a:t>domaću</a:t>
            </a:r>
            <a:r>
              <a:rPr lang="en-US" sz="2000" dirty="0"/>
              <a:t> </a:t>
            </a:r>
            <a:r>
              <a:rPr lang="en-US" sz="2000" dirty="0" err="1"/>
              <a:t>zadaću</a:t>
            </a:r>
            <a:r>
              <a:rPr lang="en-US" sz="2000" dirty="0"/>
              <a:t> </a:t>
            </a:r>
            <a:r>
              <a:rPr lang="en-US" sz="2000" dirty="0" err="1"/>
              <a:t>jer</a:t>
            </a:r>
            <a:r>
              <a:rPr lang="en-US" sz="2000" dirty="0"/>
              <a:t> se </a:t>
            </a:r>
            <a:r>
              <a:rPr lang="en-US" sz="2000" dirty="0" err="1"/>
              <a:t>osjećaju</a:t>
            </a:r>
            <a:r>
              <a:rPr lang="en-US" sz="2000" dirty="0"/>
              <a:t> </a:t>
            </a:r>
            <a:r>
              <a:rPr lang="en-US" sz="2000" dirty="0" err="1"/>
              <a:t>kao</a:t>
            </a:r>
            <a:r>
              <a:rPr lang="en-US" sz="2000" dirty="0"/>
              <a:t> da </a:t>
            </a:r>
            <a:r>
              <a:rPr lang="en-US" sz="2000" dirty="0" err="1"/>
              <a:t>im</a:t>
            </a:r>
            <a:r>
              <a:rPr lang="en-US" sz="2000" dirty="0"/>
              <a:t> </a:t>
            </a:r>
            <a:r>
              <a:rPr lang="en-US" sz="2000" dirty="0" err="1"/>
              <a:t>naređujem</a:t>
            </a:r>
            <a:r>
              <a:rPr lang="en-US" sz="2000" dirty="0"/>
              <a:t> </a:t>
            </a:r>
            <a:r>
              <a:rPr lang="en-US" sz="2000" dirty="0" err="1"/>
              <a:t>što</a:t>
            </a:r>
            <a:r>
              <a:rPr lang="en-US" sz="2000" dirty="0"/>
              <a:t> </a:t>
            </a:r>
            <a:r>
              <a:rPr lang="en-US" sz="2000" dirty="0" err="1"/>
              <a:t>će</a:t>
            </a:r>
            <a:r>
              <a:rPr lang="en-US" sz="2000" dirty="0"/>
              <a:t> </a:t>
            </a:r>
            <a:r>
              <a:rPr lang="en-US" sz="2000" dirty="0" err="1"/>
              <a:t>činiti</a:t>
            </a:r>
            <a:r>
              <a:rPr lang="en-US" sz="2000" dirty="0"/>
              <a:t>. </a:t>
            </a:r>
            <a:r>
              <a:rPr lang="en-US" sz="2000" dirty="0" err="1"/>
              <a:t>Postoji</a:t>
            </a:r>
            <a:r>
              <a:rPr lang="en-US" sz="2000" dirty="0"/>
              <a:t> li </a:t>
            </a:r>
            <a:r>
              <a:rPr lang="en-US" sz="2000" dirty="0" err="1"/>
              <a:t>mogućnost</a:t>
            </a:r>
            <a:r>
              <a:rPr lang="en-US" sz="2000" dirty="0"/>
              <a:t> da se </a:t>
            </a:r>
            <a:r>
              <a:rPr lang="hr-HR" sz="2000" dirty="0" smtClean="0"/>
              <a:t>i</a:t>
            </a:r>
            <a:r>
              <a:rPr lang="en-US" sz="2000" dirty="0" smtClean="0"/>
              <a:t> </a:t>
            </a:r>
            <a:r>
              <a:rPr lang="en-US" sz="2000" dirty="0"/>
              <a:t>vi </a:t>
            </a:r>
            <a:r>
              <a:rPr lang="en-US" sz="2000" dirty="0" err="1"/>
              <a:t>tako</a:t>
            </a:r>
            <a:r>
              <a:rPr lang="en-US" sz="2000" dirty="0"/>
              <a:t> </a:t>
            </a:r>
            <a:r>
              <a:rPr lang="en-US" sz="2000" dirty="0" err="1"/>
              <a:t>osjećate</a:t>
            </a:r>
            <a:r>
              <a:rPr lang="en-US" sz="2000" dirty="0" smtClean="0"/>
              <a:t>?"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7282509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2CE748C-43FE-A63B-A979-71C1CD5CC0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 err="1"/>
              <a:t>Konceptualizacija</a:t>
            </a:r>
            <a:r>
              <a:rPr lang="en-US" sz="4000" dirty="0"/>
              <a:t> </a:t>
            </a:r>
            <a:r>
              <a:rPr lang="en-US" sz="4000" dirty="0" err="1"/>
              <a:t>problema</a:t>
            </a:r>
            <a:r>
              <a:rPr lang="en-US" sz="4000" dirty="0"/>
              <a:t> </a:t>
            </a:r>
            <a:r>
              <a:rPr lang="en-US" sz="4000" dirty="0" err="1"/>
              <a:t>i</a:t>
            </a:r>
            <a:r>
              <a:rPr lang="en-US" sz="4000" dirty="0"/>
              <a:t> </a:t>
            </a:r>
            <a:r>
              <a:rPr lang="en-US" sz="4000" dirty="0" err="1"/>
              <a:t>planiranje</a:t>
            </a:r>
            <a:r>
              <a:rPr lang="en-US" sz="4000" dirty="0"/>
              <a:t> </a:t>
            </a:r>
            <a:r>
              <a:rPr lang="en-US" sz="4000" dirty="0" err="1"/>
              <a:t>suradnje</a:t>
            </a:r>
            <a:endParaRPr lang="en-US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CB5CCF-6B06-C8F9-B308-5A61750FE9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410057"/>
            <a:ext cx="5638796" cy="3956702"/>
          </a:xfrm>
        </p:spPr>
        <p:txBody>
          <a:bodyPr vert="horz" lIns="91440" tIns="45720" rIns="91440" bIns="45720" rtlCol="0">
            <a:normAutofit/>
          </a:bodyPr>
          <a:lstStyle/>
          <a:p>
            <a:pPr marL="0" indent="0">
              <a:buNone/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ODREĐIVANJE ŠIRINE I HITNOSTI PROBLEMA</a:t>
            </a:r>
          </a:p>
          <a:p>
            <a:pPr marL="0" indent="0">
              <a:buNone/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-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pravilo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stvoriti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dovoljno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dobar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odnos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s </a:t>
            </a:r>
            <a:r>
              <a:rPr lang="hr-HR" sz="2200" b="1" dirty="0" smtClean="0">
                <a:solidFill>
                  <a:schemeClr val="tx1">
                    <a:alpha val="55000"/>
                  </a:schemeClr>
                </a:solidFill>
              </a:rPr>
              <a:t>kl</a:t>
            </a:r>
            <a:r>
              <a:rPr lang="en-US" sz="2200" b="1" dirty="0" err="1" smtClean="0">
                <a:solidFill>
                  <a:schemeClr val="tx1">
                    <a:alpha val="55000"/>
                  </a:schemeClr>
                </a:solidFill>
              </a:rPr>
              <a:t>ijentom</a:t>
            </a:r>
            <a:r>
              <a:rPr lang="en-US" sz="22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koji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će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biti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spreman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raditi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ostvarenju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svojih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 smtClean="0">
                <a:solidFill>
                  <a:schemeClr val="tx1">
                    <a:alpha val="55000"/>
                  </a:schemeClr>
                </a:solidFill>
              </a:rPr>
              <a:t>ciljeva</a:t>
            </a:r>
            <a:endParaRPr lang="hr-HR" sz="2200" b="1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en-US" sz="2200" b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-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potrošiti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više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vremena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nego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što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potrebno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terapijsku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suradnju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znači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provesti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manje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vremena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pomažući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pacijentu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u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rješavanju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njihovih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stvarnih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problema</a:t>
            </a:r>
            <a:endParaRPr lang="en-US" sz="22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5804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B6CDA21F-E7AF-4C75-8395-33F58D5B0E4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74EC898-7D8F-3AC7-5089-A173AFCFCB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03771" y="776087"/>
            <a:ext cx="9942716" cy="1554480"/>
          </a:xfrm>
        </p:spPr>
        <p:txBody>
          <a:bodyPr anchor="ctr">
            <a:normAutofit/>
          </a:bodyPr>
          <a:lstStyle/>
          <a:p>
            <a:r>
              <a:rPr lang="en-US" sz="4800" dirty="0"/>
              <a:t>KONCEPTUALIZACIJA UZROKA PROBLEMA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C165C8-C25C-0075-0883-148A51F185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2704014"/>
            <a:ext cx="9941319" cy="3438166"/>
          </a:xfrm>
        </p:spPr>
        <p:txBody>
          <a:bodyPr vert="horz" lIns="91440" tIns="45720" rIns="91440" bIns="45720" rtlCol="0" anchor="ctr">
            <a:normAutofit lnSpcReduction="10000"/>
          </a:bodyPr>
          <a:lstStyle/>
          <a:p>
            <a:pPr marL="0" indent="0">
              <a:buNone/>
            </a:pPr>
            <a:r>
              <a:rPr lang="en-US" sz="2200" dirty="0"/>
              <a:t>KADA SE RADI O TERAPEUTOVOJ POGREŠCI</a:t>
            </a:r>
          </a:p>
          <a:p>
            <a:r>
              <a:rPr lang="hr-HR" sz="2200" dirty="0" smtClean="0"/>
              <a:t>Poteškoće u terapijskoj suradnji mogu se javiti i z</a:t>
            </a:r>
            <a:r>
              <a:rPr lang="en-US" sz="2200" dirty="0" smtClean="0"/>
              <a:t>bog </a:t>
            </a:r>
            <a:r>
              <a:rPr lang="hr-HR" sz="2200" dirty="0" err="1" smtClean="0"/>
              <a:t>terapeutov</a:t>
            </a:r>
            <a:r>
              <a:rPr lang="en-US" sz="2200" dirty="0" err="1" smtClean="0"/>
              <a:t>og</a:t>
            </a:r>
            <a:r>
              <a:rPr lang="en-US" sz="2200" dirty="0" smtClean="0"/>
              <a:t> </a:t>
            </a:r>
            <a:r>
              <a:rPr lang="en-US" sz="2200" dirty="0" err="1"/>
              <a:t>ponašanja</a:t>
            </a:r>
            <a:r>
              <a:rPr lang="en-US" sz="2200" dirty="0"/>
              <a:t> </a:t>
            </a:r>
            <a:r>
              <a:rPr lang="en-US" sz="2200" dirty="0" err="1"/>
              <a:t>ili</a:t>
            </a:r>
            <a:r>
              <a:rPr lang="en-US" sz="2200" dirty="0"/>
              <a:t> </a:t>
            </a:r>
            <a:r>
              <a:rPr lang="en-US" sz="2200" dirty="0" err="1"/>
              <a:t>stavova</a:t>
            </a:r>
            <a:endParaRPr lang="en-US" sz="2200" dirty="0"/>
          </a:p>
          <a:p>
            <a:r>
              <a:rPr lang="en-US" sz="2200" dirty="0" err="1"/>
              <a:t>Tražiti</a:t>
            </a:r>
            <a:r>
              <a:rPr lang="en-US" sz="2200" dirty="0"/>
              <a:t> </a:t>
            </a:r>
            <a:r>
              <a:rPr lang="en-US" sz="2200" dirty="0" err="1"/>
              <a:t>pomoć</a:t>
            </a:r>
            <a:r>
              <a:rPr lang="en-US" sz="2200" dirty="0"/>
              <a:t> </a:t>
            </a:r>
            <a:r>
              <a:rPr lang="en-US" sz="2200" dirty="0" err="1"/>
              <a:t>kolege</a:t>
            </a:r>
            <a:r>
              <a:rPr lang="en-US" sz="2200" dirty="0"/>
              <a:t> </a:t>
            </a:r>
            <a:r>
              <a:rPr lang="en-US" sz="2200" dirty="0" err="1"/>
              <a:t>koji</a:t>
            </a:r>
            <a:r>
              <a:rPr lang="en-US" sz="2200" dirty="0"/>
              <a:t> </a:t>
            </a:r>
            <a:r>
              <a:rPr lang="en-US" sz="2200" dirty="0" err="1"/>
              <a:t>preslušavanjem</a:t>
            </a:r>
            <a:r>
              <a:rPr lang="en-US" sz="2200" dirty="0"/>
              <a:t> </a:t>
            </a:r>
            <a:r>
              <a:rPr lang="en-US" sz="2200" dirty="0" err="1"/>
              <a:t>uvidi</a:t>
            </a:r>
            <a:endParaRPr lang="en-US" sz="2200" dirty="0"/>
          </a:p>
          <a:p>
            <a:r>
              <a:rPr lang="en-US" sz="2200" dirty="0" err="1"/>
              <a:t>Iskrena</a:t>
            </a:r>
            <a:r>
              <a:rPr lang="en-US" sz="2200" dirty="0"/>
              <a:t> </a:t>
            </a:r>
            <a:r>
              <a:rPr lang="en-US" sz="2200" dirty="0" err="1"/>
              <a:t>isprika</a:t>
            </a:r>
            <a:endParaRPr lang="en-US" sz="2200" dirty="0"/>
          </a:p>
          <a:p>
            <a:pPr marL="0" indent="0">
              <a:buNone/>
            </a:pPr>
            <a:r>
              <a:rPr lang="en-US" sz="2200" dirty="0"/>
              <a:t>KADA </a:t>
            </a:r>
            <a:r>
              <a:rPr lang="hr-HR" sz="2200" dirty="0" smtClean="0"/>
              <a:t>KL</a:t>
            </a:r>
            <a:r>
              <a:rPr lang="en-US" sz="2200" dirty="0" smtClean="0"/>
              <a:t>IJENTOVO </a:t>
            </a:r>
            <a:r>
              <a:rPr lang="en-US" sz="2200" dirty="0"/>
              <a:t>DISFUNKCIONALNO VJEROVANJE OMETA SURADNJU</a:t>
            </a:r>
          </a:p>
          <a:p>
            <a:r>
              <a:rPr lang="en-US" sz="2200" dirty="0"/>
              <a:t>Za </a:t>
            </a:r>
            <a:r>
              <a:rPr lang="en-US" sz="2200" dirty="0" err="1"/>
              <a:t>neke</a:t>
            </a:r>
            <a:r>
              <a:rPr lang="en-US" sz="2200" dirty="0"/>
              <a:t> </a:t>
            </a:r>
            <a:r>
              <a:rPr lang="hr-HR" sz="2200" dirty="0" smtClean="0"/>
              <a:t>kl</a:t>
            </a:r>
            <a:r>
              <a:rPr lang="en-US" sz="2200" dirty="0" err="1" smtClean="0"/>
              <a:t>ijente</a:t>
            </a:r>
            <a:r>
              <a:rPr lang="en-US" sz="2200" dirty="0" smtClean="0"/>
              <a:t> </a:t>
            </a:r>
            <a:r>
              <a:rPr lang="en-US" sz="2200" dirty="0" err="1"/>
              <a:t>može</a:t>
            </a:r>
            <a:r>
              <a:rPr lang="en-US" sz="2200" dirty="0"/>
              <a:t> </a:t>
            </a:r>
            <a:r>
              <a:rPr lang="en-US" sz="2200" dirty="0" err="1"/>
              <a:t>biti</a:t>
            </a:r>
            <a:r>
              <a:rPr lang="en-US" sz="2200" dirty="0"/>
              <a:t> </a:t>
            </a:r>
            <a:r>
              <a:rPr lang="en-US" sz="2200" dirty="0" err="1"/>
              <a:t>korisno</a:t>
            </a:r>
            <a:r>
              <a:rPr lang="en-US" sz="2200" dirty="0"/>
              <a:t> </a:t>
            </a:r>
            <a:r>
              <a:rPr lang="en-US" sz="2200" dirty="0" err="1"/>
              <a:t>izravno</a:t>
            </a:r>
            <a:r>
              <a:rPr lang="en-US" sz="2200" dirty="0"/>
              <a:t> </a:t>
            </a:r>
            <a:r>
              <a:rPr lang="en-US" sz="2200" dirty="0" err="1"/>
              <a:t>traženje</a:t>
            </a:r>
            <a:r>
              <a:rPr lang="en-US" sz="2200" dirty="0"/>
              <a:t> </a:t>
            </a:r>
            <a:r>
              <a:rPr lang="en-US" sz="2200" dirty="0" err="1"/>
              <a:t>i</a:t>
            </a:r>
            <a:r>
              <a:rPr lang="en-US" sz="2200" dirty="0"/>
              <a:t> </a:t>
            </a:r>
            <a:r>
              <a:rPr lang="en-US" sz="2200" dirty="0" err="1"/>
              <a:t>testiranje</a:t>
            </a:r>
            <a:r>
              <a:rPr lang="en-US" sz="2200" dirty="0"/>
              <a:t> </a:t>
            </a:r>
            <a:r>
              <a:rPr lang="en-US" sz="2200" dirty="0" err="1"/>
              <a:t>vjerovanja</a:t>
            </a:r>
            <a:r>
              <a:rPr lang="en-US" sz="2200" dirty="0"/>
              <a:t>, </a:t>
            </a:r>
            <a:r>
              <a:rPr lang="en-US" sz="2200" dirty="0" err="1"/>
              <a:t>dok</a:t>
            </a:r>
            <a:r>
              <a:rPr lang="en-US" sz="2200" dirty="0"/>
              <a:t> bi za </a:t>
            </a:r>
            <a:r>
              <a:rPr lang="en-US" sz="2200" dirty="0" err="1"/>
              <a:t>druge</a:t>
            </a:r>
            <a:r>
              <a:rPr lang="en-US" sz="2200" dirty="0"/>
              <a:t> </a:t>
            </a:r>
            <a:r>
              <a:rPr lang="en-US" sz="2200" dirty="0" err="1"/>
              <a:t>korisnije</a:t>
            </a:r>
            <a:r>
              <a:rPr lang="en-US" sz="2200" dirty="0"/>
              <a:t> </a:t>
            </a:r>
            <a:r>
              <a:rPr lang="en-US" sz="2200" dirty="0" err="1"/>
              <a:t>bilo</a:t>
            </a:r>
            <a:r>
              <a:rPr lang="en-US" sz="2200" dirty="0"/>
              <a:t> </a:t>
            </a:r>
            <a:r>
              <a:rPr lang="en-US" sz="2200" dirty="0" err="1"/>
              <a:t>prikriveno</a:t>
            </a:r>
            <a:r>
              <a:rPr lang="en-US" sz="2200" dirty="0"/>
              <a:t> </a:t>
            </a:r>
            <a:r>
              <a:rPr lang="en-US" sz="2200" dirty="0" err="1"/>
              <a:t>identificiranje</a:t>
            </a:r>
            <a:r>
              <a:rPr lang="en-US" sz="2200" dirty="0"/>
              <a:t> </a:t>
            </a:r>
            <a:r>
              <a:rPr lang="en-US" sz="2200" dirty="0" err="1"/>
              <a:t>i</a:t>
            </a:r>
            <a:r>
              <a:rPr lang="en-US" sz="2200" dirty="0"/>
              <a:t> rad </a:t>
            </a:r>
            <a:r>
              <a:rPr lang="en-US" sz="2200" dirty="0" err="1"/>
              <a:t>na</a:t>
            </a:r>
            <a:r>
              <a:rPr lang="en-US" sz="2200" dirty="0"/>
              <a:t> </a:t>
            </a:r>
            <a:r>
              <a:rPr lang="en-US" sz="2200" dirty="0" err="1"/>
              <a:t>vjerovanjima</a:t>
            </a:r>
            <a:endParaRPr lang="en-US" sz="2200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69921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2436076-4948-53EE-DB3E-978CD7E23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2470356" cy="3505200"/>
          </a:xfrm>
        </p:spPr>
        <p:txBody>
          <a:bodyPr anchor="t">
            <a:normAutofit/>
          </a:bodyPr>
          <a:lstStyle/>
          <a:p>
            <a:r>
              <a:rPr lang="en-US" sz="2400" dirty="0" err="1">
                <a:solidFill>
                  <a:srgbClr val="0070C0"/>
                </a:solidFill>
              </a:rPr>
              <a:t>Konceptualizacija</a:t>
            </a:r>
            <a:r>
              <a:rPr lang="en-US" sz="2400" dirty="0">
                <a:solidFill>
                  <a:srgbClr val="0070C0"/>
                </a:solidFill>
              </a:rPr>
              <a:t> </a:t>
            </a:r>
            <a:r>
              <a:rPr lang="en-US" sz="2400" dirty="0" err="1">
                <a:solidFill>
                  <a:srgbClr val="0070C0"/>
                </a:solidFill>
              </a:rPr>
              <a:t>uzroka</a:t>
            </a:r>
            <a:r>
              <a:rPr lang="en-US" sz="2400" dirty="0">
                <a:solidFill>
                  <a:srgbClr val="0070C0"/>
                </a:solidFill>
              </a:rPr>
              <a:t> </a:t>
            </a:r>
            <a:r>
              <a:rPr lang="en-US" sz="2400" dirty="0" err="1">
                <a:solidFill>
                  <a:srgbClr val="0070C0"/>
                </a:solidFill>
              </a:rPr>
              <a:t>problema</a:t>
            </a:r>
            <a:endParaRPr lang="en-US" sz="2400" dirty="0">
              <a:solidFill>
                <a:srgbClr val="0070C0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40BF58-C6DD-5A05-CFB7-BDE4952F31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0555" y="1356851"/>
            <a:ext cx="7364361" cy="4375355"/>
          </a:xfrm>
        </p:spPr>
        <p:txBody>
          <a:bodyPr vert="horz" lIns="91440" tIns="45720" rIns="91440" bIns="45720" rtlCol="0">
            <a:normAutofit lnSpcReduction="10000"/>
          </a:bodyPr>
          <a:lstStyle/>
          <a:p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KLIJENTI I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NTERPERSONALN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E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PROBLEM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E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MOGU POBOLJŠATI ILI RIJEŠITI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endParaRPr lang="hr-HR" sz="2400" b="1" dirty="0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1.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usvajajući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primjerenije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točnije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funkcionalnije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oblike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tuđeg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ponašanja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endParaRPr lang="hr-HR" sz="2400" b="1" dirty="0" smtClean="0">
              <a:solidFill>
                <a:schemeClr val="tx1">
                  <a:alpha val="55000"/>
                </a:schemeClr>
              </a:solidFill>
            </a:endParaRPr>
          </a:p>
          <a:p>
            <a:endParaRPr lang="hr-HR" sz="2400" b="1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    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/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endParaRPr lang="hr-HR" sz="2400" b="1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hr-HR" sz="2400" b="1" dirty="0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2. i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zravn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om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primjen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om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metode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rješavanja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problema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 (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npr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.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mijenjajući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nečije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ponašanje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prema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drugima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tražeći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druge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 da 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prom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jene</a:t>
            </a:r>
            <a:r>
              <a:rPr lang="en-US" sz="24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>
                <a:solidFill>
                  <a:schemeClr val="tx1">
                    <a:alpha val="55000"/>
                  </a:schemeClr>
                </a:solidFill>
              </a:rPr>
              <a:t>svoje</a:t>
            </a:r>
            <a:r>
              <a:rPr lang="en-US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tx1">
                    <a:alpha val="55000"/>
                  </a:schemeClr>
                </a:solidFill>
              </a:rPr>
              <a:t>ponašanje</a:t>
            </a:r>
            <a:r>
              <a:rPr lang="hr-HR" sz="2400" b="1" dirty="0" smtClean="0">
                <a:solidFill>
                  <a:schemeClr val="tx1">
                    <a:alpha val="55000"/>
                  </a:schemeClr>
                </a:solidFill>
              </a:rPr>
              <a:t>)</a:t>
            </a:r>
            <a:endParaRPr lang="en-US" sz="24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7550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777A147A-9ED8-46B4-8660-1B3C2AA880B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BA43E01-99CD-79DF-9DCF-1A6445AB25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1248" y="548640"/>
            <a:ext cx="3600860" cy="5431536"/>
          </a:xfrm>
        </p:spPr>
        <p:txBody>
          <a:bodyPr>
            <a:normAutofit/>
          </a:bodyPr>
          <a:lstStyle/>
          <a:p>
            <a:r>
              <a:rPr lang="en-US" sz="4000" dirty="0" err="1"/>
              <a:t>Terapijska</a:t>
            </a:r>
            <a:r>
              <a:rPr lang="en-US" sz="4000" dirty="0"/>
              <a:t> </a:t>
            </a:r>
            <a:r>
              <a:rPr lang="en-US" sz="4000" dirty="0" err="1"/>
              <a:t>suradnja</a:t>
            </a:r>
            <a:r>
              <a:rPr lang="en-US" sz="4000" dirty="0"/>
              <a:t> </a:t>
            </a:r>
            <a:r>
              <a:rPr lang="en-US" sz="4000" dirty="0" err="1"/>
              <a:t>kao</a:t>
            </a:r>
            <a:r>
              <a:rPr lang="en-US" sz="4000" dirty="0"/>
              <a:t> </a:t>
            </a:r>
            <a:r>
              <a:rPr lang="en-US" sz="4000" dirty="0" err="1"/>
              <a:t>sredstvo</a:t>
            </a:r>
            <a:r>
              <a:rPr lang="en-US" sz="4000" dirty="0"/>
              <a:t> </a:t>
            </a:r>
            <a:r>
              <a:rPr lang="en-US" sz="4000" dirty="0" err="1"/>
              <a:t>postizanja</a:t>
            </a:r>
            <a:r>
              <a:rPr lang="en-US" sz="4000" dirty="0"/>
              <a:t> </a:t>
            </a:r>
            <a:r>
              <a:rPr lang="en-US" sz="4000" dirty="0" err="1"/>
              <a:t>terapijskih</a:t>
            </a:r>
            <a:r>
              <a:rPr lang="en-US" sz="4000" dirty="0"/>
              <a:t> </a:t>
            </a:r>
            <a:r>
              <a:rPr lang="en-US" sz="4000" dirty="0" err="1"/>
              <a:t>ciljeva</a:t>
            </a:r>
            <a:endParaRPr lang="en-US" sz="4000" dirty="0"/>
          </a:p>
        </p:txBody>
      </p:sp>
      <p:sp>
        <p:nvSpPr>
          <p:cNvPr id="10" name="sketch line">
            <a:extLst>
              <a:ext uri="{FF2B5EF4-FFF2-40B4-BE49-F238E27FC236}">
                <a16:creationId xmlns:a16="http://schemas.microsoft.com/office/drawing/2014/main" id="{5D6C15A0-C087-4593-8414-2B4EC1CDC3D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2543983" y="3258715"/>
            <a:ext cx="4480560" cy="18288"/>
          </a:xfrm>
          <a:custGeom>
            <a:avLst/>
            <a:gdLst>
              <a:gd name="connsiteX0" fmla="*/ 0 w 4480560"/>
              <a:gd name="connsiteY0" fmla="*/ 0 h 18288"/>
              <a:gd name="connsiteX1" fmla="*/ 595274 w 4480560"/>
              <a:gd name="connsiteY1" fmla="*/ 0 h 18288"/>
              <a:gd name="connsiteX2" fmla="*/ 1100938 w 4480560"/>
              <a:gd name="connsiteY2" fmla="*/ 0 h 18288"/>
              <a:gd name="connsiteX3" fmla="*/ 1651406 w 4480560"/>
              <a:gd name="connsiteY3" fmla="*/ 0 h 18288"/>
              <a:gd name="connsiteX4" fmla="*/ 2336292 w 4480560"/>
              <a:gd name="connsiteY4" fmla="*/ 0 h 18288"/>
              <a:gd name="connsiteX5" fmla="*/ 2931566 w 4480560"/>
              <a:gd name="connsiteY5" fmla="*/ 0 h 18288"/>
              <a:gd name="connsiteX6" fmla="*/ 3482035 w 4480560"/>
              <a:gd name="connsiteY6" fmla="*/ 0 h 18288"/>
              <a:gd name="connsiteX7" fmla="*/ 4480560 w 4480560"/>
              <a:gd name="connsiteY7" fmla="*/ 0 h 18288"/>
              <a:gd name="connsiteX8" fmla="*/ 4480560 w 4480560"/>
              <a:gd name="connsiteY8" fmla="*/ 18288 h 18288"/>
              <a:gd name="connsiteX9" fmla="*/ 3840480 w 4480560"/>
              <a:gd name="connsiteY9" fmla="*/ 18288 h 18288"/>
              <a:gd name="connsiteX10" fmla="*/ 3290011 w 4480560"/>
              <a:gd name="connsiteY10" fmla="*/ 18288 h 18288"/>
              <a:gd name="connsiteX11" fmla="*/ 2560320 w 4480560"/>
              <a:gd name="connsiteY11" fmla="*/ 18288 h 18288"/>
              <a:gd name="connsiteX12" fmla="*/ 1965046 w 4480560"/>
              <a:gd name="connsiteY12" fmla="*/ 18288 h 18288"/>
              <a:gd name="connsiteX13" fmla="*/ 1459382 w 4480560"/>
              <a:gd name="connsiteY13" fmla="*/ 18288 h 18288"/>
              <a:gd name="connsiteX14" fmla="*/ 774497 w 4480560"/>
              <a:gd name="connsiteY14" fmla="*/ 18288 h 18288"/>
              <a:gd name="connsiteX15" fmla="*/ 0 w 4480560"/>
              <a:gd name="connsiteY15" fmla="*/ 18288 h 18288"/>
              <a:gd name="connsiteX16" fmla="*/ 0 w 4480560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480560" h="18288" fill="none" extrusionOk="0">
                <a:moveTo>
                  <a:pt x="0" y="0"/>
                </a:moveTo>
                <a:cubicBezTo>
                  <a:pt x="267821" y="8731"/>
                  <a:pt x="334105" y="2629"/>
                  <a:pt x="595274" y="0"/>
                </a:cubicBezTo>
                <a:cubicBezTo>
                  <a:pt x="856443" y="-2629"/>
                  <a:pt x="863808" y="-13353"/>
                  <a:pt x="1100938" y="0"/>
                </a:cubicBezTo>
                <a:cubicBezTo>
                  <a:pt x="1338068" y="13353"/>
                  <a:pt x="1431663" y="-25862"/>
                  <a:pt x="1651406" y="0"/>
                </a:cubicBezTo>
                <a:cubicBezTo>
                  <a:pt x="1871149" y="25862"/>
                  <a:pt x="2173163" y="23827"/>
                  <a:pt x="2336292" y="0"/>
                </a:cubicBezTo>
                <a:cubicBezTo>
                  <a:pt x="2499421" y="-23827"/>
                  <a:pt x="2720589" y="28148"/>
                  <a:pt x="2931566" y="0"/>
                </a:cubicBezTo>
                <a:cubicBezTo>
                  <a:pt x="3142543" y="-28148"/>
                  <a:pt x="3323630" y="27022"/>
                  <a:pt x="3482035" y="0"/>
                </a:cubicBezTo>
                <a:cubicBezTo>
                  <a:pt x="3640440" y="-27022"/>
                  <a:pt x="4012110" y="-20118"/>
                  <a:pt x="4480560" y="0"/>
                </a:cubicBezTo>
                <a:cubicBezTo>
                  <a:pt x="4480958" y="7429"/>
                  <a:pt x="4480540" y="10822"/>
                  <a:pt x="4480560" y="18288"/>
                </a:cubicBezTo>
                <a:cubicBezTo>
                  <a:pt x="4314132" y="14924"/>
                  <a:pt x="4028383" y="36632"/>
                  <a:pt x="3840480" y="18288"/>
                </a:cubicBezTo>
                <a:cubicBezTo>
                  <a:pt x="3652577" y="-56"/>
                  <a:pt x="3547615" y="2848"/>
                  <a:pt x="3290011" y="18288"/>
                </a:cubicBezTo>
                <a:cubicBezTo>
                  <a:pt x="3032407" y="33728"/>
                  <a:pt x="2830268" y="8719"/>
                  <a:pt x="2560320" y="18288"/>
                </a:cubicBezTo>
                <a:cubicBezTo>
                  <a:pt x="2290372" y="27857"/>
                  <a:pt x="2147422" y="6728"/>
                  <a:pt x="1965046" y="18288"/>
                </a:cubicBezTo>
                <a:cubicBezTo>
                  <a:pt x="1782670" y="29848"/>
                  <a:pt x="1689791" y="40680"/>
                  <a:pt x="1459382" y="18288"/>
                </a:cubicBezTo>
                <a:cubicBezTo>
                  <a:pt x="1228973" y="-4104"/>
                  <a:pt x="915486" y="36501"/>
                  <a:pt x="774497" y="18288"/>
                </a:cubicBezTo>
                <a:cubicBezTo>
                  <a:pt x="633508" y="75"/>
                  <a:pt x="361442" y="-11107"/>
                  <a:pt x="0" y="18288"/>
                </a:cubicBezTo>
                <a:cubicBezTo>
                  <a:pt x="-591" y="13205"/>
                  <a:pt x="-663" y="6329"/>
                  <a:pt x="0" y="0"/>
                </a:cubicBezTo>
                <a:close/>
              </a:path>
              <a:path w="4480560" h="18288" stroke="0" extrusionOk="0">
                <a:moveTo>
                  <a:pt x="0" y="0"/>
                </a:moveTo>
                <a:cubicBezTo>
                  <a:pt x="285465" y="225"/>
                  <a:pt x="322691" y="16223"/>
                  <a:pt x="595274" y="0"/>
                </a:cubicBezTo>
                <a:cubicBezTo>
                  <a:pt x="867857" y="-16223"/>
                  <a:pt x="989129" y="-11242"/>
                  <a:pt x="1100938" y="0"/>
                </a:cubicBezTo>
                <a:cubicBezTo>
                  <a:pt x="1212747" y="11242"/>
                  <a:pt x="1574350" y="-36410"/>
                  <a:pt x="1830629" y="0"/>
                </a:cubicBezTo>
                <a:cubicBezTo>
                  <a:pt x="2086908" y="36410"/>
                  <a:pt x="2180922" y="4645"/>
                  <a:pt x="2425903" y="0"/>
                </a:cubicBezTo>
                <a:cubicBezTo>
                  <a:pt x="2670884" y="-4645"/>
                  <a:pt x="2782024" y="22929"/>
                  <a:pt x="3021178" y="0"/>
                </a:cubicBezTo>
                <a:cubicBezTo>
                  <a:pt x="3260332" y="-22929"/>
                  <a:pt x="3456982" y="-1586"/>
                  <a:pt x="3750869" y="0"/>
                </a:cubicBezTo>
                <a:cubicBezTo>
                  <a:pt x="4044756" y="1586"/>
                  <a:pt x="4302726" y="17043"/>
                  <a:pt x="4480560" y="0"/>
                </a:cubicBezTo>
                <a:cubicBezTo>
                  <a:pt x="4479674" y="5429"/>
                  <a:pt x="4481381" y="14046"/>
                  <a:pt x="4480560" y="18288"/>
                </a:cubicBezTo>
                <a:cubicBezTo>
                  <a:pt x="4279652" y="-6850"/>
                  <a:pt x="4200762" y="41566"/>
                  <a:pt x="3930091" y="18288"/>
                </a:cubicBezTo>
                <a:cubicBezTo>
                  <a:pt x="3659420" y="-4990"/>
                  <a:pt x="3456052" y="22294"/>
                  <a:pt x="3290011" y="18288"/>
                </a:cubicBezTo>
                <a:cubicBezTo>
                  <a:pt x="3123970" y="14282"/>
                  <a:pt x="2882392" y="32818"/>
                  <a:pt x="2649931" y="18288"/>
                </a:cubicBezTo>
                <a:cubicBezTo>
                  <a:pt x="2417470" y="3758"/>
                  <a:pt x="2238426" y="7337"/>
                  <a:pt x="2054657" y="18288"/>
                </a:cubicBezTo>
                <a:cubicBezTo>
                  <a:pt x="1870888" y="29239"/>
                  <a:pt x="1566368" y="45040"/>
                  <a:pt x="1324966" y="18288"/>
                </a:cubicBezTo>
                <a:cubicBezTo>
                  <a:pt x="1083564" y="-8464"/>
                  <a:pt x="787410" y="10946"/>
                  <a:pt x="595274" y="18288"/>
                </a:cubicBezTo>
                <a:cubicBezTo>
                  <a:pt x="403138" y="25630"/>
                  <a:pt x="169622" y="10499"/>
                  <a:pt x="0" y="18288"/>
                </a:cubicBezTo>
                <a:cubicBezTo>
                  <a:pt x="668" y="13665"/>
                  <a:pt x="578" y="5675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7B3CCC-326F-B19E-4266-445E835605D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0924" y="239282"/>
            <a:ext cx="6802452" cy="6358071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>
              <a:buNone/>
            </a:pPr>
            <a:r>
              <a:rPr lang="en-US" sz="2000" dirty="0"/>
              <a:t>OSIGURAVANJE POZITIVNOG TERAPIJSKOG ISKUSTVA</a:t>
            </a:r>
          </a:p>
          <a:p>
            <a:pPr marL="0" indent="0">
              <a:buNone/>
            </a:pPr>
            <a:r>
              <a:rPr lang="en-US" sz="2000" dirty="0" err="1"/>
              <a:t>Terapeuti</a:t>
            </a:r>
            <a:r>
              <a:rPr lang="en-US" sz="2000" dirty="0"/>
              <a:t> </a:t>
            </a:r>
            <a:r>
              <a:rPr lang="en-US" sz="2000" dirty="0" err="1"/>
              <a:t>mogu</a:t>
            </a:r>
            <a:r>
              <a:rPr lang="en-US" sz="2000" dirty="0"/>
              <a:t> </a:t>
            </a:r>
            <a:r>
              <a:rPr lang="en-US" sz="2000" dirty="0" err="1"/>
              <a:t>pomoći</a:t>
            </a:r>
            <a:r>
              <a:rPr lang="en-US" sz="2000" dirty="0"/>
              <a:t> </a:t>
            </a:r>
            <a:r>
              <a:rPr lang="en-US" sz="2000" dirty="0" err="1"/>
              <a:t>jačati</a:t>
            </a:r>
            <a:r>
              <a:rPr lang="en-US" sz="2000" dirty="0"/>
              <a:t> </a:t>
            </a:r>
            <a:r>
              <a:rPr lang="en-US" sz="2000" dirty="0" err="1"/>
              <a:t>pozitivnije</a:t>
            </a:r>
            <a:r>
              <a:rPr lang="en-US" sz="2000" dirty="0"/>
              <a:t> </a:t>
            </a:r>
            <a:r>
              <a:rPr lang="en-US" sz="2000" dirty="0" err="1"/>
              <a:t>viđenje</a:t>
            </a:r>
            <a:r>
              <a:rPr lang="en-US" sz="2000" dirty="0"/>
              <a:t> </a:t>
            </a:r>
            <a:r>
              <a:rPr lang="en-US" sz="2000" dirty="0" err="1"/>
              <a:t>sebe</a:t>
            </a:r>
            <a:r>
              <a:rPr lang="en-US" sz="2000" dirty="0"/>
              <a:t> </a:t>
            </a:r>
            <a:r>
              <a:rPr lang="en-US" sz="2000" dirty="0" err="1"/>
              <a:t>i</a:t>
            </a:r>
            <a:r>
              <a:rPr lang="en-US" sz="2000" dirty="0"/>
              <a:t> </a:t>
            </a:r>
            <a:r>
              <a:rPr lang="en-US" sz="2000" dirty="0" err="1"/>
              <a:t>drugih</a:t>
            </a:r>
            <a:r>
              <a:rPr lang="en-US" sz="2000" dirty="0"/>
              <a:t>:</a:t>
            </a:r>
          </a:p>
          <a:p>
            <a:r>
              <a:rPr lang="en-US" sz="2000" dirty="0" err="1"/>
              <a:t>Koristeći</a:t>
            </a:r>
            <a:r>
              <a:rPr lang="en-US" sz="2000" dirty="0"/>
              <a:t> </a:t>
            </a:r>
            <a:r>
              <a:rPr lang="en-US" sz="2000" dirty="0" err="1"/>
              <a:t>pozitivno</a:t>
            </a:r>
            <a:r>
              <a:rPr lang="en-US" sz="2000" dirty="0"/>
              <a:t> </a:t>
            </a:r>
            <a:r>
              <a:rPr lang="en-US" sz="2000" dirty="0" err="1"/>
              <a:t>osnaživanje</a:t>
            </a:r>
          </a:p>
          <a:p>
            <a:r>
              <a:rPr lang="en-US" sz="2000" dirty="0" err="1"/>
              <a:t>Koristeći</a:t>
            </a:r>
            <a:r>
              <a:rPr lang="en-US" sz="2000" dirty="0"/>
              <a:t> </a:t>
            </a:r>
            <a:r>
              <a:rPr lang="en-US" sz="2000" dirty="0" err="1"/>
              <a:t>samootkrivanje</a:t>
            </a:r>
          </a:p>
          <a:p>
            <a:r>
              <a:rPr lang="en-US" sz="2000" dirty="0" err="1"/>
              <a:t>Smanjujući</a:t>
            </a:r>
            <a:r>
              <a:rPr lang="en-US" sz="2000" dirty="0"/>
              <a:t> </a:t>
            </a:r>
            <a:r>
              <a:rPr lang="en-US" sz="2000" dirty="0" err="1"/>
              <a:t>nejednakost</a:t>
            </a:r>
            <a:r>
              <a:rPr lang="en-US" sz="2000" dirty="0"/>
              <a:t> u </a:t>
            </a:r>
            <a:r>
              <a:rPr lang="en-US" sz="2000" dirty="0" err="1"/>
              <a:t>terapijskom</a:t>
            </a:r>
            <a:r>
              <a:rPr lang="en-US" sz="2000" dirty="0"/>
              <a:t> </a:t>
            </a:r>
            <a:r>
              <a:rPr lang="en-US" sz="2000" dirty="0" err="1"/>
              <a:t>odnosu</a:t>
            </a:r>
          </a:p>
          <a:p>
            <a:r>
              <a:rPr lang="en-US" sz="2000" dirty="0"/>
              <a:t>Ne </a:t>
            </a:r>
            <a:r>
              <a:rPr lang="en-US" sz="2000" dirty="0" err="1"/>
              <a:t>slažući</a:t>
            </a:r>
            <a:r>
              <a:rPr lang="en-US" sz="2000" dirty="0"/>
              <a:t> se s </a:t>
            </a:r>
            <a:r>
              <a:rPr lang="en-US" sz="2000" dirty="0" err="1"/>
              <a:t>pacijentovim</a:t>
            </a:r>
            <a:r>
              <a:rPr lang="en-US" sz="2000" dirty="0"/>
              <a:t> </a:t>
            </a:r>
            <a:r>
              <a:rPr lang="en-US" sz="2000" dirty="0" err="1"/>
              <a:t>negativnim</a:t>
            </a:r>
            <a:r>
              <a:rPr lang="en-US" sz="2000" dirty="0"/>
              <a:t> </a:t>
            </a:r>
            <a:r>
              <a:rPr lang="en-US" sz="2000" dirty="0" err="1"/>
              <a:t>viđenjem</a:t>
            </a:r>
            <a:r>
              <a:rPr lang="en-US" sz="2000" dirty="0"/>
              <a:t> </a:t>
            </a:r>
            <a:r>
              <a:rPr lang="en-US" sz="2000" dirty="0" err="1"/>
              <a:t>sebe</a:t>
            </a:r>
          </a:p>
          <a:p>
            <a:r>
              <a:rPr lang="en-US" sz="2000" dirty="0" err="1"/>
              <a:t>Nudeći</a:t>
            </a:r>
            <a:r>
              <a:rPr lang="en-US" sz="2000" dirty="0"/>
              <a:t> </a:t>
            </a:r>
            <a:r>
              <a:rPr lang="en-US" sz="2000" dirty="0" err="1"/>
              <a:t>realnu</a:t>
            </a:r>
            <a:r>
              <a:rPr lang="en-US" sz="2000" dirty="0"/>
              <a:t> </a:t>
            </a:r>
            <a:r>
              <a:rPr lang="en-US" sz="2000" dirty="0" err="1"/>
              <a:t>nadu</a:t>
            </a:r>
          </a:p>
          <a:p>
            <a:r>
              <a:rPr lang="en-US" sz="2000" dirty="0" err="1"/>
              <a:t>Izravno</a:t>
            </a:r>
            <a:r>
              <a:rPr lang="en-US" sz="2000" dirty="0"/>
              <a:t> </a:t>
            </a:r>
            <a:r>
              <a:rPr lang="en-US" sz="2000" dirty="0" err="1"/>
              <a:t>izražavajući</a:t>
            </a:r>
            <a:r>
              <a:rPr lang="en-US" sz="2000" dirty="0"/>
              <a:t> </a:t>
            </a:r>
            <a:r>
              <a:rPr lang="en-US" sz="2000" dirty="0" err="1"/>
              <a:t>empatiju</a:t>
            </a:r>
            <a:r>
              <a:rPr lang="en-US" sz="2000" dirty="0"/>
              <a:t> </a:t>
            </a:r>
            <a:r>
              <a:rPr lang="en-US" sz="2000" dirty="0" err="1"/>
              <a:t>i</a:t>
            </a:r>
            <a:r>
              <a:rPr lang="en-US" sz="2000" dirty="0"/>
              <a:t> </a:t>
            </a:r>
            <a:r>
              <a:rPr lang="en-US" sz="2000" dirty="0" err="1"/>
              <a:t>brižnost</a:t>
            </a:r>
          </a:p>
          <a:p>
            <a:r>
              <a:rPr lang="en-US" sz="2000" dirty="0" err="1"/>
              <a:t>Izražavajući</a:t>
            </a:r>
            <a:r>
              <a:rPr lang="en-US" sz="2000" dirty="0"/>
              <a:t> </a:t>
            </a:r>
            <a:r>
              <a:rPr lang="en-US" sz="2000" dirty="0" err="1"/>
              <a:t>žaljenje</a:t>
            </a:r>
            <a:r>
              <a:rPr lang="en-US" sz="2000" dirty="0"/>
              <a:t> </a:t>
            </a:r>
            <a:r>
              <a:rPr lang="en-US" sz="2000" dirty="0" err="1"/>
              <a:t>zbog</a:t>
            </a:r>
            <a:r>
              <a:rPr lang="en-US" sz="2000" dirty="0"/>
              <a:t> </a:t>
            </a:r>
            <a:r>
              <a:rPr lang="en-US" sz="2000" dirty="0" err="1"/>
              <a:t>terapijskih</a:t>
            </a:r>
            <a:r>
              <a:rPr lang="en-US" sz="2000" dirty="0"/>
              <a:t> </a:t>
            </a:r>
            <a:r>
              <a:rPr lang="en-US" sz="2000" dirty="0" err="1"/>
              <a:t>ograničenja</a:t>
            </a:r>
          </a:p>
          <a:p>
            <a:r>
              <a:rPr lang="en-US" sz="2000" dirty="0" err="1"/>
              <a:t>Pomažući</a:t>
            </a:r>
            <a:r>
              <a:rPr lang="en-US" sz="2000" dirty="0"/>
              <a:t> </a:t>
            </a:r>
            <a:r>
              <a:rPr lang="hr-HR" sz="2000" dirty="0" smtClean="0"/>
              <a:t>kl</a:t>
            </a:r>
            <a:r>
              <a:rPr lang="en-US" sz="2000" dirty="0" err="1" smtClean="0"/>
              <a:t>ijentu</a:t>
            </a:r>
            <a:r>
              <a:rPr lang="en-US" sz="2000" dirty="0" smtClean="0"/>
              <a:t> </a:t>
            </a:r>
            <a:r>
              <a:rPr lang="en-US" sz="2000" dirty="0"/>
              <a:t>da </a:t>
            </a:r>
            <a:r>
              <a:rPr lang="en-US" sz="2000" dirty="0" err="1"/>
              <a:t>uvidi</a:t>
            </a:r>
            <a:r>
              <a:rPr lang="en-US" sz="2000" dirty="0"/>
              <a:t> </a:t>
            </a:r>
            <a:r>
              <a:rPr lang="en-US" sz="2000" dirty="0" err="1"/>
              <a:t>terapeutov</a:t>
            </a:r>
            <a:r>
              <a:rPr lang="en-US" sz="2000" dirty="0"/>
              <a:t> </a:t>
            </a:r>
            <a:r>
              <a:rPr lang="en-US" sz="2000" dirty="0" err="1"/>
              <a:t>osjećaj</a:t>
            </a:r>
            <a:r>
              <a:rPr lang="en-US" sz="2000" dirty="0"/>
              <a:t> </a:t>
            </a:r>
            <a:r>
              <a:rPr lang="en-US" sz="2000" dirty="0" err="1"/>
              <a:t>povezanosti</a:t>
            </a:r>
            <a:endParaRPr lang="en-US" sz="2000" dirty="0"/>
          </a:p>
          <a:p>
            <a:r>
              <a:rPr lang="en-US" sz="2000" dirty="0"/>
              <a:t>*</a:t>
            </a:r>
            <a:r>
              <a:rPr lang="en-US" sz="2000" dirty="0" err="1"/>
              <a:t>terapeuti</a:t>
            </a:r>
            <a:r>
              <a:rPr lang="en-US" sz="2000" dirty="0"/>
              <a:t> </a:t>
            </a:r>
            <a:r>
              <a:rPr lang="en-US" sz="2000" dirty="0" err="1"/>
              <a:t>mogu</a:t>
            </a:r>
            <a:r>
              <a:rPr lang="en-US" sz="2000" dirty="0"/>
              <a:t> </a:t>
            </a:r>
            <a:r>
              <a:rPr lang="en-US" sz="2000" dirty="0" err="1"/>
              <a:t>mijenjati</a:t>
            </a:r>
            <a:r>
              <a:rPr lang="en-US" sz="2000" dirty="0"/>
              <a:t> </a:t>
            </a:r>
            <a:r>
              <a:rPr lang="en-US" sz="2000" dirty="0" err="1"/>
              <a:t>viđenja</a:t>
            </a:r>
            <a:r>
              <a:rPr lang="en-US" sz="2000" dirty="0"/>
              <a:t> </a:t>
            </a:r>
            <a:r>
              <a:rPr lang="en-US" sz="2000" dirty="0" err="1"/>
              <a:t>drugih</a:t>
            </a:r>
            <a:r>
              <a:rPr lang="en-US" sz="2000" dirty="0"/>
              <a:t> </a:t>
            </a:r>
            <a:r>
              <a:rPr lang="en-US" sz="2000" dirty="0" err="1"/>
              <a:t>pokazujući</a:t>
            </a:r>
            <a:r>
              <a:rPr lang="en-US" sz="2000" dirty="0"/>
              <a:t> </a:t>
            </a:r>
            <a:r>
              <a:rPr lang="en-US" sz="2000" dirty="0" err="1"/>
              <a:t>kako</a:t>
            </a:r>
            <a:r>
              <a:rPr lang="en-US" sz="2000" dirty="0"/>
              <a:t> </a:t>
            </a:r>
            <a:r>
              <a:rPr lang="en-US" sz="2000" dirty="0" err="1"/>
              <a:t>ih</a:t>
            </a:r>
            <a:r>
              <a:rPr lang="en-US" sz="2000" dirty="0"/>
              <a:t> </a:t>
            </a:r>
            <a:r>
              <a:rPr lang="en-US" sz="2000" dirty="0" err="1"/>
              <a:t>neće</a:t>
            </a:r>
            <a:r>
              <a:rPr lang="en-US" sz="2000" dirty="0"/>
              <a:t> </a:t>
            </a:r>
            <a:r>
              <a:rPr lang="en-US" sz="2000" dirty="0" err="1"/>
              <a:t>povrijediti</a:t>
            </a:r>
            <a:r>
              <a:rPr lang="en-US" sz="2000" dirty="0"/>
              <a:t> </a:t>
            </a:r>
            <a:r>
              <a:rPr lang="en-US" sz="2000" dirty="0" err="1"/>
              <a:t>i</a:t>
            </a:r>
            <a:r>
              <a:rPr lang="en-US" sz="2000" dirty="0"/>
              <a:t> </a:t>
            </a:r>
            <a:r>
              <a:rPr lang="en-US" sz="2000" dirty="0" err="1"/>
              <a:t>dajući</a:t>
            </a:r>
            <a:r>
              <a:rPr lang="en-US" sz="2000" dirty="0"/>
              <a:t> </a:t>
            </a:r>
            <a:r>
              <a:rPr lang="en-US" sz="2000" dirty="0" err="1"/>
              <a:t>primjere</a:t>
            </a:r>
            <a:r>
              <a:rPr lang="en-US" sz="2000" dirty="0"/>
              <a:t> za </a:t>
            </a:r>
            <a:r>
              <a:rPr lang="en-US" sz="2000" dirty="0" err="1"/>
              <a:t>uspješno</a:t>
            </a:r>
            <a:r>
              <a:rPr lang="en-US" sz="2000" dirty="0"/>
              <a:t> </a:t>
            </a:r>
            <a:r>
              <a:rPr lang="en-US" sz="2000" dirty="0" err="1"/>
              <a:t>rješavanje</a:t>
            </a:r>
            <a:r>
              <a:rPr lang="en-US" sz="2000" dirty="0"/>
              <a:t>  </a:t>
            </a:r>
            <a:r>
              <a:rPr lang="en-US" sz="2000" dirty="0" err="1"/>
              <a:t>interpersonalnih</a:t>
            </a:r>
            <a:r>
              <a:rPr lang="en-US" sz="2000" dirty="0"/>
              <a:t> </a:t>
            </a:r>
            <a:r>
              <a:rPr lang="en-US" sz="2000" dirty="0" err="1"/>
              <a:t>problema</a:t>
            </a:r>
          </a:p>
        </p:txBody>
      </p:sp>
    </p:spTree>
    <p:extLst>
      <p:ext uri="{BB962C8B-B14F-4D97-AF65-F5344CB8AC3E}">
        <p14:creationId xmlns:p14="http://schemas.microsoft.com/office/powerpoint/2010/main" val="42854933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100EDD19-6802-4EC3-95CE-CFFAB042CFD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59727EA-E981-36DA-2331-0A734496F9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sz="5400"/>
              <a:t>Korištenje pozitivnog osnaživanja</a:t>
            </a:r>
          </a:p>
        </p:txBody>
      </p:sp>
      <p:sp>
        <p:nvSpPr>
          <p:cNvPr id="13" name="sketch line">
            <a:extLst>
              <a:ext uri="{FF2B5EF4-FFF2-40B4-BE49-F238E27FC236}">
                <a16:creationId xmlns:a16="http://schemas.microsoft.com/office/drawing/2014/main" id="{DB17E863-922E-4C26-BD64-E8FD41D2866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69036" y="1677373"/>
            <a:ext cx="10853928" cy="18288"/>
          </a:xfrm>
          <a:custGeom>
            <a:avLst/>
            <a:gdLst>
              <a:gd name="connsiteX0" fmla="*/ 0 w 10853928"/>
              <a:gd name="connsiteY0" fmla="*/ 0 h 18288"/>
              <a:gd name="connsiteX1" fmla="*/ 461292 w 10853928"/>
              <a:gd name="connsiteY1" fmla="*/ 0 h 18288"/>
              <a:gd name="connsiteX2" fmla="*/ 1139662 w 10853928"/>
              <a:gd name="connsiteY2" fmla="*/ 0 h 18288"/>
              <a:gd name="connsiteX3" fmla="*/ 1926572 w 10853928"/>
              <a:gd name="connsiteY3" fmla="*/ 0 h 18288"/>
              <a:gd name="connsiteX4" fmla="*/ 2279325 w 10853928"/>
              <a:gd name="connsiteY4" fmla="*/ 0 h 18288"/>
              <a:gd name="connsiteX5" fmla="*/ 2632078 w 10853928"/>
              <a:gd name="connsiteY5" fmla="*/ 0 h 18288"/>
              <a:gd name="connsiteX6" fmla="*/ 3527527 w 10853928"/>
              <a:gd name="connsiteY6" fmla="*/ 0 h 18288"/>
              <a:gd name="connsiteX7" fmla="*/ 4205897 w 10853928"/>
              <a:gd name="connsiteY7" fmla="*/ 0 h 18288"/>
              <a:gd name="connsiteX8" fmla="*/ 4558650 w 10853928"/>
              <a:gd name="connsiteY8" fmla="*/ 0 h 18288"/>
              <a:gd name="connsiteX9" fmla="*/ 5237020 w 10853928"/>
              <a:gd name="connsiteY9" fmla="*/ 0 h 18288"/>
              <a:gd name="connsiteX10" fmla="*/ 6132469 w 10853928"/>
              <a:gd name="connsiteY10" fmla="*/ 0 h 18288"/>
              <a:gd name="connsiteX11" fmla="*/ 6702301 w 10853928"/>
              <a:gd name="connsiteY11" fmla="*/ 0 h 18288"/>
              <a:gd name="connsiteX12" fmla="*/ 7272132 w 10853928"/>
              <a:gd name="connsiteY12" fmla="*/ 0 h 18288"/>
              <a:gd name="connsiteX13" fmla="*/ 7950502 w 10853928"/>
              <a:gd name="connsiteY13" fmla="*/ 0 h 18288"/>
              <a:gd name="connsiteX14" fmla="*/ 8737412 w 10853928"/>
              <a:gd name="connsiteY14" fmla="*/ 0 h 18288"/>
              <a:gd name="connsiteX15" fmla="*/ 9524322 w 10853928"/>
              <a:gd name="connsiteY15" fmla="*/ 0 h 18288"/>
              <a:gd name="connsiteX16" fmla="*/ 10853928 w 10853928"/>
              <a:gd name="connsiteY16" fmla="*/ 0 h 18288"/>
              <a:gd name="connsiteX17" fmla="*/ 10853928 w 10853928"/>
              <a:gd name="connsiteY17" fmla="*/ 18288 h 18288"/>
              <a:gd name="connsiteX18" fmla="*/ 10392636 w 10853928"/>
              <a:gd name="connsiteY18" fmla="*/ 18288 h 18288"/>
              <a:gd name="connsiteX19" fmla="*/ 9497187 w 10853928"/>
              <a:gd name="connsiteY19" fmla="*/ 18288 h 18288"/>
              <a:gd name="connsiteX20" fmla="*/ 8818817 w 10853928"/>
              <a:gd name="connsiteY20" fmla="*/ 18288 h 18288"/>
              <a:gd name="connsiteX21" fmla="*/ 8466064 w 10853928"/>
              <a:gd name="connsiteY21" fmla="*/ 18288 h 18288"/>
              <a:gd name="connsiteX22" fmla="*/ 7787693 w 10853928"/>
              <a:gd name="connsiteY22" fmla="*/ 18288 h 18288"/>
              <a:gd name="connsiteX23" fmla="*/ 7217862 w 10853928"/>
              <a:gd name="connsiteY23" fmla="*/ 18288 h 18288"/>
              <a:gd name="connsiteX24" fmla="*/ 6648031 w 10853928"/>
              <a:gd name="connsiteY24" fmla="*/ 18288 h 18288"/>
              <a:gd name="connsiteX25" fmla="*/ 6078200 w 10853928"/>
              <a:gd name="connsiteY25" fmla="*/ 18288 h 18288"/>
              <a:gd name="connsiteX26" fmla="*/ 5508368 w 10853928"/>
              <a:gd name="connsiteY26" fmla="*/ 18288 h 18288"/>
              <a:gd name="connsiteX27" fmla="*/ 4721459 w 10853928"/>
              <a:gd name="connsiteY27" fmla="*/ 18288 h 18288"/>
              <a:gd name="connsiteX28" fmla="*/ 4043088 w 10853928"/>
              <a:gd name="connsiteY28" fmla="*/ 18288 h 18288"/>
              <a:gd name="connsiteX29" fmla="*/ 3690336 w 10853928"/>
              <a:gd name="connsiteY29" fmla="*/ 18288 h 18288"/>
              <a:gd name="connsiteX30" fmla="*/ 3120504 w 10853928"/>
              <a:gd name="connsiteY30" fmla="*/ 18288 h 18288"/>
              <a:gd name="connsiteX31" fmla="*/ 2333595 w 10853928"/>
              <a:gd name="connsiteY31" fmla="*/ 18288 h 18288"/>
              <a:gd name="connsiteX32" fmla="*/ 1872303 w 10853928"/>
              <a:gd name="connsiteY32" fmla="*/ 18288 h 18288"/>
              <a:gd name="connsiteX33" fmla="*/ 976854 w 10853928"/>
              <a:gd name="connsiteY33" fmla="*/ 18288 h 18288"/>
              <a:gd name="connsiteX34" fmla="*/ 0 w 10853928"/>
              <a:gd name="connsiteY34" fmla="*/ 18288 h 18288"/>
              <a:gd name="connsiteX35" fmla="*/ 0 w 10853928"/>
              <a:gd name="connsiteY35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53928" h="18288" fill="none" extrusionOk="0">
                <a:moveTo>
                  <a:pt x="0" y="0"/>
                </a:moveTo>
                <a:cubicBezTo>
                  <a:pt x="146993" y="-19076"/>
                  <a:pt x="347684" y="-4790"/>
                  <a:pt x="461292" y="0"/>
                </a:cubicBezTo>
                <a:cubicBezTo>
                  <a:pt x="574900" y="4790"/>
                  <a:pt x="808367" y="19821"/>
                  <a:pt x="1139662" y="0"/>
                </a:cubicBezTo>
                <a:cubicBezTo>
                  <a:pt x="1470957" y="-19821"/>
                  <a:pt x="1627405" y="5721"/>
                  <a:pt x="1926572" y="0"/>
                </a:cubicBezTo>
                <a:cubicBezTo>
                  <a:pt x="2225739" y="-5721"/>
                  <a:pt x="2137730" y="-3235"/>
                  <a:pt x="2279325" y="0"/>
                </a:cubicBezTo>
                <a:cubicBezTo>
                  <a:pt x="2420920" y="3235"/>
                  <a:pt x="2456518" y="9685"/>
                  <a:pt x="2632078" y="0"/>
                </a:cubicBezTo>
                <a:cubicBezTo>
                  <a:pt x="2807638" y="-9685"/>
                  <a:pt x="3211516" y="-43007"/>
                  <a:pt x="3527527" y="0"/>
                </a:cubicBezTo>
                <a:cubicBezTo>
                  <a:pt x="3843538" y="43007"/>
                  <a:pt x="4058833" y="22042"/>
                  <a:pt x="4205897" y="0"/>
                </a:cubicBezTo>
                <a:cubicBezTo>
                  <a:pt x="4352961" y="-22042"/>
                  <a:pt x="4474805" y="-11846"/>
                  <a:pt x="4558650" y="0"/>
                </a:cubicBezTo>
                <a:cubicBezTo>
                  <a:pt x="4642495" y="11846"/>
                  <a:pt x="5041928" y="-6069"/>
                  <a:pt x="5237020" y="0"/>
                </a:cubicBezTo>
                <a:cubicBezTo>
                  <a:pt x="5432112" y="6069"/>
                  <a:pt x="5943266" y="-17479"/>
                  <a:pt x="6132469" y="0"/>
                </a:cubicBezTo>
                <a:cubicBezTo>
                  <a:pt x="6321672" y="17479"/>
                  <a:pt x="6483872" y="26234"/>
                  <a:pt x="6702301" y="0"/>
                </a:cubicBezTo>
                <a:cubicBezTo>
                  <a:pt x="6920730" y="-26234"/>
                  <a:pt x="6991194" y="-15156"/>
                  <a:pt x="7272132" y="0"/>
                </a:cubicBezTo>
                <a:cubicBezTo>
                  <a:pt x="7553070" y="15156"/>
                  <a:pt x="7684444" y="-32961"/>
                  <a:pt x="7950502" y="0"/>
                </a:cubicBezTo>
                <a:cubicBezTo>
                  <a:pt x="8216560" y="32961"/>
                  <a:pt x="8493290" y="-10491"/>
                  <a:pt x="8737412" y="0"/>
                </a:cubicBezTo>
                <a:cubicBezTo>
                  <a:pt x="8981534" y="10491"/>
                  <a:pt x="9191586" y="-13899"/>
                  <a:pt x="9524322" y="0"/>
                </a:cubicBezTo>
                <a:cubicBezTo>
                  <a:pt x="9857058" y="13899"/>
                  <a:pt x="10297509" y="7485"/>
                  <a:pt x="10853928" y="0"/>
                </a:cubicBezTo>
                <a:cubicBezTo>
                  <a:pt x="10854574" y="4451"/>
                  <a:pt x="10854418" y="9226"/>
                  <a:pt x="10853928" y="18288"/>
                </a:cubicBezTo>
                <a:cubicBezTo>
                  <a:pt x="10691638" y="28522"/>
                  <a:pt x="10574319" y="29578"/>
                  <a:pt x="10392636" y="18288"/>
                </a:cubicBezTo>
                <a:cubicBezTo>
                  <a:pt x="10210953" y="6998"/>
                  <a:pt x="9836277" y="-16742"/>
                  <a:pt x="9497187" y="18288"/>
                </a:cubicBezTo>
                <a:cubicBezTo>
                  <a:pt x="9158097" y="53318"/>
                  <a:pt x="9119479" y="30714"/>
                  <a:pt x="8818817" y="18288"/>
                </a:cubicBezTo>
                <a:cubicBezTo>
                  <a:pt x="8518155" y="5863"/>
                  <a:pt x="8640037" y="6483"/>
                  <a:pt x="8466064" y="18288"/>
                </a:cubicBezTo>
                <a:cubicBezTo>
                  <a:pt x="8292091" y="30093"/>
                  <a:pt x="7997656" y="18914"/>
                  <a:pt x="7787693" y="18288"/>
                </a:cubicBezTo>
                <a:cubicBezTo>
                  <a:pt x="7577730" y="17662"/>
                  <a:pt x="7412468" y="21416"/>
                  <a:pt x="7217862" y="18288"/>
                </a:cubicBezTo>
                <a:cubicBezTo>
                  <a:pt x="7023256" y="15160"/>
                  <a:pt x="6898018" y="14824"/>
                  <a:pt x="6648031" y="18288"/>
                </a:cubicBezTo>
                <a:cubicBezTo>
                  <a:pt x="6398044" y="21752"/>
                  <a:pt x="6254402" y="38625"/>
                  <a:pt x="6078200" y="18288"/>
                </a:cubicBezTo>
                <a:cubicBezTo>
                  <a:pt x="5901998" y="-2049"/>
                  <a:pt x="5622886" y="3213"/>
                  <a:pt x="5508368" y="18288"/>
                </a:cubicBezTo>
                <a:cubicBezTo>
                  <a:pt x="5393850" y="33363"/>
                  <a:pt x="5036260" y="26830"/>
                  <a:pt x="4721459" y="18288"/>
                </a:cubicBezTo>
                <a:cubicBezTo>
                  <a:pt x="4406658" y="9746"/>
                  <a:pt x="4239221" y="41551"/>
                  <a:pt x="4043088" y="18288"/>
                </a:cubicBezTo>
                <a:cubicBezTo>
                  <a:pt x="3846955" y="-4975"/>
                  <a:pt x="3818802" y="34658"/>
                  <a:pt x="3690336" y="18288"/>
                </a:cubicBezTo>
                <a:cubicBezTo>
                  <a:pt x="3561870" y="1918"/>
                  <a:pt x="3265491" y="42194"/>
                  <a:pt x="3120504" y="18288"/>
                </a:cubicBezTo>
                <a:cubicBezTo>
                  <a:pt x="2975517" y="-5618"/>
                  <a:pt x="2720254" y="36673"/>
                  <a:pt x="2333595" y="18288"/>
                </a:cubicBezTo>
                <a:cubicBezTo>
                  <a:pt x="1946936" y="-97"/>
                  <a:pt x="2097241" y="5776"/>
                  <a:pt x="1872303" y="18288"/>
                </a:cubicBezTo>
                <a:cubicBezTo>
                  <a:pt x="1647365" y="30800"/>
                  <a:pt x="1282708" y="45380"/>
                  <a:pt x="976854" y="18288"/>
                </a:cubicBezTo>
                <a:cubicBezTo>
                  <a:pt x="671000" y="-8804"/>
                  <a:pt x="408401" y="-12775"/>
                  <a:pt x="0" y="18288"/>
                </a:cubicBezTo>
                <a:cubicBezTo>
                  <a:pt x="-213" y="9468"/>
                  <a:pt x="187" y="4459"/>
                  <a:pt x="0" y="0"/>
                </a:cubicBezTo>
                <a:close/>
              </a:path>
              <a:path w="10853928" h="18288" stroke="0" extrusionOk="0">
                <a:moveTo>
                  <a:pt x="0" y="0"/>
                </a:moveTo>
                <a:cubicBezTo>
                  <a:pt x="267322" y="15284"/>
                  <a:pt x="415388" y="-21048"/>
                  <a:pt x="569831" y="0"/>
                </a:cubicBezTo>
                <a:cubicBezTo>
                  <a:pt x="724274" y="21048"/>
                  <a:pt x="769333" y="-2353"/>
                  <a:pt x="922584" y="0"/>
                </a:cubicBezTo>
                <a:cubicBezTo>
                  <a:pt x="1075835" y="2353"/>
                  <a:pt x="1399490" y="-145"/>
                  <a:pt x="1818033" y="0"/>
                </a:cubicBezTo>
                <a:cubicBezTo>
                  <a:pt x="2236576" y="145"/>
                  <a:pt x="2145330" y="5482"/>
                  <a:pt x="2387864" y="0"/>
                </a:cubicBezTo>
                <a:cubicBezTo>
                  <a:pt x="2630398" y="-5482"/>
                  <a:pt x="2793207" y="18487"/>
                  <a:pt x="2957695" y="0"/>
                </a:cubicBezTo>
                <a:cubicBezTo>
                  <a:pt x="3122183" y="-18487"/>
                  <a:pt x="3579141" y="19003"/>
                  <a:pt x="3853144" y="0"/>
                </a:cubicBezTo>
                <a:cubicBezTo>
                  <a:pt x="4127147" y="-19003"/>
                  <a:pt x="4209857" y="12211"/>
                  <a:pt x="4314436" y="0"/>
                </a:cubicBezTo>
                <a:cubicBezTo>
                  <a:pt x="4419015" y="-12211"/>
                  <a:pt x="4762459" y="-17220"/>
                  <a:pt x="5209885" y="0"/>
                </a:cubicBezTo>
                <a:cubicBezTo>
                  <a:pt x="5657311" y="17220"/>
                  <a:pt x="5692663" y="-3290"/>
                  <a:pt x="6105335" y="0"/>
                </a:cubicBezTo>
                <a:cubicBezTo>
                  <a:pt x="6518007" y="3290"/>
                  <a:pt x="6455516" y="-5124"/>
                  <a:pt x="6783705" y="0"/>
                </a:cubicBezTo>
                <a:cubicBezTo>
                  <a:pt x="7111894" y="5124"/>
                  <a:pt x="7441941" y="-17829"/>
                  <a:pt x="7679154" y="0"/>
                </a:cubicBezTo>
                <a:cubicBezTo>
                  <a:pt x="7916367" y="17829"/>
                  <a:pt x="8102967" y="-24363"/>
                  <a:pt x="8248985" y="0"/>
                </a:cubicBezTo>
                <a:cubicBezTo>
                  <a:pt x="8395003" y="24363"/>
                  <a:pt x="8552393" y="25505"/>
                  <a:pt x="8818817" y="0"/>
                </a:cubicBezTo>
                <a:cubicBezTo>
                  <a:pt x="9085241" y="-25505"/>
                  <a:pt x="9411308" y="38000"/>
                  <a:pt x="9605726" y="0"/>
                </a:cubicBezTo>
                <a:cubicBezTo>
                  <a:pt x="9800144" y="-38000"/>
                  <a:pt x="10006468" y="-25741"/>
                  <a:pt x="10175558" y="0"/>
                </a:cubicBezTo>
                <a:cubicBezTo>
                  <a:pt x="10344648" y="25741"/>
                  <a:pt x="10696282" y="695"/>
                  <a:pt x="10853928" y="0"/>
                </a:cubicBezTo>
                <a:cubicBezTo>
                  <a:pt x="10853521" y="8690"/>
                  <a:pt x="10853774" y="14141"/>
                  <a:pt x="10853928" y="18288"/>
                </a:cubicBezTo>
                <a:cubicBezTo>
                  <a:pt x="10608124" y="24255"/>
                  <a:pt x="10343415" y="22307"/>
                  <a:pt x="10067018" y="18288"/>
                </a:cubicBezTo>
                <a:cubicBezTo>
                  <a:pt x="9790621" y="14270"/>
                  <a:pt x="9843266" y="3564"/>
                  <a:pt x="9714266" y="18288"/>
                </a:cubicBezTo>
                <a:cubicBezTo>
                  <a:pt x="9585266" y="33012"/>
                  <a:pt x="9379484" y="1875"/>
                  <a:pt x="9252974" y="18288"/>
                </a:cubicBezTo>
                <a:cubicBezTo>
                  <a:pt x="9126464" y="34701"/>
                  <a:pt x="8580678" y="-4904"/>
                  <a:pt x="8357525" y="18288"/>
                </a:cubicBezTo>
                <a:cubicBezTo>
                  <a:pt x="8134372" y="41480"/>
                  <a:pt x="7903199" y="26458"/>
                  <a:pt x="7679154" y="18288"/>
                </a:cubicBezTo>
                <a:cubicBezTo>
                  <a:pt x="7455109" y="10118"/>
                  <a:pt x="7435944" y="27109"/>
                  <a:pt x="7217862" y="18288"/>
                </a:cubicBezTo>
                <a:cubicBezTo>
                  <a:pt x="6999780" y="9467"/>
                  <a:pt x="6680409" y="18985"/>
                  <a:pt x="6539492" y="18288"/>
                </a:cubicBezTo>
                <a:cubicBezTo>
                  <a:pt x="6398575" y="17592"/>
                  <a:pt x="6312077" y="33018"/>
                  <a:pt x="6186739" y="18288"/>
                </a:cubicBezTo>
                <a:cubicBezTo>
                  <a:pt x="6061401" y="3558"/>
                  <a:pt x="5947033" y="12075"/>
                  <a:pt x="5833986" y="18288"/>
                </a:cubicBezTo>
                <a:cubicBezTo>
                  <a:pt x="5720939" y="24501"/>
                  <a:pt x="5482226" y="8586"/>
                  <a:pt x="5155616" y="18288"/>
                </a:cubicBezTo>
                <a:cubicBezTo>
                  <a:pt x="4829006" y="27991"/>
                  <a:pt x="4841274" y="29316"/>
                  <a:pt x="4694324" y="18288"/>
                </a:cubicBezTo>
                <a:cubicBezTo>
                  <a:pt x="4547374" y="7260"/>
                  <a:pt x="4077675" y="7013"/>
                  <a:pt x="3907414" y="18288"/>
                </a:cubicBezTo>
                <a:cubicBezTo>
                  <a:pt x="3737153" y="29564"/>
                  <a:pt x="3538393" y="21630"/>
                  <a:pt x="3446122" y="18288"/>
                </a:cubicBezTo>
                <a:cubicBezTo>
                  <a:pt x="3353851" y="14946"/>
                  <a:pt x="2990320" y="-8091"/>
                  <a:pt x="2659212" y="18288"/>
                </a:cubicBezTo>
                <a:cubicBezTo>
                  <a:pt x="2328104" y="44667"/>
                  <a:pt x="2427653" y="9607"/>
                  <a:pt x="2306460" y="18288"/>
                </a:cubicBezTo>
                <a:cubicBezTo>
                  <a:pt x="2185267" y="26969"/>
                  <a:pt x="1719763" y="3717"/>
                  <a:pt x="1519550" y="18288"/>
                </a:cubicBezTo>
                <a:cubicBezTo>
                  <a:pt x="1319337" y="32860"/>
                  <a:pt x="1167371" y="17040"/>
                  <a:pt x="1058258" y="18288"/>
                </a:cubicBezTo>
                <a:cubicBezTo>
                  <a:pt x="949145" y="19536"/>
                  <a:pt x="780234" y="31447"/>
                  <a:pt x="705505" y="18288"/>
                </a:cubicBezTo>
                <a:cubicBezTo>
                  <a:pt x="630776" y="5129"/>
                  <a:pt x="215796" y="30056"/>
                  <a:pt x="0" y="18288"/>
                </a:cubicBezTo>
                <a:cubicBezTo>
                  <a:pt x="-53" y="11301"/>
                  <a:pt x="-649" y="775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9C4CA53-A888-F09D-F4EE-5B1B105FC6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29384"/>
            <a:ext cx="10515600" cy="4251960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z="2200" dirty="0" err="1"/>
              <a:t>Kada</a:t>
            </a:r>
            <a:r>
              <a:rPr lang="en-US" sz="2200" dirty="0"/>
              <a:t> </a:t>
            </a:r>
            <a:r>
              <a:rPr lang="en-US" sz="2200" dirty="0" err="1"/>
              <a:t>počnu</a:t>
            </a:r>
            <a:r>
              <a:rPr lang="en-US" sz="2200" dirty="0"/>
              <a:t> </a:t>
            </a:r>
            <a:r>
              <a:rPr lang="en-US" sz="2200" dirty="0" err="1"/>
              <a:t>primjereno</a:t>
            </a:r>
            <a:r>
              <a:rPr lang="en-US" sz="2200" dirty="0"/>
              <a:t> </a:t>
            </a:r>
            <a:r>
              <a:rPr lang="en-US" sz="2200" dirty="0" err="1"/>
              <a:t>mijenjati</a:t>
            </a:r>
            <a:r>
              <a:rPr lang="en-US" sz="2200" dirty="0"/>
              <a:t> </a:t>
            </a:r>
            <a:r>
              <a:rPr lang="en-US" sz="2200" dirty="0" err="1"/>
              <a:t>način</a:t>
            </a:r>
            <a:r>
              <a:rPr lang="en-US" sz="2200" dirty="0"/>
              <a:t> </a:t>
            </a:r>
            <a:r>
              <a:rPr lang="en-US" sz="2200" dirty="0" err="1"/>
              <a:t>razmišljanja</a:t>
            </a:r>
            <a:r>
              <a:rPr lang="en-US" sz="2200" dirty="0"/>
              <a:t> </a:t>
            </a:r>
            <a:r>
              <a:rPr lang="en-US" sz="2200" dirty="0" err="1"/>
              <a:t>ili</a:t>
            </a:r>
            <a:r>
              <a:rPr lang="en-US" sz="2200" dirty="0"/>
              <a:t> </a:t>
            </a:r>
            <a:r>
              <a:rPr lang="en-US" sz="2200" dirty="0" err="1"/>
              <a:t>ponašanja</a:t>
            </a:r>
            <a:r>
              <a:rPr lang="en-US" sz="2200" dirty="0"/>
              <a:t> </a:t>
            </a:r>
            <a:r>
              <a:rPr lang="en-US" sz="2200" dirty="0" err="1"/>
              <a:t>koja</a:t>
            </a:r>
            <a:r>
              <a:rPr lang="en-US" sz="2200" dirty="0"/>
              <a:t> </a:t>
            </a:r>
            <a:r>
              <a:rPr lang="en-US" sz="2200" dirty="0" err="1"/>
              <a:t>upućuju</a:t>
            </a:r>
            <a:r>
              <a:rPr lang="en-US" sz="2200" dirty="0"/>
              <a:t> </a:t>
            </a:r>
            <a:r>
              <a:rPr lang="en-US" sz="2200" dirty="0" err="1"/>
              <a:t>na</a:t>
            </a:r>
            <a:r>
              <a:rPr lang="en-US" sz="2200" dirty="0"/>
              <a:t> </a:t>
            </a:r>
            <a:r>
              <a:rPr lang="en-US" sz="2200" dirty="0" err="1"/>
              <a:t>njihove</a:t>
            </a:r>
            <a:r>
              <a:rPr lang="en-US" sz="2200" dirty="0"/>
              <a:t> </a:t>
            </a:r>
            <a:r>
              <a:rPr lang="en-US" sz="2200" dirty="0" err="1"/>
              <a:t>pozitivne</a:t>
            </a:r>
            <a:r>
              <a:rPr lang="en-US" sz="2200" dirty="0"/>
              <a:t> </a:t>
            </a:r>
            <a:r>
              <a:rPr lang="en-US" sz="2200" dirty="0" err="1"/>
              <a:t>kvalitete</a:t>
            </a:r>
            <a:endParaRPr lang="en-US" sz="2200" dirty="0"/>
          </a:p>
          <a:p>
            <a:r>
              <a:rPr lang="en-US" sz="2200" dirty="0"/>
              <a:t>"Drago mi je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ste.</a:t>
            </a:r>
            <a:r>
              <a:rPr lang="en-US" sz="2200" dirty="0"/>
              <a:t>..(</a:t>
            </a:r>
            <a:r>
              <a:rPr lang="en-US" sz="2200" dirty="0" err="1"/>
              <a:t>otišli</a:t>
            </a:r>
            <a:r>
              <a:rPr lang="en-US" sz="2200" dirty="0"/>
              <a:t> </a:t>
            </a:r>
            <a:r>
              <a:rPr lang="en-US" sz="2200" dirty="0" err="1"/>
              <a:t>na</a:t>
            </a:r>
            <a:r>
              <a:rPr lang="en-US" sz="2200" dirty="0"/>
              <a:t> </a:t>
            </a:r>
            <a:r>
              <a:rPr lang="en-US" sz="2200" dirty="0" err="1"/>
              <a:t>zabavu</a:t>
            </a:r>
            <a:r>
              <a:rPr lang="en-US" sz="2200" dirty="0"/>
              <a:t> </a:t>
            </a:r>
            <a:r>
              <a:rPr lang="en-US" sz="2200" dirty="0" err="1"/>
              <a:t>i</a:t>
            </a:r>
            <a:r>
              <a:rPr lang="en-US" sz="2200" dirty="0"/>
              <a:t> dobro se </a:t>
            </a:r>
            <a:r>
              <a:rPr lang="en-US" sz="2200" dirty="0" err="1"/>
              <a:t>proveli</a:t>
            </a:r>
            <a:r>
              <a:rPr lang="en-US" sz="2200" dirty="0"/>
              <a:t>)"</a:t>
            </a:r>
          </a:p>
          <a:p>
            <a:r>
              <a:rPr lang="en-US" sz="2200" dirty="0"/>
              <a:t>"</a:t>
            </a:r>
            <a:r>
              <a:rPr lang="en-US" sz="2200" dirty="0" err="1"/>
              <a:t>Nadam</a:t>
            </a:r>
            <a:r>
              <a:rPr lang="en-US" sz="2200" dirty="0"/>
              <a:t> se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</a:t>
            </a:r>
            <a:r>
              <a:rPr lang="en-US" sz="2200" dirty="0"/>
              <a:t> </a:t>
            </a:r>
            <a:r>
              <a:rPr lang="en-US" sz="2200" dirty="0" err="1"/>
              <a:t>ponosni</a:t>
            </a:r>
            <a:r>
              <a:rPr lang="en-US" sz="2200" dirty="0"/>
              <a:t> </a:t>
            </a:r>
            <a:r>
              <a:rPr lang="en-US" sz="2200" dirty="0" err="1"/>
              <a:t>na</a:t>
            </a:r>
            <a:r>
              <a:rPr lang="en-US" sz="2200" dirty="0"/>
              <a:t> </a:t>
            </a:r>
            <a:r>
              <a:rPr lang="en-US" sz="2200" dirty="0" err="1"/>
              <a:t>sebe</a:t>
            </a:r>
            <a:r>
              <a:rPr lang="en-US" sz="2200" dirty="0"/>
              <a:t>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</a:t>
            </a:r>
            <a:r>
              <a:rPr lang="en-US" sz="2200" dirty="0"/>
              <a:t> </a:t>
            </a:r>
            <a:r>
              <a:rPr lang="en-US" sz="2200" dirty="0" err="1"/>
              <a:t>mogli</a:t>
            </a:r>
            <a:r>
              <a:rPr lang="en-US" sz="2200" dirty="0"/>
              <a:t>..(</a:t>
            </a:r>
            <a:r>
              <a:rPr lang="en-US" sz="2200" dirty="0" err="1"/>
              <a:t>odraditi</a:t>
            </a:r>
            <a:r>
              <a:rPr lang="en-US" sz="2200" dirty="0"/>
              <a:t> </a:t>
            </a:r>
            <a:r>
              <a:rPr lang="en-US" sz="2200" dirty="0" err="1"/>
              <a:t>ispite</a:t>
            </a:r>
            <a:r>
              <a:rPr lang="en-US" sz="2200" dirty="0"/>
              <a:t>)"</a:t>
            </a:r>
          </a:p>
          <a:p>
            <a:r>
              <a:rPr lang="en-US" sz="2200" dirty="0"/>
              <a:t>"</a:t>
            </a:r>
            <a:r>
              <a:rPr lang="en-US" sz="2200" dirty="0" err="1"/>
              <a:t>Kako</a:t>
            </a:r>
            <a:r>
              <a:rPr lang="en-US" sz="2200" dirty="0"/>
              <a:t> </a:t>
            </a:r>
            <a:r>
              <a:rPr lang="en-US" sz="2200" dirty="0" err="1"/>
              <a:t>divno</a:t>
            </a:r>
            <a:r>
              <a:rPr lang="en-US" sz="2200" dirty="0"/>
              <a:t>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ste.</a:t>
            </a:r>
            <a:r>
              <a:rPr lang="en-US" sz="2200" dirty="0"/>
              <a:t>..(</a:t>
            </a:r>
            <a:r>
              <a:rPr lang="en-US" sz="2200" dirty="0" err="1"/>
              <a:t>pomogli</a:t>
            </a:r>
            <a:r>
              <a:rPr lang="en-US" sz="2200" dirty="0"/>
              <a:t> </a:t>
            </a:r>
            <a:r>
              <a:rPr lang="en-US" sz="2200" dirty="0" err="1"/>
              <a:t>susjedu</a:t>
            </a:r>
            <a:r>
              <a:rPr lang="en-US" sz="2200" dirty="0"/>
              <a:t> </a:t>
            </a:r>
            <a:r>
              <a:rPr lang="en-US" sz="2200" dirty="0" err="1"/>
              <a:t>kad</a:t>
            </a:r>
            <a:r>
              <a:rPr lang="en-US" sz="2200" dirty="0"/>
              <a:t> je </a:t>
            </a:r>
            <a:r>
              <a:rPr lang="en-US" sz="2200" dirty="0" err="1"/>
              <a:t>trebalo</a:t>
            </a:r>
            <a:r>
              <a:rPr lang="en-US" sz="2200" dirty="0"/>
              <a:t>)"</a:t>
            </a:r>
          </a:p>
          <a:p>
            <a:r>
              <a:rPr lang="en-US" sz="2200" dirty="0"/>
              <a:t>"</a:t>
            </a:r>
            <a:r>
              <a:rPr lang="en-US" sz="2200" dirty="0" err="1"/>
              <a:t>Jako</a:t>
            </a:r>
            <a:r>
              <a:rPr lang="en-US" sz="2200" dirty="0"/>
              <a:t> je dobro...(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</a:t>
            </a:r>
            <a:r>
              <a:rPr lang="en-US" sz="2200" dirty="0"/>
              <a:t> se </a:t>
            </a:r>
            <a:r>
              <a:rPr lang="en-US" sz="2200" dirty="0" err="1"/>
              <a:t>prisilili</a:t>
            </a:r>
            <a:r>
              <a:rPr lang="en-US" sz="2200" dirty="0"/>
              <a:t> </a:t>
            </a:r>
            <a:r>
              <a:rPr lang="en-US" sz="2200" dirty="0" err="1"/>
              <a:t>ustati</a:t>
            </a:r>
            <a:r>
              <a:rPr lang="en-US" sz="2200" dirty="0"/>
              <a:t> </a:t>
            </a:r>
            <a:r>
              <a:rPr lang="en-US" sz="2200" dirty="0" err="1"/>
              <a:t>iz</a:t>
            </a:r>
            <a:r>
              <a:rPr lang="en-US" sz="2200" dirty="0"/>
              <a:t> </a:t>
            </a:r>
            <a:r>
              <a:rPr lang="en-US" sz="2200" dirty="0" err="1"/>
              <a:t>kreveta</a:t>
            </a:r>
            <a:r>
              <a:rPr lang="en-US" sz="2200" dirty="0"/>
              <a:t> </a:t>
            </a:r>
            <a:r>
              <a:rPr lang="en-US" sz="2200" dirty="0" err="1"/>
              <a:t>skoro</a:t>
            </a:r>
            <a:r>
              <a:rPr lang="en-US" sz="2200" dirty="0"/>
              <a:t> </a:t>
            </a:r>
            <a:r>
              <a:rPr lang="en-US" sz="2200" dirty="0" err="1"/>
              <a:t>svako</a:t>
            </a:r>
            <a:r>
              <a:rPr lang="en-US" sz="2200" dirty="0"/>
              <a:t> </a:t>
            </a:r>
            <a:r>
              <a:rPr lang="en-US" sz="2200" dirty="0" err="1"/>
              <a:t>jutro</a:t>
            </a:r>
            <a:r>
              <a:rPr lang="en-US" sz="2200" dirty="0"/>
              <a:t> </a:t>
            </a:r>
            <a:r>
              <a:rPr lang="en-US" sz="2200" dirty="0" err="1"/>
              <a:t>ovog</a:t>
            </a:r>
            <a:r>
              <a:rPr lang="en-US" sz="2200" dirty="0"/>
              <a:t> </a:t>
            </a:r>
            <a:r>
              <a:rPr lang="en-US" sz="2200" dirty="0" err="1"/>
              <a:t>tjedna</a:t>
            </a:r>
            <a:r>
              <a:rPr lang="en-US" sz="2200" dirty="0"/>
              <a:t>)"</a:t>
            </a:r>
          </a:p>
          <a:p>
            <a:endParaRPr lang="en-US" sz="2200" dirty="0"/>
          </a:p>
          <a:p>
            <a:r>
              <a:rPr lang="en-US" sz="2200" dirty="0" err="1"/>
              <a:t>Ohrabrujuće</a:t>
            </a:r>
            <a:r>
              <a:rPr lang="en-US" sz="2200" dirty="0"/>
              <a:t> </a:t>
            </a:r>
            <a:r>
              <a:rPr lang="en-US" sz="2200" dirty="0" err="1"/>
              <a:t>izjave</a:t>
            </a:r>
            <a:r>
              <a:rPr lang="en-US" sz="2200" dirty="0"/>
              <a:t> </a:t>
            </a:r>
            <a:r>
              <a:rPr lang="en-US" sz="2200" dirty="0" err="1"/>
              <a:t>mogu</a:t>
            </a:r>
            <a:r>
              <a:rPr lang="en-US" sz="2200" dirty="0"/>
              <a:t> </a:t>
            </a:r>
            <a:r>
              <a:rPr lang="en-US" sz="2200" dirty="0" err="1"/>
              <a:t>potkopati</a:t>
            </a:r>
            <a:r>
              <a:rPr lang="en-US" sz="2200" dirty="0"/>
              <a:t> </a:t>
            </a:r>
            <a:r>
              <a:rPr lang="en-US" sz="2200" dirty="0" err="1"/>
              <a:t>pacijentova</a:t>
            </a:r>
            <a:r>
              <a:rPr lang="en-US" sz="2200" dirty="0"/>
              <a:t> </a:t>
            </a:r>
            <a:r>
              <a:rPr lang="en-US" sz="2200" dirty="0" err="1"/>
              <a:t>vjerovanja</a:t>
            </a:r>
            <a:r>
              <a:rPr lang="en-US" sz="2200" dirty="0"/>
              <a:t> o </a:t>
            </a:r>
            <a:r>
              <a:rPr lang="en-US" sz="2200" dirty="0" err="1"/>
              <a:t>bespomoćnosti</a:t>
            </a:r>
            <a:r>
              <a:rPr lang="en-US" sz="2200" dirty="0"/>
              <a:t>, </a:t>
            </a:r>
            <a:r>
              <a:rPr lang="en-US" sz="2200" dirty="0" err="1"/>
              <a:t>nevoljenosti</a:t>
            </a:r>
            <a:r>
              <a:rPr lang="en-US" sz="2200" dirty="0"/>
              <a:t> </a:t>
            </a:r>
            <a:r>
              <a:rPr lang="en-US" sz="2200" dirty="0" err="1"/>
              <a:t>i</a:t>
            </a:r>
            <a:r>
              <a:rPr lang="en-US" sz="2200" dirty="0"/>
              <a:t> </a:t>
            </a:r>
            <a:r>
              <a:rPr lang="en-US" sz="2200" dirty="0" err="1"/>
              <a:t>bezvrijednosti</a:t>
            </a:r>
            <a:endParaRPr lang="en-US" sz="2200" dirty="0"/>
          </a:p>
          <a:p>
            <a:r>
              <a:rPr lang="hr-HR" sz="2200" dirty="0" smtClean="0"/>
              <a:t>Osnažuje</a:t>
            </a:r>
            <a:r>
              <a:rPr lang="en-US" sz="2200" dirty="0" smtClean="0"/>
              <a:t> </a:t>
            </a:r>
            <a:r>
              <a:rPr lang="en-US" sz="2200" dirty="0" err="1"/>
              <a:t>vjerovanja</a:t>
            </a:r>
            <a:r>
              <a:rPr lang="en-US" sz="2200" dirty="0"/>
              <a:t> da </a:t>
            </a:r>
            <a:r>
              <a:rPr lang="en-US" sz="2200" dirty="0" err="1"/>
              <a:t>su</a:t>
            </a:r>
            <a:r>
              <a:rPr lang="en-US" sz="2200" dirty="0"/>
              <a:t> </a:t>
            </a:r>
            <a:r>
              <a:rPr lang="en-US" sz="2200" dirty="0" err="1"/>
              <a:t>terapeuti</a:t>
            </a:r>
            <a:r>
              <a:rPr lang="en-US" sz="2200" dirty="0"/>
              <a:t> </a:t>
            </a:r>
            <a:r>
              <a:rPr lang="en-US" sz="2200" dirty="0" err="1"/>
              <a:t>podržavajući</a:t>
            </a:r>
            <a:r>
              <a:rPr lang="en-US" sz="2200" dirty="0"/>
              <a:t> </a:t>
            </a:r>
            <a:r>
              <a:rPr lang="en-US" sz="2200" dirty="0" err="1"/>
              <a:t>i</a:t>
            </a:r>
            <a:r>
              <a:rPr lang="en-US" sz="2200" dirty="0"/>
              <a:t> </a:t>
            </a:r>
            <a:r>
              <a:rPr lang="en-US" sz="2200" dirty="0" err="1"/>
              <a:t>brižni</a:t>
            </a:r>
            <a:endParaRPr lang="en-US" sz="2200" dirty="0"/>
          </a:p>
        </p:txBody>
      </p:sp>
    </p:spTree>
    <p:extLst>
      <p:ext uri="{BB962C8B-B14F-4D97-AF65-F5344CB8AC3E}">
        <p14:creationId xmlns:p14="http://schemas.microsoft.com/office/powerpoint/2010/main" val="35647195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D2DA31-386D-2289-546E-E0B90DCB47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080217"/>
          </a:xfrm>
        </p:spPr>
        <p:txBody>
          <a:bodyPr/>
          <a:lstStyle/>
          <a:p>
            <a:r>
              <a:rPr lang="en-US" sz="2800" dirty="0" smtClean="0"/>
              <a:t>KORIŠTENJE SAMOOTKRIVANJA</a:t>
            </a:r>
            <a:r>
              <a:rPr lang="hr-HR" dirty="0" smtClean="0"/>
              <a:t>:</a:t>
            </a:r>
            <a:endParaRPr lang="en-US" dirty="0" err="1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3D19EF-2692-B943-492A-66938DEA52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37187"/>
            <a:ext cx="10515600" cy="4839776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hr-HR" sz="2400" dirty="0" smtClean="0"/>
              <a:t>Može pomoći</a:t>
            </a:r>
            <a:r>
              <a:rPr lang="en-US" sz="2400" dirty="0" smtClean="0"/>
              <a:t> </a:t>
            </a:r>
            <a:r>
              <a:rPr lang="en-US" sz="2400" dirty="0"/>
              <a:t>u </a:t>
            </a:r>
            <a:r>
              <a:rPr lang="en-US" sz="2400" dirty="0" err="1"/>
              <a:t>jačanju</a:t>
            </a:r>
            <a:r>
              <a:rPr lang="en-US" sz="2400" dirty="0"/>
              <a:t> </a:t>
            </a:r>
            <a:r>
              <a:rPr lang="en-US" sz="2400" dirty="0" err="1"/>
              <a:t>terapijske</a:t>
            </a:r>
            <a:r>
              <a:rPr lang="en-US" sz="2400" dirty="0"/>
              <a:t> </a:t>
            </a:r>
            <a:r>
              <a:rPr lang="en-US" sz="2400" dirty="0" err="1"/>
              <a:t>suradnje</a:t>
            </a:r>
            <a:r>
              <a:rPr lang="en-US" sz="2400" dirty="0"/>
              <a:t> </a:t>
            </a:r>
            <a:r>
              <a:rPr lang="en-US" sz="2400" dirty="0" err="1"/>
              <a:t>i</a:t>
            </a:r>
            <a:r>
              <a:rPr lang="en-US" sz="2400" dirty="0"/>
              <a:t> </a:t>
            </a:r>
            <a:r>
              <a:rPr lang="en-US" sz="2400" dirty="0" err="1"/>
              <a:t>biti</a:t>
            </a:r>
            <a:r>
              <a:rPr lang="en-US" sz="2400" dirty="0"/>
              <a:t> </a:t>
            </a:r>
            <a:r>
              <a:rPr lang="en-US" sz="2400" dirty="0" err="1"/>
              <a:t>snažno</a:t>
            </a:r>
            <a:r>
              <a:rPr lang="en-US" sz="2400" dirty="0"/>
              <a:t> </a:t>
            </a:r>
            <a:r>
              <a:rPr lang="en-US" sz="2400" dirty="0" err="1"/>
              <a:t>sredstvo</a:t>
            </a:r>
            <a:r>
              <a:rPr lang="en-US" sz="2400" dirty="0"/>
              <a:t> </a:t>
            </a:r>
            <a:r>
              <a:rPr lang="en-US" sz="2400" dirty="0" err="1"/>
              <a:t>učenja</a:t>
            </a:r>
            <a:endParaRPr lang="en-US" sz="2400" dirty="0"/>
          </a:p>
          <a:p>
            <a:r>
              <a:rPr lang="en-US" sz="2400" dirty="0" err="1"/>
              <a:t>Npr</a:t>
            </a:r>
            <a:r>
              <a:rPr lang="en-US" sz="2400" dirty="0"/>
              <a:t>. </a:t>
            </a:r>
            <a:r>
              <a:rPr lang="en-US" sz="2400" dirty="0" err="1"/>
              <a:t>smjenski</a:t>
            </a:r>
            <a:r>
              <a:rPr lang="en-US" sz="2400" dirty="0"/>
              <a:t> rad; </a:t>
            </a:r>
            <a:r>
              <a:rPr lang="en-US" sz="2400" dirty="0" err="1"/>
              <a:t>namještaj</a:t>
            </a:r>
            <a:endParaRPr lang="en-US" sz="2400" dirty="0"/>
          </a:p>
          <a:p>
            <a:endParaRPr lang="hr-HR" sz="3200" dirty="0" smtClean="0"/>
          </a:p>
          <a:p>
            <a:endParaRPr lang="en-US" sz="3200" dirty="0"/>
          </a:p>
          <a:p>
            <a:pPr marL="0" indent="0">
              <a:buNone/>
            </a:pPr>
            <a:r>
              <a:rPr lang="en-US" sz="2400" dirty="0" smtClean="0"/>
              <a:t>POSTIZANJE RAVNOTEŽE U TERAPIJSKOM ODNOSU</a:t>
            </a:r>
          </a:p>
          <a:p>
            <a:pPr marL="0" indent="0">
              <a:buNone/>
            </a:pPr>
            <a:r>
              <a:rPr lang="en-US" dirty="0" smtClean="0"/>
              <a:t>• </a:t>
            </a:r>
            <a:r>
              <a:rPr lang="hr-HR" sz="2400" dirty="0"/>
              <a:t>P</a:t>
            </a:r>
            <a:r>
              <a:rPr lang="hr-HR" sz="2400" dirty="0" smtClean="0"/>
              <a:t>omaže o</a:t>
            </a:r>
            <a:r>
              <a:rPr lang="en-US" sz="2400" dirty="0" err="1" smtClean="0"/>
              <a:t>nima</a:t>
            </a:r>
            <a:r>
              <a:rPr lang="en-US" sz="2400" dirty="0" smtClean="0"/>
              <a:t> </a:t>
            </a:r>
            <a:r>
              <a:rPr lang="en-US" sz="2400" dirty="0"/>
              <a:t>koji se </a:t>
            </a:r>
            <a:r>
              <a:rPr lang="en-US" sz="2400" dirty="0" err="1"/>
              <a:t>osjećaju</a:t>
            </a:r>
            <a:r>
              <a:rPr lang="en-US" sz="2400" dirty="0"/>
              <a:t> </a:t>
            </a:r>
            <a:r>
              <a:rPr lang="en-US" sz="2400" dirty="0" err="1"/>
              <a:t>podređeni</a:t>
            </a:r>
            <a:endParaRPr lang="en-US" sz="2400" dirty="0"/>
          </a:p>
          <a:p>
            <a:pPr marL="0" indent="0">
              <a:buNone/>
            </a:pPr>
            <a:r>
              <a:rPr lang="en-US" sz="2400" dirty="0"/>
              <a:t>• </a:t>
            </a:r>
            <a:r>
              <a:rPr lang="hr-HR" sz="2400" dirty="0" smtClean="0"/>
              <a:t>terapeut p</a:t>
            </a:r>
            <a:r>
              <a:rPr lang="en-US" sz="2400" dirty="0" err="1" smtClean="0"/>
              <a:t>ostavlja</a:t>
            </a:r>
            <a:r>
              <a:rPr lang="en-US" sz="2400" dirty="0" smtClean="0"/>
              <a:t> </a:t>
            </a:r>
            <a:r>
              <a:rPr lang="en-US" sz="2400" dirty="0" err="1"/>
              <a:t>pitanja</a:t>
            </a:r>
            <a:r>
              <a:rPr lang="en-US" sz="2400" dirty="0"/>
              <a:t> o </a:t>
            </a:r>
            <a:r>
              <a:rPr lang="en-US" sz="2400" dirty="0" err="1"/>
              <a:t>nečemu</a:t>
            </a:r>
            <a:r>
              <a:rPr lang="en-US" sz="2400" dirty="0"/>
              <a:t> u </a:t>
            </a:r>
            <a:r>
              <a:rPr lang="en-US" sz="2400" dirty="0" err="1"/>
              <a:t>čemu</a:t>
            </a:r>
            <a:r>
              <a:rPr lang="en-US" sz="2400" dirty="0"/>
              <a:t> </a:t>
            </a:r>
            <a:r>
              <a:rPr lang="hr-HR" sz="2400" dirty="0" smtClean="0"/>
              <a:t>je klijent</a:t>
            </a:r>
            <a:r>
              <a:rPr lang="en-US" sz="2400" dirty="0" smtClean="0"/>
              <a:t> </a:t>
            </a:r>
            <a:r>
              <a:rPr lang="en-US" sz="2400" dirty="0" err="1" smtClean="0"/>
              <a:t>dob</a:t>
            </a:r>
            <a:r>
              <a:rPr lang="hr-HR" sz="2400" dirty="0" smtClean="0"/>
              <a:t>ar</a:t>
            </a:r>
            <a:r>
              <a:rPr lang="en-US" sz="2400" dirty="0" smtClean="0"/>
              <a:t>, </a:t>
            </a:r>
            <a:r>
              <a:rPr lang="en-US" sz="2400" dirty="0" err="1"/>
              <a:t>tražeći</a:t>
            </a:r>
            <a:r>
              <a:rPr lang="en-US" sz="2400" dirty="0"/>
              <a:t> </a:t>
            </a:r>
            <a:r>
              <a:rPr lang="en-US" sz="2400" dirty="0" err="1"/>
              <a:t>savjete</a:t>
            </a:r>
            <a:r>
              <a:rPr lang="en-US" sz="2400" dirty="0"/>
              <a:t>, </a:t>
            </a:r>
            <a:r>
              <a:rPr lang="en-US" sz="2400" dirty="0" err="1"/>
              <a:t>potvrđujući</a:t>
            </a:r>
            <a:r>
              <a:rPr lang="en-US" sz="2400" dirty="0"/>
              <a:t> </a:t>
            </a:r>
            <a:r>
              <a:rPr lang="en-US" sz="2400" dirty="0" err="1"/>
              <a:t>njihovu</a:t>
            </a:r>
            <a:r>
              <a:rPr lang="en-US" sz="2400" dirty="0"/>
              <a:t> </a:t>
            </a:r>
            <a:r>
              <a:rPr lang="en-US" sz="2400" dirty="0" err="1"/>
              <a:t>vrijednost</a:t>
            </a:r>
            <a:endParaRPr lang="en-US" sz="2400" dirty="0"/>
          </a:p>
          <a:p>
            <a:endParaRPr lang="en-US" sz="2400" dirty="0"/>
          </a:p>
        </p:txBody>
      </p:sp>
      <p:pic>
        <p:nvPicPr>
          <p:cNvPr id="4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9931569" y="5323177"/>
            <a:ext cx="1037378" cy="1086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42063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CFAA0B-6863-31BB-E961-5E79541EC0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2180303" cy="3505200"/>
          </a:xfrm>
        </p:spPr>
        <p:txBody>
          <a:bodyPr anchor="t">
            <a:normAutofit/>
          </a:bodyPr>
          <a:lstStyle/>
          <a:p>
            <a:r>
              <a:rPr lang="en-US" sz="2800" dirty="0" err="1"/>
              <a:t>Neslaganje</a:t>
            </a:r>
            <a:r>
              <a:rPr lang="en-US" sz="2800" dirty="0"/>
              <a:t> s </a:t>
            </a:r>
            <a:r>
              <a:rPr lang="hr-HR" sz="2800" dirty="0" smtClean="0"/>
              <a:t>kl</a:t>
            </a:r>
            <a:r>
              <a:rPr lang="en-US" sz="2800" dirty="0" err="1" smtClean="0"/>
              <a:t>ijentovim</a:t>
            </a:r>
            <a:r>
              <a:rPr lang="en-US" sz="2800" dirty="0" smtClean="0"/>
              <a:t> </a:t>
            </a:r>
            <a:r>
              <a:rPr lang="en-US" sz="2800" dirty="0" err="1"/>
              <a:t>negativnim</a:t>
            </a:r>
            <a:r>
              <a:rPr lang="en-US" sz="2800" dirty="0"/>
              <a:t> </a:t>
            </a:r>
            <a:r>
              <a:rPr lang="en-US" sz="2800" dirty="0" err="1"/>
              <a:t>vjerovanjima</a:t>
            </a:r>
            <a:endParaRPr lang="en-US" sz="2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98B4A7-9E11-167A-8D5A-EB22A48B26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70787" y="1455174"/>
            <a:ext cx="7836310" cy="3726426"/>
          </a:xfr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100000"/>
              </a:lnSpc>
            </a:pP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"O,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sada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razumijem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zašto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ne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vjerujete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ćete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se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ikada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osjećati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bolje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.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Sigurna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sam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su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se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meni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dogodile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takve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stvari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o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sebi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mislim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tako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kao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vi,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ja bi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bila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prilično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obeshrabrena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.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Međutim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, vi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možete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vjerovati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loši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zbog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odnosa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s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ocem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ali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želim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znate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kako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uopće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na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trenutak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ne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vjerujem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da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loši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.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Očigledno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tko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je bio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problematičan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b="1" dirty="0" smtClean="0">
                <a:solidFill>
                  <a:schemeClr val="tx1">
                    <a:alpha val="55000"/>
                  </a:schemeClr>
                </a:solidFill>
              </a:rPr>
              <a:t>on</a:t>
            </a:r>
            <a:r>
              <a:rPr lang="hr-HR" sz="22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smtClean="0">
                <a:solidFill>
                  <a:schemeClr val="tx1">
                    <a:alpha val="55000"/>
                  </a:schemeClr>
                </a:solidFill>
              </a:rPr>
              <a:t>- 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a ne vi! (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duga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stanka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)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Što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 o tome </a:t>
            </a:r>
            <a:r>
              <a:rPr lang="en-US" sz="2200" b="1" dirty="0" err="1">
                <a:solidFill>
                  <a:schemeClr val="tx1">
                    <a:alpha val="55000"/>
                  </a:schemeClr>
                </a:solidFill>
              </a:rPr>
              <a:t>mislite</a:t>
            </a:r>
            <a:r>
              <a:rPr lang="en-US" sz="2200" b="1" dirty="0">
                <a:solidFill>
                  <a:schemeClr val="tx1">
                    <a:alpha val="55000"/>
                  </a:schemeClr>
                </a:solidFill>
              </a:rPr>
              <a:t>?"</a:t>
            </a:r>
          </a:p>
        </p:txBody>
      </p:sp>
    </p:spTree>
    <p:extLst>
      <p:ext uri="{BB962C8B-B14F-4D97-AF65-F5344CB8AC3E}">
        <p14:creationId xmlns:p14="http://schemas.microsoft.com/office/powerpoint/2010/main" val="54843900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00EDD19-6802-4EC3-95CE-CFFAB042CFD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3E26C8-5EB3-6F88-D730-E76AC9CDC6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sz="4200"/>
              <a:t>Stvaranje atmosfere razumijevanja u kombinaciji s realnim optimizmom</a:t>
            </a:r>
          </a:p>
        </p:txBody>
      </p:sp>
      <p:sp>
        <p:nvSpPr>
          <p:cNvPr id="10" name="sketch line">
            <a:extLst>
              <a:ext uri="{FF2B5EF4-FFF2-40B4-BE49-F238E27FC236}">
                <a16:creationId xmlns:a16="http://schemas.microsoft.com/office/drawing/2014/main" id="{DB17E863-922E-4C26-BD64-E8FD41D2866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69036" y="1677373"/>
            <a:ext cx="10853928" cy="18288"/>
          </a:xfrm>
          <a:custGeom>
            <a:avLst/>
            <a:gdLst>
              <a:gd name="connsiteX0" fmla="*/ 0 w 10853928"/>
              <a:gd name="connsiteY0" fmla="*/ 0 h 18288"/>
              <a:gd name="connsiteX1" fmla="*/ 461292 w 10853928"/>
              <a:gd name="connsiteY1" fmla="*/ 0 h 18288"/>
              <a:gd name="connsiteX2" fmla="*/ 1139662 w 10853928"/>
              <a:gd name="connsiteY2" fmla="*/ 0 h 18288"/>
              <a:gd name="connsiteX3" fmla="*/ 1926572 w 10853928"/>
              <a:gd name="connsiteY3" fmla="*/ 0 h 18288"/>
              <a:gd name="connsiteX4" fmla="*/ 2279325 w 10853928"/>
              <a:gd name="connsiteY4" fmla="*/ 0 h 18288"/>
              <a:gd name="connsiteX5" fmla="*/ 2632078 w 10853928"/>
              <a:gd name="connsiteY5" fmla="*/ 0 h 18288"/>
              <a:gd name="connsiteX6" fmla="*/ 3527527 w 10853928"/>
              <a:gd name="connsiteY6" fmla="*/ 0 h 18288"/>
              <a:gd name="connsiteX7" fmla="*/ 4205897 w 10853928"/>
              <a:gd name="connsiteY7" fmla="*/ 0 h 18288"/>
              <a:gd name="connsiteX8" fmla="*/ 4558650 w 10853928"/>
              <a:gd name="connsiteY8" fmla="*/ 0 h 18288"/>
              <a:gd name="connsiteX9" fmla="*/ 5237020 w 10853928"/>
              <a:gd name="connsiteY9" fmla="*/ 0 h 18288"/>
              <a:gd name="connsiteX10" fmla="*/ 6132469 w 10853928"/>
              <a:gd name="connsiteY10" fmla="*/ 0 h 18288"/>
              <a:gd name="connsiteX11" fmla="*/ 6702301 w 10853928"/>
              <a:gd name="connsiteY11" fmla="*/ 0 h 18288"/>
              <a:gd name="connsiteX12" fmla="*/ 7272132 w 10853928"/>
              <a:gd name="connsiteY12" fmla="*/ 0 h 18288"/>
              <a:gd name="connsiteX13" fmla="*/ 7950502 w 10853928"/>
              <a:gd name="connsiteY13" fmla="*/ 0 h 18288"/>
              <a:gd name="connsiteX14" fmla="*/ 8737412 w 10853928"/>
              <a:gd name="connsiteY14" fmla="*/ 0 h 18288"/>
              <a:gd name="connsiteX15" fmla="*/ 9524322 w 10853928"/>
              <a:gd name="connsiteY15" fmla="*/ 0 h 18288"/>
              <a:gd name="connsiteX16" fmla="*/ 10853928 w 10853928"/>
              <a:gd name="connsiteY16" fmla="*/ 0 h 18288"/>
              <a:gd name="connsiteX17" fmla="*/ 10853928 w 10853928"/>
              <a:gd name="connsiteY17" fmla="*/ 18288 h 18288"/>
              <a:gd name="connsiteX18" fmla="*/ 10392636 w 10853928"/>
              <a:gd name="connsiteY18" fmla="*/ 18288 h 18288"/>
              <a:gd name="connsiteX19" fmla="*/ 9497187 w 10853928"/>
              <a:gd name="connsiteY19" fmla="*/ 18288 h 18288"/>
              <a:gd name="connsiteX20" fmla="*/ 8818817 w 10853928"/>
              <a:gd name="connsiteY20" fmla="*/ 18288 h 18288"/>
              <a:gd name="connsiteX21" fmla="*/ 8466064 w 10853928"/>
              <a:gd name="connsiteY21" fmla="*/ 18288 h 18288"/>
              <a:gd name="connsiteX22" fmla="*/ 7787693 w 10853928"/>
              <a:gd name="connsiteY22" fmla="*/ 18288 h 18288"/>
              <a:gd name="connsiteX23" fmla="*/ 7217862 w 10853928"/>
              <a:gd name="connsiteY23" fmla="*/ 18288 h 18288"/>
              <a:gd name="connsiteX24" fmla="*/ 6648031 w 10853928"/>
              <a:gd name="connsiteY24" fmla="*/ 18288 h 18288"/>
              <a:gd name="connsiteX25" fmla="*/ 6078200 w 10853928"/>
              <a:gd name="connsiteY25" fmla="*/ 18288 h 18288"/>
              <a:gd name="connsiteX26" fmla="*/ 5508368 w 10853928"/>
              <a:gd name="connsiteY26" fmla="*/ 18288 h 18288"/>
              <a:gd name="connsiteX27" fmla="*/ 4721459 w 10853928"/>
              <a:gd name="connsiteY27" fmla="*/ 18288 h 18288"/>
              <a:gd name="connsiteX28" fmla="*/ 4043088 w 10853928"/>
              <a:gd name="connsiteY28" fmla="*/ 18288 h 18288"/>
              <a:gd name="connsiteX29" fmla="*/ 3690336 w 10853928"/>
              <a:gd name="connsiteY29" fmla="*/ 18288 h 18288"/>
              <a:gd name="connsiteX30" fmla="*/ 3120504 w 10853928"/>
              <a:gd name="connsiteY30" fmla="*/ 18288 h 18288"/>
              <a:gd name="connsiteX31" fmla="*/ 2333595 w 10853928"/>
              <a:gd name="connsiteY31" fmla="*/ 18288 h 18288"/>
              <a:gd name="connsiteX32" fmla="*/ 1872303 w 10853928"/>
              <a:gd name="connsiteY32" fmla="*/ 18288 h 18288"/>
              <a:gd name="connsiteX33" fmla="*/ 976854 w 10853928"/>
              <a:gd name="connsiteY33" fmla="*/ 18288 h 18288"/>
              <a:gd name="connsiteX34" fmla="*/ 0 w 10853928"/>
              <a:gd name="connsiteY34" fmla="*/ 18288 h 18288"/>
              <a:gd name="connsiteX35" fmla="*/ 0 w 10853928"/>
              <a:gd name="connsiteY35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53928" h="18288" fill="none" extrusionOk="0">
                <a:moveTo>
                  <a:pt x="0" y="0"/>
                </a:moveTo>
                <a:cubicBezTo>
                  <a:pt x="146993" y="-19076"/>
                  <a:pt x="347684" y="-4790"/>
                  <a:pt x="461292" y="0"/>
                </a:cubicBezTo>
                <a:cubicBezTo>
                  <a:pt x="574900" y="4790"/>
                  <a:pt x="808367" y="19821"/>
                  <a:pt x="1139662" y="0"/>
                </a:cubicBezTo>
                <a:cubicBezTo>
                  <a:pt x="1470957" y="-19821"/>
                  <a:pt x="1627405" y="5721"/>
                  <a:pt x="1926572" y="0"/>
                </a:cubicBezTo>
                <a:cubicBezTo>
                  <a:pt x="2225739" y="-5721"/>
                  <a:pt x="2137730" y="-3235"/>
                  <a:pt x="2279325" y="0"/>
                </a:cubicBezTo>
                <a:cubicBezTo>
                  <a:pt x="2420920" y="3235"/>
                  <a:pt x="2456518" y="9685"/>
                  <a:pt x="2632078" y="0"/>
                </a:cubicBezTo>
                <a:cubicBezTo>
                  <a:pt x="2807638" y="-9685"/>
                  <a:pt x="3211516" y="-43007"/>
                  <a:pt x="3527527" y="0"/>
                </a:cubicBezTo>
                <a:cubicBezTo>
                  <a:pt x="3843538" y="43007"/>
                  <a:pt x="4058833" y="22042"/>
                  <a:pt x="4205897" y="0"/>
                </a:cubicBezTo>
                <a:cubicBezTo>
                  <a:pt x="4352961" y="-22042"/>
                  <a:pt x="4474805" y="-11846"/>
                  <a:pt x="4558650" y="0"/>
                </a:cubicBezTo>
                <a:cubicBezTo>
                  <a:pt x="4642495" y="11846"/>
                  <a:pt x="5041928" y="-6069"/>
                  <a:pt x="5237020" y="0"/>
                </a:cubicBezTo>
                <a:cubicBezTo>
                  <a:pt x="5432112" y="6069"/>
                  <a:pt x="5943266" y="-17479"/>
                  <a:pt x="6132469" y="0"/>
                </a:cubicBezTo>
                <a:cubicBezTo>
                  <a:pt x="6321672" y="17479"/>
                  <a:pt x="6483872" y="26234"/>
                  <a:pt x="6702301" y="0"/>
                </a:cubicBezTo>
                <a:cubicBezTo>
                  <a:pt x="6920730" y="-26234"/>
                  <a:pt x="6991194" y="-15156"/>
                  <a:pt x="7272132" y="0"/>
                </a:cubicBezTo>
                <a:cubicBezTo>
                  <a:pt x="7553070" y="15156"/>
                  <a:pt x="7684444" y="-32961"/>
                  <a:pt x="7950502" y="0"/>
                </a:cubicBezTo>
                <a:cubicBezTo>
                  <a:pt x="8216560" y="32961"/>
                  <a:pt x="8493290" y="-10491"/>
                  <a:pt x="8737412" y="0"/>
                </a:cubicBezTo>
                <a:cubicBezTo>
                  <a:pt x="8981534" y="10491"/>
                  <a:pt x="9191586" y="-13899"/>
                  <a:pt x="9524322" y="0"/>
                </a:cubicBezTo>
                <a:cubicBezTo>
                  <a:pt x="9857058" y="13899"/>
                  <a:pt x="10297509" y="7485"/>
                  <a:pt x="10853928" y="0"/>
                </a:cubicBezTo>
                <a:cubicBezTo>
                  <a:pt x="10854574" y="4451"/>
                  <a:pt x="10854418" y="9226"/>
                  <a:pt x="10853928" y="18288"/>
                </a:cubicBezTo>
                <a:cubicBezTo>
                  <a:pt x="10691638" y="28522"/>
                  <a:pt x="10574319" y="29578"/>
                  <a:pt x="10392636" y="18288"/>
                </a:cubicBezTo>
                <a:cubicBezTo>
                  <a:pt x="10210953" y="6998"/>
                  <a:pt x="9836277" y="-16742"/>
                  <a:pt x="9497187" y="18288"/>
                </a:cubicBezTo>
                <a:cubicBezTo>
                  <a:pt x="9158097" y="53318"/>
                  <a:pt x="9119479" y="30714"/>
                  <a:pt x="8818817" y="18288"/>
                </a:cubicBezTo>
                <a:cubicBezTo>
                  <a:pt x="8518155" y="5863"/>
                  <a:pt x="8640037" y="6483"/>
                  <a:pt x="8466064" y="18288"/>
                </a:cubicBezTo>
                <a:cubicBezTo>
                  <a:pt x="8292091" y="30093"/>
                  <a:pt x="7997656" y="18914"/>
                  <a:pt x="7787693" y="18288"/>
                </a:cubicBezTo>
                <a:cubicBezTo>
                  <a:pt x="7577730" y="17662"/>
                  <a:pt x="7412468" y="21416"/>
                  <a:pt x="7217862" y="18288"/>
                </a:cubicBezTo>
                <a:cubicBezTo>
                  <a:pt x="7023256" y="15160"/>
                  <a:pt x="6898018" y="14824"/>
                  <a:pt x="6648031" y="18288"/>
                </a:cubicBezTo>
                <a:cubicBezTo>
                  <a:pt x="6398044" y="21752"/>
                  <a:pt x="6254402" y="38625"/>
                  <a:pt x="6078200" y="18288"/>
                </a:cubicBezTo>
                <a:cubicBezTo>
                  <a:pt x="5901998" y="-2049"/>
                  <a:pt x="5622886" y="3213"/>
                  <a:pt x="5508368" y="18288"/>
                </a:cubicBezTo>
                <a:cubicBezTo>
                  <a:pt x="5393850" y="33363"/>
                  <a:pt x="5036260" y="26830"/>
                  <a:pt x="4721459" y="18288"/>
                </a:cubicBezTo>
                <a:cubicBezTo>
                  <a:pt x="4406658" y="9746"/>
                  <a:pt x="4239221" y="41551"/>
                  <a:pt x="4043088" y="18288"/>
                </a:cubicBezTo>
                <a:cubicBezTo>
                  <a:pt x="3846955" y="-4975"/>
                  <a:pt x="3818802" y="34658"/>
                  <a:pt x="3690336" y="18288"/>
                </a:cubicBezTo>
                <a:cubicBezTo>
                  <a:pt x="3561870" y="1918"/>
                  <a:pt x="3265491" y="42194"/>
                  <a:pt x="3120504" y="18288"/>
                </a:cubicBezTo>
                <a:cubicBezTo>
                  <a:pt x="2975517" y="-5618"/>
                  <a:pt x="2720254" y="36673"/>
                  <a:pt x="2333595" y="18288"/>
                </a:cubicBezTo>
                <a:cubicBezTo>
                  <a:pt x="1946936" y="-97"/>
                  <a:pt x="2097241" y="5776"/>
                  <a:pt x="1872303" y="18288"/>
                </a:cubicBezTo>
                <a:cubicBezTo>
                  <a:pt x="1647365" y="30800"/>
                  <a:pt x="1282708" y="45380"/>
                  <a:pt x="976854" y="18288"/>
                </a:cubicBezTo>
                <a:cubicBezTo>
                  <a:pt x="671000" y="-8804"/>
                  <a:pt x="408401" y="-12775"/>
                  <a:pt x="0" y="18288"/>
                </a:cubicBezTo>
                <a:cubicBezTo>
                  <a:pt x="-213" y="9468"/>
                  <a:pt x="187" y="4459"/>
                  <a:pt x="0" y="0"/>
                </a:cubicBezTo>
                <a:close/>
              </a:path>
              <a:path w="10853928" h="18288" stroke="0" extrusionOk="0">
                <a:moveTo>
                  <a:pt x="0" y="0"/>
                </a:moveTo>
                <a:cubicBezTo>
                  <a:pt x="267322" y="15284"/>
                  <a:pt x="415388" y="-21048"/>
                  <a:pt x="569831" y="0"/>
                </a:cubicBezTo>
                <a:cubicBezTo>
                  <a:pt x="724274" y="21048"/>
                  <a:pt x="769333" y="-2353"/>
                  <a:pt x="922584" y="0"/>
                </a:cubicBezTo>
                <a:cubicBezTo>
                  <a:pt x="1075835" y="2353"/>
                  <a:pt x="1399490" y="-145"/>
                  <a:pt x="1818033" y="0"/>
                </a:cubicBezTo>
                <a:cubicBezTo>
                  <a:pt x="2236576" y="145"/>
                  <a:pt x="2145330" y="5482"/>
                  <a:pt x="2387864" y="0"/>
                </a:cubicBezTo>
                <a:cubicBezTo>
                  <a:pt x="2630398" y="-5482"/>
                  <a:pt x="2793207" y="18487"/>
                  <a:pt x="2957695" y="0"/>
                </a:cubicBezTo>
                <a:cubicBezTo>
                  <a:pt x="3122183" y="-18487"/>
                  <a:pt x="3579141" y="19003"/>
                  <a:pt x="3853144" y="0"/>
                </a:cubicBezTo>
                <a:cubicBezTo>
                  <a:pt x="4127147" y="-19003"/>
                  <a:pt x="4209857" y="12211"/>
                  <a:pt x="4314436" y="0"/>
                </a:cubicBezTo>
                <a:cubicBezTo>
                  <a:pt x="4419015" y="-12211"/>
                  <a:pt x="4762459" y="-17220"/>
                  <a:pt x="5209885" y="0"/>
                </a:cubicBezTo>
                <a:cubicBezTo>
                  <a:pt x="5657311" y="17220"/>
                  <a:pt x="5692663" y="-3290"/>
                  <a:pt x="6105335" y="0"/>
                </a:cubicBezTo>
                <a:cubicBezTo>
                  <a:pt x="6518007" y="3290"/>
                  <a:pt x="6455516" y="-5124"/>
                  <a:pt x="6783705" y="0"/>
                </a:cubicBezTo>
                <a:cubicBezTo>
                  <a:pt x="7111894" y="5124"/>
                  <a:pt x="7441941" y="-17829"/>
                  <a:pt x="7679154" y="0"/>
                </a:cubicBezTo>
                <a:cubicBezTo>
                  <a:pt x="7916367" y="17829"/>
                  <a:pt x="8102967" y="-24363"/>
                  <a:pt x="8248985" y="0"/>
                </a:cubicBezTo>
                <a:cubicBezTo>
                  <a:pt x="8395003" y="24363"/>
                  <a:pt x="8552393" y="25505"/>
                  <a:pt x="8818817" y="0"/>
                </a:cubicBezTo>
                <a:cubicBezTo>
                  <a:pt x="9085241" y="-25505"/>
                  <a:pt x="9411308" y="38000"/>
                  <a:pt x="9605726" y="0"/>
                </a:cubicBezTo>
                <a:cubicBezTo>
                  <a:pt x="9800144" y="-38000"/>
                  <a:pt x="10006468" y="-25741"/>
                  <a:pt x="10175558" y="0"/>
                </a:cubicBezTo>
                <a:cubicBezTo>
                  <a:pt x="10344648" y="25741"/>
                  <a:pt x="10696282" y="695"/>
                  <a:pt x="10853928" y="0"/>
                </a:cubicBezTo>
                <a:cubicBezTo>
                  <a:pt x="10853521" y="8690"/>
                  <a:pt x="10853774" y="14141"/>
                  <a:pt x="10853928" y="18288"/>
                </a:cubicBezTo>
                <a:cubicBezTo>
                  <a:pt x="10608124" y="24255"/>
                  <a:pt x="10343415" y="22307"/>
                  <a:pt x="10067018" y="18288"/>
                </a:cubicBezTo>
                <a:cubicBezTo>
                  <a:pt x="9790621" y="14270"/>
                  <a:pt x="9843266" y="3564"/>
                  <a:pt x="9714266" y="18288"/>
                </a:cubicBezTo>
                <a:cubicBezTo>
                  <a:pt x="9585266" y="33012"/>
                  <a:pt x="9379484" y="1875"/>
                  <a:pt x="9252974" y="18288"/>
                </a:cubicBezTo>
                <a:cubicBezTo>
                  <a:pt x="9126464" y="34701"/>
                  <a:pt x="8580678" y="-4904"/>
                  <a:pt x="8357525" y="18288"/>
                </a:cubicBezTo>
                <a:cubicBezTo>
                  <a:pt x="8134372" y="41480"/>
                  <a:pt x="7903199" y="26458"/>
                  <a:pt x="7679154" y="18288"/>
                </a:cubicBezTo>
                <a:cubicBezTo>
                  <a:pt x="7455109" y="10118"/>
                  <a:pt x="7435944" y="27109"/>
                  <a:pt x="7217862" y="18288"/>
                </a:cubicBezTo>
                <a:cubicBezTo>
                  <a:pt x="6999780" y="9467"/>
                  <a:pt x="6680409" y="18985"/>
                  <a:pt x="6539492" y="18288"/>
                </a:cubicBezTo>
                <a:cubicBezTo>
                  <a:pt x="6398575" y="17592"/>
                  <a:pt x="6312077" y="33018"/>
                  <a:pt x="6186739" y="18288"/>
                </a:cubicBezTo>
                <a:cubicBezTo>
                  <a:pt x="6061401" y="3558"/>
                  <a:pt x="5947033" y="12075"/>
                  <a:pt x="5833986" y="18288"/>
                </a:cubicBezTo>
                <a:cubicBezTo>
                  <a:pt x="5720939" y="24501"/>
                  <a:pt x="5482226" y="8586"/>
                  <a:pt x="5155616" y="18288"/>
                </a:cubicBezTo>
                <a:cubicBezTo>
                  <a:pt x="4829006" y="27991"/>
                  <a:pt x="4841274" y="29316"/>
                  <a:pt x="4694324" y="18288"/>
                </a:cubicBezTo>
                <a:cubicBezTo>
                  <a:pt x="4547374" y="7260"/>
                  <a:pt x="4077675" y="7013"/>
                  <a:pt x="3907414" y="18288"/>
                </a:cubicBezTo>
                <a:cubicBezTo>
                  <a:pt x="3737153" y="29564"/>
                  <a:pt x="3538393" y="21630"/>
                  <a:pt x="3446122" y="18288"/>
                </a:cubicBezTo>
                <a:cubicBezTo>
                  <a:pt x="3353851" y="14946"/>
                  <a:pt x="2990320" y="-8091"/>
                  <a:pt x="2659212" y="18288"/>
                </a:cubicBezTo>
                <a:cubicBezTo>
                  <a:pt x="2328104" y="44667"/>
                  <a:pt x="2427653" y="9607"/>
                  <a:pt x="2306460" y="18288"/>
                </a:cubicBezTo>
                <a:cubicBezTo>
                  <a:pt x="2185267" y="26969"/>
                  <a:pt x="1719763" y="3717"/>
                  <a:pt x="1519550" y="18288"/>
                </a:cubicBezTo>
                <a:cubicBezTo>
                  <a:pt x="1319337" y="32860"/>
                  <a:pt x="1167371" y="17040"/>
                  <a:pt x="1058258" y="18288"/>
                </a:cubicBezTo>
                <a:cubicBezTo>
                  <a:pt x="949145" y="19536"/>
                  <a:pt x="780234" y="31447"/>
                  <a:pt x="705505" y="18288"/>
                </a:cubicBezTo>
                <a:cubicBezTo>
                  <a:pt x="630776" y="5129"/>
                  <a:pt x="215796" y="30056"/>
                  <a:pt x="0" y="18288"/>
                </a:cubicBezTo>
                <a:cubicBezTo>
                  <a:pt x="-53" y="11301"/>
                  <a:pt x="-649" y="775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489E4F7-7F35-7671-D4CA-CBEA3EE5D6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29384"/>
            <a:ext cx="10515600" cy="4251960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z="2200" dirty="0"/>
              <a:t>"</a:t>
            </a:r>
            <a:r>
              <a:rPr lang="en-US" sz="2200" dirty="0" err="1"/>
              <a:t>Jako</a:t>
            </a:r>
            <a:r>
              <a:rPr lang="en-US" sz="2200" dirty="0"/>
              <a:t> mi je </a:t>
            </a:r>
            <a:r>
              <a:rPr lang="en-US" sz="2200" dirty="0" err="1"/>
              <a:t>žao</a:t>
            </a:r>
            <a:r>
              <a:rPr lang="en-US" sz="2200" dirty="0"/>
              <a:t>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vam</a:t>
            </a:r>
            <a:r>
              <a:rPr lang="en-US" sz="2200" dirty="0"/>
              <a:t> se to </a:t>
            </a:r>
            <a:r>
              <a:rPr lang="en-US" sz="2200" dirty="0" err="1"/>
              <a:t>dogodilo</a:t>
            </a:r>
            <a:r>
              <a:rPr lang="en-US" sz="2200" dirty="0"/>
              <a:t>. </a:t>
            </a:r>
            <a:r>
              <a:rPr lang="en-US" sz="2200" dirty="0" err="1"/>
              <a:t>Nitko</a:t>
            </a:r>
            <a:r>
              <a:rPr lang="en-US" sz="2200" dirty="0"/>
              <a:t>, a </a:t>
            </a:r>
            <a:r>
              <a:rPr lang="en-US" sz="2200" dirty="0" err="1"/>
              <a:t>najmanje</a:t>
            </a:r>
            <a:r>
              <a:rPr lang="en-US" sz="2200" dirty="0"/>
              <a:t> vi, ne </a:t>
            </a:r>
            <a:r>
              <a:rPr lang="en-US" sz="2200" dirty="0" err="1"/>
              <a:t>zaslužuje</a:t>
            </a:r>
            <a:r>
              <a:rPr lang="en-US" sz="2200" dirty="0"/>
              <a:t> </a:t>
            </a:r>
            <a:r>
              <a:rPr lang="en-US" sz="2200" dirty="0" err="1"/>
              <a:t>takvo</a:t>
            </a:r>
            <a:r>
              <a:rPr lang="en-US" sz="2200" dirty="0"/>
              <a:t> </a:t>
            </a:r>
            <a:r>
              <a:rPr lang="en-US" sz="2200" dirty="0" err="1"/>
              <a:t>što</a:t>
            </a:r>
            <a:r>
              <a:rPr lang="en-US" sz="2200" dirty="0"/>
              <a:t> (</a:t>
            </a:r>
            <a:r>
              <a:rPr lang="en-US" sz="2200" dirty="0" err="1"/>
              <a:t>nježno</a:t>
            </a:r>
            <a:r>
              <a:rPr lang="en-US" sz="2200" dirty="0"/>
              <a:t>). Ali </a:t>
            </a:r>
            <a:r>
              <a:rPr lang="en-US" sz="2200" dirty="0" err="1"/>
              <a:t>drago</a:t>
            </a:r>
            <a:r>
              <a:rPr lang="en-US" sz="2200" dirty="0"/>
              <a:t> mi je </a:t>
            </a:r>
            <a:r>
              <a:rPr lang="en-US" sz="2200" dirty="0" err="1"/>
              <a:t>što</a:t>
            </a:r>
            <a:r>
              <a:rPr lang="en-US" sz="2200" dirty="0"/>
              <a:t> </a:t>
            </a:r>
            <a:r>
              <a:rPr lang="en-US" sz="2200" dirty="0" err="1"/>
              <a:t>ste</a:t>
            </a:r>
            <a:r>
              <a:rPr lang="en-US" sz="2200" dirty="0"/>
              <a:t> </a:t>
            </a:r>
            <a:r>
              <a:rPr lang="en-US" sz="2200" dirty="0" err="1"/>
              <a:t>došli</a:t>
            </a:r>
            <a:r>
              <a:rPr lang="en-US" sz="2200" dirty="0"/>
              <a:t> </a:t>
            </a:r>
            <a:r>
              <a:rPr lang="en-US" sz="2200" dirty="0" err="1"/>
              <a:t>kako</a:t>
            </a:r>
            <a:r>
              <a:rPr lang="en-US" sz="2200" dirty="0"/>
              <a:t> </a:t>
            </a:r>
            <a:r>
              <a:rPr lang="en-US" sz="2200" dirty="0" err="1"/>
              <a:t>bih</a:t>
            </a:r>
            <a:r>
              <a:rPr lang="en-US" sz="2200" dirty="0"/>
              <a:t> </a:t>
            </a:r>
            <a:r>
              <a:rPr lang="en-US" sz="2200" dirty="0" err="1"/>
              <a:t>vam</a:t>
            </a:r>
            <a:r>
              <a:rPr lang="en-US" sz="2200" dirty="0"/>
              <a:t> </a:t>
            </a:r>
            <a:r>
              <a:rPr lang="en-US" sz="2200" dirty="0" err="1"/>
              <a:t>mogao</a:t>
            </a:r>
            <a:r>
              <a:rPr lang="en-US" sz="2200" dirty="0"/>
              <a:t> </a:t>
            </a:r>
            <a:r>
              <a:rPr lang="en-US" sz="2200" dirty="0" err="1"/>
              <a:t>pomoći</a:t>
            </a:r>
            <a:r>
              <a:rPr lang="en-US" sz="2200" dirty="0" smtClean="0"/>
              <a:t>.„</a:t>
            </a:r>
            <a:endParaRPr lang="hr-HR" sz="2200" dirty="0" smtClean="0"/>
          </a:p>
          <a:p>
            <a:endParaRPr lang="en-US" sz="2200" dirty="0"/>
          </a:p>
          <a:p>
            <a:r>
              <a:rPr lang="en-US" sz="2200" dirty="0"/>
              <a:t>"To je </a:t>
            </a:r>
            <a:r>
              <a:rPr lang="en-US" sz="2200" dirty="0" err="1"/>
              <a:t>bilo</a:t>
            </a:r>
            <a:r>
              <a:rPr lang="en-US" sz="2200" dirty="0"/>
              <a:t> </a:t>
            </a:r>
            <a:r>
              <a:rPr lang="en-US" sz="2200" dirty="0" err="1"/>
              <a:t>strašno</a:t>
            </a:r>
            <a:r>
              <a:rPr lang="en-US" sz="2200" dirty="0"/>
              <a:t> </a:t>
            </a:r>
            <a:r>
              <a:rPr lang="en-US" sz="2200" dirty="0" err="1"/>
              <a:t>teško</a:t>
            </a:r>
            <a:r>
              <a:rPr lang="en-US" sz="2200" dirty="0"/>
              <a:t> - </a:t>
            </a:r>
            <a:r>
              <a:rPr lang="en-US" sz="2200" dirty="0" err="1"/>
              <a:t>i</a:t>
            </a:r>
            <a:r>
              <a:rPr lang="en-US" sz="2200" dirty="0"/>
              <a:t> </a:t>
            </a:r>
            <a:r>
              <a:rPr lang="en-US" sz="2200" dirty="0" err="1"/>
              <a:t>znam</a:t>
            </a:r>
            <a:r>
              <a:rPr lang="en-US" sz="2200" dirty="0"/>
              <a:t> da vas to </a:t>
            </a:r>
            <a:r>
              <a:rPr lang="en-US" sz="2200" dirty="0" err="1"/>
              <a:t>još</a:t>
            </a:r>
            <a:r>
              <a:rPr lang="en-US" sz="2200" dirty="0"/>
              <a:t> </a:t>
            </a:r>
            <a:r>
              <a:rPr lang="en-US" sz="2200" dirty="0" err="1"/>
              <a:t>jako</a:t>
            </a:r>
            <a:r>
              <a:rPr lang="en-US" sz="2200" dirty="0"/>
              <a:t> </a:t>
            </a:r>
            <a:r>
              <a:rPr lang="en-US" sz="2200" dirty="0" err="1"/>
              <a:t>boli</a:t>
            </a:r>
            <a:r>
              <a:rPr lang="en-US" sz="2200" dirty="0"/>
              <a:t>.(</a:t>
            </a:r>
            <a:r>
              <a:rPr lang="en-US" sz="2200" dirty="0" err="1"/>
              <a:t>pauza</a:t>
            </a:r>
            <a:r>
              <a:rPr lang="en-US" sz="2200" dirty="0"/>
              <a:t>) Sad </a:t>
            </a:r>
            <a:r>
              <a:rPr lang="en-US" sz="2200" dirty="0" err="1"/>
              <a:t>možda</a:t>
            </a:r>
            <a:r>
              <a:rPr lang="en-US" sz="2200" dirty="0"/>
              <a:t> </a:t>
            </a:r>
            <a:r>
              <a:rPr lang="en-US" sz="2200" dirty="0" err="1"/>
              <a:t>nemate</a:t>
            </a:r>
            <a:r>
              <a:rPr lang="en-US" sz="2200" dirty="0"/>
              <a:t> </a:t>
            </a:r>
            <a:r>
              <a:rPr lang="en-US" sz="2200" dirty="0" err="1"/>
              <a:t>puno</a:t>
            </a:r>
            <a:r>
              <a:rPr lang="en-US" sz="2200" dirty="0"/>
              <a:t> </a:t>
            </a:r>
            <a:r>
              <a:rPr lang="en-US" sz="2200" dirty="0" err="1"/>
              <a:t>nade</a:t>
            </a:r>
            <a:r>
              <a:rPr lang="en-US" sz="2200" dirty="0"/>
              <a:t>, </a:t>
            </a:r>
            <a:r>
              <a:rPr lang="en-US" sz="2200" dirty="0" err="1"/>
              <a:t>ali</a:t>
            </a:r>
            <a:r>
              <a:rPr lang="en-US" sz="2200" dirty="0"/>
              <a:t> </a:t>
            </a:r>
            <a:r>
              <a:rPr lang="en-US" sz="2200" dirty="0" err="1"/>
              <a:t>moram</a:t>
            </a:r>
            <a:r>
              <a:rPr lang="en-US" sz="2200" dirty="0"/>
              <a:t> </a:t>
            </a:r>
            <a:r>
              <a:rPr lang="en-US" sz="2200" dirty="0" err="1"/>
              <a:t>vam</a:t>
            </a:r>
            <a:r>
              <a:rPr lang="en-US" sz="2200" dirty="0"/>
              <a:t> </a:t>
            </a:r>
            <a:r>
              <a:rPr lang="en-US" sz="2200" dirty="0" err="1"/>
              <a:t>reći</a:t>
            </a:r>
            <a:r>
              <a:rPr lang="en-US" sz="2200" dirty="0"/>
              <a:t> da se </a:t>
            </a:r>
            <a:r>
              <a:rPr lang="en-US" sz="2200" dirty="0" err="1"/>
              <a:t>nadam</a:t>
            </a:r>
            <a:r>
              <a:rPr lang="en-US" sz="2200" dirty="0"/>
              <a:t> da </a:t>
            </a:r>
            <a:r>
              <a:rPr lang="en-US" sz="2200" dirty="0" err="1"/>
              <a:t>ćemo</a:t>
            </a:r>
            <a:r>
              <a:rPr lang="en-US" sz="2200" dirty="0"/>
              <a:t> </a:t>
            </a:r>
            <a:r>
              <a:rPr lang="en-US" sz="2200" dirty="0" err="1"/>
              <a:t>moći</a:t>
            </a:r>
            <a:r>
              <a:rPr lang="en-US" sz="2200" dirty="0"/>
              <a:t> </a:t>
            </a:r>
            <a:r>
              <a:rPr lang="en-US" sz="2200" dirty="0" err="1"/>
              <a:t>smanjiti</a:t>
            </a:r>
            <a:r>
              <a:rPr lang="en-US" sz="2200" dirty="0"/>
              <a:t> </a:t>
            </a:r>
            <a:r>
              <a:rPr lang="en-US" sz="2200" dirty="0" err="1"/>
              <a:t>bol</a:t>
            </a:r>
            <a:r>
              <a:rPr lang="en-US" sz="2200" dirty="0" err="1" smtClean="0"/>
              <a:t>.</a:t>
            </a:r>
            <a:r>
              <a:rPr lang="en-US" sz="2200" dirty="0" smtClean="0"/>
              <a:t>„</a:t>
            </a:r>
            <a:endParaRPr lang="hr-HR" sz="2200" dirty="0" smtClean="0"/>
          </a:p>
          <a:p>
            <a:endParaRPr lang="en-US" sz="2200" dirty="0"/>
          </a:p>
          <a:p>
            <a:r>
              <a:rPr lang="en-US" sz="2200" dirty="0"/>
              <a:t>"</a:t>
            </a:r>
            <a:r>
              <a:rPr lang="en-US" sz="2200" dirty="0" err="1"/>
              <a:t>Nema</a:t>
            </a:r>
            <a:r>
              <a:rPr lang="en-US" sz="2200" dirty="0"/>
              <a:t> </a:t>
            </a:r>
            <a:r>
              <a:rPr lang="en-US" sz="2200" dirty="0" err="1"/>
              <a:t>sumnje</a:t>
            </a:r>
            <a:r>
              <a:rPr lang="en-US" sz="2200" dirty="0"/>
              <a:t> da </a:t>
            </a:r>
            <a:r>
              <a:rPr lang="en-US" sz="2200" dirty="0" err="1"/>
              <a:t>vam</a:t>
            </a:r>
            <a:r>
              <a:rPr lang="en-US" sz="2200" dirty="0"/>
              <a:t> je to </a:t>
            </a:r>
            <a:r>
              <a:rPr lang="en-US" sz="2200" dirty="0" err="1"/>
              <a:t>jako</a:t>
            </a:r>
            <a:r>
              <a:rPr lang="en-US" sz="2200" dirty="0"/>
              <a:t> </a:t>
            </a:r>
            <a:r>
              <a:rPr lang="en-US" sz="2200" dirty="0" err="1"/>
              <a:t>teško</a:t>
            </a:r>
            <a:r>
              <a:rPr lang="en-US" sz="2200" dirty="0"/>
              <a:t>....</a:t>
            </a:r>
            <a:r>
              <a:rPr lang="en-US" sz="2200" dirty="0" err="1"/>
              <a:t>postaje</a:t>
            </a:r>
            <a:r>
              <a:rPr lang="en-US" sz="2200" dirty="0"/>
              <a:t> </a:t>
            </a:r>
            <a:r>
              <a:rPr lang="en-US" sz="2200" dirty="0" err="1"/>
              <a:t>jasno</a:t>
            </a:r>
            <a:r>
              <a:rPr lang="en-US" sz="2200" dirty="0"/>
              <a:t> da </a:t>
            </a:r>
            <a:r>
              <a:rPr lang="en-US" sz="2200" dirty="0" err="1"/>
              <a:t>moramo</a:t>
            </a:r>
            <a:r>
              <a:rPr lang="en-US" sz="2200" dirty="0"/>
              <a:t> </a:t>
            </a:r>
            <a:r>
              <a:rPr lang="en-US" sz="2200" dirty="0" err="1"/>
              <a:t>zadatak</a:t>
            </a:r>
            <a:r>
              <a:rPr lang="en-US" sz="2200" dirty="0"/>
              <a:t> </a:t>
            </a:r>
            <a:r>
              <a:rPr lang="en-US" sz="2200" dirty="0" err="1"/>
              <a:t>podijeliti</a:t>
            </a:r>
            <a:r>
              <a:rPr lang="en-US" sz="2200" dirty="0"/>
              <a:t> u </a:t>
            </a:r>
            <a:r>
              <a:rPr lang="en-US" sz="2200" dirty="0" err="1"/>
              <a:t>manje</a:t>
            </a:r>
            <a:r>
              <a:rPr lang="en-US" sz="2200" dirty="0"/>
              <a:t> </a:t>
            </a:r>
            <a:r>
              <a:rPr lang="en-US" sz="2200" dirty="0" err="1"/>
              <a:t>korake</a:t>
            </a:r>
            <a:r>
              <a:rPr lang="en-US" sz="2200" dirty="0"/>
              <a:t>, </a:t>
            </a:r>
            <a:r>
              <a:rPr lang="en-US" sz="2200" dirty="0" err="1"/>
              <a:t>ići</a:t>
            </a:r>
            <a:r>
              <a:rPr lang="en-US" sz="2200" dirty="0"/>
              <a:t> </a:t>
            </a:r>
            <a:r>
              <a:rPr lang="en-US" sz="2200" dirty="0" err="1"/>
              <a:t>sporije</a:t>
            </a:r>
            <a:r>
              <a:rPr lang="en-US" sz="2200" dirty="0"/>
              <a:t>, </a:t>
            </a:r>
            <a:r>
              <a:rPr lang="en-US" sz="2200" dirty="0" err="1"/>
              <a:t>lakše</a:t>
            </a:r>
            <a:r>
              <a:rPr lang="en-US" sz="2200" dirty="0"/>
              <a:t>. </a:t>
            </a:r>
            <a:r>
              <a:rPr lang="en-US" sz="2200" dirty="0" err="1"/>
              <a:t>Kako</a:t>
            </a:r>
            <a:r>
              <a:rPr lang="en-US" sz="2200" dirty="0"/>
              <a:t> </a:t>
            </a:r>
            <a:r>
              <a:rPr lang="en-US" sz="2200" dirty="0" err="1"/>
              <a:t>vam</a:t>
            </a:r>
            <a:r>
              <a:rPr lang="en-US" sz="2200" dirty="0"/>
              <a:t> to </a:t>
            </a:r>
            <a:r>
              <a:rPr lang="en-US" sz="2200" dirty="0" err="1"/>
              <a:t>zvuči</a:t>
            </a:r>
            <a:r>
              <a:rPr lang="en-US" sz="2200" dirty="0"/>
              <a:t>?"</a:t>
            </a:r>
          </a:p>
        </p:txBody>
      </p:sp>
      <p:pic>
        <p:nvPicPr>
          <p:cNvPr id="6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10578323" y="4736887"/>
            <a:ext cx="1352137" cy="1415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9999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7E8E885-D689-8399-86CE-3300B5742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039" y="1676400"/>
            <a:ext cx="3183616" cy="3318387"/>
          </a:xfrm>
        </p:spPr>
        <p:txBody>
          <a:bodyPr anchor="t">
            <a:normAutofit/>
          </a:bodyPr>
          <a:lstStyle/>
          <a:p>
            <a:r>
              <a:rPr lang="hr-HR" sz="3600" dirty="0" err="1" smtClean="0"/>
              <a:t>Klijento</a:t>
            </a:r>
            <a:r>
              <a:rPr lang="en-US" sz="3600" dirty="0" err="1" smtClean="0"/>
              <a:t>va</a:t>
            </a:r>
            <a:r>
              <a:rPr lang="en-US" sz="3600" dirty="0" smtClean="0"/>
              <a:t> </a:t>
            </a:r>
            <a:r>
              <a:rPr lang="en-US" sz="3600" dirty="0" err="1"/>
              <a:t>predviđanja</a:t>
            </a:r>
            <a:r>
              <a:rPr lang="en-US" sz="3600" dirty="0"/>
              <a:t> o </a:t>
            </a:r>
            <a:r>
              <a:rPr lang="en-US" sz="3600" dirty="0" err="1"/>
              <a:t>tretmanu</a:t>
            </a:r>
            <a:endParaRPr lang="en-US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8B380A-629D-2F0E-73DF-6E30CCAA0C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0555" y="1573161"/>
            <a:ext cx="7207045" cy="3942736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NAM: </a:t>
            </a:r>
          </a:p>
          <a:p>
            <a:pPr marL="0" indent="0">
              <a:buNone/>
            </a:pP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"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Moj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će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me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povrijediti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."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"Moj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će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me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kritizirati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."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"Bit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ću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neuspješan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."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"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Zbog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terapije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ću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se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osjećati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gore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.„</a:t>
            </a:r>
            <a:endParaRPr lang="hr-HR" sz="2200" dirty="0" smtClean="0">
              <a:solidFill>
                <a:schemeClr val="tx1">
                  <a:alpha val="55000"/>
                </a:schemeClr>
              </a:solidFill>
            </a:endParaRPr>
          </a:p>
          <a:p>
            <a:endParaRPr lang="hr-HR" sz="2200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REAKCIJE:</a:t>
            </a: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-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mogu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postati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anksiozni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izbjegavati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terapiju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ljuti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kritizirajući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uvredljivi</a:t>
            </a: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 ili optužujući</a:t>
            </a: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73293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3F2A3D-4D3E-9ECB-DF6F-5E92FFF58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err="1"/>
              <a:t>Izražavanje</a:t>
            </a:r>
            <a:r>
              <a:rPr lang="en-US" sz="3600" dirty="0"/>
              <a:t> </a:t>
            </a:r>
            <a:r>
              <a:rPr lang="en-US" sz="3600" dirty="0" err="1"/>
              <a:t>žaljenja</a:t>
            </a:r>
            <a:r>
              <a:rPr lang="en-US" sz="3600" dirty="0"/>
              <a:t> </a:t>
            </a:r>
            <a:r>
              <a:rPr lang="en-US" sz="3600" dirty="0" err="1"/>
              <a:t>zbog</a:t>
            </a:r>
            <a:r>
              <a:rPr lang="en-US" sz="3600" dirty="0"/>
              <a:t> </a:t>
            </a:r>
            <a:r>
              <a:rPr lang="en-US" sz="3600" dirty="0" err="1"/>
              <a:t>terapijskih</a:t>
            </a:r>
            <a:r>
              <a:rPr lang="en-US" sz="3600" dirty="0"/>
              <a:t> </a:t>
            </a:r>
            <a:r>
              <a:rPr lang="en-US" sz="3600" dirty="0" err="1"/>
              <a:t>ograničenja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8708E6-F5E9-8F42-1A38-E4CDD6E2D8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r>
              <a:rPr lang="en-US" sz="2400" dirty="0" err="1"/>
              <a:t>Terapeutima</a:t>
            </a:r>
            <a:r>
              <a:rPr lang="en-US" sz="2400" dirty="0"/>
              <a:t> je </a:t>
            </a:r>
            <a:r>
              <a:rPr lang="en-US" sz="2400" dirty="0" err="1"/>
              <a:t>korisno</a:t>
            </a:r>
            <a:r>
              <a:rPr lang="en-US" sz="2400" dirty="0"/>
              <a:t> </a:t>
            </a:r>
            <a:r>
              <a:rPr lang="en-US" sz="2400" dirty="0" err="1"/>
              <a:t>izjaviti</a:t>
            </a:r>
            <a:r>
              <a:rPr lang="en-US" sz="2400" dirty="0"/>
              <a:t> </a:t>
            </a:r>
            <a:r>
              <a:rPr lang="en-US" sz="2400" dirty="0" err="1"/>
              <a:t>kako</a:t>
            </a:r>
            <a:r>
              <a:rPr lang="en-US" sz="2400" dirty="0"/>
              <a:t> </a:t>
            </a:r>
            <a:r>
              <a:rPr lang="en-US" sz="2400" dirty="0" err="1"/>
              <a:t>im</a:t>
            </a:r>
            <a:r>
              <a:rPr lang="en-US" sz="2400" dirty="0"/>
              <a:t> je </a:t>
            </a:r>
            <a:r>
              <a:rPr lang="en-US" sz="2400" dirty="0" err="1"/>
              <a:t>žao</a:t>
            </a:r>
            <a:r>
              <a:rPr lang="en-US" sz="2400" dirty="0"/>
              <a:t> </a:t>
            </a:r>
            <a:r>
              <a:rPr lang="en-US" sz="2400" dirty="0" err="1"/>
              <a:t>što</a:t>
            </a:r>
            <a:r>
              <a:rPr lang="en-US" sz="2400" dirty="0"/>
              <a:t> ne </a:t>
            </a:r>
            <a:r>
              <a:rPr lang="en-US" sz="2400" dirty="0" err="1"/>
              <a:t>mogu</a:t>
            </a:r>
            <a:r>
              <a:rPr lang="en-US" sz="2400" dirty="0"/>
              <a:t> </a:t>
            </a:r>
            <a:r>
              <a:rPr lang="en-US" sz="2400" dirty="0" err="1"/>
              <a:t>za</a:t>
            </a:r>
            <a:r>
              <a:rPr lang="en-US" sz="2400" dirty="0"/>
              <a:t> </a:t>
            </a:r>
            <a:r>
              <a:rPr lang="hr-HR" sz="2400" dirty="0" smtClean="0"/>
              <a:t>kl</a:t>
            </a:r>
            <a:r>
              <a:rPr lang="en-US" sz="2400" dirty="0" err="1" smtClean="0"/>
              <a:t>ijenta</a:t>
            </a:r>
            <a:r>
              <a:rPr lang="en-US" sz="2400" dirty="0" smtClean="0"/>
              <a:t> </a:t>
            </a:r>
            <a:r>
              <a:rPr lang="en-US" sz="2400" dirty="0" err="1"/>
              <a:t>učiniti</a:t>
            </a:r>
            <a:r>
              <a:rPr lang="en-US" sz="2400" dirty="0"/>
              <a:t> </a:t>
            </a:r>
            <a:r>
              <a:rPr lang="en-US" sz="2400" dirty="0" err="1"/>
              <a:t>više</a:t>
            </a:r>
            <a:r>
              <a:rPr lang="en-US" sz="2400" dirty="0"/>
              <a:t> </a:t>
            </a:r>
          </a:p>
          <a:p>
            <a:r>
              <a:rPr lang="en-US" sz="2400" dirty="0" err="1"/>
              <a:t>Važno</a:t>
            </a:r>
            <a:r>
              <a:rPr lang="en-US" sz="2400" dirty="0"/>
              <a:t> </a:t>
            </a:r>
            <a:r>
              <a:rPr lang="en-US" sz="2400" dirty="0" err="1"/>
              <a:t>nastaviti</a:t>
            </a:r>
            <a:r>
              <a:rPr lang="en-US" sz="2400" dirty="0"/>
              <a:t> s </a:t>
            </a:r>
            <a:r>
              <a:rPr lang="en-US" sz="2400" dirty="0" err="1"/>
              <a:t>pozitivnijom</a:t>
            </a:r>
            <a:r>
              <a:rPr lang="en-US" sz="2400" dirty="0"/>
              <a:t> </a:t>
            </a:r>
            <a:r>
              <a:rPr lang="en-US" sz="2400" dirty="0" err="1" smtClean="0"/>
              <a:t>izjavom</a:t>
            </a:r>
            <a:r>
              <a:rPr lang="hr-HR" sz="2400" dirty="0" smtClean="0"/>
              <a:t> („Ipak bih želio vidjeti što možemo učiniti kako bismo vam olakšali bol.”)</a:t>
            </a:r>
            <a:endParaRPr lang="en-US" sz="2400" dirty="0"/>
          </a:p>
          <a:p>
            <a:endParaRPr lang="en-US" dirty="0"/>
          </a:p>
          <a:p>
            <a:pPr marL="0" indent="0">
              <a:buNone/>
            </a:pPr>
            <a:r>
              <a:rPr lang="en-US" sz="3600" dirty="0" err="1" smtClean="0">
                <a:latin typeface="+mj-lt"/>
              </a:rPr>
              <a:t>Pomaganje</a:t>
            </a:r>
            <a:r>
              <a:rPr lang="en-US" sz="3600" dirty="0" smtClean="0">
                <a:latin typeface="+mj-lt"/>
              </a:rPr>
              <a:t> </a:t>
            </a:r>
            <a:r>
              <a:rPr lang="hr-HR" sz="3600" dirty="0" smtClean="0">
                <a:latin typeface="+mj-lt"/>
              </a:rPr>
              <a:t>kl</a:t>
            </a:r>
            <a:r>
              <a:rPr lang="en-US" sz="3600" dirty="0" err="1" smtClean="0">
                <a:latin typeface="+mj-lt"/>
              </a:rPr>
              <a:t>ijentima</a:t>
            </a:r>
            <a:r>
              <a:rPr lang="en-US" sz="3600" dirty="0" smtClean="0">
                <a:latin typeface="+mj-lt"/>
              </a:rPr>
              <a:t> u </a:t>
            </a:r>
            <a:r>
              <a:rPr lang="en-US" sz="3600" dirty="0" err="1" smtClean="0">
                <a:latin typeface="+mj-lt"/>
              </a:rPr>
              <a:t>prepoznavanju</a:t>
            </a:r>
            <a:r>
              <a:rPr lang="en-US" sz="3600" dirty="0" smtClean="0">
                <a:latin typeface="+mj-lt"/>
              </a:rPr>
              <a:t> </a:t>
            </a:r>
            <a:r>
              <a:rPr lang="en-US" sz="3600" dirty="0" err="1" smtClean="0">
                <a:latin typeface="+mj-lt"/>
              </a:rPr>
              <a:t>terapeutova</a:t>
            </a:r>
            <a:r>
              <a:rPr lang="en-US" sz="3600" dirty="0" smtClean="0">
                <a:latin typeface="+mj-lt"/>
              </a:rPr>
              <a:t> </a:t>
            </a:r>
            <a:r>
              <a:rPr lang="en-US" sz="3600" dirty="0" err="1" smtClean="0">
                <a:latin typeface="+mj-lt"/>
              </a:rPr>
              <a:t>osjećaja</a:t>
            </a:r>
            <a:r>
              <a:rPr lang="en-US" sz="3600" dirty="0" smtClean="0">
                <a:latin typeface="+mj-lt"/>
              </a:rPr>
              <a:t> </a:t>
            </a:r>
            <a:r>
              <a:rPr lang="en-US" sz="3600" dirty="0" err="1" smtClean="0">
                <a:latin typeface="+mj-lt"/>
              </a:rPr>
              <a:t>povezanosti</a:t>
            </a:r>
            <a:endParaRPr lang="en-US" sz="3600" dirty="0">
              <a:latin typeface="+mj-lt"/>
            </a:endParaRPr>
          </a:p>
          <a:p>
            <a:pPr marL="0" indent="0">
              <a:buNone/>
            </a:pPr>
            <a:r>
              <a:rPr lang="en-US" sz="2400" dirty="0"/>
              <a:t>"</a:t>
            </a:r>
            <a:r>
              <a:rPr lang="en-US" sz="2400" dirty="0" err="1"/>
              <a:t>Razmišljao</a:t>
            </a:r>
            <a:r>
              <a:rPr lang="en-US" sz="2400" dirty="0"/>
              <a:t> </a:t>
            </a:r>
            <a:r>
              <a:rPr lang="en-US" sz="2400" dirty="0" err="1"/>
              <a:t>sam</a:t>
            </a:r>
            <a:r>
              <a:rPr lang="en-US" sz="2400" dirty="0"/>
              <a:t> o </a:t>
            </a:r>
            <a:r>
              <a:rPr lang="en-US" sz="2400" dirty="0" err="1"/>
              <a:t>vama</a:t>
            </a:r>
            <a:r>
              <a:rPr lang="en-US" sz="2400" dirty="0"/>
              <a:t> </a:t>
            </a:r>
            <a:r>
              <a:rPr lang="en-US" sz="2400" dirty="0" err="1"/>
              <a:t>ovaj</a:t>
            </a:r>
            <a:r>
              <a:rPr lang="en-US" sz="2400" dirty="0"/>
              <a:t> </a:t>
            </a:r>
            <a:r>
              <a:rPr lang="en-US" sz="2400" dirty="0" err="1"/>
              <a:t>tjedan</a:t>
            </a:r>
            <a:r>
              <a:rPr lang="en-US" sz="2400" dirty="0"/>
              <a:t> </a:t>
            </a:r>
            <a:r>
              <a:rPr lang="en-US" sz="2400" dirty="0" err="1"/>
              <a:t>i</a:t>
            </a:r>
            <a:r>
              <a:rPr lang="en-US" sz="2400" dirty="0"/>
              <a:t> palo mi je </a:t>
            </a:r>
            <a:r>
              <a:rPr lang="en-US" sz="2400" dirty="0" err="1"/>
              <a:t>na</a:t>
            </a:r>
            <a:r>
              <a:rPr lang="en-US" sz="2400" dirty="0"/>
              <a:t> </a:t>
            </a:r>
            <a:r>
              <a:rPr lang="en-US" sz="2400" dirty="0" err="1"/>
              <a:t>pamet</a:t>
            </a:r>
            <a:r>
              <a:rPr lang="en-US" sz="2400" dirty="0"/>
              <a:t> </a:t>
            </a:r>
            <a:r>
              <a:rPr lang="en-US" sz="2400" dirty="0" err="1"/>
              <a:t>kako</a:t>
            </a:r>
            <a:r>
              <a:rPr lang="en-US" sz="2400" dirty="0"/>
              <a:t> bi </a:t>
            </a:r>
            <a:r>
              <a:rPr lang="en-US" sz="2400" dirty="0" err="1"/>
              <a:t>moglo</a:t>
            </a:r>
            <a:r>
              <a:rPr lang="en-US" sz="2400" dirty="0"/>
              <a:t> </a:t>
            </a:r>
            <a:r>
              <a:rPr lang="en-US" sz="2400" dirty="0" err="1"/>
              <a:t>pomoći</a:t>
            </a:r>
            <a:r>
              <a:rPr lang="en-US" sz="2400" dirty="0"/>
              <a:t> </a:t>
            </a:r>
            <a:r>
              <a:rPr lang="en-US" sz="2400" dirty="0" err="1"/>
              <a:t>ako</a:t>
            </a:r>
            <a:r>
              <a:rPr lang="en-US" sz="2400" dirty="0"/>
              <a:t> u </a:t>
            </a:r>
            <a:r>
              <a:rPr lang="en-US" sz="2400" dirty="0" err="1"/>
              <a:t>ovoj</a:t>
            </a:r>
            <a:r>
              <a:rPr lang="en-US" sz="2400" dirty="0"/>
              <a:t> </a:t>
            </a:r>
            <a:r>
              <a:rPr lang="en-US" sz="2400" dirty="0" err="1"/>
              <a:t>seansi</a:t>
            </a:r>
            <a:r>
              <a:rPr lang="en-US" sz="2400" dirty="0"/>
              <a:t> </a:t>
            </a:r>
            <a:r>
              <a:rPr lang="en-US" sz="2400" dirty="0" err="1"/>
              <a:t>učinimo</a:t>
            </a:r>
            <a:r>
              <a:rPr lang="en-US" sz="2400" dirty="0"/>
              <a:t> </a:t>
            </a:r>
            <a:r>
              <a:rPr lang="en-US" sz="2400" dirty="0" err="1"/>
              <a:t>sljedeće</a:t>
            </a:r>
            <a:r>
              <a:rPr lang="en-US" sz="2400" dirty="0"/>
              <a:t>..."</a:t>
            </a:r>
          </a:p>
        </p:txBody>
      </p:sp>
      <p:pic>
        <p:nvPicPr>
          <p:cNvPr id="4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10311506" y="466216"/>
            <a:ext cx="1072916" cy="11233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564478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A2E3F6-99A5-2249-9DC2-BFEA8935A9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b="1" dirty="0"/>
              <a:t>Rad </a:t>
            </a:r>
            <a:r>
              <a:rPr lang="en-US" sz="3600" b="1" dirty="0" err="1"/>
              <a:t>na</a:t>
            </a:r>
            <a:r>
              <a:rPr lang="en-US" sz="3600" b="1" dirty="0"/>
              <a:t> </a:t>
            </a:r>
            <a:r>
              <a:rPr lang="en-US" sz="3600" b="1" dirty="0" err="1"/>
              <a:t>problemima</a:t>
            </a:r>
            <a:r>
              <a:rPr lang="en-US" sz="3600" b="1" dirty="0"/>
              <a:t> </a:t>
            </a:r>
            <a:r>
              <a:rPr lang="en-US" sz="3600" b="1" dirty="0" err="1"/>
              <a:t>terapijske</a:t>
            </a:r>
            <a:r>
              <a:rPr lang="en-US" sz="3600" b="1" dirty="0"/>
              <a:t> </a:t>
            </a:r>
            <a:r>
              <a:rPr lang="en-US" sz="3600" b="1" dirty="0" err="1"/>
              <a:t>suradnje</a:t>
            </a:r>
            <a:r>
              <a:rPr lang="en-US" sz="3600" b="1" dirty="0"/>
              <a:t> </a:t>
            </a:r>
            <a:r>
              <a:rPr lang="en-US" sz="3600" b="1" dirty="0" err="1"/>
              <a:t>i</a:t>
            </a:r>
            <a:r>
              <a:rPr lang="en-US" sz="3600" b="1" dirty="0"/>
              <a:t> </a:t>
            </a:r>
            <a:r>
              <a:rPr lang="en-US" sz="3600" b="1" dirty="0" err="1"/>
              <a:t>generaliziranje</a:t>
            </a:r>
            <a:r>
              <a:rPr lang="en-US" sz="3600" b="1" dirty="0"/>
              <a:t> </a:t>
            </a:r>
            <a:r>
              <a:rPr lang="en-US" sz="3600" b="1" dirty="0" err="1"/>
              <a:t>na</a:t>
            </a:r>
            <a:r>
              <a:rPr lang="en-US" sz="3600" b="1" dirty="0"/>
              <a:t> </a:t>
            </a:r>
            <a:r>
              <a:rPr lang="en-US" sz="3600" b="1" dirty="0" err="1"/>
              <a:t>odnose</a:t>
            </a:r>
            <a:r>
              <a:rPr lang="en-US" sz="3600" b="1" dirty="0"/>
              <a:t> s </a:t>
            </a:r>
            <a:r>
              <a:rPr lang="en-US" sz="3600" b="1" dirty="0" err="1"/>
              <a:t>ostalim</a:t>
            </a:r>
            <a:r>
              <a:rPr lang="en-US" sz="3600" b="1" dirty="0"/>
              <a:t> </a:t>
            </a:r>
            <a:r>
              <a:rPr lang="en-US" sz="3600" b="1" dirty="0" err="1"/>
              <a:t>ljudima</a:t>
            </a:r>
            <a:endParaRPr lang="en-US" sz="3600" b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A22269-671D-CECA-F0C5-317CB571B2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endParaRPr lang="hr-HR" sz="3200" dirty="0" smtClean="0">
              <a:solidFill>
                <a:schemeClr val="accent6">
                  <a:lumMod val="49000"/>
                </a:schemeClr>
              </a:solidFill>
            </a:endParaRPr>
          </a:p>
          <a:p>
            <a:pPr marL="0" indent="0">
              <a:buNone/>
            </a:pPr>
            <a:r>
              <a:rPr lang="en-US" sz="3200" dirty="0" err="1" smtClean="0">
                <a:solidFill>
                  <a:schemeClr val="accent6">
                    <a:lumMod val="49000"/>
                  </a:schemeClr>
                </a:solidFill>
              </a:rPr>
              <a:t>Kada</a:t>
            </a:r>
            <a:r>
              <a:rPr lang="en-US" sz="3200" dirty="0" smtClean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hr-HR" sz="3200" dirty="0" smtClean="0">
                <a:solidFill>
                  <a:schemeClr val="accent6">
                    <a:lumMod val="49000"/>
                  </a:schemeClr>
                </a:solidFill>
              </a:rPr>
              <a:t>kl</a:t>
            </a:r>
            <a:r>
              <a:rPr lang="en-US" sz="3200" dirty="0" err="1" smtClean="0">
                <a:solidFill>
                  <a:schemeClr val="accent6">
                    <a:lumMod val="49000"/>
                  </a:schemeClr>
                </a:solidFill>
              </a:rPr>
              <a:t>ijente</a:t>
            </a:r>
            <a:r>
              <a:rPr lang="en-US" sz="3200" dirty="0" smtClean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accent6">
                    <a:lumMod val="49000"/>
                  </a:schemeClr>
                </a:solidFill>
              </a:rPr>
              <a:t>uznemiruje</a:t>
            </a:r>
            <a:r>
              <a:rPr lang="en-US" sz="3200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accent6">
                    <a:lumMod val="49000"/>
                  </a:schemeClr>
                </a:solidFill>
              </a:rPr>
              <a:t>terapeut</a:t>
            </a:r>
            <a:endParaRPr lang="en-US" sz="3200" dirty="0">
              <a:solidFill>
                <a:schemeClr val="accent6">
                  <a:lumMod val="49000"/>
                </a:schemeClr>
              </a:solidFill>
            </a:endParaRPr>
          </a:p>
          <a:p>
            <a:pPr marL="0" indent="0">
              <a:lnSpc>
                <a:spcPct val="100000"/>
              </a:lnSpc>
              <a:buNone/>
            </a:pPr>
            <a:r>
              <a:rPr lang="en-US" dirty="0"/>
              <a:t>• </a:t>
            </a:r>
            <a:r>
              <a:rPr lang="en-US" sz="2400" dirty="0" err="1"/>
              <a:t>Otkrij</a:t>
            </a:r>
            <a:r>
              <a:rPr lang="en-US" sz="2400" dirty="0"/>
              <a:t>, a </a:t>
            </a:r>
            <a:r>
              <a:rPr lang="en-US" sz="2400" dirty="0" err="1"/>
              <a:t>zatim</a:t>
            </a:r>
            <a:r>
              <a:rPr lang="en-US" sz="2400" dirty="0"/>
              <a:t> </a:t>
            </a:r>
            <a:r>
              <a:rPr lang="en-US" sz="2400" dirty="0" err="1"/>
              <a:t>rezimiraj</a:t>
            </a:r>
            <a:r>
              <a:rPr lang="en-US" sz="2400" dirty="0"/>
              <a:t> </a:t>
            </a:r>
            <a:r>
              <a:rPr lang="hr-HR" sz="2400" dirty="0" smtClean="0"/>
              <a:t>kl</a:t>
            </a:r>
            <a:r>
              <a:rPr lang="en-US" sz="2400" dirty="0" err="1" smtClean="0"/>
              <a:t>ijentove</a:t>
            </a:r>
            <a:r>
              <a:rPr lang="en-US" sz="2400" dirty="0" smtClean="0"/>
              <a:t> </a:t>
            </a:r>
            <a:r>
              <a:rPr lang="en-US" sz="2400" dirty="0" err="1"/>
              <a:t>iskrivljene</a:t>
            </a:r>
            <a:r>
              <a:rPr lang="en-US" sz="2400" dirty="0"/>
              <a:t> </a:t>
            </a:r>
            <a:r>
              <a:rPr lang="en-US" sz="2400" dirty="0" err="1"/>
              <a:t>automatske</a:t>
            </a:r>
            <a:r>
              <a:rPr lang="en-US" sz="2400" dirty="0"/>
              <a:t> </a:t>
            </a:r>
            <a:r>
              <a:rPr lang="en-US" sz="2400" dirty="0" err="1"/>
              <a:t>misli</a:t>
            </a:r>
            <a:r>
              <a:rPr lang="en-US" sz="2400" dirty="0"/>
              <a:t> u </a:t>
            </a:r>
            <a:r>
              <a:rPr lang="en-US" sz="2400" dirty="0" err="1"/>
              <a:t>kontekstu</a:t>
            </a:r>
            <a:r>
              <a:rPr lang="en-US" sz="2400" dirty="0"/>
              <a:t> </a:t>
            </a:r>
            <a:r>
              <a:rPr lang="en-US" sz="2400" dirty="0" err="1"/>
              <a:t>kognitivnog</a:t>
            </a:r>
            <a:r>
              <a:rPr lang="en-US" sz="2400" dirty="0"/>
              <a:t> </a:t>
            </a:r>
            <a:r>
              <a:rPr lang="en-US" sz="2400" dirty="0" err="1"/>
              <a:t>modela</a:t>
            </a:r>
            <a:r>
              <a:rPr lang="en-US" sz="2400" dirty="0"/>
              <a:t> ("Dakle, </a:t>
            </a:r>
            <a:r>
              <a:rPr lang="en-US" sz="2400" dirty="0" err="1"/>
              <a:t>kada</a:t>
            </a:r>
            <a:r>
              <a:rPr lang="en-US" sz="2400" dirty="0"/>
              <a:t> </a:t>
            </a:r>
            <a:r>
              <a:rPr lang="en-US" sz="2400" dirty="0" err="1"/>
              <a:t>sam</a:t>
            </a:r>
            <a:r>
              <a:rPr lang="en-US" sz="2400" dirty="0"/>
              <a:t> </a:t>
            </a:r>
            <a:r>
              <a:rPr lang="en-US" sz="2400" dirty="0" err="1"/>
              <a:t>na</a:t>
            </a:r>
            <a:r>
              <a:rPr lang="en-US" sz="2400" dirty="0"/>
              <a:t> </a:t>
            </a:r>
            <a:r>
              <a:rPr lang="en-US" sz="2400" dirty="0" err="1"/>
              <a:t>dnevni</a:t>
            </a:r>
            <a:r>
              <a:rPr lang="en-US" sz="2400" dirty="0"/>
              <a:t> red </a:t>
            </a:r>
            <a:r>
              <a:rPr lang="en-US" sz="2400" dirty="0" err="1"/>
              <a:t>stavila</a:t>
            </a:r>
            <a:r>
              <a:rPr lang="en-US" sz="2400" dirty="0"/>
              <a:t> </a:t>
            </a:r>
            <a:r>
              <a:rPr lang="en-US" sz="2400" dirty="0" err="1"/>
              <a:t>telefonske</a:t>
            </a:r>
            <a:r>
              <a:rPr lang="en-US" sz="2400" dirty="0"/>
              <a:t> </a:t>
            </a:r>
            <a:r>
              <a:rPr lang="en-US" sz="2400" dirty="0" err="1"/>
              <a:t>pozive</a:t>
            </a:r>
            <a:r>
              <a:rPr lang="en-US" sz="2400" dirty="0"/>
              <a:t>, </a:t>
            </a:r>
            <a:r>
              <a:rPr lang="en-US" sz="2400" dirty="0" err="1"/>
              <a:t>imali</a:t>
            </a:r>
            <a:r>
              <a:rPr lang="en-US" sz="2400" dirty="0"/>
              <a:t> </a:t>
            </a:r>
            <a:r>
              <a:rPr lang="en-US" sz="2400" dirty="0" err="1"/>
              <a:t>ste</a:t>
            </a:r>
            <a:r>
              <a:rPr lang="en-US" sz="2400" dirty="0"/>
              <a:t> </a:t>
            </a:r>
            <a:r>
              <a:rPr lang="en-US" sz="2400" dirty="0" err="1"/>
              <a:t>misao</a:t>
            </a:r>
            <a:r>
              <a:rPr lang="en-US" sz="2400" dirty="0"/>
              <a:t> "</a:t>
            </a:r>
            <a:r>
              <a:rPr lang="en-US" sz="2400" dirty="0" err="1"/>
              <a:t>Nije</a:t>
            </a:r>
            <a:r>
              <a:rPr lang="en-US" sz="2400" dirty="0"/>
              <a:t> </a:t>
            </a:r>
            <a:r>
              <a:rPr lang="en-US" sz="2400" dirty="0" err="1"/>
              <a:t>ju</a:t>
            </a:r>
            <a:r>
              <a:rPr lang="en-US" sz="2400" dirty="0"/>
              <a:t> </a:t>
            </a:r>
            <a:r>
              <a:rPr lang="en-US" sz="2400" dirty="0" err="1"/>
              <a:t>briga</a:t>
            </a:r>
            <a:r>
              <a:rPr lang="en-US" sz="2400" dirty="0"/>
              <a:t>" </a:t>
            </a:r>
            <a:r>
              <a:rPr lang="hr-HR" sz="2400" dirty="0" smtClean="0"/>
              <a:t>i</a:t>
            </a:r>
            <a:r>
              <a:rPr lang="en-US" sz="2400" dirty="0" smtClean="0"/>
              <a:t> </a:t>
            </a:r>
            <a:r>
              <a:rPr lang="en-US" sz="2400" dirty="0" err="1"/>
              <a:t>bili</a:t>
            </a:r>
            <a:r>
              <a:rPr lang="en-US" sz="2400" dirty="0"/>
              <a:t> </a:t>
            </a:r>
            <a:r>
              <a:rPr lang="en-US" sz="2400" dirty="0" err="1"/>
              <a:t>ste</a:t>
            </a:r>
            <a:r>
              <a:rPr lang="en-US" sz="2400" dirty="0"/>
              <a:t> </a:t>
            </a:r>
            <a:r>
              <a:rPr lang="en-US" sz="2400" dirty="0" err="1"/>
              <a:t>povrijeđeni</a:t>
            </a:r>
            <a:r>
              <a:rPr lang="en-US" sz="2400" dirty="0"/>
              <a:t> </a:t>
            </a:r>
            <a:r>
              <a:rPr lang="hr-HR" sz="2400" dirty="0" smtClean="0"/>
              <a:t>i</a:t>
            </a:r>
            <a:r>
              <a:rPr lang="en-US" sz="2400" dirty="0" smtClean="0"/>
              <a:t> </a:t>
            </a:r>
            <a:r>
              <a:rPr lang="en-US" sz="2400" dirty="0" err="1"/>
              <a:t>ljuti</a:t>
            </a:r>
            <a:r>
              <a:rPr lang="en-US" sz="2400" dirty="0"/>
              <a:t>. Je li </a:t>
            </a:r>
            <a:r>
              <a:rPr lang="en-US" sz="2400" dirty="0" err="1"/>
              <a:t>tako</a:t>
            </a:r>
            <a:r>
              <a:rPr lang="en-US" sz="2400" dirty="0"/>
              <a:t>? Koliko </a:t>
            </a:r>
            <a:r>
              <a:rPr lang="en-US" sz="2400" dirty="0" err="1"/>
              <a:t>ste</a:t>
            </a:r>
            <a:r>
              <a:rPr lang="en-US" sz="2400" dirty="0"/>
              <a:t> </a:t>
            </a:r>
            <a:r>
              <a:rPr lang="en-US" sz="2400" dirty="0" err="1"/>
              <a:t>tada</a:t>
            </a:r>
            <a:r>
              <a:rPr lang="en-US" sz="2400" dirty="0"/>
              <a:t> u </a:t>
            </a:r>
            <a:r>
              <a:rPr lang="en-US" sz="2400" dirty="0" err="1"/>
              <a:t>tu</a:t>
            </a:r>
            <a:r>
              <a:rPr lang="en-US" sz="2400" dirty="0"/>
              <a:t> </a:t>
            </a:r>
            <a:r>
              <a:rPr lang="en-US" sz="2400" dirty="0" err="1"/>
              <a:t>misao</a:t>
            </a:r>
            <a:r>
              <a:rPr lang="en-US" sz="2400" dirty="0"/>
              <a:t> </a:t>
            </a:r>
            <a:r>
              <a:rPr lang="en-US" sz="2400" dirty="0" err="1"/>
              <a:t>vjerovali</a:t>
            </a:r>
            <a:r>
              <a:rPr lang="en-US" sz="2400" dirty="0"/>
              <a:t>? Koliko u </a:t>
            </a:r>
            <a:r>
              <a:rPr lang="en-US" sz="2400" dirty="0" err="1"/>
              <a:t>nju</a:t>
            </a:r>
            <a:r>
              <a:rPr lang="en-US" sz="2400" dirty="0"/>
              <a:t> </a:t>
            </a:r>
            <a:r>
              <a:rPr lang="en-US" sz="2400" dirty="0" err="1"/>
              <a:t>vjerujete</a:t>
            </a:r>
            <a:r>
              <a:rPr lang="en-US" sz="2400" dirty="0"/>
              <a:t> </a:t>
            </a:r>
            <a:r>
              <a:rPr lang="en-US" sz="2400" dirty="0" err="1"/>
              <a:t>sada</a:t>
            </a:r>
            <a:r>
              <a:rPr lang="en-US" sz="2400" dirty="0"/>
              <a:t>?"</a:t>
            </a:r>
          </a:p>
        </p:txBody>
      </p:sp>
      <p:pic>
        <p:nvPicPr>
          <p:cNvPr id="4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9878172" y="4682242"/>
            <a:ext cx="1355693" cy="1419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18236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D49242-98FD-81B5-F8EB-A6B50659781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81156"/>
            <a:ext cx="10515600" cy="6282013"/>
          </a:xfrm>
        </p:spPr>
        <p:txBody>
          <a:bodyPr vert="horz" lIns="91440" tIns="45720" rIns="91440" bIns="45720" rtlCol="0" anchor="t">
            <a:normAutofit fontScale="77500" lnSpcReduction="20000"/>
          </a:bodyPr>
          <a:lstStyle/>
          <a:p>
            <a:pPr marL="0" indent="0" algn="just">
              <a:buNone/>
            </a:pPr>
            <a:r>
              <a:rPr lang="en-US" dirty="0" smtClean="0"/>
              <a:t>•</a:t>
            </a:r>
            <a:r>
              <a:rPr lang="hr-HR" dirty="0" smtClean="0"/>
              <a:t> </a:t>
            </a:r>
            <a:r>
              <a:rPr lang="en-US" sz="2600" dirty="0" err="1" smtClean="0"/>
              <a:t>Pomozi</a:t>
            </a:r>
            <a:r>
              <a:rPr lang="en-US" sz="2600" dirty="0" smtClean="0"/>
              <a:t> </a:t>
            </a:r>
            <a:r>
              <a:rPr lang="hr-HR" sz="2600" dirty="0" smtClean="0"/>
              <a:t>kl</a:t>
            </a:r>
            <a:r>
              <a:rPr lang="en-US" sz="2600" dirty="0" err="1" smtClean="0"/>
              <a:t>ijentu</a:t>
            </a:r>
            <a:r>
              <a:rPr lang="en-US" sz="2600" dirty="0" smtClean="0"/>
              <a:t> </a:t>
            </a:r>
            <a:r>
              <a:rPr lang="en-US" sz="2600" dirty="0" err="1"/>
              <a:t>provjeriti</a:t>
            </a:r>
            <a:r>
              <a:rPr lang="en-US" sz="2600" dirty="0"/>
              <a:t> </a:t>
            </a:r>
            <a:r>
              <a:rPr lang="en-US" sz="2600" dirty="0" err="1"/>
              <a:t>valjanost</a:t>
            </a:r>
            <a:r>
              <a:rPr lang="en-US" sz="2600" dirty="0"/>
              <a:t> </a:t>
            </a:r>
            <a:r>
              <a:rPr lang="hr-HR" sz="2600" dirty="0" smtClean="0"/>
              <a:t>automatskih misli</a:t>
            </a:r>
            <a:r>
              <a:rPr lang="en-US" sz="2600" dirty="0" smtClean="0"/>
              <a:t> </a:t>
            </a:r>
            <a:r>
              <a:rPr lang="hr-HR" sz="2600" dirty="0" smtClean="0"/>
              <a:t>i</a:t>
            </a:r>
            <a:r>
              <a:rPr lang="hr-HR" sz="2600" dirty="0"/>
              <a:t> </a:t>
            </a:r>
            <a:r>
              <a:rPr lang="en-US" sz="2600" dirty="0" err="1" smtClean="0"/>
              <a:t>alternativnih</a:t>
            </a:r>
            <a:r>
              <a:rPr lang="en-US" sz="2600" dirty="0" smtClean="0"/>
              <a:t> </a:t>
            </a:r>
            <a:r>
              <a:rPr lang="en-US" sz="2600" dirty="0" err="1"/>
              <a:t>gledišta</a:t>
            </a:r>
            <a:r>
              <a:rPr lang="en-US" sz="2600" dirty="0"/>
              <a:t> </a:t>
            </a:r>
            <a:r>
              <a:rPr lang="en-US" sz="2600" dirty="0" err="1" smtClean="0"/>
              <a:t>pomoću</a:t>
            </a:r>
            <a:r>
              <a:rPr lang="hr-HR" sz="2600" dirty="0"/>
              <a:t> </a:t>
            </a:r>
            <a:r>
              <a:rPr lang="en-US" sz="2600" dirty="0" err="1" smtClean="0"/>
              <a:t>sokratovskog</a:t>
            </a:r>
            <a:r>
              <a:rPr lang="en-US" sz="2600" dirty="0" smtClean="0"/>
              <a:t> </a:t>
            </a:r>
            <a:r>
              <a:rPr lang="en-US" sz="2600" dirty="0" err="1"/>
              <a:t>ispitivanja</a:t>
            </a:r>
            <a:r>
              <a:rPr lang="en-US" sz="2600" dirty="0"/>
              <a:t> ("</a:t>
            </a:r>
            <a:r>
              <a:rPr lang="en-US" sz="2600" dirty="0" err="1"/>
              <a:t>Ima</a:t>
            </a:r>
            <a:r>
              <a:rPr lang="en-US" sz="2600" dirty="0"/>
              <a:t> </a:t>
            </a:r>
            <a:r>
              <a:rPr lang="en-US" sz="2600" dirty="0" smtClean="0"/>
              <a:t>li</a:t>
            </a:r>
            <a:r>
              <a:rPr lang="hr-HR" sz="2600" dirty="0" smtClean="0"/>
              <a:t> </a:t>
            </a:r>
            <a:r>
              <a:rPr lang="en-US" sz="2600" dirty="0" err="1" smtClean="0"/>
              <a:t>dokaza</a:t>
            </a:r>
            <a:r>
              <a:rPr lang="en-US" sz="2600" dirty="0" smtClean="0"/>
              <a:t> </a:t>
            </a:r>
            <a:r>
              <a:rPr lang="en-US" sz="2600" dirty="0"/>
              <a:t>da me </a:t>
            </a:r>
            <a:r>
              <a:rPr lang="en-US" sz="2600" dirty="0" err="1"/>
              <a:t>nije</a:t>
            </a:r>
            <a:r>
              <a:rPr lang="en-US" sz="2600" dirty="0"/>
              <a:t> </a:t>
            </a:r>
            <a:r>
              <a:rPr lang="en-US" sz="2600" dirty="0" err="1"/>
              <a:t>briga</a:t>
            </a:r>
            <a:r>
              <a:rPr lang="en-US" sz="2600" dirty="0"/>
              <a:t> za vas? </a:t>
            </a:r>
            <a:r>
              <a:rPr lang="en-US" sz="2600" dirty="0" err="1"/>
              <a:t>Postoje</a:t>
            </a:r>
            <a:r>
              <a:rPr lang="en-US" sz="2600" dirty="0"/>
              <a:t> li oni koji </a:t>
            </a:r>
            <a:r>
              <a:rPr lang="en-US" sz="2600" dirty="0" err="1"/>
              <a:t>ipak</a:t>
            </a:r>
            <a:r>
              <a:rPr lang="en-US" sz="2600" dirty="0"/>
              <a:t> </a:t>
            </a:r>
            <a:r>
              <a:rPr lang="en-US" sz="2600" dirty="0" err="1"/>
              <a:t>dokazuju</a:t>
            </a:r>
            <a:r>
              <a:rPr lang="en-US" sz="2600" dirty="0"/>
              <a:t> da me </a:t>
            </a:r>
            <a:r>
              <a:rPr lang="en-US" sz="2600" dirty="0" smtClean="0"/>
              <a:t>je</a:t>
            </a:r>
            <a:r>
              <a:rPr lang="hr-HR" sz="2600" dirty="0" smtClean="0"/>
              <a:t> </a:t>
            </a:r>
            <a:r>
              <a:rPr lang="en-US" sz="2600" dirty="0" err="1" smtClean="0"/>
              <a:t>briga</a:t>
            </a:r>
            <a:r>
              <a:rPr lang="en-US" sz="2600" dirty="0"/>
              <a:t>? </a:t>
            </a:r>
            <a:r>
              <a:rPr lang="en-US" sz="2600" dirty="0" err="1"/>
              <a:t>Postoji</a:t>
            </a:r>
            <a:r>
              <a:rPr lang="en-US" sz="2600" dirty="0"/>
              <a:t> li </a:t>
            </a:r>
            <a:r>
              <a:rPr lang="en-US" sz="2600" dirty="0" err="1"/>
              <a:t>neko</a:t>
            </a:r>
            <a:r>
              <a:rPr lang="en-US" sz="2600" dirty="0"/>
              <a:t> </a:t>
            </a:r>
            <a:r>
              <a:rPr lang="en-US" sz="2600" dirty="0" err="1"/>
              <a:t>drugo</a:t>
            </a:r>
            <a:r>
              <a:rPr lang="en-US" sz="2600" dirty="0"/>
              <a:t> </a:t>
            </a:r>
            <a:r>
              <a:rPr lang="en-US" sz="2600" dirty="0" err="1"/>
              <a:t>objašnjenje</a:t>
            </a:r>
            <a:r>
              <a:rPr lang="en-US" sz="2600" dirty="0"/>
              <a:t> za </a:t>
            </a:r>
            <a:r>
              <a:rPr lang="en-US" sz="2600" dirty="0" err="1"/>
              <a:t>ovo</a:t>
            </a:r>
            <a:r>
              <a:rPr lang="en-US" sz="2600" dirty="0" smtClean="0"/>
              <a:t>?„</a:t>
            </a:r>
            <a:r>
              <a:rPr lang="hr-HR" sz="2600" dirty="0" smtClean="0"/>
              <a:t>)</a:t>
            </a:r>
          </a:p>
          <a:p>
            <a:pPr algn="just"/>
            <a:endParaRPr lang="hr-HR" sz="2600" dirty="0" smtClean="0"/>
          </a:p>
          <a:p>
            <a:pPr algn="just"/>
            <a:endParaRPr lang="en-US" sz="2600" dirty="0"/>
          </a:p>
          <a:p>
            <a:pPr marL="0" indent="0" algn="just">
              <a:buNone/>
            </a:pPr>
            <a:r>
              <a:rPr lang="en-US" sz="2600" dirty="0"/>
              <a:t>• </a:t>
            </a:r>
            <a:r>
              <a:rPr lang="en-US" sz="2600" dirty="0" err="1"/>
              <a:t>Ohrabruj</a:t>
            </a:r>
            <a:r>
              <a:rPr lang="en-US" sz="2600" dirty="0"/>
              <a:t> </a:t>
            </a:r>
            <a:r>
              <a:rPr lang="hr-HR" sz="2600" dirty="0" smtClean="0"/>
              <a:t>kl</a:t>
            </a:r>
            <a:r>
              <a:rPr lang="en-US" sz="2600" dirty="0" err="1" smtClean="0"/>
              <a:t>ijenta</a:t>
            </a:r>
            <a:r>
              <a:rPr lang="en-US" sz="2600" dirty="0" smtClean="0"/>
              <a:t> </a:t>
            </a:r>
            <a:r>
              <a:rPr lang="en-US" sz="2600" dirty="0"/>
              <a:t>da </a:t>
            </a:r>
            <a:r>
              <a:rPr lang="en-US" sz="2600" dirty="0" err="1"/>
              <a:t>izravno</a:t>
            </a:r>
            <a:r>
              <a:rPr lang="en-US" sz="2600" dirty="0"/>
              <a:t> pita </a:t>
            </a:r>
            <a:r>
              <a:rPr lang="en-US" sz="2600" dirty="0" err="1"/>
              <a:t>terapeuta</a:t>
            </a:r>
            <a:r>
              <a:rPr lang="en-US" sz="2600" dirty="0"/>
              <a:t> ("</a:t>
            </a:r>
            <a:r>
              <a:rPr lang="en-US" sz="2600" dirty="0" err="1" smtClean="0"/>
              <a:t>Za</a:t>
            </a:r>
            <a:r>
              <a:rPr lang="en-US" sz="2600" dirty="0" smtClean="0"/>
              <a:t> </a:t>
            </a:r>
            <a:r>
              <a:rPr lang="en-US" sz="2600" dirty="0" err="1" smtClean="0"/>
              <a:t>va</a:t>
            </a:r>
            <a:r>
              <a:rPr lang="hr-HR" sz="2600" dirty="0" smtClean="0"/>
              <a:t>s</a:t>
            </a:r>
            <a:r>
              <a:rPr lang="en-US" sz="2600" dirty="0" smtClean="0"/>
              <a:t> </a:t>
            </a:r>
            <a:r>
              <a:rPr lang="en-US" sz="2600" dirty="0"/>
              <a:t>je </a:t>
            </a:r>
            <a:r>
              <a:rPr lang="en-US" sz="2600" dirty="0" err="1"/>
              <a:t>jako</a:t>
            </a:r>
            <a:r>
              <a:rPr lang="en-US" sz="2600" dirty="0"/>
              <a:t> </a:t>
            </a:r>
            <a:r>
              <a:rPr lang="en-US" sz="2600" dirty="0" err="1"/>
              <a:t>važno</a:t>
            </a:r>
            <a:r>
              <a:rPr lang="en-US" sz="2600" dirty="0"/>
              <a:t> </a:t>
            </a:r>
            <a:r>
              <a:rPr lang="en-US" sz="2600" dirty="0" err="1"/>
              <a:t>otkriti</a:t>
            </a:r>
            <a:r>
              <a:rPr lang="en-US" sz="2600" dirty="0"/>
              <a:t> je li ta </a:t>
            </a:r>
            <a:r>
              <a:rPr lang="en-US" sz="2600" dirty="0" err="1"/>
              <a:t>ideja</a:t>
            </a:r>
            <a:r>
              <a:rPr lang="en-US" sz="2600" dirty="0"/>
              <a:t> </a:t>
            </a:r>
            <a:r>
              <a:rPr lang="en-US" sz="2600" dirty="0" err="1"/>
              <a:t>kako</a:t>
            </a:r>
            <a:r>
              <a:rPr lang="en-US" sz="2600" dirty="0"/>
              <a:t> me </a:t>
            </a:r>
            <a:r>
              <a:rPr lang="en-US" sz="2600" dirty="0" err="1"/>
              <a:t>nije</a:t>
            </a:r>
            <a:r>
              <a:rPr lang="en-US" sz="2600" dirty="0"/>
              <a:t> </a:t>
            </a:r>
            <a:r>
              <a:rPr lang="en-US" sz="2600" dirty="0" err="1"/>
              <a:t>briga</a:t>
            </a:r>
            <a:r>
              <a:rPr lang="en-US" sz="2600" dirty="0"/>
              <a:t> </a:t>
            </a:r>
            <a:r>
              <a:rPr lang="en-US" sz="2600" dirty="0" err="1"/>
              <a:t>istina</a:t>
            </a:r>
            <a:r>
              <a:rPr lang="en-US" sz="2600" dirty="0"/>
              <a:t> </a:t>
            </a:r>
            <a:r>
              <a:rPr lang="en-US" sz="2600" dirty="0" err="1"/>
              <a:t>ili</a:t>
            </a:r>
            <a:r>
              <a:rPr lang="en-US" sz="2600" dirty="0"/>
              <a:t> </a:t>
            </a:r>
            <a:r>
              <a:rPr lang="en-US" sz="2600" dirty="0" err="1"/>
              <a:t>nije</a:t>
            </a:r>
            <a:r>
              <a:rPr lang="en-US" sz="2600" dirty="0"/>
              <a:t>. Kako to </a:t>
            </a:r>
            <a:r>
              <a:rPr lang="en-US" sz="2600" dirty="0" err="1"/>
              <a:t>možete</a:t>
            </a:r>
            <a:r>
              <a:rPr lang="en-US" sz="2600" dirty="0"/>
              <a:t> </a:t>
            </a:r>
            <a:r>
              <a:rPr lang="en-US" sz="2600" dirty="0" err="1"/>
              <a:t>otkriti</a:t>
            </a:r>
            <a:r>
              <a:rPr lang="en-US" sz="2600" dirty="0"/>
              <a:t>? Kako bi </a:t>
            </a:r>
            <a:r>
              <a:rPr lang="en-US" sz="2600" dirty="0" err="1"/>
              <a:t>bilo</a:t>
            </a:r>
            <a:r>
              <a:rPr lang="en-US" sz="2600" dirty="0"/>
              <a:t> da me </a:t>
            </a:r>
            <a:r>
              <a:rPr lang="en-US" sz="2600" dirty="0" err="1"/>
              <a:t>izravno</a:t>
            </a:r>
            <a:r>
              <a:rPr lang="en-US" sz="2600" dirty="0"/>
              <a:t> </a:t>
            </a:r>
            <a:r>
              <a:rPr lang="en-US" sz="2600" dirty="0" err="1"/>
              <a:t>pitate</a:t>
            </a:r>
            <a:r>
              <a:rPr lang="en-US" sz="2600" dirty="0" smtClean="0"/>
              <a:t>?</a:t>
            </a:r>
            <a:r>
              <a:rPr lang="hr-HR" sz="2600" dirty="0" smtClean="0"/>
              <a:t>)</a:t>
            </a:r>
          </a:p>
          <a:p>
            <a:pPr algn="just"/>
            <a:endParaRPr lang="hr-HR" sz="2600" dirty="0" smtClean="0"/>
          </a:p>
          <a:p>
            <a:pPr algn="just"/>
            <a:endParaRPr lang="hr-HR" sz="2600" dirty="0" smtClean="0"/>
          </a:p>
          <a:p>
            <a:pPr algn="just"/>
            <a:endParaRPr lang="en-US" sz="2600" dirty="0"/>
          </a:p>
          <a:p>
            <a:pPr marL="0" indent="0" algn="just">
              <a:buNone/>
            </a:pPr>
            <a:r>
              <a:rPr lang="en-US" sz="2600" dirty="0"/>
              <a:t>• Nudi </a:t>
            </a:r>
            <a:r>
              <a:rPr lang="en-US" sz="2600" dirty="0" err="1"/>
              <a:t>izravnu</a:t>
            </a:r>
            <a:r>
              <a:rPr lang="en-US" sz="2600" dirty="0"/>
              <a:t>, </a:t>
            </a:r>
            <a:r>
              <a:rPr lang="en-US" sz="2600" dirty="0" err="1"/>
              <a:t>iskrenu</a:t>
            </a:r>
            <a:r>
              <a:rPr lang="en-US" sz="2600" dirty="0"/>
              <a:t>, </a:t>
            </a:r>
            <a:r>
              <a:rPr lang="en-US" sz="2600" dirty="0" err="1"/>
              <a:t>pozitivnu</a:t>
            </a:r>
            <a:r>
              <a:rPr lang="en-US" sz="2600" dirty="0"/>
              <a:t> </a:t>
            </a:r>
            <a:r>
              <a:rPr lang="en-US" sz="2600" dirty="0" err="1"/>
              <a:t>povratnu</a:t>
            </a:r>
            <a:r>
              <a:rPr lang="en-US" sz="2600" dirty="0"/>
              <a:t> </a:t>
            </a:r>
            <a:r>
              <a:rPr lang="en-US" sz="2600" dirty="0" err="1"/>
              <a:t>informaciju</a:t>
            </a:r>
            <a:r>
              <a:rPr lang="en-US" sz="2600" dirty="0"/>
              <a:t> ("</a:t>
            </a:r>
            <a:r>
              <a:rPr lang="en-US" sz="2600" dirty="0" err="1"/>
              <a:t>Naravno</a:t>
            </a:r>
            <a:r>
              <a:rPr lang="en-US" sz="2600" dirty="0"/>
              <a:t> da mi je </a:t>
            </a:r>
            <a:r>
              <a:rPr lang="en-US" sz="2600" dirty="0" err="1"/>
              <a:t>stalo</a:t>
            </a:r>
            <a:r>
              <a:rPr lang="en-US" sz="2600" dirty="0"/>
              <a:t> do vas. </a:t>
            </a:r>
            <a:r>
              <a:rPr lang="en-US" sz="2600" dirty="0" err="1"/>
              <a:t>Razlog</a:t>
            </a:r>
            <a:r>
              <a:rPr lang="en-US" sz="2600" dirty="0"/>
              <a:t> </a:t>
            </a:r>
            <a:r>
              <a:rPr lang="en-US" sz="2600" dirty="0" err="1"/>
              <a:t>zašto</a:t>
            </a:r>
            <a:r>
              <a:rPr lang="en-US" sz="2600" dirty="0"/>
              <a:t> </a:t>
            </a:r>
            <a:r>
              <a:rPr lang="en-US" sz="2600" dirty="0" err="1"/>
              <a:t>moram</a:t>
            </a:r>
            <a:r>
              <a:rPr lang="en-US" sz="2600" dirty="0"/>
              <a:t> </a:t>
            </a:r>
            <a:r>
              <a:rPr lang="en-US" sz="2600" dirty="0" err="1"/>
              <a:t>ograničiti</a:t>
            </a:r>
            <a:r>
              <a:rPr lang="en-US" sz="2600" dirty="0"/>
              <a:t> </a:t>
            </a:r>
            <a:r>
              <a:rPr lang="en-US" sz="2600" dirty="0" err="1"/>
              <a:t>telefonske</a:t>
            </a:r>
            <a:r>
              <a:rPr lang="en-US" sz="2600" dirty="0"/>
              <a:t> </a:t>
            </a:r>
            <a:r>
              <a:rPr lang="en-US" sz="2600" dirty="0" err="1"/>
              <a:t>pozive</a:t>
            </a:r>
            <a:r>
              <a:rPr lang="en-US" sz="2600" dirty="0"/>
              <a:t> </a:t>
            </a:r>
            <a:r>
              <a:rPr lang="en-US" sz="2600" dirty="0" err="1"/>
              <a:t>između</a:t>
            </a:r>
            <a:r>
              <a:rPr lang="en-US" sz="2600" dirty="0"/>
              <a:t> </a:t>
            </a:r>
            <a:r>
              <a:rPr lang="en-US" sz="2600" dirty="0" err="1"/>
              <a:t>seansi</a:t>
            </a:r>
            <a:r>
              <a:rPr lang="en-US" sz="2600" dirty="0"/>
              <a:t> jest </a:t>
            </a:r>
            <a:r>
              <a:rPr lang="en-US" sz="2600" dirty="0" err="1"/>
              <a:t>što</a:t>
            </a:r>
            <a:r>
              <a:rPr lang="en-US" sz="2600" dirty="0"/>
              <a:t> </a:t>
            </a:r>
            <a:r>
              <a:rPr lang="en-US" sz="2600" dirty="0" err="1"/>
              <a:t>moram</a:t>
            </a:r>
            <a:r>
              <a:rPr lang="en-US" sz="2600" dirty="0"/>
              <a:t> </a:t>
            </a:r>
            <a:r>
              <a:rPr lang="en-US" sz="2600" dirty="0" err="1"/>
              <a:t>imati</a:t>
            </a:r>
            <a:r>
              <a:rPr lang="en-US" sz="2600" dirty="0"/>
              <a:t> </a:t>
            </a:r>
            <a:r>
              <a:rPr lang="en-US" sz="2600" dirty="0" err="1"/>
              <a:t>uravnotežen</a:t>
            </a:r>
            <a:r>
              <a:rPr lang="en-US" sz="2600" dirty="0"/>
              <a:t> </a:t>
            </a:r>
            <a:r>
              <a:rPr lang="en-US" sz="2600" dirty="0" err="1"/>
              <a:t>život</a:t>
            </a:r>
            <a:r>
              <a:rPr lang="en-US" sz="2600" dirty="0"/>
              <a:t> </a:t>
            </a:r>
            <a:r>
              <a:rPr lang="en-US" sz="2600" dirty="0" err="1"/>
              <a:t>kako</a:t>
            </a:r>
            <a:r>
              <a:rPr lang="en-US" sz="2600" dirty="0"/>
              <a:t> </a:t>
            </a:r>
            <a:r>
              <a:rPr lang="en-US" sz="2600" dirty="0" err="1"/>
              <a:t>bih</a:t>
            </a:r>
            <a:r>
              <a:rPr lang="en-US" sz="2600" dirty="0"/>
              <a:t> </a:t>
            </a:r>
            <a:r>
              <a:rPr lang="en-US" sz="2600" dirty="0" err="1"/>
              <a:t>mogla</a:t>
            </a:r>
            <a:r>
              <a:rPr lang="en-US" sz="2600" dirty="0"/>
              <a:t> </a:t>
            </a:r>
            <a:r>
              <a:rPr lang="en-US" sz="2600" dirty="0" err="1"/>
              <a:t>pomoći</a:t>
            </a:r>
            <a:r>
              <a:rPr lang="en-US" sz="2600" dirty="0"/>
              <a:t> </a:t>
            </a:r>
            <a:r>
              <a:rPr lang="en-US" sz="2600" dirty="0" err="1"/>
              <a:t>vama</a:t>
            </a:r>
            <a:r>
              <a:rPr lang="en-US" sz="2600" dirty="0"/>
              <a:t> I </a:t>
            </a:r>
            <a:r>
              <a:rPr lang="en-US" sz="2600" dirty="0" err="1"/>
              <a:t>drugima</a:t>
            </a:r>
            <a:r>
              <a:rPr lang="en-US" sz="2600" dirty="0" smtClean="0"/>
              <a:t>.")</a:t>
            </a:r>
            <a:endParaRPr lang="hr-HR" sz="2600" dirty="0" smtClean="0"/>
          </a:p>
          <a:p>
            <a:pPr algn="just"/>
            <a:endParaRPr lang="hr-HR" sz="2600" dirty="0" smtClean="0"/>
          </a:p>
          <a:p>
            <a:pPr algn="just"/>
            <a:endParaRPr lang="hr-HR" sz="2600" dirty="0" smtClean="0"/>
          </a:p>
          <a:p>
            <a:pPr algn="just"/>
            <a:endParaRPr lang="hr-HR" sz="2600" dirty="0" smtClean="0"/>
          </a:p>
          <a:p>
            <a:pPr algn="just"/>
            <a:endParaRPr lang="en-US" sz="2600" dirty="0"/>
          </a:p>
          <a:p>
            <a:pPr marL="0" indent="0" algn="just">
              <a:buNone/>
            </a:pPr>
            <a:r>
              <a:rPr lang="en-US" sz="2600" dirty="0"/>
              <a:t>• </a:t>
            </a:r>
            <a:r>
              <a:rPr lang="en-US" sz="2600" dirty="0" err="1"/>
              <a:t>Koristi</a:t>
            </a:r>
            <a:r>
              <a:rPr lang="en-US" sz="2600" dirty="0"/>
              <a:t> </a:t>
            </a:r>
            <a:r>
              <a:rPr lang="en-US" sz="2600" dirty="0" err="1"/>
              <a:t>tehniku</a:t>
            </a:r>
            <a:r>
              <a:rPr lang="en-US" sz="2600" dirty="0"/>
              <a:t> </a:t>
            </a:r>
            <a:r>
              <a:rPr lang="en-US" sz="2600" dirty="0" err="1"/>
              <a:t>rješavanja</a:t>
            </a:r>
            <a:r>
              <a:rPr lang="en-US" sz="2600" dirty="0"/>
              <a:t> </a:t>
            </a:r>
            <a:r>
              <a:rPr lang="en-US" sz="2600" dirty="0" err="1"/>
              <a:t>problema</a:t>
            </a:r>
            <a:r>
              <a:rPr lang="en-US" sz="2600" dirty="0"/>
              <a:t> ("Kako bi </a:t>
            </a:r>
            <a:r>
              <a:rPr lang="en-US" sz="2600" dirty="0" err="1"/>
              <a:t>bilo</a:t>
            </a:r>
            <a:r>
              <a:rPr lang="en-US" sz="2600" dirty="0"/>
              <a:t> da </a:t>
            </a:r>
            <a:r>
              <a:rPr lang="en-US" sz="2600" dirty="0" err="1"/>
              <a:t>pokušamo</a:t>
            </a:r>
            <a:r>
              <a:rPr lang="en-US" sz="2600" dirty="0"/>
              <a:t> </a:t>
            </a:r>
            <a:r>
              <a:rPr lang="en-US" sz="2600" dirty="0" err="1"/>
              <a:t>otkriti</a:t>
            </a:r>
            <a:r>
              <a:rPr lang="en-US" sz="2600" dirty="0"/>
              <a:t> </a:t>
            </a:r>
            <a:r>
              <a:rPr lang="en-US" sz="2600" dirty="0" err="1"/>
              <a:t>što</a:t>
            </a:r>
            <a:r>
              <a:rPr lang="en-US" sz="2600" dirty="0"/>
              <a:t> </a:t>
            </a:r>
            <a:r>
              <a:rPr lang="en-US" sz="2600" dirty="0" err="1"/>
              <a:t>biste</a:t>
            </a:r>
            <a:r>
              <a:rPr lang="en-US" sz="2600" dirty="0"/>
              <a:t> </a:t>
            </a:r>
            <a:r>
              <a:rPr lang="en-US" sz="2600" dirty="0" err="1"/>
              <a:t>sve</a:t>
            </a:r>
            <a:r>
              <a:rPr lang="en-US" sz="2600" dirty="0"/>
              <a:t> </a:t>
            </a:r>
            <a:r>
              <a:rPr lang="en-US" sz="2600" dirty="0" err="1"/>
              <a:t>mogli</a:t>
            </a:r>
            <a:r>
              <a:rPr lang="en-US" sz="2600" dirty="0"/>
              <a:t> </a:t>
            </a:r>
            <a:r>
              <a:rPr lang="en-US" sz="2600" dirty="0" err="1"/>
              <a:t>napraviti</a:t>
            </a:r>
            <a:r>
              <a:rPr lang="en-US" sz="2600" dirty="0"/>
              <a:t> </a:t>
            </a:r>
            <a:r>
              <a:rPr lang="en-US" sz="2600" dirty="0" err="1"/>
              <a:t>ako</a:t>
            </a:r>
            <a:r>
              <a:rPr lang="en-US" sz="2600" dirty="0"/>
              <a:t> </a:t>
            </a:r>
            <a:r>
              <a:rPr lang="en-US" sz="2600" dirty="0" err="1"/>
              <a:t>postanete</a:t>
            </a:r>
            <a:r>
              <a:rPr lang="en-US" sz="2600" dirty="0"/>
              <a:t> </a:t>
            </a:r>
            <a:r>
              <a:rPr lang="en-US" sz="2600" dirty="0" err="1"/>
              <a:t>jako</a:t>
            </a:r>
            <a:r>
              <a:rPr lang="en-US" sz="2600" dirty="0"/>
              <a:t> </a:t>
            </a:r>
            <a:r>
              <a:rPr lang="en-US" sz="2600" dirty="0" err="1"/>
              <a:t>uznemireni</a:t>
            </a:r>
            <a:r>
              <a:rPr lang="en-US" sz="2600" dirty="0"/>
              <a:t>? Ne </a:t>
            </a:r>
            <a:r>
              <a:rPr lang="en-US" sz="2600" dirty="0" err="1"/>
              <a:t>bih</a:t>
            </a:r>
            <a:r>
              <a:rPr lang="en-US" sz="2600" dirty="0"/>
              <a:t> </a:t>
            </a:r>
            <a:r>
              <a:rPr lang="en-US" sz="2600" dirty="0" err="1"/>
              <a:t>htjela</a:t>
            </a:r>
            <a:r>
              <a:rPr lang="en-US" sz="2600" dirty="0"/>
              <a:t> da </a:t>
            </a:r>
            <a:r>
              <a:rPr lang="en-US" sz="2600" dirty="0" err="1"/>
              <a:t>uznemireni</a:t>
            </a:r>
            <a:r>
              <a:rPr lang="en-US" sz="2600" dirty="0"/>
              <a:t> </a:t>
            </a:r>
            <a:r>
              <a:rPr lang="en-US" sz="2600" dirty="0" err="1"/>
              <a:t>samo</a:t>
            </a:r>
            <a:r>
              <a:rPr lang="en-US" sz="2600" dirty="0"/>
              <a:t> </a:t>
            </a:r>
            <a:r>
              <a:rPr lang="en-US" sz="2600" dirty="0" err="1"/>
              <a:t>čekate</a:t>
            </a:r>
            <a:r>
              <a:rPr lang="en-US" sz="2600" dirty="0"/>
              <a:t> </a:t>
            </a:r>
            <a:r>
              <a:rPr lang="en-US" sz="2600" dirty="0" err="1"/>
              <a:t>sljedeću</a:t>
            </a:r>
            <a:r>
              <a:rPr lang="en-US" sz="2600" dirty="0"/>
              <a:t> </a:t>
            </a:r>
            <a:r>
              <a:rPr lang="en-US" sz="2600" dirty="0" err="1"/>
              <a:t>seansu</a:t>
            </a:r>
            <a:r>
              <a:rPr lang="en-US" sz="2600" dirty="0"/>
              <a:t>.")</a:t>
            </a:r>
          </a:p>
        </p:txBody>
      </p:sp>
      <p:pic>
        <p:nvPicPr>
          <p:cNvPr id="4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0" y="2745795"/>
            <a:ext cx="923112" cy="966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607810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BB867FF-FC45-48F7-8104-F89BE54909F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BB56887-D0D5-4F0C-9E19-7247EB83C8B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208695" y="1"/>
            <a:ext cx="1135066" cy="477997"/>
          </a:xfrm>
          <a:custGeom>
            <a:avLst/>
            <a:gdLst>
              <a:gd name="connsiteX0" fmla="*/ 0 w 1135066"/>
              <a:gd name="connsiteY0" fmla="*/ 0 h 477997"/>
              <a:gd name="connsiteX1" fmla="*/ 1135066 w 1135066"/>
              <a:gd name="connsiteY1" fmla="*/ 0 h 477997"/>
              <a:gd name="connsiteX2" fmla="*/ 1133370 w 1135066"/>
              <a:gd name="connsiteY2" fmla="*/ 16827 h 477997"/>
              <a:gd name="connsiteX3" fmla="*/ 567533 w 1135066"/>
              <a:gd name="connsiteY3" fmla="*/ 477997 h 477997"/>
              <a:gd name="connsiteX4" fmla="*/ 1696 w 1135066"/>
              <a:gd name="connsiteY4" fmla="*/ 16827 h 47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5066" h="477997">
                <a:moveTo>
                  <a:pt x="0" y="0"/>
                </a:moveTo>
                <a:lnTo>
                  <a:pt x="1135066" y="0"/>
                </a:lnTo>
                <a:lnTo>
                  <a:pt x="1133370" y="16827"/>
                </a:lnTo>
                <a:cubicBezTo>
                  <a:pt x="1079514" y="280016"/>
                  <a:pt x="846644" y="477997"/>
                  <a:pt x="567533" y="477997"/>
                </a:cubicBezTo>
                <a:cubicBezTo>
                  <a:pt x="288422" y="477997"/>
                  <a:pt x="55552" y="280016"/>
                  <a:pt x="1696" y="1682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V="1">
            <a:off x="555710" y="2183223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0758D4-652F-C256-B6B8-D8B13CD693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957129"/>
            <a:ext cx="10515600" cy="5219834"/>
          </a:xfrm>
        </p:spPr>
        <p:txBody>
          <a:bodyPr vert="horz" lIns="91440" tIns="45720" rIns="91440" bIns="45720" rtlCol="0">
            <a:normAutofit/>
          </a:bodyPr>
          <a:lstStyle/>
          <a:p>
            <a:pPr>
              <a:buNone/>
            </a:pPr>
            <a:r>
              <a:rPr lang="en-US" dirty="0"/>
              <a:t>• </a:t>
            </a:r>
            <a:r>
              <a:rPr lang="en-US" sz="2400" dirty="0" err="1"/>
              <a:t>Identificiraj</a:t>
            </a:r>
            <a:r>
              <a:rPr lang="en-US" sz="2400" dirty="0"/>
              <a:t>/</a:t>
            </a:r>
            <a:r>
              <a:rPr lang="en-US" sz="2400" dirty="0" err="1"/>
              <a:t>modificiraj</a:t>
            </a:r>
            <a:r>
              <a:rPr lang="en-US" sz="2400" dirty="0"/>
              <a:t> </a:t>
            </a:r>
            <a:r>
              <a:rPr lang="en-US" sz="2400" dirty="0" err="1"/>
              <a:t>disfunkcionalne</a:t>
            </a:r>
            <a:r>
              <a:rPr lang="en-US" sz="2400" dirty="0"/>
              <a:t> </a:t>
            </a:r>
            <a:r>
              <a:rPr lang="en-US" sz="2400" dirty="0" err="1"/>
              <a:t>pretpostavke</a:t>
            </a:r>
            <a:r>
              <a:rPr lang="en-US" sz="2400" dirty="0"/>
              <a:t> ("</a:t>
            </a:r>
            <a:r>
              <a:rPr lang="en-US" sz="2400" dirty="0" err="1"/>
              <a:t>Rezimirajmo</a:t>
            </a:r>
            <a:r>
              <a:rPr lang="en-US" sz="2400" dirty="0"/>
              <a:t>, </a:t>
            </a:r>
            <a:r>
              <a:rPr lang="en-US" sz="2400" dirty="0" err="1"/>
              <a:t>čini</a:t>
            </a:r>
            <a:r>
              <a:rPr lang="en-US" sz="2400" dirty="0"/>
              <a:t> se </a:t>
            </a:r>
            <a:r>
              <a:rPr lang="en-US" sz="2400" dirty="0" err="1"/>
              <a:t>kako</a:t>
            </a:r>
            <a:r>
              <a:rPr lang="en-US" sz="2400" dirty="0"/>
              <a:t> </a:t>
            </a:r>
            <a:r>
              <a:rPr lang="en-US" sz="2400" dirty="0" err="1"/>
              <a:t>ste</a:t>
            </a:r>
            <a:r>
              <a:rPr lang="en-US" sz="2400" dirty="0"/>
              <a:t> </a:t>
            </a:r>
            <a:r>
              <a:rPr lang="en-US" sz="2400" dirty="0" err="1"/>
              <a:t>imali</a:t>
            </a:r>
            <a:r>
              <a:rPr lang="en-US" sz="2400" dirty="0"/>
              <a:t> </a:t>
            </a:r>
            <a:r>
              <a:rPr lang="en-US" sz="2400" dirty="0" err="1"/>
              <a:t>zaista</a:t>
            </a:r>
            <a:r>
              <a:rPr lang="en-US" sz="2400" dirty="0"/>
              <a:t> </a:t>
            </a:r>
            <a:r>
              <a:rPr lang="en-US" sz="2400" dirty="0" err="1"/>
              <a:t>uznemirujuću</a:t>
            </a:r>
            <a:r>
              <a:rPr lang="en-US" sz="2400" dirty="0"/>
              <a:t> </a:t>
            </a:r>
            <a:r>
              <a:rPr lang="en-US" sz="2400" dirty="0" err="1"/>
              <a:t>misao</a:t>
            </a:r>
            <a:r>
              <a:rPr lang="en-US" sz="2400" dirty="0"/>
              <a:t> "Da je </a:t>
            </a:r>
            <a:r>
              <a:rPr lang="en-US" sz="2400" dirty="0" err="1"/>
              <a:t>mojoj</a:t>
            </a:r>
            <a:r>
              <a:rPr lang="en-US" sz="2400" dirty="0"/>
              <a:t> </a:t>
            </a:r>
            <a:r>
              <a:rPr lang="en-US" sz="2400" dirty="0" err="1"/>
              <a:t>terapeutkinji</a:t>
            </a:r>
            <a:r>
              <a:rPr lang="en-US" sz="2400" dirty="0"/>
              <a:t> </a:t>
            </a:r>
            <a:r>
              <a:rPr lang="en-US" sz="2400" dirty="0" err="1"/>
              <a:t>zaista</a:t>
            </a:r>
            <a:r>
              <a:rPr lang="en-US" sz="2400" dirty="0"/>
              <a:t> </a:t>
            </a:r>
            <a:r>
              <a:rPr lang="en-US" sz="2400" dirty="0" err="1"/>
              <a:t>stalo</a:t>
            </a:r>
            <a:r>
              <a:rPr lang="en-US" sz="2400" dirty="0"/>
              <a:t> do </a:t>
            </a:r>
            <a:r>
              <a:rPr lang="en-US" sz="2400" dirty="0" err="1"/>
              <a:t>mene</a:t>
            </a:r>
            <a:r>
              <a:rPr lang="en-US" sz="2400" dirty="0"/>
              <a:t>, </a:t>
            </a:r>
            <a:r>
              <a:rPr lang="en-US" sz="2400" dirty="0" err="1"/>
              <a:t>pomogla</a:t>
            </a:r>
            <a:r>
              <a:rPr lang="en-US" sz="2400" dirty="0"/>
              <a:t> bi mi </a:t>
            </a:r>
            <a:r>
              <a:rPr lang="en-US" sz="2400" dirty="0" err="1"/>
              <a:t>kad</a:t>
            </a:r>
            <a:r>
              <a:rPr lang="en-US" sz="2400" dirty="0"/>
              <a:t> god </a:t>
            </a:r>
            <a:r>
              <a:rPr lang="en-US" sz="2400" dirty="0" err="1"/>
              <a:t>sam</a:t>
            </a:r>
            <a:r>
              <a:rPr lang="en-US" sz="2400" dirty="0"/>
              <a:t> </a:t>
            </a:r>
            <a:r>
              <a:rPr lang="en-US" sz="2400" dirty="0" err="1"/>
              <a:t>uznemirena</a:t>
            </a:r>
            <a:r>
              <a:rPr lang="en-US" sz="2400" dirty="0"/>
              <a:t>, bez </a:t>
            </a:r>
            <a:r>
              <a:rPr lang="en-US" sz="2400" dirty="0" err="1"/>
              <a:t>obzira</a:t>
            </a:r>
            <a:r>
              <a:rPr lang="en-US" sz="2400" dirty="0"/>
              <a:t> </a:t>
            </a:r>
            <a:r>
              <a:rPr lang="en-US" sz="2400" dirty="0" err="1"/>
              <a:t>na</a:t>
            </a:r>
            <a:r>
              <a:rPr lang="en-US" sz="2400" dirty="0"/>
              <a:t> to </a:t>
            </a:r>
            <a:r>
              <a:rPr lang="en-US" sz="2400" dirty="0" err="1"/>
              <a:t>što</a:t>
            </a:r>
            <a:r>
              <a:rPr lang="en-US" sz="2400" dirty="0"/>
              <a:t> </a:t>
            </a:r>
            <a:r>
              <a:rPr lang="en-US" sz="2400" dirty="0" err="1"/>
              <a:t>radi</a:t>
            </a:r>
            <a:r>
              <a:rPr lang="en-US" sz="2400" dirty="0"/>
              <a:t>."Kako </a:t>
            </a:r>
            <a:r>
              <a:rPr lang="en-US" sz="2400" dirty="0" err="1"/>
              <a:t>biste</a:t>
            </a:r>
            <a:r>
              <a:rPr lang="en-US" sz="2400" dirty="0"/>
              <a:t> </a:t>
            </a:r>
            <a:r>
              <a:rPr lang="en-US" sz="2400" dirty="0" err="1"/>
              <a:t>drugačije</a:t>
            </a:r>
            <a:r>
              <a:rPr lang="en-US" sz="2400" dirty="0"/>
              <a:t> </a:t>
            </a:r>
            <a:r>
              <a:rPr lang="en-US" sz="2400" dirty="0" err="1"/>
              <a:t>na</a:t>
            </a:r>
            <a:r>
              <a:rPr lang="en-US" sz="2400" dirty="0"/>
              <a:t> to </a:t>
            </a:r>
            <a:r>
              <a:rPr lang="en-US" sz="2400" dirty="0" err="1"/>
              <a:t>mogli</a:t>
            </a:r>
            <a:r>
              <a:rPr lang="en-US" sz="2400" dirty="0"/>
              <a:t> </a:t>
            </a:r>
            <a:r>
              <a:rPr lang="en-US" sz="2400" dirty="0" err="1"/>
              <a:t>gledati</a:t>
            </a:r>
            <a:r>
              <a:rPr lang="en-US" sz="2400" dirty="0" smtClean="0"/>
              <a:t>?")</a:t>
            </a:r>
            <a:endParaRPr lang="hr-HR" sz="2400" dirty="0" smtClean="0"/>
          </a:p>
          <a:p>
            <a:pPr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•</a:t>
            </a:r>
            <a:r>
              <a:rPr lang="en-US" sz="2400" dirty="0" err="1"/>
              <a:t>Vrednuj</a:t>
            </a:r>
            <a:r>
              <a:rPr lang="en-US" sz="2400" dirty="0"/>
              <a:t> </a:t>
            </a:r>
            <a:r>
              <a:rPr lang="en-US" sz="2400" dirty="0" err="1"/>
              <a:t>pretpostavku</a:t>
            </a:r>
            <a:r>
              <a:rPr lang="en-US" sz="2400" dirty="0"/>
              <a:t> u </a:t>
            </a:r>
            <a:r>
              <a:rPr lang="en-US" sz="2400" dirty="0" err="1"/>
              <a:t>kontekstu</a:t>
            </a:r>
            <a:r>
              <a:rPr lang="en-US" sz="2400" dirty="0"/>
              <a:t> </a:t>
            </a:r>
            <a:r>
              <a:rPr lang="en-US" sz="2400" dirty="0" err="1"/>
              <a:t>ostalih</a:t>
            </a:r>
            <a:r>
              <a:rPr lang="en-US" sz="2400" dirty="0"/>
              <a:t> </a:t>
            </a:r>
            <a:r>
              <a:rPr lang="en-US" sz="2400" dirty="0" err="1"/>
              <a:t>međuljudskih</a:t>
            </a:r>
            <a:r>
              <a:rPr lang="en-US" sz="2400" dirty="0"/>
              <a:t> </a:t>
            </a:r>
            <a:r>
              <a:rPr lang="en-US" sz="2400" dirty="0" err="1"/>
              <a:t>odnosa</a:t>
            </a:r>
            <a:r>
              <a:rPr lang="en-US" sz="2400" dirty="0"/>
              <a:t> ("Jeste li </a:t>
            </a:r>
            <a:r>
              <a:rPr lang="en-US" sz="2400" dirty="0" err="1"/>
              <a:t>ikad</a:t>
            </a:r>
            <a:r>
              <a:rPr lang="en-US" sz="2400" dirty="0"/>
              <a:t> </a:t>
            </a:r>
            <a:r>
              <a:rPr lang="en-US" sz="2400" dirty="0" err="1"/>
              <a:t>imali</a:t>
            </a:r>
            <a:r>
              <a:rPr lang="en-US" sz="2400" dirty="0"/>
              <a:t> </a:t>
            </a:r>
            <a:r>
              <a:rPr lang="en-US" sz="2400" dirty="0" err="1"/>
              <a:t>ovakvu</a:t>
            </a:r>
            <a:r>
              <a:rPr lang="en-US" sz="2400" dirty="0"/>
              <a:t> </a:t>
            </a:r>
            <a:r>
              <a:rPr lang="en-US" sz="2400" dirty="0" err="1"/>
              <a:t>misao</a:t>
            </a:r>
            <a:r>
              <a:rPr lang="en-US" sz="2400" dirty="0"/>
              <a:t> </a:t>
            </a:r>
            <a:r>
              <a:rPr lang="hr-HR" sz="2400" dirty="0" smtClean="0"/>
              <a:t>i</a:t>
            </a:r>
            <a:r>
              <a:rPr lang="en-US" sz="2400" dirty="0" smtClean="0"/>
              <a:t> </a:t>
            </a:r>
            <a:r>
              <a:rPr lang="en-US" sz="2400" dirty="0"/>
              <a:t>o </a:t>
            </a:r>
            <a:r>
              <a:rPr lang="en-US" sz="2400" dirty="0" err="1"/>
              <a:t>drugim</a:t>
            </a:r>
            <a:r>
              <a:rPr lang="en-US" sz="2400" dirty="0"/>
              <a:t> </a:t>
            </a:r>
            <a:r>
              <a:rPr lang="en-US" sz="2400" dirty="0" err="1"/>
              <a:t>ljudima</a:t>
            </a:r>
            <a:r>
              <a:rPr lang="en-US" sz="2400" dirty="0"/>
              <a:t>? Da, </a:t>
            </a:r>
            <a:r>
              <a:rPr lang="en-US" sz="2400" dirty="0" err="1"/>
              <a:t>ako</a:t>
            </a:r>
            <a:r>
              <a:rPr lang="en-US" sz="2400" dirty="0"/>
              <a:t> oni </a:t>
            </a:r>
            <a:r>
              <a:rPr lang="en-US" sz="2400" dirty="0" err="1"/>
              <a:t>stvarno</a:t>
            </a:r>
            <a:r>
              <a:rPr lang="en-US" sz="2400" dirty="0"/>
              <a:t> </a:t>
            </a:r>
            <a:r>
              <a:rPr lang="en-US" sz="2400" dirty="0" err="1"/>
              <a:t>brinu</a:t>
            </a:r>
            <a:r>
              <a:rPr lang="en-US" sz="2400" dirty="0"/>
              <a:t> o </a:t>
            </a:r>
            <a:r>
              <a:rPr lang="en-US" sz="2400" dirty="0" err="1"/>
              <a:t>vama</a:t>
            </a:r>
            <a:r>
              <a:rPr lang="en-US" sz="2400" dirty="0"/>
              <a:t>, to bi </a:t>
            </a:r>
            <a:r>
              <a:rPr lang="en-US" sz="2400" dirty="0" err="1"/>
              <a:t>uvijek</a:t>
            </a:r>
            <a:r>
              <a:rPr lang="en-US" sz="2400" dirty="0"/>
              <a:t> </a:t>
            </a:r>
            <a:r>
              <a:rPr lang="en-US" sz="2400" dirty="0" err="1"/>
              <a:t>radili</a:t>
            </a:r>
            <a:r>
              <a:rPr lang="en-US" sz="2400" dirty="0"/>
              <a:t>? Je li vas </a:t>
            </a:r>
            <a:r>
              <a:rPr lang="hr-HR" sz="2400" dirty="0" smtClean="0"/>
              <a:t>i</a:t>
            </a:r>
            <a:r>
              <a:rPr lang="en-US" sz="2400" dirty="0" smtClean="0"/>
              <a:t> </a:t>
            </a:r>
            <a:r>
              <a:rPr lang="en-US" sz="2400" dirty="0"/>
              <a:t>oni </a:t>
            </a:r>
            <a:r>
              <a:rPr lang="en-US" sz="2400" dirty="0" err="1"/>
              <a:t>iznemiruju</a:t>
            </a:r>
            <a:r>
              <a:rPr lang="en-US" sz="2400" dirty="0"/>
              <a:t>? O </a:t>
            </a:r>
            <a:r>
              <a:rPr lang="en-US" sz="2400" dirty="0" err="1"/>
              <a:t>kome</a:t>
            </a:r>
            <a:r>
              <a:rPr lang="en-US" sz="2400" dirty="0"/>
              <a:t> </a:t>
            </a:r>
            <a:r>
              <a:rPr lang="en-US" sz="2400" dirty="0" err="1"/>
              <a:t>imate</a:t>
            </a:r>
            <a:r>
              <a:rPr lang="en-US" sz="2400" dirty="0"/>
              <a:t> </a:t>
            </a:r>
            <a:r>
              <a:rPr lang="en-US" sz="2400" dirty="0" err="1"/>
              <a:t>takve</a:t>
            </a:r>
            <a:r>
              <a:rPr lang="en-US" sz="2400" dirty="0"/>
              <a:t> </a:t>
            </a:r>
            <a:r>
              <a:rPr lang="en-US" sz="2400" dirty="0" err="1"/>
              <a:t>misli</a:t>
            </a:r>
            <a:r>
              <a:rPr lang="en-US" sz="2400" dirty="0"/>
              <a:t>? </a:t>
            </a:r>
            <a:r>
              <a:rPr lang="en-US" sz="2400" dirty="0" err="1"/>
              <a:t>Vidite</a:t>
            </a:r>
            <a:r>
              <a:rPr lang="en-US" sz="2400" dirty="0"/>
              <a:t> li </a:t>
            </a:r>
            <a:r>
              <a:rPr lang="en-US" sz="2400" dirty="0" err="1"/>
              <a:t>sada</a:t>
            </a:r>
            <a:r>
              <a:rPr lang="en-US" sz="2400" dirty="0"/>
              <a:t> to </a:t>
            </a:r>
            <a:r>
              <a:rPr lang="en-US" sz="2400" dirty="0" err="1"/>
              <a:t>drugačije</a:t>
            </a:r>
            <a:r>
              <a:rPr lang="en-US" sz="2400" dirty="0" smtClean="0"/>
              <a:t>?")</a:t>
            </a:r>
            <a:endParaRPr lang="hr-HR" sz="2400" dirty="0" smtClean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dirty="0"/>
              <a:t>• </a:t>
            </a:r>
            <a:r>
              <a:rPr lang="en-US" sz="2400" dirty="0" err="1"/>
              <a:t>Neka</a:t>
            </a:r>
            <a:r>
              <a:rPr lang="en-US" sz="2400" dirty="0"/>
              <a:t> </a:t>
            </a:r>
            <a:r>
              <a:rPr lang="hr-HR" sz="2400" dirty="0" smtClean="0"/>
              <a:t>kl</a:t>
            </a:r>
            <a:r>
              <a:rPr lang="en-US" sz="2400" dirty="0" err="1" smtClean="0"/>
              <a:t>ijent</a:t>
            </a:r>
            <a:r>
              <a:rPr lang="en-US" sz="2400" dirty="0" smtClean="0"/>
              <a:t> </a:t>
            </a:r>
            <a:r>
              <a:rPr lang="en-US" sz="2400" dirty="0" err="1"/>
              <a:t>rezimira</a:t>
            </a:r>
            <a:r>
              <a:rPr lang="en-US" sz="2400" dirty="0"/>
              <a:t> </a:t>
            </a:r>
            <a:r>
              <a:rPr lang="en-US" sz="2400" dirty="0" err="1"/>
              <a:t>naučeno</a:t>
            </a:r>
            <a:r>
              <a:rPr lang="en-US" sz="2400" dirty="0"/>
              <a:t> </a:t>
            </a:r>
            <a:r>
              <a:rPr lang="en-US" sz="2400" dirty="0" err="1"/>
              <a:t>i</a:t>
            </a:r>
            <a:r>
              <a:rPr lang="en-US" sz="2400" dirty="0"/>
              <a:t> </a:t>
            </a:r>
            <a:r>
              <a:rPr lang="en-US" sz="2400" dirty="0" err="1"/>
              <a:t>zapiše</a:t>
            </a:r>
            <a:r>
              <a:rPr lang="en-US" sz="2400" dirty="0"/>
              <a:t> </a:t>
            </a:r>
            <a:r>
              <a:rPr lang="en-US" sz="2400" dirty="0" err="1"/>
              <a:t>kao</a:t>
            </a:r>
            <a:r>
              <a:rPr lang="en-US" sz="2400" dirty="0"/>
              <a:t> </a:t>
            </a:r>
            <a:r>
              <a:rPr lang="en-US" sz="2400" dirty="0" err="1"/>
              <a:t>podsjetnik</a:t>
            </a:r>
            <a:r>
              <a:rPr lang="en-US" sz="2400" dirty="0"/>
              <a:t>.</a:t>
            </a:r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337760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743AA782-23D1-4521-8CAD-47662984AA0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C6ACA8D-7424-DF70-0C80-89B3CDFBD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936" y="640080"/>
            <a:ext cx="4818888" cy="1481328"/>
          </a:xfrm>
        </p:spPr>
        <p:txBody>
          <a:bodyPr anchor="b">
            <a:normAutofit/>
          </a:bodyPr>
          <a:lstStyle/>
          <a:p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Kada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hr-HR" sz="3000" b="1" dirty="0" smtClean="0">
                <a:solidFill>
                  <a:schemeClr val="accent6">
                    <a:lumMod val="49000"/>
                  </a:schemeClr>
                </a:solidFill>
              </a:rPr>
              <a:t>kl</a:t>
            </a:r>
            <a:r>
              <a:rPr lang="en-US" sz="3000" b="1" dirty="0" err="1" smtClean="0">
                <a:solidFill>
                  <a:schemeClr val="accent6">
                    <a:lumMod val="49000"/>
                  </a:schemeClr>
                </a:solidFill>
              </a:rPr>
              <a:t>ijenti</a:t>
            </a:r>
            <a:r>
              <a:rPr lang="en-US" sz="3000" b="1" dirty="0" smtClean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trebaju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povratnu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informaciju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o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svojem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interpersonalnom</a:t>
            </a:r>
            <a:r>
              <a:rPr lang="en-US" sz="3000" b="1" dirty="0">
                <a:solidFill>
                  <a:schemeClr val="accent6">
                    <a:lumMod val="49000"/>
                  </a:schemeClr>
                </a:solidFill>
              </a:rPr>
              <a:t> </a:t>
            </a:r>
            <a:r>
              <a:rPr lang="en-US" sz="3000" b="1" dirty="0" err="1">
                <a:solidFill>
                  <a:schemeClr val="accent6">
                    <a:lumMod val="49000"/>
                  </a:schemeClr>
                </a:solidFill>
              </a:rPr>
              <a:t>stilu</a:t>
            </a:r>
            <a:endParaRPr lang="en-US" sz="3000" b="1" dirty="0">
              <a:solidFill>
                <a:schemeClr val="accent6">
                  <a:lumMod val="49000"/>
                </a:schemeClr>
              </a:solidFill>
            </a:endParaRPr>
          </a:p>
        </p:txBody>
      </p:sp>
      <p:sp>
        <p:nvSpPr>
          <p:cNvPr id="28" name="sketch line">
            <a:extLst>
              <a:ext uri="{FF2B5EF4-FFF2-40B4-BE49-F238E27FC236}">
                <a16:creationId xmlns:a16="http://schemas.microsoft.com/office/drawing/2014/main" id="{71877DBC-BB60-40F0-AC93-2ACDBAAE60C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2372868"/>
            <a:ext cx="3255095" cy="18288"/>
          </a:xfrm>
          <a:custGeom>
            <a:avLst/>
            <a:gdLst>
              <a:gd name="connsiteX0" fmla="*/ 0 w 3255095"/>
              <a:gd name="connsiteY0" fmla="*/ 0 h 18288"/>
              <a:gd name="connsiteX1" fmla="*/ 618468 w 3255095"/>
              <a:gd name="connsiteY1" fmla="*/ 0 h 18288"/>
              <a:gd name="connsiteX2" fmla="*/ 1269487 w 3255095"/>
              <a:gd name="connsiteY2" fmla="*/ 0 h 18288"/>
              <a:gd name="connsiteX3" fmla="*/ 1953057 w 3255095"/>
              <a:gd name="connsiteY3" fmla="*/ 0 h 18288"/>
              <a:gd name="connsiteX4" fmla="*/ 2636627 w 3255095"/>
              <a:gd name="connsiteY4" fmla="*/ 0 h 18288"/>
              <a:gd name="connsiteX5" fmla="*/ 3255095 w 3255095"/>
              <a:gd name="connsiteY5" fmla="*/ 0 h 18288"/>
              <a:gd name="connsiteX6" fmla="*/ 3255095 w 3255095"/>
              <a:gd name="connsiteY6" fmla="*/ 18288 h 18288"/>
              <a:gd name="connsiteX7" fmla="*/ 2538974 w 3255095"/>
              <a:gd name="connsiteY7" fmla="*/ 18288 h 18288"/>
              <a:gd name="connsiteX8" fmla="*/ 1822853 w 3255095"/>
              <a:gd name="connsiteY8" fmla="*/ 18288 h 18288"/>
              <a:gd name="connsiteX9" fmla="*/ 1171834 w 3255095"/>
              <a:gd name="connsiteY9" fmla="*/ 18288 h 18288"/>
              <a:gd name="connsiteX10" fmla="*/ 0 w 3255095"/>
              <a:gd name="connsiteY10" fmla="*/ 18288 h 18288"/>
              <a:gd name="connsiteX11" fmla="*/ 0 w 3255095"/>
              <a:gd name="connsiteY11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2D5FCD-165F-FAE8-026D-8660959621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0934" y="2660904"/>
            <a:ext cx="10752064" cy="3547872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r>
              <a:rPr lang="hr-HR" sz="2200" dirty="0" smtClean="0"/>
              <a:t>Terapeutima može biti korisno poslužiti se vlastitim negativnim reakcijama prema klijentima kako bi procijenili u kojem stupnju je ponašanje klijenta u seansi slično onome izvan seanse</a:t>
            </a:r>
          </a:p>
          <a:p>
            <a:endParaRPr lang="hr-HR" sz="2200" dirty="0" smtClean="0"/>
          </a:p>
          <a:p>
            <a:r>
              <a:rPr lang="en-US" sz="2200" dirty="0" err="1" smtClean="0"/>
              <a:t>Mogu</a:t>
            </a:r>
            <a:r>
              <a:rPr lang="en-US" sz="2200" dirty="0" smtClean="0"/>
              <a:t> </a:t>
            </a:r>
            <a:r>
              <a:rPr lang="en-US" sz="2200" dirty="0" err="1"/>
              <a:t>naučiti</a:t>
            </a:r>
            <a:r>
              <a:rPr lang="en-US" sz="2200" dirty="0"/>
              <a:t> </a:t>
            </a:r>
            <a:r>
              <a:rPr lang="hr-HR" sz="2200" dirty="0" smtClean="0"/>
              <a:t>kl</a:t>
            </a:r>
            <a:r>
              <a:rPr lang="en-US" sz="2200" dirty="0" err="1" smtClean="0"/>
              <a:t>ijente</a:t>
            </a:r>
            <a:r>
              <a:rPr lang="en-US" sz="2200" dirty="0" smtClean="0"/>
              <a:t> </a:t>
            </a:r>
            <a:r>
              <a:rPr lang="en-US" sz="2200" dirty="0" err="1"/>
              <a:t>važnim</a:t>
            </a:r>
            <a:r>
              <a:rPr lang="en-US" sz="2200" dirty="0"/>
              <a:t> </a:t>
            </a:r>
            <a:r>
              <a:rPr lang="en-US" sz="2200" dirty="0" err="1"/>
              <a:t>interpersonalnim</a:t>
            </a:r>
            <a:r>
              <a:rPr lang="en-US" sz="2200" dirty="0"/>
              <a:t> </a:t>
            </a:r>
            <a:r>
              <a:rPr lang="en-US" sz="2200" dirty="0" err="1" smtClean="0"/>
              <a:t>vještinama</a:t>
            </a:r>
            <a:r>
              <a:rPr lang="hr-HR" sz="2200" dirty="0" smtClean="0"/>
              <a:t> – npr. kako promijeniti način komuniciranja kad su uznemireni</a:t>
            </a:r>
          </a:p>
          <a:p>
            <a:endParaRPr lang="hr-HR" sz="2200" dirty="0"/>
          </a:p>
          <a:p>
            <a:r>
              <a:rPr lang="hr-HR" sz="2200" dirty="0" smtClean="0"/>
              <a:t>T: „Kada ste stvarno uzrujani, možete reći, kao što ste danas učinili: „Ne pomažete mi dovoljno! Ne razumijete!” Ili možete reći: „Osjećam se stvarno iscrpljeno i zaista trebam vašu pomoć.” (pauza) Vidite li razliku? U prvom slučaju, druga osoba može nastupiti obrambeno. U drugom slučaju, može poželjeti pružiti pomoć. (pauza) Što o tome mislite?”</a:t>
            </a:r>
            <a:endParaRPr lang="en-US" sz="2200" dirty="0"/>
          </a:p>
        </p:txBody>
      </p:sp>
      <p:pic>
        <p:nvPicPr>
          <p:cNvPr id="5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9833223" y="360077"/>
            <a:ext cx="1853570" cy="1940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56616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E8E885-D689-8399-86CE-3300B5742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039" y="1676400"/>
            <a:ext cx="3183616" cy="3318387"/>
          </a:xfrm>
        </p:spPr>
        <p:txBody>
          <a:bodyPr anchor="t">
            <a:normAutofit/>
          </a:bodyPr>
          <a:lstStyle/>
          <a:p>
            <a:r>
              <a:rPr lang="hr-HR" sz="3600" dirty="0" err="1" smtClean="0"/>
              <a:t>Klijento</a:t>
            </a:r>
            <a:r>
              <a:rPr lang="en-US" sz="3600" dirty="0" err="1" smtClean="0"/>
              <a:t>va</a:t>
            </a:r>
            <a:r>
              <a:rPr lang="en-US" sz="3600" dirty="0" smtClean="0"/>
              <a:t> </a:t>
            </a:r>
            <a:r>
              <a:rPr lang="en-US" sz="3600" dirty="0" err="1"/>
              <a:t>predviđanja</a:t>
            </a:r>
            <a:r>
              <a:rPr lang="en-US" sz="3600" dirty="0"/>
              <a:t> o </a:t>
            </a:r>
            <a:r>
              <a:rPr lang="en-US" sz="3600" dirty="0" err="1"/>
              <a:t>tretmanu</a:t>
            </a:r>
            <a:endParaRPr lang="en-US" sz="3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8B380A-629D-2F0E-73DF-6E30CCAA0C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72655" y="1392964"/>
            <a:ext cx="5931922" cy="4289989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Teškoće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u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uspostavljanju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dobre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terapijske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suradnje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mogu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biti</a:t>
            </a: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r>
              <a:rPr lang="en-US" sz="2200" b="1" u="sng" dirty="0" err="1" smtClean="0">
                <a:solidFill>
                  <a:schemeClr val="tx1">
                    <a:alpha val="55000"/>
                  </a:schemeClr>
                </a:solidFill>
              </a:rPr>
              <a:t>praktične</a:t>
            </a:r>
            <a:r>
              <a:rPr lang="en-US" sz="2200" b="1" u="sng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u="sng" dirty="0" err="1" smtClean="0">
                <a:solidFill>
                  <a:schemeClr val="tx1">
                    <a:alpha val="55000"/>
                  </a:schemeClr>
                </a:solidFill>
              </a:rPr>
              <a:t>prirode</a:t>
            </a:r>
            <a:r>
              <a:rPr lang="en-US" sz="2200" b="1" u="sng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(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prečesto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pregrubo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prekida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), </a:t>
            </a:r>
            <a:endParaRPr lang="hr-HR" sz="2200" dirty="0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200" b="1" u="sng" dirty="0" err="1" smtClean="0">
                <a:solidFill>
                  <a:schemeClr val="tx1">
                    <a:alpha val="55000"/>
                  </a:schemeClr>
                </a:solidFill>
              </a:rPr>
              <a:t>psihološke</a:t>
            </a:r>
            <a:r>
              <a:rPr lang="en-US" sz="2200" b="1" u="sng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b="1" u="sng" dirty="0" err="1">
                <a:solidFill>
                  <a:schemeClr val="tx1">
                    <a:alpha val="55000"/>
                  </a:schemeClr>
                </a:solidFill>
              </a:rPr>
              <a:t>prirode</a:t>
            </a:r>
            <a:r>
              <a:rPr lang="en-US" sz="22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(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pacijent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ima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ometajuća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vjerovanja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poput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: "Ako mi se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terapeutkinja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ne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daje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100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%</a:t>
            </a: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-</a:t>
            </a: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nije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ju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>
                <a:solidFill>
                  <a:schemeClr val="tx1">
                    <a:alpha val="55000"/>
                  </a:schemeClr>
                </a:solidFill>
              </a:rPr>
              <a:t>briga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")</a:t>
            </a:r>
            <a:r>
              <a:rPr lang="hr-HR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200" dirty="0" err="1" smtClean="0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200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endParaRPr lang="hr-HR" sz="2200" dirty="0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200" b="1" u="sng" dirty="0" err="1" smtClean="0">
                <a:solidFill>
                  <a:schemeClr val="tx1">
                    <a:alpha val="55000"/>
                  </a:schemeClr>
                </a:solidFill>
              </a:rPr>
              <a:t>oboje</a:t>
            </a:r>
            <a:endParaRPr lang="en-US" sz="2200" b="1" u="sng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1700" dirty="0">
              <a:solidFill>
                <a:srgbClr val="000000">
                  <a:alpha val="55000"/>
                </a:srgbClr>
              </a:solidFill>
            </a:endParaRPr>
          </a:p>
        </p:txBody>
      </p:sp>
      <p:pic>
        <p:nvPicPr>
          <p:cNvPr id="13" name="Picture 4" descr="A group of hearts on a black background&#10;&#10;AI-generated content may be incorrect.">
            <a:extLst>
              <a:ext uri="{FF2B5EF4-FFF2-40B4-BE49-F238E27FC236}">
                <a16:creationId xmlns:a16="http://schemas.microsoft.com/office/drawing/2014/main" id="{9B9D973F-8BFC-A755-C407-60A2E691039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014"/>
          <a:stretch>
            <a:fillRect/>
          </a:stretch>
        </p:blipFill>
        <p:spPr>
          <a:xfrm>
            <a:off x="9600781" y="4049853"/>
            <a:ext cx="2333842" cy="2443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8083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87BF42CA-AD55-48B4-8949-C4DCA60A6AE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6AE1D3D-3106-4CB2-AA7C-0C1642AC0F2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A31B6AF-B711-4CDB-8C2B-16E963DDC4C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8137" y="0"/>
            <a:ext cx="5646974" cy="6483075"/>
            <a:chOff x="-19221" y="0"/>
            <a:chExt cx="5646974" cy="648307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A818331-E13C-49C6-B98D-A60AD0E85AE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116610"/>
              <a:ext cx="5535001" cy="6250127"/>
            </a:xfrm>
            <a:custGeom>
              <a:avLst/>
              <a:gdLst>
                <a:gd name="connsiteX0" fmla="*/ 2510242 w 5535001"/>
                <a:gd name="connsiteY0" fmla="*/ 174 h 6250127"/>
                <a:gd name="connsiteX1" fmla="*/ 2550551 w 5535001"/>
                <a:gd name="connsiteY1" fmla="*/ 510 h 6250127"/>
                <a:gd name="connsiteX2" fmla="*/ 2629490 w 5535001"/>
                <a:gd name="connsiteY2" fmla="*/ 3757 h 6250127"/>
                <a:gd name="connsiteX3" fmla="*/ 2708317 w 5535001"/>
                <a:gd name="connsiteY3" fmla="*/ 7229 h 6250127"/>
                <a:gd name="connsiteX4" fmla="*/ 2787256 w 5535001"/>
                <a:gd name="connsiteY4" fmla="*/ 14619 h 6250127"/>
                <a:gd name="connsiteX5" fmla="*/ 3408467 w 5535001"/>
                <a:gd name="connsiteY5" fmla="*/ 145064 h 6250127"/>
                <a:gd name="connsiteX6" fmla="*/ 3557723 w 5535001"/>
                <a:gd name="connsiteY6" fmla="*/ 199593 h 6250127"/>
                <a:gd name="connsiteX7" fmla="*/ 3594337 w 5535001"/>
                <a:gd name="connsiteY7" fmla="*/ 214597 h 6250127"/>
                <a:gd name="connsiteX8" fmla="*/ 3630616 w 5535001"/>
                <a:gd name="connsiteY8" fmla="*/ 230385 h 6250127"/>
                <a:gd name="connsiteX9" fmla="*/ 3703172 w 5535001"/>
                <a:gd name="connsiteY9" fmla="*/ 262073 h 6250127"/>
                <a:gd name="connsiteX10" fmla="*/ 3739003 w 5535001"/>
                <a:gd name="connsiteY10" fmla="*/ 278756 h 6250127"/>
                <a:gd name="connsiteX11" fmla="*/ 3756806 w 5535001"/>
                <a:gd name="connsiteY11" fmla="*/ 287266 h 6250127"/>
                <a:gd name="connsiteX12" fmla="*/ 3773714 w 5535001"/>
                <a:gd name="connsiteY12" fmla="*/ 297567 h 6250127"/>
                <a:gd name="connsiteX13" fmla="*/ 3840784 w 5535001"/>
                <a:gd name="connsiteY13" fmla="*/ 339332 h 6250127"/>
                <a:gd name="connsiteX14" fmla="*/ 3873927 w 5535001"/>
                <a:gd name="connsiteY14" fmla="*/ 360495 h 6250127"/>
                <a:gd name="connsiteX15" fmla="*/ 3906062 w 5535001"/>
                <a:gd name="connsiteY15" fmla="*/ 383001 h 6250127"/>
                <a:gd name="connsiteX16" fmla="*/ 3969662 w 5535001"/>
                <a:gd name="connsiteY16" fmla="*/ 428572 h 6250127"/>
                <a:gd name="connsiteX17" fmla="*/ 4423029 w 5535001"/>
                <a:gd name="connsiteY17" fmla="*/ 837600 h 6250127"/>
                <a:gd name="connsiteX18" fmla="*/ 4474647 w 5535001"/>
                <a:gd name="connsiteY18" fmla="*/ 891569 h 6250127"/>
                <a:gd name="connsiteX19" fmla="*/ 4524250 w 5535001"/>
                <a:gd name="connsiteY19" fmla="*/ 946883 h 6250127"/>
                <a:gd name="connsiteX20" fmla="*/ 4573965 w 5535001"/>
                <a:gd name="connsiteY20" fmla="*/ 1001748 h 6250127"/>
                <a:gd name="connsiteX21" fmla="*/ 4622224 w 5535001"/>
                <a:gd name="connsiteY21" fmla="*/ 1057509 h 6250127"/>
                <a:gd name="connsiteX22" fmla="*/ 4717510 w 5535001"/>
                <a:gd name="connsiteY22" fmla="*/ 1169143 h 6250127"/>
                <a:gd name="connsiteX23" fmla="*/ 4764986 w 5535001"/>
                <a:gd name="connsiteY23" fmla="*/ 1224681 h 6250127"/>
                <a:gd name="connsiteX24" fmla="*/ 4813021 w 5535001"/>
                <a:gd name="connsiteY24" fmla="*/ 1279994 h 6250127"/>
                <a:gd name="connsiteX25" fmla="*/ 5001915 w 5535001"/>
                <a:gd name="connsiteY25" fmla="*/ 1506846 h 6250127"/>
                <a:gd name="connsiteX26" fmla="*/ 5170542 w 5535001"/>
                <a:gd name="connsiteY26" fmla="*/ 1751165 h 6250127"/>
                <a:gd name="connsiteX27" fmla="*/ 5428969 w 5535001"/>
                <a:gd name="connsiteY27" fmla="*/ 2293660 h 6250127"/>
                <a:gd name="connsiteX28" fmla="*/ 5534893 w 5535001"/>
                <a:gd name="connsiteY28" fmla="*/ 2899307 h 6250127"/>
                <a:gd name="connsiteX29" fmla="*/ 5508804 w 5535001"/>
                <a:gd name="connsiteY29" fmla="*/ 3211144 h 6250127"/>
                <a:gd name="connsiteX30" fmla="*/ 5426282 w 5535001"/>
                <a:gd name="connsiteY30" fmla="*/ 3513352 h 6250127"/>
                <a:gd name="connsiteX31" fmla="*/ 5248250 w 5535001"/>
                <a:gd name="connsiteY31" fmla="*/ 4030542 h 6250127"/>
                <a:gd name="connsiteX32" fmla="*/ 5208612 w 5535001"/>
                <a:gd name="connsiteY32" fmla="*/ 4161771 h 6250127"/>
                <a:gd name="connsiteX33" fmla="*/ 5170318 w 5535001"/>
                <a:gd name="connsiteY33" fmla="*/ 4294680 h 6250127"/>
                <a:gd name="connsiteX34" fmla="*/ 5132248 w 5535001"/>
                <a:gd name="connsiteY34" fmla="*/ 4430164 h 6250127"/>
                <a:gd name="connsiteX35" fmla="*/ 5112765 w 5535001"/>
                <a:gd name="connsiteY35" fmla="*/ 4498914 h 6250127"/>
                <a:gd name="connsiteX36" fmla="*/ 5091715 w 5535001"/>
                <a:gd name="connsiteY36" fmla="*/ 4569119 h 6250127"/>
                <a:gd name="connsiteX37" fmla="*/ 5068985 w 5535001"/>
                <a:gd name="connsiteY37" fmla="*/ 4640220 h 6250127"/>
                <a:gd name="connsiteX38" fmla="*/ 5043904 w 5535001"/>
                <a:gd name="connsiteY38" fmla="*/ 4712105 h 6250127"/>
                <a:gd name="connsiteX39" fmla="*/ 5015799 w 5535001"/>
                <a:gd name="connsiteY39" fmla="*/ 4784438 h 6250127"/>
                <a:gd name="connsiteX40" fmla="*/ 4982880 w 5535001"/>
                <a:gd name="connsiteY40" fmla="*/ 4856435 h 6250127"/>
                <a:gd name="connsiteX41" fmla="*/ 4817276 w 5535001"/>
                <a:gd name="connsiteY41" fmla="*/ 5125275 h 6250127"/>
                <a:gd name="connsiteX42" fmla="*/ 4618753 w 5535001"/>
                <a:gd name="connsiteY42" fmla="*/ 5355374 h 6250127"/>
                <a:gd name="connsiteX43" fmla="*/ 4566575 w 5535001"/>
                <a:gd name="connsiteY43" fmla="*/ 5408560 h 6250127"/>
                <a:gd name="connsiteX44" fmla="*/ 4513837 w 5535001"/>
                <a:gd name="connsiteY44" fmla="*/ 5461186 h 6250127"/>
                <a:gd name="connsiteX45" fmla="*/ 4459531 w 5535001"/>
                <a:gd name="connsiteY45" fmla="*/ 5512580 h 6250127"/>
                <a:gd name="connsiteX46" fmla="*/ 4404554 w 5535001"/>
                <a:gd name="connsiteY46" fmla="*/ 5563526 h 6250127"/>
                <a:gd name="connsiteX47" fmla="*/ 4348009 w 5535001"/>
                <a:gd name="connsiteY47" fmla="*/ 5613017 h 6250127"/>
                <a:gd name="connsiteX48" fmla="*/ 4290568 w 5535001"/>
                <a:gd name="connsiteY48" fmla="*/ 5661948 h 6250127"/>
                <a:gd name="connsiteX49" fmla="*/ 4276124 w 5535001"/>
                <a:gd name="connsiteY49" fmla="*/ 5674153 h 6250127"/>
                <a:gd name="connsiteX50" fmla="*/ 4261120 w 5535001"/>
                <a:gd name="connsiteY50" fmla="*/ 5685798 h 6250127"/>
                <a:gd name="connsiteX51" fmla="*/ 4231112 w 5535001"/>
                <a:gd name="connsiteY51" fmla="*/ 5708976 h 6250127"/>
                <a:gd name="connsiteX52" fmla="*/ 4170984 w 5535001"/>
                <a:gd name="connsiteY52" fmla="*/ 5755443 h 6250127"/>
                <a:gd name="connsiteX53" fmla="*/ 4046025 w 5535001"/>
                <a:gd name="connsiteY53" fmla="*/ 5843228 h 6250127"/>
                <a:gd name="connsiteX54" fmla="*/ 3915356 w 5535001"/>
                <a:gd name="connsiteY54" fmla="*/ 5923735 h 6250127"/>
                <a:gd name="connsiteX55" fmla="*/ 3346323 w 5535001"/>
                <a:gd name="connsiteY55" fmla="*/ 6158872 h 6250127"/>
                <a:gd name="connsiteX56" fmla="*/ 2743476 w 5535001"/>
                <a:gd name="connsiteY56" fmla="*/ 6247328 h 6250127"/>
                <a:gd name="connsiteX57" fmla="*/ 2668120 w 5535001"/>
                <a:gd name="connsiteY57" fmla="*/ 6249344 h 6250127"/>
                <a:gd name="connsiteX58" fmla="*/ 2630498 w 5535001"/>
                <a:gd name="connsiteY58" fmla="*/ 6250127 h 6250127"/>
                <a:gd name="connsiteX59" fmla="*/ 2592988 w 5535001"/>
                <a:gd name="connsiteY59" fmla="*/ 6249568 h 6250127"/>
                <a:gd name="connsiteX60" fmla="*/ 2518080 w 5535001"/>
                <a:gd name="connsiteY60" fmla="*/ 6247777 h 6250127"/>
                <a:gd name="connsiteX61" fmla="*/ 2442948 w 5535001"/>
                <a:gd name="connsiteY61" fmla="*/ 6244529 h 6250127"/>
                <a:gd name="connsiteX62" fmla="*/ 2291676 w 5535001"/>
                <a:gd name="connsiteY62" fmla="*/ 6232213 h 6250127"/>
                <a:gd name="connsiteX63" fmla="*/ 2141412 w 5535001"/>
                <a:gd name="connsiteY63" fmla="*/ 6212394 h 6250127"/>
                <a:gd name="connsiteX64" fmla="*/ 1992715 w 5535001"/>
                <a:gd name="connsiteY64" fmla="*/ 6184961 h 6250127"/>
                <a:gd name="connsiteX65" fmla="*/ 1845811 w 5535001"/>
                <a:gd name="connsiteY65" fmla="*/ 6151034 h 6250127"/>
                <a:gd name="connsiteX66" fmla="*/ 1701033 w 5535001"/>
                <a:gd name="connsiteY66" fmla="*/ 6110724 h 6250127"/>
                <a:gd name="connsiteX67" fmla="*/ 1629484 w 5535001"/>
                <a:gd name="connsiteY67" fmla="*/ 6088219 h 6250127"/>
                <a:gd name="connsiteX68" fmla="*/ 1558383 w 5535001"/>
                <a:gd name="connsiteY68" fmla="*/ 6064929 h 6250127"/>
                <a:gd name="connsiteX69" fmla="*/ 1011968 w 5535001"/>
                <a:gd name="connsiteY69" fmla="*/ 5828896 h 6250127"/>
                <a:gd name="connsiteX70" fmla="*/ 511237 w 5535001"/>
                <a:gd name="connsiteY70" fmla="*/ 5512356 h 6250127"/>
                <a:gd name="connsiteX71" fmla="*/ 395572 w 5535001"/>
                <a:gd name="connsiteY71" fmla="*/ 5419757 h 6250127"/>
                <a:gd name="connsiteX72" fmla="*/ 284722 w 5535001"/>
                <a:gd name="connsiteY72" fmla="*/ 5321559 h 6250127"/>
                <a:gd name="connsiteX73" fmla="*/ 257513 w 5535001"/>
                <a:gd name="connsiteY73" fmla="*/ 5296477 h 6250127"/>
                <a:gd name="connsiteX74" fmla="*/ 243853 w 5535001"/>
                <a:gd name="connsiteY74" fmla="*/ 5283937 h 6250127"/>
                <a:gd name="connsiteX75" fmla="*/ 230752 w 5535001"/>
                <a:gd name="connsiteY75" fmla="*/ 5270836 h 6250127"/>
                <a:gd name="connsiteX76" fmla="*/ 178574 w 5535001"/>
                <a:gd name="connsiteY76" fmla="*/ 5218322 h 6250127"/>
                <a:gd name="connsiteX77" fmla="*/ 126508 w 5535001"/>
                <a:gd name="connsiteY77" fmla="*/ 5165584 h 6250127"/>
                <a:gd name="connsiteX78" fmla="*/ 76345 w 5535001"/>
                <a:gd name="connsiteY78" fmla="*/ 5111167 h 6250127"/>
                <a:gd name="connsiteX79" fmla="*/ 26407 w 5535001"/>
                <a:gd name="connsiteY79" fmla="*/ 5056413 h 6250127"/>
                <a:gd name="connsiteX80" fmla="*/ 0 w 5535001"/>
                <a:gd name="connsiteY80" fmla="*/ 5024776 h 6250127"/>
                <a:gd name="connsiteX81" fmla="*/ 0 w 5535001"/>
                <a:gd name="connsiteY81" fmla="*/ 4492798 h 6250127"/>
                <a:gd name="connsiteX82" fmla="*/ 28534 w 5535001"/>
                <a:gd name="connsiteY82" fmla="*/ 4537879 h 6250127"/>
                <a:gd name="connsiteX83" fmla="*/ 66604 w 5535001"/>
                <a:gd name="connsiteY83" fmla="*/ 4592745 h 6250127"/>
                <a:gd name="connsiteX84" fmla="*/ 104114 w 5535001"/>
                <a:gd name="connsiteY84" fmla="*/ 4647834 h 6250127"/>
                <a:gd name="connsiteX85" fmla="*/ 143751 w 5535001"/>
                <a:gd name="connsiteY85" fmla="*/ 4701580 h 6250127"/>
                <a:gd name="connsiteX86" fmla="*/ 182717 w 5535001"/>
                <a:gd name="connsiteY86" fmla="*/ 4755773 h 6250127"/>
                <a:gd name="connsiteX87" fmla="*/ 223810 w 5535001"/>
                <a:gd name="connsiteY87" fmla="*/ 4808399 h 6250127"/>
                <a:gd name="connsiteX88" fmla="*/ 264679 w 5535001"/>
                <a:gd name="connsiteY88" fmla="*/ 4861249 h 6250127"/>
                <a:gd name="connsiteX89" fmla="*/ 307788 w 5535001"/>
                <a:gd name="connsiteY89" fmla="*/ 4912420 h 6250127"/>
                <a:gd name="connsiteX90" fmla="*/ 351232 w 5535001"/>
                <a:gd name="connsiteY90" fmla="*/ 4963254 h 6250127"/>
                <a:gd name="connsiteX91" fmla="*/ 397028 w 5535001"/>
                <a:gd name="connsiteY91" fmla="*/ 5012185 h 6250127"/>
                <a:gd name="connsiteX92" fmla="*/ 443496 w 5535001"/>
                <a:gd name="connsiteY92" fmla="*/ 5060444 h 6250127"/>
                <a:gd name="connsiteX93" fmla="*/ 455140 w 5535001"/>
                <a:gd name="connsiteY93" fmla="*/ 5072537 h 6250127"/>
                <a:gd name="connsiteX94" fmla="*/ 467345 w 5535001"/>
                <a:gd name="connsiteY94" fmla="*/ 5083958 h 6250127"/>
                <a:gd name="connsiteX95" fmla="*/ 491755 w 5535001"/>
                <a:gd name="connsiteY95" fmla="*/ 5106912 h 6250127"/>
                <a:gd name="connsiteX96" fmla="*/ 540686 w 5535001"/>
                <a:gd name="connsiteY96" fmla="*/ 5152819 h 6250127"/>
                <a:gd name="connsiteX97" fmla="*/ 552890 w 5535001"/>
                <a:gd name="connsiteY97" fmla="*/ 5164353 h 6250127"/>
                <a:gd name="connsiteX98" fmla="*/ 565655 w 5535001"/>
                <a:gd name="connsiteY98" fmla="*/ 5175214 h 6250127"/>
                <a:gd name="connsiteX99" fmla="*/ 591072 w 5535001"/>
                <a:gd name="connsiteY99" fmla="*/ 5197048 h 6250127"/>
                <a:gd name="connsiteX100" fmla="*/ 694197 w 5535001"/>
                <a:gd name="connsiteY100" fmla="*/ 5283041 h 6250127"/>
                <a:gd name="connsiteX101" fmla="*/ 1146221 w 5535001"/>
                <a:gd name="connsiteY101" fmla="*/ 5573716 h 6250127"/>
                <a:gd name="connsiteX102" fmla="*/ 1650982 w 5535001"/>
                <a:gd name="connsiteY102" fmla="*/ 5758130 h 6250127"/>
                <a:gd name="connsiteX103" fmla="*/ 1716485 w 5535001"/>
                <a:gd name="connsiteY103" fmla="*/ 5772798 h 6250127"/>
                <a:gd name="connsiteX104" fmla="*/ 1782211 w 5535001"/>
                <a:gd name="connsiteY104" fmla="*/ 5786235 h 6250127"/>
                <a:gd name="connsiteX105" fmla="*/ 1848386 w 5535001"/>
                <a:gd name="connsiteY105" fmla="*/ 5796984 h 6250127"/>
                <a:gd name="connsiteX106" fmla="*/ 1881417 w 5535001"/>
                <a:gd name="connsiteY106" fmla="*/ 5802359 h 6250127"/>
                <a:gd name="connsiteX107" fmla="*/ 1914560 w 5535001"/>
                <a:gd name="connsiteY107" fmla="*/ 5807061 h 6250127"/>
                <a:gd name="connsiteX108" fmla="*/ 2047469 w 5535001"/>
                <a:gd name="connsiteY108" fmla="*/ 5821282 h 6250127"/>
                <a:gd name="connsiteX109" fmla="*/ 2180601 w 5535001"/>
                <a:gd name="connsiteY109" fmla="*/ 5828896 h 6250127"/>
                <a:gd name="connsiteX110" fmla="*/ 2313622 w 5535001"/>
                <a:gd name="connsiteY110" fmla="*/ 5830463 h 6250127"/>
                <a:gd name="connsiteX111" fmla="*/ 2380021 w 5535001"/>
                <a:gd name="connsiteY111" fmla="*/ 5828448 h 6250127"/>
                <a:gd name="connsiteX112" fmla="*/ 2446195 w 5535001"/>
                <a:gd name="connsiteY112" fmla="*/ 5826433 h 6250127"/>
                <a:gd name="connsiteX113" fmla="*/ 2513041 w 5535001"/>
                <a:gd name="connsiteY113" fmla="*/ 5822737 h 6250127"/>
                <a:gd name="connsiteX114" fmla="*/ 2580111 w 5535001"/>
                <a:gd name="connsiteY114" fmla="*/ 5818258 h 6250127"/>
                <a:gd name="connsiteX115" fmla="*/ 2613590 w 5535001"/>
                <a:gd name="connsiteY115" fmla="*/ 5816355 h 6250127"/>
                <a:gd name="connsiteX116" fmla="*/ 2646845 w 5535001"/>
                <a:gd name="connsiteY116" fmla="*/ 5813108 h 6250127"/>
                <a:gd name="connsiteX117" fmla="*/ 2713244 w 5535001"/>
                <a:gd name="connsiteY117" fmla="*/ 5806838 h 6250127"/>
                <a:gd name="connsiteX118" fmla="*/ 3230882 w 5535001"/>
                <a:gd name="connsiteY118" fmla="*/ 5721292 h 6250127"/>
                <a:gd name="connsiteX119" fmla="*/ 3720416 w 5535001"/>
                <a:gd name="connsiteY119" fmla="*/ 5556472 h 6250127"/>
                <a:gd name="connsiteX120" fmla="*/ 3837425 w 5535001"/>
                <a:gd name="connsiteY120" fmla="*/ 5499927 h 6250127"/>
                <a:gd name="connsiteX121" fmla="*/ 3951634 w 5535001"/>
                <a:gd name="connsiteY121" fmla="*/ 5436552 h 6250127"/>
                <a:gd name="connsiteX122" fmla="*/ 4007284 w 5535001"/>
                <a:gd name="connsiteY122" fmla="*/ 5401841 h 6250127"/>
                <a:gd name="connsiteX123" fmla="*/ 4035164 w 5535001"/>
                <a:gd name="connsiteY123" fmla="*/ 5384374 h 6250127"/>
                <a:gd name="connsiteX124" fmla="*/ 4049049 w 5535001"/>
                <a:gd name="connsiteY124" fmla="*/ 5375640 h 6250127"/>
                <a:gd name="connsiteX125" fmla="*/ 4062485 w 5535001"/>
                <a:gd name="connsiteY125" fmla="*/ 5366123 h 6250127"/>
                <a:gd name="connsiteX126" fmla="*/ 4116567 w 5535001"/>
                <a:gd name="connsiteY126" fmla="*/ 5328277 h 6250127"/>
                <a:gd name="connsiteX127" fmla="*/ 4169976 w 5535001"/>
                <a:gd name="connsiteY127" fmla="*/ 5289199 h 6250127"/>
                <a:gd name="connsiteX128" fmla="*/ 4222042 w 5535001"/>
                <a:gd name="connsiteY128" fmla="*/ 5247994 h 6250127"/>
                <a:gd name="connsiteX129" fmla="*/ 4273213 w 5535001"/>
                <a:gd name="connsiteY129" fmla="*/ 5205558 h 6250127"/>
                <a:gd name="connsiteX130" fmla="*/ 4323151 w 5535001"/>
                <a:gd name="connsiteY130" fmla="*/ 5161329 h 6250127"/>
                <a:gd name="connsiteX131" fmla="*/ 4371971 w 5535001"/>
                <a:gd name="connsiteY131" fmla="*/ 5116093 h 6250127"/>
                <a:gd name="connsiteX132" fmla="*/ 4546868 w 5535001"/>
                <a:gd name="connsiteY132" fmla="*/ 4924400 h 6250127"/>
                <a:gd name="connsiteX133" fmla="*/ 4675634 w 5535001"/>
                <a:gd name="connsiteY133" fmla="*/ 4715352 h 6250127"/>
                <a:gd name="connsiteX134" fmla="*/ 4700155 w 5535001"/>
                <a:gd name="connsiteY134" fmla="*/ 4659255 h 6250127"/>
                <a:gd name="connsiteX135" fmla="*/ 4721206 w 5535001"/>
                <a:gd name="connsiteY135" fmla="*/ 4600135 h 6250127"/>
                <a:gd name="connsiteX136" fmla="*/ 4740465 w 5535001"/>
                <a:gd name="connsiteY136" fmla="*/ 4538887 h 6250127"/>
                <a:gd name="connsiteX137" fmla="*/ 4758492 w 5535001"/>
                <a:gd name="connsiteY137" fmla="*/ 4475848 h 6250127"/>
                <a:gd name="connsiteX138" fmla="*/ 4891288 w 5535001"/>
                <a:gd name="connsiteY138" fmla="*/ 3930329 h 6250127"/>
                <a:gd name="connsiteX139" fmla="*/ 5066298 w 5535001"/>
                <a:gd name="connsiteY139" fmla="*/ 3382235 h 6250127"/>
                <a:gd name="connsiteX140" fmla="*/ 5156994 w 5535001"/>
                <a:gd name="connsiteY140" fmla="*/ 2898635 h 6250127"/>
                <a:gd name="connsiteX141" fmla="*/ 5083317 w 5535001"/>
                <a:gd name="connsiteY141" fmla="*/ 2402047 h 6250127"/>
                <a:gd name="connsiteX142" fmla="*/ 4871022 w 5535001"/>
                <a:gd name="connsiteY142" fmla="*/ 1926958 h 6250127"/>
                <a:gd name="connsiteX143" fmla="*/ 4727028 w 5535001"/>
                <a:gd name="connsiteY143" fmla="*/ 1703577 h 6250127"/>
                <a:gd name="connsiteX144" fmla="*/ 4563776 w 5535001"/>
                <a:gd name="connsiteY144" fmla="*/ 1490834 h 6250127"/>
                <a:gd name="connsiteX145" fmla="*/ 4370291 w 5535001"/>
                <a:gd name="connsiteY145" fmla="*/ 1300596 h 6250127"/>
                <a:gd name="connsiteX146" fmla="*/ 4266046 w 5535001"/>
                <a:gd name="connsiteY146" fmla="*/ 1214491 h 6250127"/>
                <a:gd name="connsiteX147" fmla="*/ 4212973 w 5535001"/>
                <a:gd name="connsiteY147" fmla="*/ 1173062 h 6250127"/>
                <a:gd name="connsiteX148" fmla="*/ 4157995 w 5535001"/>
                <a:gd name="connsiteY148" fmla="*/ 1134545 h 6250127"/>
                <a:gd name="connsiteX149" fmla="*/ 3697126 w 5535001"/>
                <a:gd name="connsiteY149" fmla="*/ 881044 h 6250127"/>
                <a:gd name="connsiteX150" fmla="*/ 3637670 w 5535001"/>
                <a:gd name="connsiteY150" fmla="*/ 856747 h 6250127"/>
                <a:gd name="connsiteX151" fmla="*/ 3608222 w 5535001"/>
                <a:gd name="connsiteY151" fmla="*/ 844318 h 6250127"/>
                <a:gd name="connsiteX152" fmla="*/ 3578214 w 5535001"/>
                <a:gd name="connsiteY152" fmla="*/ 833457 h 6250127"/>
                <a:gd name="connsiteX153" fmla="*/ 3518309 w 5535001"/>
                <a:gd name="connsiteY153" fmla="*/ 812294 h 6250127"/>
                <a:gd name="connsiteX154" fmla="*/ 3503417 w 5535001"/>
                <a:gd name="connsiteY154" fmla="*/ 806920 h 6250127"/>
                <a:gd name="connsiteX155" fmla="*/ 3489533 w 5535001"/>
                <a:gd name="connsiteY155" fmla="*/ 799642 h 6250127"/>
                <a:gd name="connsiteX156" fmla="*/ 3460869 w 5535001"/>
                <a:gd name="connsiteY156" fmla="*/ 787101 h 6250127"/>
                <a:gd name="connsiteX157" fmla="*/ 3402980 w 5535001"/>
                <a:gd name="connsiteY157" fmla="*/ 763475 h 6250127"/>
                <a:gd name="connsiteX158" fmla="*/ 3374092 w 5535001"/>
                <a:gd name="connsiteY158" fmla="*/ 751606 h 6250127"/>
                <a:gd name="connsiteX159" fmla="*/ 3344980 w 5535001"/>
                <a:gd name="connsiteY159" fmla="*/ 740409 h 6250127"/>
                <a:gd name="connsiteX160" fmla="*/ 3226627 w 5535001"/>
                <a:gd name="connsiteY160" fmla="*/ 700772 h 6250127"/>
                <a:gd name="connsiteX161" fmla="*/ 2735750 w 5535001"/>
                <a:gd name="connsiteY161" fmla="*/ 614667 h 6250127"/>
                <a:gd name="connsiteX162" fmla="*/ 2673158 w 5535001"/>
                <a:gd name="connsiteY162" fmla="*/ 610412 h 6250127"/>
                <a:gd name="connsiteX163" fmla="*/ 2610119 w 5535001"/>
                <a:gd name="connsiteY163" fmla="*/ 609628 h 6250127"/>
                <a:gd name="connsiteX164" fmla="*/ 2547080 w 5535001"/>
                <a:gd name="connsiteY164" fmla="*/ 608620 h 6250127"/>
                <a:gd name="connsiteX165" fmla="*/ 2516400 w 5535001"/>
                <a:gd name="connsiteY165" fmla="*/ 608844 h 6250127"/>
                <a:gd name="connsiteX166" fmla="*/ 2486280 w 5535001"/>
                <a:gd name="connsiteY166" fmla="*/ 609740 h 6250127"/>
                <a:gd name="connsiteX167" fmla="*/ 2426376 w 5535001"/>
                <a:gd name="connsiteY167" fmla="*/ 613099 h 6250127"/>
                <a:gd name="connsiteX168" fmla="*/ 2366920 w 5535001"/>
                <a:gd name="connsiteY168" fmla="*/ 618474 h 6250127"/>
                <a:gd name="connsiteX169" fmla="*/ 2337248 w 5535001"/>
                <a:gd name="connsiteY169" fmla="*/ 621497 h 6250127"/>
                <a:gd name="connsiteX170" fmla="*/ 2307800 w 5535001"/>
                <a:gd name="connsiteY170" fmla="*/ 625528 h 6250127"/>
                <a:gd name="connsiteX171" fmla="*/ 2278351 w 5535001"/>
                <a:gd name="connsiteY171" fmla="*/ 629559 h 6250127"/>
                <a:gd name="connsiteX172" fmla="*/ 2249127 w 5535001"/>
                <a:gd name="connsiteY172" fmla="*/ 634710 h 6250127"/>
                <a:gd name="connsiteX173" fmla="*/ 1796096 w 5535001"/>
                <a:gd name="connsiteY173" fmla="*/ 781726 h 6250127"/>
                <a:gd name="connsiteX174" fmla="*/ 1370833 w 5535001"/>
                <a:gd name="connsiteY174" fmla="*/ 1048663 h 6250127"/>
                <a:gd name="connsiteX175" fmla="*/ 959790 w 5535001"/>
                <a:gd name="connsiteY175" fmla="*/ 1390844 h 6250127"/>
                <a:gd name="connsiteX176" fmla="*/ 749062 w 5535001"/>
                <a:gd name="connsiteY176" fmla="*/ 1577611 h 6250127"/>
                <a:gd name="connsiteX177" fmla="*/ 524786 w 5535001"/>
                <a:gd name="connsiteY177" fmla="*/ 1763145 h 6250127"/>
                <a:gd name="connsiteX178" fmla="*/ 84071 w 5535001"/>
                <a:gd name="connsiteY178" fmla="*/ 2098496 h 6250127"/>
                <a:gd name="connsiteX179" fmla="*/ 0 w 5535001"/>
                <a:gd name="connsiteY179" fmla="*/ 2168094 h 6250127"/>
                <a:gd name="connsiteX180" fmla="*/ 0 w 5535001"/>
                <a:gd name="connsiteY180" fmla="*/ 1576676 h 6250127"/>
                <a:gd name="connsiteX181" fmla="*/ 174655 w 5535001"/>
                <a:gd name="connsiteY181" fmla="*/ 1387597 h 6250127"/>
                <a:gd name="connsiteX182" fmla="*/ 363661 w 5535001"/>
                <a:gd name="connsiteY182" fmla="*/ 1188626 h 6250127"/>
                <a:gd name="connsiteX183" fmla="*/ 458052 w 5535001"/>
                <a:gd name="connsiteY183" fmla="*/ 1086397 h 6250127"/>
                <a:gd name="connsiteX184" fmla="*/ 557257 w 5535001"/>
                <a:gd name="connsiteY184" fmla="*/ 981593 h 6250127"/>
                <a:gd name="connsiteX185" fmla="*/ 994165 w 5535001"/>
                <a:gd name="connsiteY185" fmla="*/ 578389 h 6250127"/>
                <a:gd name="connsiteX186" fmla="*/ 1520873 w 5535001"/>
                <a:gd name="connsiteY186" fmla="*/ 237215 h 6250127"/>
                <a:gd name="connsiteX187" fmla="*/ 2141748 w 5535001"/>
                <a:gd name="connsiteY187" fmla="*/ 31190 h 6250127"/>
                <a:gd name="connsiteX188" fmla="*/ 2182505 w 5535001"/>
                <a:gd name="connsiteY188" fmla="*/ 24360 h 6250127"/>
                <a:gd name="connsiteX189" fmla="*/ 2223374 w 5535001"/>
                <a:gd name="connsiteY189" fmla="*/ 18873 h 6250127"/>
                <a:gd name="connsiteX190" fmla="*/ 2264355 w 5535001"/>
                <a:gd name="connsiteY190" fmla="*/ 13611 h 6250127"/>
                <a:gd name="connsiteX191" fmla="*/ 2305336 w 5535001"/>
                <a:gd name="connsiteY191" fmla="*/ 9580 h 6250127"/>
                <a:gd name="connsiteX192" fmla="*/ 2387410 w 5535001"/>
                <a:gd name="connsiteY192" fmla="*/ 3645 h 6250127"/>
                <a:gd name="connsiteX193" fmla="*/ 2469373 w 5535001"/>
                <a:gd name="connsiteY193" fmla="*/ 622 h 6250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5535001" h="6250127">
                  <a:moveTo>
                    <a:pt x="2510242" y="174"/>
                  </a:moveTo>
                  <a:cubicBezTo>
                    <a:pt x="2523902" y="-50"/>
                    <a:pt x="2537562" y="-162"/>
                    <a:pt x="2550551" y="510"/>
                  </a:cubicBezTo>
                  <a:lnTo>
                    <a:pt x="2629490" y="3757"/>
                  </a:lnTo>
                  <a:lnTo>
                    <a:pt x="2708317" y="7229"/>
                  </a:lnTo>
                  <a:cubicBezTo>
                    <a:pt x="2734630" y="8572"/>
                    <a:pt x="2760943" y="12155"/>
                    <a:pt x="2787256" y="14619"/>
                  </a:cubicBezTo>
                  <a:cubicBezTo>
                    <a:pt x="2997536" y="34885"/>
                    <a:pt x="3207144" y="77994"/>
                    <a:pt x="3408467" y="145064"/>
                  </a:cubicBezTo>
                  <a:lnTo>
                    <a:pt x="3557723" y="199593"/>
                  </a:lnTo>
                  <a:cubicBezTo>
                    <a:pt x="3570264" y="203848"/>
                    <a:pt x="3582245" y="209447"/>
                    <a:pt x="3594337" y="214597"/>
                  </a:cubicBezTo>
                  <a:lnTo>
                    <a:pt x="3630616" y="230385"/>
                  </a:lnTo>
                  <a:lnTo>
                    <a:pt x="3703172" y="262073"/>
                  </a:lnTo>
                  <a:cubicBezTo>
                    <a:pt x="3715265" y="267335"/>
                    <a:pt x="3727358" y="272598"/>
                    <a:pt x="3739003" y="278756"/>
                  </a:cubicBezTo>
                  <a:cubicBezTo>
                    <a:pt x="3744937" y="281667"/>
                    <a:pt x="3750984" y="284131"/>
                    <a:pt x="3756806" y="287266"/>
                  </a:cubicBezTo>
                  <a:cubicBezTo>
                    <a:pt x="3762517" y="290513"/>
                    <a:pt x="3768115" y="294208"/>
                    <a:pt x="3773714" y="297567"/>
                  </a:cubicBezTo>
                  <a:lnTo>
                    <a:pt x="3840784" y="339332"/>
                  </a:lnTo>
                  <a:cubicBezTo>
                    <a:pt x="3851869" y="346386"/>
                    <a:pt x="3863290" y="352881"/>
                    <a:pt x="3873927" y="360495"/>
                  </a:cubicBezTo>
                  <a:lnTo>
                    <a:pt x="3906062" y="383001"/>
                  </a:lnTo>
                  <a:lnTo>
                    <a:pt x="3969662" y="428572"/>
                  </a:lnTo>
                  <a:cubicBezTo>
                    <a:pt x="4137281" y="552188"/>
                    <a:pt x="4285417" y="693270"/>
                    <a:pt x="4423029" y="837600"/>
                  </a:cubicBezTo>
                  <a:cubicBezTo>
                    <a:pt x="4440160" y="855739"/>
                    <a:pt x="4457404" y="873766"/>
                    <a:pt x="4474647" y="891569"/>
                  </a:cubicBezTo>
                  <a:lnTo>
                    <a:pt x="4524250" y="946883"/>
                  </a:lnTo>
                  <a:lnTo>
                    <a:pt x="4573965" y="1001748"/>
                  </a:lnTo>
                  <a:cubicBezTo>
                    <a:pt x="4590760" y="1019887"/>
                    <a:pt x="4605988" y="1039146"/>
                    <a:pt x="4622224" y="1057509"/>
                  </a:cubicBezTo>
                  <a:cubicBezTo>
                    <a:pt x="4653911" y="1094907"/>
                    <a:pt x="4686831" y="1131409"/>
                    <a:pt x="4717510" y="1169143"/>
                  </a:cubicBezTo>
                  <a:cubicBezTo>
                    <a:pt x="4733186" y="1187730"/>
                    <a:pt x="4748862" y="1206430"/>
                    <a:pt x="4764986" y="1224681"/>
                  </a:cubicBezTo>
                  <a:cubicBezTo>
                    <a:pt x="4780886" y="1243044"/>
                    <a:pt x="4797233" y="1261071"/>
                    <a:pt x="4813021" y="1279994"/>
                  </a:cubicBezTo>
                  <a:cubicBezTo>
                    <a:pt x="4877292" y="1354230"/>
                    <a:pt x="4941339" y="1428914"/>
                    <a:pt x="5001915" y="1506846"/>
                  </a:cubicBezTo>
                  <a:cubicBezTo>
                    <a:pt x="5062603" y="1584665"/>
                    <a:pt x="5118252" y="1666739"/>
                    <a:pt x="5170542" y="1751165"/>
                  </a:cubicBezTo>
                  <a:cubicBezTo>
                    <a:pt x="5274898" y="1920240"/>
                    <a:pt x="5363579" y="2101295"/>
                    <a:pt x="5428969" y="2293660"/>
                  </a:cubicBezTo>
                  <a:cubicBezTo>
                    <a:pt x="5494136" y="2485801"/>
                    <a:pt x="5533102" y="2690819"/>
                    <a:pt x="5534893" y="2899307"/>
                  </a:cubicBezTo>
                  <a:cubicBezTo>
                    <a:pt x="5536124" y="3003439"/>
                    <a:pt x="5526831" y="3108132"/>
                    <a:pt x="5508804" y="3211144"/>
                  </a:cubicBezTo>
                  <a:cubicBezTo>
                    <a:pt x="5490441" y="3314157"/>
                    <a:pt x="5462336" y="3415490"/>
                    <a:pt x="5426282" y="3513352"/>
                  </a:cubicBezTo>
                  <a:cubicBezTo>
                    <a:pt x="5363355" y="3684890"/>
                    <a:pt x="5302219" y="3856428"/>
                    <a:pt x="5248250" y="4030542"/>
                  </a:cubicBezTo>
                  <a:lnTo>
                    <a:pt x="5208612" y="4161771"/>
                  </a:lnTo>
                  <a:lnTo>
                    <a:pt x="5170318" y="4294680"/>
                  </a:lnTo>
                  <a:lnTo>
                    <a:pt x="5132248" y="4430164"/>
                  </a:lnTo>
                  <a:lnTo>
                    <a:pt x="5112765" y="4498914"/>
                  </a:lnTo>
                  <a:lnTo>
                    <a:pt x="5091715" y="4569119"/>
                  </a:lnTo>
                  <a:cubicBezTo>
                    <a:pt x="5085221" y="4592297"/>
                    <a:pt x="5076823" y="4616482"/>
                    <a:pt x="5068985" y="4640220"/>
                  </a:cubicBezTo>
                  <a:cubicBezTo>
                    <a:pt x="5060699" y="4664182"/>
                    <a:pt x="5053981" y="4687807"/>
                    <a:pt x="5043904" y="4712105"/>
                  </a:cubicBezTo>
                  <a:lnTo>
                    <a:pt x="5015799" y="4784438"/>
                  </a:lnTo>
                  <a:cubicBezTo>
                    <a:pt x="5005274" y="4808511"/>
                    <a:pt x="4993965" y="4832473"/>
                    <a:pt x="4982880" y="4856435"/>
                  </a:cubicBezTo>
                  <a:cubicBezTo>
                    <a:pt x="4936524" y="4951273"/>
                    <a:pt x="4881099" y="5044096"/>
                    <a:pt x="4817276" y="5125275"/>
                  </a:cubicBezTo>
                  <a:cubicBezTo>
                    <a:pt x="4755244" y="5208805"/>
                    <a:pt x="4686943" y="5282817"/>
                    <a:pt x="4618753" y="5355374"/>
                  </a:cubicBezTo>
                  <a:cubicBezTo>
                    <a:pt x="4602069" y="5374073"/>
                    <a:pt x="4584154" y="5391092"/>
                    <a:pt x="4566575" y="5408560"/>
                  </a:cubicBezTo>
                  <a:lnTo>
                    <a:pt x="4513837" y="5461186"/>
                  </a:lnTo>
                  <a:cubicBezTo>
                    <a:pt x="4496593" y="5479101"/>
                    <a:pt x="4477894" y="5495560"/>
                    <a:pt x="4459531" y="5512580"/>
                  </a:cubicBezTo>
                  <a:lnTo>
                    <a:pt x="4404554" y="5563526"/>
                  </a:lnTo>
                  <a:cubicBezTo>
                    <a:pt x="4386527" y="5580770"/>
                    <a:pt x="4366932" y="5596670"/>
                    <a:pt x="4348009" y="5613017"/>
                  </a:cubicBezTo>
                  <a:lnTo>
                    <a:pt x="4290568" y="5661948"/>
                  </a:lnTo>
                  <a:lnTo>
                    <a:pt x="4276124" y="5674153"/>
                  </a:lnTo>
                  <a:lnTo>
                    <a:pt x="4261120" y="5685798"/>
                  </a:lnTo>
                  <a:lnTo>
                    <a:pt x="4231112" y="5708976"/>
                  </a:lnTo>
                  <a:lnTo>
                    <a:pt x="4170984" y="5755443"/>
                  </a:lnTo>
                  <a:cubicBezTo>
                    <a:pt x="4130227" y="5785563"/>
                    <a:pt x="4087790" y="5813892"/>
                    <a:pt x="4046025" y="5843228"/>
                  </a:cubicBezTo>
                  <a:cubicBezTo>
                    <a:pt x="4002917" y="5870437"/>
                    <a:pt x="3959248" y="5897309"/>
                    <a:pt x="3915356" y="5923735"/>
                  </a:cubicBezTo>
                  <a:cubicBezTo>
                    <a:pt x="3737659" y="6026299"/>
                    <a:pt x="3544847" y="6106022"/>
                    <a:pt x="3346323" y="6158872"/>
                  </a:cubicBezTo>
                  <a:cubicBezTo>
                    <a:pt x="3147800" y="6211946"/>
                    <a:pt x="2944462" y="6239714"/>
                    <a:pt x="2743476" y="6247328"/>
                  </a:cubicBezTo>
                  <a:lnTo>
                    <a:pt x="2668120" y="6249344"/>
                  </a:lnTo>
                  <a:lnTo>
                    <a:pt x="2630498" y="6250127"/>
                  </a:lnTo>
                  <a:lnTo>
                    <a:pt x="2592988" y="6249568"/>
                  </a:lnTo>
                  <a:lnTo>
                    <a:pt x="2518080" y="6247777"/>
                  </a:lnTo>
                  <a:cubicBezTo>
                    <a:pt x="2493110" y="6247105"/>
                    <a:pt x="2468365" y="6246881"/>
                    <a:pt x="2442948" y="6244529"/>
                  </a:cubicBezTo>
                  <a:cubicBezTo>
                    <a:pt x="2392337" y="6240722"/>
                    <a:pt x="2341950" y="6237699"/>
                    <a:pt x="2291676" y="6232213"/>
                  </a:cubicBezTo>
                  <a:lnTo>
                    <a:pt x="2141412" y="6212394"/>
                  </a:lnTo>
                  <a:lnTo>
                    <a:pt x="1992715" y="6184961"/>
                  </a:lnTo>
                  <a:cubicBezTo>
                    <a:pt x="1943561" y="6173988"/>
                    <a:pt x="1894630" y="6162231"/>
                    <a:pt x="1845811" y="6151034"/>
                  </a:cubicBezTo>
                  <a:cubicBezTo>
                    <a:pt x="1797215" y="6138829"/>
                    <a:pt x="1749180" y="6123938"/>
                    <a:pt x="1701033" y="6110724"/>
                  </a:cubicBezTo>
                  <a:cubicBezTo>
                    <a:pt x="1676847" y="6104566"/>
                    <a:pt x="1653334" y="6095833"/>
                    <a:pt x="1629484" y="6088219"/>
                  </a:cubicBezTo>
                  <a:lnTo>
                    <a:pt x="1558383" y="6064929"/>
                  </a:lnTo>
                  <a:cubicBezTo>
                    <a:pt x="1369713" y="6000210"/>
                    <a:pt x="1186978" y="5921271"/>
                    <a:pt x="1011968" y="5828896"/>
                  </a:cubicBezTo>
                  <a:cubicBezTo>
                    <a:pt x="837071" y="5736408"/>
                    <a:pt x="668556" y="5631940"/>
                    <a:pt x="511237" y="5512356"/>
                  </a:cubicBezTo>
                  <a:cubicBezTo>
                    <a:pt x="471152" y="5483468"/>
                    <a:pt x="433642" y="5451220"/>
                    <a:pt x="395572" y="5419757"/>
                  </a:cubicBezTo>
                  <a:cubicBezTo>
                    <a:pt x="356831" y="5388965"/>
                    <a:pt x="321112" y="5354926"/>
                    <a:pt x="284722" y="5321559"/>
                  </a:cubicBezTo>
                  <a:lnTo>
                    <a:pt x="257513" y="5296477"/>
                  </a:lnTo>
                  <a:lnTo>
                    <a:pt x="243853" y="5283937"/>
                  </a:lnTo>
                  <a:lnTo>
                    <a:pt x="230752" y="5270836"/>
                  </a:lnTo>
                  <a:lnTo>
                    <a:pt x="178574" y="5218322"/>
                  </a:lnTo>
                  <a:cubicBezTo>
                    <a:pt x="161331" y="5200631"/>
                    <a:pt x="143191" y="5183948"/>
                    <a:pt x="126508" y="5165584"/>
                  </a:cubicBezTo>
                  <a:lnTo>
                    <a:pt x="76345" y="5111167"/>
                  </a:lnTo>
                  <a:cubicBezTo>
                    <a:pt x="59774" y="5092916"/>
                    <a:pt x="42530" y="5075112"/>
                    <a:pt x="26407" y="5056413"/>
                  </a:cubicBezTo>
                  <a:lnTo>
                    <a:pt x="0" y="5024776"/>
                  </a:lnTo>
                  <a:lnTo>
                    <a:pt x="0" y="4492798"/>
                  </a:lnTo>
                  <a:lnTo>
                    <a:pt x="28534" y="4537879"/>
                  </a:lnTo>
                  <a:cubicBezTo>
                    <a:pt x="41299" y="4556130"/>
                    <a:pt x="54175" y="4574382"/>
                    <a:pt x="66604" y="4592745"/>
                  </a:cubicBezTo>
                  <a:lnTo>
                    <a:pt x="104114" y="4647834"/>
                  </a:lnTo>
                  <a:lnTo>
                    <a:pt x="143751" y="4701580"/>
                  </a:lnTo>
                  <a:cubicBezTo>
                    <a:pt x="156964" y="4719495"/>
                    <a:pt x="169728" y="4737746"/>
                    <a:pt x="182717" y="4755773"/>
                  </a:cubicBezTo>
                  <a:lnTo>
                    <a:pt x="223810" y="4808399"/>
                  </a:lnTo>
                  <a:lnTo>
                    <a:pt x="264679" y="4861249"/>
                  </a:lnTo>
                  <a:cubicBezTo>
                    <a:pt x="278563" y="4878717"/>
                    <a:pt x="293455" y="4895288"/>
                    <a:pt x="307788" y="4912420"/>
                  </a:cubicBezTo>
                  <a:lnTo>
                    <a:pt x="351232" y="4963254"/>
                  </a:lnTo>
                  <a:cubicBezTo>
                    <a:pt x="365788" y="4980162"/>
                    <a:pt x="381688" y="4995837"/>
                    <a:pt x="397028" y="5012185"/>
                  </a:cubicBezTo>
                  <a:lnTo>
                    <a:pt x="443496" y="5060444"/>
                  </a:lnTo>
                  <a:lnTo>
                    <a:pt x="455140" y="5072537"/>
                  </a:lnTo>
                  <a:lnTo>
                    <a:pt x="467345" y="5083958"/>
                  </a:lnTo>
                  <a:lnTo>
                    <a:pt x="491755" y="5106912"/>
                  </a:lnTo>
                  <a:lnTo>
                    <a:pt x="540686" y="5152819"/>
                  </a:lnTo>
                  <a:lnTo>
                    <a:pt x="552890" y="5164353"/>
                  </a:lnTo>
                  <a:lnTo>
                    <a:pt x="565655" y="5175214"/>
                  </a:lnTo>
                  <a:lnTo>
                    <a:pt x="591072" y="5197048"/>
                  </a:lnTo>
                  <a:cubicBezTo>
                    <a:pt x="624999" y="5226160"/>
                    <a:pt x="658366" y="5256056"/>
                    <a:pt x="694197" y="5283041"/>
                  </a:cubicBezTo>
                  <a:cubicBezTo>
                    <a:pt x="834272" y="5394675"/>
                    <a:pt x="985207" y="5493881"/>
                    <a:pt x="1146221" y="5573716"/>
                  </a:cubicBezTo>
                  <a:cubicBezTo>
                    <a:pt x="1307122" y="5653774"/>
                    <a:pt x="1476869" y="5715918"/>
                    <a:pt x="1650982" y="5758130"/>
                  </a:cubicBezTo>
                  <a:lnTo>
                    <a:pt x="1716485" y="5772798"/>
                  </a:lnTo>
                  <a:cubicBezTo>
                    <a:pt x="1738431" y="5777390"/>
                    <a:pt x="1759929" y="5783100"/>
                    <a:pt x="1782211" y="5786235"/>
                  </a:cubicBezTo>
                  <a:lnTo>
                    <a:pt x="1848386" y="5796984"/>
                  </a:lnTo>
                  <a:lnTo>
                    <a:pt x="1881417" y="5802359"/>
                  </a:lnTo>
                  <a:cubicBezTo>
                    <a:pt x="1892390" y="5804151"/>
                    <a:pt x="1903363" y="5806054"/>
                    <a:pt x="1914560" y="5807061"/>
                  </a:cubicBezTo>
                  <a:cubicBezTo>
                    <a:pt x="1959012" y="5811765"/>
                    <a:pt x="2003241" y="5817251"/>
                    <a:pt x="2047469" y="5821282"/>
                  </a:cubicBezTo>
                  <a:lnTo>
                    <a:pt x="2180601" y="5828896"/>
                  </a:lnTo>
                  <a:lnTo>
                    <a:pt x="2313622" y="5830463"/>
                  </a:lnTo>
                  <a:cubicBezTo>
                    <a:pt x="2335680" y="5830799"/>
                    <a:pt x="2357962" y="5829008"/>
                    <a:pt x="2380021" y="5828448"/>
                  </a:cubicBezTo>
                  <a:lnTo>
                    <a:pt x="2446195" y="5826433"/>
                  </a:lnTo>
                  <a:cubicBezTo>
                    <a:pt x="2468029" y="5826208"/>
                    <a:pt x="2490647" y="5824193"/>
                    <a:pt x="2513041" y="5822737"/>
                  </a:cubicBezTo>
                  <a:lnTo>
                    <a:pt x="2580111" y="5818258"/>
                  </a:lnTo>
                  <a:lnTo>
                    <a:pt x="2613590" y="5816355"/>
                  </a:lnTo>
                  <a:lnTo>
                    <a:pt x="2646845" y="5813108"/>
                  </a:lnTo>
                  <a:cubicBezTo>
                    <a:pt x="2669016" y="5810869"/>
                    <a:pt x="2691074" y="5808741"/>
                    <a:pt x="2713244" y="5806838"/>
                  </a:cubicBezTo>
                  <a:cubicBezTo>
                    <a:pt x="2889933" y="5789371"/>
                    <a:pt x="3062815" y="5762050"/>
                    <a:pt x="3230882" y="5721292"/>
                  </a:cubicBezTo>
                  <a:cubicBezTo>
                    <a:pt x="3398837" y="5680423"/>
                    <a:pt x="3562426" y="5626902"/>
                    <a:pt x="3720416" y="5556472"/>
                  </a:cubicBezTo>
                  <a:cubicBezTo>
                    <a:pt x="3759381" y="5537997"/>
                    <a:pt x="3798347" y="5518962"/>
                    <a:pt x="3837425" y="5499927"/>
                  </a:cubicBezTo>
                  <a:cubicBezTo>
                    <a:pt x="3875271" y="5478765"/>
                    <a:pt x="3913900" y="5458610"/>
                    <a:pt x="3951634" y="5436552"/>
                  </a:cubicBezTo>
                  <a:lnTo>
                    <a:pt x="4007284" y="5401841"/>
                  </a:lnTo>
                  <a:lnTo>
                    <a:pt x="4035164" y="5384374"/>
                  </a:lnTo>
                  <a:lnTo>
                    <a:pt x="4049049" y="5375640"/>
                  </a:lnTo>
                  <a:lnTo>
                    <a:pt x="4062485" y="5366123"/>
                  </a:lnTo>
                  <a:lnTo>
                    <a:pt x="4116567" y="5328277"/>
                  </a:lnTo>
                  <a:cubicBezTo>
                    <a:pt x="4134594" y="5315624"/>
                    <a:pt x="4152957" y="5303420"/>
                    <a:pt x="4169976" y="5289199"/>
                  </a:cubicBezTo>
                  <a:lnTo>
                    <a:pt x="4222042" y="5247994"/>
                  </a:lnTo>
                  <a:cubicBezTo>
                    <a:pt x="4239398" y="5234222"/>
                    <a:pt x="4256865" y="5220562"/>
                    <a:pt x="4273213" y="5205558"/>
                  </a:cubicBezTo>
                  <a:lnTo>
                    <a:pt x="4323151" y="5161329"/>
                  </a:lnTo>
                  <a:cubicBezTo>
                    <a:pt x="4339611" y="5146437"/>
                    <a:pt x="4356631" y="5131881"/>
                    <a:pt x="4371971" y="5116093"/>
                  </a:cubicBezTo>
                  <a:cubicBezTo>
                    <a:pt x="4435457" y="5054398"/>
                    <a:pt x="4496258" y="4991135"/>
                    <a:pt x="4546868" y="4924400"/>
                  </a:cubicBezTo>
                  <a:cubicBezTo>
                    <a:pt x="4600054" y="4858450"/>
                    <a:pt x="4640699" y="4788916"/>
                    <a:pt x="4675634" y="4715352"/>
                  </a:cubicBezTo>
                  <a:lnTo>
                    <a:pt x="4700155" y="4659255"/>
                  </a:lnTo>
                  <a:lnTo>
                    <a:pt x="4721206" y="4600135"/>
                  </a:lnTo>
                  <a:cubicBezTo>
                    <a:pt x="4728707" y="4580988"/>
                    <a:pt x="4733970" y="4559266"/>
                    <a:pt x="4740465" y="4538887"/>
                  </a:cubicBezTo>
                  <a:cubicBezTo>
                    <a:pt x="4746623" y="4518061"/>
                    <a:pt x="4753005" y="4497906"/>
                    <a:pt x="4758492" y="4475848"/>
                  </a:cubicBezTo>
                  <a:cubicBezTo>
                    <a:pt x="4803168" y="4303637"/>
                    <a:pt x="4840902" y="4115080"/>
                    <a:pt x="4891288" y="3930329"/>
                  </a:cubicBezTo>
                  <a:cubicBezTo>
                    <a:pt x="4940891" y="3744906"/>
                    <a:pt x="5000235" y="3562059"/>
                    <a:pt x="5066298" y="3382235"/>
                  </a:cubicBezTo>
                  <a:cubicBezTo>
                    <a:pt x="5124186" y="3226932"/>
                    <a:pt x="5154530" y="3064015"/>
                    <a:pt x="5156994" y="2898635"/>
                  </a:cubicBezTo>
                  <a:cubicBezTo>
                    <a:pt x="5159681" y="2733255"/>
                    <a:pt x="5132920" y="2565636"/>
                    <a:pt x="5083317" y="2402047"/>
                  </a:cubicBezTo>
                  <a:cubicBezTo>
                    <a:pt x="5033938" y="2238123"/>
                    <a:pt x="4960150" y="2079013"/>
                    <a:pt x="4871022" y="1926958"/>
                  </a:cubicBezTo>
                  <a:cubicBezTo>
                    <a:pt x="4826570" y="1850818"/>
                    <a:pt x="4777415" y="1776918"/>
                    <a:pt x="4727028" y="1703577"/>
                  </a:cubicBezTo>
                  <a:cubicBezTo>
                    <a:pt x="4676418" y="1630349"/>
                    <a:pt x="4622784" y="1558464"/>
                    <a:pt x="4563776" y="1490834"/>
                  </a:cubicBezTo>
                  <a:cubicBezTo>
                    <a:pt x="4503647" y="1423764"/>
                    <a:pt x="4439041" y="1359157"/>
                    <a:pt x="4370291" y="1300596"/>
                  </a:cubicBezTo>
                  <a:cubicBezTo>
                    <a:pt x="4336812" y="1270141"/>
                    <a:pt x="4301541" y="1242148"/>
                    <a:pt x="4266046" y="1214491"/>
                  </a:cubicBezTo>
                  <a:cubicBezTo>
                    <a:pt x="4248355" y="1200607"/>
                    <a:pt x="4230776" y="1186611"/>
                    <a:pt x="4212973" y="1173062"/>
                  </a:cubicBezTo>
                  <a:cubicBezTo>
                    <a:pt x="4194722" y="1160074"/>
                    <a:pt x="4176359" y="1147197"/>
                    <a:pt x="4157995" y="1134545"/>
                  </a:cubicBezTo>
                  <a:cubicBezTo>
                    <a:pt x="4011426" y="1031980"/>
                    <a:pt x="3855004" y="948562"/>
                    <a:pt x="3697126" y="881044"/>
                  </a:cubicBezTo>
                  <a:lnTo>
                    <a:pt x="3637670" y="856747"/>
                  </a:lnTo>
                  <a:lnTo>
                    <a:pt x="3608222" y="844318"/>
                  </a:lnTo>
                  <a:cubicBezTo>
                    <a:pt x="3598480" y="840063"/>
                    <a:pt x="3588179" y="837040"/>
                    <a:pt x="3578214" y="833457"/>
                  </a:cubicBezTo>
                  <a:lnTo>
                    <a:pt x="3518309" y="812294"/>
                  </a:lnTo>
                  <a:cubicBezTo>
                    <a:pt x="3513383" y="810503"/>
                    <a:pt x="3508344" y="808823"/>
                    <a:pt x="3503417" y="806920"/>
                  </a:cubicBezTo>
                  <a:cubicBezTo>
                    <a:pt x="3498603" y="804792"/>
                    <a:pt x="3494236" y="801993"/>
                    <a:pt x="3489533" y="799642"/>
                  </a:cubicBezTo>
                  <a:cubicBezTo>
                    <a:pt x="3480240" y="794827"/>
                    <a:pt x="3470498" y="791020"/>
                    <a:pt x="3460869" y="787101"/>
                  </a:cubicBezTo>
                  <a:lnTo>
                    <a:pt x="3402980" y="763475"/>
                  </a:lnTo>
                  <a:lnTo>
                    <a:pt x="3374092" y="751606"/>
                  </a:lnTo>
                  <a:cubicBezTo>
                    <a:pt x="3364462" y="747688"/>
                    <a:pt x="3354945" y="743433"/>
                    <a:pt x="3344980" y="740409"/>
                  </a:cubicBezTo>
                  <a:lnTo>
                    <a:pt x="3226627" y="700772"/>
                  </a:lnTo>
                  <a:cubicBezTo>
                    <a:pt x="3067405" y="652849"/>
                    <a:pt x="2902697" y="625192"/>
                    <a:pt x="2735750" y="614667"/>
                  </a:cubicBezTo>
                  <a:cubicBezTo>
                    <a:pt x="2714811" y="613435"/>
                    <a:pt x="2694209" y="610860"/>
                    <a:pt x="2673158" y="610412"/>
                  </a:cubicBezTo>
                  <a:lnTo>
                    <a:pt x="2610119" y="609628"/>
                  </a:lnTo>
                  <a:lnTo>
                    <a:pt x="2547080" y="608620"/>
                  </a:lnTo>
                  <a:cubicBezTo>
                    <a:pt x="2536443" y="608173"/>
                    <a:pt x="2526365" y="608397"/>
                    <a:pt x="2516400" y="608844"/>
                  </a:cubicBezTo>
                  <a:lnTo>
                    <a:pt x="2486280" y="609740"/>
                  </a:lnTo>
                  <a:cubicBezTo>
                    <a:pt x="2466125" y="609852"/>
                    <a:pt x="2446307" y="611868"/>
                    <a:pt x="2426376" y="613099"/>
                  </a:cubicBezTo>
                  <a:cubicBezTo>
                    <a:pt x="2406333" y="613995"/>
                    <a:pt x="2386627" y="616458"/>
                    <a:pt x="2366920" y="618474"/>
                  </a:cubicBezTo>
                  <a:cubicBezTo>
                    <a:pt x="2357066" y="619482"/>
                    <a:pt x="2347101" y="620153"/>
                    <a:pt x="2337248" y="621497"/>
                  </a:cubicBezTo>
                  <a:lnTo>
                    <a:pt x="2307800" y="625528"/>
                  </a:lnTo>
                  <a:lnTo>
                    <a:pt x="2278351" y="629559"/>
                  </a:lnTo>
                  <a:lnTo>
                    <a:pt x="2249127" y="634710"/>
                  </a:lnTo>
                  <a:cubicBezTo>
                    <a:pt x="2093377" y="661918"/>
                    <a:pt x="1942329" y="710849"/>
                    <a:pt x="1796096" y="781726"/>
                  </a:cubicBezTo>
                  <a:cubicBezTo>
                    <a:pt x="1649751" y="852268"/>
                    <a:pt x="1508892" y="944307"/>
                    <a:pt x="1370833" y="1048663"/>
                  </a:cubicBezTo>
                  <a:cubicBezTo>
                    <a:pt x="1232774" y="1153244"/>
                    <a:pt x="1097290" y="1269917"/>
                    <a:pt x="959790" y="1390844"/>
                  </a:cubicBezTo>
                  <a:lnTo>
                    <a:pt x="749062" y="1577611"/>
                  </a:lnTo>
                  <a:cubicBezTo>
                    <a:pt x="674602" y="1642329"/>
                    <a:pt x="599806" y="1704137"/>
                    <a:pt x="524786" y="1763145"/>
                  </a:cubicBezTo>
                  <a:cubicBezTo>
                    <a:pt x="374858" y="1881498"/>
                    <a:pt x="223810" y="1987422"/>
                    <a:pt x="84071" y="2098496"/>
                  </a:cubicBezTo>
                  <a:lnTo>
                    <a:pt x="0" y="2168094"/>
                  </a:lnTo>
                  <a:lnTo>
                    <a:pt x="0" y="1576676"/>
                  </a:lnTo>
                  <a:lnTo>
                    <a:pt x="174655" y="1387597"/>
                  </a:lnTo>
                  <a:cubicBezTo>
                    <a:pt x="238926" y="1320079"/>
                    <a:pt x="302749" y="1254577"/>
                    <a:pt x="363661" y="1188626"/>
                  </a:cubicBezTo>
                  <a:lnTo>
                    <a:pt x="458052" y="1086397"/>
                  </a:lnTo>
                  <a:cubicBezTo>
                    <a:pt x="490635" y="1051351"/>
                    <a:pt x="523666" y="1016416"/>
                    <a:pt x="557257" y="981593"/>
                  </a:cubicBezTo>
                  <a:cubicBezTo>
                    <a:pt x="691510" y="842414"/>
                    <a:pt x="835055" y="705699"/>
                    <a:pt x="994165" y="578389"/>
                  </a:cubicBezTo>
                  <a:cubicBezTo>
                    <a:pt x="1152939" y="451190"/>
                    <a:pt x="1328060" y="333398"/>
                    <a:pt x="1520873" y="237215"/>
                  </a:cubicBezTo>
                  <a:cubicBezTo>
                    <a:pt x="1713238" y="141033"/>
                    <a:pt x="1924302" y="68028"/>
                    <a:pt x="2141748" y="31190"/>
                  </a:cubicBezTo>
                  <a:lnTo>
                    <a:pt x="2182505" y="24360"/>
                  </a:lnTo>
                  <a:cubicBezTo>
                    <a:pt x="2196165" y="22344"/>
                    <a:pt x="2209826" y="20665"/>
                    <a:pt x="2223374" y="18873"/>
                  </a:cubicBezTo>
                  <a:lnTo>
                    <a:pt x="2264355" y="13611"/>
                  </a:lnTo>
                  <a:cubicBezTo>
                    <a:pt x="2278015" y="11931"/>
                    <a:pt x="2291676" y="10924"/>
                    <a:pt x="2305336" y="9580"/>
                  </a:cubicBezTo>
                  <a:cubicBezTo>
                    <a:pt x="2332657" y="7229"/>
                    <a:pt x="2360090" y="4653"/>
                    <a:pt x="2387410" y="3645"/>
                  </a:cubicBezTo>
                  <a:cubicBezTo>
                    <a:pt x="2414731" y="2414"/>
                    <a:pt x="2442164" y="510"/>
                    <a:pt x="2469373" y="622"/>
                  </a:cubicBezTo>
                  <a:close/>
                </a:path>
              </a:pathLst>
            </a:custGeom>
            <a:gradFill>
              <a:gsLst>
                <a:gs pos="37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C4629D-4AB7-48D4-A61B-1AE1837A78E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176241"/>
              <a:ext cx="5646908" cy="6130481"/>
            </a:xfrm>
            <a:custGeom>
              <a:avLst/>
              <a:gdLst>
                <a:gd name="connsiteX0" fmla="*/ 2616837 w 5646908"/>
                <a:gd name="connsiteY0" fmla="*/ 0 h 6130481"/>
                <a:gd name="connsiteX1" fmla="*/ 4918721 w 5646908"/>
                <a:gd name="connsiteY1" fmla="*/ 1134258 h 6130481"/>
                <a:gd name="connsiteX2" fmla="*/ 5539036 w 5646908"/>
                <a:gd name="connsiteY2" fmla="*/ 3362353 h 6130481"/>
                <a:gd name="connsiteX3" fmla="*/ 4712024 w 5646908"/>
                <a:gd name="connsiteY3" fmla="*/ 5293280 h 6130481"/>
                <a:gd name="connsiteX4" fmla="*/ 2547864 w 5646908"/>
                <a:gd name="connsiteY4" fmla="*/ 6130481 h 6130481"/>
                <a:gd name="connsiteX5" fmla="*/ 263223 w 5646908"/>
                <a:gd name="connsiteY5" fmla="*/ 5212325 h 6130481"/>
                <a:gd name="connsiteX6" fmla="*/ 49974 w 5646908"/>
                <a:gd name="connsiteY6" fmla="*/ 4985345 h 6130481"/>
                <a:gd name="connsiteX7" fmla="*/ 0 w 5646908"/>
                <a:gd name="connsiteY7" fmla="*/ 4920618 h 6130481"/>
                <a:gd name="connsiteX8" fmla="*/ 0 w 5646908"/>
                <a:gd name="connsiteY8" fmla="*/ 3760303 h 6130481"/>
                <a:gd name="connsiteX9" fmla="*/ 80488 w 5646908"/>
                <a:gd name="connsiteY9" fmla="*/ 3974159 h 6130481"/>
                <a:gd name="connsiteX10" fmla="*/ 664748 w 5646908"/>
                <a:gd name="connsiteY10" fmla="*/ 4813600 h 6130481"/>
                <a:gd name="connsiteX11" fmla="*/ 2548087 w 5646908"/>
                <a:gd name="connsiteY11" fmla="*/ 5570406 h 6130481"/>
                <a:gd name="connsiteX12" fmla="*/ 3536561 w 5646908"/>
                <a:gd name="connsiteY12" fmla="*/ 5407153 h 6130481"/>
                <a:gd name="connsiteX13" fmla="*/ 4308035 w 5646908"/>
                <a:gd name="connsiteY13" fmla="*/ 4897241 h 6130481"/>
                <a:gd name="connsiteX14" fmla="*/ 4569038 w 5646908"/>
                <a:gd name="connsiteY14" fmla="*/ 4564802 h 6130481"/>
                <a:gd name="connsiteX15" fmla="*/ 4699147 w 5646908"/>
                <a:gd name="connsiteY15" fmla="*/ 4149952 h 6130481"/>
                <a:gd name="connsiteX16" fmla="*/ 5003034 w 5646908"/>
                <a:gd name="connsiteY16" fmla="*/ 3168421 h 6130481"/>
                <a:gd name="connsiteX17" fmla="*/ 4994189 w 5646908"/>
                <a:gd name="connsiteY17" fmla="*/ 2321590 h 6130481"/>
                <a:gd name="connsiteX18" fmla="*/ 4487860 w 5646908"/>
                <a:gd name="connsiteY18" fmla="*/ 1501856 h 6130481"/>
                <a:gd name="connsiteX19" fmla="*/ 3640469 w 5646908"/>
                <a:gd name="connsiteY19" fmla="*/ 808425 h 6130481"/>
                <a:gd name="connsiteX20" fmla="*/ 2616837 w 5646908"/>
                <a:gd name="connsiteY20" fmla="*/ 559851 h 6130481"/>
                <a:gd name="connsiteX21" fmla="*/ 1762952 w 5646908"/>
                <a:gd name="connsiteY21" fmla="*/ 812008 h 6130481"/>
                <a:gd name="connsiteX22" fmla="*/ 939635 w 5646908"/>
                <a:gd name="connsiteY22" fmla="*/ 1502976 h 6130481"/>
                <a:gd name="connsiteX23" fmla="*/ 585250 w 5646908"/>
                <a:gd name="connsiteY23" fmla="*/ 1831049 h 6130481"/>
                <a:gd name="connsiteX24" fmla="*/ 40403 w 5646908"/>
                <a:gd name="connsiteY24" fmla="*/ 2389556 h 6130481"/>
                <a:gd name="connsiteX25" fmla="*/ 0 w 5646908"/>
                <a:gd name="connsiteY25" fmla="*/ 2456747 h 6130481"/>
                <a:gd name="connsiteX26" fmla="*/ 0 w 5646908"/>
                <a:gd name="connsiteY26" fmla="*/ 1601114 h 6130481"/>
                <a:gd name="connsiteX27" fmla="*/ 93200 w 5646908"/>
                <a:gd name="connsiteY27" fmla="*/ 1513741 h 6130481"/>
                <a:gd name="connsiteX28" fmla="*/ 535423 w 5646908"/>
                <a:gd name="connsiteY28" fmla="*/ 1107273 h 6130481"/>
                <a:gd name="connsiteX29" fmla="*/ 2616837 w 5646908"/>
                <a:gd name="connsiteY29" fmla="*/ 0 h 613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46908" h="6130481">
                  <a:moveTo>
                    <a:pt x="2616837" y="0"/>
                  </a:moveTo>
                  <a:cubicBezTo>
                    <a:pt x="3596241" y="0"/>
                    <a:pt x="4322479" y="463445"/>
                    <a:pt x="4918721" y="1134258"/>
                  </a:cubicBezTo>
                  <a:cubicBezTo>
                    <a:pt x="5416317" y="1694109"/>
                    <a:pt x="5857703" y="2516643"/>
                    <a:pt x="5539036" y="3362353"/>
                  </a:cubicBezTo>
                  <a:cubicBezTo>
                    <a:pt x="5111758" y="4496612"/>
                    <a:pt x="5300763" y="4716633"/>
                    <a:pt x="4712024" y="5293280"/>
                  </a:cubicBezTo>
                  <a:cubicBezTo>
                    <a:pt x="4123284" y="5869926"/>
                    <a:pt x="3446201" y="6130481"/>
                    <a:pt x="2547864" y="6130481"/>
                  </a:cubicBezTo>
                  <a:cubicBezTo>
                    <a:pt x="1657476" y="6130481"/>
                    <a:pt x="850619" y="5780127"/>
                    <a:pt x="263223" y="5212325"/>
                  </a:cubicBezTo>
                  <a:cubicBezTo>
                    <a:pt x="188497" y="5140091"/>
                    <a:pt x="117321" y="5064339"/>
                    <a:pt x="49974" y="4985345"/>
                  </a:cubicBezTo>
                  <a:lnTo>
                    <a:pt x="0" y="4920618"/>
                  </a:lnTo>
                  <a:lnTo>
                    <a:pt x="0" y="3760303"/>
                  </a:lnTo>
                  <a:lnTo>
                    <a:pt x="80488" y="3974159"/>
                  </a:lnTo>
                  <a:cubicBezTo>
                    <a:pt x="217875" y="4289243"/>
                    <a:pt x="414383" y="4571632"/>
                    <a:pt x="664748" y="4813600"/>
                  </a:cubicBezTo>
                  <a:cubicBezTo>
                    <a:pt x="1169734" y="5301566"/>
                    <a:pt x="1838644" y="5570406"/>
                    <a:pt x="2548087" y="5570406"/>
                  </a:cubicBezTo>
                  <a:cubicBezTo>
                    <a:pt x="2928786" y="5570406"/>
                    <a:pt x="3252156" y="5516996"/>
                    <a:pt x="3536561" y="5407153"/>
                  </a:cubicBezTo>
                  <a:cubicBezTo>
                    <a:pt x="3815366" y="5299438"/>
                    <a:pt x="4067747" y="5132603"/>
                    <a:pt x="4308035" y="4897241"/>
                  </a:cubicBezTo>
                  <a:cubicBezTo>
                    <a:pt x="4475095" y="4733653"/>
                    <a:pt x="4533767" y="4637358"/>
                    <a:pt x="4569038" y="4564802"/>
                  </a:cubicBezTo>
                  <a:cubicBezTo>
                    <a:pt x="4619313" y="4461453"/>
                    <a:pt x="4652792" y="4330784"/>
                    <a:pt x="4699147" y="4149952"/>
                  </a:cubicBezTo>
                  <a:cubicBezTo>
                    <a:pt x="4758491" y="3918846"/>
                    <a:pt x="4839558" y="3602194"/>
                    <a:pt x="5003034" y="3168421"/>
                  </a:cubicBezTo>
                  <a:cubicBezTo>
                    <a:pt x="5103024" y="2902940"/>
                    <a:pt x="5100112" y="2626037"/>
                    <a:pt x="4994189" y="2321590"/>
                  </a:cubicBezTo>
                  <a:cubicBezTo>
                    <a:pt x="4900470" y="2052526"/>
                    <a:pt x="4725460" y="1769129"/>
                    <a:pt x="4487860" y="1501856"/>
                  </a:cubicBezTo>
                  <a:cubicBezTo>
                    <a:pt x="4210285" y="1189683"/>
                    <a:pt x="3933047" y="962832"/>
                    <a:pt x="3640469" y="808425"/>
                  </a:cubicBezTo>
                  <a:cubicBezTo>
                    <a:pt x="3323369" y="641141"/>
                    <a:pt x="2988578" y="559851"/>
                    <a:pt x="2616837" y="559851"/>
                  </a:cubicBezTo>
                  <a:cubicBezTo>
                    <a:pt x="2315413" y="559851"/>
                    <a:pt x="2044110" y="640134"/>
                    <a:pt x="1762952" y="812008"/>
                  </a:cubicBezTo>
                  <a:cubicBezTo>
                    <a:pt x="1472838" y="989593"/>
                    <a:pt x="1197167" y="1250707"/>
                    <a:pt x="939635" y="1502976"/>
                  </a:cubicBezTo>
                  <a:cubicBezTo>
                    <a:pt x="819379" y="1620769"/>
                    <a:pt x="700355" y="1727700"/>
                    <a:pt x="585250" y="1831049"/>
                  </a:cubicBezTo>
                  <a:cubicBezTo>
                    <a:pt x="362317" y="2031140"/>
                    <a:pt x="169840" y="2204022"/>
                    <a:pt x="40403" y="2389556"/>
                  </a:cubicBezTo>
                  <a:lnTo>
                    <a:pt x="0" y="2456747"/>
                  </a:lnTo>
                  <a:lnTo>
                    <a:pt x="0" y="1601114"/>
                  </a:lnTo>
                  <a:lnTo>
                    <a:pt x="93200" y="1513741"/>
                  </a:lnTo>
                  <a:cubicBezTo>
                    <a:pt x="237107" y="1383294"/>
                    <a:pt x="388238" y="1251435"/>
                    <a:pt x="535423" y="1107273"/>
                  </a:cubicBezTo>
                  <a:cubicBezTo>
                    <a:pt x="1124050" y="530627"/>
                    <a:pt x="1718500" y="0"/>
                    <a:pt x="2616837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54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1E30050-9FC4-4CC7-8C0B-BF5EFD1064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176241"/>
              <a:ext cx="5517522" cy="6130481"/>
            </a:xfrm>
            <a:custGeom>
              <a:avLst/>
              <a:gdLst>
                <a:gd name="connsiteX0" fmla="*/ 2549095 w 5517522"/>
                <a:gd name="connsiteY0" fmla="*/ 0 h 6130481"/>
                <a:gd name="connsiteX1" fmla="*/ 4804175 w 5517522"/>
                <a:gd name="connsiteY1" fmla="*/ 1134258 h 6130481"/>
                <a:gd name="connsiteX2" fmla="*/ 5411838 w 5517522"/>
                <a:gd name="connsiteY2" fmla="*/ 3362353 h 6130481"/>
                <a:gd name="connsiteX3" fmla="*/ 4601621 w 5517522"/>
                <a:gd name="connsiteY3" fmla="*/ 5293280 h 6130481"/>
                <a:gd name="connsiteX4" fmla="*/ 2481577 w 5517522"/>
                <a:gd name="connsiteY4" fmla="*/ 6130481 h 6130481"/>
                <a:gd name="connsiteX5" fmla="*/ 243517 w 5517522"/>
                <a:gd name="connsiteY5" fmla="*/ 5212325 h 6130481"/>
                <a:gd name="connsiteX6" fmla="*/ 34587 w 5517522"/>
                <a:gd name="connsiteY6" fmla="*/ 4985345 h 6130481"/>
                <a:gd name="connsiteX7" fmla="*/ 0 w 5517522"/>
                <a:gd name="connsiteY7" fmla="*/ 4939620 h 6130481"/>
                <a:gd name="connsiteX8" fmla="*/ 0 w 5517522"/>
                <a:gd name="connsiteY8" fmla="*/ 3335329 h 6130481"/>
                <a:gd name="connsiteX9" fmla="*/ 17141 w 5517522"/>
                <a:gd name="connsiteY9" fmla="*/ 3448738 h 6130481"/>
                <a:gd name="connsiteX10" fmla="*/ 167489 w 5517522"/>
                <a:gd name="connsiteY10" fmla="*/ 3930490 h 6130481"/>
                <a:gd name="connsiteX11" fmla="*/ 715471 w 5517522"/>
                <a:gd name="connsiteY11" fmla="*/ 4734212 h 6130481"/>
                <a:gd name="connsiteX12" fmla="*/ 2481689 w 5517522"/>
                <a:gd name="connsiteY12" fmla="*/ 5458772 h 6130481"/>
                <a:gd name="connsiteX13" fmla="*/ 4126644 w 5517522"/>
                <a:gd name="connsiteY13" fmla="*/ 4818302 h 6130481"/>
                <a:gd name="connsiteX14" fmla="*/ 4360437 w 5517522"/>
                <a:gd name="connsiteY14" fmla="*/ 4516766 h 6130481"/>
                <a:gd name="connsiteX15" fmla="*/ 4480357 w 5517522"/>
                <a:gd name="connsiteY15" fmla="*/ 4122855 h 6130481"/>
                <a:gd name="connsiteX16" fmla="*/ 4781557 w 5517522"/>
                <a:gd name="connsiteY16" fmla="*/ 3129791 h 6130481"/>
                <a:gd name="connsiteX17" fmla="*/ 4771928 w 5517522"/>
                <a:gd name="connsiteY17" fmla="*/ 2357869 h 6130481"/>
                <a:gd name="connsiteX18" fmla="*/ 4297510 w 5517522"/>
                <a:gd name="connsiteY18" fmla="*/ 1575533 h 6130481"/>
                <a:gd name="connsiteX19" fmla="*/ 3498715 w 5517522"/>
                <a:gd name="connsiteY19" fmla="*/ 907071 h 6130481"/>
                <a:gd name="connsiteX20" fmla="*/ 2549095 w 5517522"/>
                <a:gd name="connsiteY20" fmla="*/ 671821 h 6130481"/>
                <a:gd name="connsiteX21" fmla="*/ 985319 w 5517522"/>
                <a:gd name="connsiteY21" fmla="*/ 1582475 h 6130481"/>
                <a:gd name="connsiteX22" fmla="*/ 634628 w 5517522"/>
                <a:gd name="connsiteY22" fmla="*/ 1913907 h 6130481"/>
                <a:gd name="connsiteX23" fmla="*/ 117662 w 5517522"/>
                <a:gd name="connsiteY23" fmla="*/ 2453044 h 6130481"/>
                <a:gd name="connsiteX24" fmla="*/ 2515 w 5517522"/>
                <a:gd name="connsiteY24" fmla="*/ 2685494 h 6130481"/>
                <a:gd name="connsiteX25" fmla="*/ 0 w 5517522"/>
                <a:gd name="connsiteY25" fmla="*/ 2696965 h 6130481"/>
                <a:gd name="connsiteX26" fmla="*/ 0 w 5517522"/>
                <a:gd name="connsiteY26" fmla="*/ 1587383 h 6130481"/>
                <a:gd name="connsiteX27" fmla="*/ 76951 w 5517522"/>
                <a:gd name="connsiteY27" fmla="*/ 1513741 h 6130481"/>
                <a:gd name="connsiteX28" fmla="*/ 510118 w 5517522"/>
                <a:gd name="connsiteY28" fmla="*/ 1107273 h 6130481"/>
                <a:gd name="connsiteX29" fmla="*/ 2549095 w 5517522"/>
                <a:gd name="connsiteY29" fmla="*/ 0 h 613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17522" h="6130481">
                  <a:moveTo>
                    <a:pt x="2549095" y="0"/>
                  </a:moveTo>
                  <a:cubicBezTo>
                    <a:pt x="3508568" y="0"/>
                    <a:pt x="4219915" y="463445"/>
                    <a:pt x="4804175" y="1134258"/>
                  </a:cubicBezTo>
                  <a:cubicBezTo>
                    <a:pt x="5291694" y="1694109"/>
                    <a:pt x="5724011" y="2516643"/>
                    <a:pt x="5411838" y="3362353"/>
                  </a:cubicBezTo>
                  <a:cubicBezTo>
                    <a:pt x="4993181" y="4496612"/>
                    <a:pt x="5178268" y="4716633"/>
                    <a:pt x="4601621" y="5293280"/>
                  </a:cubicBezTo>
                  <a:cubicBezTo>
                    <a:pt x="4024863" y="5869926"/>
                    <a:pt x="3361551" y="6130481"/>
                    <a:pt x="2481577" y="6130481"/>
                  </a:cubicBezTo>
                  <a:cubicBezTo>
                    <a:pt x="1609329" y="6130481"/>
                    <a:pt x="818932" y="5780127"/>
                    <a:pt x="243517" y="5212325"/>
                  </a:cubicBezTo>
                  <a:cubicBezTo>
                    <a:pt x="170302" y="5140091"/>
                    <a:pt x="100568" y="5064339"/>
                    <a:pt x="34587" y="4985345"/>
                  </a:cubicBezTo>
                  <a:lnTo>
                    <a:pt x="0" y="4939620"/>
                  </a:lnTo>
                  <a:lnTo>
                    <a:pt x="0" y="3335329"/>
                  </a:lnTo>
                  <a:lnTo>
                    <a:pt x="17141" y="3448738"/>
                  </a:lnTo>
                  <a:cubicBezTo>
                    <a:pt x="50676" y="3613558"/>
                    <a:pt x="100867" y="3774516"/>
                    <a:pt x="167489" y="3930490"/>
                  </a:cubicBezTo>
                  <a:cubicBezTo>
                    <a:pt x="296255" y="4232138"/>
                    <a:pt x="480670" y="4502546"/>
                    <a:pt x="715471" y="4734212"/>
                  </a:cubicBezTo>
                  <a:cubicBezTo>
                    <a:pt x="1188993" y="5201464"/>
                    <a:pt x="1816250" y="5458772"/>
                    <a:pt x="2481689" y="5458772"/>
                  </a:cubicBezTo>
                  <a:cubicBezTo>
                    <a:pt x="3185758" y="5458772"/>
                    <a:pt x="3677755" y="5267191"/>
                    <a:pt x="4126644" y="4818302"/>
                  </a:cubicBezTo>
                  <a:cubicBezTo>
                    <a:pt x="4278363" y="4666583"/>
                    <a:pt x="4329982" y="4580701"/>
                    <a:pt x="4360437" y="4516766"/>
                  </a:cubicBezTo>
                  <a:cubicBezTo>
                    <a:pt x="4404890" y="4423495"/>
                    <a:pt x="4436577" y="4297417"/>
                    <a:pt x="4480357" y="4122855"/>
                  </a:cubicBezTo>
                  <a:cubicBezTo>
                    <a:pt x="4539030" y="3889285"/>
                    <a:pt x="4619425" y="3569275"/>
                    <a:pt x="4781557" y="3129791"/>
                  </a:cubicBezTo>
                  <a:cubicBezTo>
                    <a:pt x="4870238" y="2889503"/>
                    <a:pt x="4867103" y="2637010"/>
                    <a:pt x="4771928" y="2357869"/>
                  </a:cubicBezTo>
                  <a:cubicBezTo>
                    <a:pt x="4684815" y="2102465"/>
                    <a:pt x="4520779" y="1831945"/>
                    <a:pt x="4297510" y="1575533"/>
                  </a:cubicBezTo>
                  <a:cubicBezTo>
                    <a:pt x="4034492" y="1273549"/>
                    <a:pt x="3773266" y="1054983"/>
                    <a:pt x="3498715" y="907071"/>
                  </a:cubicBezTo>
                  <a:cubicBezTo>
                    <a:pt x="3204905" y="748745"/>
                    <a:pt x="2894187" y="671821"/>
                    <a:pt x="2549095" y="671821"/>
                  </a:cubicBezTo>
                  <a:cubicBezTo>
                    <a:pt x="1942553" y="671821"/>
                    <a:pt x="1518298" y="1049273"/>
                    <a:pt x="985319" y="1582475"/>
                  </a:cubicBezTo>
                  <a:cubicBezTo>
                    <a:pt x="865735" y="1702059"/>
                    <a:pt x="748278" y="1809774"/>
                    <a:pt x="634628" y="1913907"/>
                  </a:cubicBezTo>
                  <a:cubicBezTo>
                    <a:pt x="421325" y="2109407"/>
                    <a:pt x="237134" y="2278146"/>
                    <a:pt x="117662" y="2453044"/>
                  </a:cubicBezTo>
                  <a:cubicBezTo>
                    <a:pt x="64756" y="2530415"/>
                    <a:pt x="27022" y="2605799"/>
                    <a:pt x="2515" y="2685494"/>
                  </a:cubicBezTo>
                  <a:lnTo>
                    <a:pt x="0" y="2696965"/>
                  </a:lnTo>
                  <a:lnTo>
                    <a:pt x="0" y="1587383"/>
                  </a:lnTo>
                  <a:lnTo>
                    <a:pt x="76951" y="1513741"/>
                  </a:lnTo>
                  <a:cubicBezTo>
                    <a:pt x="217918" y="1383294"/>
                    <a:pt x="365956" y="1251435"/>
                    <a:pt x="510118" y="1107273"/>
                  </a:cubicBezTo>
                  <a:cubicBezTo>
                    <a:pt x="1086764" y="530627"/>
                    <a:pt x="1669121" y="0"/>
                    <a:pt x="2549095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7E03733-50FD-49A6-B226-40F6A0AD454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176241"/>
              <a:ext cx="5517475" cy="6130481"/>
            </a:xfrm>
            <a:custGeom>
              <a:avLst/>
              <a:gdLst>
                <a:gd name="connsiteX0" fmla="*/ 2549095 w 5517475"/>
                <a:gd name="connsiteY0" fmla="*/ 0 h 6130481"/>
                <a:gd name="connsiteX1" fmla="*/ 4804175 w 5517475"/>
                <a:gd name="connsiteY1" fmla="*/ 1134258 h 6130481"/>
                <a:gd name="connsiteX2" fmla="*/ 5411838 w 5517475"/>
                <a:gd name="connsiteY2" fmla="*/ 3362353 h 6130481"/>
                <a:gd name="connsiteX3" fmla="*/ 4601621 w 5517475"/>
                <a:gd name="connsiteY3" fmla="*/ 5293280 h 6130481"/>
                <a:gd name="connsiteX4" fmla="*/ 2481577 w 5517475"/>
                <a:gd name="connsiteY4" fmla="*/ 6130481 h 6130481"/>
                <a:gd name="connsiteX5" fmla="*/ 243517 w 5517475"/>
                <a:gd name="connsiteY5" fmla="*/ 5212325 h 6130481"/>
                <a:gd name="connsiteX6" fmla="*/ 34587 w 5517475"/>
                <a:gd name="connsiteY6" fmla="*/ 4985345 h 6130481"/>
                <a:gd name="connsiteX7" fmla="*/ 0 w 5517475"/>
                <a:gd name="connsiteY7" fmla="*/ 4939620 h 6130481"/>
                <a:gd name="connsiteX8" fmla="*/ 0 w 5517475"/>
                <a:gd name="connsiteY8" fmla="*/ 3799573 h 6130481"/>
                <a:gd name="connsiteX9" fmla="*/ 64364 w 5517475"/>
                <a:gd name="connsiteY9" fmla="*/ 3974159 h 6130481"/>
                <a:gd name="connsiteX10" fmla="*/ 636644 w 5517475"/>
                <a:gd name="connsiteY10" fmla="*/ 4813600 h 6130481"/>
                <a:gd name="connsiteX11" fmla="*/ 2481577 w 5517475"/>
                <a:gd name="connsiteY11" fmla="*/ 5570406 h 6130481"/>
                <a:gd name="connsiteX12" fmla="*/ 3449896 w 5517475"/>
                <a:gd name="connsiteY12" fmla="*/ 5407153 h 6130481"/>
                <a:gd name="connsiteX13" fmla="*/ 4205695 w 5517475"/>
                <a:gd name="connsiteY13" fmla="*/ 4897241 h 6130481"/>
                <a:gd name="connsiteX14" fmla="*/ 4461434 w 5517475"/>
                <a:gd name="connsiteY14" fmla="*/ 4564802 h 6130481"/>
                <a:gd name="connsiteX15" fmla="*/ 4588969 w 5517475"/>
                <a:gd name="connsiteY15" fmla="*/ 4149952 h 6130481"/>
                <a:gd name="connsiteX16" fmla="*/ 4886585 w 5517475"/>
                <a:gd name="connsiteY16" fmla="*/ 3168421 h 6130481"/>
                <a:gd name="connsiteX17" fmla="*/ 4877964 w 5517475"/>
                <a:gd name="connsiteY17" fmla="*/ 2321590 h 6130481"/>
                <a:gd name="connsiteX18" fmla="*/ 4382048 w 5517475"/>
                <a:gd name="connsiteY18" fmla="*/ 1501856 h 6130481"/>
                <a:gd name="connsiteX19" fmla="*/ 3551900 w 5517475"/>
                <a:gd name="connsiteY19" fmla="*/ 808425 h 6130481"/>
                <a:gd name="connsiteX20" fmla="*/ 2549095 w 5517475"/>
                <a:gd name="connsiteY20" fmla="*/ 559851 h 6130481"/>
                <a:gd name="connsiteX21" fmla="*/ 1712566 w 5517475"/>
                <a:gd name="connsiteY21" fmla="*/ 812008 h 6130481"/>
                <a:gd name="connsiteX22" fmla="*/ 906044 w 5517475"/>
                <a:gd name="connsiteY22" fmla="*/ 1502976 h 6130481"/>
                <a:gd name="connsiteX23" fmla="*/ 558825 w 5517475"/>
                <a:gd name="connsiteY23" fmla="*/ 1831049 h 6130481"/>
                <a:gd name="connsiteX24" fmla="*/ 25063 w 5517475"/>
                <a:gd name="connsiteY24" fmla="*/ 2389556 h 6130481"/>
                <a:gd name="connsiteX25" fmla="*/ 0 w 5517475"/>
                <a:gd name="connsiteY25" fmla="*/ 2432109 h 6130481"/>
                <a:gd name="connsiteX26" fmla="*/ 0 w 5517475"/>
                <a:gd name="connsiteY26" fmla="*/ 1587383 h 6130481"/>
                <a:gd name="connsiteX27" fmla="*/ 76951 w 5517475"/>
                <a:gd name="connsiteY27" fmla="*/ 1513741 h 6130481"/>
                <a:gd name="connsiteX28" fmla="*/ 510118 w 5517475"/>
                <a:gd name="connsiteY28" fmla="*/ 1107273 h 6130481"/>
                <a:gd name="connsiteX29" fmla="*/ 2549095 w 5517475"/>
                <a:gd name="connsiteY29" fmla="*/ 0 h 613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17475" h="6130481">
                  <a:moveTo>
                    <a:pt x="2549095" y="0"/>
                  </a:moveTo>
                  <a:cubicBezTo>
                    <a:pt x="3508568" y="0"/>
                    <a:pt x="4219915" y="463445"/>
                    <a:pt x="4804175" y="1134258"/>
                  </a:cubicBezTo>
                  <a:cubicBezTo>
                    <a:pt x="5291694" y="1694109"/>
                    <a:pt x="5723899" y="2516643"/>
                    <a:pt x="5411838" y="3362353"/>
                  </a:cubicBezTo>
                  <a:cubicBezTo>
                    <a:pt x="4993181" y="4496612"/>
                    <a:pt x="5178268" y="4716633"/>
                    <a:pt x="4601621" y="5293280"/>
                  </a:cubicBezTo>
                  <a:cubicBezTo>
                    <a:pt x="4024863" y="5869926"/>
                    <a:pt x="3361551" y="6130481"/>
                    <a:pt x="2481577" y="6130481"/>
                  </a:cubicBezTo>
                  <a:cubicBezTo>
                    <a:pt x="1609329" y="6130481"/>
                    <a:pt x="818932" y="5780127"/>
                    <a:pt x="243517" y="5212325"/>
                  </a:cubicBezTo>
                  <a:cubicBezTo>
                    <a:pt x="170302" y="5140091"/>
                    <a:pt x="100568" y="5064339"/>
                    <a:pt x="34587" y="4985345"/>
                  </a:cubicBezTo>
                  <a:lnTo>
                    <a:pt x="0" y="4939620"/>
                  </a:lnTo>
                  <a:lnTo>
                    <a:pt x="0" y="3799573"/>
                  </a:lnTo>
                  <a:lnTo>
                    <a:pt x="64364" y="3974159"/>
                  </a:lnTo>
                  <a:cubicBezTo>
                    <a:pt x="198841" y="4289243"/>
                    <a:pt x="391429" y="4571632"/>
                    <a:pt x="636644" y="4813600"/>
                  </a:cubicBezTo>
                  <a:cubicBezTo>
                    <a:pt x="1131328" y="5301566"/>
                    <a:pt x="1786578" y="5570406"/>
                    <a:pt x="2481577" y="5570406"/>
                  </a:cubicBezTo>
                  <a:cubicBezTo>
                    <a:pt x="2854550" y="5570406"/>
                    <a:pt x="3171314" y="5516996"/>
                    <a:pt x="3449896" y="5407153"/>
                  </a:cubicBezTo>
                  <a:cubicBezTo>
                    <a:pt x="3723103" y="5299438"/>
                    <a:pt x="3970333" y="5132603"/>
                    <a:pt x="4205695" y="4897241"/>
                  </a:cubicBezTo>
                  <a:cubicBezTo>
                    <a:pt x="4369395" y="4733653"/>
                    <a:pt x="4426836" y="4637358"/>
                    <a:pt x="4461434" y="4564802"/>
                  </a:cubicBezTo>
                  <a:cubicBezTo>
                    <a:pt x="4510701" y="4461453"/>
                    <a:pt x="4543509" y="4330784"/>
                    <a:pt x="4588969" y="4149952"/>
                  </a:cubicBezTo>
                  <a:cubicBezTo>
                    <a:pt x="4646969" y="3918846"/>
                    <a:pt x="4726468" y="3602194"/>
                    <a:pt x="4886585" y="3168421"/>
                  </a:cubicBezTo>
                  <a:cubicBezTo>
                    <a:pt x="4984560" y="2902940"/>
                    <a:pt x="4981760" y="2626037"/>
                    <a:pt x="4877964" y="2321590"/>
                  </a:cubicBezTo>
                  <a:cubicBezTo>
                    <a:pt x="4786260" y="2052526"/>
                    <a:pt x="4614834" y="1769129"/>
                    <a:pt x="4382048" y="1501856"/>
                  </a:cubicBezTo>
                  <a:cubicBezTo>
                    <a:pt x="4110072" y="1189683"/>
                    <a:pt x="3838544" y="962832"/>
                    <a:pt x="3551900" y="808425"/>
                  </a:cubicBezTo>
                  <a:cubicBezTo>
                    <a:pt x="3241183" y="641141"/>
                    <a:pt x="2913222" y="559851"/>
                    <a:pt x="2549095" y="559851"/>
                  </a:cubicBezTo>
                  <a:cubicBezTo>
                    <a:pt x="2253830" y="559851"/>
                    <a:pt x="1988013" y="640134"/>
                    <a:pt x="1712566" y="812008"/>
                  </a:cubicBezTo>
                  <a:cubicBezTo>
                    <a:pt x="1428385" y="989593"/>
                    <a:pt x="1158313" y="1250707"/>
                    <a:pt x="906044" y="1502976"/>
                  </a:cubicBezTo>
                  <a:cubicBezTo>
                    <a:pt x="788140" y="1620769"/>
                    <a:pt x="671579" y="1727700"/>
                    <a:pt x="558825" y="1831049"/>
                  </a:cubicBezTo>
                  <a:cubicBezTo>
                    <a:pt x="340371" y="2031140"/>
                    <a:pt x="151813" y="2204022"/>
                    <a:pt x="25063" y="2389556"/>
                  </a:cubicBezTo>
                  <a:lnTo>
                    <a:pt x="0" y="2432109"/>
                  </a:lnTo>
                  <a:lnTo>
                    <a:pt x="0" y="1587383"/>
                  </a:lnTo>
                  <a:lnTo>
                    <a:pt x="76951" y="1513741"/>
                  </a:lnTo>
                  <a:cubicBezTo>
                    <a:pt x="217918" y="1383294"/>
                    <a:pt x="365956" y="1251435"/>
                    <a:pt x="510118" y="1107273"/>
                  </a:cubicBezTo>
                  <a:cubicBezTo>
                    <a:pt x="1086764" y="530627"/>
                    <a:pt x="1669121" y="0"/>
                    <a:pt x="2549095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A614510-A9F4-41B6-B78E-F49E390C7E4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0"/>
              <a:ext cx="5646974" cy="6483075"/>
            </a:xfrm>
            <a:custGeom>
              <a:avLst/>
              <a:gdLst>
                <a:gd name="connsiteX0" fmla="*/ 2405773 w 5646974"/>
                <a:gd name="connsiteY0" fmla="*/ 0 h 6483075"/>
                <a:gd name="connsiteX1" fmla="*/ 5646974 w 5646974"/>
                <a:gd name="connsiteY1" fmla="*/ 3241538 h 6483075"/>
                <a:gd name="connsiteX2" fmla="*/ 2405773 w 5646974"/>
                <a:gd name="connsiteY2" fmla="*/ 6483075 h 6483075"/>
                <a:gd name="connsiteX3" fmla="*/ 113897 w 5646974"/>
                <a:gd name="connsiteY3" fmla="*/ 5533666 h 6483075"/>
                <a:gd name="connsiteX4" fmla="*/ 0 w 5646974"/>
                <a:gd name="connsiteY4" fmla="*/ 5408336 h 6483075"/>
                <a:gd name="connsiteX5" fmla="*/ 0 w 5646974"/>
                <a:gd name="connsiteY5" fmla="*/ 4983659 h 6483075"/>
                <a:gd name="connsiteX6" fmla="*/ 155731 w 5646974"/>
                <a:gd name="connsiteY6" fmla="*/ 5176047 h 6483075"/>
                <a:gd name="connsiteX7" fmla="*/ 1093706 w 5646974"/>
                <a:gd name="connsiteY7" fmla="*/ 5866903 h 6483075"/>
                <a:gd name="connsiteX8" fmla="*/ 1639673 w 5646974"/>
                <a:gd name="connsiteY8" fmla="*/ 6059940 h 6483075"/>
                <a:gd name="connsiteX9" fmla="*/ 1709990 w 5646974"/>
                <a:gd name="connsiteY9" fmla="*/ 6076287 h 6483075"/>
                <a:gd name="connsiteX10" fmla="*/ 1780307 w 5646974"/>
                <a:gd name="connsiteY10" fmla="*/ 6091963 h 6483075"/>
                <a:gd name="connsiteX11" fmla="*/ 1851072 w 5646974"/>
                <a:gd name="connsiteY11" fmla="*/ 6105176 h 6483075"/>
                <a:gd name="connsiteX12" fmla="*/ 1886455 w 5646974"/>
                <a:gd name="connsiteY12" fmla="*/ 6111782 h 6483075"/>
                <a:gd name="connsiteX13" fmla="*/ 1921949 w 5646974"/>
                <a:gd name="connsiteY13" fmla="*/ 6117716 h 6483075"/>
                <a:gd name="connsiteX14" fmla="*/ 2064152 w 5646974"/>
                <a:gd name="connsiteY14" fmla="*/ 6137647 h 6483075"/>
                <a:gd name="connsiteX15" fmla="*/ 2206914 w 5646974"/>
                <a:gd name="connsiteY15" fmla="*/ 6151195 h 6483075"/>
                <a:gd name="connsiteX16" fmla="*/ 2350011 w 5646974"/>
                <a:gd name="connsiteY16" fmla="*/ 6158250 h 6483075"/>
                <a:gd name="connsiteX17" fmla="*/ 2493109 w 5646974"/>
                <a:gd name="connsiteY17" fmla="*/ 6159705 h 6483075"/>
                <a:gd name="connsiteX18" fmla="*/ 2781321 w 5646974"/>
                <a:gd name="connsiteY18" fmla="*/ 6147277 h 6483075"/>
                <a:gd name="connsiteX19" fmla="*/ 3345091 w 5646974"/>
                <a:gd name="connsiteY19" fmla="*/ 6060276 h 6483075"/>
                <a:gd name="connsiteX20" fmla="*/ 3878853 w 5646974"/>
                <a:gd name="connsiteY20" fmla="*/ 5871718 h 6483075"/>
                <a:gd name="connsiteX21" fmla="*/ 4367267 w 5646974"/>
                <a:gd name="connsiteY21" fmla="*/ 5573093 h 6483075"/>
                <a:gd name="connsiteX22" fmla="*/ 4424484 w 5646974"/>
                <a:gd name="connsiteY22" fmla="*/ 5528529 h 6483075"/>
                <a:gd name="connsiteX23" fmla="*/ 4481252 w 5646974"/>
                <a:gd name="connsiteY23" fmla="*/ 5483069 h 6483075"/>
                <a:gd name="connsiteX24" fmla="*/ 4536790 w 5646974"/>
                <a:gd name="connsiteY24" fmla="*/ 5435818 h 6483075"/>
                <a:gd name="connsiteX25" fmla="*/ 4591543 w 5646974"/>
                <a:gd name="connsiteY25" fmla="*/ 5387671 h 6483075"/>
                <a:gd name="connsiteX26" fmla="*/ 4794209 w 5646974"/>
                <a:gd name="connsiteY26" fmla="*/ 5181198 h 6483075"/>
                <a:gd name="connsiteX27" fmla="*/ 4956678 w 5646974"/>
                <a:gd name="connsiteY27" fmla="*/ 4945836 h 6483075"/>
                <a:gd name="connsiteX28" fmla="*/ 4989262 w 5646974"/>
                <a:gd name="connsiteY28" fmla="*/ 4881453 h 6483075"/>
                <a:gd name="connsiteX29" fmla="*/ 5017814 w 5646974"/>
                <a:gd name="connsiteY29" fmla="*/ 4814607 h 6483075"/>
                <a:gd name="connsiteX30" fmla="*/ 5044127 w 5646974"/>
                <a:gd name="connsiteY30" fmla="*/ 4746193 h 6483075"/>
                <a:gd name="connsiteX31" fmla="*/ 5068425 w 5646974"/>
                <a:gd name="connsiteY31" fmla="*/ 4676436 h 6483075"/>
                <a:gd name="connsiteX32" fmla="*/ 5154641 w 5646974"/>
                <a:gd name="connsiteY32" fmla="*/ 4390352 h 6483075"/>
                <a:gd name="connsiteX33" fmla="*/ 5196854 w 5646974"/>
                <a:gd name="connsiteY33" fmla="*/ 4246134 h 6483075"/>
                <a:gd name="connsiteX34" fmla="*/ 5240299 w 5646974"/>
                <a:gd name="connsiteY34" fmla="*/ 4102140 h 6483075"/>
                <a:gd name="connsiteX35" fmla="*/ 5432440 w 5646974"/>
                <a:gd name="connsiteY35" fmla="*/ 3532884 h 6483075"/>
                <a:gd name="connsiteX36" fmla="*/ 5528846 w 5646974"/>
                <a:gd name="connsiteY36" fmla="*/ 2951647 h 6483075"/>
                <a:gd name="connsiteX37" fmla="*/ 5495927 w 5646974"/>
                <a:gd name="connsiteY37" fmla="*/ 2658733 h 6483075"/>
                <a:gd name="connsiteX38" fmla="*/ 5480027 w 5646974"/>
                <a:gd name="connsiteY38" fmla="*/ 2586848 h 6483075"/>
                <a:gd name="connsiteX39" fmla="*/ 5461328 w 5646974"/>
                <a:gd name="connsiteY39" fmla="*/ 2515635 h 6483075"/>
                <a:gd name="connsiteX40" fmla="*/ 5439605 w 5646974"/>
                <a:gd name="connsiteY40" fmla="*/ 2445317 h 6483075"/>
                <a:gd name="connsiteX41" fmla="*/ 5415532 w 5646974"/>
                <a:gd name="connsiteY41" fmla="*/ 2375896 h 6483075"/>
                <a:gd name="connsiteX42" fmla="*/ 5144564 w 5646974"/>
                <a:gd name="connsiteY42" fmla="*/ 1857138 h 6483075"/>
                <a:gd name="connsiteX43" fmla="*/ 4774838 w 5646974"/>
                <a:gd name="connsiteY43" fmla="*/ 1405450 h 6483075"/>
                <a:gd name="connsiteX44" fmla="*/ 4345769 w 5646974"/>
                <a:gd name="connsiteY44" fmla="*/ 1012323 h 6483075"/>
                <a:gd name="connsiteX45" fmla="*/ 4115334 w 5646974"/>
                <a:gd name="connsiteY45" fmla="*/ 841344 h 6483075"/>
                <a:gd name="connsiteX46" fmla="*/ 3874038 w 5646974"/>
                <a:gd name="connsiteY46" fmla="*/ 691528 h 6483075"/>
                <a:gd name="connsiteX47" fmla="*/ 3359535 w 5646974"/>
                <a:gd name="connsiteY47" fmla="*/ 468819 h 6483075"/>
                <a:gd name="connsiteX48" fmla="*/ 2811105 w 5646974"/>
                <a:gd name="connsiteY48" fmla="*/ 366031 h 6483075"/>
                <a:gd name="connsiteX49" fmla="*/ 2741124 w 5646974"/>
                <a:gd name="connsiteY49" fmla="*/ 361440 h 6483075"/>
                <a:gd name="connsiteX50" fmla="*/ 2671030 w 5646974"/>
                <a:gd name="connsiteY50" fmla="*/ 358417 h 6483075"/>
                <a:gd name="connsiteX51" fmla="*/ 2600713 w 5646974"/>
                <a:gd name="connsiteY51" fmla="*/ 357521 h 6483075"/>
                <a:gd name="connsiteX52" fmla="*/ 2531739 w 5646974"/>
                <a:gd name="connsiteY52" fmla="*/ 358529 h 6483075"/>
                <a:gd name="connsiteX53" fmla="*/ 2259988 w 5646974"/>
                <a:gd name="connsiteY53" fmla="*/ 385289 h 6483075"/>
                <a:gd name="connsiteX54" fmla="*/ 1740670 w 5646974"/>
                <a:gd name="connsiteY54" fmla="*/ 553917 h 6483075"/>
                <a:gd name="connsiteX55" fmla="*/ 1264124 w 5646974"/>
                <a:gd name="connsiteY55" fmla="*/ 853549 h 6483075"/>
                <a:gd name="connsiteX56" fmla="*/ 823074 w 5646974"/>
                <a:gd name="connsiteY56" fmla="*/ 1234136 h 6483075"/>
                <a:gd name="connsiteX57" fmla="*/ 715694 w 5646974"/>
                <a:gd name="connsiteY57" fmla="*/ 1336252 h 6483075"/>
                <a:gd name="connsiteX58" fmla="*/ 606859 w 5646974"/>
                <a:gd name="connsiteY58" fmla="*/ 1440945 h 6483075"/>
                <a:gd name="connsiteX59" fmla="*/ 382023 w 5646974"/>
                <a:gd name="connsiteY59" fmla="*/ 1646074 h 6483075"/>
                <a:gd name="connsiteX60" fmla="*/ 158531 w 5646974"/>
                <a:gd name="connsiteY60" fmla="*/ 1843813 h 6483075"/>
                <a:gd name="connsiteX61" fmla="*/ 0 w 5646974"/>
                <a:gd name="connsiteY61" fmla="*/ 1991775 h 6483075"/>
                <a:gd name="connsiteX62" fmla="*/ 0 w 5646974"/>
                <a:gd name="connsiteY62" fmla="*/ 1074740 h 6483075"/>
                <a:gd name="connsiteX63" fmla="*/ 113897 w 5646974"/>
                <a:gd name="connsiteY63" fmla="*/ 949410 h 6483075"/>
                <a:gd name="connsiteX64" fmla="*/ 2405773 w 5646974"/>
                <a:gd name="connsiteY64" fmla="*/ 0 h 648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646974" h="6483075">
                  <a:moveTo>
                    <a:pt x="2405773" y="0"/>
                  </a:moveTo>
                  <a:cubicBezTo>
                    <a:pt x="4195841" y="0"/>
                    <a:pt x="5646974" y="1451246"/>
                    <a:pt x="5646974" y="3241538"/>
                  </a:cubicBezTo>
                  <a:cubicBezTo>
                    <a:pt x="5646974" y="5031830"/>
                    <a:pt x="4195841" y="6483075"/>
                    <a:pt x="2405773" y="6483075"/>
                  </a:cubicBezTo>
                  <a:cubicBezTo>
                    <a:pt x="1510739" y="6483075"/>
                    <a:pt x="700439" y="6120264"/>
                    <a:pt x="113897" y="5533666"/>
                  </a:cubicBezTo>
                  <a:lnTo>
                    <a:pt x="0" y="5408336"/>
                  </a:lnTo>
                  <a:lnTo>
                    <a:pt x="0" y="4983659"/>
                  </a:lnTo>
                  <a:lnTo>
                    <a:pt x="155731" y="5176047"/>
                  </a:lnTo>
                  <a:cubicBezTo>
                    <a:pt x="417742" y="5469073"/>
                    <a:pt x="741224" y="5704211"/>
                    <a:pt x="1093706" y="5866903"/>
                  </a:cubicBezTo>
                  <a:cubicBezTo>
                    <a:pt x="1269947" y="5948418"/>
                    <a:pt x="1453018" y="6013137"/>
                    <a:pt x="1639673" y="6059940"/>
                  </a:cubicBezTo>
                  <a:lnTo>
                    <a:pt x="1709990" y="6076287"/>
                  </a:lnTo>
                  <a:cubicBezTo>
                    <a:pt x="1733504" y="6081550"/>
                    <a:pt x="1756570" y="6088156"/>
                    <a:pt x="1780307" y="6091963"/>
                  </a:cubicBezTo>
                  <a:lnTo>
                    <a:pt x="1851072" y="6105176"/>
                  </a:lnTo>
                  <a:lnTo>
                    <a:pt x="1886455" y="6111782"/>
                  </a:lnTo>
                  <a:cubicBezTo>
                    <a:pt x="1898212" y="6114021"/>
                    <a:pt x="1909969" y="6116373"/>
                    <a:pt x="1921949" y="6117716"/>
                  </a:cubicBezTo>
                  <a:cubicBezTo>
                    <a:pt x="1969425" y="6124323"/>
                    <a:pt x="2016676" y="6131489"/>
                    <a:pt x="2064152" y="6137647"/>
                  </a:cubicBezTo>
                  <a:cubicBezTo>
                    <a:pt x="2111851" y="6141790"/>
                    <a:pt x="2159438" y="6146381"/>
                    <a:pt x="2206914" y="6151195"/>
                  </a:cubicBezTo>
                  <a:lnTo>
                    <a:pt x="2350011" y="6158250"/>
                  </a:lnTo>
                  <a:cubicBezTo>
                    <a:pt x="2397711" y="6159593"/>
                    <a:pt x="2445410" y="6159146"/>
                    <a:pt x="2493109" y="6159705"/>
                  </a:cubicBezTo>
                  <a:cubicBezTo>
                    <a:pt x="2589068" y="6158137"/>
                    <a:pt x="2685922" y="6154666"/>
                    <a:pt x="2781321" y="6147277"/>
                  </a:cubicBezTo>
                  <a:cubicBezTo>
                    <a:pt x="2972566" y="6132944"/>
                    <a:pt x="3161348" y="6105288"/>
                    <a:pt x="3345091" y="6060276"/>
                  </a:cubicBezTo>
                  <a:cubicBezTo>
                    <a:pt x="3528834" y="6015375"/>
                    <a:pt x="3707539" y="5952785"/>
                    <a:pt x="3878853" y="5871718"/>
                  </a:cubicBezTo>
                  <a:cubicBezTo>
                    <a:pt x="4050167" y="5790428"/>
                    <a:pt x="4213084" y="5689318"/>
                    <a:pt x="4367267" y="5573093"/>
                  </a:cubicBezTo>
                  <a:lnTo>
                    <a:pt x="4424484" y="5528529"/>
                  </a:lnTo>
                  <a:cubicBezTo>
                    <a:pt x="4443631" y="5513637"/>
                    <a:pt x="4463113" y="5499193"/>
                    <a:pt x="4481252" y="5483069"/>
                  </a:cubicBezTo>
                  <a:lnTo>
                    <a:pt x="4536790" y="5435818"/>
                  </a:lnTo>
                  <a:cubicBezTo>
                    <a:pt x="4555265" y="5419918"/>
                    <a:pt x="4574188" y="5404466"/>
                    <a:pt x="4591543" y="5387671"/>
                  </a:cubicBezTo>
                  <a:cubicBezTo>
                    <a:pt x="4662980" y="5321944"/>
                    <a:pt x="4733074" y="5254650"/>
                    <a:pt x="4794209" y="5181198"/>
                  </a:cubicBezTo>
                  <a:cubicBezTo>
                    <a:pt x="4857808" y="5109089"/>
                    <a:pt x="4910434" y="5029926"/>
                    <a:pt x="4956678" y="4945836"/>
                  </a:cubicBezTo>
                  <a:cubicBezTo>
                    <a:pt x="4967651" y="4924450"/>
                    <a:pt x="4978624" y="4903064"/>
                    <a:pt x="4989262" y="4881453"/>
                  </a:cubicBezTo>
                  <a:lnTo>
                    <a:pt x="5017814" y="4814607"/>
                  </a:lnTo>
                  <a:cubicBezTo>
                    <a:pt x="5027891" y="4792549"/>
                    <a:pt x="5035393" y="4769035"/>
                    <a:pt x="5044127" y="4746193"/>
                  </a:cubicBezTo>
                  <a:cubicBezTo>
                    <a:pt x="5052636" y="4723128"/>
                    <a:pt x="5061146" y="4700174"/>
                    <a:pt x="5068425" y="4676436"/>
                  </a:cubicBezTo>
                  <a:cubicBezTo>
                    <a:pt x="5099552" y="4582717"/>
                    <a:pt x="5126985" y="4486422"/>
                    <a:pt x="5154641" y="4390352"/>
                  </a:cubicBezTo>
                  <a:lnTo>
                    <a:pt x="5196854" y="4246134"/>
                  </a:lnTo>
                  <a:lnTo>
                    <a:pt x="5240299" y="4102140"/>
                  </a:lnTo>
                  <a:cubicBezTo>
                    <a:pt x="5299195" y="3910560"/>
                    <a:pt x="5364697" y="3721330"/>
                    <a:pt x="5432440" y="3532884"/>
                  </a:cubicBezTo>
                  <a:cubicBezTo>
                    <a:pt x="5500294" y="3346902"/>
                    <a:pt x="5533549" y="3148714"/>
                    <a:pt x="5528846" y="2951647"/>
                  </a:cubicBezTo>
                  <a:cubicBezTo>
                    <a:pt x="5526831" y="2853113"/>
                    <a:pt x="5515409" y="2755027"/>
                    <a:pt x="5495927" y="2658733"/>
                  </a:cubicBezTo>
                  <a:cubicBezTo>
                    <a:pt x="5491112" y="2634659"/>
                    <a:pt x="5486297" y="2610585"/>
                    <a:pt x="5480027" y="2586848"/>
                  </a:cubicBezTo>
                  <a:cubicBezTo>
                    <a:pt x="5474205" y="2562998"/>
                    <a:pt x="5468718" y="2539036"/>
                    <a:pt x="5461328" y="2515635"/>
                  </a:cubicBezTo>
                  <a:cubicBezTo>
                    <a:pt x="5454386" y="2492009"/>
                    <a:pt x="5447668" y="2468495"/>
                    <a:pt x="5439605" y="2445317"/>
                  </a:cubicBezTo>
                  <a:cubicBezTo>
                    <a:pt x="5431879" y="2422028"/>
                    <a:pt x="5424378" y="2398738"/>
                    <a:pt x="5415532" y="2375896"/>
                  </a:cubicBezTo>
                  <a:cubicBezTo>
                    <a:pt x="5347790" y="2191817"/>
                    <a:pt x="5254071" y="2018599"/>
                    <a:pt x="5144564" y="1857138"/>
                  </a:cubicBezTo>
                  <a:cubicBezTo>
                    <a:pt x="5034946" y="1695565"/>
                    <a:pt x="4909762" y="1545301"/>
                    <a:pt x="4774838" y="1405450"/>
                  </a:cubicBezTo>
                  <a:cubicBezTo>
                    <a:pt x="4638907" y="1265040"/>
                    <a:pt x="4496145" y="1132131"/>
                    <a:pt x="4345769" y="1012323"/>
                  </a:cubicBezTo>
                  <a:cubicBezTo>
                    <a:pt x="4270749" y="952195"/>
                    <a:pt x="4194273" y="894642"/>
                    <a:pt x="4115334" y="841344"/>
                  </a:cubicBezTo>
                  <a:cubicBezTo>
                    <a:pt x="4037067" y="787263"/>
                    <a:pt x="3956336" y="737548"/>
                    <a:pt x="3874038" y="691528"/>
                  </a:cubicBezTo>
                  <a:cubicBezTo>
                    <a:pt x="3709554" y="599712"/>
                    <a:pt x="3537792" y="523349"/>
                    <a:pt x="3359535" y="468819"/>
                  </a:cubicBezTo>
                  <a:cubicBezTo>
                    <a:pt x="3181278" y="414514"/>
                    <a:pt x="2997311" y="380699"/>
                    <a:pt x="2811105" y="366031"/>
                  </a:cubicBezTo>
                  <a:cubicBezTo>
                    <a:pt x="2787703" y="364575"/>
                    <a:pt x="2764525" y="362448"/>
                    <a:pt x="2741124" y="361440"/>
                  </a:cubicBezTo>
                  <a:lnTo>
                    <a:pt x="2671030" y="358417"/>
                  </a:lnTo>
                  <a:lnTo>
                    <a:pt x="2600713" y="357521"/>
                  </a:lnTo>
                  <a:cubicBezTo>
                    <a:pt x="2577087" y="356961"/>
                    <a:pt x="2554805" y="358305"/>
                    <a:pt x="2531739" y="358529"/>
                  </a:cubicBezTo>
                  <a:cubicBezTo>
                    <a:pt x="2440259" y="360992"/>
                    <a:pt x="2349564" y="370285"/>
                    <a:pt x="2259988" y="385289"/>
                  </a:cubicBezTo>
                  <a:cubicBezTo>
                    <a:pt x="2080723" y="415521"/>
                    <a:pt x="1906945" y="473634"/>
                    <a:pt x="1740670" y="553917"/>
                  </a:cubicBezTo>
                  <a:cubicBezTo>
                    <a:pt x="1574506" y="634647"/>
                    <a:pt x="1415844" y="737100"/>
                    <a:pt x="1264124" y="853549"/>
                  </a:cubicBezTo>
                  <a:cubicBezTo>
                    <a:pt x="1112181" y="969886"/>
                    <a:pt x="966508" y="1099212"/>
                    <a:pt x="823074" y="1234136"/>
                  </a:cubicBezTo>
                  <a:cubicBezTo>
                    <a:pt x="787131" y="1267951"/>
                    <a:pt x="751413" y="1301990"/>
                    <a:pt x="715694" y="1336252"/>
                  </a:cubicBezTo>
                  <a:lnTo>
                    <a:pt x="606859" y="1440945"/>
                  </a:lnTo>
                  <a:cubicBezTo>
                    <a:pt x="532623" y="1511374"/>
                    <a:pt x="457267" y="1579452"/>
                    <a:pt x="382023" y="1646074"/>
                  </a:cubicBezTo>
                  <a:lnTo>
                    <a:pt x="158531" y="1843813"/>
                  </a:lnTo>
                  <a:lnTo>
                    <a:pt x="0" y="1991775"/>
                  </a:lnTo>
                  <a:lnTo>
                    <a:pt x="0" y="1074740"/>
                  </a:lnTo>
                  <a:lnTo>
                    <a:pt x="113897" y="949410"/>
                  </a:lnTo>
                  <a:cubicBezTo>
                    <a:pt x="700439" y="362812"/>
                    <a:pt x="1510739" y="0"/>
                    <a:pt x="2405773" y="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74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164195A-0E74-9DB3-4C9E-C19891FC39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2053641"/>
            <a:ext cx="3669161" cy="2760098"/>
          </a:xfrm>
        </p:spPr>
        <p:txBody>
          <a:bodyPr>
            <a:normAutofit/>
          </a:bodyPr>
          <a:lstStyle/>
          <a:p>
            <a:r>
              <a:rPr lang="en-US" sz="4000">
                <a:solidFill>
                  <a:schemeClr val="tx2"/>
                </a:solidFill>
              </a:rPr>
              <a:t>Strategije za razvijanje terapijske suradnje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D589EC-BD12-7F21-A08E-F937DAA037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0574" y="801866"/>
            <a:ext cx="5306084" cy="5230634"/>
          </a:xfrm>
          <a:noFill/>
          <a:ln>
            <a:noFill/>
          </a:ln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2400" dirty="0" err="1">
                <a:solidFill>
                  <a:schemeClr val="tx2"/>
                </a:solidFill>
              </a:rPr>
              <a:t>Aktivno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surađuj</a:t>
            </a:r>
            <a:r>
              <a:rPr lang="en-US" sz="2400" dirty="0">
                <a:solidFill>
                  <a:schemeClr val="tx2"/>
                </a:solidFill>
              </a:rPr>
              <a:t> s </a:t>
            </a:r>
            <a:r>
              <a:rPr lang="hr-HR" sz="2400" dirty="0" smtClean="0">
                <a:solidFill>
                  <a:schemeClr val="tx2"/>
                </a:solidFill>
              </a:rPr>
              <a:t>klije</a:t>
            </a:r>
            <a:r>
              <a:rPr lang="en-US" sz="2400" dirty="0" err="1" smtClean="0">
                <a:solidFill>
                  <a:schemeClr val="tx2"/>
                </a:solidFill>
              </a:rPr>
              <a:t>ntom</a:t>
            </a:r>
            <a:r>
              <a:rPr lang="en-US" sz="2400" dirty="0">
                <a:solidFill>
                  <a:schemeClr val="tx2"/>
                </a:solidFill>
              </a:rPr>
              <a:t>.</a:t>
            </a:r>
          </a:p>
          <a:p>
            <a:r>
              <a:rPr lang="en-US" sz="2400" dirty="0" err="1">
                <a:solidFill>
                  <a:schemeClr val="tx2"/>
                </a:solidFill>
              </a:rPr>
              <a:t>Pokazuj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empatiju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 err="1">
                <a:solidFill>
                  <a:schemeClr val="tx2"/>
                </a:solidFill>
              </a:rPr>
              <a:t>brižnost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</a:t>
            </a:r>
            <a:r>
              <a:rPr lang="en-US" sz="2400" dirty="0">
                <a:solidFill>
                  <a:schemeClr val="tx2"/>
                </a:solidFill>
              </a:rPr>
              <a:t> </a:t>
            </a:r>
            <a:r>
              <a:rPr lang="en-US" sz="2400" dirty="0" err="1">
                <a:solidFill>
                  <a:schemeClr val="tx2"/>
                </a:solidFill>
              </a:rPr>
              <a:t>razumijevanje</a:t>
            </a:r>
            <a:r>
              <a:rPr lang="en-US" sz="2400" dirty="0">
                <a:solidFill>
                  <a:schemeClr val="tx2"/>
                </a:solidFill>
              </a:rPr>
              <a:t>.</a:t>
            </a:r>
          </a:p>
          <a:p>
            <a:r>
              <a:rPr lang="en-US" sz="2400" dirty="0" err="1">
                <a:solidFill>
                  <a:schemeClr val="tx2"/>
                </a:solidFill>
              </a:rPr>
              <a:t>Prilagodi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terapijski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stil</a:t>
            </a:r>
            <a:r>
              <a:rPr lang="en-US" sz="2400" dirty="0">
                <a:solidFill>
                  <a:schemeClr val="tx2"/>
                </a:solidFill>
              </a:rPr>
              <a:t>.</a:t>
            </a:r>
          </a:p>
          <a:p>
            <a:r>
              <a:rPr lang="en-US" sz="2400" dirty="0" err="1">
                <a:solidFill>
                  <a:schemeClr val="tx2"/>
                </a:solidFill>
              </a:rPr>
              <a:t>Ublaži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uznemirenost</a:t>
            </a:r>
            <a:r>
              <a:rPr lang="en-US" sz="2400" dirty="0">
                <a:solidFill>
                  <a:schemeClr val="tx2"/>
                </a:solidFill>
              </a:rPr>
              <a:t>.</a:t>
            </a:r>
          </a:p>
          <a:p>
            <a:r>
              <a:rPr lang="en-US" sz="2400" dirty="0" err="1">
                <a:solidFill>
                  <a:schemeClr val="tx2"/>
                </a:solidFill>
              </a:rPr>
              <a:t>Traži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povratnu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informaciju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na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kraju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seanse</a:t>
            </a:r>
            <a:r>
              <a:rPr lang="en-US" sz="2400" dirty="0">
                <a:solidFill>
                  <a:schemeClr val="tx2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595776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D038248A-211C-4EEC-8401-C761B929FB5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30A849F-66D9-40C8-BEC8-35AFF8F4568F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AE6557-4329-E6B2-AFC5-9858BAB16C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9226" y="1280679"/>
            <a:ext cx="9833548" cy="1325563"/>
          </a:xfrm>
        </p:spPr>
        <p:txBody>
          <a:bodyPr anchor="b">
            <a:normAutofit/>
          </a:bodyPr>
          <a:lstStyle/>
          <a:p>
            <a:pPr algn="ctr"/>
            <a:r>
              <a:rPr lang="en-US" sz="3600" dirty="0" err="1">
                <a:solidFill>
                  <a:schemeClr val="tx2"/>
                </a:solidFill>
              </a:rPr>
              <a:t>Aktivno</a:t>
            </a:r>
            <a:r>
              <a:rPr lang="en-US" sz="3600" dirty="0">
                <a:solidFill>
                  <a:schemeClr val="tx2"/>
                </a:solidFill>
              </a:rPr>
              <a:t> </a:t>
            </a:r>
            <a:r>
              <a:rPr lang="en-US" sz="3600" dirty="0" err="1">
                <a:solidFill>
                  <a:schemeClr val="tx2"/>
                </a:solidFill>
              </a:rPr>
              <a:t>surađuj</a:t>
            </a:r>
            <a:r>
              <a:rPr lang="en-US" sz="3600" dirty="0">
                <a:solidFill>
                  <a:schemeClr val="tx2"/>
                </a:solidFill>
              </a:rPr>
              <a:t> s </a:t>
            </a:r>
            <a:r>
              <a:rPr lang="hr-HR" sz="3600" dirty="0" smtClean="0">
                <a:solidFill>
                  <a:schemeClr val="tx2"/>
                </a:solidFill>
              </a:rPr>
              <a:t>klijentom</a:t>
            </a:r>
            <a:endParaRPr lang="en-US" sz="3600" dirty="0">
              <a:solidFill>
                <a:schemeClr val="tx2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4542298-A2B1-480F-A11C-A40EDD19B85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8289890" y="0"/>
            <a:ext cx="3902110" cy="2382977"/>
            <a:chOff x="6867015" y="-1"/>
            <a:chExt cx="5324985" cy="3251912"/>
          </a:xfrm>
          <a:solidFill>
            <a:schemeClr val="accent5">
              <a:alpha val="10000"/>
            </a:schemeClr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AEB45E-B965-46A0-8557-C646B5011B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867015" y="-1"/>
              <a:ext cx="5324985" cy="3251912"/>
            </a:xfrm>
            <a:custGeom>
              <a:avLst/>
              <a:gdLst>
                <a:gd name="connsiteX0" fmla="*/ 0 w 5324985"/>
                <a:gd name="connsiteY0" fmla="*/ 0 h 3251912"/>
                <a:gd name="connsiteX1" fmla="*/ 36826 w 5324985"/>
                <a:gd name="connsiteY1" fmla="*/ 0 h 3251912"/>
                <a:gd name="connsiteX2" fmla="*/ 45003 w 5324985"/>
                <a:gd name="connsiteY2" fmla="*/ 152909 h 3251912"/>
                <a:gd name="connsiteX3" fmla="*/ 68956 w 5324985"/>
                <a:gd name="connsiteY3" fmla="*/ 308600 h 3251912"/>
                <a:gd name="connsiteX4" fmla="*/ 167774 w 5324985"/>
                <a:gd name="connsiteY4" fmla="*/ 607968 h 3251912"/>
                <a:gd name="connsiteX5" fmla="*/ 201857 w 5324985"/>
                <a:gd name="connsiteY5" fmla="*/ 679539 h 3251912"/>
                <a:gd name="connsiteX6" fmla="*/ 239741 w 5324985"/>
                <a:gd name="connsiteY6" fmla="*/ 749488 h 3251912"/>
                <a:gd name="connsiteX7" fmla="*/ 323724 w 5324985"/>
                <a:gd name="connsiteY7" fmla="*/ 885101 h 3251912"/>
                <a:gd name="connsiteX8" fmla="*/ 416412 w 5324985"/>
                <a:gd name="connsiteY8" fmla="*/ 1016081 h 3251912"/>
                <a:gd name="connsiteX9" fmla="*/ 515719 w 5324985"/>
                <a:gd name="connsiteY9" fmla="*/ 1143356 h 3251912"/>
                <a:gd name="connsiteX10" fmla="*/ 722427 w 5324985"/>
                <a:gd name="connsiteY10" fmla="*/ 1395127 h 3251912"/>
                <a:gd name="connsiteX11" fmla="*/ 825780 w 5324985"/>
                <a:gd name="connsiteY11" fmla="*/ 1522749 h 3251912"/>
                <a:gd name="connsiteX12" fmla="*/ 926314 w 5324985"/>
                <a:gd name="connsiteY12" fmla="*/ 1651992 h 3251912"/>
                <a:gd name="connsiteX13" fmla="*/ 1026848 w 5324985"/>
                <a:gd name="connsiteY13" fmla="*/ 1776836 h 3251912"/>
                <a:gd name="connsiteX14" fmla="*/ 1131918 w 5324985"/>
                <a:gd name="connsiteY14" fmla="*/ 1897393 h 3251912"/>
                <a:gd name="connsiteX15" fmla="*/ 1354688 w 5324985"/>
                <a:gd name="connsiteY15" fmla="*/ 2124728 h 3251912"/>
                <a:gd name="connsiteX16" fmla="*/ 1855027 w 5324985"/>
                <a:gd name="connsiteY16" fmla="*/ 2504236 h 3251912"/>
                <a:gd name="connsiteX17" fmla="*/ 2131618 w 5324985"/>
                <a:gd name="connsiteY17" fmla="*/ 2646913 h 3251912"/>
                <a:gd name="connsiteX18" fmla="*/ 2423534 w 5324985"/>
                <a:gd name="connsiteY18" fmla="*/ 2754732 h 3251912"/>
                <a:gd name="connsiteX19" fmla="*/ 2727588 w 5324985"/>
                <a:gd name="connsiteY19" fmla="*/ 2829197 h 3251912"/>
                <a:gd name="connsiteX20" fmla="*/ 3041083 w 5324985"/>
                <a:gd name="connsiteY20" fmla="*/ 2870890 h 3251912"/>
                <a:gd name="connsiteX21" fmla="*/ 3360340 w 5324985"/>
                <a:gd name="connsiteY21" fmla="*/ 2883976 h 3251912"/>
                <a:gd name="connsiteX22" fmla="*/ 3439663 w 5324985"/>
                <a:gd name="connsiteY22" fmla="*/ 2883396 h 3251912"/>
                <a:gd name="connsiteX23" fmla="*/ 3478529 w 5324985"/>
                <a:gd name="connsiteY23" fmla="*/ 2882471 h 3251912"/>
                <a:gd name="connsiteX24" fmla="*/ 3517271 w 5324985"/>
                <a:gd name="connsiteY24" fmla="*/ 2880616 h 3251912"/>
                <a:gd name="connsiteX25" fmla="*/ 3671260 w 5324985"/>
                <a:gd name="connsiteY25" fmla="*/ 2867878 h 3251912"/>
                <a:gd name="connsiteX26" fmla="*/ 4265268 w 5324985"/>
                <a:gd name="connsiteY26" fmla="*/ 2716283 h 3251912"/>
                <a:gd name="connsiteX27" fmla="*/ 4546395 w 5324985"/>
                <a:gd name="connsiteY27" fmla="*/ 2584724 h 3251912"/>
                <a:gd name="connsiteX28" fmla="*/ 4817837 w 5324985"/>
                <a:gd name="connsiteY28" fmla="*/ 2424674 h 3251912"/>
                <a:gd name="connsiteX29" fmla="*/ 5081677 w 5324985"/>
                <a:gd name="connsiteY29" fmla="*/ 2243548 h 3251912"/>
                <a:gd name="connsiteX30" fmla="*/ 5211881 w 5324985"/>
                <a:gd name="connsiteY30" fmla="*/ 2147658 h 3251912"/>
                <a:gd name="connsiteX31" fmla="*/ 5324985 w 5324985"/>
                <a:gd name="connsiteY31" fmla="*/ 2062128 h 3251912"/>
                <a:gd name="connsiteX32" fmla="*/ 5324985 w 5324985"/>
                <a:gd name="connsiteY32" fmla="*/ 2514993 h 3251912"/>
                <a:gd name="connsiteX33" fmla="*/ 5314867 w 5324985"/>
                <a:gd name="connsiteY33" fmla="*/ 2522881 h 3251912"/>
                <a:gd name="connsiteX34" fmla="*/ 5038276 w 5324985"/>
                <a:gd name="connsiteY34" fmla="*/ 2722421 h 3251912"/>
                <a:gd name="connsiteX35" fmla="*/ 4741701 w 5324985"/>
                <a:gd name="connsiteY35" fmla="*/ 2904937 h 3251912"/>
                <a:gd name="connsiteX36" fmla="*/ 4420728 w 5324985"/>
                <a:gd name="connsiteY36" fmla="*/ 3058848 h 3251912"/>
                <a:gd name="connsiteX37" fmla="*/ 3717481 w 5324985"/>
                <a:gd name="connsiteY37" fmla="*/ 3237079 h 3251912"/>
                <a:gd name="connsiteX38" fmla="*/ 3535661 w 5324985"/>
                <a:gd name="connsiteY38" fmla="*/ 3249934 h 3251912"/>
                <a:gd name="connsiteX39" fmla="*/ 3490175 w 5324985"/>
                <a:gd name="connsiteY39" fmla="*/ 3251555 h 3251912"/>
                <a:gd name="connsiteX40" fmla="*/ 3444813 w 5324985"/>
                <a:gd name="connsiteY40" fmla="*/ 3251787 h 3251912"/>
                <a:gd name="connsiteX41" fmla="*/ 3355681 w 5324985"/>
                <a:gd name="connsiteY41" fmla="*/ 3250745 h 3251912"/>
                <a:gd name="connsiteX42" fmla="*/ 3179011 w 5324985"/>
                <a:gd name="connsiteY42" fmla="*/ 3243795 h 3251912"/>
                <a:gd name="connsiteX43" fmla="*/ 3002217 w 5324985"/>
                <a:gd name="connsiteY43" fmla="*/ 3227814 h 3251912"/>
                <a:gd name="connsiteX44" fmla="*/ 2650103 w 5324985"/>
                <a:gd name="connsiteY44" fmla="*/ 3170836 h 3251912"/>
                <a:gd name="connsiteX45" fmla="*/ 2305836 w 5324985"/>
                <a:gd name="connsiteY45" fmla="*/ 3072514 h 3251912"/>
                <a:gd name="connsiteX46" fmla="*/ 1978611 w 5324985"/>
                <a:gd name="connsiteY46" fmla="*/ 2929952 h 3251912"/>
                <a:gd name="connsiteX47" fmla="*/ 1678235 w 5324985"/>
                <a:gd name="connsiteY47" fmla="*/ 2744424 h 3251912"/>
                <a:gd name="connsiteX48" fmla="*/ 1175688 w 5324985"/>
                <a:gd name="connsiteY48" fmla="*/ 2277018 h 3251912"/>
                <a:gd name="connsiteX49" fmla="*/ 971310 w 5324985"/>
                <a:gd name="connsiteY49" fmla="*/ 2012044 h 3251912"/>
                <a:gd name="connsiteX50" fmla="*/ 790717 w 5324985"/>
                <a:gd name="connsiteY50" fmla="*/ 1735723 h 3251912"/>
                <a:gd name="connsiteX51" fmla="*/ 706488 w 5324985"/>
                <a:gd name="connsiteY51" fmla="*/ 1598604 h 3251912"/>
                <a:gd name="connsiteX52" fmla="*/ 618951 w 5324985"/>
                <a:gd name="connsiteY52" fmla="*/ 1463802 h 3251912"/>
                <a:gd name="connsiteX53" fmla="*/ 436273 w 5324985"/>
                <a:gd name="connsiteY53" fmla="*/ 1195355 h 3251912"/>
                <a:gd name="connsiteX54" fmla="*/ 346896 w 5324985"/>
                <a:gd name="connsiteY54" fmla="*/ 1058816 h 3251912"/>
                <a:gd name="connsiteX55" fmla="*/ 261809 w 5324985"/>
                <a:gd name="connsiteY55" fmla="*/ 919264 h 3251912"/>
                <a:gd name="connsiteX56" fmla="*/ 118487 w 5324985"/>
                <a:gd name="connsiteY56" fmla="*/ 626498 h 3251912"/>
                <a:gd name="connsiteX57" fmla="*/ 28130 w 5324985"/>
                <a:gd name="connsiteY57" fmla="*/ 315781 h 3251912"/>
                <a:gd name="connsiteX58" fmla="*/ 6751 w 5324985"/>
                <a:gd name="connsiteY58" fmla="*/ 156195 h 32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324985" h="3251912">
                  <a:moveTo>
                    <a:pt x="0" y="0"/>
                  </a:moveTo>
                  <a:lnTo>
                    <a:pt x="36826" y="0"/>
                  </a:lnTo>
                  <a:lnTo>
                    <a:pt x="45003" y="152909"/>
                  </a:lnTo>
                  <a:cubicBezTo>
                    <a:pt x="50351" y="205154"/>
                    <a:pt x="58290" y="257123"/>
                    <a:pt x="68956" y="308600"/>
                  </a:cubicBezTo>
                  <a:cubicBezTo>
                    <a:pt x="91393" y="411324"/>
                    <a:pt x="123882" y="511847"/>
                    <a:pt x="167774" y="607968"/>
                  </a:cubicBezTo>
                  <a:cubicBezTo>
                    <a:pt x="178195" y="632173"/>
                    <a:pt x="190333" y="655798"/>
                    <a:pt x="201857" y="679539"/>
                  </a:cubicBezTo>
                  <a:cubicBezTo>
                    <a:pt x="214363" y="702933"/>
                    <a:pt x="226255" y="726557"/>
                    <a:pt x="239741" y="749488"/>
                  </a:cubicBezTo>
                  <a:cubicBezTo>
                    <a:pt x="265488" y="795812"/>
                    <a:pt x="294176" y="840746"/>
                    <a:pt x="323724" y="885101"/>
                  </a:cubicBezTo>
                  <a:cubicBezTo>
                    <a:pt x="353149" y="929572"/>
                    <a:pt x="384657" y="972885"/>
                    <a:pt x="416412" y="1016081"/>
                  </a:cubicBezTo>
                  <a:cubicBezTo>
                    <a:pt x="448655" y="1058931"/>
                    <a:pt x="482127" y="1101202"/>
                    <a:pt x="515719" y="1143356"/>
                  </a:cubicBezTo>
                  <a:cubicBezTo>
                    <a:pt x="583027" y="1227782"/>
                    <a:pt x="653402" y="1310470"/>
                    <a:pt x="722427" y="1395127"/>
                  </a:cubicBezTo>
                  <a:cubicBezTo>
                    <a:pt x="757123" y="1437282"/>
                    <a:pt x="791697" y="1479783"/>
                    <a:pt x="825780" y="1522749"/>
                  </a:cubicBezTo>
                  <a:cubicBezTo>
                    <a:pt x="859742" y="1565367"/>
                    <a:pt x="893457" y="1610649"/>
                    <a:pt x="926314" y="1651992"/>
                  </a:cubicBezTo>
                  <a:cubicBezTo>
                    <a:pt x="958927" y="1694379"/>
                    <a:pt x="993132" y="1735492"/>
                    <a:pt x="1026848" y="1776836"/>
                  </a:cubicBezTo>
                  <a:cubicBezTo>
                    <a:pt x="1061545" y="1817485"/>
                    <a:pt x="1095996" y="1858133"/>
                    <a:pt x="1131918" y="1897393"/>
                  </a:cubicBezTo>
                  <a:cubicBezTo>
                    <a:pt x="1203273" y="1976376"/>
                    <a:pt x="1277447" y="2052463"/>
                    <a:pt x="1354688" y="2124728"/>
                  </a:cubicBezTo>
                  <a:cubicBezTo>
                    <a:pt x="1509411" y="2268911"/>
                    <a:pt x="1676396" y="2397575"/>
                    <a:pt x="1855027" y="2504236"/>
                  </a:cubicBezTo>
                  <a:cubicBezTo>
                    <a:pt x="1944528" y="2557277"/>
                    <a:pt x="2036357" y="2605917"/>
                    <a:pt x="2131618" y="2646913"/>
                  </a:cubicBezTo>
                  <a:cubicBezTo>
                    <a:pt x="2226267" y="2689068"/>
                    <a:pt x="2323981" y="2724622"/>
                    <a:pt x="2423534" y="2754732"/>
                  </a:cubicBezTo>
                  <a:cubicBezTo>
                    <a:pt x="2523087" y="2784958"/>
                    <a:pt x="2624602" y="2809394"/>
                    <a:pt x="2727588" y="2829197"/>
                  </a:cubicBezTo>
                  <a:cubicBezTo>
                    <a:pt x="2830698" y="2848653"/>
                    <a:pt x="2935522" y="2861971"/>
                    <a:pt x="3041083" y="2870890"/>
                  </a:cubicBezTo>
                  <a:cubicBezTo>
                    <a:pt x="3146644" y="2879922"/>
                    <a:pt x="3253307" y="2883860"/>
                    <a:pt x="3360340" y="2883976"/>
                  </a:cubicBezTo>
                  <a:cubicBezTo>
                    <a:pt x="3387067" y="2883976"/>
                    <a:pt x="3414162" y="2884439"/>
                    <a:pt x="3439663" y="2883396"/>
                  </a:cubicBezTo>
                  <a:lnTo>
                    <a:pt x="3478529" y="2882471"/>
                  </a:lnTo>
                  <a:lnTo>
                    <a:pt x="3517271" y="2880616"/>
                  </a:lnTo>
                  <a:cubicBezTo>
                    <a:pt x="3568887" y="2878417"/>
                    <a:pt x="3620257" y="2873552"/>
                    <a:pt x="3671260" y="2867878"/>
                  </a:cubicBezTo>
                  <a:cubicBezTo>
                    <a:pt x="3875515" y="2844253"/>
                    <a:pt x="4074253" y="2792486"/>
                    <a:pt x="4265268" y="2716283"/>
                  </a:cubicBezTo>
                  <a:cubicBezTo>
                    <a:pt x="4361020" y="2678529"/>
                    <a:pt x="4454444" y="2633710"/>
                    <a:pt x="4546395" y="2584724"/>
                  </a:cubicBezTo>
                  <a:cubicBezTo>
                    <a:pt x="4638470" y="2535967"/>
                    <a:pt x="4728827" y="2481885"/>
                    <a:pt x="4817837" y="2424674"/>
                  </a:cubicBezTo>
                  <a:cubicBezTo>
                    <a:pt x="4906846" y="2367348"/>
                    <a:pt x="4994385" y="2306317"/>
                    <a:pt x="5081677" y="2243548"/>
                  </a:cubicBezTo>
                  <a:cubicBezTo>
                    <a:pt x="5125201" y="2212164"/>
                    <a:pt x="5168603" y="2179969"/>
                    <a:pt x="5211881" y="2147658"/>
                  </a:cubicBezTo>
                  <a:lnTo>
                    <a:pt x="5324985" y="2062128"/>
                  </a:lnTo>
                  <a:lnTo>
                    <a:pt x="5324985" y="2514993"/>
                  </a:lnTo>
                  <a:lnTo>
                    <a:pt x="5314867" y="2522881"/>
                  </a:lnTo>
                  <a:cubicBezTo>
                    <a:pt x="5225490" y="2591325"/>
                    <a:pt x="5133783" y="2658379"/>
                    <a:pt x="5038276" y="2722421"/>
                  </a:cubicBezTo>
                  <a:cubicBezTo>
                    <a:pt x="4942892" y="2786348"/>
                    <a:pt x="4844810" y="2848422"/>
                    <a:pt x="4741701" y="2904937"/>
                  </a:cubicBezTo>
                  <a:cubicBezTo>
                    <a:pt x="4638592" y="2961337"/>
                    <a:pt x="4531929" y="3013683"/>
                    <a:pt x="4420728" y="3058848"/>
                  </a:cubicBezTo>
                  <a:cubicBezTo>
                    <a:pt x="4199063" y="3150338"/>
                    <a:pt x="3959621" y="3211485"/>
                    <a:pt x="3717481" y="3237079"/>
                  </a:cubicBezTo>
                  <a:cubicBezTo>
                    <a:pt x="3656914" y="3243101"/>
                    <a:pt x="3596227" y="3247966"/>
                    <a:pt x="3535661" y="3249934"/>
                  </a:cubicBezTo>
                  <a:lnTo>
                    <a:pt x="3490175" y="3251555"/>
                  </a:lnTo>
                  <a:lnTo>
                    <a:pt x="3444813" y="3251787"/>
                  </a:lnTo>
                  <a:cubicBezTo>
                    <a:pt x="3414162" y="3252250"/>
                    <a:pt x="3385105" y="3251324"/>
                    <a:pt x="3355681" y="3250745"/>
                  </a:cubicBezTo>
                  <a:cubicBezTo>
                    <a:pt x="3296954" y="3250050"/>
                    <a:pt x="3237860" y="3246692"/>
                    <a:pt x="3179011" y="3243795"/>
                  </a:cubicBezTo>
                  <a:cubicBezTo>
                    <a:pt x="3120039" y="3239164"/>
                    <a:pt x="3061067" y="3234878"/>
                    <a:pt x="3002217" y="3227814"/>
                  </a:cubicBezTo>
                  <a:cubicBezTo>
                    <a:pt x="2884397" y="3214496"/>
                    <a:pt x="2766699" y="3196314"/>
                    <a:pt x="2650103" y="3170836"/>
                  </a:cubicBezTo>
                  <a:cubicBezTo>
                    <a:pt x="2533510" y="3145358"/>
                    <a:pt x="2418263" y="3112583"/>
                    <a:pt x="2305836" y="3072514"/>
                  </a:cubicBezTo>
                  <a:cubicBezTo>
                    <a:pt x="2193410" y="3032328"/>
                    <a:pt x="2083926" y="2984383"/>
                    <a:pt x="1978611" y="2929952"/>
                  </a:cubicBezTo>
                  <a:cubicBezTo>
                    <a:pt x="1873663" y="2874711"/>
                    <a:pt x="1772884" y="2812985"/>
                    <a:pt x="1678235" y="2744424"/>
                  </a:cubicBezTo>
                  <a:cubicBezTo>
                    <a:pt x="1488201" y="2608001"/>
                    <a:pt x="1321708" y="2448068"/>
                    <a:pt x="1175688" y="2277018"/>
                  </a:cubicBezTo>
                  <a:cubicBezTo>
                    <a:pt x="1102985" y="2191086"/>
                    <a:pt x="1035309" y="2102377"/>
                    <a:pt x="971310" y="2012044"/>
                  </a:cubicBezTo>
                  <a:cubicBezTo>
                    <a:pt x="907188" y="1921714"/>
                    <a:pt x="847358" y="1829413"/>
                    <a:pt x="790717" y="1735723"/>
                  </a:cubicBezTo>
                  <a:cubicBezTo>
                    <a:pt x="761782" y="1688357"/>
                    <a:pt x="735300" y="1644002"/>
                    <a:pt x="706488" y="1598604"/>
                  </a:cubicBezTo>
                  <a:cubicBezTo>
                    <a:pt x="677922" y="1553555"/>
                    <a:pt x="648866" y="1508505"/>
                    <a:pt x="618951" y="1463802"/>
                  </a:cubicBezTo>
                  <a:lnTo>
                    <a:pt x="436273" y="1195355"/>
                  </a:lnTo>
                  <a:cubicBezTo>
                    <a:pt x="405990" y="1150189"/>
                    <a:pt x="376075" y="1104792"/>
                    <a:pt x="346896" y="1058816"/>
                  </a:cubicBezTo>
                  <a:cubicBezTo>
                    <a:pt x="317716" y="1012838"/>
                    <a:pt x="288782" y="966747"/>
                    <a:pt x="261809" y="919264"/>
                  </a:cubicBezTo>
                  <a:cubicBezTo>
                    <a:pt x="207742" y="824764"/>
                    <a:pt x="158088" y="727485"/>
                    <a:pt x="118487" y="626498"/>
                  </a:cubicBezTo>
                  <a:cubicBezTo>
                    <a:pt x="78151" y="525859"/>
                    <a:pt x="48237" y="421515"/>
                    <a:pt x="28130" y="315781"/>
                  </a:cubicBezTo>
                  <a:cubicBezTo>
                    <a:pt x="18506" y="262914"/>
                    <a:pt x="11425" y="209642"/>
                    <a:pt x="6751" y="156195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21A22C7-11AD-44B0-9BF7-6E3A458215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916467" y="-1"/>
              <a:ext cx="5275533" cy="2980757"/>
            </a:xfrm>
            <a:custGeom>
              <a:avLst/>
              <a:gdLst>
                <a:gd name="connsiteX0" fmla="*/ 0 w 5275533"/>
                <a:gd name="connsiteY0" fmla="*/ 0 h 2980757"/>
                <a:gd name="connsiteX1" fmla="*/ 201166 w 5275533"/>
                <a:gd name="connsiteY1" fmla="*/ 0 h 2980757"/>
                <a:gd name="connsiteX2" fmla="*/ 206734 w 5275533"/>
                <a:gd name="connsiteY2" fmla="*/ 89286 h 2980757"/>
                <a:gd name="connsiteX3" fmla="*/ 232051 w 5275533"/>
                <a:gd name="connsiteY3" fmla="*/ 226897 h 2980757"/>
                <a:gd name="connsiteX4" fmla="*/ 332707 w 5275533"/>
                <a:gd name="connsiteY4" fmla="*/ 487120 h 2980757"/>
                <a:gd name="connsiteX5" fmla="*/ 402959 w 5275533"/>
                <a:gd name="connsiteY5" fmla="*/ 609647 h 2980757"/>
                <a:gd name="connsiteX6" fmla="*/ 483631 w 5275533"/>
                <a:gd name="connsiteY6" fmla="*/ 728236 h 2980757"/>
                <a:gd name="connsiteX7" fmla="*/ 669986 w 5275533"/>
                <a:gd name="connsiteY7" fmla="*/ 957424 h 2980757"/>
                <a:gd name="connsiteX8" fmla="*/ 871667 w 5275533"/>
                <a:gd name="connsiteY8" fmla="*/ 1188348 h 2980757"/>
                <a:gd name="connsiteX9" fmla="*/ 971956 w 5275533"/>
                <a:gd name="connsiteY9" fmla="*/ 1308905 h 2980757"/>
                <a:gd name="connsiteX10" fmla="*/ 1020139 w 5275533"/>
                <a:gd name="connsiteY10" fmla="*/ 1368084 h 2980757"/>
                <a:gd name="connsiteX11" fmla="*/ 1067340 w 5275533"/>
                <a:gd name="connsiteY11" fmla="*/ 1424715 h 2980757"/>
                <a:gd name="connsiteX12" fmla="*/ 1472909 w 5275533"/>
                <a:gd name="connsiteY12" fmla="*/ 1843252 h 2980757"/>
                <a:gd name="connsiteX13" fmla="*/ 1688567 w 5275533"/>
                <a:gd name="connsiteY13" fmla="*/ 2031559 h 2980757"/>
                <a:gd name="connsiteX14" fmla="*/ 1914401 w 5275533"/>
                <a:gd name="connsiteY14" fmla="*/ 2205156 h 2980757"/>
                <a:gd name="connsiteX15" fmla="*/ 2418909 w 5275533"/>
                <a:gd name="connsiteY15" fmla="*/ 2479741 h 2980757"/>
                <a:gd name="connsiteX16" fmla="*/ 2701141 w 5275533"/>
                <a:gd name="connsiteY16" fmla="*/ 2557333 h 2980757"/>
                <a:gd name="connsiteX17" fmla="*/ 2773475 w 5275533"/>
                <a:gd name="connsiteY17" fmla="*/ 2570999 h 2980757"/>
                <a:gd name="connsiteX18" fmla="*/ 2846424 w 5275533"/>
                <a:gd name="connsiteY18" fmla="*/ 2582465 h 2980757"/>
                <a:gd name="connsiteX19" fmla="*/ 2993669 w 5275533"/>
                <a:gd name="connsiteY19" fmla="*/ 2598909 h 2980757"/>
                <a:gd name="connsiteX20" fmla="*/ 3067721 w 5275533"/>
                <a:gd name="connsiteY20" fmla="*/ 2604237 h 2980757"/>
                <a:gd name="connsiteX21" fmla="*/ 3142019 w 5275533"/>
                <a:gd name="connsiteY21" fmla="*/ 2607943 h 2980757"/>
                <a:gd name="connsiteX22" fmla="*/ 3216561 w 5275533"/>
                <a:gd name="connsiteY22" fmla="*/ 2609564 h 2980757"/>
                <a:gd name="connsiteX23" fmla="*/ 3291225 w 5275533"/>
                <a:gd name="connsiteY23" fmla="*/ 2609217 h 2980757"/>
                <a:gd name="connsiteX24" fmla="*/ 3328619 w 5275533"/>
                <a:gd name="connsiteY24" fmla="*/ 2608869 h 2980757"/>
                <a:gd name="connsiteX25" fmla="*/ 3364665 w 5275533"/>
                <a:gd name="connsiteY25" fmla="*/ 2607363 h 2980757"/>
                <a:gd name="connsiteX26" fmla="*/ 3400587 w 5275533"/>
                <a:gd name="connsiteY26" fmla="*/ 2605627 h 2980757"/>
                <a:gd name="connsiteX27" fmla="*/ 3436387 w 5275533"/>
                <a:gd name="connsiteY27" fmla="*/ 2602847 h 2980757"/>
                <a:gd name="connsiteX28" fmla="*/ 3578361 w 5275533"/>
                <a:gd name="connsiteY28" fmla="*/ 2586286 h 2980757"/>
                <a:gd name="connsiteX29" fmla="*/ 4119159 w 5275533"/>
                <a:gd name="connsiteY29" fmla="*/ 2418594 h 2980757"/>
                <a:gd name="connsiteX30" fmla="*/ 4618765 w 5275533"/>
                <a:gd name="connsiteY30" fmla="*/ 2124668 h 2980757"/>
                <a:gd name="connsiteX31" fmla="*/ 4739895 w 5275533"/>
                <a:gd name="connsiteY31" fmla="*/ 2038275 h 2980757"/>
                <a:gd name="connsiteX32" fmla="*/ 4861027 w 5275533"/>
                <a:gd name="connsiteY32" fmla="*/ 1948986 h 2980757"/>
                <a:gd name="connsiteX33" fmla="*/ 5106354 w 5275533"/>
                <a:gd name="connsiteY33" fmla="*/ 1763690 h 2980757"/>
                <a:gd name="connsiteX34" fmla="*/ 5275533 w 5275533"/>
                <a:gd name="connsiteY34" fmla="*/ 1641017 h 2980757"/>
                <a:gd name="connsiteX35" fmla="*/ 5275533 w 5275533"/>
                <a:gd name="connsiteY35" fmla="*/ 2257481 h 2980757"/>
                <a:gd name="connsiteX36" fmla="*/ 5168881 w 5275533"/>
                <a:gd name="connsiteY36" fmla="*/ 2332084 h 2980757"/>
                <a:gd name="connsiteX37" fmla="*/ 5036225 w 5275533"/>
                <a:gd name="connsiteY37" fmla="*/ 2421489 h 2980757"/>
                <a:gd name="connsiteX38" fmla="*/ 4899401 w 5275533"/>
                <a:gd name="connsiteY38" fmla="*/ 2508347 h 2980757"/>
                <a:gd name="connsiteX39" fmla="*/ 4612145 w 5275533"/>
                <a:gd name="connsiteY39" fmla="*/ 2671407 h 2980757"/>
                <a:gd name="connsiteX40" fmla="*/ 4303187 w 5275533"/>
                <a:gd name="connsiteY40" fmla="*/ 2810030 h 2980757"/>
                <a:gd name="connsiteX41" fmla="*/ 3630835 w 5275533"/>
                <a:gd name="connsiteY41" fmla="*/ 2969500 h 2980757"/>
                <a:gd name="connsiteX42" fmla="*/ 3457719 w 5275533"/>
                <a:gd name="connsiteY42" fmla="*/ 2979808 h 2980757"/>
                <a:gd name="connsiteX43" fmla="*/ 3414441 w 5275533"/>
                <a:gd name="connsiteY43" fmla="*/ 2980733 h 2980757"/>
                <a:gd name="connsiteX44" fmla="*/ 3371285 w 5275533"/>
                <a:gd name="connsiteY44" fmla="*/ 2980502 h 2980757"/>
                <a:gd name="connsiteX45" fmla="*/ 3328252 w 5275533"/>
                <a:gd name="connsiteY45" fmla="*/ 2980039 h 2980757"/>
                <a:gd name="connsiteX46" fmla="*/ 3286445 w 5275533"/>
                <a:gd name="connsiteY46" fmla="*/ 2978534 h 2980757"/>
                <a:gd name="connsiteX47" fmla="*/ 2952475 w 5275533"/>
                <a:gd name="connsiteY47" fmla="*/ 2953402 h 2980757"/>
                <a:gd name="connsiteX48" fmla="*/ 2620591 w 5275533"/>
                <a:gd name="connsiteY48" fmla="*/ 2898046 h 2980757"/>
                <a:gd name="connsiteX49" fmla="*/ 2294591 w 5275533"/>
                <a:gd name="connsiteY49" fmla="*/ 2811305 h 2980757"/>
                <a:gd name="connsiteX50" fmla="*/ 1670544 w 5275533"/>
                <a:gd name="connsiteY50" fmla="*/ 2550501 h 2980757"/>
                <a:gd name="connsiteX51" fmla="*/ 1144703 w 5275533"/>
                <a:gd name="connsiteY51" fmla="*/ 2144472 h 2980757"/>
                <a:gd name="connsiteX52" fmla="*/ 931497 w 5275533"/>
                <a:gd name="connsiteY52" fmla="*/ 1900114 h 2980757"/>
                <a:gd name="connsiteX53" fmla="*/ 745265 w 5275533"/>
                <a:gd name="connsiteY53" fmla="*/ 1641395 h 2980757"/>
                <a:gd name="connsiteX54" fmla="*/ 701741 w 5275533"/>
                <a:gd name="connsiteY54" fmla="*/ 1575500 h 2980757"/>
                <a:gd name="connsiteX55" fmla="*/ 660178 w 5275533"/>
                <a:gd name="connsiteY55" fmla="*/ 1511573 h 2980757"/>
                <a:gd name="connsiteX56" fmla="*/ 578158 w 5275533"/>
                <a:gd name="connsiteY56" fmla="*/ 1387656 h 2980757"/>
                <a:gd name="connsiteX57" fmla="*/ 408230 w 5275533"/>
                <a:gd name="connsiteY57" fmla="*/ 1134497 h 2980757"/>
                <a:gd name="connsiteX58" fmla="*/ 242349 w 5275533"/>
                <a:gd name="connsiteY58" fmla="*/ 866860 h 2980757"/>
                <a:gd name="connsiteX59" fmla="*/ 167562 w 5275533"/>
                <a:gd name="connsiteY59" fmla="*/ 724994 h 2980757"/>
                <a:gd name="connsiteX60" fmla="*/ 104054 w 5275533"/>
                <a:gd name="connsiteY60" fmla="*/ 576525 h 2980757"/>
                <a:gd name="connsiteX61" fmla="*/ 55381 w 5275533"/>
                <a:gd name="connsiteY61" fmla="*/ 422499 h 2980757"/>
                <a:gd name="connsiteX62" fmla="*/ 37236 w 5275533"/>
                <a:gd name="connsiteY62" fmla="*/ 343980 h 2980757"/>
                <a:gd name="connsiteX63" fmla="*/ 29267 w 5275533"/>
                <a:gd name="connsiteY63" fmla="*/ 304604 h 2980757"/>
                <a:gd name="connsiteX64" fmla="*/ 22646 w 5275533"/>
                <a:gd name="connsiteY64" fmla="*/ 265113 h 2980757"/>
                <a:gd name="connsiteX65" fmla="*/ 3903 w 5275533"/>
                <a:gd name="connsiteY65" fmla="*/ 106787 h 298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275533" h="2980757">
                  <a:moveTo>
                    <a:pt x="0" y="0"/>
                  </a:moveTo>
                  <a:lnTo>
                    <a:pt x="201166" y="0"/>
                  </a:lnTo>
                  <a:lnTo>
                    <a:pt x="206734" y="89286"/>
                  </a:lnTo>
                  <a:cubicBezTo>
                    <a:pt x="212220" y="135755"/>
                    <a:pt x="220465" y="181731"/>
                    <a:pt x="232051" y="226897"/>
                  </a:cubicBezTo>
                  <a:cubicBezTo>
                    <a:pt x="254855" y="317344"/>
                    <a:pt x="290287" y="403854"/>
                    <a:pt x="332707" y="487120"/>
                  </a:cubicBezTo>
                  <a:cubicBezTo>
                    <a:pt x="354163" y="528696"/>
                    <a:pt x="377948" y="569461"/>
                    <a:pt x="402959" y="609647"/>
                  </a:cubicBezTo>
                  <a:cubicBezTo>
                    <a:pt x="428337" y="649717"/>
                    <a:pt x="455433" y="689209"/>
                    <a:pt x="483631" y="728236"/>
                  </a:cubicBezTo>
                  <a:cubicBezTo>
                    <a:pt x="540764" y="806061"/>
                    <a:pt x="604271" y="881569"/>
                    <a:pt x="669986" y="957424"/>
                  </a:cubicBezTo>
                  <a:cubicBezTo>
                    <a:pt x="735701" y="1033395"/>
                    <a:pt x="804359" y="1109366"/>
                    <a:pt x="871667" y="1188348"/>
                  </a:cubicBezTo>
                  <a:cubicBezTo>
                    <a:pt x="905383" y="1227723"/>
                    <a:pt x="938731" y="1268025"/>
                    <a:pt x="971956" y="1308905"/>
                  </a:cubicBezTo>
                  <a:lnTo>
                    <a:pt x="1020139" y="1368084"/>
                  </a:lnTo>
                  <a:cubicBezTo>
                    <a:pt x="1035954" y="1386962"/>
                    <a:pt x="1051035" y="1406302"/>
                    <a:pt x="1067340" y="1424715"/>
                  </a:cubicBezTo>
                  <a:cubicBezTo>
                    <a:pt x="1194602" y="1574573"/>
                    <a:pt x="1332652" y="1712503"/>
                    <a:pt x="1472909" y="1843252"/>
                  </a:cubicBezTo>
                  <a:cubicBezTo>
                    <a:pt x="1543406" y="1908337"/>
                    <a:pt x="1615128" y="1971221"/>
                    <a:pt x="1688567" y="2031559"/>
                  </a:cubicBezTo>
                  <a:cubicBezTo>
                    <a:pt x="1762006" y="2091895"/>
                    <a:pt x="1836793" y="2150263"/>
                    <a:pt x="1914401" y="2205156"/>
                  </a:cubicBezTo>
                  <a:cubicBezTo>
                    <a:pt x="2069003" y="2315176"/>
                    <a:pt x="2235742" y="2413498"/>
                    <a:pt x="2418909" y="2479741"/>
                  </a:cubicBezTo>
                  <a:cubicBezTo>
                    <a:pt x="2510249" y="2512863"/>
                    <a:pt x="2604898" y="2538225"/>
                    <a:pt x="2701141" y="2557333"/>
                  </a:cubicBezTo>
                  <a:cubicBezTo>
                    <a:pt x="2725293" y="2561850"/>
                    <a:pt x="2749201" y="2567062"/>
                    <a:pt x="2773475" y="2570999"/>
                  </a:cubicBezTo>
                  <a:lnTo>
                    <a:pt x="2846424" y="2582465"/>
                  </a:lnTo>
                  <a:cubicBezTo>
                    <a:pt x="2895343" y="2588602"/>
                    <a:pt x="2944261" y="2595088"/>
                    <a:pt x="2993669" y="2598909"/>
                  </a:cubicBezTo>
                  <a:cubicBezTo>
                    <a:pt x="3018313" y="2601110"/>
                    <a:pt x="3042956" y="2603195"/>
                    <a:pt x="3067721" y="2604237"/>
                  </a:cubicBezTo>
                  <a:cubicBezTo>
                    <a:pt x="3092487" y="2605394"/>
                    <a:pt x="3117130" y="2607247"/>
                    <a:pt x="3142019" y="2607943"/>
                  </a:cubicBezTo>
                  <a:lnTo>
                    <a:pt x="3216561" y="2609564"/>
                  </a:lnTo>
                  <a:cubicBezTo>
                    <a:pt x="3241326" y="2610142"/>
                    <a:pt x="3266337" y="2609333"/>
                    <a:pt x="3291225" y="2609217"/>
                  </a:cubicBezTo>
                  <a:lnTo>
                    <a:pt x="3328619" y="2608869"/>
                  </a:lnTo>
                  <a:cubicBezTo>
                    <a:pt x="3340757" y="2608522"/>
                    <a:pt x="3352649" y="2607827"/>
                    <a:pt x="3364665" y="2607363"/>
                  </a:cubicBezTo>
                  <a:cubicBezTo>
                    <a:pt x="3376679" y="2606784"/>
                    <a:pt x="3388695" y="2606438"/>
                    <a:pt x="3400587" y="2605627"/>
                  </a:cubicBezTo>
                  <a:lnTo>
                    <a:pt x="3436387" y="2602847"/>
                  </a:lnTo>
                  <a:cubicBezTo>
                    <a:pt x="3484079" y="2599257"/>
                    <a:pt x="3531404" y="2593235"/>
                    <a:pt x="3578361" y="2586286"/>
                  </a:cubicBezTo>
                  <a:cubicBezTo>
                    <a:pt x="3766310" y="2556871"/>
                    <a:pt x="3947025" y="2499314"/>
                    <a:pt x="4119159" y="2418594"/>
                  </a:cubicBezTo>
                  <a:cubicBezTo>
                    <a:pt x="4291907" y="2338801"/>
                    <a:pt x="4456317" y="2236657"/>
                    <a:pt x="4618765" y="2124668"/>
                  </a:cubicBezTo>
                  <a:cubicBezTo>
                    <a:pt x="4659346" y="2096759"/>
                    <a:pt x="4699682" y="2067575"/>
                    <a:pt x="4739895" y="2038275"/>
                  </a:cubicBezTo>
                  <a:cubicBezTo>
                    <a:pt x="4780355" y="2008976"/>
                    <a:pt x="4820691" y="1979212"/>
                    <a:pt x="4861027" y="1948986"/>
                  </a:cubicBezTo>
                  <a:lnTo>
                    <a:pt x="5106354" y="1763690"/>
                  </a:lnTo>
                  <a:lnTo>
                    <a:pt x="5275533" y="1641017"/>
                  </a:lnTo>
                  <a:lnTo>
                    <a:pt x="5275533" y="2257481"/>
                  </a:lnTo>
                  <a:lnTo>
                    <a:pt x="5168881" y="2332084"/>
                  </a:lnTo>
                  <a:cubicBezTo>
                    <a:pt x="5125235" y="2362079"/>
                    <a:pt x="5081099" y="2391958"/>
                    <a:pt x="5036225" y="2421489"/>
                  </a:cubicBezTo>
                  <a:cubicBezTo>
                    <a:pt x="4991231" y="2450790"/>
                    <a:pt x="4945867" y="2479857"/>
                    <a:pt x="4899401" y="2508347"/>
                  </a:cubicBezTo>
                  <a:cubicBezTo>
                    <a:pt x="4806959" y="2565440"/>
                    <a:pt x="4711574" y="2620798"/>
                    <a:pt x="4612145" y="2671407"/>
                  </a:cubicBezTo>
                  <a:cubicBezTo>
                    <a:pt x="4512836" y="2722247"/>
                    <a:pt x="4410095" y="2769496"/>
                    <a:pt x="4303187" y="2810030"/>
                  </a:cubicBezTo>
                  <a:cubicBezTo>
                    <a:pt x="4090349" y="2892256"/>
                    <a:pt x="3861694" y="2947728"/>
                    <a:pt x="3630835" y="2969500"/>
                  </a:cubicBezTo>
                  <a:cubicBezTo>
                    <a:pt x="3573089" y="2974712"/>
                    <a:pt x="3515343" y="2978649"/>
                    <a:pt x="3457719" y="2979808"/>
                  </a:cubicBezTo>
                  <a:lnTo>
                    <a:pt x="3414441" y="2980733"/>
                  </a:lnTo>
                  <a:cubicBezTo>
                    <a:pt x="3400097" y="2980850"/>
                    <a:pt x="3385630" y="2980502"/>
                    <a:pt x="3371285" y="2980502"/>
                  </a:cubicBezTo>
                  <a:lnTo>
                    <a:pt x="3328252" y="2980039"/>
                  </a:lnTo>
                  <a:lnTo>
                    <a:pt x="3286445" y="2978534"/>
                  </a:lnTo>
                  <a:cubicBezTo>
                    <a:pt x="3175121" y="2975174"/>
                    <a:pt x="3063553" y="2966837"/>
                    <a:pt x="2952475" y="2953402"/>
                  </a:cubicBezTo>
                  <a:cubicBezTo>
                    <a:pt x="2841275" y="2940664"/>
                    <a:pt x="2730319" y="2922365"/>
                    <a:pt x="2620591" y="2898046"/>
                  </a:cubicBezTo>
                  <a:cubicBezTo>
                    <a:pt x="2510984" y="2873494"/>
                    <a:pt x="2402235" y="2844426"/>
                    <a:pt x="2294591" y="2811305"/>
                  </a:cubicBezTo>
                  <a:cubicBezTo>
                    <a:pt x="2079669" y="2744483"/>
                    <a:pt x="1867198" y="2661331"/>
                    <a:pt x="1670544" y="2550501"/>
                  </a:cubicBezTo>
                  <a:cubicBezTo>
                    <a:pt x="1473767" y="2439903"/>
                    <a:pt x="1298079" y="2299657"/>
                    <a:pt x="1144703" y="2144472"/>
                  </a:cubicBezTo>
                  <a:cubicBezTo>
                    <a:pt x="1067586" y="2066996"/>
                    <a:pt x="997458" y="1984539"/>
                    <a:pt x="931497" y="1900114"/>
                  </a:cubicBezTo>
                  <a:cubicBezTo>
                    <a:pt x="865906" y="1815342"/>
                    <a:pt x="803500" y="1729295"/>
                    <a:pt x="745265" y="1641395"/>
                  </a:cubicBezTo>
                  <a:cubicBezTo>
                    <a:pt x="730307" y="1619623"/>
                    <a:pt x="716207" y="1597503"/>
                    <a:pt x="701741" y="1575500"/>
                  </a:cubicBezTo>
                  <a:lnTo>
                    <a:pt x="660178" y="1511573"/>
                  </a:lnTo>
                  <a:cubicBezTo>
                    <a:pt x="633574" y="1470229"/>
                    <a:pt x="605989" y="1429232"/>
                    <a:pt x="578158" y="1387656"/>
                  </a:cubicBezTo>
                  <a:lnTo>
                    <a:pt x="408230" y="1134497"/>
                  </a:lnTo>
                  <a:cubicBezTo>
                    <a:pt x="351220" y="1048219"/>
                    <a:pt x="294945" y="959392"/>
                    <a:pt x="242349" y="866860"/>
                  </a:cubicBezTo>
                  <a:cubicBezTo>
                    <a:pt x="216112" y="820536"/>
                    <a:pt x="190734" y="773402"/>
                    <a:pt x="167562" y="724994"/>
                  </a:cubicBezTo>
                  <a:cubicBezTo>
                    <a:pt x="144513" y="676469"/>
                    <a:pt x="123057" y="627019"/>
                    <a:pt x="104054" y="576525"/>
                  </a:cubicBezTo>
                  <a:cubicBezTo>
                    <a:pt x="85418" y="525917"/>
                    <a:pt x="68867" y="474613"/>
                    <a:pt x="55381" y="422499"/>
                  </a:cubicBezTo>
                  <a:cubicBezTo>
                    <a:pt x="49006" y="396442"/>
                    <a:pt x="42508" y="370269"/>
                    <a:pt x="37236" y="343980"/>
                  </a:cubicBezTo>
                  <a:lnTo>
                    <a:pt x="29267" y="304604"/>
                  </a:lnTo>
                  <a:lnTo>
                    <a:pt x="22646" y="265113"/>
                  </a:lnTo>
                  <a:cubicBezTo>
                    <a:pt x="14003" y="212420"/>
                    <a:pt x="7872" y="159582"/>
                    <a:pt x="3903" y="106787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7049D82-B7F3-4192-8337-4BDB16955E9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921214" y="-1"/>
              <a:ext cx="5270786" cy="2927775"/>
            </a:xfrm>
            <a:custGeom>
              <a:avLst/>
              <a:gdLst>
                <a:gd name="connsiteX0" fmla="*/ 0 w 5270786"/>
                <a:gd name="connsiteY0" fmla="*/ 0 h 2927775"/>
                <a:gd name="connsiteX1" fmla="*/ 613805 w 5270786"/>
                <a:gd name="connsiteY1" fmla="*/ 0 h 2927775"/>
                <a:gd name="connsiteX2" fmla="*/ 618487 w 5270786"/>
                <a:gd name="connsiteY2" fmla="*/ 85404 h 2927775"/>
                <a:gd name="connsiteX3" fmla="*/ 1054084 w 5270786"/>
                <a:gd name="connsiteY3" fmla="*/ 895200 h 2927775"/>
                <a:gd name="connsiteX4" fmla="*/ 1276976 w 5270786"/>
                <a:gd name="connsiteY4" fmla="*/ 1191325 h 2927775"/>
                <a:gd name="connsiteX5" fmla="*/ 3368450 w 5270786"/>
                <a:gd name="connsiteY5" fmla="*/ 2348843 h 2927775"/>
                <a:gd name="connsiteX6" fmla="*/ 4956151 w 5270786"/>
                <a:gd name="connsiteY6" fmla="*/ 1636730 h 2927775"/>
                <a:gd name="connsiteX7" fmla="*/ 5149372 w 5270786"/>
                <a:gd name="connsiteY7" fmla="*/ 1495325 h 2927775"/>
                <a:gd name="connsiteX8" fmla="*/ 5270786 w 5270786"/>
                <a:gd name="connsiteY8" fmla="*/ 1406110 h 2927775"/>
                <a:gd name="connsiteX9" fmla="*/ 5270786 w 5270786"/>
                <a:gd name="connsiteY9" fmla="*/ 2138641 h 2927775"/>
                <a:gd name="connsiteX10" fmla="*/ 5112925 w 5270786"/>
                <a:gd name="connsiteY10" fmla="*/ 2253730 h 2927775"/>
                <a:gd name="connsiteX11" fmla="*/ 3368327 w 5270786"/>
                <a:gd name="connsiteY11" fmla="*/ 2927775 h 2927775"/>
                <a:gd name="connsiteX12" fmla="*/ 769646 w 5270786"/>
                <a:gd name="connsiteY12" fmla="*/ 1516288 h 2927775"/>
                <a:gd name="connsiteX13" fmla="*/ 3149 w 5270786"/>
                <a:gd name="connsiteY13" fmla="*/ 85252 h 292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0786" h="2927775">
                  <a:moveTo>
                    <a:pt x="0" y="0"/>
                  </a:moveTo>
                  <a:lnTo>
                    <a:pt x="613805" y="0"/>
                  </a:lnTo>
                  <a:lnTo>
                    <a:pt x="618487" y="85404"/>
                  </a:lnTo>
                  <a:cubicBezTo>
                    <a:pt x="650052" y="360109"/>
                    <a:pt x="792650" y="556543"/>
                    <a:pt x="1054084" y="895200"/>
                  </a:cubicBezTo>
                  <a:cubicBezTo>
                    <a:pt x="1126174" y="988542"/>
                    <a:pt x="1200716" y="1085128"/>
                    <a:pt x="1276976" y="1191325"/>
                  </a:cubicBezTo>
                  <a:cubicBezTo>
                    <a:pt x="1859704" y="2002688"/>
                    <a:pt x="2485223" y="2348843"/>
                    <a:pt x="3368450" y="2348843"/>
                  </a:cubicBezTo>
                  <a:cubicBezTo>
                    <a:pt x="3948114" y="2348843"/>
                    <a:pt x="4373422" y="2066846"/>
                    <a:pt x="4956151" y="1636730"/>
                  </a:cubicBezTo>
                  <a:cubicBezTo>
                    <a:pt x="5021253" y="1588668"/>
                    <a:pt x="5086356" y="1541186"/>
                    <a:pt x="5149372" y="1495325"/>
                  </a:cubicBezTo>
                  <a:lnTo>
                    <a:pt x="5270786" y="1406110"/>
                  </a:lnTo>
                  <a:lnTo>
                    <a:pt x="5270786" y="2138641"/>
                  </a:lnTo>
                  <a:lnTo>
                    <a:pt x="5112925" y="2253730"/>
                  </a:lnTo>
                  <a:cubicBezTo>
                    <a:pt x="4598179" y="2621786"/>
                    <a:pt x="4074961" y="2927775"/>
                    <a:pt x="3368327" y="2927775"/>
                  </a:cubicBezTo>
                  <a:cubicBezTo>
                    <a:pt x="2170746" y="2927775"/>
                    <a:pt x="1393203" y="2384512"/>
                    <a:pt x="769646" y="1516288"/>
                  </a:cubicBezTo>
                  <a:cubicBezTo>
                    <a:pt x="418850" y="1027932"/>
                    <a:pt x="48120" y="683401"/>
                    <a:pt x="3149" y="8525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A7FAD9-577C-4D2E-A3B5-C6D0A39D47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921214" y="-1"/>
              <a:ext cx="5270786" cy="2927775"/>
            </a:xfrm>
            <a:custGeom>
              <a:avLst/>
              <a:gdLst>
                <a:gd name="connsiteX0" fmla="*/ 0 w 5270786"/>
                <a:gd name="connsiteY0" fmla="*/ 0 h 2927775"/>
                <a:gd name="connsiteX1" fmla="*/ 736294 w 5270786"/>
                <a:gd name="connsiteY1" fmla="*/ 0 h 2927775"/>
                <a:gd name="connsiteX2" fmla="*/ 740298 w 5270786"/>
                <a:gd name="connsiteY2" fmla="*/ 72745 h 2927775"/>
                <a:gd name="connsiteX3" fmla="*/ 1153024 w 5270786"/>
                <a:gd name="connsiteY3" fmla="*/ 826989 h 2927775"/>
                <a:gd name="connsiteX4" fmla="*/ 1378368 w 5270786"/>
                <a:gd name="connsiteY4" fmla="*/ 1126356 h 2927775"/>
                <a:gd name="connsiteX5" fmla="*/ 2238056 w 5270786"/>
                <a:gd name="connsiteY5" fmla="*/ 1955322 h 2927775"/>
                <a:gd name="connsiteX6" fmla="*/ 3368327 w 5270786"/>
                <a:gd name="connsiteY6" fmla="*/ 2233033 h 2927775"/>
                <a:gd name="connsiteX7" fmla="*/ 4095360 w 5270786"/>
                <a:gd name="connsiteY7" fmla="*/ 2056192 h 2927775"/>
                <a:gd name="connsiteX8" fmla="*/ 4880506 w 5270786"/>
                <a:gd name="connsiteY8" fmla="*/ 1545587 h 2927775"/>
                <a:gd name="connsiteX9" fmla="*/ 5074340 w 5270786"/>
                <a:gd name="connsiteY9" fmla="*/ 1403721 h 2927775"/>
                <a:gd name="connsiteX10" fmla="*/ 5270786 w 5270786"/>
                <a:gd name="connsiteY10" fmla="*/ 1259367 h 2927775"/>
                <a:gd name="connsiteX11" fmla="*/ 5270786 w 5270786"/>
                <a:gd name="connsiteY11" fmla="*/ 2138641 h 2927775"/>
                <a:gd name="connsiteX12" fmla="*/ 5112925 w 5270786"/>
                <a:gd name="connsiteY12" fmla="*/ 2253730 h 2927775"/>
                <a:gd name="connsiteX13" fmla="*/ 3368327 w 5270786"/>
                <a:gd name="connsiteY13" fmla="*/ 2927775 h 2927775"/>
                <a:gd name="connsiteX14" fmla="*/ 769646 w 5270786"/>
                <a:gd name="connsiteY14" fmla="*/ 1516288 h 2927775"/>
                <a:gd name="connsiteX15" fmla="*/ 3149 w 5270786"/>
                <a:gd name="connsiteY15" fmla="*/ 85252 h 292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270786" h="2927775">
                  <a:moveTo>
                    <a:pt x="0" y="0"/>
                  </a:moveTo>
                  <a:lnTo>
                    <a:pt x="736294" y="0"/>
                  </a:lnTo>
                  <a:lnTo>
                    <a:pt x="740298" y="72745"/>
                  </a:lnTo>
                  <a:cubicBezTo>
                    <a:pt x="768839" y="319371"/>
                    <a:pt x="898885" y="497858"/>
                    <a:pt x="1153024" y="826989"/>
                  </a:cubicBezTo>
                  <a:cubicBezTo>
                    <a:pt x="1225727" y="921142"/>
                    <a:pt x="1300882" y="1018537"/>
                    <a:pt x="1378368" y="1126356"/>
                  </a:cubicBezTo>
                  <a:cubicBezTo>
                    <a:pt x="1652384" y="1507833"/>
                    <a:pt x="1933512" y="1779060"/>
                    <a:pt x="2238056" y="1955322"/>
                  </a:cubicBezTo>
                  <a:cubicBezTo>
                    <a:pt x="2560868" y="2142238"/>
                    <a:pt x="2930637" y="2233033"/>
                    <a:pt x="3368327" y="2233033"/>
                  </a:cubicBezTo>
                  <a:cubicBezTo>
                    <a:pt x="3616720" y="2233033"/>
                    <a:pt x="3847703" y="2176866"/>
                    <a:pt x="4095360" y="2056192"/>
                  </a:cubicBezTo>
                  <a:cubicBezTo>
                    <a:pt x="4349636" y="1932276"/>
                    <a:pt x="4601340" y="1751613"/>
                    <a:pt x="4880506" y="1545587"/>
                  </a:cubicBezTo>
                  <a:cubicBezTo>
                    <a:pt x="4945974" y="1497295"/>
                    <a:pt x="5011199" y="1449697"/>
                    <a:pt x="5074340" y="1403721"/>
                  </a:cubicBezTo>
                  <a:lnTo>
                    <a:pt x="5270786" y="1259367"/>
                  </a:lnTo>
                  <a:lnTo>
                    <a:pt x="5270786" y="2138641"/>
                  </a:lnTo>
                  <a:lnTo>
                    <a:pt x="5112925" y="2253730"/>
                  </a:lnTo>
                  <a:cubicBezTo>
                    <a:pt x="4598179" y="2621786"/>
                    <a:pt x="4074961" y="2927775"/>
                    <a:pt x="3368327" y="2927775"/>
                  </a:cubicBezTo>
                  <a:cubicBezTo>
                    <a:pt x="2170746" y="2927775"/>
                    <a:pt x="1393203" y="2384512"/>
                    <a:pt x="769646" y="1516288"/>
                  </a:cubicBezTo>
                  <a:cubicBezTo>
                    <a:pt x="418850" y="1027932"/>
                    <a:pt x="48120" y="683401"/>
                    <a:pt x="3149" y="8525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8F1A58-5079-9E9E-6C3F-9E9C5E9EA7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80074" y="2890979"/>
            <a:ext cx="9132699" cy="2646696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US" sz="2400" dirty="0" err="1">
                <a:solidFill>
                  <a:schemeClr val="tx2"/>
                </a:solidFill>
              </a:rPr>
              <a:t>Terapeutova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 smtClean="0">
                <a:solidFill>
                  <a:schemeClr val="tx2"/>
                </a:solidFill>
              </a:rPr>
              <a:t>pogreška</a:t>
            </a:r>
            <a:r>
              <a:rPr lang="hr-HR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smtClean="0">
                <a:solidFill>
                  <a:schemeClr val="tx2"/>
                </a:solidFill>
              </a:rPr>
              <a:t>- </a:t>
            </a:r>
            <a:r>
              <a:rPr lang="en-US" sz="2400" dirty="0" err="1">
                <a:solidFill>
                  <a:schemeClr val="tx2"/>
                </a:solidFill>
              </a:rPr>
              <a:t>preizravni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 err="1">
                <a:solidFill>
                  <a:schemeClr val="tx2"/>
                </a:solidFill>
              </a:rPr>
              <a:t>prezapovjednički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ili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 smtClean="0">
                <a:solidFill>
                  <a:schemeClr val="tx2"/>
                </a:solidFill>
              </a:rPr>
              <a:t>suprotstavljajući</a:t>
            </a:r>
            <a:endParaRPr lang="hr-HR" sz="2400" dirty="0" smtClean="0">
              <a:solidFill>
                <a:schemeClr val="tx2"/>
              </a:solidFill>
            </a:endParaRPr>
          </a:p>
          <a:p>
            <a:endParaRPr lang="en-US" sz="2400" dirty="0">
              <a:solidFill>
                <a:schemeClr val="tx2"/>
              </a:solidFill>
            </a:endParaRPr>
          </a:p>
          <a:p>
            <a:r>
              <a:rPr lang="hr-HR" sz="2400" dirty="0" smtClean="0">
                <a:solidFill>
                  <a:schemeClr val="tx2"/>
                </a:solidFill>
              </a:rPr>
              <a:t>Klije</a:t>
            </a:r>
            <a:r>
              <a:rPr lang="en-US" sz="2400" dirty="0" err="1" smtClean="0">
                <a:solidFill>
                  <a:schemeClr val="tx2"/>
                </a:solidFill>
              </a:rPr>
              <a:t>ntove</a:t>
            </a:r>
            <a:r>
              <a:rPr lang="en-US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err="1" smtClean="0">
                <a:solidFill>
                  <a:schemeClr val="tx2"/>
                </a:solidFill>
              </a:rPr>
              <a:t>percepcije</a:t>
            </a:r>
            <a:r>
              <a:rPr lang="hr-HR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smtClean="0">
                <a:solidFill>
                  <a:schemeClr val="tx2"/>
                </a:solidFill>
              </a:rPr>
              <a:t>- </a:t>
            </a:r>
            <a:r>
              <a:rPr lang="en-US" sz="2400" dirty="0" err="1">
                <a:solidFill>
                  <a:schemeClr val="tx2"/>
                </a:solidFill>
              </a:rPr>
              <a:t>prekontrolirajući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terapeut</a:t>
            </a:r>
            <a:endParaRPr lang="en-US" sz="2400" dirty="0">
              <a:solidFill>
                <a:schemeClr val="tx2"/>
              </a:solidFill>
            </a:endParaRPr>
          </a:p>
          <a:p>
            <a:pPr marL="0" indent="0">
              <a:buNone/>
            </a:pPr>
            <a:r>
              <a:rPr lang="en-US" sz="2400" dirty="0">
                <a:solidFill>
                  <a:schemeClr val="tx2"/>
                </a:solidFill>
              </a:rPr>
              <a:t>                                     </a:t>
            </a:r>
            <a:r>
              <a:rPr lang="hr-HR" sz="2400" dirty="0">
                <a:solidFill>
                  <a:schemeClr val="tx2"/>
                </a:solidFill>
              </a:rPr>
              <a:t> </a:t>
            </a:r>
            <a:r>
              <a:rPr lang="hr-HR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smtClean="0">
                <a:solidFill>
                  <a:schemeClr val="tx2"/>
                </a:solidFill>
              </a:rPr>
              <a:t>- </a:t>
            </a:r>
            <a:r>
              <a:rPr lang="en-US" sz="2400" dirty="0" err="1">
                <a:solidFill>
                  <a:schemeClr val="tx2"/>
                </a:solidFill>
              </a:rPr>
              <a:t>pretjerano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pasivan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hr-HR" sz="2400" dirty="0" smtClean="0">
                <a:solidFill>
                  <a:schemeClr val="tx2"/>
                </a:solidFill>
              </a:rPr>
              <a:t>klij</a:t>
            </a:r>
            <a:r>
              <a:rPr lang="en-US" sz="2400" dirty="0" err="1" smtClean="0">
                <a:solidFill>
                  <a:schemeClr val="tx2"/>
                </a:solidFill>
              </a:rPr>
              <a:t>ent</a:t>
            </a:r>
            <a:endParaRPr lang="en-US" sz="2400" dirty="0">
              <a:solidFill>
                <a:schemeClr val="tx2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A5C9C35-2375-49EB-B99C-17C87D42FE7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 rot="10800000" flipH="1">
            <a:off x="0" y="4682671"/>
            <a:ext cx="2898948" cy="2175328"/>
            <a:chOff x="-305" y="-1"/>
            <a:chExt cx="3832880" cy="2876136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BE7B8C5-3FC9-47E9-B555-AFCB849A41E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05" y="1"/>
              <a:ext cx="3815424" cy="2653659"/>
            </a:xfrm>
            <a:custGeom>
              <a:avLst/>
              <a:gdLst>
                <a:gd name="connsiteX0" fmla="*/ 3203055 w 3815424"/>
                <a:gd name="connsiteY0" fmla="*/ 0 h 2653659"/>
                <a:gd name="connsiteX1" fmla="*/ 3815424 w 3815424"/>
                <a:gd name="connsiteY1" fmla="*/ 0 h 2653659"/>
                <a:gd name="connsiteX2" fmla="*/ 3801025 w 3815424"/>
                <a:gd name="connsiteY2" fmla="*/ 214243 h 2653659"/>
                <a:gd name="connsiteX3" fmla="*/ 587142 w 3815424"/>
                <a:gd name="connsiteY3" fmla="*/ 2653659 h 2653659"/>
                <a:gd name="connsiteX4" fmla="*/ 53389 w 3815424"/>
                <a:gd name="connsiteY4" fmla="*/ 2605041 h 2653659"/>
                <a:gd name="connsiteX5" fmla="*/ 0 w 3815424"/>
                <a:gd name="connsiteY5" fmla="*/ 2593136 h 2653659"/>
                <a:gd name="connsiteX6" fmla="*/ 0 w 3815424"/>
                <a:gd name="connsiteY6" fmla="*/ 1994836 h 2653659"/>
                <a:gd name="connsiteX7" fmla="*/ 159710 w 3815424"/>
                <a:gd name="connsiteY7" fmla="*/ 2035054 h 2653659"/>
                <a:gd name="connsiteX8" fmla="*/ 587142 w 3815424"/>
                <a:gd name="connsiteY8" fmla="*/ 2075152 h 2653659"/>
                <a:gd name="connsiteX9" fmla="*/ 1549283 w 3815424"/>
                <a:gd name="connsiteY9" fmla="*/ 1900153 h 2653659"/>
                <a:gd name="connsiteX10" fmla="*/ 2406698 w 3815424"/>
                <a:gd name="connsiteY10" fmla="*/ 1418450 h 2653659"/>
                <a:gd name="connsiteX11" fmla="*/ 2996069 w 3815424"/>
                <a:gd name="connsiteY11" fmla="*/ 728678 h 2653659"/>
                <a:gd name="connsiteX12" fmla="*/ 3193967 w 3815424"/>
                <a:gd name="connsiteY12" fmla="*/ 137719 h 265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5424" h="2653659">
                  <a:moveTo>
                    <a:pt x="3203055" y="0"/>
                  </a:moveTo>
                  <a:lnTo>
                    <a:pt x="3815424" y="0"/>
                  </a:lnTo>
                  <a:lnTo>
                    <a:pt x="3801025" y="214243"/>
                  </a:lnTo>
                  <a:cubicBezTo>
                    <a:pt x="3616317" y="1584467"/>
                    <a:pt x="2091637" y="2653659"/>
                    <a:pt x="587142" y="2653659"/>
                  </a:cubicBezTo>
                  <a:cubicBezTo>
                    <a:pt x="400192" y="2653659"/>
                    <a:pt x="222112" y="2636953"/>
                    <a:pt x="53389" y="2605041"/>
                  </a:cubicBezTo>
                  <a:lnTo>
                    <a:pt x="0" y="2593136"/>
                  </a:lnTo>
                  <a:lnTo>
                    <a:pt x="0" y="1994836"/>
                  </a:lnTo>
                  <a:lnTo>
                    <a:pt x="159710" y="2035054"/>
                  </a:lnTo>
                  <a:cubicBezTo>
                    <a:pt x="295467" y="2061726"/>
                    <a:pt x="438268" y="2075152"/>
                    <a:pt x="587142" y="2075152"/>
                  </a:cubicBezTo>
                  <a:cubicBezTo>
                    <a:pt x="901731" y="2075152"/>
                    <a:pt x="1234490" y="2014697"/>
                    <a:pt x="1549283" y="1900153"/>
                  </a:cubicBezTo>
                  <a:cubicBezTo>
                    <a:pt x="1860709" y="1786959"/>
                    <a:pt x="2157231" y="1620350"/>
                    <a:pt x="2406698" y="1418450"/>
                  </a:cubicBezTo>
                  <a:cubicBezTo>
                    <a:pt x="2655859" y="1216840"/>
                    <a:pt x="2859596" y="978302"/>
                    <a:pt x="2996069" y="728678"/>
                  </a:cubicBezTo>
                  <a:cubicBezTo>
                    <a:pt x="3101178" y="536396"/>
                    <a:pt x="3167417" y="338366"/>
                    <a:pt x="3193967" y="13771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15B6EFE-6DC2-4A72-AC12-BCCC3638A65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05" y="-1"/>
              <a:ext cx="3815424" cy="2653660"/>
            </a:xfrm>
            <a:custGeom>
              <a:avLst/>
              <a:gdLst>
                <a:gd name="connsiteX0" fmla="*/ 3305038 w 3815424"/>
                <a:gd name="connsiteY0" fmla="*/ 0 h 2653660"/>
                <a:gd name="connsiteX1" fmla="*/ 3815424 w 3815424"/>
                <a:gd name="connsiteY1" fmla="*/ 0 h 2653660"/>
                <a:gd name="connsiteX2" fmla="*/ 3801025 w 3815424"/>
                <a:gd name="connsiteY2" fmla="*/ 214244 h 2653660"/>
                <a:gd name="connsiteX3" fmla="*/ 587142 w 3815424"/>
                <a:gd name="connsiteY3" fmla="*/ 2653660 h 2653660"/>
                <a:gd name="connsiteX4" fmla="*/ 53389 w 3815424"/>
                <a:gd name="connsiteY4" fmla="*/ 2605042 h 2653660"/>
                <a:gd name="connsiteX5" fmla="*/ 0 w 3815424"/>
                <a:gd name="connsiteY5" fmla="*/ 2593137 h 2653660"/>
                <a:gd name="connsiteX6" fmla="*/ 0 w 3815424"/>
                <a:gd name="connsiteY6" fmla="*/ 2094444 h 2653660"/>
                <a:gd name="connsiteX7" fmla="*/ 137675 w 3815424"/>
                <a:gd name="connsiteY7" fmla="*/ 2129195 h 2653660"/>
                <a:gd name="connsiteX8" fmla="*/ 587142 w 3815424"/>
                <a:gd name="connsiteY8" fmla="*/ 2171571 h 2653660"/>
                <a:gd name="connsiteX9" fmla="*/ 1585826 w 3815424"/>
                <a:gd name="connsiteY9" fmla="*/ 1990112 h 2653660"/>
                <a:gd name="connsiteX10" fmla="*/ 2473046 w 3815424"/>
                <a:gd name="connsiteY10" fmla="*/ 1491633 h 2653660"/>
                <a:gd name="connsiteX11" fmla="*/ 3086710 w 3815424"/>
                <a:gd name="connsiteY11" fmla="*/ 772838 h 2653660"/>
                <a:gd name="connsiteX12" fmla="*/ 3295217 w 3815424"/>
                <a:gd name="connsiteY12" fmla="*/ 149229 h 265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5424" h="2653660">
                  <a:moveTo>
                    <a:pt x="3305038" y="0"/>
                  </a:moveTo>
                  <a:lnTo>
                    <a:pt x="3815424" y="0"/>
                  </a:lnTo>
                  <a:lnTo>
                    <a:pt x="3801025" y="214244"/>
                  </a:lnTo>
                  <a:cubicBezTo>
                    <a:pt x="3616317" y="1584467"/>
                    <a:pt x="2091637" y="2653660"/>
                    <a:pt x="587142" y="2653660"/>
                  </a:cubicBezTo>
                  <a:cubicBezTo>
                    <a:pt x="400192" y="2653660"/>
                    <a:pt x="222112" y="2636954"/>
                    <a:pt x="53389" y="2605042"/>
                  </a:cubicBezTo>
                  <a:lnTo>
                    <a:pt x="0" y="2593137"/>
                  </a:lnTo>
                  <a:lnTo>
                    <a:pt x="0" y="2094444"/>
                  </a:lnTo>
                  <a:lnTo>
                    <a:pt x="137675" y="2129195"/>
                  </a:lnTo>
                  <a:cubicBezTo>
                    <a:pt x="280616" y="2157374"/>
                    <a:pt x="430766" y="2171571"/>
                    <a:pt x="587142" y="2171571"/>
                  </a:cubicBezTo>
                  <a:cubicBezTo>
                    <a:pt x="918879" y="2171571"/>
                    <a:pt x="1254904" y="2110634"/>
                    <a:pt x="1585826" y="1990112"/>
                  </a:cubicBezTo>
                  <a:cubicBezTo>
                    <a:pt x="1908071" y="1873061"/>
                    <a:pt x="2214800" y="1700666"/>
                    <a:pt x="2473046" y="1491633"/>
                  </a:cubicBezTo>
                  <a:cubicBezTo>
                    <a:pt x="2735782" y="1279031"/>
                    <a:pt x="2942276" y="1037118"/>
                    <a:pt x="3086710" y="772838"/>
                  </a:cubicBezTo>
                  <a:cubicBezTo>
                    <a:pt x="3197408" y="570216"/>
                    <a:pt x="3267226" y="361248"/>
                    <a:pt x="3295217" y="14922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E8C1B65-6799-4DD1-B262-01901DA126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305" y="1"/>
              <a:ext cx="3815986" cy="2675935"/>
            </a:xfrm>
            <a:custGeom>
              <a:avLst/>
              <a:gdLst>
                <a:gd name="connsiteX0" fmla="*/ 3648768 w 3815986"/>
                <a:gd name="connsiteY0" fmla="*/ 0 h 2675935"/>
                <a:gd name="connsiteX1" fmla="*/ 3815986 w 3815986"/>
                <a:gd name="connsiteY1" fmla="*/ 0 h 2675935"/>
                <a:gd name="connsiteX2" fmla="*/ 3804695 w 3815986"/>
                <a:gd name="connsiteY2" fmla="*/ 200084 h 2675935"/>
                <a:gd name="connsiteX3" fmla="*/ 3762590 w 3815986"/>
                <a:gd name="connsiteY3" fmla="*/ 455543 h 2675935"/>
                <a:gd name="connsiteX4" fmla="*/ 3592332 w 3815986"/>
                <a:gd name="connsiteY4" fmla="*/ 947274 h 2675935"/>
                <a:gd name="connsiteX5" fmla="*/ 2953967 w 3815986"/>
                <a:gd name="connsiteY5" fmla="*/ 1782349 h 2675935"/>
                <a:gd name="connsiteX6" fmla="*/ 2530669 w 3815986"/>
                <a:gd name="connsiteY6" fmla="*/ 2109494 h 2675935"/>
                <a:gd name="connsiteX7" fmla="*/ 2057561 w 3815986"/>
                <a:gd name="connsiteY7" fmla="*/ 2369245 h 2675935"/>
                <a:gd name="connsiteX8" fmla="*/ 1007330 w 3815986"/>
                <a:gd name="connsiteY8" fmla="*/ 2655701 h 2675935"/>
                <a:gd name="connsiteX9" fmla="*/ 732765 w 3815986"/>
                <a:gd name="connsiteY9" fmla="*/ 2674696 h 2675935"/>
                <a:gd name="connsiteX10" fmla="*/ 457666 w 3815986"/>
                <a:gd name="connsiteY10" fmla="*/ 2670839 h 2675935"/>
                <a:gd name="connsiteX11" fmla="*/ 183574 w 3815986"/>
                <a:gd name="connsiteY11" fmla="*/ 2643312 h 2675935"/>
                <a:gd name="connsiteX12" fmla="*/ 0 w 3815986"/>
                <a:gd name="connsiteY12" fmla="*/ 2607798 h 2675935"/>
                <a:gd name="connsiteX13" fmla="*/ 0 w 3815986"/>
                <a:gd name="connsiteY13" fmla="*/ 2356652 h 2675935"/>
                <a:gd name="connsiteX14" fmla="*/ 222195 w 3815986"/>
                <a:gd name="connsiteY14" fmla="*/ 2396940 h 2675935"/>
                <a:gd name="connsiteX15" fmla="*/ 472364 w 3815986"/>
                <a:gd name="connsiteY15" fmla="*/ 2419092 h 2675935"/>
                <a:gd name="connsiteX16" fmla="*/ 974972 w 3815986"/>
                <a:gd name="connsiteY16" fmla="*/ 2402122 h 2675935"/>
                <a:gd name="connsiteX17" fmla="*/ 1468292 w 3815986"/>
                <a:gd name="connsiteY17" fmla="*/ 2304162 h 2675935"/>
                <a:gd name="connsiteX18" fmla="*/ 1940176 w 3815986"/>
                <a:gd name="connsiteY18" fmla="*/ 2133695 h 2675935"/>
                <a:gd name="connsiteX19" fmla="*/ 2783403 w 3815986"/>
                <a:gd name="connsiteY19" fmla="*/ 1609954 h 2675935"/>
                <a:gd name="connsiteX20" fmla="*/ 3128104 w 3815986"/>
                <a:gd name="connsiteY20" fmla="*/ 1260439 h 2675935"/>
                <a:gd name="connsiteX21" fmla="*/ 3400639 w 3815986"/>
                <a:gd name="connsiteY21" fmla="*/ 859052 h 2675935"/>
                <a:gd name="connsiteX22" fmla="*/ 3585595 w 3815986"/>
                <a:gd name="connsiteY22" fmla="*/ 415336 h 2675935"/>
                <a:gd name="connsiteX23" fmla="*/ 3635918 w 3815986"/>
                <a:gd name="connsiteY23" fmla="*/ 181137 h 267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15986" h="2675935">
                  <a:moveTo>
                    <a:pt x="3648768" y="0"/>
                  </a:moveTo>
                  <a:lnTo>
                    <a:pt x="3815986" y="0"/>
                  </a:lnTo>
                  <a:lnTo>
                    <a:pt x="3804695" y="200084"/>
                  </a:lnTo>
                  <a:cubicBezTo>
                    <a:pt x="3795228" y="285751"/>
                    <a:pt x="3781167" y="371032"/>
                    <a:pt x="3762590" y="455543"/>
                  </a:cubicBezTo>
                  <a:cubicBezTo>
                    <a:pt x="3725537" y="624467"/>
                    <a:pt x="3668784" y="790112"/>
                    <a:pt x="3592332" y="947274"/>
                  </a:cubicBezTo>
                  <a:cubicBezTo>
                    <a:pt x="3438712" y="1261596"/>
                    <a:pt x="3216091" y="1542847"/>
                    <a:pt x="2953967" y="1782349"/>
                  </a:cubicBezTo>
                  <a:cubicBezTo>
                    <a:pt x="2822599" y="1902099"/>
                    <a:pt x="2680615" y="2011341"/>
                    <a:pt x="2530669" y="2109494"/>
                  </a:cubicBezTo>
                  <a:cubicBezTo>
                    <a:pt x="2380520" y="2207551"/>
                    <a:pt x="2222510" y="2294906"/>
                    <a:pt x="2057561" y="2369245"/>
                  </a:cubicBezTo>
                  <a:cubicBezTo>
                    <a:pt x="1727252" y="2516859"/>
                    <a:pt x="1371629" y="2614434"/>
                    <a:pt x="1007330" y="2655701"/>
                  </a:cubicBezTo>
                  <a:cubicBezTo>
                    <a:pt x="916281" y="2665873"/>
                    <a:pt x="824568" y="2672188"/>
                    <a:pt x="732765" y="2674696"/>
                  </a:cubicBezTo>
                  <a:cubicBezTo>
                    <a:pt x="640963" y="2677203"/>
                    <a:pt x="549072" y="2675901"/>
                    <a:pt x="457666" y="2670839"/>
                  </a:cubicBezTo>
                  <a:cubicBezTo>
                    <a:pt x="366106" y="2665584"/>
                    <a:pt x="274572" y="2656521"/>
                    <a:pt x="183574" y="2643312"/>
                  </a:cubicBezTo>
                  <a:lnTo>
                    <a:pt x="0" y="2607798"/>
                  </a:lnTo>
                  <a:lnTo>
                    <a:pt x="0" y="2356652"/>
                  </a:lnTo>
                  <a:lnTo>
                    <a:pt x="222195" y="2396940"/>
                  </a:lnTo>
                  <a:cubicBezTo>
                    <a:pt x="304990" y="2407980"/>
                    <a:pt x="388511" y="2415283"/>
                    <a:pt x="472364" y="2419092"/>
                  </a:cubicBezTo>
                  <a:cubicBezTo>
                    <a:pt x="640376" y="2427095"/>
                    <a:pt x="808184" y="2421791"/>
                    <a:pt x="974972" y="2402122"/>
                  </a:cubicBezTo>
                  <a:cubicBezTo>
                    <a:pt x="1141658" y="2382358"/>
                    <a:pt x="1306812" y="2349286"/>
                    <a:pt x="1468292" y="2304162"/>
                  </a:cubicBezTo>
                  <a:cubicBezTo>
                    <a:pt x="1629874" y="2259231"/>
                    <a:pt x="1787475" y="2201091"/>
                    <a:pt x="1940176" y="2133695"/>
                  </a:cubicBezTo>
                  <a:cubicBezTo>
                    <a:pt x="2246498" y="2000349"/>
                    <a:pt x="2532507" y="1823520"/>
                    <a:pt x="2783403" y="1609954"/>
                  </a:cubicBezTo>
                  <a:cubicBezTo>
                    <a:pt x="2908442" y="1502833"/>
                    <a:pt x="3024295" y="1385975"/>
                    <a:pt x="3128104" y="1260439"/>
                  </a:cubicBezTo>
                  <a:cubicBezTo>
                    <a:pt x="3232116" y="1135096"/>
                    <a:pt x="3323881" y="1000689"/>
                    <a:pt x="3400639" y="859052"/>
                  </a:cubicBezTo>
                  <a:cubicBezTo>
                    <a:pt x="3477399" y="717510"/>
                    <a:pt x="3541296" y="569316"/>
                    <a:pt x="3585595" y="415336"/>
                  </a:cubicBezTo>
                  <a:cubicBezTo>
                    <a:pt x="3607796" y="338540"/>
                    <a:pt x="3624638" y="260224"/>
                    <a:pt x="3635918" y="181137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3829674-8FAF-4E90-9FB7-C6CE17839B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05" y="-1"/>
              <a:ext cx="3832270" cy="2876136"/>
            </a:xfrm>
            <a:custGeom>
              <a:avLst/>
              <a:gdLst>
                <a:gd name="connsiteX0" fmla="*/ 3800718 w 3832270"/>
                <a:gd name="connsiteY0" fmla="*/ 0 h 2876136"/>
                <a:gd name="connsiteX1" fmla="*/ 3832270 w 3832270"/>
                <a:gd name="connsiteY1" fmla="*/ 0 h 2876136"/>
                <a:gd name="connsiteX2" fmla="*/ 3824562 w 3832270"/>
                <a:gd name="connsiteY2" fmla="*/ 143769 h 2876136"/>
                <a:gd name="connsiteX3" fmla="*/ 3628155 w 3832270"/>
                <a:gd name="connsiteY3" fmla="*/ 922055 h 2876136"/>
                <a:gd name="connsiteX4" fmla="*/ 3514853 w 3832270"/>
                <a:gd name="connsiteY4" fmla="*/ 1169078 h 2876136"/>
                <a:gd name="connsiteX5" fmla="*/ 3379198 w 3832270"/>
                <a:gd name="connsiteY5" fmla="*/ 1407037 h 2876136"/>
                <a:gd name="connsiteX6" fmla="*/ 3043787 w 3832270"/>
                <a:gd name="connsiteY6" fmla="*/ 1848342 h 2876136"/>
                <a:gd name="connsiteX7" fmla="*/ 2845661 w 3832270"/>
                <a:gd name="connsiteY7" fmla="*/ 2047444 h 2876136"/>
                <a:gd name="connsiteX8" fmla="*/ 2793197 w 3832270"/>
                <a:gd name="connsiteY8" fmla="*/ 2094689 h 2876136"/>
                <a:gd name="connsiteX9" fmla="*/ 2739710 w 3832270"/>
                <a:gd name="connsiteY9" fmla="*/ 2140969 h 2876136"/>
                <a:gd name="connsiteX10" fmla="*/ 2629166 w 3832270"/>
                <a:gd name="connsiteY10" fmla="*/ 2229867 h 2876136"/>
                <a:gd name="connsiteX11" fmla="*/ 2145952 w 3832270"/>
                <a:gd name="connsiteY11" fmla="*/ 2535994 h 2876136"/>
                <a:gd name="connsiteX12" fmla="*/ 1034987 w 3832270"/>
                <a:gd name="connsiteY12" fmla="*/ 2863910 h 2876136"/>
                <a:gd name="connsiteX13" fmla="*/ 741909 w 3832270"/>
                <a:gd name="connsiteY13" fmla="*/ 2875939 h 2876136"/>
                <a:gd name="connsiteX14" fmla="*/ 450208 w 3832270"/>
                <a:gd name="connsiteY14" fmla="*/ 2857451 h 2876136"/>
                <a:gd name="connsiteX15" fmla="*/ 22215 w 3832270"/>
                <a:gd name="connsiteY15" fmla="*/ 2775923 h 2876136"/>
                <a:gd name="connsiteX16" fmla="*/ 0 w 3832270"/>
                <a:gd name="connsiteY16" fmla="*/ 2769256 h 2876136"/>
                <a:gd name="connsiteX17" fmla="*/ 0 w 3832270"/>
                <a:gd name="connsiteY17" fmla="*/ 2590612 h 2876136"/>
                <a:gd name="connsiteX18" fmla="*/ 199046 w 3832270"/>
                <a:gd name="connsiteY18" fmla="*/ 2627410 h 2876136"/>
                <a:gd name="connsiteX19" fmla="*/ 468174 w 3832270"/>
                <a:gd name="connsiteY19" fmla="*/ 2649670 h 2876136"/>
                <a:gd name="connsiteX20" fmla="*/ 1003650 w 3832270"/>
                <a:gd name="connsiteY20" fmla="*/ 2622480 h 2876136"/>
                <a:gd name="connsiteX21" fmla="*/ 1266489 w 3832270"/>
                <a:gd name="connsiteY21" fmla="*/ 2573982 h 2876136"/>
                <a:gd name="connsiteX22" fmla="*/ 1524223 w 3832270"/>
                <a:gd name="connsiteY22" fmla="*/ 2504657 h 2876136"/>
                <a:gd name="connsiteX23" fmla="*/ 1775731 w 3832270"/>
                <a:gd name="connsiteY23" fmla="*/ 2416243 h 2876136"/>
                <a:gd name="connsiteX24" fmla="*/ 2019789 w 3832270"/>
                <a:gd name="connsiteY24" fmla="*/ 2309412 h 2876136"/>
                <a:gd name="connsiteX25" fmla="*/ 2482486 w 3832270"/>
                <a:gd name="connsiteY25" fmla="*/ 2046962 h 2876136"/>
                <a:gd name="connsiteX26" fmla="*/ 2591908 w 3832270"/>
                <a:gd name="connsiteY26" fmla="*/ 1971371 h 2876136"/>
                <a:gd name="connsiteX27" fmla="*/ 2645702 w 3832270"/>
                <a:gd name="connsiteY27" fmla="*/ 1932321 h 2876136"/>
                <a:gd name="connsiteX28" fmla="*/ 2698779 w 3832270"/>
                <a:gd name="connsiteY28" fmla="*/ 1892309 h 2876136"/>
                <a:gd name="connsiteX29" fmla="*/ 2903537 w 3832270"/>
                <a:gd name="connsiteY29" fmla="*/ 1722516 h 2876136"/>
                <a:gd name="connsiteX30" fmla="*/ 3269061 w 3832270"/>
                <a:gd name="connsiteY30" fmla="*/ 1337327 h 2876136"/>
                <a:gd name="connsiteX31" fmla="*/ 3424928 w 3832270"/>
                <a:gd name="connsiteY31" fmla="*/ 1122508 h 2876136"/>
                <a:gd name="connsiteX32" fmla="*/ 3557622 w 3832270"/>
                <a:gd name="connsiteY32" fmla="*/ 893226 h 2876136"/>
                <a:gd name="connsiteX33" fmla="*/ 3587019 w 3832270"/>
                <a:gd name="connsiteY33" fmla="*/ 833929 h 2876136"/>
                <a:gd name="connsiteX34" fmla="*/ 3601310 w 3832270"/>
                <a:gd name="connsiteY34" fmla="*/ 804040 h 2876136"/>
                <a:gd name="connsiteX35" fmla="*/ 3614885 w 3832270"/>
                <a:gd name="connsiteY35" fmla="*/ 773861 h 2876136"/>
                <a:gd name="connsiteX36" fmla="*/ 3640812 w 3832270"/>
                <a:gd name="connsiteY36" fmla="*/ 713022 h 2876136"/>
                <a:gd name="connsiteX37" fmla="*/ 3665105 w 3832270"/>
                <a:gd name="connsiteY37" fmla="*/ 651506 h 2876136"/>
                <a:gd name="connsiteX38" fmla="*/ 3744110 w 3832270"/>
                <a:gd name="connsiteY38" fmla="*/ 399567 h 2876136"/>
                <a:gd name="connsiteX39" fmla="*/ 3792123 w 3832270"/>
                <a:gd name="connsiteY39" fmla="*/ 140444 h 28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32270" h="2876136">
                  <a:moveTo>
                    <a:pt x="3800718" y="0"/>
                  </a:moveTo>
                  <a:lnTo>
                    <a:pt x="3832270" y="0"/>
                  </a:lnTo>
                  <a:lnTo>
                    <a:pt x="3824562" y="143769"/>
                  </a:lnTo>
                  <a:cubicBezTo>
                    <a:pt x="3797131" y="409191"/>
                    <a:pt x="3730585" y="671345"/>
                    <a:pt x="3628155" y="922055"/>
                  </a:cubicBezTo>
                  <a:cubicBezTo>
                    <a:pt x="3593858" y="1005553"/>
                    <a:pt x="3556704" y="1088280"/>
                    <a:pt x="3514853" y="1169078"/>
                  </a:cubicBezTo>
                  <a:cubicBezTo>
                    <a:pt x="3473616" y="1250166"/>
                    <a:pt x="3428194" y="1329517"/>
                    <a:pt x="3379198" y="1407037"/>
                  </a:cubicBezTo>
                  <a:cubicBezTo>
                    <a:pt x="3281106" y="1561980"/>
                    <a:pt x="3169132" y="1710174"/>
                    <a:pt x="3043787" y="1848342"/>
                  </a:cubicBezTo>
                  <a:cubicBezTo>
                    <a:pt x="2980806" y="1917184"/>
                    <a:pt x="2915071" y="1984001"/>
                    <a:pt x="2845661" y="2047444"/>
                  </a:cubicBezTo>
                  <a:cubicBezTo>
                    <a:pt x="2828411" y="2063450"/>
                    <a:pt x="2811060" y="2079263"/>
                    <a:pt x="2793197" y="2094689"/>
                  </a:cubicBezTo>
                  <a:cubicBezTo>
                    <a:pt x="2775436" y="2110213"/>
                    <a:pt x="2757982" y="2126025"/>
                    <a:pt x="2739710" y="2140969"/>
                  </a:cubicBezTo>
                  <a:cubicBezTo>
                    <a:pt x="2703576" y="2171341"/>
                    <a:pt x="2666524" y="2200749"/>
                    <a:pt x="2629166" y="2229867"/>
                  </a:cubicBezTo>
                  <a:cubicBezTo>
                    <a:pt x="2479015" y="2345569"/>
                    <a:pt x="2316821" y="2448061"/>
                    <a:pt x="2145952" y="2535994"/>
                  </a:cubicBezTo>
                  <a:cubicBezTo>
                    <a:pt x="1804312" y="2711957"/>
                    <a:pt x="1424600" y="2826982"/>
                    <a:pt x="1034987" y="2863910"/>
                  </a:cubicBezTo>
                  <a:cubicBezTo>
                    <a:pt x="937762" y="2873167"/>
                    <a:pt x="839720" y="2877096"/>
                    <a:pt x="741909" y="2875939"/>
                  </a:cubicBezTo>
                  <a:cubicBezTo>
                    <a:pt x="644097" y="2874782"/>
                    <a:pt x="546515" y="2868539"/>
                    <a:pt x="450208" y="2857451"/>
                  </a:cubicBezTo>
                  <a:cubicBezTo>
                    <a:pt x="305520" y="2840674"/>
                    <a:pt x="162095" y="2813810"/>
                    <a:pt x="22215" y="2775923"/>
                  </a:cubicBezTo>
                  <a:lnTo>
                    <a:pt x="0" y="2769256"/>
                  </a:lnTo>
                  <a:lnTo>
                    <a:pt x="0" y="2590612"/>
                  </a:lnTo>
                  <a:lnTo>
                    <a:pt x="199046" y="2627410"/>
                  </a:lnTo>
                  <a:cubicBezTo>
                    <a:pt x="288321" y="2639209"/>
                    <a:pt x="378197" y="2646537"/>
                    <a:pt x="468174" y="2649670"/>
                  </a:cubicBezTo>
                  <a:cubicBezTo>
                    <a:pt x="648333" y="2656805"/>
                    <a:pt x="826655" y="2647163"/>
                    <a:pt x="1003650" y="2622480"/>
                  </a:cubicBezTo>
                  <a:cubicBezTo>
                    <a:pt x="1091943" y="2609658"/>
                    <a:pt x="1179725" y="2593747"/>
                    <a:pt x="1266489" y="2573982"/>
                  </a:cubicBezTo>
                  <a:cubicBezTo>
                    <a:pt x="1353250" y="2553927"/>
                    <a:pt x="1439298" y="2531076"/>
                    <a:pt x="1524223" y="2504657"/>
                  </a:cubicBezTo>
                  <a:cubicBezTo>
                    <a:pt x="1609149" y="2478336"/>
                    <a:pt x="1693052" y="2448833"/>
                    <a:pt x="1775731" y="2416243"/>
                  </a:cubicBezTo>
                  <a:cubicBezTo>
                    <a:pt x="1858309" y="2383557"/>
                    <a:pt x="1939764" y="2347882"/>
                    <a:pt x="2019789" y="2309412"/>
                  </a:cubicBezTo>
                  <a:cubicBezTo>
                    <a:pt x="2179839" y="2232567"/>
                    <a:pt x="2334583" y="2144923"/>
                    <a:pt x="2482486" y="2046962"/>
                  </a:cubicBezTo>
                  <a:cubicBezTo>
                    <a:pt x="2519334" y="2022376"/>
                    <a:pt x="2556081" y="1997403"/>
                    <a:pt x="2591908" y="1971371"/>
                  </a:cubicBezTo>
                  <a:cubicBezTo>
                    <a:pt x="2610077" y="1958644"/>
                    <a:pt x="2627838" y="1945434"/>
                    <a:pt x="2645702" y="1932321"/>
                  </a:cubicBezTo>
                  <a:cubicBezTo>
                    <a:pt x="2663666" y="1919305"/>
                    <a:pt x="2681325" y="1905903"/>
                    <a:pt x="2698779" y="1892309"/>
                  </a:cubicBezTo>
                  <a:cubicBezTo>
                    <a:pt x="2768903" y="1838025"/>
                    <a:pt x="2837496" y="1781717"/>
                    <a:pt x="2903537" y="1722516"/>
                  </a:cubicBezTo>
                  <a:cubicBezTo>
                    <a:pt x="3035926" y="1604501"/>
                    <a:pt x="3158720" y="1475784"/>
                    <a:pt x="3269061" y="1337327"/>
                  </a:cubicBezTo>
                  <a:cubicBezTo>
                    <a:pt x="3324182" y="1268099"/>
                    <a:pt x="3376341" y="1196461"/>
                    <a:pt x="3424928" y="1122508"/>
                  </a:cubicBezTo>
                  <a:cubicBezTo>
                    <a:pt x="3472697" y="1048170"/>
                    <a:pt x="3517814" y="972000"/>
                    <a:pt x="3557622" y="893226"/>
                  </a:cubicBezTo>
                  <a:cubicBezTo>
                    <a:pt x="3567931" y="873654"/>
                    <a:pt x="3577526" y="853791"/>
                    <a:pt x="3587019" y="833929"/>
                  </a:cubicBezTo>
                  <a:lnTo>
                    <a:pt x="3601310" y="804040"/>
                  </a:lnTo>
                  <a:lnTo>
                    <a:pt x="3614885" y="773861"/>
                  </a:lnTo>
                  <a:cubicBezTo>
                    <a:pt x="3623766" y="753709"/>
                    <a:pt x="3632748" y="733559"/>
                    <a:pt x="3640812" y="713022"/>
                  </a:cubicBezTo>
                  <a:cubicBezTo>
                    <a:pt x="3648876" y="692485"/>
                    <a:pt x="3657756" y="672236"/>
                    <a:pt x="3665105" y="651506"/>
                  </a:cubicBezTo>
                  <a:cubicBezTo>
                    <a:pt x="3696544" y="569166"/>
                    <a:pt x="3723185" y="485089"/>
                    <a:pt x="3744110" y="399567"/>
                  </a:cubicBezTo>
                  <a:cubicBezTo>
                    <a:pt x="3765341" y="314238"/>
                    <a:pt x="3781392" y="227654"/>
                    <a:pt x="3792123" y="14044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32191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E9A22C-838B-47B6-7125-095B13EDC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44" y="1676400"/>
            <a:ext cx="2443822" cy="3505200"/>
          </a:xfrm>
        </p:spPr>
        <p:txBody>
          <a:bodyPr anchor="t">
            <a:normAutofit/>
          </a:bodyPr>
          <a:lstStyle/>
          <a:p>
            <a:r>
              <a:rPr lang="en-US" sz="2000" b="1" dirty="0" err="1"/>
              <a:t>Demonstracija</a:t>
            </a:r>
            <a:r>
              <a:rPr lang="en-US" sz="2000" b="1" dirty="0"/>
              <a:t> </a:t>
            </a:r>
            <a:r>
              <a:rPr lang="en-US" sz="2000" b="1" dirty="0" err="1"/>
              <a:t>empatije</a:t>
            </a:r>
            <a:r>
              <a:rPr lang="en-US" sz="2000" b="1" dirty="0"/>
              <a:t>, </a:t>
            </a:r>
            <a:r>
              <a:rPr lang="en-US" sz="2000" b="1" dirty="0" err="1"/>
              <a:t>brižnosti</a:t>
            </a:r>
            <a:r>
              <a:rPr lang="en-US" sz="2000" b="1" dirty="0"/>
              <a:t>, </a:t>
            </a:r>
            <a:r>
              <a:rPr lang="en-US" sz="2000" b="1" dirty="0" err="1"/>
              <a:t>optimizma</a:t>
            </a:r>
            <a:r>
              <a:rPr lang="en-US" sz="2000" b="1" dirty="0"/>
              <a:t>, </a:t>
            </a:r>
            <a:r>
              <a:rPr lang="en-US" sz="2000" b="1" dirty="0" err="1"/>
              <a:t>iskrenosti</a:t>
            </a:r>
            <a:r>
              <a:rPr lang="en-US" sz="2000" b="1" dirty="0"/>
              <a:t>, </a:t>
            </a:r>
            <a:r>
              <a:rPr lang="en-US" sz="2000" b="1" dirty="0" err="1"/>
              <a:t>razumijevanja</a:t>
            </a:r>
            <a:r>
              <a:rPr lang="en-US" sz="2000" b="1" dirty="0"/>
              <a:t> </a:t>
            </a:r>
            <a:r>
              <a:rPr lang="en-US" sz="2000" b="1" dirty="0" err="1"/>
              <a:t>i</a:t>
            </a:r>
            <a:r>
              <a:rPr lang="en-US" sz="2000" b="1" dirty="0"/>
              <a:t> </a:t>
            </a:r>
            <a:r>
              <a:rPr lang="en-US" sz="2000" b="1" dirty="0" err="1"/>
              <a:t>kompetentnosti</a:t>
            </a:r>
            <a:endParaRPr lang="en-US" sz="2000" b="1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42A75C-62C3-EE23-4BE5-08030E538C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79036" y="1051133"/>
            <a:ext cx="8555764" cy="4537817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NAČINI KAKO PREPOZNATI PROBLEME:</a:t>
            </a:r>
          </a:p>
          <a:p>
            <a:pPr marL="0" indent="0">
              <a:buNone/>
            </a:pP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•   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Preslušavanje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seanse</a:t>
            </a: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-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provjera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demonstracije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vještina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Pratiti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kl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ijentovo</a:t>
            </a:r>
            <a:r>
              <a:rPr lang="en-US" sz="2000" b="1" dirty="0" smtClean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afektivno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iskustvo</a:t>
            </a:r>
            <a:endParaRPr lang="hr-HR" sz="2000" b="1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hr-HR" sz="2000" b="1" dirty="0" smtClean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hr-HR" sz="2000" b="1" dirty="0" smtClean="0">
                <a:solidFill>
                  <a:schemeClr val="tx1">
                    <a:alpha val="55000"/>
                  </a:schemeClr>
                </a:solidFill>
              </a:rPr>
              <a:t>PROBLEMI KOJI SE MOGU JAVITI: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Većina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reagira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pozitivno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iskazivanje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empatije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.....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ali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može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ju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doživjeti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kao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potvrdu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bespomoćnosti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...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rezultirati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uznemirenošću</a:t>
            </a: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Optimizam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kao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nedostatak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razumijevanja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od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strane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terapeuta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za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njihove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teškoće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Ohrabrenje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shvaćeno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kao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povlađivanje</a:t>
            </a: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Uznemirenost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ako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terapeut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iznese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točnu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ili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polutočnu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konceptualizaciju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prije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 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nego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razvije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povjerenje</a:t>
            </a:r>
          </a:p>
          <a:p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Kompetentnost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tx1">
                    <a:alpha val="55000"/>
                  </a:schemeClr>
                </a:solidFill>
              </a:rPr>
              <a:t>kao</a:t>
            </a:r>
            <a:r>
              <a:rPr lang="en-US" sz="20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000" b="1" dirty="0" err="1" smtClean="0">
                <a:solidFill>
                  <a:schemeClr val="tx1">
                    <a:alpha val="55000"/>
                  </a:schemeClr>
                </a:solidFill>
              </a:rPr>
              <a:t>superiornost</a:t>
            </a:r>
            <a:endParaRPr lang="en-US" sz="2000" b="1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9356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9F75439-AC14-9947-E50D-AE5387E974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Prilagođavanje terapijskog stila pacijentovim specifičnim karakteristikama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5F7A0B5-AA06-6C84-F757-D72D71FA5FB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76567" y="508839"/>
            <a:ext cx="6530273" cy="5917598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hr-HR" sz="2000" dirty="0" smtClean="0">
                <a:solidFill>
                  <a:schemeClr val="tx2"/>
                </a:solidFill>
              </a:rPr>
              <a:t>Klije</a:t>
            </a:r>
            <a:r>
              <a:rPr lang="en-US" sz="2000" dirty="0" err="1" smtClean="0">
                <a:solidFill>
                  <a:schemeClr val="tx2"/>
                </a:solidFill>
              </a:rPr>
              <a:t>nt</a:t>
            </a:r>
            <a:r>
              <a:rPr lang="en-US" sz="2000" dirty="0" smtClean="0">
                <a:solidFill>
                  <a:schemeClr val="tx2"/>
                </a:solidFill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s </a:t>
            </a:r>
            <a:r>
              <a:rPr lang="en-US" sz="2000" dirty="0" err="1">
                <a:solidFill>
                  <a:schemeClr val="tx2"/>
                </a:solidFill>
              </a:rPr>
              <a:t>narcističnim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poremećajem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 smtClean="0">
                <a:solidFill>
                  <a:schemeClr val="tx2"/>
                </a:solidFill>
              </a:rPr>
              <a:t>ličnosti</a:t>
            </a:r>
            <a:r>
              <a:rPr lang="hr-HR" sz="2000" dirty="0" smtClean="0">
                <a:solidFill>
                  <a:schemeClr val="tx2"/>
                </a:solidFill>
              </a:rPr>
              <a:t> </a:t>
            </a:r>
            <a:r>
              <a:rPr lang="en-US" sz="2000" dirty="0" smtClean="0">
                <a:solidFill>
                  <a:schemeClr val="tx2"/>
                </a:solidFill>
              </a:rPr>
              <a:t>- </a:t>
            </a:r>
            <a:r>
              <a:rPr lang="en-US" sz="2000" dirty="0" err="1">
                <a:solidFill>
                  <a:schemeClr val="tx2"/>
                </a:solidFill>
              </a:rPr>
              <a:t>terapeut</a:t>
            </a:r>
            <a:r>
              <a:rPr lang="en-US" sz="2000" dirty="0">
                <a:solidFill>
                  <a:schemeClr val="tx2"/>
                </a:solidFill>
              </a:rPr>
              <a:t> pun </a:t>
            </a:r>
            <a:r>
              <a:rPr lang="en-US" sz="2000" dirty="0" err="1">
                <a:solidFill>
                  <a:schemeClr val="tx2"/>
                </a:solidFill>
              </a:rPr>
              <a:t>poštovanja</a:t>
            </a:r>
            <a:endParaRPr lang="en-US" sz="2000" dirty="0">
              <a:solidFill>
                <a:schemeClr val="tx2"/>
              </a:solidFill>
            </a:endParaRPr>
          </a:p>
          <a:p>
            <a:r>
              <a:rPr lang="en-US" sz="2000" dirty="0" err="1">
                <a:solidFill>
                  <a:schemeClr val="tx2"/>
                </a:solidFill>
              </a:rPr>
              <a:t>Izbjegavajući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poremećaj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 smtClean="0">
                <a:solidFill>
                  <a:schemeClr val="tx2"/>
                </a:solidFill>
              </a:rPr>
              <a:t>ličnosti</a:t>
            </a:r>
            <a:r>
              <a:rPr lang="hr-HR" sz="2000" dirty="0" smtClean="0">
                <a:solidFill>
                  <a:schemeClr val="tx2"/>
                </a:solidFill>
              </a:rPr>
              <a:t> </a:t>
            </a:r>
            <a:r>
              <a:rPr lang="en-US" sz="2000" dirty="0" smtClean="0">
                <a:solidFill>
                  <a:schemeClr val="tx2"/>
                </a:solidFill>
              </a:rPr>
              <a:t>- </a:t>
            </a:r>
            <a:r>
              <a:rPr lang="en-US" sz="2000" dirty="0" err="1">
                <a:solidFill>
                  <a:schemeClr val="tx2"/>
                </a:solidFill>
              </a:rPr>
              <a:t>gradi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povjerenje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kad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ga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terapeut</a:t>
            </a:r>
            <a:r>
              <a:rPr lang="en-US" sz="2000" dirty="0">
                <a:solidFill>
                  <a:schemeClr val="tx2"/>
                </a:solidFill>
              </a:rPr>
              <a:t> ne </a:t>
            </a:r>
            <a:r>
              <a:rPr lang="en-US" sz="2000" dirty="0" err="1">
                <a:solidFill>
                  <a:schemeClr val="tx2"/>
                </a:solidFill>
              </a:rPr>
              <a:t>tjera</a:t>
            </a:r>
            <a:r>
              <a:rPr lang="en-US" sz="2000" dirty="0">
                <a:solidFill>
                  <a:schemeClr val="tx2"/>
                </a:solidFill>
              </a:rPr>
              <a:t> da </a:t>
            </a:r>
            <a:r>
              <a:rPr lang="en-US" sz="2000" dirty="0" err="1">
                <a:solidFill>
                  <a:schemeClr val="tx2"/>
                </a:solidFill>
              </a:rPr>
              <a:t>otkriva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kompromitirajuće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sadržaje</a:t>
            </a:r>
            <a:endParaRPr lang="en-US" sz="2000" dirty="0">
              <a:solidFill>
                <a:schemeClr val="tx2"/>
              </a:solidFill>
            </a:endParaRPr>
          </a:p>
          <a:p>
            <a:r>
              <a:rPr lang="en-US" sz="2000" dirty="0" err="1">
                <a:solidFill>
                  <a:schemeClr val="tx2"/>
                </a:solidFill>
              </a:rPr>
              <a:t>Ovisni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poremećaj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 smtClean="0">
                <a:solidFill>
                  <a:schemeClr val="tx2"/>
                </a:solidFill>
              </a:rPr>
              <a:t>ličnosti</a:t>
            </a:r>
            <a:r>
              <a:rPr lang="hr-HR" sz="2000" dirty="0" smtClean="0">
                <a:solidFill>
                  <a:schemeClr val="tx2"/>
                </a:solidFill>
              </a:rPr>
              <a:t> </a:t>
            </a:r>
            <a:r>
              <a:rPr lang="en-US" sz="2000" dirty="0" smtClean="0">
                <a:solidFill>
                  <a:schemeClr val="tx2"/>
                </a:solidFill>
              </a:rPr>
              <a:t>- </a:t>
            </a:r>
            <a:r>
              <a:rPr lang="en-US" sz="2000" dirty="0" err="1">
                <a:solidFill>
                  <a:schemeClr val="tx2"/>
                </a:solidFill>
              </a:rPr>
              <a:t>poštuje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terapeuta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koji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preuzima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odgovornost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koji</a:t>
            </a:r>
            <a:r>
              <a:rPr lang="en-US" sz="2000" dirty="0">
                <a:solidFill>
                  <a:schemeClr val="tx2"/>
                </a:solidFill>
              </a:rPr>
              <a:t> je </a:t>
            </a:r>
            <a:r>
              <a:rPr lang="en-US" sz="2000" dirty="0" err="1">
                <a:solidFill>
                  <a:schemeClr val="tx2"/>
                </a:solidFill>
              </a:rPr>
              <a:t>pravičan</a:t>
            </a:r>
            <a:r>
              <a:rPr lang="en-US" sz="2000" dirty="0">
                <a:solidFill>
                  <a:schemeClr val="tx2"/>
                </a:solidFill>
              </a:rPr>
              <a:t> (</a:t>
            </a:r>
            <a:r>
              <a:rPr lang="en-US" sz="2000" dirty="0" err="1">
                <a:solidFill>
                  <a:schemeClr val="tx2"/>
                </a:solidFill>
              </a:rPr>
              <a:t>za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razliku</a:t>
            </a:r>
            <a:r>
              <a:rPr lang="en-US" sz="2000" dirty="0">
                <a:solidFill>
                  <a:schemeClr val="tx2"/>
                </a:solidFill>
              </a:rPr>
              <a:t> od OKP-a)</a:t>
            </a:r>
          </a:p>
          <a:p>
            <a:r>
              <a:rPr lang="en-US" sz="2000" dirty="0" err="1">
                <a:solidFill>
                  <a:schemeClr val="tx2"/>
                </a:solidFill>
              </a:rPr>
              <a:t>Paranoidni</a:t>
            </a:r>
            <a:r>
              <a:rPr lang="en-US" sz="2000" dirty="0">
                <a:solidFill>
                  <a:schemeClr val="tx2"/>
                </a:solidFill>
              </a:rPr>
              <a:t> </a:t>
            </a:r>
            <a:r>
              <a:rPr lang="hr-HR" sz="2000" dirty="0" smtClean="0">
                <a:solidFill>
                  <a:schemeClr val="tx2"/>
                </a:solidFill>
              </a:rPr>
              <a:t>kl</a:t>
            </a:r>
            <a:r>
              <a:rPr lang="en-US" sz="2000" dirty="0" err="1" smtClean="0">
                <a:solidFill>
                  <a:schemeClr val="tx2"/>
                </a:solidFill>
              </a:rPr>
              <a:t>ijenti</a:t>
            </a:r>
            <a:r>
              <a:rPr lang="hr-HR" sz="2000" dirty="0" smtClean="0">
                <a:solidFill>
                  <a:schemeClr val="tx2"/>
                </a:solidFill>
              </a:rPr>
              <a:t> </a:t>
            </a:r>
            <a:r>
              <a:rPr lang="en-US" sz="2000" dirty="0" smtClean="0">
                <a:solidFill>
                  <a:schemeClr val="tx2"/>
                </a:solidFill>
              </a:rPr>
              <a:t>- </a:t>
            </a:r>
            <a:r>
              <a:rPr lang="en-US" sz="2000" dirty="0" err="1">
                <a:solidFill>
                  <a:schemeClr val="tx2"/>
                </a:solidFill>
              </a:rPr>
              <a:t>sumnjičavi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i</a:t>
            </a:r>
            <a:r>
              <a:rPr lang="en-US" sz="2000" dirty="0">
                <a:solidFill>
                  <a:schemeClr val="tx2"/>
                </a:solidFill>
              </a:rPr>
              <a:t> </a:t>
            </a:r>
            <a:r>
              <a:rPr lang="en-US" sz="2000" dirty="0" err="1">
                <a:solidFill>
                  <a:schemeClr val="tx2"/>
                </a:solidFill>
              </a:rPr>
              <a:t>pretjerano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oprezni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na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iskazivanje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brižnosti</a:t>
            </a:r>
            <a:endParaRPr lang="en-US" sz="2000" dirty="0">
              <a:solidFill>
                <a:schemeClr val="tx2"/>
              </a:solidFill>
            </a:endParaRPr>
          </a:p>
          <a:p>
            <a:r>
              <a:rPr lang="en-US" sz="2000" dirty="0" err="1">
                <a:solidFill>
                  <a:schemeClr val="tx2"/>
                </a:solidFill>
              </a:rPr>
              <a:t>Potrebno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prepoznati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zadovoljstvo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hr-HR" sz="2000" dirty="0" err="1" smtClean="0">
                <a:solidFill>
                  <a:schemeClr val="tx2"/>
                </a:solidFill>
              </a:rPr>
              <a:t>kli</a:t>
            </a:r>
            <a:r>
              <a:rPr lang="en-US" sz="2000" dirty="0" err="1" smtClean="0">
                <a:solidFill>
                  <a:schemeClr val="tx2"/>
                </a:solidFill>
              </a:rPr>
              <a:t>jenta</a:t>
            </a:r>
            <a:r>
              <a:rPr lang="en-US" sz="2000" dirty="0">
                <a:solidFill>
                  <a:schemeClr val="tx2"/>
                </a:solidFill>
              </a:rPr>
              <a:t> </a:t>
            </a:r>
            <a:r>
              <a:rPr lang="en-US" sz="2000" dirty="0" err="1">
                <a:solidFill>
                  <a:schemeClr val="tx2"/>
                </a:solidFill>
              </a:rPr>
              <a:t>i</a:t>
            </a:r>
            <a:r>
              <a:rPr lang="en-US" sz="2000" dirty="0">
                <a:solidFill>
                  <a:schemeClr val="tx2"/>
                </a:solidFill>
              </a:rPr>
              <a:t> </a:t>
            </a:r>
            <a:r>
              <a:rPr lang="en-US" sz="2000" dirty="0" err="1">
                <a:solidFill>
                  <a:schemeClr val="tx2"/>
                </a:solidFill>
              </a:rPr>
              <a:t>prema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potrebi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  <a:r>
              <a:rPr lang="en-US" sz="2000" dirty="0" err="1">
                <a:solidFill>
                  <a:schemeClr val="tx2"/>
                </a:solidFill>
              </a:rPr>
              <a:t>prilagođavati</a:t>
            </a:r>
            <a:endParaRPr lang="en-US" sz="20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554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9E5CA9F-3CB7-E451-0474-2CD89E5322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Ublažavanje neugode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E2D45-FB93-83BB-5418-96632AB66AE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2400" dirty="0" err="1">
                <a:solidFill>
                  <a:schemeClr val="tx2"/>
                </a:solidFill>
              </a:rPr>
              <a:t>Rješavanje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hr-HR" sz="2400" dirty="0" smtClean="0">
                <a:solidFill>
                  <a:schemeClr val="tx2"/>
                </a:solidFill>
              </a:rPr>
              <a:t>klijent</a:t>
            </a:r>
            <a:r>
              <a:rPr lang="en-US" sz="2400" dirty="0" err="1" smtClean="0">
                <a:solidFill>
                  <a:schemeClr val="tx2"/>
                </a:solidFill>
              </a:rPr>
              <a:t>ovih</a:t>
            </a:r>
            <a:r>
              <a:rPr lang="en-US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problema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</a:t>
            </a:r>
            <a:r>
              <a:rPr lang="en-US" sz="2400" dirty="0">
                <a:solidFill>
                  <a:schemeClr val="tx2"/>
                </a:solidFill>
              </a:rPr>
              <a:t> </a:t>
            </a:r>
            <a:r>
              <a:rPr lang="en-US" sz="2400" dirty="0" err="1">
                <a:solidFill>
                  <a:schemeClr val="tx2"/>
                </a:solidFill>
              </a:rPr>
              <a:t>poboljšanje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raspoloženja</a:t>
            </a:r>
            <a:endParaRPr lang="en-US" sz="2400" dirty="0">
              <a:solidFill>
                <a:schemeClr val="tx2"/>
              </a:solidFill>
            </a:endParaRPr>
          </a:p>
          <a:p>
            <a:r>
              <a:rPr lang="en-US" sz="2400" dirty="0" err="1">
                <a:solidFill>
                  <a:schemeClr val="tx2"/>
                </a:solidFill>
              </a:rPr>
              <a:t>Procjena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hr-HR" sz="2400" dirty="0" err="1" smtClean="0">
                <a:solidFill>
                  <a:schemeClr val="tx2"/>
                </a:solidFill>
              </a:rPr>
              <a:t>kli</a:t>
            </a:r>
            <a:r>
              <a:rPr lang="en-US" sz="2400" dirty="0" err="1" smtClean="0">
                <a:solidFill>
                  <a:schemeClr val="tx2"/>
                </a:solidFill>
              </a:rPr>
              <a:t>ijentova</a:t>
            </a:r>
            <a:r>
              <a:rPr lang="en-US" sz="2400" dirty="0" smtClean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raspoloženja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na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početku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</a:t>
            </a:r>
            <a:r>
              <a:rPr lang="en-US" sz="2400" dirty="0">
                <a:solidFill>
                  <a:schemeClr val="tx2"/>
                </a:solidFill>
              </a:rPr>
              <a:t> </a:t>
            </a:r>
            <a:r>
              <a:rPr lang="en-US" sz="2400" dirty="0" err="1">
                <a:solidFill>
                  <a:schemeClr val="tx2"/>
                </a:solidFill>
              </a:rPr>
              <a:t>kraju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seanse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 err="1">
                <a:solidFill>
                  <a:schemeClr val="tx2"/>
                </a:solidFill>
              </a:rPr>
              <a:t>te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pregled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promjena</a:t>
            </a:r>
            <a:r>
              <a:rPr lang="en-US" sz="2400" dirty="0">
                <a:solidFill>
                  <a:schemeClr val="tx2"/>
                </a:solidFill>
              </a:rPr>
              <a:t> u </a:t>
            </a:r>
            <a:r>
              <a:rPr lang="en-US" sz="2400" dirty="0" err="1">
                <a:solidFill>
                  <a:schemeClr val="tx2"/>
                </a:solidFill>
              </a:rPr>
              <a:t>funkcioniranju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prethodnih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tjedana</a:t>
            </a:r>
            <a:r>
              <a:rPr lang="en-US" sz="2400" dirty="0">
                <a:solidFill>
                  <a:schemeClr val="tx2"/>
                </a:solidFill>
              </a:rPr>
              <a:t> - </a:t>
            </a:r>
            <a:r>
              <a:rPr lang="en-US" sz="2400" dirty="0" err="1">
                <a:solidFill>
                  <a:schemeClr val="tx2"/>
                </a:solidFill>
              </a:rPr>
              <a:t>može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pokazati</a:t>
            </a:r>
            <a:r>
              <a:rPr lang="en-US" sz="2400" dirty="0">
                <a:solidFill>
                  <a:schemeClr val="tx2"/>
                </a:solidFill>
              </a:rPr>
              <a:t> je li </a:t>
            </a:r>
            <a:r>
              <a:rPr lang="en-US" sz="2400" dirty="0" err="1">
                <a:solidFill>
                  <a:schemeClr val="tx2"/>
                </a:solidFill>
              </a:rPr>
              <a:t>terapeut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postigao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svoj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cilj</a:t>
            </a:r>
            <a:endParaRPr lang="en-US" sz="2400" dirty="0">
              <a:solidFill>
                <a:schemeClr val="tx2"/>
              </a:solidFill>
            </a:endParaRPr>
          </a:p>
          <a:p>
            <a:r>
              <a:rPr lang="en-US" sz="2400" dirty="0" err="1">
                <a:solidFill>
                  <a:schemeClr val="tx2"/>
                </a:solidFill>
              </a:rPr>
              <a:t>Postoje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iznimke</a:t>
            </a:r>
            <a:r>
              <a:rPr lang="en-US" sz="2400" dirty="0">
                <a:solidFill>
                  <a:schemeClr val="tx2"/>
                </a:solidFill>
              </a:rPr>
              <a:t> - </a:t>
            </a:r>
            <a:r>
              <a:rPr lang="en-US" sz="2400" dirty="0" err="1">
                <a:solidFill>
                  <a:schemeClr val="tx2"/>
                </a:solidFill>
              </a:rPr>
              <a:t>boje</a:t>
            </a:r>
            <a:r>
              <a:rPr lang="en-US" sz="2400" dirty="0">
                <a:solidFill>
                  <a:schemeClr val="tx2"/>
                </a:solidFill>
              </a:rPr>
              <a:t> se </a:t>
            </a:r>
            <a:r>
              <a:rPr lang="en-US" sz="2400" dirty="0" err="1">
                <a:solidFill>
                  <a:schemeClr val="tx2"/>
                </a:solidFill>
              </a:rPr>
              <a:t>preuzeti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US" sz="2400" dirty="0" err="1">
                <a:solidFill>
                  <a:schemeClr val="tx2"/>
                </a:solidFill>
              </a:rPr>
              <a:t>odgovornost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3258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CBEABA-F14F-B853-4A8B-118AB77A3C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Traženje</a:t>
            </a:r>
            <a:r>
              <a:rPr lang="en-US" dirty="0"/>
              <a:t> </a:t>
            </a:r>
            <a:r>
              <a:rPr lang="en-US" dirty="0" err="1"/>
              <a:t>povratne</a:t>
            </a:r>
            <a:r>
              <a:rPr lang="en-US" dirty="0"/>
              <a:t> </a:t>
            </a:r>
            <a:r>
              <a:rPr lang="en-US" dirty="0" err="1"/>
              <a:t>informacije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0E95A614-1EEC-FFE5-2E7C-00AF62B515E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81170127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91747462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228</TotalTime>
  <Words>690</Words>
  <Application>Microsoft Office PowerPoint</Application>
  <PresentationFormat>Widescreen</PresentationFormat>
  <Paragraphs>164</Paragraphs>
  <Slides>24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0" baseType="lpstr">
      <vt:lpstr>Aptos</vt:lpstr>
      <vt:lpstr>Aptos Display</vt:lpstr>
      <vt:lpstr>Arial</vt:lpstr>
      <vt:lpstr>Calibri</vt:lpstr>
      <vt:lpstr>Times New Roman</vt:lpstr>
      <vt:lpstr>office theme</vt:lpstr>
      <vt:lpstr>Razvijanje i korištenje terapijske suradnje</vt:lpstr>
      <vt:lpstr>Klijentova predviđanja o tretmanu</vt:lpstr>
      <vt:lpstr>Klijentova predviđanja o tretmanu</vt:lpstr>
      <vt:lpstr>Strategije za razvijanje terapijske suradnje</vt:lpstr>
      <vt:lpstr>Aktivno surađuj s klijentom</vt:lpstr>
      <vt:lpstr>Demonstracija empatije, brižnosti, optimizma, iskrenosti, razumijevanja i kompetentnosti</vt:lpstr>
      <vt:lpstr>Prilagođavanje terapijskog stila pacijentovim specifičnim karakteristikama</vt:lpstr>
      <vt:lpstr>Ublažavanje neugode</vt:lpstr>
      <vt:lpstr>Traženje povratne informacije</vt:lpstr>
      <vt:lpstr>Identificiranje i rješavanje problema vezanih uz terapijsku suradnju</vt:lpstr>
      <vt:lpstr>Identificiranje i rješavanje problema vezanih uz terapijsku suradnju</vt:lpstr>
      <vt:lpstr>Konceptualizacija problema i planiranje suradnje</vt:lpstr>
      <vt:lpstr>KONCEPTUALIZACIJA UZROKA PROBLEMA</vt:lpstr>
      <vt:lpstr>Konceptualizacija uzroka problema</vt:lpstr>
      <vt:lpstr>Terapijska suradnja kao sredstvo postizanja terapijskih ciljeva</vt:lpstr>
      <vt:lpstr>Korištenje pozitivnog osnaživanja</vt:lpstr>
      <vt:lpstr>KORIŠTENJE SAMOOTKRIVANJA:</vt:lpstr>
      <vt:lpstr>Neslaganje s klijentovim negativnim vjerovanjima</vt:lpstr>
      <vt:lpstr>Stvaranje atmosfere razumijevanja u kombinaciji s realnim optimizmom</vt:lpstr>
      <vt:lpstr>Izražavanje žaljenja zbog terapijskih ograničenja</vt:lpstr>
      <vt:lpstr>Rad na problemima terapijske suradnje i generaliziranje na odnose s ostalim ljudima</vt:lpstr>
      <vt:lpstr>PowerPoint Presentation</vt:lpstr>
      <vt:lpstr>PowerPoint Presentation</vt:lpstr>
      <vt:lpstr>Kada klijenti trebaju povratnu informaciju o svojem interpersonalnom stilu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Razvijanje i korištenje terapijske suradnje</dc:title>
  <dc:creator>Psiholog</dc:creator>
  <cp:lastModifiedBy>hubikotvr@outlook.com</cp:lastModifiedBy>
  <cp:revision>1206</cp:revision>
  <dcterms:created xsi:type="dcterms:W3CDTF">2025-05-19T15:33:02Z</dcterms:created>
  <dcterms:modified xsi:type="dcterms:W3CDTF">2025-06-11T15:29:53Z</dcterms:modified>
</cp:coreProperties>
</file>