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1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risnik" initials="K" lastIdx="17" clrIdx="0">
    <p:extLst>
      <p:ext uri="{19B8F6BF-5375-455C-9EA6-DF929625EA0E}">
        <p15:presenceInfo xmlns:p15="http://schemas.microsoft.com/office/powerpoint/2012/main" userId="Korisni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BF25DF-860C-9566-FD07-F73E789024E7}" v="6" dt="2025-06-05T09:33:41.6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3.svg"/><Relationship Id="rId1" Type="http://schemas.openxmlformats.org/officeDocument/2006/relationships/image" Target="../media/image3.png"/><Relationship Id="rId6" Type="http://schemas.openxmlformats.org/officeDocument/2006/relationships/image" Target="../media/image7.svg"/><Relationship Id="rId5" Type="http://schemas.openxmlformats.org/officeDocument/2006/relationships/image" Target="../media/image5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7.pn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3.svg"/><Relationship Id="rId1" Type="http://schemas.openxmlformats.org/officeDocument/2006/relationships/image" Target="../media/image3.png"/><Relationship Id="rId6" Type="http://schemas.openxmlformats.org/officeDocument/2006/relationships/image" Target="../media/image7.svg"/><Relationship Id="rId5" Type="http://schemas.openxmlformats.org/officeDocument/2006/relationships/image" Target="../media/image5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982AC6-38FD-4365-A482-7E8C0F7E55EB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1F36608-B022-4562-98BE-2A4AF5C1C165}">
      <dgm:prSet/>
      <dgm:spPr/>
      <dgm:t>
        <a:bodyPr/>
        <a:lstStyle/>
        <a:p>
          <a:r>
            <a:rPr lang="en-US" b="0" i="0" dirty="0" err="1"/>
            <a:t>Toplin</a:t>
          </a:r>
          <a:r>
            <a:rPr lang="hr-HR" b="0" i="0" dirty="0"/>
            <a:t>a</a:t>
          </a:r>
          <a:r>
            <a:rPr lang="en-US" b="0" i="0" dirty="0"/>
            <a:t>, </a:t>
          </a:r>
          <a:r>
            <a:rPr lang="en-US" b="0" i="0" dirty="0" err="1"/>
            <a:t>pouzdanost</a:t>
          </a:r>
          <a:r>
            <a:rPr lang="en-US" b="0" i="0" dirty="0"/>
            <a:t>, </a:t>
          </a:r>
          <a:r>
            <a:rPr lang="en-US" b="0" i="0" dirty="0" err="1"/>
            <a:t>empatij</a:t>
          </a:r>
          <a:r>
            <a:rPr lang="hr-HR" b="0" i="0" dirty="0"/>
            <a:t>a</a:t>
          </a:r>
          <a:r>
            <a:rPr lang="en-US" b="0" i="0" dirty="0"/>
            <a:t>, </a:t>
          </a:r>
          <a:r>
            <a:rPr lang="en-US" b="0" i="0" dirty="0" err="1"/>
            <a:t>iskrenost</a:t>
          </a:r>
          <a:r>
            <a:rPr lang="en-US" b="0" i="0" dirty="0"/>
            <a:t>, </a:t>
          </a:r>
          <a:r>
            <a:rPr lang="en-US" b="0" i="0" dirty="0" err="1"/>
            <a:t>povjerenj</a:t>
          </a:r>
          <a:r>
            <a:rPr lang="hr-HR" b="0" i="0" dirty="0"/>
            <a:t>e</a:t>
          </a:r>
          <a:r>
            <a:rPr lang="en-US" b="0" i="0" dirty="0"/>
            <a:t> </a:t>
          </a:r>
          <a:r>
            <a:rPr lang="en-US" b="0" i="0" dirty="0" err="1"/>
            <a:t>i</a:t>
          </a:r>
          <a:r>
            <a:rPr lang="en-US" b="0" i="0" dirty="0"/>
            <a:t> </a:t>
          </a:r>
          <a:r>
            <a:rPr lang="en-US" b="0" i="0" dirty="0" err="1"/>
            <a:t>odnos</a:t>
          </a:r>
          <a:r>
            <a:rPr lang="hr-HR" b="0" i="0" dirty="0"/>
            <a:t> </a:t>
          </a:r>
          <a:r>
            <a:rPr lang="en-US" b="0" i="0" dirty="0"/>
            <a:t>-</a:t>
          </a:r>
          <a:r>
            <a:rPr lang="hr-HR" b="0" i="0" dirty="0"/>
            <a:t> </a:t>
          </a:r>
          <a:r>
            <a:rPr lang="en-US" b="0" i="0" dirty="0"/>
            <a:t>od </a:t>
          </a:r>
          <a:r>
            <a:rPr lang="en-US" b="0" i="0" dirty="0" err="1"/>
            <a:t>prvog</a:t>
          </a:r>
          <a:r>
            <a:rPr lang="en-US" b="0" i="0" dirty="0"/>
            <a:t> </a:t>
          </a:r>
          <a:r>
            <a:rPr lang="en-US" b="0" i="0" dirty="0" err="1"/>
            <a:t>kontakta</a:t>
          </a:r>
          <a:endParaRPr lang="en-US" dirty="0"/>
        </a:p>
      </dgm:t>
    </dgm:pt>
    <dgm:pt modelId="{AEA78FCF-8C90-4FA5-9961-874EECA59623}" type="parTrans" cxnId="{EB2606BF-F458-41AE-ADAE-734D00D6A0F3}">
      <dgm:prSet/>
      <dgm:spPr/>
      <dgm:t>
        <a:bodyPr/>
        <a:lstStyle/>
        <a:p>
          <a:endParaRPr lang="en-US"/>
        </a:p>
      </dgm:t>
    </dgm:pt>
    <dgm:pt modelId="{FF2B8CAC-2BD6-416C-9335-357E51628E2E}" type="sibTrans" cxnId="{EB2606BF-F458-41AE-ADAE-734D00D6A0F3}">
      <dgm:prSet/>
      <dgm:spPr/>
      <dgm:t>
        <a:bodyPr/>
        <a:lstStyle/>
        <a:p>
          <a:endParaRPr lang="en-US"/>
        </a:p>
      </dgm:t>
    </dgm:pt>
    <dgm:pt modelId="{60275CF0-EB5E-48A4-AA94-DBB68D95B03F}">
      <dgm:prSet/>
      <dgm:spPr/>
      <dgm:t>
        <a:bodyPr/>
        <a:lstStyle/>
        <a:p>
          <a:r>
            <a:rPr lang="en-US" b="0" i="0" dirty="0" err="1"/>
            <a:t>Prilagođavanje</a:t>
          </a:r>
          <a:r>
            <a:rPr lang="en-US" b="0" i="0" dirty="0"/>
            <a:t> </a:t>
          </a:r>
          <a:r>
            <a:rPr lang="en-US" b="0" i="0" dirty="0" err="1"/>
            <a:t>odnosa</a:t>
          </a:r>
          <a:r>
            <a:rPr lang="en-US" b="0" i="0" dirty="0"/>
            <a:t> </a:t>
          </a:r>
          <a:r>
            <a:rPr lang="en-US" b="0" i="0" dirty="0" err="1"/>
            <a:t>pojedinom</a:t>
          </a:r>
          <a:r>
            <a:rPr lang="en-US" b="0" i="0" dirty="0"/>
            <a:t> </a:t>
          </a:r>
          <a:r>
            <a:rPr lang="en-US" b="0" i="0" dirty="0" err="1"/>
            <a:t>klijentu</a:t>
          </a:r>
          <a:endParaRPr lang="en-US" dirty="0"/>
        </a:p>
      </dgm:t>
    </dgm:pt>
    <dgm:pt modelId="{838E54D9-DF0A-4901-B6F2-CFD443C11F22}" type="parTrans" cxnId="{4CC9CEBF-F4E2-4B8A-B851-DC358309FDE9}">
      <dgm:prSet/>
      <dgm:spPr/>
      <dgm:t>
        <a:bodyPr/>
        <a:lstStyle/>
        <a:p>
          <a:endParaRPr lang="en-US"/>
        </a:p>
      </dgm:t>
    </dgm:pt>
    <dgm:pt modelId="{8EF67D12-B9D5-45FE-9027-04D264B50A92}" type="sibTrans" cxnId="{4CC9CEBF-F4E2-4B8A-B851-DC358309FDE9}">
      <dgm:prSet/>
      <dgm:spPr/>
      <dgm:t>
        <a:bodyPr/>
        <a:lstStyle/>
        <a:p>
          <a:endParaRPr lang="en-US"/>
        </a:p>
      </dgm:t>
    </dgm:pt>
    <dgm:pt modelId="{E99ECC84-2A30-45C5-B6C3-7973CF752C9C}">
      <dgm:prSet/>
      <dgm:spPr/>
      <dgm:t>
        <a:bodyPr/>
        <a:lstStyle/>
        <a:p>
          <a:r>
            <a:rPr lang="en-US" b="0" i="0"/>
            <a:t>Zajednički dogovor o ciljevima i zadaćama tretmana</a:t>
          </a:r>
          <a:endParaRPr lang="en-US"/>
        </a:p>
      </dgm:t>
    </dgm:pt>
    <dgm:pt modelId="{07DD7371-29FB-458F-95E9-08668E2CA2EF}" type="parTrans" cxnId="{80EDE739-3139-4A7D-AF54-7CC51B151988}">
      <dgm:prSet/>
      <dgm:spPr/>
      <dgm:t>
        <a:bodyPr/>
        <a:lstStyle/>
        <a:p>
          <a:endParaRPr lang="en-US"/>
        </a:p>
      </dgm:t>
    </dgm:pt>
    <dgm:pt modelId="{F0A99D3B-5646-4AB5-9C79-671A3817B320}" type="sibTrans" cxnId="{80EDE739-3139-4A7D-AF54-7CC51B151988}">
      <dgm:prSet/>
      <dgm:spPr/>
      <dgm:t>
        <a:bodyPr/>
        <a:lstStyle/>
        <a:p>
          <a:endParaRPr lang="en-US"/>
        </a:p>
      </dgm:t>
    </dgm:pt>
    <dgm:pt modelId="{0CCA57EB-24A1-4BE3-BD9A-6668380ADD1E}">
      <dgm:prSet/>
      <dgm:spPr/>
      <dgm:t>
        <a:bodyPr/>
        <a:lstStyle/>
        <a:p>
          <a:r>
            <a:rPr lang="en-US" b="0" i="0" dirty="0" err="1"/>
            <a:t>Briga</a:t>
          </a:r>
          <a:r>
            <a:rPr lang="en-US" b="0" i="0" dirty="0"/>
            <a:t> o </a:t>
          </a:r>
          <a:r>
            <a:rPr lang="en-US" b="0" i="0" dirty="0" err="1"/>
            <a:t>negativnim</a:t>
          </a:r>
          <a:r>
            <a:rPr lang="en-US" b="0" i="0" dirty="0"/>
            <a:t> </a:t>
          </a:r>
          <a:r>
            <a:rPr lang="en-US" b="0" i="0" dirty="0" err="1" smtClean="0"/>
            <a:t>reakcijama</a:t>
          </a:r>
          <a:r>
            <a:rPr lang="hr-HR" b="0" i="0" dirty="0" smtClean="0"/>
            <a:t> klijenata</a:t>
          </a:r>
          <a:endParaRPr lang="en-US" dirty="0"/>
        </a:p>
      </dgm:t>
    </dgm:pt>
    <dgm:pt modelId="{79952E46-FF7F-4581-B960-367CD0C2543E}" type="parTrans" cxnId="{3A64BACD-6DB6-4391-9DAD-1E042703748F}">
      <dgm:prSet/>
      <dgm:spPr/>
      <dgm:t>
        <a:bodyPr/>
        <a:lstStyle/>
        <a:p>
          <a:endParaRPr lang="en-US"/>
        </a:p>
      </dgm:t>
    </dgm:pt>
    <dgm:pt modelId="{4BB51B22-9C04-45A9-A932-D553371DC26B}" type="sibTrans" cxnId="{3A64BACD-6DB6-4391-9DAD-1E042703748F}">
      <dgm:prSet/>
      <dgm:spPr/>
      <dgm:t>
        <a:bodyPr/>
        <a:lstStyle/>
        <a:p>
          <a:endParaRPr lang="en-US"/>
        </a:p>
      </dgm:t>
    </dgm:pt>
    <dgm:pt modelId="{298FA4A7-0FB8-4777-842B-9A44E579255B}">
      <dgm:prSet/>
      <dgm:spPr/>
      <dgm:t>
        <a:bodyPr/>
        <a:lstStyle/>
        <a:p>
          <a:r>
            <a:rPr lang="en-US" b="0" i="0" dirty="0" err="1"/>
            <a:t>Cilj</a:t>
          </a:r>
          <a:r>
            <a:rPr lang="en-US" b="0" i="0" dirty="0"/>
            <a:t>: </a:t>
          </a:r>
          <a:r>
            <a:rPr lang="en-US" b="0" i="0" dirty="0" err="1"/>
            <a:t>klijenti</a:t>
          </a:r>
          <a:r>
            <a:rPr lang="en-US" b="0" i="0" dirty="0"/>
            <a:t> </a:t>
          </a:r>
          <a:r>
            <a:rPr lang="hr-HR" b="0" i="0" dirty="0"/>
            <a:t>se </a:t>
          </a:r>
          <a:r>
            <a:rPr lang="en-US" b="0" i="0" dirty="0" err="1"/>
            <a:t>osjećaju</a:t>
          </a:r>
          <a:r>
            <a:rPr lang="hr-HR" b="0" i="0" dirty="0"/>
            <a:t> </a:t>
          </a:r>
          <a:r>
            <a:rPr lang="en-US" b="0" i="0" dirty="0"/>
            <a:t>-</a:t>
          </a:r>
          <a:r>
            <a:rPr lang="hr-HR" b="0" i="0" dirty="0"/>
            <a:t> </a:t>
          </a:r>
          <a:r>
            <a:rPr lang="en-US" b="0" i="0" dirty="0" err="1"/>
            <a:t>sigurno</a:t>
          </a:r>
          <a:r>
            <a:rPr lang="en-US" b="0" i="0" dirty="0"/>
            <a:t>, </a:t>
          </a:r>
          <a:r>
            <a:rPr lang="en-US" b="0" i="0" dirty="0" err="1"/>
            <a:t>poštovano</a:t>
          </a:r>
          <a:r>
            <a:rPr lang="en-US" b="0" i="0" dirty="0"/>
            <a:t>, </a:t>
          </a:r>
          <a:r>
            <a:rPr lang="en-US" b="0" i="0" dirty="0" err="1"/>
            <a:t>shvaćeno</a:t>
          </a:r>
          <a:r>
            <a:rPr lang="en-US" b="0" i="0" dirty="0"/>
            <a:t> </a:t>
          </a:r>
          <a:r>
            <a:rPr lang="en-US" b="0" i="0" dirty="0" err="1"/>
            <a:t>i</a:t>
          </a:r>
          <a:r>
            <a:rPr lang="en-US" b="0" i="0" dirty="0"/>
            <a:t> </a:t>
          </a:r>
          <a:r>
            <a:rPr lang="en-US" b="0" i="0" dirty="0" err="1"/>
            <a:t>zbrinuto</a:t>
          </a:r>
          <a:endParaRPr lang="en-US" dirty="0"/>
        </a:p>
      </dgm:t>
    </dgm:pt>
    <dgm:pt modelId="{3B305A0B-9674-4038-87A6-B91B9A0D6520}" type="parTrans" cxnId="{9E6E135E-38A8-41AD-BE4A-780A81A9BB57}">
      <dgm:prSet/>
      <dgm:spPr/>
      <dgm:t>
        <a:bodyPr/>
        <a:lstStyle/>
        <a:p>
          <a:endParaRPr lang="en-US"/>
        </a:p>
      </dgm:t>
    </dgm:pt>
    <dgm:pt modelId="{3BE7E5EE-6235-4068-A935-AF6DCB3B7B01}" type="sibTrans" cxnId="{9E6E135E-38A8-41AD-BE4A-780A81A9BB57}">
      <dgm:prSet/>
      <dgm:spPr/>
      <dgm:t>
        <a:bodyPr/>
        <a:lstStyle/>
        <a:p>
          <a:endParaRPr lang="en-US"/>
        </a:p>
      </dgm:t>
    </dgm:pt>
    <dgm:pt modelId="{2A7832F5-46EE-4B65-8383-7210035F5AD9}" type="pres">
      <dgm:prSet presAssocID="{29982AC6-38FD-4365-A482-7E8C0F7E55EB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BF642258-E730-40C4-B601-0A3342A40D1E}" type="pres">
      <dgm:prSet presAssocID="{41F36608-B022-4562-98BE-2A4AF5C1C165}" presName="thickLine" presStyleLbl="alignNode1" presStyleIdx="0" presStyleCnt="5"/>
      <dgm:spPr/>
    </dgm:pt>
    <dgm:pt modelId="{ABB72C46-7842-4CF6-8146-E3DD26BC65B1}" type="pres">
      <dgm:prSet presAssocID="{41F36608-B022-4562-98BE-2A4AF5C1C165}" presName="horz1" presStyleCnt="0"/>
      <dgm:spPr/>
    </dgm:pt>
    <dgm:pt modelId="{BB9D718F-BD16-4176-9406-2BA0C4334926}" type="pres">
      <dgm:prSet presAssocID="{41F36608-B022-4562-98BE-2A4AF5C1C165}" presName="tx1" presStyleLbl="revTx" presStyleIdx="0" presStyleCnt="5"/>
      <dgm:spPr/>
      <dgm:t>
        <a:bodyPr/>
        <a:lstStyle/>
        <a:p>
          <a:endParaRPr lang="hr-HR"/>
        </a:p>
      </dgm:t>
    </dgm:pt>
    <dgm:pt modelId="{2EF78EB8-2B65-4BA2-9F0B-94F5BC086015}" type="pres">
      <dgm:prSet presAssocID="{41F36608-B022-4562-98BE-2A4AF5C1C165}" presName="vert1" presStyleCnt="0"/>
      <dgm:spPr/>
    </dgm:pt>
    <dgm:pt modelId="{0064BAC1-1582-4A11-A763-95D300AA26AC}" type="pres">
      <dgm:prSet presAssocID="{60275CF0-EB5E-48A4-AA94-DBB68D95B03F}" presName="thickLine" presStyleLbl="alignNode1" presStyleIdx="1" presStyleCnt="5"/>
      <dgm:spPr/>
    </dgm:pt>
    <dgm:pt modelId="{11C33ABA-E71B-440D-9568-560CCB0672D0}" type="pres">
      <dgm:prSet presAssocID="{60275CF0-EB5E-48A4-AA94-DBB68D95B03F}" presName="horz1" presStyleCnt="0"/>
      <dgm:spPr/>
    </dgm:pt>
    <dgm:pt modelId="{8C52806A-CDEE-4BD5-BB35-AE580B72F80A}" type="pres">
      <dgm:prSet presAssocID="{60275CF0-EB5E-48A4-AA94-DBB68D95B03F}" presName="tx1" presStyleLbl="revTx" presStyleIdx="1" presStyleCnt="5"/>
      <dgm:spPr/>
      <dgm:t>
        <a:bodyPr/>
        <a:lstStyle/>
        <a:p>
          <a:endParaRPr lang="hr-HR"/>
        </a:p>
      </dgm:t>
    </dgm:pt>
    <dgm:pt modelId="{DEBE2292-26DE-4F2C-815E-2A7A1379D4CA}" type="pres">
      <dgm:prSet presAssocID="{60275CF0-EB5E-48A4-AA94-DBB68D95B03F}" presName="vert1" presStyleCnt="0"/>
      <dgm:spPr/>
    </dgm:pt>
    <dgm:pt modelId="{80F13BB1-E9F6-432F-8174-87E6CA23BABF}" type="pres">
      <dgm:prSet presAssocID="{E99ECC84-2A30-45C5-B6C3-7973CF752C9C}" presName="thickLine" presStyleLbl="alignNode1" presStyleIdx="2" presStyleCnt="5"/>
      <dgm:spPr/>
    </dgm:pt>
    <dgm:pt modelId="{D321748F-57C7-4D0E-8F76-31A269893E06}" type="pres">
      <dgm:prSet presAssocID="{E99ECC84-2A30-45C5-B6C3-7973CF752C9C}" presName="horz1" presStyleCnt="0"/>
      <dgm:spPr/>
    </dgm:pt>
    <dgm:pt modelId="{5FFE3107-0A05-4667-AE3A-2A3AEBFE252C}" type="pres">
      <dgm:prSet presAssocID="{E99ECC84-2A30-45C5-B6C3-7973CF752C9C}" presName="tx1" presStyleLbl="revTx" presStyleIdx="2" presStyleCnt="5"/>
      <dgm:spPr/>
      <dgm:t>
        <a:bodyPr/>
        <a:lstStyle/>
        <a:p>
          <a:endParaRPr lang="hr-HR"/>
        </a:p>
      </dgm:t>
    </dgm:pt>
    <dgm:pt modelId="{CF0CEDF3-4470-40A1-9611-E8AC33ACDAB0}" type="pres">
      <dgm:prSet presAssocID="{E99ECC84-2A30-45C5-B6C3-7973CF752C9C}" presName="vert1" presStyleCnt="0"/>
      <dgm:spPr/>
    </dgm:pt>
    <dgm:pt modelId="{8B9E9394-C6C2-4C44-9593-63EB09EADAE7}" type="pres">
      <dgm:prSet presAssocID="{0CCA57EB-24A1-4BE3-BD9A-6668380ADD1E}" presName="thickLine" presStyleLbl="alignNode1" presStyleIdx="3" presStyleCnt="5"/>
      <dgm:spPr/>
    </dgm:pt>
    <dgm:pt modelId="{9F40CBC6-01EC-4B1D-82B0-124C34571E8B}" type="pres">
      <dgm:prSet presAssocID="{0CCA57EB-24A1-4BE3-BD9A-6668380ADD1E}" presName="horz1" presStyleCnt="0"/>
      <dgm:spPr/>
    </dgm:pt>
    <dgm:pt modelId="{2E329B0E-33F2-4B5E-9E74-EA5BA54F9DC2}" type="pres">
      <dgm:prSet presAssocID="{0CCA57EB-24A1-4BE3-BD9A-6668380ADD1E}" presName="tx1" presStyleLbl="revTx" presStyleIdx="3" presStyleCnt="5"/>
      <dgm:spPr/>
      <dgm:t>
        <a:bodyPr/>
        <a:lstStyle/>
        <a:p>
          <a:endParaRPr lang="hr-HR"/>
        </a:p>
      </dgm:t>
    </dgm:pt>
    <dgm:pt modelId="{3D873221-3C4B-47F6-B26F-69998929741E}" type="pres">
      <dgm:prSet presAssocID="{0CCA57EB-24A1-4BE3-BD9A-6668380ADD1E}" presName="vert1" presStyleCnt="0"/>
      <dgm:spPr/>
    </dgm:pt>
    <dgm:pt modelId="{C7561F8C-0DD3-4508-ADE6-2DC82592EF84}" type="pres">
      <dgm:prSet presAssocID="{298FA4A7-0FB8-4777-842B-9A44E579255B}" presName="thickLine" presStyleLbl="alignNode1" presStyleIdx="4" presStyleCnt="5"/>
      <dgm:spPr/>
    </dgm:pt>
    <dgm:pt modelId="{5DBA6003-261B-4B1C-9E47-2E44DEF53BB4}" type="pres">
      <dgm:prSet presAssocID="{298FA4A7-0FB8-4777-842B-9A44E579255B}" presName="horz1" presStyleCnt="0"/>
      <dgm:spPr/>
    </dgm:pt>
    <dgm:pt modelId="{A6F86E97-7F09-446F-93F4-1A0428C10DBE}" type="pres">
      <dgm:prSet presAssocID="{298FA4A7-0FB8-4777-842B-9A44E579255B}" presName="tx1" presStyleLbl="revTx" presStyleIdx="4" presStyleCnt="5"/>
      <dgm:spPr/>
      <dgm:t>
        <a:bodyPr/>
        <a:lstStyle/>
        <a:p>
          <a:endParaRPr lang="hr-HR"/>
        </a:p>
      </dgm:t>
    </dgm:pt>
    <dgm:pt modelId="{B2A06E47-DF57-4247-AF11-F3EB6BA68DD2}" type="pres">
      <dgm:prSet presAssocID="{298FA4A7-0FB8-4777-842B-9A44E579255B}" presName="vert1" presStyleCnt="0"/>
      <dgm:spPr/>
    </dgm:pt>
  </dgm:ptLst>
  <dgm:cxnLst>
    <dgm:cxn modelId="{9E6E135E-38A8-41AD-BE4A-780A81A9BB57}" srcId="{29982AC6-38FD-4365-A482-7E8C0F7E55EB}" destId="{298FA4A7-0FB8-4777-842B-9A44E579255B}" srcOrd="4" destOrd="0" parTransId="{3B305A0B-9674-4038-87A6-B91B9A0D6520}" sibTransId="{3BE7E5EE-6235-4068-A935-AF6DCB3B7B01}"/>
    <dgm:cxn modelId="{BB4867AE-4CFA-4F5D-A27B-533A56F375DA}" type="presOf" srcId="{29982AC6-38FD-4365-A482-7E8C0F7E55EB}" destId="{2A7832F5-46EE-4B65-8383-7210035F5AD9}" srcOrd="0" destOrd="0" presId="urn:microsoft.com/office/officeart/2008/layout/LinedList"/>
    <dgm:cxn modelId="{4CC9CEBF-F4E2-4B8A-B851-DC358309FDE9}" srcId="{29982AC6-38FD-4365-A482-7E8C0F7E55EB}" destId="{60275CF0-EB5E-48A4-AA94-DBB68D95B03F}" srcOrd="1" destOrd="0" parTransId="{838E54D9-DF0A-4901-B6F2-CFD443C11F22}" sibTransId="{8EF67D12-B9D5-45FE-9027-04D264B50A92}"/>
    <dgm:cxn modelId="{9BBD5573-ADFD-4B17-8A3E-C1A2D278A7BC}" type="presOf" srcId="{0CCA57EB-24A1-4BE3-BD9A-6668380ADD1E}" destId="{2E329B0E-33F2-4B5E-9E74-EA5BA54F9DC2}" srcOrd="0" destOrd="0" presId="urn:microsoft.com/office/officeart/2008/layout/LinedList"/>
    <dgm:cxn modelId="{8EEC9173-3C87-4F77-A098-8091F3B327CF}" type="presOf" srcId="{E99ECC84-2A30-45C5-B6C3-7973CF752C9C}" destId="{5FFE3107-0A05-4667-AE3A-2A3AEBFE252C}" srcOrd="0" destOrd="0" presId="urn:microsoft.com/office/officeart/2008/layout/LinedList"/>
    <dgm:cxn modelId="{117FAC4F-9FFE-40E1-A979-D2068496F8C2}" type="presOf" srcId="{41F36608-B022-4562-98BE-2A4AF5C1C165}" destId="{BB9D718F-BD16-4176-9406-2BA0C4334926}" srcOrd="0" destOrd="0" presId="urn:microsoft.com/office/officeart/2008/layout/LinedList"/>
    <dgm:cxn modelId="{AEB20497-3A79-4EEB-8A91-A996AD48DA2C}" type="presOf" srcId="{60275CF0-EB5E-48A4-AA94-DBB68D95B03F}" destId="{8C52806A-CDEE-4BD5-BB35-AE580B72F80A}" srcOrd="0" destOrd="0" presId="urn:microsoft.com/office/officeart/2008/layout/LinedList"/>
    <dgm:cxn modelId="{3A64BACD-6DB6-4391-9DAD-1E042703748F}" srcId="{29982AC6-38FD-4365-A482-7E8C0F7E55EB}" destId="{0CCA57EB-24A1-4BE3-BD9A-6668380ADD1E}" srcOrd="3" destOrd="0" parTransId="{79952E46-FF7F-4581-B960-367CD0C2543E}" sibTransId="{4BB51B22-9C04-45A9-A932-D553371DC26B}"/>
    <dgm:cxn modelId="{80EDE739-3139-4A7D-AF54-7CC51B151988}" srcId="{29982AC6-38FD-4365-A482-7E8C0F7E55EB}" destId="{E99ECC84-2A30-45C5-B6C3-7973CF752C9C}" srcOrd="2" destOrd="0" parTransId="{07DD7371-29FB-458F-95E9-08668E2CA2EF}" sibTransId="{F0A99D3B-5646-4AB5-9C79-671A3817B320}"/>
    <dgm:cxn modelId="{09A7F593-4943-4201-90D8-5E709D591BD1}" type="presOf" srcId="{298FA4A7-0FB8-4777-842B-9A44E579255B}" destId="{A6F86E97-7F09-446F-93F4-1A0428C10DBE}" srcOrd="0" destOrd="0" presId="urn:microsoft.com/office/officeart/2008/layout/LinedList"/>
    <dgm:cxn modelId="{EB2606BF-F458-41AE-ADAE-734D00D6A0F3}" srcId="{29982AC6-38FD-4365-A482-7E8C0F7E55EB}" destId="{41F36608-B022-4562-98BE-2A4AF5C1C165}" srcOrd="0" destOrd="0" parTransId="{AEA78FCF-8C90-4FA5-9961-874EECA59623}" sibTransId="{FF2B8CAC-2BD6-416C-9335-357E51628E2E}"/>
    <dgm:cxn modelId="{34B4868E-D21F-4B95-BB1C-616DEEF83AF9}" type="presParOf" srcId="{2A7832F5-46EE-4B65-8383-7210035F5AD9}" destId="{BF642258-E730-40C4-B601-0A3342A40D1E}" srcOrd="0" destOrd="0" presId="urn:microsoft.com/office/officeart/2008/layout/LinedList"/>
    <dgm:cxn modelId="{1CAC08CD-B109-40E4-8547-93DB2E82ECD7}" type="presParOf" srcId="{2A7832F5-46EE-4B65-8383-7210035F5AD9}" destId="{ABB72C46-7842-4CF6-8146-E3DD26BC65B1}" srcOrd="1" destOrd="0" presId="urn:microsoft.com/office/officeart/2008/layout/LinedList"/>
    <dgm:cxn modelId="{1E4EBC57-850A-4688-B674-00B7AF07D808}" type="presParOf" srcId="{ABB72C46-7842-4CF6-8146-E3DD26BC65B1}" destId="{BB9D718F-BD16-4176-9406-2BA0C4334926}" srcOrd="0" destOrd="0" presId="urn:microsoft.com/office/officeart/2008/layout/LinedList"/>
    <dgm:cxn modelId="{167581EB-4CA3-4C14-A9DC-96702E3DC973}" type="presParOf" srcId="{ABB72C46-7842-4CF6-8146-E3DD26BC65B1}" destId="{2EF78EB8-2B65-4BA2-9F0B-94F5BC086015}" srcOrd="1" destOrd="0" presId="urn:microsoft.com/office/officeart/2008/layout/LinedList"/>
    <dgm:cxn modelId="{9176E2CE-EE11-44F0-8ACC-01854C3EB76E}" type="presParOf" srcId="{2A7832F5-46EE-4B65-8383-7210035F5AD9}" destId="{0064BAC1-1582-4A11-A763-95D300AA26AC}" srcOrd="2" destOrd="0" presId="urn:microsoft.com/office/officeart/2008/layout/LinedList"/>
    <dgm:cxn modelId="{54D1545D-2C14-4668-A645-0A840AA2F169}" type="presParOf" srcId="{2A7832F5-46EE-4B65-8383-7210035F5AD9}" destId="{11C33ABA-E71B-440D-9568-560CCB0672D0}" srcOrd="3" destOrd="0" presId="urn:microsoft.com/office/officeart/2008/layout/LinedList"/>
    <dgm:cxn modelId="{4BC93066-5EEB-421B-9254-D40F03C102E8}" type="presParOf" srcId="{11C33ABA-E71B-440D-9568-560CCB0672D0}" destId="{8C52806A-CDEE-4BD5-BB35-AE580B72F80A}" srcOrd="0" destOrd="0" presId="urn:microsoft.com/office/officeart/2008/layout/LinedList"/>
    <dgm:cxn modelId="{57D5CC6B-750F-4D72-90DA-3C1F53AC4334}" type="presParOf" srcId="{11C33ABA-E71B-440D-9568-560CCB0672D0}" destId="{DEBE2292-26DE-4F2C-815E-2A7A1379D4CA}" srcOrd="1" destOrd="0" presId="urn:microsoft.com/office/officeart/2008/layout/LinedList"/>
    <dgm:cxn modelId="{0DB630DC-ED84-4D15-915E-1790173C5F93}" type="presParOf" srcId="{2A7832F5-46EE-4B65-8383-7210035F5AD9}" destId="{80F13BB1-E9F6-432F-8174-87E6CA23BABF}" srcOrd="4" destOrd="0" presId="urn:microsoft.com/office/officeart/2008/layout/LinedList"/>
    <dgm:cxn modelId="{2B3658E3-3437-46EE-AAF5-106593073190}" type="presParOf" srcId="{2A7832F5-46EE-4B65-8383-7210035F5AD9}" destId="{D321748F-57C7-4D0E-8F76-31A269893E06}" srcOrd="5" destOrd="0" presId="urn:microsoft.com/office/officeart/2008/layout/LinedList"/>
    <dgm:cxn modelId="{49D2F24A-C5BE-490B-B315-8AEC538D8AFA}" type="presParOf" srcId="{D321748F-57C7-4D0E-8F76-31A269893E06}" destId="{5FFE3107-0A05-4667-AE3A-2A3AEBFE252C}" srcOrd="0" destOrd="0" presId="urn:microsoft.com/office/officeart/2008/layout/LinedList"/>
    <dgm:cxn modelId="{DA630900-6688-48E6-B5B3-99006D9D800F}" type="presParOf" srcId="{D321748F-57C7-4D0E-8F76-31A269893E06}" destId="{CF0CEDF3-4470-40A1-9611-E8AC33ACDAB0}" srcOrd="1" destOrd="0" presId="urn:microsoft.com/office/officeart/2008/layout/LinedList"/>
    <dgm:cxn modelId="{3F1F98EE-9135-40A0-9C34-8F5EFDC38CC4}" type="presParOf" srcId="{2A7832F5-46EE-4B65-8383-7210035F5AD9}" destId="{8B9E9394-C6C2-4C44-9593-63EB09EADAE7}" srcOrd="6" destOrd="0" presId="urn:microsoft.com/office/officeart/2008/layout/LinedList"/>
    <dgm:cxn modelId="{02BA7650-2644-4EED-A533-2041DD78AAE0}" type="presParOf" srcId="{2A7832F5-46EE-4B65-8383-7210035F5AD9}" destId="{9F40CBC6-01EC-4B1D-82B0-124C34571E8B}" srcOrd="7" destOrd="0" presId="urn:microsoft.com/office/officeart/2008/layout/LinedList"/>
    <dgm:cxn modelId="{1761ED3C-1EF3-4B3B-9116-B44D82A9E96B}" type="presParOf" srcId="{9F40CBC6-01EC-4B1D-82B0-124C34571E8B}" destId="{2E329B0E-33F2-4B5E-9E74-EA5BA54F9DC2}" srcOrd="0" destOrd="0" presId="urn:microsoft.com/office/officeart/2008/layout/LinedList"/>
    <dgm:cxn modelId="{289AE697-C3BB-4EA2-AAF1-1E33AC9E2136}" type="presParOf" srcId="{9F40CBC6-01EC-4B1D-82B0-124C34571E8B}" destId="{3D873221-3C4B-47F6-B26F-69998929741E}" srcOrd="1" destOrd="0" presId="urn:microsoft.com/office/officeart/2008/layout/LinedList"/>
    <dgm:cxn modelId="{3D4BC4BA-2300-49F0-AB01-DE9D4E3C9C20}" type="presParOf" srcId="{2A7832F5-46EE-4B65-8383-7210035F5AD9}" destId="{C7561F8C-0DD3-4508-ADE6-2DC82592EF84}" srcOrd="8" destOrd="0" presId="urn:microsoft.com/office/officeart/2008/layout/LinedList"/>
    <dgm:cxn modelId="{D749C8F8-1C36-44BD-9469-C04AA7D01392}" type="presParOf" srcId="{2A7832F5-46EE-4B65-8383-7210035F5AD9}" destId="{5DBA6003-261B-4B1C-9E47-2E44DEF53BB4}" srcOrd="9" destOrd="0" presId="urn:microsoft.com/office/officeart/2008/layout/LinedList"/>
    <dgm:cxn modelId="{A11A990C-CBE1-40C9-98ED-B830441488E2}" type="presParOf" srcId="{5DBA6003-261B-4B1C-9E47-2E44DEF53BB4}" destId="{A6F86E97-7F09-446F-93F4-1A0428C10DBE}" srcOrd="0" destOrd="0" presId="urn:microsoft.com/office/officeart/2008/layout/LinedList"/>
    <dgm:cxn modelId="{CE380078-9FF2-4E33-91B9-6707DB3E6C35}" type="presParOf" srcId="{5DBA6003-261B-4B1C-9E47-2E44DEF53BB4}" destId="{B2A06E47-DF57-4247-AF11-F3EB6BA68DD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4C3337-9138-4CC7-82A1-4D3328F22A1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830D122-5ABD-4EA8-B484-AF8D8D74BEFF}">
      <dgm:prSet custT="1"/>
      <dgm:spPr/>
      <dgm:t>
        <a:bodyPr/>
        <a:lstStyle/>
        <a:p>
          <a:r>
            <a:rPr lang="en-US" sz="2000" b="1" i="0" dirty="0" err="1"/>
            <a:t>Dovoljno</a:t>
          </a:r>
          <a:r>
            <a:rPr lang="en-US" sz="2000" b="1" i="0" dirty="0"/>
            <a:t> </a:t>
          </a:r>
          <a:r>
            <a:rPr lang="en-US" sz="2000" b="1" i="0" dirty="0" err="1"/>
            <a:t>vremena</a:t>
          </a:r>
          <a:r>
            <a:rPr lang="en-US" sz="2000" b="1" i="0" dirty="0"/>
            <a:t> </a:t>
          </a:r>
          <a:r>
            <a:rPr lang="en-US" sz="2000" b="1" i="0" dirty="0" err="1"/>
            <a:t>uložiti</a:t>
          </a:r>
          <a:r>
            <a:rPr lang="en-US" sz="2000" b="1" i="0" dirty="0"/>
            <a:t> u </a:t>
          </a:r>
          <a:r>
            <a:rPr lang="en-US" sz="2000" b="1" i="0" dirty="0" err="1"/>
            <a:t>odnos</a:t>
          </a:r>
          <a:endParaRPr lang="en-US" sz="2000" b="1" dirty="0"/>
        </a:p>
      </dgm:t>
    </dgm:pt>
    <dgm:pt modelId="{E294552B-637C-4F99-AC9E-75179D331065}" type="parTrans" cxnId="{3C18C138-2DE2-4494-861E-38A00A6B4667}">
      <dgm:prSet/>
      <dgm:spPr/>
      <dgm:t>
        <a:bodyPr/>
        <a:lstStyle/>
        <a:p>
          <a:endParaRPr lang="en-US"/>
        </a:p>
      </dgm:t>
    </dgm:pt>
    <dgm:pt modelId="{3EF60262-64D2-406A-9240-24F990A3929E}" type="sibTrans" cxnId="{3C18C138-2DE2-4494-861E-38A00A6B4667}">
      <dgm:prSet/>
      <dgm:spPr/>
      <dgm:t>
        <a:bodyPr/>
        <a:lstStyle/>
        <a:p>
          <a:endParaRPr lang="en-US"/>
        </a:p>
      </dgm:t>
    </dgm:pt>
    <dgm:pt modelId="{5CAB83D9-B582-4D2E-AF03-88F6D044A5C6}">
      <dgm:prSet custT="1"/>
      <dgm:spPr/>
      <dgm:t>
        <a:bodyPr/>
        <a:lstStyle/>
        <a:p>
          <a:r>
            <a:rPr lang="en-US" sz="2000" b="1" i="0" dirty="0" err="1"/>
            <a:t>Terapeutski</a:t>
          </a:r>
          <a:r>
            <a:rPr lang="en-US" sz="2000" b="1" i="0" dirty="0"/>
            <a:t> </a:t>
          </a:r>
          <a:r>
            <a:rPr lang="en-US" sz="2000" b="1" i="0" dirty="0" err="1"/>
            <a:t>učinak</a:t>
          </a:r>
          <a:r>
            <a:rPr lang="en-US" sz="2000" b="1" i="0" dirty="0"/>
            <a:t> &gt; </a:t>
          </a:r>
          <a:r>
            <a:rPr lang="en-US" sz="2000" b="1" i="0" dirty="0" err="1"/>
            <a:t>klijenti</a:t>
          </a:r>
          <a:r>
            <a:rPr lang="en-US" sz="2000" b="1" i="0" dirty="0"/>
            <a:t> </a:t>
          </a:r>
          <a:r>
            <a:rPr lang="en-US" sz="2000" b="1" i="0" dirty="0" err="1"/>
            <a:t>uoče</a:t>
          </a:r>
          <a:r>
            <a:rPr lang="en-US" sz="2000" b="1" i="0" dirty="0"/>
            <a:t> </a:t>
          </a:r>
          <a:r>
            <a:rPr lang="en-US" sz="2000" b="1" i="0" dirty="0" err="1"/>
            <a:t>poboljšanje</a:t>
          </a:r>
          <a:endParaRPr lang="en-US" sz="2000" b="1" dirty="0"/>
        </a:p>
      </dgm:t>
    </dgm:pt>
    <dgm:pt modelId="{0FC63EA1-7CFB-4DD6-8B73-17CD09966372}" type="parTrans" cxnId="{DBBD2762-F7CF-4F4B-9089-0FDBA749F795}">
      <dgm:prSet/>
      <dgm:spPr/>
      <dgm:t>
        <a:bodyPr/>
        <a:lstStyle/>
        <a:p>
          <a:endParaRPr lang="en-US"/>
        </a:p>
      </dgm:t>
    </dgm:pt>
    <dgm:pt modelId="{A7993CF2-9C25-4A78-AB3A-D54189BDC425}" type="sibTrans" cxnId="{DBBD2762-F7CF-4F4B-9089-0FDBA749F795}">
      <dgm:prSet/>
      <dgm:spPr/>
      <dgm:t>
        <a:bodyPr/>
        <a:lstStyle/>
        <a:p>
          <a:endParaRPr lang="en-US"/>
        </a:p>
      </dgm:t>
    </dgm:pt>
    <dgm:pt modelId="{BB311F4D-1013-4170-831A-440A557EC62F}">
      <dgm:prSet custT="1"/>
      <dgm:spPr/>
      <dgm:t>
        <a:bodyPr/>
        <a:lstStyle/>
        <a:p>
          <a:r>
            <a:rPr lang="en-US" sz="2000" b="1" i="0" dirty="0" err="1"/>
            <a:t>Više</a:t>
          </a:r>
          <a:r>
            <a:rPr lang="en-US" sz="2000" b="1" i="0" dirty="0"/>
            <a:t> se </a:t>
          </a:r>
          <a:r>
            <a:rPr lang="en-US" sz="2000" b="1" i="0" dirty="0" err="1">
              <a:latin typeface="Seaford Display"/>
            </a:rPr>
            <a:t>usredotočiti</a:t>
          </a:r>
          <a:r>
            <a:rPr lang="en-US" sz="2000" b="1" i="0" dirty="0"/>
            <a:t> </a:t>
          </a:r>
          <a:r>
            <a:rPr lang="en-US" sz="2000" b="1" i="0" dirty="0" err="1"/>
            <a:t>na</a:t>
          </a:r>
          <a:r>
            <a:rPr lang="en-US" sz="2000" b="1" i="0" dirty="0"/>
            <a:t> </a:t>
          </a:r>
          <a:r>
            <a:rPr lang="en-US" sz="2000" b="1" i="0" dirty="0" err="1"/>
            <a:t>odnos</a:t>
          </a:r>
          <a:r>
            <a:rPr lang="en-US" sz="2000" b="1" i="0" dirty="0"/>
            <a:t> u </a:t>
          </a:r>
          <a:r>
            <a:rPr lang="en-US" sz="2000" b="1" i="0" dirty="0" err="1"/>
            <a:t>terapijama</a:t>
          </a:r>
          <a:r>
            <a:rPr lang="en-US" sz="2000" b="1" i="0" dirty="0"/>
            <a:t> s </a:t>
          </a:r>
          <a:r>
            <a:rPr lang="en-US" sz="2000" b="1" i="0" dirty="0" err="1"/>
            <a:t>klijentima</a:t>
          </a:r>
          <a:r>
            <a:rPr lang="en-US" sz="2000" b="1" i="0" dirty="0"/>
            <a:t> s </a:t>
          </a:r>
          <a:r>
            <a:rPr lang="en-US" sz="2000" b="1" i="0" dirty="0" err="1"/>
            <a:t>disfunkcionalnim</a:t>
          </a:r>
          <a:r>
            <a:rPr lang="en-US" sz="2000" b="1" i="0" dirty="0"/>
            <a:t> </a:t>
          </a:r>
          <a:r>
            <a:rPr lang="en-US" sz="2000" b="1" i="0" dirty="0" err="1"/>
            <a:t>crtama</a:t>
          </a:r>
          <a:r>
            <a:rPr lang="en-US" sz="2000" b="1" i="0" dirty="0"/>
            <a:t> </a:t>
          </a:r>
          <a:r>
            <a:rPr lang="en-US" sz="2000" b="1" i="0" dirty="0" err="1"/>
            <a:t>ličnosti</a:t>
          </a:r>
          <a:r>
            <a:rPr lang="en-US" sz="2000" b="1" i="0" dirty="0"/>
            <a:t> </a:t>
          </a:r>
          <a:r>
            <a:rPr lang="en-US" sz="2000" b="1" i="0" dirty="0" err="1"/>
            <a:t>ili</a:t>
          </a:r>
          <a:r>
            <a:rPr lang="en-US" sz="2000" b="1" i="0" dirty="0"/>
            <a:t> </a:t>
          </a:r>
          <a:r>
            <a:rPr lang="en-US" sz="2000" b="1" i="0" dirty="0" err="1"/>
            <a:t>ozbiljnim</a:t>
          </a:r>
          <a:r>
            <a:rPr lang="en-US" sz="2000" b="1" i="0" dirty="0"/>
            <a:t> </a:t>
          </a:r>
          <a:r>
            <a:rPr lang="en-US" sz="2000" b="1" i="0" dirty="0" err="1"/>
            <a:t>psihičkim</a:t>
          </a:r>
          <a:r>
            <a:rPr lang="en-US" sz="2000" b="1" i="0" dirty="0"/>
            <a:t> </a:t>
          </a:r>
          <a:r>
            <a:rPr lang="en-US" sz="2000" b="1" i="0" dirty="0" err="1"/>
            <a:t>oboljenjima</a:t>
          </a:r>
          <a:r>
            <a:rPr lang="hr-HR" sz="2000" b="1" i="0" dirty="0"/>
            <a:t> (imaju negativna uvjerenja o sebi i drugima)</a:t>
          </a:r>
          <a:endParaRPr lang="en-US" sz="2000" b="1" dirty="0"/>
        </a:p>
      </dgm:t>
    </dgm:pt>
    <dgm:pt modelId="{91591376-BBED-4099-AEF3-73B84D03D11F}" type="parTrans" cxnId="{2A49271B-D876-44F1-952C-3E6937CDF2F9}">
      <dgm:prSet/>
      <dgm:spPr/>
      <dgm:t>
        <a:bodyPr/>
        <a:lstStyle/>
        <a:p>
          <a:endParaRPr lang="en-US"/>
        </a:p>
      </dgm:t>
    </dgm:pt>
    <dgm:pt modelId="{8C26F8BD-1FFE-436B-827C-BF60F38C0633}" type="sibTrans" cxnId="{2A49271B-D876-44F1-952C-3E6937CDF2F9}">
      <dgm:prSet/>
      <dgm:spPr/>
      <dgm:t>
        <a:bodyPr/>
        <a:lstStyle/>
        <a:p>
          <a:endParaRPr lang="en-US"/>
        </a:p>
      </dgm:t>
    </dgm:pt>
    <dgm:pt modelId="{7390BB94-2365-4788-A062-3C8800429349}">
      <dgm:prSet custT="1"/>
      <dgm:spPr/>
      <dgm:t>
        <a:bodyPr/>
        <a:lstStyle/>
        <a:p>
          <a:r>
            <a:rPr lang="en-US" sz="2000" b="1" i="0" dirty="0" err="1"/>
            <a:t>Važna</a:t>
          </a:r>
          <a:r>
            <a:rPr lang="en-US" sz="2000" b="1" i="0" dirty="0"/>
            <a:t> dobra </a:t>
          </a:r>
          <a:r>
            <a:rPr lang="en-US" sz="2000" b="1" i="0" dirty="0" err="1"/>
            <a:t>konceptualizacija</a:t>
          </a:r>
          <a:r>
            <a:rPr lang="en-US" sz="2000" b="1" i="0" dirty="0"/>
            <a:t> </a:t>
          </a:r>
          <a:r>
            <a:rPr lang="en-US" sz="2000" b="1" i="0" dirty="0" err="1"/>
            <a:t>slučaja</a:t>
          </a:r>
          <a:endParaRPr lang="en-US" sz="2000" b="1" dirty="0"/>
        </a:p>
      </dgm:t>
    </dgm:pt>
    <dgm:pt modelId="{232E7239-C7E4-4E1B-A67A-94A776223C6F}" type="parTrans" cxnId="{1F89B59D-676E-48DA-B58D-83E0EB227341}">
      <dgm:prSet/>
      <dgm:spPr/>
      <dgm:t>
        <a:bodyPr/>
        <a:lstStyle/>
        <a:p>
          <a:endParaRPr lang="en-US"/>
        </a:p>
      </dgm:t>
    </dgm:pt>
    <dgm:pt modelId="{AB53984C-76EA-4913-982E-068B075F5563}" type="sibTrans" cxnId="{1F89B59D-676E-48DA-B58D-83E0EB227341}">
      <dgm:prSet/>
      <dgm:spPr/>
      <dgm:t>
        <a:bodyPr/>
        <a:lstStyle/>
        <a:p>
          <a:endParaRPr lang="en-US"/>
        </a:p>
      </dgm:t>
    </dgm:pt>
    <dgm:pt modelId="{4CE997E0-4D9B-4A57-A0D6-FE1A1F716179}" type="pres">
      <dgm:prSet presAssocID="{D74C3337-9138-4CC7-82A1-4D3328F22A1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D5BCD0DD-CC73-4172-B515-B7027DD7BDC4}" type="pres">
      <dgm:prSet presAssocID="{7830D122-5ABD-4EA8-B484-AF8D8D74BEFF}" presName="thickLine" presStyleLbl="alignNode1" presStyleIdx="0" presStyleCnt="4"/>
      <dgm:spPr/>
    </dgm:pt>
    <dgm:pt modelId="{25DD0E80-EFB3-4898-9398-CFBD44BE2E05}" type="pres">
      <dgm:prSet presAssocID="{7830D122-5ABD-4EA8-B484-AF8D8D74BEFF}" presName="horz1" presStyleCnt="0"/>
      <dgm:spPr/>
    </dgm:pt>
    <dgm:pt modelId="{3FD2BAD7-D5AE-4E04-A2C9-5BFE029F2F70}" type="pres">
      <dgm:prSet presAssocID="{7830D122-5ABD-4EA8-B484-AF8D8D74BEFF}" presName="tx1" presStyleLbl="revTx" presStyleIdx="0" presStyleCnt="4"/>
      <dgm:spPr/>
      <dgm:t>
        <a:bodyPr/>
        <a:lstStyle/>
        <a:p>
          <a:endParaRPr lang="hr-HR"/>
        </a:p>
      </dgm:t>
    </dgm:pt>
    <dgm:pt modelId="{2BDE4764-DC6A-4FE3-B86A-50E4D3E2F84E}" type="pres">
      <dgm:prSet presAssocID="{7830D122-5ABD-4EA8-B484-AF8D8D74BEFF}" presName="vert1" presStyleCnt="0"/>
      <dgm:spPr/>
    </dgm:pt>
    <dgm:pt modelId="{6B344064-AF1D-45DF-8FC1-F26F78F2E38B}" type="pres">
      <dgm:prSet presAssocID="{5CAB83D9-B582-4D2E-AF03-88F6D044A5C6}" presName="thickLine" presStyleLbl="alignNode1" presStyleIdx="1" presStyleCnt="4"/>
      <dgm:spPr/>
    </dgm:pt>
    <dgm:pt modelId="{F9B5C5CE-35F6-4463-8E43-6F4126D11030}" type="pres">
      <dgm:prSet presAssocID="{5CAB83D9-B582-4D2E-AF03-88F6D044A5C6}" presName="horz1" presStyleCnt="0"/>
      <dgm:spPr/>
    </dgm:pt>
    <dgm:pt modelId="{EA6E3E2B-0615-46E6-8EA8-C22A5DDA07FC}" type="pres">
      <dgm:prSet presAssocID="{5CAB83D9-B582-4D2E-AF03-88F6D044A5C6}" presName="tx1" presStyleLbl="revTx" presStyleIdx="1" presStyleCnt="4"/>
      <dgm:spPr/>
      <dgm:t>
        <a:bodyPr/>
        <a:lstStyle/>
        <a:p>
          <a:endParaRPr lang="hr-HR"/>
        </a:p>
      </dgm:t>
    </dgm:pt>
    <dgm:pt modelId="{CBF762E0-869F-4888-8002-3F862D36EE4E}" type="pres">
      <dgm:prSet presAssocID="{5CAB83D9-B582-4D2E-AF03-88F6D044A5C6}" presName="vert1" presStyleCnt="0"/>
      <dgm:spPr/>
    </dgm:pt>
    <dgm:pt modelId="{8DD4C773-CD51-42A2-A60F-8C9FE11FEF4B}" type="pres">
      <dgm:prSet presAssocID="{BB311F4D-1013-4170-831A-440A557EC62F}" presName="thickLine" presStyleLbl="alignNode1" presStyleIdx="2" presStyleCnt="4"/>
      <dgm:spPr/>
    </dgm:pt>
    <dgm:pt modelId="{5C72950E-30E4-4FFC-AB36-C4B8F0C0BDCB}" type="pres">
      <dgm:prSet presAssocID="{BB311F4D-1013-4170-831A-440A557EC62F}" presName="horz1" presStyleCnt="0"/>
      <dgm:spPr/>
    </dgm:pt>
    <dgm:pt modelId="{A865DFDE-9810-4688-B342-916E29DFDD58}" type="pres">
      <dgm:prSet presAssocID="{BB311F4D-1013-4170-831A-440A557EC62F}" presName="tx1" presStyleLbl="revTx" presStyleIdx="2" presStyleCnt="4"/>
      <dgm:spPr/>
      <dgm:t>
        <a:bodyPr/>
        <a:lstStyle/>
        <a:p>
          <a:endParaRPr lang="hr-HR"/>
        </a:p>
      </dgm:t>
    </dgm:pt>
    <dgm:pt modelId="{5C9F7FB8-CC42-4BBE-B431-1FED1F1C5D5C}" type="pres">
      <dgm:prSet presAssocID="{BB311F4D-1013-4170-831A-440A557EC62F}" presName="vert1" presStyleCnt="0"/>
      <dgm:spPr/>
    </dgm:pt>
    <dgm:pt modelId="{31AD8A5E-17CF-4094-B8B1-FD9E55C981DF}" type="pres">
      <dgm:prSet presAssocID="{7390BB94-2365-4788-A062-3C8800429349}" presName="thickLine" presStyleLbl="alignNode1" presStyleIdx="3" presStyleCnt="4"/>
      <dgm:spPr/>
    </dgm:pt>
    <dgm:pt modelId="{33322DD8-F03E-420F-8E93-E912BB1C6B66}" type="pres">
      <dgm:prSet presAssocID="{7390BB94-2365-4788-A062-3C8800429349}" presName="horz1" presStyleCnt="0"/>
      <dgm:spPr/>
    </dgm:pt>
    <dgm:pt modelId="{EAD623A4-CEAD-4A6A-9F79-52C90CFB9065}" type="pres">
      <dgm:prSet presAssocID="{7390BB94-2365-4788-A062-3C8800429349}" presName="tx1" presStyleLbl="revTx" presStyleIdx="3" presStyleCnt="4"/>
      <dgm:spPr/>
      <dgm:t>
        <a:bodyPr/>
        <a:lstStyle/>
        <a:p>
          <a:endParaRPr lang="hr-HR"/>
        </a:p>
      </dgm:t>
    </dgm:pt>
    <dgm:pt modelId="{A905AF99-9CD3-4A76-9ACE-939E86D43A58}" type="pres">
      <dgm:prSet presAssocID="{7390BB94-2365-4788-A062-3C8800429349}" presName="vert1" presStyleCnt="0"/>
      <dgm:spPr/>
    </dgm:pt>
  </dgm:ptLst>
  <dgm:cxnLst>
    <dgm:cxn modelId="{1F89B59D-676E-48DA-B58D-83E0EB227341}" srcId="{D74C3337-9138-4CC7-82A1-4D3328F22A1E}" destId="{7390BB94-2365-4788-A062-3C8800429349}" srcOrd="3" destOrd="0" parTransId="{232E7239-C7E4-4E1B-A67A-94A776223C6F}" sibTransId="{AB53984C-76EA-4913-982E-068B075F5563}"/>
    <dgm:cxn modelId="{DBBD2762-F7CF-4F4B-9089-0FDBA749F795}" srcId="{D74C3337-9138-4CC7-82A1-4D3328F22A1E}" destId="{5CAB83D9-B582-4D2E-AF03-88F6D044A5C6}" srcOrd="1" destOrd="0" parTransId="{0FC63EA1-7CFB-4DD6-8B73-17CD09966372}" sibTransId="{A7993CF2-9C25-4A78-AB3A-D54189BDC425}"/>
    <dgm:cxn modelId="{AD10FEA5-A6DD-4E8F-80E4-4D5CCDA7F0E8}" type="presOf" srcId="{7830D122-5ABD-4EA8-B484-AF8D8D74BEFF}" destId="{3FD2BAD7-D5AE-4E04-A2C9-5BFE029F2F70}" srcOrd="0" destOrd="0" presId="urn:microsoft.com/office/officeart/2008/layout/LinedList"/>
    <dgm:cxn modelId="{0CC71F6D-6908-49B0-9BB5-9E1FA8A5C1C2}" type="presOf" srcId="{5CAB83D9-B582-4D2E-AF03-88F6D044A5C6}" destId="{EA6E3E2B-0615-46E6-8EA8-C22A5DDA07FC}" srcOrd="0" destOrd="0" presId="urn:microsoft.com/office/officeart/2008/layout/LinedList"/>
    <dgm:cxn modelId="{3C18C138-2DE2-4494-861E-38A00A6B4667}" srcId="{D74C3337-9138-4CC7-82A1-4D3328F22A1E}" destId="{7830D122-5ABD-4EA8-B484-AF8D8D74BEFF}" srcOrd="0" destOrd="0" parTransId="{E294552B-637C-4F99-AC9E-75179D331065}" sibTransId="{3EF60262-64D2-406A-9240-24F990A3929E}"/>
    <dgm:cxn modelId="{D7B5DD25-FC25-4A2A-B09B-101244E663D6}" type="presOf" srcId="{BB311F4D-1013-4170-831A-440A557EC62F}" destId="{A865DFDE-9810-4688-B342-916E29DFDD58}" srcOrd="0" destOrd="0" presId="urn:microsoft.com/office/officeart/2008/layout/LinedList"/>
    <dgm:cxn modelId="{2A49271B-D876-44F1-952C-3E6937CDF2F9}" srcId="{D74C3337-9138-4CC7-82A1-4D3328F22A1E}" destId="{BB311F4D-1013-4170-831A-440A557EC62F}" srcOrd="2" destOrd="0" parTransId="{91591376-BBED-4099-AEF3-73B84D03D11F}" sibTransId="{8C26F8BD-1FFE-436B-827C-BF60F38C0633}"/>
    <dgm:cxn modelId="{3006CA9A-95D5-468B-9D6A-DB62C1913079}" type="presOf" srcId="{D74C3337-9138-4CC7-82A1-4D3328F22A1E}" destId="{4CE997E0-4D9B-4A57-A0D6-FE1A1F716179}" srcOrd="0" destOrd="0" presId="urn:microsoft.com/office/officeart/2008/layout/LinedList"/>
    <dgm:cxn modelId="{E8411B0C-B598-4C97-AE8E-205D621DB5FC}" type="presOf" srcId="{7390BB94-2365-4788-A062-3C8800429349}" destId="{EAD623A4-CEAD-4A6A-9F79-52C90CFB9065}" srcOrd="0" destOrd="0" presId="urn:microsoft.com/office/officeart/2008/layout/LinedList"/>
    <dgm:cxn modelId="{C71F46AF-26D6-4351-B4D0-093A8437011E}" type="presParOf" srcId="{4CE997E0-4D9B-4A57-A0D6-FE1A1F716179}" destId="{D5BCD0DD-CC73-4172-B515-B7027DD7BDC4}" srcOrd="0" destOrd="0" presId="urn:microsoft.com/office/officeart/2008/layout/LinedList"/>
    <dgm:cxn modelId="{B30B0315-1552-4CCA-9831-ADE211A336D4}" type="presParOf" srcId="{4CE997E0-4D9B-4A57-A0D6-FE1A1F716179}" destId="{25DD0E80-EFB3-4898-9398-CFBD44BE2E05}" srcOrd="1" destOrd="0" presId="urn:microsoft.com/office/officeart/2008/layout/LinedList"/>
    <dgm:cxn modelId="{BF1688E5-4C8B-44BF-872B-1DCBF2EBBC11}" type="presParOf" srcId="{25DD0E80-EFB3-4898-9398-CFBD44BE2E05}" destId="{3FD2BAD7-D5AE-4E04-A2C9-5BFE029F2F70}" srcOrd="0" destOrd="0" presId="urn:microsoft.com/office/officeart/2008/layout/LinedList"/>
    <dgm:cxn modelId="{41910501-AC3A-4548-965D-15F2F51749C1}" type="presParOf" srcId="{25DD0E80-EFB3-4898-9398-CFBD44BE2E05}" destId="{2BDE4764-DC6A-4FE3-B86A-50E4D3E2F84E}" srcOrd="1" destOrd="0" presId="urn:microsoft.com/office/officeart/2008/layout/LinedList"/>
    <dgm:cxn modelId="{D8C965A3-9574-4848-9066-C111DDB7E827}" type="presParOf" srcId="{4CE997E0-4D9B-4A57-A0D6-FE1A1F716179}" destId="{6B344064-AF1D-45DF-8FC1-F26F78F2E38B}" srcOrd="2" destOrd="0" presId="urn:microsoft.com/office/officeart/2008/layout/LinedList"/>
    <dgm:cxn modelId="{109BA5EB-1586-4670-8E54-198A2D9CED72}" type="presParOf" srcId="{4CE997E0-4D9B-4A57-A0D6-FE1A1F716179}" destId="{F9B5C5CE-35F6-4463-8E43-6F4126D11030}" srcOrd="3" destOrd="0" presId="urn:microsoft.com/office/officeart/2008/layout/LinedList"/>
    <dgm:cxn modelId="{90A222AB-AF6A-43B2-91AA-637B9412B3CE}" type="presParOf" srcId="{F9B5C5CE-35F6-4463-8E43-6F4126D11030}" destId="{EA6E3E2B-0615-46E6-8EA8-C22A5DDA07FC}" srcOrd="0" destOrd="0" presId="urn:microsoft.com/office/officeart/2008/layout/LinedList"/>
    <dgm:cxn modelId="{D3802D0D-EBB9-4BE2-B606-4CC75C0B2C87}" type="presParOf" srcId="{F9B5C5CE-35F6-4463-8E43-6F4126D11030}" destId="{CBF762E0-869F-4888-8002-3F862D36EE4E}" srcOrd="1" destOrd="0" presId="urn:microsoft.com/office/officeart/2008/layout/LinedList"/>
    <dgm:cxn modelId="{38F208D4-15F8-493F-887A-9742ECE20EB5}" type="presParOf" srcId="{4CE997E0-4D9B-4A57-A0D6-FE1A1F716179}" destId="{8DD4C773-CD51-42A2-A60F-8C9FE11FEF4B}" srcOrd="4" destOrd="0" presId="urn:microsoft.com/office/officeart/2008/layout/LinedList"/>
    <dgm:cxn modelId="{95EDA678-25BB-47A4-BB24-98B3BACA0BAA}" type="presParOf" srcId="{4CE997E0-4D9B-4A57-A0D6-FE1A1F716179}" destId="{5C72950E-30E4-4FFC-AB36-C4B8F0C0BDCB}" srcOrd="5" destOrd="0" presId="urn:microsoft.com/office/officeart/2008/layout/LinedList"/>
    <dgm:cxn modelId="{ADFB74A7-3B82-4B78-94BF-18595BCA2F08}" type="presParOf" srcId="{5C72950E-30E4-4FFC-AB36-C4B8F0C0BDCB}" destId="{A865DFDE-9810-4688-B342-916E29DFDD58}" srcOrd="0" destOrd="0" presId="urn:microsoft.com/office/officeart/2008/layout/LinedList"/>
    <dgm:cxn modelId="{749BD015-FB5F-4FCF-8839-6C0ED122CA51}" type="presParOf" srcId="{5C72950E-30E4-4FFC-AB36-C4B8F0C0BDCB}" destId="{5C9F7FB8-CC42-4BBE-B431-1FED1F1C5D5C}" srcOrd="1" destOrd="0" presId="urn:microsoft.com/office/officeart/2008/layout/LinedList"/>
    <dgm:cxn modelId="{5E9DA573-5299-40D8-9F38-8BE6039B7250}" type="presParOf" srcId="{4CE997E0-4D9B-4A57-A0D6-FE1A1F716179}" destId="{31AD8A5E-17CF-4094-B8B1-FD9E55C981DF}" srcOrd="6" destOrd="0" presId="urn:microsoft.com/office/officeart/2008/layout/LinedList"/>
    <dgm:cxn modelId="{FBCB8B7E-2B9E-45CE-BDDA-78608C8C7EF5}" type="presParOf" srcId="{4CE997E0-4D9B-4A57-A0D6-FE1A1F716179}" destId="{33322DD8-F03E-420F-8E93-E912BB1C6B66}" srcOrd="7" destOrd="0" presId="urn:microsoft.com/office/officeart/2008/layout/LinedList"/>
    <dgm:cxn modelId="{C71B8E1B-A416-4041-9F07-7DF99B748B7F}" type="presParOf" srcId="{33322DD8-F03E-420F-8E93-E912BB1C6B66}" destId="{EAD623A4-CEAD-4A6A-9F79-52C90CFB9065}" srcOrd="0" destOrd="0" presId="urn:microsoft.com/office/officeart/2008/layout/LinedList"/>
    <dgm:cxn modelId="{F2762522-DF5B-4A5B-AE4C-E958FA984B45}" type="presParOf" srcId="{33322DD8-F03E-420F-8E93-E912BB1C6B66}" destId="{A905AF99-9CD3-4A76-9ACE-939E86D43A5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F8D831-9F47-4096-B28F-39E439875EA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2339584-8224-44DD-ACDA-4A3ECABE5775}">
      <dgm:prSet custT="1"/>
      <dgm:spPr/>
      <dgm:t>
        <a:bodyPr/>
        <a:lstStyle/>
        <a:p>
          <a:r>
            <a:rPr lang="en-US" sz="2000" dirty="0"/>
            <a:t>"</a:t>
          </a:r>
          <a:r>
            <a:rPr lang="en-US" sz="2000" dirty="0" err="1"/>
            <a:t>Stalo</a:t>
          </a:r>
          <a:r>
            <a:rPr lang="en-US" sz="2000" dirty="0"/>
            <a:t> mi je do </a:t>
          </a:r>
          <a:r>
            <a:rPr lang="hr-HR" sz="2000" dirty="0" smtClean="0"/>
            <a:t>vas</a:t>
          </a:r>
          <a:r>
            <a:rPr lang="en-US" sz="2000" dirty="0"/>
            <a:t> </a:t>
          </a:r>
          <a:r>
            <a:rPr lang="en-US" sz="2000" dirty="0" err="1"/>
            <a:t>i</a:t>
          </a:r>
          <a:r>
            <a:rPr lang="en-US" sz="2000" dirty="0"/>
            <a:t> </a:t>
          </a:r>
          <a:r>
            <a:rPr lang="en-US" sz="2000" dirty="0" err="1"/>
            <a:t>cijenim</a:t>
          </a:r>
          <a:r>
            <a:rPr lang="en-US" sz="2000" dirty="0"/>
            <a:t> </a:t>
          </a:r>
          <a:r>
            <a:rPr lang="hr-HR" sz="2000" dirty="0" smtClean="0"/>
            <a:t>vas</a:t>
          </a:r>
          <a:r>
            <a:rPr lang="en-US" sz="2000" dirty="0" smtClean="0"/>
            <a:t>."</a:t>
          </a:r>
          <a:endParaRPr lang="en-US" sz="2000" dirty="0"/>
        </a:p>
      </dgm:t>
    </dgm:pt>
    <dgm:pt modelId="{8D4C5C24-9C24-4493-A032-A78900A55A5F}" type="parTrans" cxnId="{471624F9-4EF8-4474-A7E7-CD7A861F430B}">
      <dgm:prSet/>
      <dgm:spPr/>
      <dgm:t>
        <a:bodyPr/>
        <a:lstStyle/>
        <a:p>
          <a:endParaRPr lang="en-US"/>
        </a:p>
      </dgm:t>
    </dgm:pt>
    <dgm:pt modelId="{C171A4E3-F636-46CD-945C-8E3E38EFD24B}" type="sibTrans" cxnId="{471624F9-4EF8-4474-A7E7-CD7A861F430B}">
      <dgm:prSet/>
      <dgm:spPr/>
      <dgm:t>
        <a:bodyPr/>
        <a:lstStyle/>
        <a:p>
          <a:endParaRPr lang="en-US"/>
        </a:p>
      </dgm:t>
    </dgm:pt>
    <dgm:pt modelId="{68A4F534-2511-422F-A48F-24F4DF0BCC37}">
      <dgm:prSet custT="1"/>
      <dgm:spPr/>
      <dgm:t>
        <a:bodyPr/>
        <a:lstStyle/>
        <a:p>
          <a:r>
            <a:rPr lang="en-US" sz="2000" dirty="0"/>
            <a:t>"</a:t>
          </a:r>
          <a:r>
            <a:rPr lang="en-US" sz="2000" dirty="0" err="1"/>
            <a:t>Želim</a:t>
          </a:r>
          <a:r>
            <a:rPr lang="en-US" sz="2000" dirty="0"/>
            <a:t> </a:t>
          </a:r>
          <a:r>
            <a:rPr lang="en-US" sz="2000" dirty="0" err="1"/>
            <a:t>razumjeti</a:t>
          </a:r>
          <a:r>
            <a:rPr lang="en-US" sz="2000" dirty="0"/>
            <a:t> </a:t>
          </a:r>
          <a:r>
            <a:rPr lang="en-US" sz="2000" dirty="0" err="1"/>
            <a:t>što</a:t>
          </a:r>
          <a:r>
            <a:rPr lang="en-US" sz="2000" dirty="0"/>
            <a:t> </a:t>
          </a:r>
          <a:r>
            <a:rPr lang="en-US" sz="2000" dirty="0" err="1" smtClean="0"/>
            <a:t>proživljava</a:t>
          </a:r>
          <a:r>
            <a:rPr lang="hr-HR" sz="2000" dirty="0" smtClean="0"/>
            <a:t>te</a:t>
          </a:r>
          <a:r>
            <a:rPr lang="en-US" sz="2000" dirty="0"/>
            <a:t> </a:t>
          </a:r>
          <a:r>
            <a:rPr lang="en-US" sz="2000" dirty="0" err="1"/>
            <a:t>i</a:t>
          </a:r>
          <a:r>
            <a:rPr lang="en-US" sz="2000" dirty="0"/>
            <a:t> </a:t>
          </a:r>
          <a:r>
            <a:rPr lang="en-US" sz="2000" dirty="0" err="1"/>
            <a:t>pomoći</a:t>
          </a:r>
          <a:r>
            <a:rPr lang="en-US" sz="2000" dirty="0"/>
            <a:t> </a:t>
          </a:r>
          <a:r>
            <a:rPr lang="hr-HR" sz="2000" dirty="0" smtClean="0"/>
            <a:t>vam</a:t>
          </a:r>
          <a:r>
            <a:rPr lang="en-US" sz="2000" dirty="0" smtClean="0"/>
            <a:t>."</a:t>
          </a:r>
          <a:endParaRPr lang="en-US" sz="2000" dirty="0"/>
        </a:p>
      </dgm:t>
    </dgm:pt>
    <dgm:pt modelId="{E23ADFF8-A489-4B8D-B118-AB9B03CA2F50}" type="parTrans" cxnId="{B249E9A4-5B3F-486B-BBA7-F194A0F4A2CB}">
      <dgm:prSet/>
      <dgm:spPr/>
      <dgm:t>
        <a:bodyPr/>
        <a:lstStyle/>
        <a:p>
          <a:endParaRPr lang="en-US"/>
        </a:p>
      </dgm:t>
    </dgm:pt>
    <dgm:pt modelId="{019C789C-A47E-44BB-8CC2-6506BA47FCBE}" type="sibTrans" cxnId="{B249E9A4-5B3F-486B-BBA7-F194A0F4A2CB}">
      <dgm:prSet/>
      <dgm:spPr/>
      <dgm:t>
        <a:bodyPr/>
        <a:lstStyle/>
        <a:p>
          <a:endParaRPr lang="en-US"/>
        </a:p>
      </dgm:t>
    </dgm:pt>
    <dgm:pt modelId="{69D0B1BA-33CF-4950-9F91-2BBD7F2F95C4}">
      <dgm:prSet custT="1"/>
      <dgm:spPr/>
      <dgm:t>
        <a:bodyPr/>
        <a:lstStyle/>
        <a:p>
          <a:r>
            <a:rPr lang="en-US" sz="2000" dirty="0"/>
            <a:t>"</a:t>
          </a:r>
          <a:r>
            <a:rPr lang="en-US" sz="2000" dirty="0" err="1"/>
            <a:t>Uvjeren</a:t>
          </a:r>
          <a:r>
            <a:rPr lang="en-US" sz="2000" dirty="0"/>
            <a:t> </a:t>
          </a:r>
          <a:r>
            <a:rPr lang="en-US" sz="2000" dirty="0" err="1"/>
            <a:t>sam</a:t>
          </a:r>
          <a:r>
            <a:rPr lang="en-US" sz="2000" dirty="0"/>
            <a:t> da </a:t>
          </a:r>
          <a:r>
            <a:rPr lang="en-US" sz="2000" dirty="0" err="1"/>
            <a:t>možemo</a:t>
          </a:r>
          <a:r>
            <a:rPr lang="en-US" sz="2000" dirty="0"/>
            <a:t> dobro </a:t>
          </a:r>
          <a:r>
            <a:rPr lang="en-US" sz="2000" dirty="0" err="1"/>
            <a:t>surađivati</a:t>
          </a:r>
          <a:r>
            <a:rPr lang="en-US" sz="2000" dirty="0"/>
            <a:t> </a:t>
          </a:r>
          <a:r>
            <a:rPr lang="en-US" sz="2000" dirty="0" err="1"/>
            <a:t>i</a:t>
          </a:r>
          <a:r>
            <a:rPr lang="en-US" sz="2000" dirty="0"/>
            <a:t> da </a:t>
          </a:r>
          <a:r>
            <a:rPr lang="en-US" sz="2000" dirty="0" err="1"/>
            <a:t>će</a:t>
          </a:r>
          <a:r>
            <a:rPr lang="en-US" sz="2000" dirty="0"/>
            <a:t> </a:t>
          </a:r>
          <a:r>
            <a:rPr lang="hr-HR" sz="2000" dirty="0" smtClean="0"/>
            <a:t>vam</a:t>
          </a:r>
          <a:r>
            <a:rPr lang="en-US" sz="2000" dirty="0" smtClean="0"/>
            <a:t> </a:t>
          </a:r>
          <a:r>
            <a:rPr lang="en-US" sz="2000" dirty="0"/>
            <a:t>KBT </a:t>
          </a:r>
          <a:r>
            <a:rPr lang="en-US" sz="2000" dirty="0" err="1"/>
            <a:t>pomoći</a:t>
          </a:r>
          <a:r>
            <a:rPr lang="en-US" sz="2000" dirty="0"/>
            <a:t>."</a:t>
          </a:r>
        </a:p>
      </dgm:t>
    </dgm:pt>
    <dgm:pt modelId="{655DFD19-D6AE-4E84-A05B-4BC534760705}" type="parTrans" cxnId="{6424BB78-412D-44FC-9434-C9E4E35285F9}">
      <dgm:prSet/>
      <dgm:spPr/>
      <dgm:t>
        <a:bodyPr/>
        <a:lstStyle/>
        <a:p>
          <a:endParaRPr lang="en-US"/>
        </a:p>
      </dgm:t>
    </dgm:pt>
    <dgm:pt modelId="{271DFF4F-697A-457E-89D8-2C44ED309D6D}" type="sibTrans" cxnId="{6424BB78-412D-44FC-9434-C9E4E35285F9}">
      <dgm:prSet/>
      <dgm:spPr/>
      <dgm:t>
        <a:bodyPr/>
        <a:lstStyle/>
        <a:p>
          <a:endParaRPr lang="en-US"/>
        </a:p>
      </dgm:t>
    </dgm:pt>
    <dgm:pt modelId="{1529C452-FF2A-40DF-AF76-199F292931F0}">
      <dgm:prSet custT="1"/>
      <dgm:spPr/>
      <dgm:t>
        <a:bodyPr/>
        <a:lstStyle/>
        <a:p>
          <a:r>
            <a:rPr lang="en-US" sz="2000" dirty="0"/>
            <a:t>"</a:t>
          </a:r>
          <a:r>
            <a:rPr lang="en-US" sz="2000" dirty="0" err="1"/>
            <a:t>Pomogao</a:t>
          </a:r>
          <a:r>
            <a:rPr lang="en-US" sz="2000" dirty="0"/>
            <a:t> </a:t>
          </a:r>
          <a:r>
            <a:rPr lang="en-US" sz="2000" dirty="0" err="1"/>
            <a:t>sam</a:t>
          </a:r>
          <a:r>
            <a:rPr lang="en-US" sz="2000" dirty="0"/>
            <a:t> </a:t>
          </a:r>
          <a:r>
            <a:rPr lang="en-US" sz="2000" dirty="0" err="1"/>
            <a:t>i</a:t>
          </a:r>
          <a:r>
            <a:rPr lang="en-US" sz="2000" dirty="0"/>
            <a:t> </a:t>
          </a:r>
          <a:r>
            <a:rPr lang="en-US" sz="2000" dirty="0" err="1"/>
            <a:t>drugim</a:t>
          </a:r>
          <a:r>
            <a:rPr lang="en-US" sz="2000" dirty="0"/>
            <a:t> </a:t>
          </a:r>
          <a:r>
            <a:rPr lang="en-US" sz="2000" dirty="0" err="1"/>
            <a:t>klijentima</a:t>
          </a:r>
          <a:r>
            <a:rPr lang="en-US" sz="2000" dirty="0"/>
            <a:t> s </a:t>
          </a:r>
          <a:r>
            <a:rPr lang="en-US" sz="2000" dirty="0" err="1"/>
            <a:t>problemima</a:t>
          </a:r>
          <a:r>
            <a:rPr lang="en-US" sz="2000" dirty="0"/>
            <a:t> </a:t>
          </a:r>
          <a:r>
            <a:rPr lang="en-US" sz="2000" dirty="0" err="1"/>
            <a:t>poput</a:t>
          </a:r>
          <a:r>
            <a:rPr lang="en-US" sz="2000" dirty="0"/>
            <a:t> </a:t>
          </a:r>
          <a:r>
            <a:rPr lang="en-US" sz="2000" dirty="0" err="1"/>
            <a:t>vašeg</a:t>
          </a:r>
          <a:r>
            <a:rPr lang="en-US" sz="2000" dirty="0"/>
            <a:t>."</a:t>
          </a:r>
        </a:p>
      </dgm:t>
    </dgm:pt>
    <dgm:pt modelId="{A9F3DA22-D25D-494A-A8CC-C412A16F566E}" type="parTrans" cxnId="{CAE3EF22-B8F4-46F5-86D4-C46725126E1A}">
      <dgm:prSet/>
      <dgm:spPr/>
      <dgm:t>
        <a:bodyPr/>
        <a:lstStyle/>
        <a:p>
          <a:endParaRPr lang="en-US"/>
        </a:p>
      </dgm:t>
    </dgm:pt>
    <dgm:pt modelId="{AD0663F6-060B-453C-B5B4-3E8C91C62265}" type="sibTrans" cxnId="{CAE3EF22-B8F4-46F5-86D4-C46725126E1A}">
      <dgm:prSet/>
      <dgm:spPr/>
      <dgm:t>
        <a:bodyPr/>
        <a:lstStyle/>
        <a:p>
          <a:endParaRPr lang="en-US"/>
        </a:p>
      </dgm:t>
    </dgm:pt>
    <dgm:pt modelId="{34C27D9B-42CA-4C32-ACA2-617742C26FA4}">
      <dgm:prSet custT="1"/>
      <dgm:spPr/>
      <dgm:t>
        <a:bodyPr/>
        <a:lstStyle/>
        <a:p>
          <a:r>
            <a:rPr lang="hr-HR" sz="2000" dirty="0" smtClean="0"/>
            <a:t>*</a:t>
          </a:r>
          <a:r>
            <a:rPr lang="en-US" sz="2000" dirty="0" smtClean="0"/>
            <a:t>U </a:t>
          </a:r>
          <a:r>
            <a:rPr lang="en-US" sz="2000" dirty="0" err="1"/>
            <a:t>slučaju</a:t>
          </a:r>
          <a:r>
            <a:rPr lang="en-US" sz="2000" dirty="0"/>
            <a:t> </a:t>
          </a:r>
          <a:r>
            <a:rPr lang="en-US" sz="2000" dirty="0" err="1"/>
            <a:t>teškoća</a:t>
          </a:r>
          <a:r>
            <a:rPr lang="en-US" sz="2000" dirty="0"/>
            <a:t> s </a:t>
          </a:r>
          <a:r>
            <a:rPr lang="en-US" sz="2000" dirty="0" err="1"/>
            <a:t>izricanjem</a:t>
          </a:r>
          <a:r>
            <a:rPr lang="en-US" sz="2000" dirty="0"/>
            <a:t> </a:t>
          </a:r>
          <a:r>
            <a:rPr lang="en-US" sz="2000" dirty="0" err="1"/>
            <a:t>podrške</a:t>
          </a:r>
          <a:r>
            <a:rPr lang="en-US" sz="2000" dirty="0"/>
            <a:t> - </a:t>
          </a:r>
          <a:r>
            <a:rPr lang="en-US" sz="2000" dirty="0" err="1"/>
            <a:t>pomoć</a:t>
          </a:r>
          <a:r>
            <a:rPr lang="en-US" sz="2000" dirty="0"/>
            <a:t> </a:t>
          </a:r>
          <a:r>
            <a:rPr lang="en-US" sz="2000" dirty="0" err="1"/>
            <a:t>supervizora</a:t>
          </a:r>
          <a:r>
            <a:rPr lang="en-US" sz="2000" dirty="0" smtClean="0"/>
            <a:t>.</a:t>
          </a:r>
          <a:endParaRPr lang="en-US" sz="2000" dirty="0"/>
        </a:p>
      </dgm:t>
    </dgm:pt>
    <dgm:pt modelId="{E6592533-9C57-4F9F-91FF-D7946823E58A}" type="parTrans" cxnId="{7B694DDE-8CFE-4F13-B3D7-3F6727814D76}">
      <dgm:prSet/>
      <dgm:spPr/>
      <dgm:t>
        <a:bodyPr/>
        <a:lstStyle/>
        <a:p>
          <a:endParaRPr lang="en-US"/>
        </a:p>
      </dgm:t>
    </dgm:pt>
    <dgm:pt modelId="{0BADFFD4-11B8-48AE-9FE0-842DDDC7673D}" type="sibTrans" cxnId="{7B694DDE-8CFE-4F13-B3D7-3F6727814D76}">
      <dgm:prSet/>
      <dgm:spPr/>
      <dgm:t>
        <a:bodyPr/>
        <a:lstStyle/>
        <a:p>
          <a:endParaRPr lang="en-US"/>
        </a:p>
      </dgm:t>
    </dgm:pt>
    <dgm:pt modelId="{440398AB-692D-4408-BBFF-9C0E276FDF11}" type="pres">
      <dgm:prSet presAssocID="{D5F8D831-9F47-4096-B28F-39E439875EA0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5A6C9EA-9E92-45C3-9FA8-3F137797F73D}" type="pres">
      <dgm:prSet presAssocID="{C2339584-8224-44DD-ACDA-4A3ECABE5775}" presName="compNode" presStyleCnt="0"/>
      <dgm:spPr/>
    </dgm:pt>
    <dgm:pt modelId="{C88EBF1E-227B-4880-839F-3FC49180BF40}" type="pres">
      <dgm:prSet presAssocID="{C2339584-8224-44DD-ACDA-4A3ECABE5775}" presName="bgRect" presStyleLbl="bgShp" presStyleIdx="0" presStyleCnt="5"/>
      <dgm:spPr/>
    </dgm:pt>
    <dgm:pt modelId="{8A894E2A-7D06-4DFE-8AD4-82728861C11C}" type="pres">
      <dgm:prSet presAssocID="{C2339584-8224-44DD-ACDA-4A3ECABE5775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"/>
        </a:ext>
      </dgm:extLst>
    </dgm:pt>
    <dgm:pt modelId="{889ADCE4-AF2C-449D-A517-4D0AAADD8241}" type="pres">
      <dgm:prSet presAssocID="{C2339584-8224-44DD-ACDA-4A3ECABE5775}" presName="spaceRect" presStyleCnt="0"/>
      <dgm:spPr/>
    </dgm:pt>
    <dgm:pt modelId="{7FBE9DA7-7076-430D-8D11-47D60F816AB2}" type="pres">
      <dgm:prSet presAssocID="{C2339584-8224-44DD-ACDA-4A3ECABE5775}" presName="parTx" presStyleLbl="revTx" presStyleIdx="0" presStyleCnt="5">
        <dgm:presLayoutVars>
          <dgm:chMax val="0"/>
          <dgm:chPref val="0"/>
        </dgm:presLayoutVars>
      </dgm:prSet>
      <dgm:spPr/>
      <dgm:t>
        <a:bodyPr/>
        <a:lstStyle/>
        <a:p>
          <a:endParaRPr lang="hr-HR"/>
        </a:p>
      </dgm:t>
    </dgm:pt>
    <dgm:pt modelId="{6C7F9F1F-0966-4890-A7B5-9113CB07BEE9}" type="pres">
      <dgm:prSet presAssocID="{C171A4E3-F636-46CD-945C-8E3E38EFD24B}" presName="sibTrans" presStyleCnt="0"/>
      <dgm:spPr/>
    </dgm:pt>
    <dgm:pt modelId="{3C8F0207-9384-49C6-B02E-11C590DC09E1}" type="pres">
      <dgm:prSet presAssocID="{68A4F534-2511-422F-A48F-24F4DF0BCC37}" presName="compNode" presStyleCnt="0"/>
      <dgm:spPr/>
    </dgm:pt>
    <dgm:pt modelId="{CB5F89AB-B463-4B43-A7CC-32231FD6F504}" type="pres">
      <dgm:prSet presAssocID="{68A4F534-2511-422F-A48F-24F4DF0BCC37}" presName="bgRect" presStyleLbl="bgShp" presStyleIdx="1" presStyleCnt="5"/>
      <dgm:spPr/>
    </dgm:pt>
    <dgm:pt modelId="{62D7D064-C719-442D-B6E2-E9B4D80394EF}" type="pres">
      <dgm:prSet presAssocID="{68A4F534-2511-422F-A48F-24F4DF0BCC37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rver"/>
        </a:ext>
      </dgm:extLst>
    </dgm:pt>
    <dgm:pt modelId="{5DB535A4-6864-4953-B629-9454E449AEA4}" type="pres">
      <dgm:prSet presAssocID="{68A4F534-2511-422F-A48F-24F4DF0BCC37}" presName="spaceRect" presStyleCnt="0"/>
      <dgm:spPr/>
    </dgm:pt>
    <dgm:pt modelId="{83AB6130-9D83-408F-9F04-58381104BE4E}" type="pres">
      <dgm:prSet presAssocID="{68A4F534-2511-422F-A48F-24F4DF0BCC37}" presName="parTx" presStyleLbl="revTx" presStyleIdx="1" presStyleCnt="5">
        <dgm:presLayoutVars>
          <dgm:chMax val="0"/>
          <dgm:chPref val="0"/>
        </dgm:presLayoutVars>
      </dgm:prSet>
      <dgm:spPr/>
      <dgm:t>
        <a:bodyPr/>
        <a:lstStyle/>
        <a:p>
          <a:endParaRPr lang="hr-HR"/>
        </a:p>
      </dgm:t>
    </dgm:pt>
    <dgm:pt modelId="{22C7D88D-C84F-4FEC-B225-2C205556FBB1}" type="pres">
      <dgm:prSet presAssocID="{019C789C-A47E-44BB-8CC2-6506BA47FCBE}" presName="sibTrans" presStyleCnt="0"/>
      <dgm:spPr/>
    </dgm:pt>
    <dgm:pt modelId="{71ABC3FB-C010-4BBD-B5AC-274D25EE45BD}" type="pres">
      <dgm:prSet presAssocID="{69D0B1BA-33CF-4950-9F91-2BBD7F2F95C4}" presName="compNode" presStyleCnt="0"/>
      <dgm:spPr/>
    </dgm:pt>
    <dgm:pt modelId="{79FA7E61-80A7-437A-9061-A5CBB01F8FD4}" type="pres">
      <dgm:prSet presAssocID="{69D0B1BA-33CF-4950-9F91-2BBD7F2F95C4}" presName="bgRect" presStyleLbl="bgShp" presStyleIdx="2" presStyleCnt="5"/>
      <dgm:spPr/>
    </dgm:pt>
    <dgm:pt modelId="{DD073133-28E9-4657-9794-7F9790E847E3}" type="pres">
      <dgm:prSet presAssocID="{69D0B1BA-33CF-4950-9F91-2BBD7F2F95C4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8FD8E54D-5FB3-4E5F-AC41-5B5CF62CF244}" type="pres">
      <dgm:prSet presAssocID="{69D0B1BA-33CF-4950-9F91-2BBD7F2F95C4}" presName="spaceRect" presStyleCnt="0"/>
      <dgm:spPr/>
    </dgm:pt>
    <dgm:pt modelId="{EA0982E6-F7C3-470A-BD2E-7ACC1C6EFDBD}" type="pres">
      <dgm:prSet presAssocID="{69D0B1BA-33CF-4950-9F91-2BBD7F2F95C4}" presName="parTx" presStyleLbl="revTx" presStyleIdx="2" presStyleCnt="5">
        <dgm:presLayoutVars>
          <dgm:chMax val="0"/>
          <dgm:chPref val="0"/>
        </dgm:presLayoutVars>
      </dgm:prSet>
      <dgm:spPr/>
      <dgm:t>
        <a:bodyPr/>
        <a:lstStyle/>
        <a:p>
          <a:endParaRPr lang="hr-HR"/>
        </a:p>
      </dgm:t>
    </dgm:pt>
    <dgm:pt modelId="{0E992F03-7E2F-4398-A629-E7A35561D740}" type="pres">
      <dgm:prSet presAssocID="{271DFF4F-697A-457E-89D8-2C44ED309D6D}" presName="sibTrans" presStyleCnt="0"/>
      <dgm:spPr/>
    </dgm:pt>
    <dgm:pt modelId="{328C0DB2-742E-4A5E-B628-294B4AA8B6EB}" type="pres">
      <dgm:prSet presAssocID="{1529C452-FF2A-40DF-AF76-199F292931F0}" presName="compNode" presStyleCnt="0"/>
      <dgm:spPr/>
    </dgm:pt>
    <dgm:pt modelId="{EEB6E4F6-1EC4-4FC8-8F40-044784CAEA46}" type="pres">
      <dgm:prSet presAssocID="{1529C452-FF2A-40DF-AF76-199F292931F0}" presName="bgRect" presStyleLbl="bgShp" presStyleIdx="3" presStyleCnt="5"/>
      <dgm:spPr/>
    </dgm:pt>
    <dgm:pt modelId="{3391EA17-531C-4FE3-947A-4CE4DFD6C609}" type="pres">
      <dgm:prSet presAssocID="{1529C452-FF2A-40DF-AF76-199F292931F0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ud Computing"/>
        </a:ext>
      </dgm:extLst>
    </dgm:pt>
    <dgm:pt modelId="{53DE5F52-E11D-4E53-B17A-7EC4EB62E3A9}" type="pres">
      <dgm:prSet presAssocID="{1529C452-FF2A-40DF-AF76-199F292931F0}" presName="spaceRect" presStyleCnt="0"/>
      <dgm:spPr/>
    </dgm:pt>
    <dgm:pt modelId="{9BDBB105-ED65-43F6-A41F-3DA602F7F1B4}" type="pres">
      <dgm:prSet presAssocID="{1529C452-FF2A-40DF-AF76-199F292931F0}" presName="parTx" presStyleLbl="revTx" presStyleIdx="3" presStyleCnt="5">
        <dgm:presLayoutVars>
          <dgm:chMax val="0"/>
          <dgm:chPref val="0"/>
        </dgm:presLayoutVars>
      </dgm:prSet>
      <dgm:spPr/>
      <dgm:t>
        <a:bodyPr/>
        <a:lstStyle/>
        <a:p>
          <a:endParaRPr lang="hr-HR"/>
        </a:p>
      </dgm:t>
    </dgm:pt>
    <dgm:pt modelId="{1BCFD425-028B-4B78-B967-7C153D073418}" type="pres">
      <dgm:prSet presAssocID="{AD0663F6-060B-453C-B5B4-3E8C91C62265}" presName="sibTrans" presStyleCnt="0"/>
      <dgm:spPr/>
    </dgm:pt>
    <dgm:pt modelId="{60EA199F-A7E0-4C35-B903-C3C2183C8224}" type="pres">
      <dgm:prSet presAssocID="{34C27D9B-42CA-4C32-ACA2-617742C26FA4}" presName="compNode" presStyleCnt="0"/>
      <dgm:spPr/>
    </dgm:pt>
    <dgm:pt modelId="{FD2941A4-258F-4168-AD62-9D4FE827316B}" type="pres">
      <dgm:prSet presAssocID="{34C27D9B-42CA-4C32-ACA2-617742C26FA4}" presName="bgRect" presStyleLbl="bgShp" presStyleIdx="4" presStyleCnt="5"/>
      <dgm:spPr/>
    </dgm:pt>
    <dgm:pt modelId="{FE228D96-C8CC-412E-92CE-21C8A17690E9}" type="pres">
      <dgm:prSet presAssocID="{34C27D9B-42CA-4C32-ACA2-617742C26FA4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F8F68438-7094-4FCB-A845-07A37007FCBA}" type="pres">
      <dgm:prSet presAssocID="{34C27D9B-42CA-4C32-ACA2-617742C26FA4}" presName="spaceRect" presStyleCnt="0"/>
      <dgm:spPr/>
    </dgm:pt>
    <dgm:pt modelId="{45AA31ED-03A1-490E-B537-E1428D4B5E99}" type="pres">
      <dgm:prSet presAssocID="{34C27D9B-42CA-4C32-ACA2-617742C26FA4}" presName="parTx" presStyleLbl="revTx" presStyleIdx="4" presStyleCnt="5">
        <dgm:presLayoutVars>
          <dgm:chMax val="0"/>
          <dgm:chPref val="0"/>
        </dgm:presLayoutVars>
      </dgm:prSet>
      <dgm:spPr/>
      <dgm:t>
        <a:bodyPr/>
        <a:lstStyle/>
        <a:p>
          <a:endParaRPr lang="hr-HR"/>
        </a:p>
      </dgm:t>
    </dgm:pt>
  </dgm:ptLst>
  <dgm:cxnLst>
    <dgm:cxn modelId="{FAC4B9FD-971F-4FCD-91FC-461E5E346CA4}" type="presOf" srcId="{C2339584-8224-44DD-ACDA-4A3ECABE5775}" destId="{7FBE9DA7-7076-430D-8D11-47D60F816AB2}" srcOrd="0" destOrd="0" presId="urn:microsoft.com/office/officeart/2018/2/layout/IconVerticalSolidList"/>
    <dgm:cxn modelId="{6424BB78-412D-44FC-9434-C9E4E35285F9}" srcId="{D5F8D831-9F47-4096-B28F-39E439875EA0}" destId="{69D0B1BA-33CF-4950-9F91-2BBD7F2F95C4}" srcOrd="2" destOrd="0" parTransId="{655DFD19-D6AE-4E84-A05B-4BC534760705}" sibTransId="{271DFF4F-697A-457E-89D8-2C44ED309D6D}"/>
    <dgm:cxn modelId="{471624F9-4EF8-4474-A7E7-CD7A861F430B}" srcId="{D5F8D831-9F47-4096-B28F-39E439875EA0}" destId="{C2339584-8224-44DD-ACDA-4A3ECABE5775}" srcOrd="0" destOrd="0" parTransId="{8D4C5C24-9C24-4493-A032-A78900A55A5F}" sibTransId="{C171A4E3-F636-46CD-945C-8E3E38EFD24B}"/>
    <dgm:cxn modelId="{D17AE009-C1EA-4D74-A628-08BD83B4BF81}" type="presOf" srcId="{69D0B1BA-33CF-4950-9F91-2BBD7F2F95C4}" destId="{EA0982E6-F7C3-470A-BD2E-7ACC1C6EFDBD}" srcOrd="0" destOrd="0" presId="urn:microsoft.com/office/officeart/2018/2/layout/IconVerticalSolidList"/>
    <dgm:cxn modelId="{7B694DDE-8CFE-4F13-B3D7-3F6727814D76}" srcId="{D5F8D831-9F47-4096-B28F-39E439875EA0}" destId="{34C27D9B-42CA-4C32-ACA2-617742C26FA4}" srcOrd="4" destOrd="0" parTransId="{E6592533-9C57-4F9F-91FF-D7946823E58A}" sibTransId="{0BADFFD4-11B8-48AE-9FE0-842DDDC7673D}"/>
    <dgm:cxn modelId="{BD32203A-FE19-4FD2-A1C0-4E183F4CB979}" type="presOf" srcId="{1529C452-FF2A-40DF-AF76-199F292931F0}" destId="{9BDBB105-ED65-43F6-A41F-3DA602F7F1B4}" srcOrd="0" destOrd="0" presId="urn:microsoft.com/office/officeart/2018/2/layout/IconVerticalSolidList"/>
    <dgm:cxn modelId="{741DB8ED-F4BB-4411-A098-AD55C00C358F}" type="presOf" srcId="{68A4F534-2511-422F-A48F-24F4DF0BCC37}" destId="{83AB6130-9D83-408F-9F04-58381104BE4E}" srcOrd="0" destOrd="0" presId="urn:microsoft.com/office/officeart/2018/2/layout/IconVerticalSolidList"/>
    <dgm:cxn modelId="{7225A364-7C5F-4D0D-9335-ED07B2217025}" type="presOf" srcId="{D5F8D831-9F47-4096-B28F-39E439875EA0}" destId="{440398AB-692D-4408-BBFF-9C0E276FDF11}" srcOrd="0" destOrd="0" presId="urn:microsoft.com/office/officeart/2018/2/layout/IconVerticalSolidList"/>
    <dgm:cxn modelId="{CAE3EF22-B8F4-46F5-86D4-C46725126E1A}" srcId="{D5F8D831-9F47-4096-B28F-39E439875EA0}" destId="{1529C452-FF2A-40DF-AF76-199F292931F0}" srcOrd="3" destOrd="0" parTransId="{A9F3DA22-D25D-494A-A8CC-C412A16F566E}" sibTransId="{AD0663F6-060B-453C-B5B4-3E8C91C62265}"/>
    <dgm:cxn modelId="{19C61065-5D82-4511-97A7-6916C317DCBF}" type="presOf" srcId="{34C27D9B-42CA-4C32-ACA2-617742C26FA4}" destId="{45AA31ED-03A1-490E-B537-E1428D4B5E99}" srcOrd="0" destOrd="0" presId="urn:microsoft.com/office/officeart/2018/2/layout/IconVerticalSolidList"/>
    <dgm:cxn modelId="{B249E9A4-5B3F-486B-BBA7-F194A0F4A2CB}" srcId="{D5F8D831-9F47-4096-B28F-39E439875EA0}" destId="{68A4F534-2511-422F-A48F-24F4DF0BCC37}" srcOrd="1" destOrd="0" parTransId="{E23ADFF8-A489-4B8D-B118-AB9B03CA2F50}" sibTransId="{019C789C-A47E-44BB-8CC2-6506BA47FCBE}"/>
    <dgm:cxn modelId="{31A6D6F3-0591-4AC5-8CFB-4FC941F65DC5}" type="presParOf" srcId="{440398AB-692D-4408-BBFF-9C0E276FDF11}" destId="{A5A6C9EA-9E92-45C3-9FA8-3F137797F73D}" srcOrd="0" destOrd="0" presId="urn:microsoft.com/office/officeart/2018/2/layout/IconVerticalSolidList"/>
    <dgm:cxn modelId="{13610E8D-D625-4B97-9196-0497E01326AC}" type="presParOf" srcId="{A5A6C9EA-9E92-45C3-9FA8-3F137797F73D}" destId="{C88EBF1E-227B-4880-839F-3FC49180BF40}" srcOrd="0" destOrd="0" presId="urn:microsoft.com/office/officeart/2018/2/layout/IconVerticalSolidList"/>
    <dgm:cxn modelId="{CEBFAF9B-5D3D-4A63-92C8-4391F4F899F4}" type="presParOf" srcId="{A5A6C9EA-9E92-45C3-9FA8-3F137797F73D}" destId="{8A894E2A-7D06-4DFE-8AD4-82728861C11C}" srcOrd="1" destOrd="0" presId="urn:microsoft.com/office/officeart/2018/2/layout/IconVerticalSolidList"/>
    <dgm:cxn modelId="{BC93067E-6991-41F9-A6DE-F141EDC96002}" type="presParOf" srcId="{A5A6C9EA-9E92-45C3-9FA8-3F137797F73D}" destId="{889ADCE4-AF2C-449D-A517-4D0AAADD8241}" srcOrd="2" destOrd="0" presId="urn:microsoft.com/office/officeart/2018/2/layout/IconVerticalSolidList"/>
    <dgm:cxn modelId="{6C97A82C-6144-490F-B2D3-475C1A9B5E8C}" type="presParOf" srcId="{A5A6C9EA-9E92-45C3-9FA8-3F137797F73D}" destId="{7FBE9DA7-7076-430D-8D11-47D60F816AB2}" srcOrd="3" destOrd="0" presId="urn:microsoft.com/office/officeart/2018/2/layout/IconVerticalSolidList"/>
    <dgm:cxn modelId="{78B14C65-26C7-42CA-A6BF-0CB2B479EF73}" type="presParOf" srcId="{440398AB-692D-4408-BBFF-9C0E276FDF11}" destId="{6C7F9F1F-0966-4890-A7B5-9113CB07BEE9}" srcOrd="1" destOrd="0" presId="urn:microsoft.com/office/officeart/2018/2/layout/IconVerticalSolidList"/>
    <dgm:cxn modelId="{1BCFE129-3DC1-4D83-B767-38783AF743C6}" type="presParOf" srcId="{440398AB-692D-4408-BBFF-9C0E276FDF11}" destId="{3C8F0207-9384-49C6-B02E-11C590DC09E1}" srcOrd="2" destOrd="0" presId="urn:microsoft.com/office/officeart/2018/2/layout/IconVerticalSolidList"/>
    <dgm:cxn modelId="{7B64F7DF-5A78-43F1-88CD-567784705189}" type="presParOf" srcId="{3C8F0207-9384-49C6-B02E-11C590DC09E1}" destId="{CB5F89AB-B463-4B43-A7CC-32231FD6F504}" srcOrd="0" destOrd="0" presId="urn:microsoft.com/office/officeart/2018/2/layout/IconVerticalSolidList"/>
    <dgm:cxn modelId="{2126A56C-1C98-4893-B875-0790A77081A0}" type="presParOf" srcId="{3C8F0207-9384-49C6-B02E-11C590DC09E1}" destId="{62D7D064-C719-442D-B6E2-E9B4D80394EF}" srcOrd="1" destOrd="0" presId="urn:microsoft.com/office/officeart/2018/2/layout/IconVerticalSolidList"/>
    <dgm:cxn modelId="{BF2297A1-FB80-40FE-B299-8B66870793F7}" type="presParOf" srcId="{3C8F0207-9384-49C6-B02E-11C590DC09E1}" destId="{5DB535A4-6864-4953-B629-9454E449AEA4}" srcOrd="2" destOrd="0" presId="urn:microsoft.com/office/officeart/2018/2/layout/IconVerticalSolidList"/>
    <dgm:cxn modelId="{6CAF8A05-7134-4105-AD45-45C0B9227AA8}" type="presParOf" srcId="{3C8F0207-9384-49C6-B02E-11C590DC09E1}" destId="{83AB6130-9D83-408F-9F04-58381104BE4E}" srcOrd="3" destOrd="0" presId="urn:microsoft.com/office/officeart/2018/2/layout/IconVerticalSolidList"/>
    <dgm:cxn modelId="{104906B8-FE23-4DD5-85EB-6F36216C60EB}" type="presParOf" srcId="{440398AB-692D-4408-BBFF-9C0E276FDF11}" destId="{22C7D88D-C84F-4FEC-B225-2C205556FBB1}" srcOrd="3" destOrd="0" presId="urn:microsoft.com/office/officeart/2018/2/layout/IconVerticalSolidList"/>
    <dgm:cxn modelId="{2B863F8A-9AE3-4C57-AE25-105F17193836}" type="presParOf" srcId="{440398AB-692D-4408-BBFF-9C0E276FDF11}" destId="{71ABC3FB-C010-4BBD-B5AC-274D25EE45BD}" srcOrd="4" destOrd="0" presId="urn:microsoft.com/office/officeart/2018/2/layout/IconVerticalSolidList"/>
    <dgm:cxn modelId="{A318F045-64EE-42C2-B787-421CFE2E9CEC}" type="presParOf" srcId="{71ABC3FB-C010-4BBD-B5AC-274D25EE45BD}" destId="{79FA7E61-80A7-437A-9061-A5CBB01F8FD4}" srcOrd="0" destOrd="0" presId="urn:microsoft.com/office/officeart/2018/2/layout/IconVerticalSolidList"/>
    <dgm:cxn modelId="{65F765AC-E972-4570-8CE1-BE62BA24F62B}" type="presParOf" srcId="{71ABC3FB-C010-4BBD-B5AC-274D25EE45BD}" destId="{DD073133-28E9-4657-9794-7F9790E847E3}" srcOrd="1" destOrd="0" presId="urn:microsoft.com/office/officeart/2018/2/layout/IconVerticalSolidList"/>
    <dgm:cxn modelId="{4E5AD838-0429-4B36-98A3-11B41D94E945}" type="presParOf" srcId="{71ABC3FB-C010-4BBD-B5AC-274D25EE45BD}" destId="{8FD8E54D-5FB3-4E5F-AC41-5B5CF62CF244}" srcOrd="2" destOrd="0" presId="urn:microsoft.com/office/officeart/2018/2/layout/IconVerticalSolidList"/>
    <dgm:cxn modelId="{7D5CA1C9-8294-4CBD-AAB3-40EACC66E07D}" type="presParOf" srcId="{71ABC3FB-C010-4BBD-B5AC-274D25EE45BD}" destId="{EA0982E6-F7C3-470A-BD2E-7ACC1C6EFDBD}" srcOrd="3" destOrd="0" presId="urn:microsoft.com/office/officeart/2018/2/layout/IconVerticalSolidList"/>
    <dgm:cxn modelId="{CFDA9D40-D954-4567-9370-16A82CE3AB87}" type="presParOf" srcId="{440398AB-692D-4408-BBFF-9C0E276FDF11}" destId="{0E992F03-7E2F-4398-A629-E7A35561D740}" srcOrd="5" destOrd="0" presId="urn:microsoft.com/office/officeart/2018/2/layout/IconVerticalSolidList"/>
    <dgm:cxn modelId="{70838283-090F-4EB1-9085-E9CE1C3E6F17}" type="presParOf" srcId="{440398AB-692D-4408-BBFF-9C0E276FDF11}" destId="{328C0DB2-742E-4A5E-B628-294B4AA8B6EB}" srcOrd="6" destOrd="0" presId="urn:microsoft.com/office/officeart/2018/2/layout/IconVerticalSolidList"/>
    <dgm:cxn modelId="{30BCC2FC-97BA-48CB-A522-00D15B611D5B}" type="presParOf" srcId="{328C0DB2-742E-4A5E-B628-294B4AA8B6EB}" destId="{EEB6E4F6-1EC4-4FC8-8F40-044784CAEA46}" srcOrd="0" destOrd="0" presId="urn:microsoft.com/office/officeart/2018/2/layout/IconVerticalSolidList"/>
    <dgm:cxn modelId="{37DAA82E-A1C3-4193-9A32-987C2D37DB0A}" type="presParOf" srcId="{328C0DB2-742E-4A5E-B628-294B4AA8B6EB}" destId="{3391EA17-531C-4FE3-947A-4CE4DFD6C609}" srcOrd="1" destOrd="0" presId="urn:microsoft.com/office/officeart/2018/2/layout/IconVerticalSolidList"/>
    <dgm:cxn modelId="{7DD2DD2B-5190-4D9A-B810-FF8F637F2435}" type="presParOf" srcId="{328C0DB2-742E-4A5E-B628-294B4AA8B6EB}" destId="{53DE5F52-E11D-4E53-B17A-7EC4EB62E3A9}" srcOrd="2" destOrd="0" presId="urn:microsoft.com/office/officeart/2018/2/layout/IconVerticalSolidList"/>
    <dgm:cxn modelId="{C09CC9D2-B8AE-4E89-9CE0-5CBBBBD77C01}" type="presParOf" srcId="{328C0DB2-742E-4A5E-B628-294B4AA8B6EB}" destId="{9BDBB105-ED65-43F6-A41F-3DA602F7F1B4}" srcOrd="3" destOrd="0" presId="urn:microsoft.com/office/officeart/2018/2/layout/IconVerticalSolidList"/>
    <dgm:cxn modelId="{55E5D271-AD51-4A5F-A061-1E00C0AB9C29}" type="presParOf" srcId="{440398AB-692D-4408-BBFF-9C0E276FDF11}" destId="{1BCFD425-028B-4B78-B967-7C153D073418}" srcOrd="7" destOrd="0" presId="urn:microsoft.com/office/officeart/2018/2/layout/IconVerticalSolidList"/>
    <dgm:cxn modelId="{58043FD7-F02B-49FA-ADE6-1B096E5213B1}" type="presParOf" srcId="{440398AB-692D-4408-BBFF-9C0E276FDF11}" destId="{60EA199F-A7E0-4C35-B903-C3C2183C8224}" srcOrd="8" destOrd="0" presId="urn:microsoft.com/office/officeart/2018/2/layout/IconVerticalSolidList"/>
    <dgm:cxn modelId="{0F9D138F-B9AB-4C58-9967-C637FFCACFBC}" type="presParOf" srcId="{60EA199F-A7E0-4C35-B903-C3C2183C8224}" destId="{FD2941A4-258F-4168-AD62-9D4FE827316B}" srcOrd="0" destOrd="0" presId="urn:microsoft.com/office/officeart/2018/2/layout/IconVerticalSolidList"/>
    <dgm:cxn modelId="{2554CAD1-F68A-4537-A315-EACAF5679773}" type="presParOf" srcId="{60EA199F-A7E0-4C35-B903-C3C2183C8224}" destId="{FE228D96-C8CC-412E-92CE-21C8A17690E9}" srcOrd="1" destOrd="0" presId="urn:microsoft.com/office/officeart/2018/2/layout/IconVerticalSolidList"/>
    <dgm:cxn modelId="{665512C4-6FE7-4967-A2D6-C52FE4D250F9}" type="presParOf" srcId="{60EA199F-A7E0-4C35-B903-C3C2183C8224}" destId="{F8F68438-7094-4FCB-A845-07A37007FCBA}" srcOrd="2" destOrd="0" presId="urn:microsoft.com/office/officeart/2018/2/layout/IconVerticalSolidList"/>
    <dgm:cxn modelId="{EEFAE4D6-AE9C-4A5B-9618-F6772752C352}" type="presParOf" srcId="{60EA199F-A7E0-4C35-B903-C3C2183C8224}" destId="{45AA31ED-03A1-490E-B537-E1428D4B5E9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EC15454-CDEE-470A-936D-CF797509A5A6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E27BFF9-1795-494B-803E-9E6AF6180C9D}">
      <dgm:prSet/>
      <dgm:spPr/>
      <dgm:t>
        <a:bodyPr/>
        <a:lstStyle/>
        <a:p>
          <a:r>
            <a:rPr lang="en-US" b="0" i="0" dirty="0" err="1"/>
            <a:t>Empatija</a:t>
          </a:r>
          <a:endParaRPr lang="en-US" dirty="0" err="1"/>
        </a:p>
      </dgm:t>
    </dgm:pt>
    <dgm:pt modelId="{E00D3669-1E04-4E70-9FE4-4F5D6363645A}" type="parTrans" cxnId="{83D745A0-D6CB-41BF-9599-99FF5325AC59}">
      <dgm:prSet/>
      <dgm:spPr/>
      <dgm:t>
        <a:bodyPr/>
        <a:lstStyle/>
        <a:p>
          <a:endParaRPr lang="en-US"/>
        </a:p>
      </dgm:t>
    </dgm:pt>
    <dgm:pt modelId="{A2FACD3D-75DB-4F6A-8441-F0866CB7C9FC}" type="sibTrans" cxnId="{83D745A0-D6CB-41BF-9599-99FF5325AC59}">
      <dgm:prSet/>
      <dgm:spPr/>
      <dgm:t>
        <a:bodyPr/>
        <a:lstStyle/>
        <a:p>
          <a:endParaRPr lang="en-US"/>
        </a:p>
      </dgm:t>
    </dgm:pt>
    <dgm:pt modelId="{037D29AA-3CC0-4C0F-9A6C-ACA83D9C2501}">
      <dgm:prSet/>
      <dgm:spPr/>
      <dgm:t>
        <a:bodyPr/>
        <a:lstStyle/>
        <a:p>
          <a:r>
            <a:rPr lang="en-US" b="0" i="0" dirty="0" err="1"/>
            <a:t>Prihvaćanje</a:t>
          </a:r>
          <a:r>
            <a:rPr lang="en-US" b="0" i="0" dirty="0"/>
            <a:t> </a:t>
          </a:r>
          <a:r>
            <a:rPr lang="en-US" b="0" i="0" dirty="0" err="1"/>
            <a:t>klijenta</a:t>
          </a:r>
          <a:endParaRPr lang="en-US" dirty="0" err="1"/>
        </a:p>
      </dgm:t>
    </dgm:pt>
    <dgm:pt modelId="{DCF0B710-7098-4D60-919D-7ED1159AD6F7}" type="parTrans" cxnId="{85C1BD38-1BFA-4067-84DF-94C9DCC809B9}">
      <dgm:prSet/>
      <dgm:spPr/>
      <dgm:t>
        <a:bodyPr/>
        <a:lstStyle/>
        <a:p>
          <a:endParaRPr lang="en-US"/>
        </a:p>
      </dgm:t>
    </dgm:pt>
    <dgm:pt modelId="{6586D2C6-134E-4E89-9136-F1703386580B}" type="sibTrans" cxnId="{85C1BD38-1BFA-4067-84DF-94C9DCC809B9}">
      <dgm:prSet/>
      <dgm:spPr/>
      <dgm:t>
        <a:bodyPr/>
        <a:lstStyle/>
        <a:p>
          <a:endParaRPr lang="en-US"/>
        </a:p>
      </dgm:t>
    </dgm:pt>
    <dgm:pt modelId="{4AD03D03-A803-4FD7-AF4A-512C9136977D}">
      <dgm:prSet/>
      <dgm:spPr/>
      <dgm:t>
        <a:bodyPr/>
        <a:lstStyle/>
        <a:p>
          <a:r>
            <a:rPr lang="en-US" b="0" i="0" dirty="0" err="1"/>
            <a:t>Validacija</a:t>
          </a:r>
          <a:endParaRPr lang="en-US" dirty="0" err="1"/>
        </a:p>
      </dgm:t>
    </dgm:pt>
    <dgm:pt modelId="{DBD947DF-6F15-4FFD-AE5C-2E0BC4DB1F59}" type="parTrans" cxnId="{066FF761-3832-44DB-95CD-6F26202B07C4}">
      <dgm:prSet/>
      <dgm:spPr/>
      <dgm:t>
        <a:bodyPr/>
        <a:lstStyle/>
        <a:p>
          <a:endParaRPr lang="en-US"/>
        </a:p>
      </dgm:t>
    </dgm:pt>
    <dgm:pt modelId="{61B92107-089E-41E0-8EE2-071E5ECF417D}" type="sibTrans" cxnId="{066FF761-3832-44DB-95CD-6F26202B07C4}">
      <dgm:prSet/>
      <dgm:spPr/>
      <dgm:t>
        <a:bodyPr/>
        <a:lstStyle/>
        <a:p>
          <a:endParaRPr lang="en-US"/>
        </a:p>
      </dgm:t>
    </dgm:pt>
    <dgm:pt modelId="{95536DB3-BC31-42BC-89C0-6171FF4A840E}">
      <dgm:prSet/>
      <dgm:spPr/>
      <dgm:t>
        <a:bodyPr/>
        <a:lstStyle/>
        <a:p>
          <a:r>
            <a:rPr lang="en-US" b="0" i="0" dirty="0" err="1"/>
            <a:t>Točno</a:t>
          </a:r>
          <a:r>
            <a:rPr lang="en-US" b="0" i="0" dirty="0"/>
            <a:t> </a:t>
          </a:r>
          <a:r>
            <a:rPr lang="en-US" b="0" i="0" dirty="0" err="1"/>
            <a:t>razumijevanje</a:t>
          </a:r>
          <a:endParaRPr lang="en-US" dirty="0" err="1"/>
        </a:p>
      </dgm:t>
    </dgm:pt>
    <dgm:pt modelId="{3C8A27FD-E63D-43B4-A7CF-C2B5CC0291B7}" type="parTrans" cxnId="{85A32D0E-2282-417E-8D42-DD7ED673FF5B}">
      <dgm:prSet/>
      <dgm:spPr/>
      <dgm:t>
        <a:bodyPr/>
        <a:lstStyle/>
        <a:p>
          <a:endParaRPr lang="en-US"/>
        </a:p>
      </dgm:t>
    </dgm:pt>
    <dgm:pt modelId="{B2DB22BC-9D83-45FB-9E04-D2D6AC802143}" type="sibTrans" cxnId="{85A32D0E-2282-417E-8D42-DD7ED673FF5B}">
      <dgm:prSet/>
      <dgm:spPr/>
      <dgm:t>
        <a:bodyPr/>
        <a:lstStyle/>
        <a:p>
          <a:endParaRPr lang="en-US"/>
        </a:p>
      </dgm:t>
    </dgm:pt>
    <dgm:pt modelId="{8E186D1D-1F9D-4378-87E1-8D657D598555}">
      <dgm:prSet/>
      <dgm:spPr/>
      <dgm:t>
        <a:bodyPr/>
        <a:lstStyle/>
        <a:p>
          <a:r>
            <a:rPr lang="en-US" b="0" i="0" dirty="0" err="1"/>
            <a:t>Inspirativna</a:t>
          </a:r>
          <a:r>
            <a:rPr lang="en-US" b="0" i="0" dirty="0"/>
            <a:t> nada</a:t>
          </a:r>
          <a:endParaRPr lang="en-US" dirty="0"/>
        </a:p>
      </dgm:t>
    </dgm:pt>
    <dgm:pt modelId="{45912BBE-9AC8-4CBF-8A05-2728B77CA178}" type="parTrans" cxnId="{13062957-A02F-4B7F-806A-E6DBAFAB222B}">
      <dgm:prSet/>
      <dgm:spPr/>
      <dgm:t>
        <a:bodyPr/>
        <a:lstStyle/>
        <a:p>
          <a:endParaRPr lang="en-US"/>
        </a:p>
      </dgm:t>
    </dgm:pt>
    <dgm:pt modelId="{ED7CDF0E-9D5C-4B34-92FB-B0EA68D5791A}" type="sibTrans" cxnId="{13062957-A02F-4B7F-806A-E6DBAFAB222B}">
      <dgm:prSet/>
      <dgm:spPr/>
      <dgm:t>
        <a:bodyPr/>
        <a:lstStyle/>
        <a:p>
          <a:endParaRPr lang="en-US"/>
        </a:p>
      </dgm:t>
    </dgm:pt>
    <dgm:pt modelId="{BE3B1A9A-0864-4EF6-A3AC-3643514E19CA}">
      <dgm:prSet/>
      <dgm:spPr/>
      <dgm:t>
        <a:bodyPr/>
        <a:lstStyle/>
        <a:p>
          <a:r>
            <a:rPr lang="en-US" b="0" i="0" dirty="0"/>
            <a:t>Prava </a:t>
          </a:r>
          <a:r>
            <a:rPr lang="en-US" b="0" i="0" dirty="0" err="1"/>
            <a:t>toplina</a:t>
          </a:r>
          <a:endParaRPr lang="en-US" dirty="0" err="1"/>
        </a:p>
      </dgm:t>
    </dgm:pt>
    <dgm:pt modelId="{8C98D515-0A9C-4EEA-8E7B-0ADB95C2E201}" type="parTrans" cxnId="{51F7C4B9-16C5-48C8-B29F-BA37E7E3C6A8}">
      <dgm:prSet/>
      <dgm:spPr/>
      <dgm:t>
        <a:bodyPr/>
        <a:lstStyle/>
        <a:p>
          <a:endParaRPr lang="en-US"/>
        </a:p>
      </dgm:t>
    </dgm:pt>
    <dgm:pt modelId="{4C6ED348-2039-4F03-B17D-A0901B80A228}" type="sibTrans" cxnId="{51F7C4B9-16C5-48C8-B29F-BA37E7E3C6A8}">
      <dgm:prSet/>
      <dgm:spPr/>
      <dgm:t>
        <a:bodyPr/>
        <a:lstStyle/>
        <a:p>
          <a:endParaRPr lang="en-US"/>
        </a:p>
      </dgm:t>
    </dgm:pt>
    <dgm:pt modelId="{2EFE8DE9-2EEA-455A-92F4-DB2E0C8FA21C}">
      <dgm:prSet/>
      <dgm:spPr/>
      <dgm:t>
        <a:bodyPr/>
        <a:lstStyle/>
        <a:p>
          <a:r>
            <a:rPr lang="en-US" b="0" i="0" dirty="0" err="1"/>
            <a:t>Interes</a:t>
          </a:r>
          <a:endParaRPr lang="en-US" dirty="0" err="1"/>
        </a:p>
      </dgm:t>
    </dgm:pt>
    <dgm:pt modelId="{5C74BDDD-9CC9-4DA6-973C-0930AB0131F0}" type="parTrans" cxnId="{0535B410-A470-42EB-A80A-94BA218C283A}">
      <dgm:prSet/>
      <dgm:spPr/>
      <dgm:t>
        <a:bodyPr/>
        <a:lstStyle/>
        <a:p>
          <a:endParaRPr lang="en-US"/>
        </a:p>
      </dgm:t>
    </dgm:pt>
    <dgm:pt modelId="{5AA1344A-C49D-4BDA-A50C-61BC4CE2A937}" type="sibTrans" cxnId="{0535B410-A470-42EB-A80A-94BA218C283A}">
      <dgm:prSet/>
      <dgm:spPr/>
      <dgm:t>
        <a:bodyPr/>
        <a:lstStyle/>
        <a:p>
          <a:endParaRPr lang="en-US"/>
        </a:p>
      </dgm:t>
    </dgm:pt>
    <dgm:pt modelId="{D269E8AF-6FEE-4412-953D-FFB193855614}">
      <dgm:prSet phldr="0"/>
      <dgm:spPr/>
      <dgm:t>
        <a:bodyPr/>
        <a:lstStyle/>
        <a:p>
          <a:pPr rtl="0"/>
          <a:r>
            <a:rPr lang="en-US" dirty="0" err="1">
              <a:latin typeface="Seaford Display"/>
            </a:rPr>
            <a:t>Pozitivan</a:t>
          </a:r>
          <a:r>
            <a:rPr lang="en-US" dirty="0">
              <a:latin typeface="Seaford Display"/>
            </a:rPr>
            <a:t> </a:t>
          </a:r>
          <a:r>
            <a:rPr lang="en-US" dirty="0" err="1">
              <a:latin typeface="Seaford Display"/>
            </a:rPr>
            <a:t>odnos</a:t>
          </a:r>
        </a:p>
      </dgm:t>
    </dgm:pt>
    <dgm:pt modelId="{9ED7C03E-A845-4D63-B379-188FBE31FCDC}" type="parTrans" cxnId="{6E341107-7007-4247-8FD5-F17E4F8E060A}">
      <dgm:prSet/>
      <dgm:spPr/>
      <dgm:t>
        <a:bodyPr/>
        <a:lstStyle/>
        <a:p>
          <a:endParaRPr lang="hr-HR"/>
        </a:p>
      </dgm:t>
    </dgm:pt>
    <dgm:pt modelId="{B22CB74B-6E63-4E63-8741-4BB076C01254}" type="sibTrans" cxnId="{6E341107-7007-4247-8FD5-F17E4F8E060A}">
      <dgm:prSet/>
      <dgm:spPr/>
      <dgm:t>
        <a:bodyPr/>
        <a:lstStyle/>
        <a:p>
          <a:endParaRPr lang="en-US"/>
        </a:p>
      </dgm:t>
    </dgm:pt>
    <dgm:pt modelId="{6B2D5EE5-6D74-4CE5-A880-0556F3FA8433}">
      <dgm:prSet phldr="0"/>
      <dgm:spPr/>
      <dgm:t>
        <a:bodyPr/>
        <a:lstStyle/>
        <a:p>
          <a:r>
            <a:rPr lang="en-US" dirty="0">
              <a:latin typeface="Seaford Display"/>
            </a:rPr>
            <a:t>Brižnost</a:t>
          </a:r>
        </a:p>
      </dgm:t>
    </dgm:pt>
    <dgm:pt modelId="{DC50EBCF-7E8E-41B3-A365-A4F735F67E36}" type="parTrans" cxnId="{9664646D-7A18-48A0-A9F5-37640A9A92E2}">
      <dgm:prSet/>
      <dgm:spPr/>
      <dgm:t>
        <a:bodyPr/>
        <a:lstStyle/>
        <a:p>
          <a:endParaRPr lang="hr-HR"/>
        </a:p>
      </dgm:t>
    </dgm:pt>
    <dgm:pt modelId="{8AB3C235-917E-4E7D-85A6-3D80DB9944F6}" type="sibTrans" cxnId="{9664646D-7A18-48A0-A9F5-37640A9A92E2}">
      <dgm:prSet/>
      <dgm:spPr/>
      <dgm:t>
        <a:bodyPr/>
        <a:lstStyle/>
        <a:p>
          <a:endParaRPr lang="en-US"/>
        </a:p>
      </dgm:t>
    </dgm:pt>
    <dgm:pt modelId="{30363B89-4921-42A0-82EB-FB60E0F64DCA}">
      <dgm:prSet phldr="0"/>
      <dgm:spPr/>
      <dgm:t>
        <a:bodyPr/>
        <a:lstStyle/>
        <a:p>
          <a:r>
            <a:rPr lang="en-US" dirty="0">
              <a:latin typeface="Seaford Display"/>
            </a:rPr>
            <a:t>Ohrabrenje</a:t>
          </a:r>
        </a:p>
      </dgm:t>
    </dgm:pt>
    <dgm:pt modelId="{91424CFB-BCF6-43F3-B7AA-98BB2DE004BF}" type="parTrans" cxnId="{4CB151DA-823F-4504-8F8F-8B3DAD771BC0}">
      <dgm:prSet/>
      <dgm:spPr/>
      <dgm:t>
        <a:bodyPr/>
        <a:lstStyle/>
        <a:p>
          <a:endParaRPr lang="hr-HR"/>
        </a:p>
      </dgm:t>
    </dgm:pt>
    <dgm:pt modelId="{1224C0D4-E901-4C72-9378-66021A06E0A6}" type="sibTrans" cxnId="{4CB151DA-823F-4504-8F8F-8B3DAD771BC0}">
      <dgm:prSet/>
      <dgm:spPr/>
      <dgm:t>
        <a:bodyPr/>
        <a:lstStyle/>
        <a:p>
          <a:endParaRPr lang="en-US"/>
        </a:p>
      </dgm:t>
    </dgm:pt>
    <dgm:pt modelId="{D25D99B9-3F6A-45C2-815D-E089DDB5819B}">
      <dgm:prSet phldr="0"/>
      <dgm:spPr/>
      <dgm:t>
        <a:bodyPr/>
        <a:lstStyle/>
        <a:p>
          <a:pPr rtl="0"/>
          <a:r>
            <a:rPr lang="en-US" dirty="0" err="1">
              <a:latin typeface="Seaford Display"/>
            </a:rPr>
            <a:t>Pozitivno</a:t>
          </a:r>
          <a:r>
            <a:rPr lang="en-US" dirty="0">
              <a:latin typeface="Seaford Display"/>
            </a:rPr>
            <a:t> </a:t>
          </a:r>
          <a:r>
            <a:rPr lang="en-US" dirty="0" err="1">
              <a:latin typeface="Seaford Display"/>
            </a:rPr>
            <a:t>potkrepljenje</a:t>
          </a:r>
        </a:p>
      </dgm:t>
    </dgm:pt>
    <dgm:pt modelId="{6B9EA9F9-7990-46AD-B172-486EE971A9FB}" type="parTrans" cxnId="{A29757F8-CD43-4AA2-935E-36EF3E99651A}">
      <dgm:prSet/>
      <dgm:spPr/>
      <dgm:t>
        <a:bodyPr/>
        <a:lstStyle/>
        <a:p>
          <a:endParaRPr lang="hr-HR"/>
        </a:p>
      </dgm:t>
    </dgm:pt>
    <dgm:pt modelId="{1AE9BDF4-29BA-4AB7-A55D-8CF20A159261}" type="sibTrans" cxnId="{A29757F8-CD43-4AA2-935E-36EF3E99651A}">
      <dgm:prSet/>
      <dgm:spPr/>
      <dgm:t>
        <a:bodyPr/>
        <a:lstStyle/>
        <a:p>
          <a:endParaRPr lang="en-US"/>
        </a:p>
      </dgm:t>
    </dgm:pt>
    <dgm:pt modelId="{F9248FEC-8034-490F-8FD2-702DE7A56510}">
      <dgm:prSet phldr="0"/>
      <dgm:spPr/>
      <dgm:t>
        <a:bodyPr/>
        <a:lstStyle/>
        <a:p>
          <a:pPr rtl="0"/>
          <a:r>
            <a:rPr lang="en-US" dirty="0" err="1">
              <a:latin typeface="Seaford Display"/>
            </a:rPr>
            <a:t>Pozitivan</a:t>
          </a:r>
          <a:r>
            <a:rPr lang="en-US" dirty="0">
              <a:latin typeface="Seaford Display"/>
            </a:rPr>
            <a:t> </a:t>
          </a:r>
          <a:r>
            <a:rPr lang="en-US" dirty="0" err="1">
              <a:latin typeface="Seaford Display"/>
            </a:rPr>
            <a:t>pogled</a:t>
          </a:r>
          <a:r>
            <a:rPr lang="en-US" dirty="0">
              <a:latin typeface="Seaford Display"/>
            </a:rPr>
            <a:t> </a:t>
          </a:r>
          <a:r>
            <a:rPr lang="en-US" dirty="0" err="1">
              <a:latin typeface="Seaford Display"/>
            </a:rPr>
            <a:t>na</a:t>
          </a:r>
          <a:r>
            <a:rPr lang="en-US" dirty="0">
              <a:latin typeface="Seaford Display"/>
            </a:rPr>
            <a:t> klijenta</a:t>
          </a:r>
        </a:p>
      </dgm:t>
    </dgm:pt>
    <dgm:pt modelId="{82BC7CF3-B0F9-49C2-8464-63328DE012F5}" type="parTrans" cxnId="{003509A4-B8C6-4456-ADC8-6AB931074814}">
      <dgm:prSet/>
      <dgm:spPr/>
      <dgm:t>
        <a:bodyPr/>
        <a:lstStyle/>
        <a:p>
          <a:endParaRPr lang="hr-HR"/>
        </a:p>
      </dgm:t>
    </dgm:pt>
    <dgm:pt modelId="{C33562B4-0ABD-45FF-ACD0-4C6A76C4A825}" type="sibTrans" cxnId="{003509A4-B8C6-4456-ADC8-6AB931074814}">
      <dgm:prSet/>
      <dgm:spPr/>
      <dgm:t>
        <a:bodyPr/>
        <a:lstStyle/>
        <a:p>
          <a:endParaRPr lang="en-US"/>
        </a:p>
      </dgm:t>
    </dgm:pt>
    <dgm:pt modelId="{82EB5111-AC46-4501-B262-E6610D08A38D}">
      <dgm:prSet phldr="0"/>
      <dgm:spPr/>
      <dgm:t>
        <a:bodyPr/>
        <a:lstStyle/>
        <a:p>
          <a:r>
            <a:rPr lang="en-US" dirty="0">
              <a:latin typeface="Seaford Display"/>
            </a:rPr>
            <a:t>Suosjećanje</a:t>
          </a:r>
          <a:endParaRPr lang="en-US" dirty="0"/>
        </a:p>
      </dgm:t>
    </dgm:pt>
    <dgm:pt modelId="{5D3B104C-19CB-4214-9FCF-C1D245E0FAE5}" type="parTrans" cxnId="{D8489D8E-8190-4D13-BC6D-C7A9F1577E8F}">
      <dgm:prSet/>
      <dgm:spPr/>
      <dgm:t>
        <a:bodyPr/>
        <a:lstStyle/>
        <a:p>
          <a:endParaRPr lang="hr-HR"/>
        </a:p>
      </dgm:t>
    </dgm:pt>
    <dgm:pt modelId="{FCCCAE76-9ADC-4E74-AEEC-C6059EB6491D}" type="sibTrans" cxnId="{D8489D8E-8190-4D13-BC6D-C7A9F1577E8F}">
      <dgm:prSet/>
      <dgm:spPr/>
      <dgm:t>
        <a:bodyPr/>
        <a:lstStyle/>
        <a:p>
          <a:endParaRPr lang="en-US"/>
        </a:p>
      </dgm:t>
    </dgm:pt>
    <dgm:pt modelId="{C069CA89-2843-4695-9AE5-41B7A77B7A9D}">
      <dgm:prSet phldr="0"/>
      <dgm:spPr/>
      <dgm:t>
        <a:bodyPr/>
        <a:lstStyle/>
        <a:p>
          <a:r>
            <a:rPr lang="en-US" dirty="0">
              <a:latin typeface="Seaford Display"/>
            </a:rPr>
            <a:t>Humor</a:t>
          </a:r>
        </a:p>
      </dgm:t>
    </dgm:pt>
    <dgm:pt modelId="{84790594-AC75-4406-847B-80E53D2C0066}" type="parTrans" cxnId="{DB78C1C1-B8EF-425A-A181-DCF14DF04DEF}">
      <dgm:prSet/>
      <dgm:spPr/>
      <dgm:t>
        <a:bodyPr/>
        <a:lstStyle/>
        <a:p>
          <a:endParaRPr lang="hr-HR"/>
        </a:p>
      </dgm:t>
    </dgm:pt>
    <dgm:pt modelId="{4AA27E25-BCAC-4E70-95FC-E0016F434C27}" type="sibTrans" cxnId="{DB78C1C1-B8EF-425A-A181-DCF14DF04DEF}">
      <dgm:prSet/>
      <dgm:spPr/>
      <dgm:t>
        <a:bodyPr/>
        <a:lstStyle/>
        <a:p>
          <a:endParaRPr lang="en-US"/>
        </a:p>
      </dgm:t>
    </dgm:pt>
    <dgm:pt modelId="{BD6A12A0-FD79-4A12-8513-955E7CF8998A}" type="pres">
      <dgm:prSet presAssocID="{6EC15454-CDEE-470A-936D-CF797509A5A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7C0E9C0-7A5D-40B8-9324-615CD01A67E8}" type="pres">
      <dgm:prSet presAssocID="{9E27BFF9-1795-494B-803E-9E6AF6180C9D}" presName="node" presStyleLbl="node1" presStyleIdx="0" presStyleCnt="1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8B47A72-2598-40B4-83A4-85A7FCA3033D}" type="pres">
      <dgm:prSet presAssocID="{A2FACD3D-75DB-4F6A-8441-F0866CB7C9FC}" presName="sibTrans" presStyleCnt="0"/>
      <dgm:spPr/>
    </dgm:pt>
    <dgm:pt modelId="{CFC075A0-976B-4937-9427-4C2D35C26F48}" type="pres">
      <dgm:prSet presAssocID="{037D29AA-3CC0-4C0F-9A6C-ACA83D9C2501}" presName="node" presStyleLbl="node1" presStyleIdx="1" presStyleCnt="1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D6CC159-9017-4036-8066-31D665D94DB0}" type="pres">
      <dgm:prSet presAssocID="{6586D2C6-134E-4E89-9136-F1703386580B}" presName="sibTrans" presStyleCnt="0"/>
      <dgm:spPr/>
    </dgm:pt>
    <dgm:pt modelId="{64FEA3A6-3AE8-4083-B967-7C3DB04D88D9}" type="pres">
      <dgm:prSet presAssocID="{4AD03D03-A803-4FD7-AF4A-512C9136977D}" presName="node" presStyleLbl="node1" presStyleIdx="2" presStyleCnt="1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50238DC-1E81-4070-AB0A-F200FFF26BC2}" type="pres">
      <dgm:prSet presAssocID="{61B92107-089E-41E0-8EE2-071E5ECF417D}" presName="sibTrans" presStyleCnt="0"/>
      <dgm:spPr/>
    </dgm:pt>
    <dgm:pt modelId="{BEF28BC8-679D-4C25-847F-29D0020835BB}" type="pres">
      <dgm:prSet presAssocID="{95536DB3-BC31-42BC-89C0-6171FF4A840E}" presName="node" presStyleLbl="node1" presStyleIdx="3" presStyleCnt="1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2C8031A-A905-4B8C-A01D-5E63C5D9D369}" type="pres">
      <dgm:prSet presAssocID="{B2DB22BC-9D83-45FB-9E04-D2D6AC802143}" presName="sibTrans" presStyleCnt="0"/>
      <dgm:spPr/>
    </dgm:pt>
    <dgm:pt modelId="{54E41900-359E-4A65-A120-10EE0DA7D99C}" type="pres">
      <dgm:prSet presAssocID="{8E186D1D-1F9D-4378-87E1-8D657D598555}" presName="node" presStyleLbl="node1" presStyleIdx="4" presStyleCnt="1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C015A14-3675-470B-873B-C26D0051CD85}" type="pres">
      <dgm:prSet presAssocID="{ED7CDF0E-9D5C-4B34-92FB-B0EA68D5791A}" presName="sibTrans" presStyleCnt="0"/>
      <dgm:spPr/>
    </dgm:pt>
    <dgm:pt modelId="{D92207A7-D411-4104-97F4-63472B55455B}" type="pres">
      <dgm:prSet presAssocID="{BE3B1A9A-0864-4EF6-A3AC-3643514E19CA}" presName="node" presStyleLbl="node1" presStyleIdx="5" presStyleCnt="1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780121A-302B-42F3-AFF8-D0869F281240}" type="pres">
      <dgm:prSet presAssocID="{4C6ED348-2039-4F03-B17D-A0901B80A228}" presName="sibTrans" presStyleCnt="0"/>
      <dgm:spPr/>
    </dgm:pt>
    <dgm:pt modelId="{C890D636-E4C9-4980-83A2-66EC0254057B}" type="pres">
      <dgm:prSet presAssocID="{2EFE8DE9-2EEA-455A-92F4-DB2E0C8FA21C}" presName="node" presStyleLbl="node1" presStyleIdx="6" presStyleCnt="1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2B9CF96-3744-4F95-809C-CEFF4E6B435B}" type="pres">
      <dgm:prSet presAssocID="{5AA1344A-C49D-4BDA-A50C-61BC4CE2A937}" presName="sibTrans" presStyleCnt="0"/>
      <dgm:spPr/>
    </dgm:pt>
    <dgm:pt modelId="{F2DDADA7-D68F-41BB-85AA-291E4E6D4AF8}" type="pres">
      <dgm:prSet presAssocID="{D269E8AF-6FEE-4412-953D-FFB193855614}" presName="node" presStyleLbl="node1" presStyleIdx="7" presStyleCnt="1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4AB906B-43A1-4ADB-95B7-F6832E75A997}" type="pres">
      <dgm:prSet presAssocID="{B22CB74B-6E63-4E63-8741-4BB076C01254}" presName="sibTrans" presStyleCnt="0"/>
      <dgm:spPr/>
    </dgm:pt>
    <dgm:pt modelId="{150D287E-5F0C-410E-8506-C1A9CC2EB1A2}" type="pres">
      <dgm:prSet presAssocID="{6B2D5EE5-6D74-4CE5-A880-0556F3FA8433}" presName="node" presStyleLbl="node1" presStyleIdx="8" presStyleCnt="1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819034F-8CE3-4ED8-AF04-E8859D400E81}" type="pres">
      <dgm:prSet presAssocID="{8AB3C235-917E-4E7D-85A6-3D80DB9944F6}" presName="sibTrans" presStyleCnt="0"/>
      <dgm:spPr/>
    </dgm:pt>
    <dgm:pt modelId="{2F9FE875-E4C0-4756-A306-CC626A38ECFD}" type="pres">
      <dgm:prSet presAssocID="{30363B89-4921-42A0-82EB-FB60E0F64DCA}" presName="node" presStyleLbl="node1" presStyleIdx="9" presStyleCnt="1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FF2C5D5-7CD8-460E-B91D-C1FD075D877B}" type="pres">
      <dgm:prSet presAssocID="{1224C0D4-E901-4C72-9378-66021A06E0A6}" presName="sibTrans" presStyleCnt="0"/>
      <dgm:spPr/>
    </dgm:pt>
    <dgm:pt modelId="{5C75C0C4-BCBE-4286-AE0D-A43B44D50F29}" type="pres">
      <dgm:prSet presAssocID="{D25D99B9-3F6A-45C2-815D-E089DDB5819B}" presName="node" presStyleLbl="node1" presStyleIdx="10" presStyleCnt="1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575FF97-F323-4F31-88D7-FA2013DA325A}" type="pres">
      <dgm:prSet presAssocID="{1AE9BDF4-29BA-4AB7-A55D-8CF20A159261}" presName="sibTrans" presStyleCnt="0"/>
      <dgm:spPr/>
    </dgm:pt>
    <dgm:pt modelId="{646697AC-CC97-4B5A-8EFD-A8417E029A8A}" type="pres">
      <dgm:prSet presAssocID="{F9248FEC-8034-490F-8FD2-702DE7A56510}" presName="node" presStyleLbl="node1" presStyleIdx="11" presStyleCnt="1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ACF91BE-5E93-405D-A6E9-5AA54323946F}" type="pres">
      <dgm:prSet presAssocID="{C33562B4-0ABD-45FF-ACD0-4C6A76C4A825}" presName="sibTrans" presStyleCnt="0"/>
      <dgm:spPr/>
    </dgm:pt>
    <dgm:pt modelId="{5A0A8093-4EAF-4AEB-9398-8EFFD4A81C58}" type="pres">
      <dgm:prSet presAssocID="{82EB5111-AC46-4501-B262-E6610D08A38D}" presName="node" presStyleLbl="node1" presStyleIdx="12" presStyleCnt="1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BDC3081-0FCA-4326-9623-A578002D4802}" type="pres">
      <dgm:prSet presAssocID="{FCCCAE76-9ADC-4E74-AEEC-C6059EB6491D}" presName="sibTrans" presStyleCnt="0"/>
      <dgm:spPr/>
    </dgm:pt>
    <dgm:pt modelId="{45516696-1E48-4113-B858-C412402BE56E}" type="pres">
      <dgm:prSet presAssocID="{C069CA89-2843-4695-9AE5-41B7A77B7A9D}" presName="node" presStyleLbl="node1" presStyleIdx="13" presStyleCnt="1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003509A4-B8C6-4456-ADC8-6AB931074814}" srcId="{6EC15454-CDEE-470A-936D-CF797509A5A6}" destId="{F9248FEC-8034-490F-8FD2-702DE7A56510}" srcOrd="11" destOrd="0" parTransId="{82BC7CF3-B0F9-49C2-8464-63328DE012F5}" sibTransId="{C33562B4-0ABD-45FF-ACD0-4C6A76C4A825}"/>
    <dgm:cxn modelId="{85C1BD38-1BFA-4067-84DF-94C9DCC809B9}" srcId="{6EC15454-CDEE-470A-936D-CF797509A5A6}" destId="{037D29AA-3CC0-4C0F-9A6C-ACA83D9C2501}" srcOrd="1" destOrd="0" parTransId="{DCF0B710-7098-4D60-919D-7ED1159AD6F7}" sibTransId="{6586D2C6-134E-4E89-9136-F1703386580B}"/>
    <dgm:cxn modelId="{83D745A0-D6CB-41BF-9599-99FF5325AC59}" srcId="{6EC15454-CDEE-470A-936D-CF797509A5A6}" destId="{9E27BFF9-1795-494B-803E-9E6AF6180C9D}" srcOrd="0" destOrd="0" parTransId="{E00D3669-1E04-4E70-9FE4-4F5D6363645A}" sibTransId="{A2FACD3D-75DB-4F6A-8441-F0866CB7C9FC}"/>
    <dgm:cxn modelId="{A2B806F3-558C-4238-9DC0-264D8B64DFFB}" type="presOf" srcId="{4AD03D03-A803-4FD7-AF4A-512C9136977D}" destId="{64FEA3A6-3AE8-4083-B967-7C3DB04D88D9}" srcOrd="0" destOrd="0" presId="urn:microsoft.com/office/officeart/2005/8/layout/default"/>
    <dgm:cxn modelId="{06C3AFDC-18FD-4C0D-9850-1023CFD61070}" type="presOf" srcId="{C069CA89-2843-4695-9AE5-41B7A77B7A9D}" destId="{45516696-1E48-4113-B858-C412402BE56E}" srcOrd="0" destOrd="0" presId="urn:microsoft.com/office/officeart/2005/8/layout/default"/>
    <dgm:cxn modelId="{509F3ADC-2848-4C65-8921-E4014444141F}" type="presOf" srcId="{BE3B1A9A-0864-4EF6-A3AC-3643514E19CA}" destId="{D92207A7-D411-4104-97F4-63472B55455B}" srcOrd="0" destOrd="0" presId="urn:microsoft.com/office/officeart/2005/8/layout/default"/>
    <dgm:cxn modelId="{C9B64E5C-BE8B-4A7E-9FC1-CD396197D957}" type="presOf" srcId="{F9248FEC-8034-490F-8FD2-702DE7A56510}" destId="{646697AC-CC97-4B5A-8EFD-A8417E029A8A}" srcOrd="0" destOrd="0" presId="urn:microsoft.com/office/officeart/2005/8/layout/default"/>
    <dgm:cxn modelId="{BD43F22D-4B40-4A33-ABFA-AC43718FCCD5}" type="presOf" srcId="{8E186D1D-1F9D-4378-87E1-8D657D598555}" destId="{54E41900-359E-4A65-A120-10EE0DA7D99C}" srcOrd="0" destOrd="0" presId="urn:microsoft.com/office/officeart/2005/8/layout/default"/>
    <dgm:cxn modelId="{FC96F4F5-17CB-41A3-BEE7-1FE5041EF648}" type="presOf" srcId="{D269E8AF-6FEE-4412-953D-FFB193855614}" destId="{F2DDADA7-D68F-41BB-85AA-291E4E6D4AF8}" srcOrd="0" destOrd="0" presId="urn:microsoft.com/office/officeart/2005/8/layout/default"/>
    <dgm:cxn modelId="{6E341107-7007-4247-8FD5-F17E4F8E060A}" srcId="{6EC15454-CDEE-470A-936D-CF797509A5A6}" destId="{D269E8AF-6FEE-4412-953D-FFB193855614}" srcOrd="7" destOrd="0" parTransId="{9ED7C03E-A845-4D63-B379-188FBE31FCDC}" sibTransId="{B22CB74B-6E63-4E63-8741-4BB076C01254}"/>
    <dgm:cxn modelId="{282FC830-858C-4DDE-9B9B-E9E6B66D93F7}" type="presOf" srcId="{30363B89-4921-42A0-82EB-FB60E0F64DCA}" destId="{2F9FE875-E4C0-4756-A306-CC626A38ECFD}" srcOrd="0" destOrd="0" presId="urn:microsoft.com/office/officeart/2005/8/layout/default"/>
    <dgm:cxn modelId="{495ADB65-F56F-481A-B4A8-1DFD328C021A}" type="presOf" srcId="{D25D99B9-3F6A-45C2-815D-E089DDB5819B}" destId="{5C75C0C4-BCBE-4286-AE0D-A43B44D50F29}" srcOrd="0" destOrd="0" presId="urn:microsoft.com/office/officeart/2005/8/layout/default"/>
    <dgm:cxn modelId="{066FF761-3832-44DB-95CD-6F26202B07C4}" srcId="{6EC15454-CDEE-470A-936D-CF797509A5A6}" destId="{4AD03D03-A803-4FD7-AF4A-512C9136977D}" srcOrd="2" destOrd="0" parTransId="{DBD947DF-6F15-4FFD-AE5C-2E0BC4DB1F59}" sibTransId="{61B92107-089E-41E0-8EE2-071E5ECF417D}"/>
    <dgm:cxn modelId="{0535B410-A470-42EB-A80A-94BA218C283A}" srcId="{6EC15454-CDEE-470A-936D-CF797509A5A6}" destId="{2EFE8DE9-2EEA-455A-92F4-DB2E0C8FA21C}" srcOrd="6" destOrd="0" parTransId="{5C74BDDD-9CC9-4DA6-973C-0930AB0131F0}" sibTransId="{5AA1344A-C49D-4BDA-A50C-61BC4CE2A937}"/>
    <dgm:cxn modelId="{D8489D8E-8190-4D13-BC6D-C7A9F1577E8F}" srcId="{6EC15454-CDEE-470A-936D-CF797509A5A6}" destId="{82EB5111-AC46-4501-B262-E6610D08A38D}" srcOrd="12" destOrd="0" parTransId="{5D3B104C-19CB-4214-9FCF-C1D245E0FAE5}" sibTransId="{FCCCAE76-9ADC-4E74-AEEC-C6059EB6491D}"/>
    <dgm:cxn modelId="{DB78C1C1-B8EF-425A-A181-DCF14DF04DEF}" srcId="{6EC15454-CDEE-470A-936D-CF797509A5A6}" destId="{C069CA89-2843-4695-9AE5-41B7A77B7A9D}" srcOrd="13" destOrd="0" parTransId="{84790594-AC75-4406-847B-80E53D2C0066}" sibTransId="{4AA27E25-BCAC-4E70-95FC-E0016F434C27}"/>
    <dgm:cxn modelId="{42609C09-B86C-4D51-A53D-C7DA136C54AF}" type="presOf" srcId="{037D29AA-3CC0-4C0F-9A6C-ACA83D9C2501}" destId="{CFC075A0-976B-4937-9427-4C2D35C26F48}" srcOrd="0" destOrd="0" presId="urn:microsoft.com/office/officeart/2005/8/layout/default"/>
    <dgm:cxn modelId="{9935EF73-2D8C-4455-BB6E-B3321CBAEC05}" type="presOf" srcId="{9E27BFF9-1795-494B-803E-9E6AF6180C9D}" destId="{87C0E9C0-7A5D-40B8-9324-615CD01A67E8}" srcOrd="0" destOrd="0" presId="urn:microsoft.com/office/officeart/2005/8/layout/default"/>
    <dgm:cxn modelId="{2DBA6AC7-6CEB-4CA0-918D-881CEA7D811A}" type="presOf" srcId="{6EC15454-CDEE-470A-936D-CF797509A5A6}" destId="{BD6A12A0-FD79-4A12-8513-955E7CF8998A}" srcOrd="0" destOrd="0" presId="urn:microsoft.com/office/officeart/2005/8/layout/default"/>
    <dgm:cxn modelId="{4CB151DA-823F-4504-8F8F-8B3DAD771BC0}" srcId="{6EC15454-CDEE-470A-936D-CF797509A5A6}" destId="{30363B89-4921-42A0-82EB-FB60E0F64DCA}" srcOrd="9" destOrd="0" parTransId="{91424CFB-BCF6-43F3-B7AA-98BB2DE004BF}" sibTransId="{1224C0D4-E901-4C72-9378-66021A06E0A6}"/>
    <dgm:cxn modelId="{97B62ECC-996C-40EB-ACAD-DADF7D2ACB0C}" type="presOf" srcId="{6B2D5EE5-6D74-4CE5-A880-0556F3FA8433}" destId="{150D287E-5F0C-410E-8506-C1A9CC2EB1A2}" srcOrd="0" destOrd="0" presId="urn:microsoft.com/office/officeart/2005/8/layout/default"/>
    <dgm:cxn modelId="{13062957-A02F-4B7F-806A-E6DBAFAB222B}" srcId="{6EC15454-CDEE-470A-936D-CF797509A5A6}" destId="{8E186D1D-1F9D-4378-87E1-8D657D598555}" srcOrd="4" destOrd="0" parTransId="{45912BBE-9AC8-4CBF-8A05-2728B77CA178}" sibTransId="{ED7CDF0E-9D5C-4B34-92FB-B0EA68D5791A}"/>
    <dgm:cxn modelId="{9664646D-7A18-48A0-A9F5-37640A9A92E2}" srcId="{6EC15454-CDEE-470A-936D-CF797509A5A6}" destId="{6B2D5EE5-6D74-4CE5-A880-0556F3FA8433}" srcOrd="8" destOrd="0" parTransId="{DC50EBCF-7E8E-41B3-A365-A4F735F67E36}" sibTransId="{8AB3C235-917E-4E7D-85A6-3D80DB9944F6}"/>
    <dgm:cxn modelId="{F4ABF80A-3B0F-487C-86A6-A2AD977158EA}" type="presOf" srcId="{82EB5111-AC46-4501-B262-E6610D08A38D}" destId="{5A0A8093-4EAF-4AEB-9398-8EFFD4A81C58}" srcOrd="0" destOrd="0" presId="urn:microsoft.com/office/officeart/2005/8/layout/default"/>
    <dgm:cxn modelId="{A29757F8-CD43-4AA2-935E-36EF3E99651A}" srcId="{6EC15454-CDEE-470A-936D-CF797509A5A6}" destId="{D25D99B9-3F6A-45C2-815D-E089DDB5819B}" srcOrd="10" destOrd="0" parTransId="{6B9EA9F9-7990-46AD-B172-486EE971A9FB}" sibTransId="{1AE9BDF4-29BA-4AB7-A55D-8CF20A159261}"/>
    <dgm:cxn modelId="{51F7C4B9-16C5-48C8-B29F-BA37E7E3C6A8}" srcId="{6EC15454-CDEE-470A-936D-CF797509A5A6}" destId="{BE3B1A9A-0864-4EF6-A3AC-3643514E19CA}" srcOrd="5" destOrd="0" parTransId="{8C98D515-0A9C-4EEA-8E7B-0ADB95C2E201}" sibTransId="{4C6ED348-2039-4F03-B17D-A0901B80A228}"/>
    <dgm:cxn modelId="{73C33F74-EF39-405F-BE23-110CEE61F3FE}" type="presOf" srcId="{95536DB3-BC31-42BC-89C0-6171FF4A840E}" destId="{BEF28BC8-679D-4C25-847F-29D0020835BB}" srcOrd="0" destOrd="0" presId="urn:microsoft.com/office/officeart/2005/8/layout/default"/>
    <dgm:cxn modelId="{1FB5C723-8820-461F-BB34-89D92AE7D364}" type="presOf" srcId="{2EFE8DE9-2EEA-455A-92F4-DB2E0C8FA21C}" destId="{C890D636-E4C9-4980-83A2-66EC0254057B}" srcOrd="0" destOrd="0" presId="urn:microsoft.com/office/officeart/2005/8/layout/default"/>
    <dgm:cxn modelId="{85A32D0E-2282-417E-8D42-DD7ED673FF5B}" srcId="{6EC15454-CDEE-470A-936D-CF797509A5A6}" destId="{95536DB3-BC31-42BC-89C0-6171FF4A840E}" srcOrd="3" destOrd="0" parTransId="{3C8A27FD-E63D-43B4-A7CF-C2B5CC0291B7}" sibTransId="{B2DB22BC-9D83-45FB-9E04-D2D6AC802143}"/>
    <dgm:cxn modelId="{E76F6400-99AB-4F3B-8EA6-E0718F7F5AA2}" type="presParOf" srcId="{BD6A12A0-FD79-4A12-8513-955E7CF8998A}" destId="{87C0E9C0-7A5D-40B8-9324-615CD01A67E8}" srcOrd="0" destOrd="0" presId="urn:microsoft.com/office/officeart/2005/8/layout/default"/>
    <dgm:cxn modelId="{B8A797BA-CDC7-4A4E-B05C-651617A18A81}" type="presParOf" srcId="{BD6A12A0-FD79-4A12-8513-955E7CF8998A}" destId="{38B47A72-2598-40B4-83A4-85A7FCA3033D}" srcOrd="1" destOrd="0" presId="urn:microsoft.com/office/officeart/2005/8/layout/default"/>
    <dgm:cxn modelId="{AC357FBC-399D-42F2-B2E7-83D25C83EE14}" type="presParOf" srcId="{BD6A12A0-FD79-4A12-8513-955E7CF8998A}" destId="{CFC075A0-976B-4937-9427-4C2D35C26F48}" srcOrd="2" destOrd="0" presId="urn:microsoft.com/office/officeart/2005/8/layout/default"/>
    <dgm:cxn modelId="{9D1C31B5-0713-41D9-B6E1-C221C88A3AB5}" type="presParOf" srcId="{BD6A12A0-FD79-4A12-8513-955E7CF8998A}" destId="{7D6CC159-9017-4036-8066-31D665D94DB0}" srcOrd="3" destOrd="0" presId="urn:microsoft.com/office/officeart/2005/8/layout/default"/>
    <dgm:cxn modelId="{EBEE7753-77B6-444B-85D0-D3D04D7F9C8E}" type="presParOf" srcId="{BD6A12A0-FD79-4A12-8513-955E7CF8998A}" destId="{64FEA3A6-3AE8-4083-B967-7C3DB04D88D9}" srcOrd="4" destOrd="0" presId="urn:microsoft.com/office/officeart/2005/8/layout/default"/>
    <dgm:cxn modelId="{8DEDF5B3-CD18-4EB1-8267-A13C2C52C08D}" type="presParOf" srcId="{BD6A12A0-FD79-4A12-8513-955E7CF8998A}" destId="{050238DC-1E81-4070-AB0A-F200FFF26BC2}" srcOrd="5" destOrd="0" presId="urn:microsoft.com/office/officeart/2005/8/layout/default"/>
    <dgm:cxn modelId="{AFCFA7A9-76D6-416A-A66E-311BE5192351}" type="presParOf" srcId="{BD6A12A0-FD79-4A12-8513-955E7CF8998A}" destId="{BEF28BC8-679D-4C25-847F-29D0020835BB}" srcOrd="6" destOrd="0" presId="urn:microsoft.com/office/officeart/2005/8/layout/default"/>
    <dgm:cxn modelId="{3ED14190-59F0-4F6E-9B66-D8D501C4F524}" type="presParOf" srcId="{BD6A12A0-FD79-4A12-8513-955E7CF8998A}" destId="{A2C8031A-A905-4B8C-A01D-5E63C5D9D369}" srcOrd="7" destOrd="0" presId="urn:microsoft.com/office/officeart/2005/8/layout/default"/>
    <dgm:cxn modelId="{E2A13021-9924-453F-AA2E-CE45FCEAE434}" type="presParOf" srcId="{BD6A12A0-FD79-4A12-8513-955E7CF8998A}" destId="{54E41900-359E-4A65-A120-10EE0DA7D99C}" srcOrd="8" destOrd="0" presId="urn:microsoft.com/office/officeart/2005/8/layout/default"/>
    <dgm:cxn modelId="{64560A40-F33C-4106-B567-41AE59E9A80C}" type="presParOf" srcId="{BD6A12A0-FD79-4A12-8513-955E7CF8998A}" destId="{7C015A14-3675-470B-873B-C26D0051CD85}" srcOrd="9" destOrd="0" presId="urn:microsoft.com/office/officeart/2005/8/layout/default"/>
    <dgm:cxn modelId="{49C4DA33-1BB8-43FC-BA09-65358B934F45}" type="presParOf" srcId="{BD6A12A0-FD79-4A12-8513-955E7CF8998A}" destId="{D92207A7-D411-4104-97F4-63472B55455B}" srcOrd="10" destOrd="0" presId="urn:microsoft.com/office/officeart/2005/8/layout/default"/>
    <dgm:cxn modelId="{B54A0851-F222-49CF-BC74-18EEFD7D9F2F}" type="presParOf" srcId="{BD6A12A0-FD79-4A12-8513-955E7CF8998A}" destId="{8780121A-302B-42F3-AFF8-D0869F281240}" srcOrd="11" destOrd="0" presId="urn:microsoft.com/office/officeart/2005/8/layout/default"/>
    <dgm:cxn modelId="{A410D3EE-EEA4-4F5F-8F9B-77A5C017ED20}" type="presParOf" srcId="{BD6A12A0-FD79-4A12-8513-955E7CF8998A}" destId="{C890D636-E4C9-4980-83A2-66EC0254057B}" srcOrd="12" destOrd="0" presId="urn:microsoft.com/office/officeart/2005/8/layout/default"/>
    <dgm:cxn modelId="{38676FAA-A10E-488E-ACFF-4E154E103DFC}" type="presParOf" srcId="{BD6A12A0-FD79-4A12-8513-955E7CF8998A}" destId="{D2B9CF96-3744-4F95-809C-CEFF4E6B435B}" srcOrd="13" destOrd="0" presId="urn:microsoft.com/office/officeart/2005/8/layout/default"/>
    <dgm:cxn modelId="{330F6F94-053C-41E4-B096-D7772A2330B9}" type="presParOf" srcId="{BD6A12A0-FD79-4A12-8513-955E7CF8998A}" destId="{F2DDADA7-D68F-41BB-85AA-291E4E6D4AF8}" srcOrd="14" destOrd="0" presId="urn:microsoft.com/office/officeart/2005/8/layout/default"/>
    <dgm:cxn modelId="{2FD8B4EB-23FB-4660-AEAC-FA26A3B48B2E}" type="presParOf" srcId="{BD6A12A0-FD79-4A12-8513-955E7CF8998A}" destId="{94AB906B-43A1-4ADB-95B7-F6832E75A997}" srcOrd="15" destOrd="0" presId="urn:microsoft.com/office/officeart/2005/8/layout/default"/>
    <dgm:cxn modelId="{3321CFC6-E191-42F3-BDAA-0E05F3DC5DCE}" type="presParOf" srcId="{BD6A12A0-FD79-4A12-8513-955E7CF8998A}" destId="{150D287E-5F0C-410E-8506-C1A9CC2EB1A2}" srcOrd="16" destOrd="0" presId="urn:microsoft.com/office/officeart/2005/8/layout/default"/>
    <dgm:cxn modelId="{C7267524-47F2-4B6D-9939-D1CC320EEC6A}" type="presParOf" srcId="{BD6A12A0-FD79-4A12-8513-955E7CF8998A}" destId="{A819034F-8CE3-4ED8-AF04-E8859D400E81}" srcOrd="17" destOrd="0" presId="urn:microsoft.com/office/officeart/2005/8/layout/default"/>
    <dgm:cxn modelId="{5FD9C361-B0E1-4FA7-855D-143C8B8A372B}" type="presParOf" srcId="{BD6A12A0-FD79-4A12-8513-955E7CF8998A}" destId="{2F9FE875-E4C0-4756-A306-CC626A38ECFD}" srcOrd="18" destOrd="0" presId="urn:microsoft.com/office/officeart/2005/8/layout/default"/>
    <dgm:cxn modelId="{B84145DF-9208-4356-B9AD-F7A435926BE7}" type="presParOf" srcId="{BD6A12A0-FD79-4A12-8513-955E7CF8998A}" destId="{BFF2C5D5-7CD8-460E-B91D-C1FD075D877B}" srcOrd="19" destOrd="0" presId="urn:microsoft.com/office/officeart/2005/8/layout/default"/>
    <dgm:cxn modelId="{3EDD1157-5A68-4A22-A1C8-D7A2652D09B4}" type="presParOf" srcId="{BD6A12A0-FD79-4A12-8513-955E7CF8998A}" destId="{5C75C0C4-BCBE-4286-AE0D-A43B44D50F29}" srcOrd="20" destOrd="0" presId="urn:microsoft.com/office/officeart/2005/8/layout/default"/>
    <dgm:cxn modelId="{81FED2B3-D9CE-4FA3-81C4-61C053B40105}" type="presParOf" srcId="{BD6A12A0-FD79-4A12-8513-955E7CF8998A}" destId="{3575FF97-F323-4F31-88D7-FA2013DA325A}" srcOrd="21" destOrd="0" presId="urn:microsoft.com/office/officeart/2005/8/layout/default"/>
    <dgm:cxn modelId="{ECBED14F-5BA8-4917-9F7F-6D65A042D758}" type="presParOf" srcId="{BD6A12A0-FD79-4A12-8513-955E7CF8998A}" destId="{646697AC-CC97-4B5A-8EFD-A8417E029A8A}" srcOrd="22" destOrd="0" presId="urn:microsoft.com/office/officeart/2005/8/layout/default"/>
    <dgm:cxn modelId="{1F2E0FD6-9D42-48FB-8C9B-E0560D253D99}" type="presParOf" srcId="{BD6A12A0-FD79-4A12-8513-955E7CF8998A}" destId="{EACF91BE-5E93-405D-A6E9-5AA54323946F}" srcOrd="23" destOrd="0" presId="urn:microsoft.com/office/officeart/2005/8/layout/default"/>
    <dgm:cxn modelId="{A15912EC-FCAF-4550-9283-9412460789C3}" type="presParOf" srcId="{BD6A12A0-FD79-4A12-8513-955E7CF8998A}" destId="{5A0A8093-4EAF-4AEB-9398-8EFFD4A81C58}" srcOrd="24" destOrd="0" presId="urn:microsoft.com/office/officeart/2005/8/layout/default"/>
    <dgm:cxn modelId="{2BA7A165-6612-4709-9983-2AC9AA89965C}" type="presParOf" srcId="{BD6A12A0-FD79-4A12-8513-955E7CF8998A}" destId="{FBDC3081-0FCA-4326-9623-A578002D4802}" srcOrd="25" destOrd="0" presId="urn:microsoft.com/office/officeart/2005/8/layout/default"/>
    <dgm:cxn modelId="{A88D7152-1387-47F3-9545-6A653ECDF053}" type="presParOf" srcId="{BD6A12A0-FD79-4A12-8513-955E7CF8998A}" destId="{45516696-1E48-4113-B858-C412402BE56E}" srcOrd="2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55A34D3-A751-4E10-A7E3-9127092F72F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2FBDF48-FFF3-4ADD-BEF3-C62A8924F05C}">
      <dgm:prSet/>
      <dgm:spPr/>
      <dgm:t>
        <a:bodyPr/>
        <a:lstStyle/>
        <a:p>
          <a:r>
            <a:rPr lang="en-US" b="0" i="0" dirty="0" err="1"/>
            <a:t>Ciljevi</a:t>
          </a:r>
          <a:endParaRPr lang="en-US" dirty="0"/>
        </a:p>
      </dgm:t>
    </dgm:pt>
    <dgm:pt modelId="{043B1A62-0E27-4F48-B86D-A072396E2081}" type="parTrans" cxnId="{4B5C5648-C272-4AEB-8BE3-9810F97D56C4}">
      <dgm:prSet/>
      <dgm:spPr/>
      <dgm:t>
        <a:bodyPr/>
        <a:lstStyle/>
        <a:p>
          <a:endParaRPr lang="en-US"/>
        </a:p>
      </dgm:t>
    </dgm:pt>
    <dgm:pt modelId="{29C54BD5-B1C3-4E68-B52F-122BD764F66E}" type="sibTrans" cxnId="{4B5C5648-C272-4AEB-8BE3-9810F97D56C4}">
      <dgm:prSet/>
      <dgm:spPr/>
      <dgm:t>
        <a:bodyPr/>
        <a:lstStyle/>
        <a:p>
          <a:endParaRPr lang="en-US"/>
        </a:p>
      </dgm:t>
    </dgm:pt>
    <dgm:pt modelId="{D26259B5-4C06-489E-9157-31EB112157E1}">
      <dgm:prSet/>
      <dgm:spPr/>
      <dgm:t>
        <a:bodyPr/>
        <a:lstStyle/>
        <a:p>
          <a:r>
            <a:rPr lang="en-US" b="0" i="0"/>
            <a:t>Intervencije</a:t>
          </a:r>
          <a:endParaRPr lang="en-US"/>
        </a:p>
      </dgm:t>
    </dgm:pt>
    <dgm:pt modelId="{937FC347-8725-498C-B72E-8D6687EB4D6B}" type="parTrans" cxnId="{010AE4B3-31E9-45F7-AA2B-2BF6EE937000}">
      <dgm:prSet/>
      <dgm:spPr/>
      <dgm:t>
        <a:bodyPr/>
        <a:lstStyle/>
        <a:p>
          <a:endParaRPr lang="en-US"/>
        </a:p>
      </dgm:t>
    </dgm:pt>
    <dgm:pt modelId="{ABF66D27-8050-4C3F-AE60-B34C5220CA21}" type="sibTrans" cxnId="{010AE4B3-31E9-45F7-AA2B-2BF6EE937000}">
      <dgm:prSet/>
      <dgm:spPr/>
      <dgm:t>
        <a:bodyPr/>
        <a:lstStyle/>
        <a:p>
          <a:endParaRPr lang="en-US"/>
        </a:p>
      </dgm:t>
    </dgm:pt>
    <dgm:pt modelId="{AC37E80C-F078-4CB4-8F0F-977AA2CC4190}">
      <dgm:prSet/>
      <dgm:spPr/>
      <dgm:t>
        <a:bodyPr/>
        <a:lstStyle/>
        <a:p>
          <a:r>
            <a:rPr lang="en-US" b="0" i="0"/>
            <a:t>Aktivnosti samopomoći</a:t>
          </a:r>
          <a:endParaRPr lang="en-US"/>
        </a:p>
      </dgm:t>
    </dgm:pt>
    <dgm:pt modelId="{7A79C6A1-690D-4A66-9D23-EC194615E923}" type="parTrans" cxnId="{1DC1A0A7-61F2-4109-8B27-6D19018C49EC}">
      <dgm:prSet/>
      <dgm:spPr/>
      <dgm:t>
        <a:bodyPr/>
        <a:lstStyle/>
        <a:p>
          <a:endParaRPr lang="en-US"/>
        </a:p>
      </dgm:t>
    </dgm:pt>
    <dgm:pt modelId="{7D6B824C-3C36-49B9-9ED4-34DF1A904277}" type="sibTrans" cxnId="{1DC1A0A7-61F2-4109-8B27-6D19018C49EC}">
      <dgm:prSet/>
      <dgm:spPr/>
      <dgm:t>
        <a:bodyPr/>
        <a:lstStyle/>
        <a:p>
          <a:endParaRPr lang="en-US"/>
        </a:p>
      </dgm:t>
    </dgm:pt>
    <dgm:pt modelId="{3B6D2C4D-F407-4F34-9A66-BD8E2C9B364F}">
      <dgm:prSet/>
      <dgm:spPr/>
      <dgm:t>
        <a:bodyPr/>
        <a:lstStyle/>
        <a:p>
          <a:r>
            <a:rPr lang="en-US" b="0" i="0"/>
            <a:t>Čestina sastanaka i završetak tretmana</a:t>
          </a:r>
          <a:endParaRPr lang="en-US"/>
        </a:p>
      </dgm:t>
    </dgm:pt>
    <dgm:pt modelId="{6A592B45-B8E7-4FA0-84A6-944555BF06F6}" type="parTrans" cxnId="{32474370-9ACB-4813-8F22-735310AE3B6D}">
      <dgm:prSet/>
      <dgm:spPr/>
      <dgm:t>
        <a:bodyPr/>
        <a:lstStyle/>
        <a:p>
          <a:endParaRPr lang="en-US"/>
        </a:p>
      </dgm:t>
    </dgm:pt>
    <dgm:pt modelId="{CAFFC255-7558-48BE-B40F-431EA56A7936}" type="sibTrans" cxnId="{32474370-9ACB-4813-8F22-735310AE3B6D}">
      <dgm:prSet/>
      <dgm:spPr/>
      <dgm:t>
        <a:bodyPr/>
        <a:lstStyle/>
        <a:p>
          <a:endParaRPr lang="en-US"/>
        </a:p>
      </dgm:t>
    </dgm:pt>
    <dgm:pt modelId="{1A32CADE-C9AF-4AAC-A9D2-60CBE61F3217}">
      <dgm:prSet/>
      <dgm:spPr/>
      <dgm:t>
        <a:bodyPr/>
        <a:lstStyle/>
        <a:p>
          <a:r>
            <a:rPr lang="en-US" b="0" i="0"/>
            <a:t>Timski rad, transparentnost, traženje povratnih informacija</a:t>
          </a:r>
          <a:endParaRPr lang="en-US"/>
        </a:p>
      </dgm:t>
    </dgm:pt>
    <dgm:pt modelId="{29C60C64-3C4D-4775-9DC4-57E8F40981EE}" type="parTrans" cxnId="{7308F324-9EBF-4F5A-8A49-C137C05C80C1}">
      <dgm:prSet/>
      <dgm:spPr/>
      <dgm:t>
        <a:bodyPr/>
        <a:lstStyle/>
        <a:p>
          <a:endParaRPr lang="en-US"/>
        </a:p>
      </dgm:t>
    </dgm:pt>
    <dgm:pt modelId="{6772234B-119F-45CF-9907-ABED70CC6E5F}" type="sibTrans" cxnId="{7308F324-9EBF-4F5A-8A49-C137C05C80C1}">
      <dgm:prSet/>
      <dgm:spPr/>
      <dgm:t>
        <a:bodyPr/>
        <a:lstStyle/>
        <a:p>
          <a:endParaRPr lang="en-US"/>
        </a:p>
      </dgm:t>
    </dgm:pt>
    <dgm:pt modelId="{EF5DFD11-8B74-44AD-AC58-DA7170A96297}" type="pres">
      <dgm:prSet presAssocID="{855A34D3-A751-4E10-A7E3-9127092F72F1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DB7E1E38-C267-4406-852C-9D6C2EA05204}" type="pres">
      <dgm:prSet presAssocID="{62FBDF48-FFF3-4ADD-BEF3-C62A8924F05C}" presName="thickLine" presStyleLbl="alignNode1" presStyleIdx="0" presStyleCnt="5"/>
      <dgm:spPr/>
    </dgm:pt>
    <dgm:pt modelId="{A4D7FEFC-4B2A-48CA-8E17-B7DEDFF3C8C8}" type="pres">
      <dgm:prSet presAssocID="{62FBDF48-FFF3-4ADD-BEF3-C62A8924F05C}" presName="horz1" presStyleCnt="0"/>
      <dgm:spPr/>
    </dgm:pt>
    <dgm:pt modelId="{F24E09D7-10BF-4946-BFD9-D56173936CF8}" type="pres">
      <dgm:prSet presAssocID="{62FBDF48-FFF3-4ADD-BEF3-C62A8924F05C}" presName="tx1" presStyleLbl="revTx" presStyleIdx="0" presStyleCnt="5"/>
      <dgm:spPr/>
      <dgm:t>
        <a:bodyPr/>
        <a:lstStyle/>
        <a:p>
          <a:endParaRPr lang="hr-HR"/>
        </a:p>
      </dgm:t>
    </dgm:pt>
    <dgm:pt modelId="{02154324-BB3D-4D69-B34F-624A0A2DE0F4}" type="pres">
      <dgm:prSet presAssocID="{62FBDF48-FFF3-4ADD-BEF3-C62A8924F05C}" presName="vert1" presStyleCnt="0"/>
      <dgm:spPr/>
    </dgm:pt>
    <dgm:pt modelId="{8D4E0E4C-19C4-4FC3-BFBD-7C6B1F79D359}" type="pres">
      <dgm:prSet presAssocID="{D26259B5-4C06-489E-9157-31EB112157E1}" presName="thickLine" presStyleLbl="alignNode1" presStyleIdx="1" presStyleCnt="5"/>
      <dgm:spPr/>
    </dgm:pt>
    <dgm:pt modelId="{731E1B56-504F-42C3-99E6-A9645DF615CD}" type="pres">
      <dgm:prSet presAssocID="{D26259B5-4C06-489E-9157-31EB112157E1}" presName="horz1" presStyleCnt="0"/>
      <dgm:spPr/>
    </dgm:pt>
    <dgm:pt modelId="{32BCB3B9-A79B-4932-A53E-58FDE84AA28C}" type="pres">
      <dgm:prSet presAssocID="{D26259B5-4C06-489E-9157-31EB112157E1}" presName="tx1" presStyleLbl="revTx" presStyleIdx="1" presStyleCnt="5"/>
      <dgm:spPr/>
      <dgm:t>
        <a:bodyPr/>
        <a:lstStyle/>
        <a:p>
          <a:endParaRPr lang="hr-HR"/>
        </a:p>
      </dgm:t>
    </dgm:pt>
    <dgm:pt modelId="{4F4D370A-4FA5-4D4E-B1D9-820530B50A9F}" type="pres">
      <dgm:prSet presAssocID="{D26259B5-4C06-489E-9157-31EB112157E1}" presName="vert1" presStyleCnt="0"/>
      <dgm:spPr/>
    </dgm:pt>
    <dgm:pt modelId="{235305B1-8780-4BEC-A459-F430C79B8768}" type="pres">
      <dgm:prSet presAssocID="{AC37E80C-F078-4CB4-8F0F-977AA2CC4190}" presName="thickLine" presStyleLbl="alignNode1" presStyleIdx="2" presStyleCnt="5"/>
      <dgm:spPr/>
    </dgm:pt>
    <dgm:pt modelId="{0E56FBD2-1B19-452F-B3B9-78BC36D38EBB}" type="pres">
      <dgm:prSet presAssocID="{AC37E80C-F078-4CB4-8F0F-977AA2CC4190}" presName="horz1" presStyleCnt="0"/>
      <dgm:spPr/>
    </dgm:pt>
    <dgm:pt modelId="{C5AE9306-9878-4BF6-86CD-0804FEE919F8}" type="pres">
      <dgm:prSet presAssocID="{AC37E80C-F078-4CB4-8F0F-977AA2CC4190}" presName="tx1" presStyleLbl="revTx" presStyleIdx="2" presStyleCnt="5"/>
      <dgm:spPr/>
      <dgm:t>
        <a:bodyPr/>
        <a:lstStyle/>
        <a:p>
          <a:endParaRPr lang="hr-HR"/>
        </a:p>
      </dgm:t>
    </dgm:pt>
    <dgm:pt modelId="{99660D9B-27BE-4233-8A18-A3D253869946}" type="pres">
      <dgm:prSet presAssocID="{AC37E80C-F078-4CB4-8F0F-977AA2CC4190}" presName="vert1" presStyleCnt="0"/>
      <dgm:spPr/>
    </dgm:pt>
    <dgm:pt modelId="{D398C4A0-0A85-465E-ADBA-BEEA0FA50017}" type="pres">
      <dgm:prSet presAssocID="{3B6D2C4D-F407-4F34-9A66-BD8E2C9B364F}" presName="thickLine" presStyleLbl="alignNode1" presStyleIdx="3" presStyleCnt="5"/>
      <dgm:spPr/>
    </dgm:pt>
    <dgm:pt modelId="{16A051E7-21C8-48B8-A239-51D41A466F88}" type="pres">
      <dgm:prSet presAssocID="{3B6D2C4D-F407-4F34-9A66-BD8E2C9B364F}" presName="horz1" presStyleCnt="0"/>
      <dgm:spPr/>
    </dgm:pt>
    <dgm:pt modelId="{CE4C7421-CCA7-4378-802E-B13670901DD8}" type="pres">
      <dgm:prSet presAssocID="{3B6D2C4D-F407-4F34-9A66-BD8E2C9B364F}" presName="tx1" presStyleLbl="revTx" presStyleIdx="3" presStyleCnt="5"/>
      <dgm:spPr/>
      <dgm:t>
        <a:bodyPr/>
        <a:lstStyle/>
        <a:p>
          <a:endParaRPr lang="hr-HR"/>
        </a:p>
      </dgm:t>
    </dgm:pt>
    <dgm:pt modelId="{30870E71-DF85-4BD8-98C7-A80C1FB6D5C6}" type="pres">
      <dgm:prSet presAssocID="{3B6D2C4D-F407-4F34-9A66-BD8E2C9B364F}" presName="vert1" presStyleCnt="0"/>
      <dgm:spPr/>
    </dgm:pt>
    <dgm:pt modelId="{FD547395-2D1E-4227-A4B7-8E5AA2BDE379}" type="pres">
      <dgm:prSet presAssocID="{1A32CADE-C9AF-4AAC-A9D2-60CBE61F3217}" presName="thickLine" presStyleLbl="alignNode1" presStyleIdx="4" presStyleCnt="5"/>
      <dgm:spPr/>
    </dgm:pt>
    <dgm:pt modelId="{DEDA54E6-BEE4-48C5-9A32-E965E1D5EC3D}" type="pres">
      <dgm:prSet presAssocID="{1A32CADE-C9AF-4AAC-A9D2-60CBE61F3217}" presName="horz1" presStyleCnt="0"/>
      <dgm:spPr/>
    </dgm:pt>
    <dgm:pt modelId="{C996BBD5-699E-4406-8D5C-AC05CA4FC55C}" type="pres">
      <dgm:prSet presAssocID="{1A32CADE-C9AF-4AAC-A9D2-60CBE61F3217}" presName="tx1" presStyleLbl="revTx" presStyleIdx="4" presStyleCnt="5"/>
      <dgm:spPr/>
      <dgm:t>
        <a:bodyPr/>
        <a:lstStyle/>
        <a:p>
          <a:endParaRPr lang="hr-HR"/>
        </a:p>
      </dgm:t>
    </dgm:pt>
    <dgm:pt modelId="{235C1FAD-2B1E-4092-9C87-F5253A30791B}" type="pres">
      <dgm:prSet presAssocID="{1A32CADE-C9AF-4AAC-A9D2-60CBE61F3217}" presName="vert1" presStyleCnt="0"/>
      <dgm:spPr/>
    </dgm:pt>
  </dgm:ptLst>
  <dgm:cxnLst>
    <dgm:cxn modelId="{1DC1A0A7-61F2-4109-8B27-6D19018C49EC}" srcId="{855A34D3-A751-4E10-A7E3-9127092F72F1}" destId="{AC37E80C-F078-4CB4-8F0F-977AA2CC4190}" srcOrd="2" destOrd="0" parTransId="{7A79C6A1-690D-4A66-9D23-EC194615E923}" sibTransId="{7D6B824C-3C36-49B9-9ED4-34DF1A904277}"/>
    <dgm:cxn modelId="{A326E218-52AB-473A-84C0-DCEE9AC84940}" type="presOf" srcId="{1A32CADE-C9AF-4AAC-A9D2-60CBE61F3217}" destId="{C996BBD5-699E-4406-8D5C-AC05CA4FC55C}" srcOrd="0" destOrd="0" presId="urn:microsoft.com/office/officeart/2008/layout/LinedList"/>
    <dgm:cxn modelId="{4B5C5648-C272-4AEB-8BE3-9810F97D56C4}" srcId="{855A34D3-A751-4E10-A7E3-9127092F72F1}" destId="{62FBDF48-FFF3-4ADD-BEF3-C62A8924F05C}" srcOrd="0" destOrd="0" parTransId="{043B1A62-0E27-4F48-B86D-A072396E2081}" sibTransId="{29C54BD5-B1C3-4E68-B52F-122BD764F66E}"/>
    <dgm:cxn modelId="{010AE4B3-31E9-45F7-AA2B-2BF6EE937000}" srcId="{855A34D3-A751-4E10-A7E3-9127092F72F1}" destId="{D26259B5-4C06-489E-9157-31EB112157E1}" srcOrd="1" destOrd="0" parTransId="{937FC347-8725-498C-B72E-8D6687EB4D6B}" sibTransId="{ABF66D27-8050-4C3F-AE60-B34C5220CA21}"/>
    <dgm:cxn modelId="{516C0EAB-957C-46ED-B4D6-8CA8F5744E77}" type="presOf" srcId="{AC37E80C-F078-4CB4-8F0F-977AA2CC4190}" destId="{C5AE9306-9878-4BF6-86CD-0804FEE919F8}" srcOrd="0" destOrd="0" presId="urn:microsoft.com/office/officeart/2008/layout/LinedList"/>
    <dgm:cxn modelId="{FF517327-D009-4E40-875D-FB6FF1DBED37}" type="presOf" srcId="{D26259B5-4C06-489E-9157-31EB112157E1}" destId="{32BCB3B9-A79B-4932-A53E-58FDE84AA28C}" srcOrd="0" destOrd="0" presId="urn:microsoft.com/office/officeart/2008/layout/LinedList"/>
    <dgm:cxn modelId="{CFBA9479-7CC4-4DB1-A52C-4C925688C300}" type="presOf" srcId="{3B6D2C4D-F407-4F34-9A66-BD8E2C9B364F}" destId="{CE4C7421-CCA7-4378-802E-B13670901DD8}" srcOrd="0" destOrd="0" presId="urn:microsoft.com/office/officeart/2008/layout/LinedList"/>
    <dgm:cxn modelId="{32474370-9ACB-4813-8F22-735310AE3B6D}" srcId="{855A34D3-A751-4E10-A7E3-9127092F72F1}" destId="{3B6D2C4D-F407-4F34-9A66-BD8E2C9B364F}" srcOrd="3" destOrd="0" parTransId="{6A592B45-B8E7-4FA0-84A6-944555BF06F6}" sibTransId="{CAFFC255-7558-48BE-B40F-431EA56A7936}"/>
    <dgm:cxn modelId="{7308F324-9EBF-4F5A-8A49-C137C05C80C1}" srcId="{855A34D3-A751-4E10-A7E3-9127092F72F1}" destId="{1A32CADE-C9AF-4AAC-A9D2-60CBE61F3217}" srcOrd="4" destOrd="0" parTransId="{29C60C64-3C4D-4775-9DC4-57E8F40981EE}" sibTransId="{6772234B-119F-45CF-9907-ABED70CC6E5F}"/>
    <dgm:cxn modelId="{176FCF6B-52E8-4598-8E27-1DC0662EEF95}" type="presOf" srcId="{855A34D3-A751-4E10-A7E3-9127092F72F1}" destId="{EF5DFD11-8B74-44AD-AC58-DA7170A96297}" srcOrd="0" destOrd="0" presId="urn:microsoft.com/office/officeart/2008/layout/LinedList"/>
    <dgm:cxn modelId="{512DF3DD-74A7-418D-BFA8-4FEFCD12857E}" type="presOf" srcId="{62FBDF48-FFF3-4ADD-BEF3-C62A8924F05C}" destId="{F24E09D7-10BF-4946-BFD9-D56173936CF8}" srcOrd="0" destOrd="0" presId="urn:microsoft.com/office/officeart/2008/layout/LinedList"/>
    <dgm:cxn modelId="{02AA000C-7FAB-4191-A3FB-DAA7B4A4D150}" type="presParOf" srcId="{EF5DFD11-8B74-44AD-AC58-DA7170A96297}" destId="{DB7E1E38-C267-4406-852C-9D6C2EA05204}" srcOrd="0" destOrd="0" presId="urn:microsoft.com/office/officeart/2008/layout/LinedList"/>
    <dgm:cxn modelId="{2CE7F719-0689-413A-B2A6-697E9F0165CF}" type="presParOf" srcId="{EF5DFD11-8B74-44AD-AC58-DA7170A96297}" destId="{A4D7FEFC-4B2A-48CA-8E17-B7DEDFF3C8C8}" srcOrd="1" destOrd="0" presId="urn:microsoft.com/office/officeart/2008/layout/LinedList"/>
    <dgm:cxn modelId="{F18D3B57-4A13-49D0-B0F3-C6DAE403C627}" type="presParOf" srcId="{A4D7FEFC-4B2A-48CA-8E17-B7DEDFF3C8C8}" destId="{F24E09D7-10BF-4946-BFD9-D56173936CF8}" srcOrd="0" destOrd="0" presId="urn:microsoft.com/office/officeart/2008/layout/LinedList"/>
    <dgm:cxn modelId="{BCE47144-70D6-41D0-AB15-F530CE012245}" type="presParOf" srcId="{A4D7FEFC-4B2A-48CA-8E17-B7DEDFF3C8C8}" destId="{02154324-BB3D-4D69-B34F-624A0A2DE0F4}" srcOrd="1" destOrd="0" presId="urn:microsoft.com/office/officeart/2008/layout/LinedList"/>
    <dgm:cxn modelId="{6F01DE28-8B96-4EA0-8009-3993E8567DA4}" type="presParOf" srcId="{EF5DFD11-8B74-44AD-AC58-DA7170A96297}" destId="{8D4E0E4C-19C4-4FC3-BFBD-7C6B1F79D359}" srcOrd="2" destOrd="0" presId="urn:microsoft.com/office/officeart/2008/layout/LinedList"/>
    <dgm:cxn modelId="{AEB31FC2-4ED5-420B-A6E5-99C7F29655F3}" type="presParOf" srcId="{EF5DFD11-8B74-44AD-AC58-DA7170A96297}" destId="{731E1B56-504F-42C3-99E6-A9645DF615CD}" srcOrd="3" destOrd="0" presId="urn:microsoft.com/office/officeart/2008/layout/LinedList"/>
    <dgm:cxn modelId="{C1763EA4-BC63-4B38-B2A4-C19E4A6B8B2C}" type="presParOf" srcId="{731E1B56-504F-42C3-99E6-A9645DF615CD}" destId="{32BCB3B9-A79B-4932-A53E-58FDE84AA28C}" srcOrd="0" destOrd="0" presId="urn:microsoft.com/office/officeart/2008/layout/LinedList"/>
    <dgm:cxn modelId="{10DF50A8-A6A1-459C-8803-2FB25D598868}" type="presParOf" srcId="{731E1B56-504F-42C3-99E6-A9645DF615CD}" destId="{4F4D370A-4FA5-4D4E-B1D9-820530B50A9F}" srcOrd="1" destOrd="0" presId="urn:microsoft.com/office/officeart/2008/layout/LinedList"/>
    <dgm:cxn modelId="{06934310-6F48-439F-843D-C118C5483120}" type="presParOf" srcId="{EF5DFD11-8B74-44AD-AC58-DA7170A96297}" destId="{235305B1-8780-4BEC-A459-F430C79B8768}" srcOrd="4" destOrd="0" presId="urn:microsoft.com/office/officeart/2008/layout/LinedList"/>
    <dgm:cxn modelId="{F51798A2-586A-4089-8B42-4C9D3445C571}" type="presParOf" srcId="{EF5DFD11-8B74-44AD-AC58-DA7170A96297}" destId="{0E56FBD2-1B19-452F-B3B9-78BC36D38EBB}" srcOrd="5" destOrd="0" presId="urn:microsoft.com/office/officeart/2008/layout/LinedList"/>
    <dgm:cxn modelId="{AC661319-3605-4549-A02F-518E901E553F}" type="presParOf" srcId="{0E56FBD2-1B19-452F-B3B9-78BC36D38EBB}" destId="{C5AE9306-9878-4BF6-86CD-0804FEE919F8}" srcOrd="0" destOrd="0" presId="urn:microsoft.com/office/officeart/2008/layout/LinedList"/>
    <dgm:cxn modelId="{4CD2B097-4DCC-4550-94AD-04B000B145AB}" type="presParOf" srcId="{0E56FBD2-1B19-452F-B3B9-78BC36D38EBB}" destId="{99660D9B-27BE-4233-8A18-A3D253869946}" srcOrd="1" destOrd="0" presId="urn:microsoft.com/office/officeart/2008/layout/LinedList"/>
    <dgm:cxn modelId="{D97FF6EC-EA58-4D46-9B84-108FC0AF8AF7}" type="presParOf" srcId="{EF5DFD11-8B74-44AD-AC58-DA7170A96297}" destId="{D398C4A0-0A85-465E-ADBA-BEEA0FA50017}" srcOrd="6" destOrd="0" presId="urn:microsoft.com/office/officeart/2008/layout/LinedList"/>
    <dgm:cxn modelId="{9DA9D391-C869-4253-BEB5-D01694880285}" type="presParOf" srcId="{EF5DFD11-8B74-44AD-AC58-DA7170A96297}" destId="{16A051E7-21C8-48B8-A239-51D41A466F88}" srcOrd="7" destOrd="0" presId="urn:microsoft.com/office/officeart/2008/layout/LinedList"/>
    <dgm:cxn modelId="{AABD6862-8B62-4FD8-868C-04751189C1AF}" type="presParOf" srcId="{16A051E7-21C8-48B8-A239-51D41A466F88}" destId="{CE4C7421-CCA7-4378-802E-B13670901DD8}" srcOrd="0" destOrd="0" presId="urn:microsoft.com/office/officeart/2008/layout/LinedList"/>
    <dgm:cxn modelId="{6254C5A6-EBB7-4689-BB33-E264FF5C35E8}" type="presParOf" srcId="{16A051E7-21C8-48B8-A239-51D41A466F88}" destId="{30870E71-DF85-4BD8-98C7-A80C1FB6D5C6}" srcOrd="1" destOrd="0" presId="urn:microsoft.com/office/officeart/2008/layout/LinedList"/>
    <dgm:cxn modelId="{612B98E6-FE50-4816-A082-23B4791FCF38}" type="presParOf" srcId="{EF5DFD11-8B74-44AD-AC58-DA7170A96297}" destId="{FD547395-2D1E-4227-A4B7-8E5AA2BDE379}" srcOrd="8" destOrd="0" presId="urn:microsoft.com/office/officeart/2008/layout/LinedList"/>
    <dgm:cxn modelId="{0D210927-E9C1-48C2-A44F-4695C9EAC077}" type="presParOf" srcId="{EF5DFD11-8B74-44AD-AC58-DA7170A96297}" destId="{DEDA54E6-BEE4-48C5-9A32-E965E1D5EC3D}" srcOrd="9" destOrd="0" presId="urn:microsoft.com/office/officeart/2008/layout/LinedList"/>
    <dgm:cxn modelId="{5A1B68C2-64F3-44BF-92AF-E019E2AFF8E5}" type="presParOf" srcId="{DEDA54E6-BEE4-48C5-9A32-E965E1D5EC3D}" destId="{C996BBD5-699E-4406-8D5C-AC05CA4FC55C}" srcOrd="0" destOrd="0" presId="urn:microsoft.com/office/officeart/2008/layout/LinedList"/>
    <dgm:cxn modelId="{5A41ECDC-FB0E-43B1-8A8D-39C950B7E192}" type="presParOf" srcId="{DEDA54E6-BEE4-48C5-9A32-E965E1D5EC3D}" destId="{235C1FAD-2B1E-4092-9C87-F5253A30791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642258-E730-40C4-B601-0A3342A40D1E}">
      <dsp:nvSpPr>
        <dsp:cNvPr id="0" name=""/>
        <dsp:cNvSpPr/>
      </dsp:nvSpPr>
      <dsp:spPr>
        <a:xfrm>
          <a:off x="0" y="533"/>
          <a:ext cx="672890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9D718F-BD16-4176-9406-2BA0C4334926}">
      <dsp:nvSpPr>
        <dsp:cNvPr id="0" name=""/>
        <dsp:cNvSpPr/>
      </dsp:nvSpPr>
      <dsp:spPr>
        <a:xfrm>
          <a:off x="0" y="533"/>
          <a:ext cx="6728905" cy="874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0" i="0" kern="1200" dirty="0" err="1"/>
            <a:t>Toplin</a:t>
          </a:r>
          <a:r>
            <a:rPr lang="hr-HR" sz="2500" b="0" i="0" kern="1200" dirty="0"/>
            <a:t>a</a:t>
          </a:r>
          <a:r>
            <a:rPr lang="en-US" sz="2500" b="0" i="0" kern="1200" dirty="0"/>
            <a:t>, </a:t>
          </a:r>
          <a:r>
            <a:rPr lang="en-US" sz="2500" b="0" i="0" kern="1200" dirty="0" err="1"/>
            <a:t>pouzdanost</a:t>
          </a:r>
          <a:r>
            <a:rPr lang="en-US" sz="2500" b="0" i="0" kern="1200" dirty="0"/>
            <a:t>, </a:t>
          </a:r>
          <a:r>
            <a:rPr lang="en-US" sz="2500" b="0" i="0" kern="1200" dirty="0" err="1"/>
            <a:t>empatij</a:t>
          </a:r>
          <a:r>
            <a:rPr lang="hr-HR" sz="2500" b="0" i="0" kern="1200" dirty="0"/>
            <a:t>a</a:t>
          </a:r>
          <a:r>
            <a:rPr lang="en-US" sz="2500" b="0" i="0" kern="1200" dirty="0"/>
            <a:t>, </a:t>
          </a:r>
          <a:r>
            <a:rPr lang="en-US" sz="2500" b="0" i="0" kern="1200" dirty="0" err="1"/>
            <a:t>iskrenost</a:t>
          </a:r>
          <a:r>
            <a:rPr lang="en-US" sz="2500" b="0" i="0" kern="1200" dirty="0"/>
            <a:t>, </a:t>
          </a:r>
          <a:r>
            <a:rPr lang="en-US" sz="2500" b="0" i="0" kern="1200" dirty="0" err="1"/>
            <a:t>povjerenj</a:t>
          </a:r>
          <a:r>
            <a:rPr lang="hr-HR" sz="2500" b="0" i="0" kern="1200" dirty="0"/>
            <a:t>e</a:t>
          </a:r>
          <a:r>
            <a:rPr lang="en-US" sz="2500" b="0" i="0" kern="1200" dirty="0"/>
            <a:t> </a:t>
          </a:r>
          <a:r>
            <a:rPr lang="en-US" sz="2500" b="0" i="0" kern="1200" dirty="0" err="1"/>
            <a:t>i</a:t>
          </a:r>
          <a:r>
            <a:rPr lang="en-US" sz="2500" b="0" i="0" kern="1200" dirty="0"/>
            <a:t> </a:t>
          </a:r>
          <a:r>
            <a:rPr lang="en-US" sz="2500" b="0" i="0" kern="1200" dirty="0" err="1"/>
            <a:t>odnos</a:t>
          </a:r>
          <a:r>
            <a:rPr lang="hr-HR" sz="2500" b="0" i="0" kern="1200" dirty="0"/>
            <a:t> </a:t>
          </a:r>
          <a:r>
            <a:rPr lang="en-US" sz="2500" b="0" i="0" kern="1200" dirty="0"/>
            <a:t>-</a:t>
          </a:r>
          <a:r>
            <a:rPr lang="hr-HR" sz="2500" b="0" i="0" kern="1200" dirty="0"/>
            <a:t> </a:t>
          </a:r>
          <a:r>
            <a:rPr lang="en-US" sz="2500" b="0" i="0" kern="1200" dirty="0"/>
            <a:t>od </a:t>
          </a:r>
          <a:r>
            <a:rPr lang="en-US" sz="2500" b="0" i="0" kern="1200" dirty="0" err="1"/>
            <a:t>prvog</a:t>
          </a:r>
          <a:r>
            <a:rPr lang="en-US" sz="2500" b="0" i="0" kern="1200" dirty="0"/>
            <a:t> </a:t>
          </a:r>
          <a:r>
            <a:rPr lang="en-US" sz="2500" b="0" i="0" kern="1200" dirty="0" err="1"/>
            <a:t>kontakta</a:t>
          </a:r>
          <a:endParaRPr lang="en-US" sz="2500" kern="1200" dirty="0"/>
        </a:p>
      </dsp:txBody>
      <dsp:txXfrm>
        <a:off x="0" y="533"/>
        <a:ext cx="6728905" cy="874181"/>
      </dsp:txXfrm>
    </dsp:sp>
    <dsp:sp modelId="{0064BAC1-1582-4A11-A763-95D300AA26AC}">
      <dsp:nvSpPr>
        <dsp:cNvPr id="0" name=""/>
        <dsp:cNvSpPr/>
      </dsp:nvSpPr>
      <dsp:spPr>
        <a:xfrm>
          <a:off x="0" y="874714"/>
          <a:ext cx="6728905" cy="0"/>
        </a:xfrm>
        <a:prstGeom prst="line">
          <a:avLst/>
        </a:prstGeom>
        <a:solidFill>
          <a:schemeClr val="accent2">
            <a:hueOff val="676474"/>
            <a:satOff val="-11588"/>
            <a:lumOff val="-490"/>
            <a:alphaOff val="0"/>
          </a:schemeClr>
        </a:solidFill>
        <a:ln w="12700" cap="flat" cmpd="sng" algn="ctr">
          <a:solidFill>
            <a:schemeClr val="accent2">
              <a:hueOff val="676474"/>
              <a:satOff val="-11588"/>
              <a:lumOff val="-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52806A-CDEE-4BD5-BB35-AE580B72F80A}">
      <dsp:nvSpPr>
        <dsp:cNvPr id="0" name=""/>
        <dsp:cNvSpPr/>
      </dsp:nvSpPr>
      <dsp:spPr>
        <a:xfrm>
          <a:off x="0" y="874714"/>
          <a:ext cx="6728905" cy="874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0" i="0" kern="1200" dirty="0" err="1"/>
            <a:t>Prilagođavanje</a:t>
          </a:r>
          <a:r>
            <a:rPr lang="en-US" sz="2500" b="0" i="0" kern="1200" dirty="0"/>
            <a:t> </a:t>
          </a:r>
          <a:r>
            <a:rPr lang="en-US" sz="2500" b="0" i="0" kern="1200" dirty="0" err="1"/>
            <a:t>odnosa</a:t>
          </a:r>
          <a:r>
            <a:rPr lang="en-US" sz="2500" b="0" i="0" kern="1200" dirty="0"/>
            <a:t> </a:t>
          </a:r>
          <a:r>
            <a:rPr lang="en-US" sz="2500" b="0" i="0" kern="1200" dirty="0" err="1"/>
            <a:t>pojedinom</a:t>
          </a:r>
          <a:r>
            <a:rPr lang="en-US" sz="2500" b="0" i="0" kern="1200" dirty="0"/>
            <a:t> </a:t>
          </a:r>
          <a:r>
            <a:rPr lang="en-US" sz="2500" b="0" i="0" kern="1200" dirty="0" err="1"/>
            <a:t>klijentu</a:t>
          </a:r>
          <a:endParaRPr lang="en-US" sz="2500" kern="1200" dirty="0"/>
        </a:p>
      </dsp:txBody>
      <dsp:txXfrm>
        <a:off x="0" y="874714"/>
        <a:ext cx="6728905" cy="874181"/>
      </dsp:txXfrm>
    </dsp:sp>
    <dsp:sp modelId="{80F13BB1-E9F6-432F-8174-87E6CA23BABF}">
      <dsp:nvSpPr>
        <dsp:cNvPr id="0" name=""/>
        <dsp:cNvSpPr/>
      </dsp:nvSpPr>
      <dsp:spPr>
        <a:xfrm>
          <a:off x="0" y="1748895"/>
          <a:ext cx="6728905" cy="0"/>
        </a:xfrm>
        <a:prstGeom prst="line">
          <a:avLst/>
        </a:prstGeom>
        <a:solidFill>
          <a:schemeClr val="accent2">
            <a:hueOff val="1352948"/>
            <a:satOff val="-23176"/>
            <a:lumOff val="-980"/>
            <a:alphaOff val="0"/>
          </a:schemeClr>
        </a:solidFill>
        <a:ln w="12700" cap="flat" cmpd="sng" algn="ctr">
          <a:solidFill>
            <a:schemeClr val="accent2">
              <a:hueOff val="1352948"/>
              <a:satOff val="-23176"/>
              <a:lumOff val="-98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FE3107-0A05-4667-AE3A-2A3AEBFE252C}">
      <dsp:nvSpPr>
        <dsp:cNvPr id="0" name=""/>
        <dsp:cNvSpPr/>
      </dsp:nvSpPr>
      <dsp:spPr>
        <a:xfrm>
          <a:off x="0" y="1748895"/>
          <a:ext cx="6728905" cy="874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0" i="0" kern="1200"/>
            <a:t>Zajednički dogovor o ciljevima i zadaćama tretmana</a:t>
          </a:r>
          <a:endParaRPr lang="en-US" sz="2500" kern="1200"/>
        </a:p>
      </dsp:txBody>
      <dsp:txXfrm>
        <a:off x="0" y="1748895"/>
        <a:ext cx="6728905" cy="874181"/>
      </dsp:txXfrm>
    </dsp:sp>
    <dsp:sp modelId="{8B9E9394-C6C2-4C44-9593-63EB09EADAE7}">
      <dsp:nvSpPr>
        <dsp:cNvPr id="0" name=""/>
        <dsp:cNvSpPr/>
      </dsp:nvSpPr>
      <dsp:spPr>
        <a:xfrm>
          <a:off x="0" y="2623077"/>
          <a:ext cx="6728905" cy="0"/>
        </a:xfrm>
        <a:prstGeom prst="line">
          <a:avLst/>
        </a:prstGeom>
        <a:solidFill>
          <a:schemeClr val="accent2">
            <a:hueOff val="2029421"/>
            <a:satOff val="-34764"/>
            <a:lumOff val="-1470"/>
            <a:alphaOff val="0"/>
          </a:schemeClr>
        </a:solidFill>
        <a:ln w="12700" cap="flat" cmpd="sng" algn="ctr">
          <a:solidFill>
            <a:schemeClr val="accent2">
              <a:hueOff val="2029421"/>
              <a:satOff val="-34764"/>
              <a:lumOff val="-14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329B0E-33F2-4B5E-9E74-EA5BA54F9DC2}">
      <dsp:nvSpPr>
        <dsp:cNvPr id="0" name=""/>
        <dsp:cNvSpPr/>
      </dsp:nvSpPr>
      <dsp:spPr>
        <a:xfrm>
          <a:off x="0" y="2623077"/>
          <a:ext cx="6728905" cy="874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0" i="0" kern="1200" dirty="0" err="1"/>
            <a:t>Briga</a:t>
          </a:r>
          <a:r>
            <a:rPr lang="en-US" sz="2500" b="0" i="0" kern="1200" dirty="0"/>
            <a:t> o </a:t>
          </a:r>
          <a:r>
            <a:rPr lang="en-US" sz="2500" b="0" i="0" kern="1200" dirty="0" err="1"/>
            <a:t>negativnim</a:t>
          </a:r>
          <a:r>
            <a:rPr lang="en-US" sz="2500" b="0" i="0" kern="1200" dirty="0"/>
            <a:t> </a:t>
          </a:r>
          <a:r>
            <a:rPr lang="en-US" sz="2500" b="0" i="0" kern="1200" dirty="0" err="1" smtClean="0"/>
            <a:t>reakcijama</a:t>
          </a:r>
          <a:r>
            <a:rPr lang="hr-HR" sz="2500" b="0" i="0" kern="1200" dirty="0" smtClean="0"/>
            <a:t> klijenata</a:t>
          </a:r>
          <a:endParaRPr lang="en-US" sz="2500" kern="1200" dirty="0"/>
        </a:p>
      </dsp:txBody>
      <dsp:txXfrm>
        <a:off x="0" y="2623077"/>
        <a:ext cx="6728905" cy="874181"/>
      </dsp:txXfrm>
    </dsp:sp>
    <dsp:sp modelId="{C7561F8C-0DD3-4508-ADE6-2DC82592EF84}">
      <dsp:nvSpPr>
        <dsp:cNvPr id="0" name=""/>
        <dsp:cNvSpPr/>
      </dsp:nvSpPr>
      <dsp:spPr>
        <a:xfrm>
          <a:off x="0" y="3497258"/>
          <a:ext cx="6728905" cy="0"/>
        </a:xfrm>
        <a:prstGeom prst="line">
          <a:avLst/>
        </a:prstGeom>
        <a:solidFill>
          <a:schemeClr val="accent2">
            <a:hueOff val="2705895"/>
            <a:satOff val="-46352"/>
            <a:lumOff val="-1960"/>
            <a:alphaOff val="0"/>
          </a:schemeClr>
        </a:solidFill>
        <a:ln w="12700" cap="flat" cmpd="sng" algn="ctr">
          <a:solidFill>
            <a:schemeClr val="accent2">
              <a:hueOff val="2705895"/>
              <a:satOff val="-46352"/>
              <a:lumOff val="-196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F86E97-7F09-446F-93F4-1A0428C10DBE}">
      <dsp:nvSpPr>
        <dsp:cNvPr id="0" name=""/>
        <dsp:cNvSpPr/>
      </dsp:nvSpPr>
      <dsp:spPr>
        <a:xfrm>
          <a:off x="0" y="3497258"/>
          <a:ext cx="6728905" cy="874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0" i="0" kern="1200" dirty="0" err="1"/>
            <a:t>Cilj</a:t>
          </a:r>
          <a:r>
            <a:rPr lang="en-US" sz="2500" b="0" i="0" kern="1200" dirty="0"/>
            <a:t>: </a:t>
          </a:r>
          <a:r>
            <a:rPr lang="en-US" sz="2500" b="0" i="0" kern="1200" dirty="0" err="1"/>
            <a:t>klijenti</a:t>
          </a:r>
          <a:r>
            <a:rPr lang="en-US" sz="2500" b="0" i="0" kern="1200" dirty="0"/>
            <a:t> </a:t>
          </a:r>
          <a:r>
            <a:rPr lang="hr-HR" sz="2500" b="0" i="0" kern="1200" dirty="0"/>
            <a:t>se </a:t>
          </a:r>
          <a:r>
            <a:rPr lang="en-US" sz="2500" b="0" i="0" kern="1200" dirty="0" err="1"/>
            <a:t>osjećaju</a:t>
          </a:r>
          <a:r>
            <a:rPr lang="hr-HR" sz="2500" b="0" i="0" kern="1200" dirty="0"/>
            <a:t> </a:t>
          </a:r>
          <a:r>
            <a:rPr lang="en-US" sz="2500" b="0" i="0" kern="1200" dirty="0"/>
            <a:t>-</a:t>
          </a:r>
          <a:r>
            <a:rPr lang="hr-HR" sz="2500" b="0" i="0" kern="1200" dirty="0"/>
            <a:t> </a:t>
          </a:r>
          <a:r>
            <a:rPr lang="en-US" sz="2500" b="0" i="0" kern="1200" dirty="0" err="1"/>
            <a:t>sigurno</a:t>
          </a:r>
          <a:r>
            <a:rPr lang="en-US" sz="2500" b="0" i="0" kern="1200" dirty="0"/>
            <a:t>, </a:t>
          </a:r>
          <a:r>
            <a:rPr lang="en-US" sz="2500" b="0" i="0" kern="1200" dirty="0" err="1"/>
            <a:t>poštovano</a:t>
          </a:r>
          <a:r>
            <a:rPr lang="en-US" sz="2500" b="0" i="0" kern="1200" dirty="0"/>
            <a:t>, </a:t>
          </a:r>
          <a:r>
            <a:rPr lang="en-US" sz="2500" b="0" i="0" kern="1200" dirty="0" err="1"/>
            <a:t>shvaćeno</a:t>
          </a:r>
          <a:r>
            <a:rPr lang="en-US" sz="2500" b="0" i="0" kern="1200" dirty="0"/>
            <a:t> </a:t>
          </a:r>
          <a:r>
            <a:rPr lang="en-US" sz="2500" b="0" i="0" kern="1200" dirty="0" err="1"/>
            <a:t>i</a:t>
          </a:r>
          <a:r>
            <a:rPr lang="en-US" sz="2500" b="0" i="0" kern="1200" dirty="0"/>
            <a:t> </a:t>
          </a:r>
          <a:r>
            <a:rPr lang="en-US" sz="2500" b="0" i="0" kern="1200" dirty="0" err="1"/>
            <a:t>zbrinuto</a:t>
          </a:r>
          <a:endParaRPr lang="en-US" sz="2500" kern="1200" dirty="0"/>
        </a:p>
      </dsp:txBody>
      <dsp:txXfrm>
        <a:off x="0" y="3497258"/>
        <a:ext cx="6728905" cy="8741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BCD0DD-CC73-4172-B515-B7027DD7BDC4}">
      <dsp:nvSpPr>
        <dsp:cNvPr id="0" name=""/>
        <dsp:cNvSpPr/>
      </dsp:nvSpPr>
      <dsp:spPr>
        <a:xfrm>
          <a:off x="0" y="0"/>
          <a:ext cx="111036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D2BAD7-D5AE-4E04-A2C9-5BFE029F2F70}">
      <dsp:nvSpPr>
        <dsp:cNvPr id="0" name=""/>
        <dsp:cNvSpPr/>
      </dsp:nvSpPr>
      <dsp:spPr>
        <a:xfrm>
          <a:off x="0" y="0"/>
          <a:ext cx="11103628" cy="8042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0" kern="1200" dirty="0" err="1"/>
            <a:t>Dovoljno</a:t>
          </a:r>
          <a:r>
            <a:rPr lang="en-US" sz="2000" b="1" i="0" kern="1200" dirty="0"/>
            <a:t> </a:t>
          </a:r>
          <a:r>
            <a:rPr lang="en-US" sz="2000" b="1" i="0" kern="1200" dirty="0" err="1"/>
            <a:t>vremena</a:t>
          </a:r>
          <a:r>
            <a:rPr lang="en-US" sz="2000" b="1" i="0" kern="1200" dirty="0"/>
            <a:t> </a:t>
          </a:r>
          <a:r>
            <a:rPr lang="en-US" sz="2000" b="1" i="0" kern="1200" dirty="0" err="1"/>
            <a:t>uložiti</a:t>
          </a:r>
          <a:r>
            <a:rPr lang="en-US" sz="2000" b="1" i="0" kern="1200" dirty="0"/>
            <a:t> u </a:t>
          </a:r>
          <a:r>
            <a:rPr lang="en-US" sz="2000" b="1" i="0" kern="1200" dirty="0" err="1"/>
            <a:t>odnos</a:t>
          </a:r>
          <a:endParaRPr lang="en-US" sz="2000" b="1" kern="1200" dirty="0"/>
        </a:p>
      </dsp:txBody>
      <dsp:txXfrm>
        <a:off x="0" y="0"/>
        <a:ext cx="11103628" cy="804201"/>
      </dsp:txXfrm>
    </dsp:sp>
    <dsp:sp modelId="{6B344064-AF1D-45DF-8FC1-F26F78F2E38B}">
      <dsp:nvSpPr>
        <dsp:cNvPr id="0" name=""/>
        <dsp:cNvSpPr/>
      </dsp:nvSpPr>
      <dsp:spPr>
        <a:xfrm>
          <a:off x="0" y="804201"/>
          <a:ext cx="111036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6E3E2B-0615-46E6-8EA8-C22A5DDA07FC}">
      <dsp:nvSpPr>
        <dsp:cNvPr id="0" name=""/>
        <dsp:cNvSpPr/>
      </dsp:nvSpPr>
      <dsp:spPr>
        <a:xfrm>
          <a:off x="0" y="804201"/>
          <a:ext cx="11103628" cy="8042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0" kern="1200" dirty="0" err="1"/>
            <a:t>Terapeutski</a:t>
          </a:r>
          <a:r>
            <a:rPr lang="en-US" sz="2000" b="1" i="0" kern="1200" dirty="0"/>
            <a:t> </a:t>
          </a:r>
          <a:r>
            <a:rPr lang="en-US" sz="2000" b="1" i="0" kern="1200" dirty="0" err="1"/>
            <a:t>učinak</a:t>
          </a:r>
          <a:r>
            <a:rPr lang="en-US" sz="2000" b="1" i="0" kern="1200" dirty="0"/>
            <a:t> &gt; </a:t>
          </a:r>
          <a:r>
            <a:rPr lang="en-US" sz="2000" b="1" i="0" kern="1200" dirty="0" err="1"/>
            <a:t>klijenti</a:t>
          </a:r>
          <a:r>
            <a:rPr lang="en-US" sz="2000" b="1" i="0" kern="1200" dirty="0"/>
            <a:t> </a:t>
          </a:r>
          <a:r>
            <a:rPr lang="en-US" sz="2000" b="1" i="0" kern="1200" dirty="0" err="1"/>
            <a:t>uoče</a:t>
          </a:r>
          <a:r>
            <a:rPr lang="en-US" sz="2000" b="1" i="0" kern="1200" dirty="0"/>
            <a:t> </a:t>
          </a:r>
          <a:r>
            <a:rPr lang="en-US" sz="2000" b="1" i="0" kern="1200" dirty="0" err="1"/>
            <a:t>poboljšanje</a:t>
          </a:r>
          <a:endParaRPr lang="en-US" sz="2000" b="1" kern="1200" dirty="0"/>
        </a:p>
      </dsp:txBody>
      <dsp:txXfrm>
        <a:off x="0" y="804201"/>
        <a:ext cx="11103628" cy="804201"/>
      </dsp:txXfrm>
    </dsp:sp>
    <dsp:sp modelId="{8DD4C773-CD51-42A2-A60F-8C9FE11FEF4B}">
      <dsp:nvSpPr>
        <dsp:cNvPr id="0" name=""/>
        <dsp:cNvSpPr/>
      </dsp:nvSpPr>
      <dsp:spPr>
        <a:xfrm>
          <a:off x="0" y="1608403"/>
          <a:ext cx="111036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65DFDE-9810-4688-B342-916E29DFDD58}">
      <dsp:nvSpPr>
        <dsp:cNvPr id="0" name=""/>
        <dsp:cNvSpPr/>
      </dsp:nvSpPr>
      <dsp:spPr>
        <a:xfrm>
          <a:off x="0" y="1608403"/>
          <a:ext cx="11103628" cy="8042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0" kern="1200" dirty="0" err="1"/>
            <a:t>Više</a:t>
          </a:r>
          <a:r>
            <a:rPr lang="en-US" sz="2000" b="1" i="0" kern="1200" dirty="0"/>
            <a:t> se </a:t>
          </a:r>
          <a:r>
            <a:rPr lang="en-US" sz="2000" b="1" i="0" kern="1200" dirty="0" err="1">
              <a:latin typeface="Seaford Display"/>
            </a:rPr>
            <a:t>usredotočiti</a:t>
          </a:r>
          <a:r>
            <a:rPr lang="en-US" sz="2000" b="1" i="0" kern="1200" dirty="0"/>
            <a:t> </a:t>
          </a:r>
          <a:r>
            <a:rPr lang="en-US" sz="2000" b="1" i="0" kern="1200" dirty="0" err="1"/>
            <a:t>na</a:t>
          </a:r>
          <a:r>
            <a:rPr lang="en-US" sz="2000" b="1" i="0" kern="1200" dirty="0"/>
            <a:t> </a:t>
          </a:r>
          <a:r>
            <a:rPr lang="en-US" sz="2000" b="1" i="0" kern="1200" dirty="0" err="1"/>
            <a:t>odnos</a:t>
          </a:r>
          <a:r>
            <a:rPr lang="en-US" sz="2000" b="1" i="0" kern="1200" dirty="0"/>
            <a:t> u </a:t>
          </a:r>
          <a:r>
            <a:rPr lang="en-US" sz="2000" b="1" i="0" kern="1200" dirty="0" err="1"/>
            <a:t>terapijama</a:t>
          </a:r>
          <a:r>
            <a:rPr lang="en-US" sz="2000" b="1" i="0" kern="1200" dirty="0"/>
            <a:t> s </a:t>
          </a:r>
          <a:r>
            <a:rPr lang="en-US" sz="2000" b="1" i="0" kern="1200" dirty="0" err="1"/>
            <a:t>klijentima</a:t>
          </a:r>
          <a:r>
            <a:rPr lang="en-US" sz="2000" b="1" i="0" kern="1200" dirty="0"/>
            <a:t> s </a:t>
          </a:r>
          <a:r>
            <a:rPr lang="en-US" sz="2000" b="1" i="0" kern="1200" dirty="0" err="1"/>
            <a:t>disfunkcionalnim</a:t>
          </a:r>
          <a:r>
            <a:rPr lang="en-US" sz="2000" b="1" i="0" kern="1200" dirty="0"/>
            <a:t> </a:t>
          </a:r>
          <a:r>
            <a:rPr lang="en-US" sz="2000" b="1" i="0" kern="1200" dirty="0" err="1"/>
            <a:t>crtama</a:t>
          </a:r>
          <a:r>
            <a:rPr lang="en-US" sz="2000" b="1" i="0" kern="1200" dirty="0"/>
            <a:t> </a:t>
          </a:r>
          <a:r>
            <a:rPr lang="en-US" sz="2000" b="1" i="0" kern="1200" dirty="0" err="1"/>
            <a:t>ličnosti</a:t>
          </a:r>
          <a:r>
            <a:rPr lang="en-US" sz="2000" b="1" i="0" kern="1200" dirty="0"/>
            <a:t> </a:t>
          </a:r>
          <a:r>
            <a:rPr lang="en-US" sz="2000" b="1" i="0" kern="1200" dirty="0" err="1"/>
            <a:t>ili</a:t>
          </a:r>
          <a:r>
            <a:rPr lang="en-US" sz="2000" b="1" i="0" kern="1200" dirty="0"/>
            <a:t> </a:t>
          </a:r>
          <a:r>
            <a:rPr lang="en-US" sz="2000" b="1" i="0" kern="1200" dirty="0" err="1"/>
            <a:t>ozbiljnim</a:t>
          </a:r>
          <a:r>
            <a:rPr lang="en-US" sz="2000" b="1" i="0" kern="1200" dirty="0"/>
            <a:t> </a:t>
          </a:r>
          <a:r>
            <a:rPr lang="en-US" sz="2000" b="1" i="0" kern="1200" dirty="0" err="1"/>
            <a:t>psihičkim</a:t>
          </a:r>
          <a:r>
            <a:rPr lang="en-US" sz="2000" b="1" i="0" kern="1200" dirty="0"/>
            <a:t> </a:t>
          </a:r>
          <a:r>
            <a:rPr lang="en-US" sz="2000" b="1" i="0" kern="1200" dirty="0" err="1"/>
            <a:t>oboljenjima</a:t>
          </a:r>
          <a:r>
            <a:rPr lang="hr-HR" sz="2000" b="1" i="0" kern="1200" dirty="0"/>
            <a:t> (imaju negativna uvjerenja o sebi i drugima)</a:t>
          </a:r>
          <a:endParaRPr lang="en-US" sz="2000" b="1" kern="1200" dirty="0"/>
        </a:p>
      </dsp:txBody>
      <dsp:txXfrm>
        <a:off x="0" y="1608403"/>
        <a:ext cx="11103628" cy="804201"/>
      </dsp:txXfrm>
    </dsp:sp>
    <dsp:sp modelId="{31AD8A5E-17CF-4094-B8B1-FD9E55C981DF}">
      <dsp:nvSpPr>
        <dsp:cNvPr id="0" name=""/>
        <dsp:cNvSpPr/>
      </dsp:nvSpPr>
      <dsp:spPr>
        <a:xfrm>
          <a:off x="0" y="2412605"/>
          <a:ext cx="111036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D623A4-CEAD-4A6A-9F79-52C90CFB9065}">
      <dsp:nvSpPr>
        <dsp:cNvPr id="0" name=""/>
        <dsp:cNvSpPr/>
      </dsp:nvSpPr>
      <dsp:spPr>
        <a:xfrm>
          <a:off x="0" y="2412605"/>
          <a:ext cx="11103628" cy="8042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0" kern="1200" dirty="0" err="1"/>
            <a:t>Važna</a:t>
          </a:r>
          <a:r>
            <a:rPr lang="en-US" sz="2000" b="1" i="0" kern="1200" dirty="0"/>
            <a:t> dobra </a:t>
          </a:r>
          <a:r>
            <a:rPr lang="en-US" sz="2000" b="1" i="0" kern="1200" dirty="0" err="1"/>
            <a:t>konceptualizacija</a:t>
          </a:r>
          <a:r>
            <a:rPr lang="en-US" sz="2000" b="1" i="0" kern="1200" dirty="0"/>
            <a:t> </a:t>
          </a:r>
          <a:r>
            <a:rPr lang="en-US" sz="2000" b="1" i="0" kern="1200" dirty="0" err="1"/>
            <a:t>slučaja</a:t>
          </a:r>
          <a:endParaRPr lang="en-US" sz="2000" b="1" kern="1200" dirty="0"/>
        </a:p>
      </dsp:txBody>
      <dsp:txXfrm>
        <a:off x="0" y="2412605"/>
        <a:ext cx="11103628" cy="8042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EBF1E-227B-4880-839F-3FC49180BF40}">
      <dsp:nvSpPr>
        <dsp:cNvPr id="0" name=""/>
        <dsp:cNvSpPr/>
      </dsp:nvSpPr>
      <dsp:spPr>
        <a:xfrm>
          <a:off x="0" y="3415"/>
          <a:ext cx="6728905" cy="72752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894E2A-7D06-4DFE-8AD4-82728861C11C}">
      <dsp:nvSpPr>
        <dsp:cNvPr id="0" name=""/>
        <dsp:cNvSpPr/>
      </dsp:nvSpPr>
      <dsp:spPr>
        <a:xfrm>
          <a:off x="220075" y="167108"/>
          <a:ext cx="400137" cy="4001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BE9DA7-7076-430D-8D11-47D60F816AB2}">
      <dsp:nvSpPr>
        <dsp:cNvPr id="0" name=""/>
        <dsp:cNvSpPr/>
      </dsp:nvSpPr>
      <dsp:spPr>
        <a:xfrm>
          <a:off x="840289" y="3415"/>
          <a:ext cx="5888615" cy="727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996" tIns="76996" rIns="76996" bIns="76996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"</a:t>
          </a:r>
          <a:r>
            <a:rPr lang="en-US" sz="2000" kern="1200" dirty="0" err="1"/>
            <a:t>Stalo</a:t>
          </a:r>
          <a:r>
            <a:rPr lang="en-US" sz="2000" kern="1200" dirty="0"/>
            <a:t> mi je do </a:t>
          </a:r>
          <a:r>
            <a:rPr lang="hr-HR" sz="2000" kern="1200" dirty="0" smtClean="0"/>
            <a:t>vas</a:t>
          </a:r>
          <a:r>
            <a:rPr lang="en-US" sz="2000" kern="1200" dirty="0"/>
            <a:t> </a:t>
          </a:r>
          <a:r>
            <a:rPr lang="en-US" sz="2000" kern="1200" dirty="0" err="1"/>
            <a:t>i</a:t>
          </a:r>
          <a:r>
            <a:rPr lang="en-US" sz="2000" kern="1200" dirty="0"/>
            <a:t> </a:t>
          </a:r>
          <a:r>
            <a:rPr lang="en-US" sz="2000" kern="1200" dirty="0" err="1"/>
            <a:t>cijenim</a:t>
          </a:r>
          <a:r>
            <a:rPr lang="en-US" sz="2000" kern="1200" dirty="0"/>
            <a:t> </a:t>
          </a:r>
          <a:r>
            <a:rPr lang="hr-HR" sz="2000" kern="1200" dirty="0" smtClean="0"/>
            <a:t>vas</a:t>
          </a:r>
          <a:r>
            <a:rPr lang="en-US" sz="2000" kern="1200" dirty="0" smtClean="0"/>
            <a:t>."</a:t>
          </a:r>
          <a:endParaRPr lang="en-US" sz="2000" kern="1200" dirty="0"/>
        </a:p>
      </dsp:txBody>
      <dsp:txXfrm>
        <a:off x="840289" y="3415"/>
        <a:ext cx="5888615" cy="727523"/>
      </dsp:txXfrm>
    </dsp:sp>
    <dsp:sp modelId="{CB5F89AB-B463-4B43-A7CC-32231FD6F504}">
      <dsp:nvSpPr>
        <dsp:cNvPr id="0" name=""/>
        <dsp:cNvSpPr/>
      </dsp:nvSpPr>
      <dsp:spPr>
        <a:xfrm>
          <a:off x="0" y="912820"/>
          <a:ext cx="6728905" cy="72752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D7D064-C719-442D-B6E2-E9B4D80394EF}">
      <dsp:nvSpPr>
        <dsp:cNvPr id="0" name=""/>
        <dsp:cNvSpPr/>
      </dsp:nvSpPr>
      <dsp:spPr>
        <a:xfrm>
          <a:off x="220075" y="1076512"/>
          <a:ext cx="400137" cy="4001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AB6130-9D83-408F-9F04-58381104BE4E}">
      <dsp:nvSpPr>
        <dsp:cNvPr id="0" name=""/>
        <dsp:cNvSpPr/>
      </dsp:nvSpPr>
      <dsp:spPr>
        <a:xfrm>
          <a:off x="840289" y="912820"/>
          <a:ext cx="5888615" cy="727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996" tIns="76996" rIns="76996" bIns="76996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"</a:t>
          </a:r>
          <a:r>
            <a:rPr lang="en-US" sz="2000" kern="1200" dirty="0" err="1"/>
            <a:t>Želim</a:t>
          </a:r>
          <a:r>
            <a:rPr lang="en-US" sz="2000" kern="1200" dirty="0"/>
            <a:t> </a:t>
          </a:r>
          <a:r>
            <a:rPr lang="en-US" sz="2000" kern="1200" dirty="0" err="1"/>
            <a:t>razumjeti</a:t>
          </a:r>
          <a:r>
            <a:rPr lang="en-US" sz="2000" kern="1200" dirty="0"/>
            <a:t> </a:t>
          </a:r>
          <a:r>
            <a:rPr lang="en-US" sz="2000" kern="1200" dirty="0" err="1"/>
            <a:t>što</a:t>
          </a:r>
          <a:r>
            <a:rPr lang="en-US" sz="2000" kern="1200" dirty="0"/>
            <a:t> </a:t>
          </a:r>
          <a:r>
            <a:rPr lang="en-US" sz="2000" kern="1200" dirty="0" err="1" smtClean="0"/>
            <a:t>proživljava</a:t>
          </a:r>
          <a:r>
            <a:rPr lang="hr-HR" sz="2000" kern="1200" dirty="0" smtClean="0"/>
            <a:t>te</a:t>
          </a:r>
          <a:r>
            <a:rPr lang="en-US" sz="2000" kern="1200" dirty="0"/>
            <a:t> </a:t>
          </a:r>
          <a:r>
            <a:rPr lang="en-US" sz="2000" kern="1200" dirty="0" err="1"/>
            <a:t>i</a:t>
          </a:r>
          <a:r>
            <a:rPr lang="en-US" sz="2000" kern="1200" dirty="0"/>
            <a:t> </a:t>
          </a:r>
          <a:r>
            <a:rPr lang="en-US" sz="2000" kern="1200" dirty="0" err="1"/>
            <a:t>pomoći</a:t>
          </a:r>
          <a:r>
            <a:rPr lang="en-US" sz="2000" kern="1200" dirty="0"/>
            <a:t> </a:t>
          </a:r>
          <a:r>
            <a:rPr lang="hr-HR" sz="2000" kern="1200" dirty="0" smtClean="0"/>
            <a:t>vam</a:t>
          </a:r>
          <a:r>
            <a:rPr lang="en-US" sz="2000" kern="1200" dirty="0" smtClean="0"/>
            <a:t>."</a:t>
          </a:r>
          <a:endParaRPr lang="en-US" sz="2000" kern="1200" dirty="0"/>
        </a:p>
      </dsp:txBody>
      <dsp:txXfrm>
        <a:off x="840289" y="912820"/>
        <a:ext cx="5888615" cy="727523"/>
      </dsp:txXfrm>
    </dsp:sp>
    <dsp:sp modelId="{79FA7E61-80A7-437A-9061-A5CBB01F8FD4}">
      <dsp:nvSpPr>
        <dsp:cNvPr id="0" name=""/>
        <dsp:cNvSpPr/>
      </dsp:nvSpPr>
      <dsp:spPr>
        <a:xfrm>
          <a:off x="0" y="1822224"/>
          <a:ext cx="6728905" cy="72752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073133-28E9-4657-9794-7F9790E847E3}">
      <dsp:nvSpPr>
        <dsp:cNvPr id="0" name=""/>
        <dsp:cNvSpPr/>
      </dsp:nvSpPr>
      <dsp:spPr>
        <a:xfrm>
          <a:off x="220075" y="1985917"/>
          <a:ext cx="400137" cy="4001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0982E6-F7C3-470A-BD2E-7ACC1C6EFDBD}">
      <dsp:nvSpPr>
        <dsp:cNvPr id="0" name=""/>
        <dsp:cNvSpPr/>
      </dsp:nvSpPr>
      <dsp:spPr>
        <a:xfrm>
          <a:off x="840289" y="1822224"/>
          <a:ext cx="5888615" cy="727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996" tIns="76996" rIns="76996" bIns="76996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"</a:t>
          </a:r>
          <a:r>
            <a:rPr lang="en-US" sz="2000" kern="1200" dirty="0" err="1"/>
            <a:t>Uvjeren</a:t>
          </a:r>
          <a:r>
            <a:rPr lang="en-US" sz="2000" kern="1200" dirty="0"/>
            <a:t> </a:t>
          </a:r>
          <a:r>
            <a:rPr lang="en-US" sz="2000" kern="1200" dirty="0" err="1"/>
            <a:t>sam</a:t>
          </a:r>
          <a:r>
            <a:rPr lang="en-US" sz="2000" kern="1200" dirty="0"/>
            <a:t> da </a:t>
          </a:r>
          <a:r>
            <a:rPr lang="en-US" sz="2000" kern="1200" dirty="0" err="1"/>
            <a:t>možemo</a:t>
          </a:r>
          <a:r>
            <a:rPr lang="en-US" sz="2000" kern="1200" dirty="0"/>
            <a:t> dobro </a:t>
          </a:r>
          <a:r>
            <a:rPr lang="en-US" sz="2000" kern="1200" dirty="0" err="1"/>
            <a:t>surađivati</a:t>
          </a:r>
          <a:r>
            <a:rPr lang="en-US" sz="2000" kern="1200" dirty="0"/>
            <a:t> </a:t>
          </a:r>
          <a:r>
            <a:rPr lang="en-US" sz="2000" kern="1200" dirty="0" err="1"/>
            <a:t>i</a:t>
          </a:r>
          <a:r>
            <a:rPr lang="en-US" sz="2000" kern="1200" dirty="0"/>
            <a:t> da </a:t>
          </a:r>
          <a:r>
            <a:rPr lang="en-US" sz="2000" kern="1200" dirty="0" err="1"/>
            <a:t>će</a:t>
          </a:r>
          <a:r>
            <a:rPr lang="en-US" sz="2000" kern="1200" dirty="0"/>
            <a:t> </a:t>
          </a:r>
          <a:r>
            <a:rPr lang="hr-HR" sz="2000" kern="1200" dirty="0" smtClean="0"/>
            <a:t>vam</a:t>
          </a:r>
          <a:r>
            <a:rPr lang="en-US" sz="2000" kern="1200" dirty="0" smtClean="0"/>
            <a:t> </a:t>
          </a:r>
          <a:r>
            <a:rPr lang="en-US" sz="2000" kern="1200" dirty="0"/>
            <a:t>KBT </a:t>
          </a:r>
          <a:r>
            <a:rPr lang="en-US" sz="2000" kern="1200" dirty="0" err="1"/>
            <a:t>pomoći</a:t>
          </a:r>
          <a:r>
            <a:rPr lang="en-US" sz="2000" kern="1200" dirty="0"/>
            <a:t>."</a:t>
          </a:r>
        </a:p>
      </dsp:txBody>
      <dsp:txXfrm>
        <a:off x="840289" y="1822224"/>
        <a:ext cx="5888615" cy="727523"/>
      </dsp:txXfrm>
    </dsp:sp>
    <dsp:sp modelId="{EEB6E4F6-1EC4-4FC8-8F40-044784CAEA46}">
      <dsp:nvSpPr>
        <dsp:cNvPr id="0" name=""/>
        <dsp:cNvSpPr/>
      </dsp:nvSpPr>
      <dsp:spPr>
        <a:xfrm>
          <a:off x="0" y="2731629"/>
          <a:ext cx="6728905" cy="72752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91EA17-531C-4FE3-947A-4CE4DFD6C609}">
      <dsp:nvSpPr>
        <dsp:cNvPr id="0" name=""/>
        <dsp:cNvSpPr/>
      </dsp:nvSpPr>
      <dsp:spPr>
        <a:xfrm>
          <a:off x="220075" y="2895322"/>
          <a:ext cx="400137" cy="40013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DBB105-ED65-43F6-A41F-3DA602F7F1B4}">
      <dsp:nvSpPr>
        <dsp:cNvPr id="0" name=""/>
        <dsp:cNvSpPr/>
      </dsp:nvSpPr>
      <dsp:spPr>
        <a:xfrm>
          <a:off x="840289" y="2731629"/>
          <a:ext cx="5888615" cy="727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996" tIns="76996" rIns="76996" bIns="76996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"</a:t>
          </a:r>
          <a:r>
            <a:rPr lang="en-US" sz="2000" kern="1200" dirty="0" err="1"/>
            <a:t>Pomogao</a:t>
          </a:r>
          <a:r>
            <a:rPr lang="en-US" sz="2000" kern="1200" dirty="0"/>
            <a:t> </a:t>
          </a:r>
          <a:r>
            <a:rPr lang="en-US" sz="2000" kern="1200" dirty="0" err="1"/>
            <a:t>sam</a:t>
          </a:r>
          <a:r>
            <a:rPr lang="en-US" sz="2000" kern="1200" dirty="0"/>
            <a:t> </a:t>
          </a:r>
          <a:r>
            <a:rPr lang="en-US" sz="2000" kern="1200" dirty="0" err="1"/>
            <a:t>i</a:t>
          </a:r>
          <a:r>
            <a:rPr lang="en-US" sz="2000" kern="1200" dirty="0"/>
            <a:t> </a:t>
          </a:r>
          <a:r>
            <a:rPr lang="en-US" sz="2000" kern="1200" dirty="0" err="1"/>
            <a:t>drugim</a:t>
          </a:r>
          <a:r>
            <a:rPr lang="en-US" sz="2000" kern="1200" dirty="0"/>
            <a:t> </a:t>
          </a:r>
          <a:r>
            <a:rPr lang="en-US" sz="2000" kern="1200" dirty="0" err="1"/>
            <a:t>klijentima</a:t>
          </a:r>
          <a:r>
            <a:rPr lang="en-US" sz="2000" kern="1200" dirty="0"/>
            <a:t> s </a:t>
          </a:r>
          <a:r>
            <a:rPr lang="en-US" sz="2000" kern="1200" dirty="0" err="1"/>
            <a:t>problemima</a:t>
          </a:r>
          <a:r>
            <a:rPr lang="en-US" sz="2000" kern="1200" dirty="0"/>
            <a:t> </a:t>
          </a:r>
          <a:r>
            <a:rPr lang="en-US" sz="2000" kern="1200" dirty="0" err="1"/>
            <a:t>poput</a:t>
          </a:r>
          <a:r>
            <a:rPr lang="en-US" sz="2000" kern="1200" dirty="0"/>
            <a:t> </a:t>
          </a:r>
          <a:r>
            <a:rPr lang="en-US" sz="2000" kern="1200" dirty="0" err="1"/>
            <a:t>vašeg</a:t>
          </a:r>
          <a:r>
            <a:rPr lang="en-US" sz="2000" kern="1200" dirty="0"/>
            <a:t>."</a:t>
          </a:r>
        </a:p>
      </dsp:txBody>
      <dsp:txXfrm>
        <a:off x="840289" y="2731629"/>
        <a:ext cx="5888615" cy="727523"/>
      </dsp:txXfrm>
    </dsp:sp>
    <dsp:sp modelId="{FD2941A4-258F-4168-AD62-9D4FE827316B}">
      <dsp:nvSpPr>
        <dsp:cNvPr id="0" name=""/>
        <dsp:cNvSpPr/>
      </dsp:nvSpPr>
      <dsp:spPr>
        <a:xfrm>
          <a:off x="0" y="3641033"/>
          <a:ext cx="6728905" cy="72752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228D96-C8CC-412E-92CE-21C8A17690E9}">
      <dsp:nvSpPr>
        <dsp:cNvPr id="0" name=""/>
        <dsp:cNvSpPr/>
      </dsp:nvSpPr>
      <dsp:spPr>
        <a:xfrm>
          <a:off x="220075" y="3804726"/>
          <a:ext cx="400137" cy="40013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AA31ED-03A1-490E-B537-E1428D4B5E99}">
      <dsp:nvSpPr>
        <dsp:cNvPr id="0" name=""/>
        <dsp:cNvSpPr/>
      </dsp:nvSpPr>
      <dsp:spPr>
        <a:xfrm>
          <a:off x="840289" y="3641033"/>
          <a:ext cx="5888615" cy="727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996" tIns="76996" rIns="76996" bIns="76996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*</a:t>
          </a:r>
          <a:r>
            <a:rPr lang="en-US" sz="2000" kern="1200" dirty="0" smtClean="0"/>
            <a:t>U </a:t>
          </a:r>
          <a:r>
            <a:rPr lang="en-US" sz="2000" kern="1200" dirty="0" err="1"/>
            <a:t>slučaju</a:t>
          </a:r>
          <a:r>
            <a:rPr lang="en-US" sz="2000" kern="1200" dirty="0"/>
            <a:t> </a:t>
          </a:r>
          <a:r>
            <a:rPr lang="en-US" sz="2000" kern="1200" dirty="0" err="1"/>
            <a:t>teškoća</a:t>
          </a:r>
          <a:r>
            <a:rPr lang="en-US" sz="2000" kern="1200" dirty="0"/>
            <a:t> s </a:t>
          </a:r>
          <a:r>
            <a:rPr lang="en-US" sz="2000" kern="1200" dirty="0" err="1"/>
            <a:t>izricanjem</a:t>
          </a:r>
          <a:r>
            <a:rPr lang="en-US" sz="2000" kern="1200" dirty="0"/>
            <a:t> </a:t>
          </a:r>
          <a:r>
            <a:rPr lang="en-US" sz="2000" kern="1200" dirty="0" err="1"/>
            <a:t>podrške</a:t>
          </a:r>
          <a:r>
            <a:rPr lang="en-US" sz="2000" kern="1200" dirty="0"/>
            <a:t> - </a:t>
          </a:r>
          <a:r>
            <a:rPr lang="en-US" sz="2000" kern="1200" dirty="0" err="1"/>
            <a:t>pomoć</a:t>
          </a:r>
          <a:r>
            <a:rPr lang="en-US" sz="2000" kern="1200" dirty="0"/>
            <a:t> </a:t>
          </a:r>
          <a:r>
            <a:rPr lang="en-US" sz="2000" kern="1200" dirty="0" err="1"/>
            <a:t>supervizora</a:t>
          </a:r>
          <a:r>
            <a:rPr lang="en-US" sz="2000" kern="1200" dirty="0" smtClean="0"/>
            <a:t>.</a:t>
          </a:r>
          <a:endParaRPr lang="en-US" sz="2000" kern="1200" dirty="0"/>
        </a:p>
      </dsp:txBody>
      <dsp:txXfrm>
        <a:off x="840289" y="3641033"/>
        <a:ext cx="5888615" cy="7275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C0E9C0-7A5D-40B8-9324-615CD01A67E8}">
      <dsp:nvSpPr>
        <dsp:cNvPr id="0" name=""/>
        <dsp:cNvSpPr/>
      </dsp:nvSpPr>
      <dsp:spPr>
        <a:xfrm>
          <a:off x="382447" y="1090"/>
          <a:ext cx="1951923" cy="117115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0" i="0" kern="1200" dirty="0" err="1"/>
            <a:t>Empatija</a:t>
          </a:r>
          <a:endParaRPr lang="en-US" sz="2200" kern="1200" dirty="0" err="1"/>
        </a:p>
      </dsp:txBody>
      <dsp:txXfrm>
        <a:off x="382447" y="1090"/>
        <a:ext cx="1951923" cy="1171154"/>
      </dsp:txXfrm>
    </dsp:sp>
    <dsp:sp modelId="{CFC075A0-976B-4937-9427-4C2D35C26F48}">
      <dsp:nvSpPr>
        <dsp:cNvPr id="0" name=""/>
        <dsp:cNvSpPr/>
      </dsp:nvSpPr>
      <dsp:spPr>
        <a:xfrm>
          <a:off x="2529562" y="1090"/>
          <a:ext cx="1951923" cy="117115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0" i="0" kern="1200" dirty="0" err="1"/>
            <a:t>Prihvaćanje</a:t>
          </a:r>
          <a:r>
            <a:rPr lang="en-US" sz="2200" b="0" i="0" kern="1200" dirty="0"/>
            <a:t> </a:t>
          </a:r>
          <a:r>
            <a:rPr lang="en-US" sz="2200" b="0" i="0" kern="1200" dirty="0" err="1"/>
            <a:t>klijenta</a:t>
          </a:r>
          <a:endParaRPr lang="en-US" sz="2200" kern="1200" dirty="0" err="1"/>
        </a:p>
      </dsp:txBody>
      <dsp:txXfrm>
        <a:off x="2529562" y="1090"/>
        <a:ext cx="1951923" cy="1171154"/>
      </dsp:txXfrm>
    </dsp:sp>
    <dsp:sp modelId="{64FEA3A6-3AE8-4083-B967-7C3DB04D88D9}">
      <dsp:nvSpPr>
        <dsp:cNvPr id="0" name=""/>
        <dsp:cNvSpPr/>
      </dsp:nvSpPr>
      <dsp:spPr>
        <a:xfrm>
          <a:off x="4676678" y="1090"/>
          <a:ext cx="1951923" cy="117115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0" i="0" kern="1200" dirty="0" err="1"/>
            <a:t>Validacija</a:t>
          </a:r>
          <a:endParaRPr lang="en-US" sz="2200" kern="1200" dirty="0" err="1"/>
        </a:p>
      </dsp:txBody>
      <dsp:txXfrm>
        <a:off x="4676678" y="1090"/>
        <a:ext cx="1951923" cy="1171154"/>
      </dsp:txXfrm>
    </dsp:sp>
    <dsp:sp modelId="{BEF28BC8-679D-4C25-847F-29D0020835BB}">
      <dsp:nvSpPr>
        <dsp:cNvPr id="0" name=""/>
        <dsp:cNvSpPr/>
      </dsp:nvSpPr>
      <dsp:spPr>
        <a:xfrm>
          <a:off x="6823794" y="1090"/>
          <a:ext cx="1951923" cy="117115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0" i="0" kern="1200" dirty="0" err="1"/>
            <a:t>Točno</a:t>
          </a:r>
          <a:r>
            <a:rPr lang="en-US" sz="2200" b="0" i="0" kern="1200" dirty="0"/>
            <a:t> </a:t>
          </a:r>
          <a:r>
            <a:rPr lang="en-US" sz="2200" b="0" i="0" kern="1200" dirty="0" err="1"/>
            <a:t>razumijevanje</a:t>
          </a:r>
          <a:endParaRPr lang="en-US" sz="2200" kern="1200" dirty="0" err="1"/>
        </a:p>
      </dsp:txBody>
      <dsp:txXfrm>
        <a:off x="6823794" y="1090"/>
        <a:ext cx="1951923" cy="1171154"/>
      </dsp:txXfrm>
    </dsp:sp>
    <dsp:sp modelId="{54E41900-359E-4A65-A120-10EE0DA7D99C}">
      <dsp:nvSpPr>
        <dsp:cNvPr id="0" name=""/>
        <dsp:cNvSpPr/>
      </dsp:nvSpPr>
      <dsp:spPr>
        <a:xfrm>
          <a:off x="382447" y="1367436"/>
          <a:ext cx="1951923" cy="117115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0" i="0" kern="1200" dirty="0" err="1"/>
            <a:t>Inspirativna</a:t>
          </a:r>
          <a:r>
            <a:rPr lang="en-US" sz="2200" b="0" i="0" kern="1200" dirty="0"/>
            <a:t> nada</a:t>
          </a:r>
          <a:endParaRPr lang="en-US" sz="2200" kern="1200" dirty="0"/>
        </a:p>
      </dsp:txBody>
      <dsp:txXfrm>
        <a:off x="382447" y="1367436"/>
        <a:ext cx="1951923" cy="1171154"/>
      </dsp:txXfrm>
    </dsp:sp>
    <dsp:sp modelId="{D92207A7-D411-4104-97F4-63472B55455B}">
      <dsp:nvSpPr>
        <dsp:cNvPr id="0" name=""/>
        <dsp:cNvSpPr/>
      </dsp:nvSpPr>
      <dsp:spPr>
        <a:xfrm>
          <a:off x="2529562" y="1367436"/>
          <a:ext cx="1951923" cy="117115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0" i="0" kern="1200" dirty="0"/>
            <a:t>Prava </a:t>
          </a:r>
          <a:r>
            <a:rPr lang="en-US" sz="2200" b="0" i="0" kern="1200" dirty="0" err="1"/>
            <a:t>toplina</a:t>
          </a:r>
          <a:endParaRPr lang="en-US" sz="2200" kern="1200" dirty="0" err="1"/>
        </a:p>
      </dsp:txBody>
      <dsp:txXfrm>
        <a:off x="2529562" y="1367436"/>
        <a:ext cx="1951923" cy="1171154"/>
      </dsp:txXfrm>
    </dsp:sp>
    <dsp:sp modelId="{C890D636-E4C9-4980-83A2-66EC0254057B}">
      <dsp:nvSpPr>
        <dsp:cNvPr id="0" name=""/>
        <dsp:cNvSpPr/>
      </dsp:nvSpPr>
      <dsp:spPr>
        <a:xfrm>
          <a:off x="4676678" y="1367436"/>
          <a:ext cx="1951923" cy="117115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0" i="0" kern="1200" dirty="0" err="1"/>
            <a:t>Interes</a:t>
          </a:r>
          <a:endParaRPr lang="en-US" sz="2200" kern="1200" dirty="0" err="1"/>
        </a:p>
      </dsp:txBody>
      <dsp:txXfrm>
        <a:off x="4676678" y="1367436"/>
        <a:ext cx="1951923" cy="1171154"/>
      </dsp:txXfrm>
    </dsp:sp>
    <dsp:sp modelId="{F2DDADA7-D68F-41BB-85AA-291E4E6D4AF8}">
      <dsp:nvSpPr>
        <dsp:cNvPr id="0" name=""/>
        <dsp:cNvSpPr/>
      </dsp:nvSpPr>
      <dsp:spPr>
        <a:xfrm>
          <a:off x="6823794" y="1367436"/>
          <a:ext cx="1951923" cy="117115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>
              <a:latin typeface="Seaford Display"/>
            </a:rPr>
            <a:t>Pozitivan</a:t>
          </a:r>
          <a:r>
            <a:rPr lang="en-US" sz="2200" kern="1200" dirty="0">
              <a:latin typeface="Seaford Display"/>
            </a:rPr>
            <a:t> </a:t>
          </a:r>
          <a:r>
            <a:rPr lang="en-US" sz="2200" kern="1200" dirty="0" err="1">
              <a:latin typeface="Seaford Display"/>
            </a:rPr>
            <a:t>odnos</a:t>
          </a:r>
        </a:p>
      </dsp:txBody>
      <dsp:txXfrm>
        <a:off x="6823794" y="1367436"/>
        <a:ext cx="1951923" cy="1171154"/>
      </dsp:txXfrm>
    </dsp:sp>
    <dsp:sp modelId="{150D287E-5F0C-410E-8506-C1A9CC2EB1A2}">
      <dsp:nvSpPr>
        <dsp:cNvPr id="0" name=""/>
        <dsp:cNvSpPr/>
      </dsp:nvSpPr>
      <dsp:spPr>
        <a:xfrm>
          <a:off x="382447" y="2733783"/>
          <a:ext cx="1951923" cy="117115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>
              <a:latin typeface="Seaford Display"/>
            </a:rPr>
            <a:t>Brižnost</a:t>
          </a:r>
        </a:p>
      </dsp:txBody>
      <dsp:txXfrm>
        <a:off x="382447" y="2733783"/>
        <a:ext cx="1951923" cy="1171154"/>
      </dsp:txXfrm>
    </dsp:sp>
    <dsp:sp modelId="{2F9FE875-E4C0-4756-A306-CC626A38ECFD}">
      <dsp:nvSpPr>
        <dsp:cNvPr id="0" name=""/>
        <dsp:cNvSpPr/>
      </dsp:nvSpPr>
      <dsp:spPr>
        <a:xfrm>
          <a:off x="2529562" y="2733783"/>
          <a:ext cx="1951923" cy="117115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>
              <a:latin typeface="Seaford Display"/>
            </a:rPr>
            <a:t>Ohrabrenje</a:t>
          </a:r>
        </a:p>
      </dsp:txBody>
      <dsp:txXfrm>
        <a:off x="2529562" y="2733783"/>
        <a:ext cx="1951923" cy="1171154"/>
      </dsp:txXfrm>
    </dsp:sp>
    <dsp:sp modelId="{5C75C0C4-BCBE-4286-AE0D-A43B44D50F29}">
      <dsp:nvSpPr>
        <dsp:cNvPr id="0" name=""/>
        <dsp:cNvSpPr/>
      </dsp:nvSpPr>
      <dsp:spPr>
        <a:xfrm>
          <a:off x="4676678" y="2733783"/>
          <a:ext cx="1951923" cy="117115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>
              <a:latin typeface="Seaford Display"/>
            </a:rPr>
            <a:t>Pozitivno</a:t>
          </a:r>
          <a:r>
            <a:rPr lang="en-US" sz="2200" kern="1200" dirty="0">
              <a:latin typeface="Seaford Display"/>
            </a:rPr>
            <a:t> </a:t>
          </a:r>
          <a:r>
            <a:rPr lang="en-US" sz="2200" kern="1200" dirty="0" err="1">
              <a:latin typeface="Seaford Display"/>
            </a:rPr>
            <a:t>potkrepljenje</a:t>
          </a:r>
        </a:p>
      </dsp:txBody>
      <dsp:txXfrm>
        <a:off x="4676678" y="2733783"/>
        <a:ext cx="1951923" cy="1171154"/>
      </dsp:txXfrm>
    </dsp:sp>
    <dsp:sp modelId="{646697AC-CC97-4B5A-8EFD-A8417E029A8A}">
      <dsp:nvSpPr>
        <dsp:cNvPr id="0" name=""/>
        <dsp:cNvSpPr/>
      </dsp:nvSpPr>
      <dsp:spPr>
        <a:xfrm>
          <a:off x="6823794" y="2733783"/>
          <a:ext cx="1951923" cy="117115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>
              <a:latin typeface="Seaford Display"/>
            </a:rPr>
            <a:t>Pozitivan</a:t>
          </a:r>
          <a:r>
            <a:rPr lang="en-US" sz="2200" kern="1200" dirty="0">
              <a:latin typeface="Seaford Display"/>
            </a:rPr>
            <a:t> </a:t>
          </a:r>
          <a:r>
            <a:rPr lang="en-US" sz="2200" kern="1200" dirty="0" err="1">
              <a:latin typeface="Seaford Display"/>
            </a:rPr>
            <a:t>pogled</a:t>
          </a:r>
          <a:r>
            <a:rPr lang="en-US" sz="2200" kern="1200" dirty="0">
              <a:latin typeface="Seaford Display"/>
            </a:rPr>
            <a:t> </a:t>
          </a:r>
          <a:r>
            <a:rPr lang="en-US" sz="2200" kern="1200" dirty="0" err="1">
              <a:latin typeface="Seaford Display"/>
            </a:rPr>
            <a:t>na</a:t>
          </a:r>
          <a:r>
            <a:rPr lang="en-US" sz="2200" kern="1200" dirty="0">
              <a:latin typeface="Seaford Display"/>
            </a:rPr>
            <a:t> klijenta</a:t>
          </a:r>
        </a:p>
      </dsp:txBody>
      <dsp:txXfrm>
        <a:off x="6823794" y="2733783"/>
        <a:ext cx="1951923" cy="1171154"/>
      </dsp:txXfrm>
    </dsp:sp>
    <dsp:sp modelId="{5A0A8093-4EAF-4AEB-9398-8EFFD4A81C58}">
      <dsp:nvSpPr>
        <dsp:cNvPr id="0" name=""/>
        <dsp:cNvSpPr/>
      </dsp:nvSpPr>
      <dsp:spPr>
        <a:xfrm>
          <a:off x="2529562" y="4100129"/>
          <a:ext cx="1951923" cy="117115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>
              <a:latin typeface="Seaford Display"/>
            </a:rPr>
            <a:t>Suosjećanje</a:t>
          </a:r>
          <a:endParaRPr lang="en-US" sz="2200" kern="1200" dirty="0"/>
        </a:p>
      </dsp:txBody>
      <dsp:txXfrm>
        <a:off x="2529562" y="4100129"/>
        <a:ext cx="1951923" cy="1171154"/>
      </dsp:txXfrm>
    </dsp:sp>
    <dsp:sp modelId="{45516696-1E48-4113-B858-C412402BE56E}">
      <dsp:nvSpPr>
        <dsp:cNvPr id="0" name=""/>
        <dsp:cNvSpPr/>
      </dsp:nvSpPr>
      <dsp:spPr>
        <a:xfrm>
          <a:off x="4676678" y="4100129"/>
          <a:ext cx="1951923" cy="117115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>
              <a:latin typeface="Seaford Display"/>
            </a:rPr>
            <a:t>Humor</a:t>
          </a:r>
        </a:p>
      </dsp:txBody>
      <dsp:txXfrm>
        <a:off x="4676678" y="4100129"/>
        <a:ext cx="1951923" cy="11711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7E1E38-C267-4406-852C-9D6C2EA05204}">
      <dsp:nvSpPr>
        <dsp:cNvPr id="0" name=""/>
        <dsp:cNvSpPr/>
      </dsp:nvSpPr>
      <dsp:spPr>
        <a:xfrm>
          <a:off x="0" y="533"/>
          <a:ext cx="672890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4E09D7-10BF-4946-BFD9-D56173936CF8}">
      <dsp:nvSpPr>
        <dsp:cNvPr id="0" name=""/>
        <dsp:cNvSpPr/>
      </dsp:nvSpPr>
      <dsp:spPr>
        <a:xfrm>
          <a:off x="0" y="533"/>
          <a:ext cx="6728905" cy="874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0" i="0" kern="1200" dirty="0" err="1"/>
            <a:t>Ciljevi</a:t>
          </a:r>
          <a:endParaRPr lang="en-US" sz="2500" kern="1200" dirty="0"/>
        </a:p>
      </dsp:txBody>
      <dsp:txXfrm>
        <a:off x="0" y="533"/>
        <a:ext cx="6728905" cy="874181"/>
      </dsp:txXfrm>
    </dsp:sp>
    <dsp:sp modelId="{8D4E0E4C-19C4-4FC3-BFBD-7C6B1F79D359}">
      <dsp:nvSpPr>
        <dsp:cNvPr id="0" name=""/>
        <dsp:cNvSpPr/>
      </dsp:nvSpPr>
      <dsp:spPr>
        <a:xfrm>
          <a:off x="0" y="874714"/>
          <a:ext cx="6728905" cy="0"/>
        </a:xfrm>
        <a:prstGeom prst="line">
          <a:avLst/>
        </a:prstGeom>
        <a:solidFill>
          <a:schemeClr val="accent2">
            <a:hueOff val="676474"/>
            <a:satOff val="-11588"/>
            <a:lumOff val="-490"/>
            <a:alphaOff val="0"/>
          </a:schemeClr>
        </a:solidFill>
        <a:ln w="12700" cap="flat" cmpd="sng" algn="ctr">
          <a:solidFill>
            <a:schemeClr val="accent2">
              <a:hueOff val="676474"/>
              <a:satOff val="-11588"/>
              <a:lumOff val="-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BCB3B9-A79B-4932-A53E-58FDE84AA28C}">
      <dsp:nvSpPr>
        <dsp:cNvPr id="0" name=""/>
        <dsp:cNvSpPr/>
      </dsp:nvSpPr>
      <dsp:spPr>
        <a:xfrm>
          <a:off x="0" y="874714"/>
          <a:ext cx="6728905" cy="874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0" i="0" kern="1200"/>
            <a:t>Intervencije</a:t>
          </a:r>
          <a:endParaRPr lang="en-US" sz="2500" kern="1200"/>
        </a:p>
      </dsp:txBody>
      <dsp:txXfrm>
        <a:off x="0" y="874714"/>
        <a:ext cx="6728905" cy="874181"/>
      </dsp:txXfrm>
    </dsp:sp>
    <dsp:sp modelId="{235305B1-8780-4BEC-A459-F430C79B8768}">
      <dsp:nvSpPr>
        <dsp:cNvPr id="0" name=""/>
        <dsp:cNvSpPr/>
      </dsp:nvSpPr>
      <dsp:spPr>
        <a:xfrm>
          <a:off x="0" y="1748895"/>
          <a:ext cx="6728905" cy="0"/>
        </a:xfrm>
        <a:prstGeom prst="line">
          <a:avLst/>
        </a:prstGeom>
        <a:solidFill>
          <a:schemeClr val="accent2">
            <a:hueOff val="1352948"/>
            <a:satOff val="-23176"/>
            <a:lumOff val="-980"/>
            <a:alphaOff val="0"/>
          </a:schemeClr>
        </a:solidFill>
        <a:ln w="12700" cap="flat" cmpd="sng" algn="ctr">
          <a:solidFill>
            <a:schemeClr val="accent2">
              <a:hueOff val="1352948"/>
              <a:satOff val="-23176"/>
              <a:lumOff val="-98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AE9306-9878-4BF6-86CD-0804FEE919F8}">
      <dsp:nvSpPr>
        <dsp:cNvPr id="0" name=""/>
        <dsp:cNvSpPr/>
      </dsp:nvSpPr>
      <dsp:spPr>
        <a:xfrm>
          <a:off x="0" y="1748895"/>
          <a:ext cx="6728905" cy="874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0" i="0" kern="1200"/>
            <a:t>Aktivnosti samopomoći</a:t>
          </a:r>
          <a:endParaRPr lang="en-US" sz="2500" kern="1200"/>
        </a:p>
      </dsp:txBody>
      <dsp:txXfrm>
        <a:off x="0" y="1748895"/>
        <a:ext cx="6728905" cy="874181"/>
      </dsp:txXfrm>
    </dsp:sp>
    <dsp:sp modelId="{D398C4A0-0A85-465E-ADBA-BEEA0FA50017}">
      <dsp:nvSpPr>
        <dsp:cNvPr id="0" name=""/>
        <dsp:cNvSpPr/>
      </dsp:nvSpPr>
      <dsp:spPr>
        <a:xfrm>
          <a:off x="0" y="2623077"/>
          <a:ext cx="6728905" cy="0"/>
        </a:xfrm>
        <a:prstGeom prst="line">
          <a:avLst/>
        </a:prstGeom>
        <a:solidFill>
          <a:schemeClr val="accent2">
            <a:hueOff val="2029421"/>
            <a:satOff val="-34764"/>
            <a:lumOff val="-1470"/>
            <a:alphaOff val="0"/>
          </a:schemeClr>
        </a:solidFill>
        <a:ln w="12700" cap="flat" cmpd="sng" algn="ctr">
          <a:solidFill>
            <a:schemeClr val="accent2">
              <a:hueOff val="2029421"/>
              <a:satOff val="-34764"/>
              <a:lumOff val="-14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4C7421-CCA7-4378-802E-B13670901DD8}">
      <dsp:nvSpPr>
        <dsp:cNvPr id="0" name=""/>
        <dsp:cNvSpPr/>
      </dsp:nvSpPr>
      <dsp:spPr>
        <a:xfrm>
          <a:off x="0" y="2623077"/>
          <a:ext cx="6728905" cy="874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0" i="0" kern="1200"/>
            <a:t>Čestina sastanaka i završetak tretmana</a:t>
          </a:r>
          <a:endParaRPr lang="en-US" sz="2500" kern="1200"/>
        </a:p>
      </dsp:txBody>
      <dsp:txXfrm>
        <a:off x="0" y="2623077"/>
        <a:ext cx="6728905" cy="874181"/>
      </dsp:txXfrm>
    </dsp:sp>
    <dsp:sp modelId="{FD547395-2D1E-4227-A4B7-8E5AA2BDE379}">
      <dsp:nvSpPr>
        <dsp:cNvPr id="0" name=""/>
        <dsp:cNvSpPr/>
      </dsp:nvSpPr>
      <dsp:spPr>
        <a:xfrm>
          <a:off x="0" y="3497258"/>
          <a:ext cx="6728905" cy="0"/>
        </a:xfrm>
        <a:prstGeom prst="line">
          <a:avLst/>
        </a:prstGeom>
        <a:solidFill>
          <a:schemeClr val="accent2">
            <a:hueOff val="2705895"/>
            <a:satOff val="-46352"/>
            <a:lumOff val="-1960"/>
            <a:alphaOff val="0"/>
          </a:schemeClr>
        </a:solidFill>
        <a:ln w="12700" cap="flat" cmpd="sng" algn="ctr">
          <a:solidFill>
            <a:schemeClr val="accent2">
              <a:hueOff val="2705895"/>
              <a:satOff val="-46352"/>
              <a:lumOff val="-196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96BBD5-699E-4406-8D5C-AC05CA4FC55C}">
      <dsp:nvSpPr>
        <dsp:cNvPr id="0" name=""/>
        <dsp:cNvSpPr/>
      </dsp:nvSpPr>
      <dsp:spPr>
        <a:xfrm>
          <a:off x="0" y="3497258"/>
          <a:ext cx="6728905" cy="874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0" i="0" kern="1200"/>
            <a:t>Timski rad, transparentnost, traženje povratnih informacija</a:t>
          </a:r>
          <a:endParaRPr lang="en-US" sz="2500" kern="1200"/>
        </a:p>
      </dsp:txBody>
      <dsp:txXfrm>
        <a:off x="0" y="3497258"/>
        <a:ext cx="6728905" cy="8741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1D227D51-204B-ED48-AF9A-0BE9633FE04A}"/>
              </a:ext>
            </a:extLst>
          </p:cNvPr>
          <p:cNvSpPr/>
          <p:nvPr/>
        </p:nvSpPr>
        <p:spPr>
          <a:xfrm>
            <a:off x="5224243" y="1096772"/>
            <a:ext cx="6503180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ross 49">
            <a:extLst>
              <a:ext uri="{FF2B5EF4-FFF2-40B4-BE49-F238E27FC236}">
                <a16:creationId xmlns:a16="http://schemas.microsoft.com/office/drawing/2014/main" id="{57A23F45-CDAE-8A40-8DE7-92A0BBC119B7}"/>
              </a:ext>
            </a:extLst>
          </p:cNvPr>
          <p:cNvSpPr/>
          <p:nvPr/>
        </p:nvSpPr>
        <p:spPr>
          <a:xfrm>
            <a:off x="5016811" y="5624450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8546383-CCC4-544B-B0D8-DE78DE39BB78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5D1728-714F-2942-A0D1-82FF9419B4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7106" y="1625608"/>
            <a:ext cx="8035342" cy="2722164"/>
          </a:xfrm>
        </p:spPr>
        <p:txBody>
          <a:bodyPr anchor="b"/>
          <a:lstStyle>
            <a:lvl1pPr algn="l">
              <a:defRPr sz="8000" spc="-1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D072D4-1496-3347-BBF8-5879DF263B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7106" y="4466845"/>
            <a:ext cx="8035342" cy="88290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FC724-B499-364B-AEB5-B6517F6AD5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7105" y="5708747"/>
            <a:ext cx="3882843" cy="365125"/>
          </a:xfrm>
        </p:spPr>
        <p:txBody>
          <a:bodyPr/>
          <a:lstStyle>
            <a:lvl1pPr>
              <a:defRPr sz="1400"/>
            </a:lvl1pPr>
          </a:lstStyle>
          <a:p>
            <a:fld id="{73C3BD54-29B9-3D42-B178-776ED395AA85}" type="datetimeFigureOut">
              <a:rPr lang="en-US" smtClean="0"/>
              <a:pPr/>
              <a:t>6/11/2025</a:t>
            </a:fld>
            <a:endParaRPr lang="en-US" sz="140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3889C-A4E9-B24E-818F-46A1124C5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0F50F-250E-6D45-AEBC-2573FED0C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632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9F6C0E12-251D-EA44-BF81-4ABDFBB94321}"/>
              </a:ext>
            </a:extLst>
          </p:cNvPr>
          <p:cNvSpPr/>
          <p:nvPr/>
        </p:nvSpPr>
        <p:spPr>
          <a:xfrm>
            <a:off x="7087169" y="1096772"/>
            <a:ext cx="4652226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DC5FF4-095A-114E-87B6-73C7ADFF9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1E6EC9-9650-2042-8581-5B4082F941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A0800-B373-3B40-B187-30AFE44CD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A4C1C-C790-B449-8C06-78E8303F9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3E620-F86B-F447-AB06-DDAB3919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0487CB5-43E0-974C-9DDC-252A8A37107F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ross 9">
            <a:extLst>
              <a:ext uri="{FF2B5EF4-FFF2-40B4-BE49-F238E27FC236}">
                <a16:creationId xmlns:a16="http://schemas.microsoft.com/office/drawing/2014/main" id="{E9CB83EF-4143-5A45-9B3A-9E70DD50253B}"/>
              </a:ext>
            </a:extLst>
          </p:cNvPr>
          <p:cNvSpPr/>
          <p:nvPr/>
        </p:nvSpPr>
        <p:spPr>
          <a:xfrm>
            <a:off x="11415183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8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9DF801-FF8E-6247-9065-D9304CD609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355667" y="1204722"/>
            <a:ext cx="1853360" cy="467664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0E2615-7E4D-AB47-ACE6-236D716D7D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73667" y="1204722"/>
            <a:ext cx="8274047" cy="46969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F0223-5AC9-374E-BD0C-344F67E2A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EDD42-54A1-E648-8829-140EC4C57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FDF8F-8DBC-8A47-8000-5BA35DF9F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2CE2A98-5154-A544-BE2A-FDC0811C19A0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C4EC832-8181-5643-8A62-117E43F0E498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ross 9">
            <a:extLst>
              <a:ext uri="{FF2B5EF4-FFF2-40B4-BE49-F238E27FC236}">
                <a16:creationId xmlns:a16="http://schemas.microsoft.com/office/drawing/2014/main" id="{24AF3281-BC22-374D-A461-8B3181F600AA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84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9F291BE0-7A7E-D04F-974F-9F4577FB2F46}"/>
              </a:ext>
            </a:extLst>
          </p:cNvPr>
          <p:cNvSpPr/>
          <p:nvPr/>
        </p:nvSpPr>
        <p:spPr>
          <a:xfrm>
            <a:off x="6163735" y="1096772"/>
            <a:ext cx="5571066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ross 49">
            <a:extLst>
              <a:ext uri="{FF2B5EF4-FFF2-40B4-BE49-F238E27FC236}">
                <a16:creationId xmlns:a16="http://schemas.microsoft.com/office/drawing/2014/main" id="{BD33FF1F-6094-0B4A-A3E4-6B0D9283DB44}"/>
              </a:ext>
            </a:extLst>
          </p:cNvPr>
          <p:cNvSpPr/>
          <p:nvPr/>
        </p:nvSpPr>
        <p:spPr>
          <a:xfrm>
            <a:off x="11529484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78A6D9C-C7A5-414B-8CB7-E31470D7D280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1D850E-6310-C04D-8CAC-B7FA9F33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B7FB3-5DFC-6547-9567-C0ABE874C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7D2DB-A7B1-204E-8416-E938952BC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24BA1-E2D0-1E4B-9DB3-664FE2733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E64B2-36E4-5A4E-A78A-A629829A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019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C97F6C6D-13AE-FD40-841C-4AB96460C390}"/>
              </a:ext>
            </a:extLst>
          </p:cNvPr>
          <p:cNvSpPr/>
          <p:nvPr/>
        </p:nvSpPr>
        <p:spPr>
          <a:xfrm>
            <a:off x="4291015" y="1096772"/>
            <a:ext cx="7436404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ross 49">
            <a:extLst>
              <a:ext uri="{FF2B5EF4-FFF2-40B4-BE49-F238E27FC236}">
                <a16:creationId xmlns:a16="http://schemas.microsoft.com/office/drawing/2014/main" id="{24E27617-2112-2342-9FF1-39F2A241CCCC}"/>
              </a:ext>
            </a:extLst>
          </p:cNvPr>
          <p:cNvSpPr/>
          <p:nvPr/>
        </p:nvSpPr>
        <p:spPr>
          <a:xfrm>
            <a:off x="4086371" y="5624450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33CE582-7AFE-D048-B5BC-212A12A28F25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9EAEF4-E84F-CF40-B27B-01E1D2AFC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1881951"/>
            <a:ext cx="7335836" cy="1987707"/>
          </a:xfrm>
        </p:spPr>
        <p:txBody>
          <a:bodyPr anchor="b"/>
          <a:lstStyle>
            <a:lvl1pPr>
              <a:defRPr sz="6000" spc="-1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7B7E1-CC48-2441-975D-F1A5412B8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49" y="3869661"/>
            <a:ext cx="7335836" cy="94846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26218-1FCF-7A4D-B138-D1B1DE91A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84204-038C-FD4B-8E1C-0A9967BF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59AB9-E1C6-C841-B423-FD2BB13C3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973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B057A-C120-5E4E-BB74-223EB6D00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EB7BE-6258-C84C-8242-9865D1361C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5111" y="2691637"/>
            <a:ext cx="4946643" cy="3189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3D23CD-80DB-5740-AE68-76414CA31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76903" y="2691637"/>
            <a:ext cx="4946639" cy="3189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FE0921-9102-1440-B315-778888723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7802F-1937-2F43-8FF4-846135D6F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609C72-E794-4F4F-8E09-D4883EED7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FEFA3E2-0F30-664C-AAE4-DE6526B5C716}"/>
              </a:ext>
            </a:extLst>
          </p:cNvPr>
          <p:cNvSpPr/>
          <p:nvPr/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C3D7AFF-BC7E-BA41-9C64-B5F9619C0EA1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id="{671D2311-E9B8-F041-A7B8-D5696903F22A}"/>
              </a:ext>
            </a:extLst>
          </p:cNvPr>
          <p:cNvSpPr/>
          <p:nvPr/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172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9CA91-F119-0244-888A-95539A84D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10" y="1204721"/>
            <a:ext cx="8266175" cy="14447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A3EAC-4422-D548-8D7F-E9944566F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11" y="2691638"/>
            <a:ext cx="4946644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140CA2-88A9-CC42-A375-8B87E47CC5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111" y="3515550"/>
            <a:ext cx="4946644" cy="23662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5F960C-714E-2E4A-8141-A88F38274E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76866" y="2691162"/>
            <a:ext cx="4946644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97BC24-C907-EC4B-872D-17429A6577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76866" y="3515074"/>
            <a:ext cx="4946644" cy="23662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E2A045-4283-3C47-B125-68CF3B19F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BC25BC-2C98-574D-BCCD-E36CAB07F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A5C95A-7789-E042-8471-D442D9BB5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DF1BA5B-EDD8-B648-8A3E-E2B3570B1EA0}"/>
              </a:ext>
            </a:extLst>
          </p:cNvPr>
          <p:cNvSpPr/>
          <p:nvPr/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D7476360-629C-DE48-85B7-F4BE6CC457DB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ross 13">
            <a:extLst>
              <a:ext uri="{FF2B5EF4-FFF2-40B4-BE49-F238E27FC236}">
                <a16:creationId xmlns:a16="http://schemas.microsoft.com/office/drawing/2014/main" id="{C5F6C588-FC1B-3147-AFA1-CD7D76C5AEAC}"/>
              </a:ext>
            </a:extLst>
          </p:cNvPr>
          <p:cNvSpPr/>
          <p:nvPr/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25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15401-5318-7045-8AE3-B1A99F2D8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E2F55F-EB76-AE49-B554-12B65B636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CB6E6E-D81E-C44A-AC54-CBE0134C1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E025B9-9F46-3049-9977-0119B96D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5760068-EADA-2B4B-9819-CF981184FAEB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1DA7622-137E-184A-A93C-8DBB10318AE6}"/>
              </a:ext>
            </a:extLst>
          </p:cNvPr>
          <p:cNvSpPr/>
          <p:nvPr/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Cross 8">
            <a:extLst>
              <a:ext uri="{FF2B5EF4-FFF2-40B4-BE49-F238E27FC236}">
                <a16:creationId xmlns:a16="http://schemas.microsoft.com/office/drawing/2014/main" id="{54FB0990-6F8D-B048-8309-19B0D1A41033}"/>
              </a:ext>
            </a:extLst>
          </p:cNvPr>
          <p:cNvSpPr/>
          <p:nvPr/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30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AF81DD-2B1F-3444-8023-DD52318F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927EE3-DAA3-D948-B8FD-48417540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4532D4-FFBF-6C47-A6C9-D55196D91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B8D5541-7726-BA46-8BFA-BF6AA8D42BD7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ross 47">
            <a:extLst>
              <a:ext uri="{FF2B5EF4-FFF2-40B4-BE49-F238E27FC236}">
                <a16:creationId xmlns:a16="http://schemas.microsoft.com/office/drawing/2014/main" id="{97F434CF-7503-CE4F-8426-C312C6315AD0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EDBFB2F-FE34-E349-9484-C275FBE31614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490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2DCFD-BEE6-AC49-BABD-D8B89C3B6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3800"/>
            <a:ext cx="4114800" cy="107721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DE035-8260-4443-B1D9-A9C8D5840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1813" y="1508252"/>
            <a:ext cx="5606518" cy="404588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C1AA53-7507-D04B-9B8E-6A4F7122EC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49" y="2368295"/>
            <a:ext cx="4114800" cy="31858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6E11F-3003-0745-ACAB-FAA4E676E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BC11A6-59AC-FE45-8A1C-9DDC00582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D6F51E-1A94-034C-BBEE-C26A3AF0E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0B7D330-76C0-224C-9C3C-27C4D2B0DDB4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5464D55-5C51-844B-A38A-8143590FB934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id="{FD988250-C554-DE44-B887-57D0B2AA8E37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11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86C7C-36AD-9A4E-8524-8F44E8839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3800"/>
            <a:ext cx="4114800" cy="107721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015248-4C80-3348-A8A9-6C9F5D32FC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31151" y="1096772"/>
            <a:ext cx="6096270" cy="5761228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4B3083-CA16-C54A-B130-7BEE6DF9D8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49" y="2370666"/>
            <a:ext cx="4114800" cy="318346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C6EB5-D7D1-E247-B9D7-D319E5AAB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FBF6CC-F5C4-9847-BADB-8B7441C8F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63FE4-B2F5-7741-B517-533F1C98C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B80A771-7D8E-0F4A-93A3-B977667D338E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2C9320FA-0E3A-2749-9085-DF30FA26F4BD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id="{5A3DF5D0-8A2C-A049-9132-EE1EF7D014D4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428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952BFD-D607-6845-9C7B-1C8D3B4EE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4721"/>
            <a:ext cx="8267296" cy="14465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BB52FF-3B04-8245-BF0B-89C9E2933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691638"/>
            <a:ext cx="8267296" cy="3188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99BFE-CBDD-C344-A21E-44A52F11B6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5149" y="594969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lang="en-US" sz="1050" smtClean="0">
                <a:latin typeface="+mn-lt"/>
              </a:defRPr>
            </a:lvl1pPr>
          </a:lstStyle>
          <a:p>
            <a:fld id="{73C3BD54-29B9-3D42-B178-776ED395AA85}" type="datetimeFigureOut">
              <a:rPr lang="en-US" smtClean="0"/>
              <a:pPr/>
              <a:t>6/11/2025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371C0-3DCE-0743-946F-C7540DD789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543179"/>
            <a:ext cx="4114800" cy="246888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lang="en-US" sz="105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32ADB-4517-194F-8B4B-A9D26B3C02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13024" y="511175"/>
            <a:ext cx="914400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075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System Font Regular"/>
        <a:buChar char="–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CA2C65D-0168-1245-86C8-62A8A6F7B8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6878" y="1625608"/>
            <a:ext cx="3067130" cy="272216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200" dirty="0"/>
              <a:t>TERAPIJSKI ODNOS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17240" y="4466845"/>
            <a:ext cx="2976767" cy="882904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/>
              <a:t>14.6.2025. P2-A-Zagreb</a:t>
            </a:r>
          </a:p>
          <a:p>
            <a:pPr>
              <a:lnSpc>
                <a:spcPct val="90000"/>
              </a:lnSpc>
            </a:pPr>
            <a:r>
              <a:rPr lang="en-US" sz="2000"/>
              <a:t>Sonja </a:t>
            </a:r>
            <a:r>
              <a:rPr lang="en-US" sz="2000" err="1"/>
              <a:t>Jordanić</a:t>
            </a:r>
            <a:r>
              <a:rPr lang="en-US" sz="2000"/>
              <a:t> Golub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D1302A-D895-AB0C-9644-70561383B4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0758" r="21225" b="6"/>
          <a:stretch>
            <a:fillRect/>
          </a:stretch>
        </p:blipFill>
        <p:spPr>
          <a:xfrm>
            <a:off x="2487482" y="1497220"/>
            <a:ext cx="3636498" cy="4127230"/>
          </a:xfrm>
          <a:prstGeom prst="rect">
            <a:avLst/>
          </a:prstGeom>
        </p:spPr>
      </p:pic>
      <p:sp>
        <p:nvSpPr>
          <p:cNvPr id="20" name="Cross 19">
            <a:extLst>
              <a:ext uri="{FF2B5EF4-FFF2-40B4-BE49-F238E27FC236}">
                <a16:creationId xmlns:a16="http://schemas.microsoft.com/office/drawing/2014/main" id="{56EC6756-249A-354D-B2C0-DA82BEEEC9B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8518" y="5624450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9B14128-2D03-F14B-8681-9410A28F3AA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3666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44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9E3846-8D0B-B14A-817A-7FAC9DDAB4D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BE93D7-9291-80BC-6EC4-F0BED9DFD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4720"/>
            <a:ext cx="3198777" cy="4344711"/>
          </a:xfrm>
        </p:spPr>
        <p:txBody>
          <a:bodyPr>
            <a:normAutofit/>
          </a:bodyPr>
          <a:lstStyle/>
          <a:p>
            <a:r>
              <a:rPr lang="en-US" sz="3600" dirty="0" err="1"/>
              <a:t>Suradnja</a:t>
            </a:r>
            <a:r>
              <a:rPr lang="en-US" sz="3600" dirty="0"/>
              <a:t> s </a:t>
            </a:r>
            <a:r>
              <a:rPr lang="en-US" sz="3600" dirty="0" err="1"/>
              <a:t>klijentima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82E6E09-FCB0-5F41-8BAE-C0581D54B5F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E8B9AAF-3BFF-3546-915C-8BDE34AD7C8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ross 14">
            <a:extLst>
              <a:ext uri="{FF2B5EF4-FFF2-40B4-BE49-F238E27FC236}">
                <a16:creationId xmlns:a16="http://schemas.microsoft.com/office/drawing/2014/main" id="{90012D5C-1270-714B-AFB4-7E632827BA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0FD7A2B-35E5-802D-6F9D-31127763E4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925052"/>
              </p:ext>
            </p:extLst>
          </p:nvPr>
        </p:nvGraphicFramePr>
        <p:xfrm>
          <a:off x="4489428" y="1508251"/>
          <a:ext cx="6728905" cy="43719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2147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98123-9898-7F46-20D9-A812A84CC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Prilagođavanje</a:t>
            </a:r>
            <a:r>
              <a:rPr lang="en-US" sz="3600" dirty="0"/>
              <a:t> </a:t>
            </a:r>
            <a:r>
              <a:rPr lang="en-US" sz="3600" dirty="0" err="1"/>
              <a:t>terapijskog</a:t>
            </a:r>
            <a:r>
              <a:rPr lang="en-US" sz="3600" dirty="0"/>
              <a:t> </a:t>
            </a:r>
            <a:r>
              <a:rPr lang="en-US" sz="3600" dirty="0" err="1"/>
              <a:t>odnosa</a:t>
            </a:r>
            <a:r>
              <a:rPr lang="en-US" sz="3600" dirty="0"/>
              <a:t> </a:t>
            </a:r>
            <a:r>
              <a:rPr lang="en-US" sz="3600" dirty="0" err="1"/>
              <a:t>pojedincu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B2531-B7F3-ABE5-1791-9C91FA080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648506"/>
            <a:ext cx="10294503" cy="323171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Važna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prilagodbe</a:t>
            </a:r>
            <a:r>
              <a:rPr lang="en-US" dirty="0"/>
              <a:t> </a:t>
            </a:r>
            <a:r>
              <a:rPr lang="hr-HR" dirty="0"/>
              <a:t>pristupa</a:t>
            </a:r>
            <a:r>
              <a:rPr lang="en-US" dirty="0"/>
              <a:t> </a:t>
            </a:r>
            <a:r>
              <a:rPr lang="en-US" dirty="0" err="1"/>
              <a:t>koj</a:t>
            </a:r>
            <a:r>
              <a:rPr lang="hr-HR" dirty="0"/>
              <a:t>i</a:t>
            </a:r>
            <a:r>
              <a:rPr lang="en-US" dirty="0"/>
              <a:t> </a:t>
            </a:r>
            <a:r>
              <a:rPr lang="en-US" dirty="0" err="1"/>
              <a:t>koristimo</a:t>
            </a:r>
            <a:r>
              <a:rPr lang="en-US" dirty="0"/>
              <a:t> za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klijenta</a:t>
            </a:r>
            <a:endParaRPr lang="en-US" dirty="0"/>
          </a:p>
          <a:p>
            <a:r>
              <a:rPr lang="en-US" dirty="0" err="1"/>
              <a:t>Kulturološke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, </a:t>
            </a:r>
            <a:r>
              <a:rPr lang="en-US" dirty="0" err="1"/>
              <a:t>spol</a:t>
            </a:r>
            <a:r>
              <a:rPr lang="en-US" dirty="0"/>
              <a:t>, dob, </a:t>
            </a:r>
            <a:r>
              <a:rPr lang="en-US" dirty="0" err="1"/>
              <a:t>etnička</a:t>
            </a:r>
            <a:r>
              <a:rPr lang="en-US" dirty="0"/>
              <a:t> </a:t>
            </a:r>
            <a:r>
              <a:rPr lang="en-US" dirty="0" err="1"/>
              <a:t>pripadnost</a:t>
            </a:r>
            <a:r>
              <a:rPr lang="en-US" dirty="0"/>
              <a:t>, SES, </a:t>
            </a:r>
            <a:r>
              <a:rPr lang="en-US" dirty="0" err="1"/>
              <a:t>seksualna</a:t>
            </a:r>
            <a:r>
              <a:rPr lang="en-US" dirty="0"/>
              <a:t> </a:t>
            </a:r>
            <a:r>
              <a:rPr lang="en-US" dirty="0" err="1"/>
              <a:t>orjentacija</a:t>
            </a:r>
            <a:r>
              <a:rPr lang="en-US" dirty="0"/>
              <a:t>, </a:t>
            </a:r>
            <a:r>
              <a:rPr lang="en-US" dirty="0" err="1"/>
              <a:t>invaliditet</a:t>
            </a:r>
            <a:endParaRPr lang="en-US" dirty="0"/>
          </a:p>
          <a:p>
            <a:r>
              <a:rPr lang="en-US" dirty="0" err="1"/>
              <a:t>Razumijevanje</a:t>
            </a:r>
            <a:r>
              <a:rPr lang="en-US" dirty="0"/>
              <a:t> </a:t>
            </a:r>
            <a:r>
              <a:rPr lang="en-US" dirty="0" err="1"/>
              <a:t>vlastito</a:t>
            </a:r>
            <a:r>
              <a:rPr lang="hr-HR" dirty="0"/>
              <a:t>g</a:t>
            </a:r>
            <a:r>
              <a:rPr lang="en-US" dirty="0"/>
              <a:t> </a:t>
            </a:r>
            <a:r>
              <a:rPr lang="en-US" dirty="0" err="1"/>
              <a:t>podrijetla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kulturoloških</a:t>
            </a:r>
            <a:r>
              <a:rPr lang="en-US" dirty="0"/>
              <a:t> </a:t>
            </a:r>
            <a:r>
              <a:rPr lang="en-US" dirty="0" err="1"/>
              <a:t>predrasuda</a:t>
            </a:r>
            <a:endParaRPr lang="en-US" dirty="0"/>
          </a:p>
        </p:txBody>
      </p:sp>
      <p:pic>
        <p:nvPicPr>
          <p:cNvPr id="4" name="Picture 3" descr="A group of hearts on a black background&#10;&#10;AI-generated content may be incorrect.">
            <a:extLst>
              <a:ext uri="{FF2B5EF4-FFF2-40B4-BE49-F238E27FC236}">
                <a16:creationId xmlns:a16="http://schemas.microsoft.com/office/drawing/2014/main" id="{912513D2-A0CA-1A3F-BA8B-7E53A0C08F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014"/>
          <a:stretch>
            <a:fillRect/>
          </a:stretch>
        </p:blipFill>
        <p:spPr>
          <a:xfrm>
            <a:off x="9255259" y="4614015"/>
            <a:ext cx="1502472" cy="1573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025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401B2-3E41-DF5E-2C86-65CDDD569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7431"/>
            <a:ext cx="8267296" cy="948819"/>
          </a:xfrm>
        </p:spPr>
        <p:txBody>
          <a:bodyPr>
            <a:normAutofit/>
          </a:bodyPr>
          <a:lstStyle/>
          <a:p>
            <a:r>
              <a:rPr lang="en-US" sz="3600" dirty="0" err="1"/>
              <a:t>Korištenje</a:t>
            </a:r>
            <a:r>
              <a:rPr lang="en-US" sz="3600" dirty="0"/>
              <a:t> </a:t>
            </a:r>
            <a:r>
              <a:rPr lang="en-US" sz="3600" dirty="0" err="1"/>
              <a:t>samootkrivanja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2811B-DF73-6225-E030-95094C7F0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042446"/>
            <a:ext cx="10821407" cy="421877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Svrha</a:t>
            </a:r>
            <a:r>
              <a:rPr lang="en-US" dirty="0"/>
              <a:t>: </a:t>
            </a:r>
            <a:r>
              <a:rPr lang="en-US" dirty="0" err="1"/>
              <a:t>jačanje</a:t>
            </a:r>
            <a:r>
              <a:rPr lang="en-US" dirty="0"/>
              <a:t> </a:t>
            </a:r>
            <a:r>
              <a:rPr lang="en-US" dirty="0" err="1"/>
              <a:t>terapeutskog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, </a:t>
            </a:r>
            <a:r>
              <a:rPr lang="en-US" dirty="0" err="1"/>
              <a:t>normaliziranje</a:t>
            </a:r>
            <a:r>
              <a:rPr lang="en-US" dirty="0"/>
              <a:t> </a:t>
            </a:r>
            <a:r>
              <a:rPr lang="en-US" dirty="0" err="1"/>
              <a:t>poteškoća</a:t>
            </a:r>
            <a:r>
              <a:rPr lang="en-US" dirty="0"/>
              <a:t>, </a:t>
            </a:r>
            <a:r>
              <a:rPr lang="en-US" dirty="0" err="1"/>
              <a:t>pokazivanje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KBT </a:t>
            </a:r>
            <a:r>
              <a:rPr lang="en-US" dirty="0" err="1"/>
              <a:t>tehnike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, </a:t>
            </a:r>
            <a:r>
              <a:rPr lang="en-US" dirty="0" err="1"/>
              <a:t>modeliranje</a:t>
            </a:r>
            <a:r>
              <a:rPr lang="en-US" dirty="0"/>
              <a:t> </a:t>
            </a:r>
            <a:r>
              <a:rPr lang="en-US" dirty="0" err="1"/>
              <a:t>vještina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služenje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uzor</a:t>
            </a:r>
            <a:endParaRPr lang="en-US" dirty="0"/>
          </a:p>
          <a:p>
            <a:r>
              <a:rPr lang="en-US" dirty="0" err="1"/>
              <a:t>Paziti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objave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društvenim</a:t>
            </a:r>
            <a:r>
              <a:rPr lang="en-US" dirty="0"/>
              <a:t> </a:t>
            </a:r>
            <a:r>
              <a:rPr lang="en-US" dirty="0" err="1"/>
              <a:t>mrežama</a:t>
            </a:r>
            <a:endParaRPr lang="en-US" dirty="0"/>
          </a:p>
          <a:p>
            <a:r>
              <a:rPr lang="en-US" dirty="0"/>
              <a:t>"</a:t>
            </a:r>
            <a:r>
              <a:rPr lang="en-US" dirty="0" err="1"/>
              <a:t>Mogli</a:t>
            </a:r>
            <a:r>
              <a:rPr lang="en-US" dirty="0"/>
              <a:t> </a:t>
            </a:r>
            <a:r>
              <a:rPr lang="en-US" dirty="0" err="1"/>
              <a:t>bismo</a:t>
            </a:r>
            <a:r>
              <a:rPr lang="en-US" dirty="0"/>
              <a:t> </a:t>
            </a:r>
            <a:r>
              <a:rPr lang="en-US" dirty="0" err="1"/>
              <a:t>nastaviti</a:t>
            </a:r>
            <a:r>
              <a:rPr lang="en-US" dirty="0"/>
              <a:t> </a:t>
            </a:r>
            <a:r>
              <a:rPr lang="en-US" dirty="0" err="1"/>
              <a:t>razgovor</a:t>
            </a:r>
            <a:r>
              <a:rPr lang="en-US" dirty="0"/>
              <a:t> o </a:t>
            </a:r>
            <a:r>
              <a:rPr lang="en-US" dirty="0" err="1"/>
              <a:t>meni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nećemo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</a:t>
            </a:r>
            <a:r>
              <a:rPr lang="hr-HR" dirty="0"/>
              <a:t>g</a:t>
            </a:r>
            <a:r>
              <a:rPr lang="en-US" dirty="0" err="1"/>
              <a:t>ovor</a:t>
            </a:r>
            <a:r>
              <a:rPr lang="en-US" dirty="0"/>
              <a:t> o </a:t>
            </a:r>
            <a:r>
              <a:rPr lang="en-US" dirty="0" err="1"/>
              <a:t>onome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vama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err="1"/>
              <a:t>imali</a:t>
            </a:r>
            <a:r>
              <a:rPr lang="en-US" dirty="0"/>
              <a:t> </a:t>
            </a:r>
            <a:r>
              <a:rPr lang="en-US" dirty="0" err="1"/>
              <a:t>bolji</a:t>
            </a:r>
            <a:r>
              <a:rPr lang="en-US" dirty="0"/>
              <a:t> </a:t>
            </a:r>
            <a:r>
              <a:rPr lang="en-US" dirty="0" err="1"/>
              <a:t>tjedan</a:t>
            </a:r>
            <a:r>
              <a:rPr lang="en-US" dirty="0"/>
              <a:t>. Je li u </a:t>
            </a:r>
            <a:r>
              <a:rPr lang="en-US" dirty="0" err="1"/>
              <a:t>redu</a:t>
            </a:r>
            <a:r>
              <a:rPr lang="en-US" dirty="0"/>
              <a:t> da se </a:t>
            </a:r>
            <a:r>
              <a:rPr lang="en-US" dirty="0" err="1"/>
              <a:t>vratimo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….....?"</a:t>
            </a:r>
          </a:p>
          <a:p>
            <a:r>
              <a:rPr lang="en-US" dirty="0"/>
              <a:t>"</a:t>
            </a:r>
            <a:r>
              <a:rPr lang="en-US" dirty="0" err="1"/>
              <a:t>Žao</a:t>
            </a:r>
            <a:r>
              <a:rPr lang="en-US" dirty="0"/>
              <a:t> mi je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vam</a:t>
            </a:r>
            <a:r>
              <a:rPr lang="en-US" dirty="0"/>
              <a:t> </a:t>
            </a:r>
            <a:r>
              <a:rPr lang="en-US" dirty="0" err="1"/>
              <a:t>nisam</a:t>
            </a:r>
            <a:r>
              <a:rPr lang="en-US" dirty="0"/>
              <a:t> </a:t>
            </a:r>
            <a:r>
              <a:rPr lang="en-US" dirty="0" err="1"/>
              <a:t>odgovorio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vaša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želim</a:t>
            </a:r>
            <a:r>
              <a:rPr lang="en-US" dirty="0"/>
              <a:t> se </a:t>
            </a:r>
            <a:r>
              <a:rPr lang="en-US" dirty="0" err="1"/>
              <a:t>usredotočiti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vam</a:t>
            </a:r>
            <a:r>
              <a:rPr lang="en-US" dirty="0"/>
              <a:t> </a:t>
            </a:r>
            <a:r>
              <a:rPr lang="hr-HR" dirty="0" err="1"/>
              <a:t>m</a:t>
            </a:r>
            <a:r>
              <a:rPr lang="en-US" dirty="0" err="1"/>
              <a:t>ogu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4238074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58F5F-0C6A-CFF9-F295-101D877AD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Samorazotkrivanje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D63BA2-D400-8AAF-36EA-E53F372E4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648506"/>
            <a:ext cx="10912729" cy="349051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Perfekcionisti</a:t>
            </a:r>
            <a:r>
              <a:rPr lang="en-US" dirty="0"/>
              <a:t>- "</a:t>
            </a:r>
            <a:r>
              <a:rPr lang="en-US" dirty="0" err="1"/>
              <a:t>dovoljno</a:t>
            </a:r>
            <a:r>
              <a:rPr lang="en-US" dirty="0"/>
              <a:t> dobro"</a:t>
            </a:r>
          </a:p>
          <a:p>
            <a:r>
              <a:rPr lang="en-US" dirty="0" err="1"/>
              <a:t>Preodgovorni</a:t>
            </a:r>
            <a:r>
              <a:rPr lang="en-US" dirty="0"/>
              <a:t>- "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reci</a:t>
            </a:r>
            <a:r>
              <a:rPr lang="en-US" dirty="0"/>
              <a:t> ne"</a:t>
            </a:r>
          </a:p>
          <a:p>
            <a:r>
              <a:rPr lang="en-US" dirty="0"/>
              <a:t>Ako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problem koji </a:t>
            </a:r>
            <a:r>
              <a:rPr lang="en-US" dirty="0" err="1"/>
              <a:t>ste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iskusili</a:t>
            </a:r>
            <a:r>
              <a:rPr lang="en-US" dirty="0"/>
              <a:t> </a:t>
            </a:r>
          </a:p>
          <a:p>
            <a:r>
              <a:rPr lang="en-US" dirty="0"/>
              <a:t>"Kada se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zapalite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nečega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vičete</a:t>
            </a:r>
            <a:r>
              <a:rPr lang="en-US" dirty="0"/>
              <a:t>, </a:t>
            </a:r>
            <a:r>
              <a:rPr lang="en-US" dirty="0" err="1"/>
              <a:t>teže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je </a:t>
            </a:r>
            <a:r>
              <a:rPr lang="en-US" dirty="0" err="1"/>
              <a:t>shvatiti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 </a:t>
            </a:r>
            <a:r>
              <a:rPr lang="en-US" dirty="0" err="1"/>
              <a:t>problemom</a:t>
            </a:r>
            <a:r>
              <a:rPr lang="en-US" dirty="0"/>
              <a:t> o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smo</a:t>
            </a:r>
            <a:r>
              <a:rPr lang="en-US" dirty="0"/>
              <a:t> </a:t>
            </a:r>
            <a:r>
              <a:rPr lang="en-US" dirty="0" err="1"/>
              <a:t>raspravljali</a:t>
            </a:r>
            <a:r>
              <a:rPr lang="en-US" dirty="0"/>
              <a:t>„</a:t>
            </a:r>
            <a:r>
              <a:rPr lang="hr-HR" dirty="0"/>
              <a:t>- možemo reći kako bi se klijent umirio kad je ljut</a:t>
            </a:r>
            <a:endParaRPr lang="en-US" dirty="0"/>
          </a:p>
          <a:p>
            <a:r>
              <a:rPr lang="en-US" dirty="0"/>
              <a:t>Pratiti </a:t>
            </a:r>
            <a:r>
              <a:rPr lang="en-US" dirty="0" err="1"/>
              <a:t>verbalne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neverbalne</a:t>
            </a:r>
            <a:r>
              <a:rPr lang="en-US" dirty="0"/>
              <a:t> </a:t>
            </a:r>
            <a:r>
              <a:rPr lang="en-US" dirty="0" err="1"/>
              <a:t>reakcije</a:t>
            </a:r>
            <a:r>
              <a:rPr lang="en-US" dirty="0"/>
              <a:t> </a:t>
            </a:r>
            <a:r>
              <a:rPr lang="en-US" dirty="0" err="1"/>
              <a:t>klijenata</a:t>
            </a:r>
            <a:endParaRPr lang="en-US" dirty="0"/>
          </a:p>
        </p:txBody>
      </p:sp>
      <p:pic>
        <p:nvPicPr>
          <p:cNvPr id="4" name="Picture 3" descr="A group of hearts on a black background&#10;&#10;AI-generated content may be incorrect.">
            <a:extLst>
              <a:ext uri="{FF2B5EF4-FFF2-40B4-BE49-F238E27FC236}">
                <a16:creationId xmlns:a16="http://schemas.microsoft.com/office/drawing/2014/main" id="{912513D2-A0CA-1A3F-BA8B-7E53A0C08F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014"/>
          <a:stretch>
            <a:fillRect/>
          </a:stretch>
        </p:blipFill>
        <p:spPr>
          <a:xfrm>
            <a:off x="7702410" y="1067510"/>
            <a:ext cx="1918729" cy="2008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7659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C2618-BCF1-E71A-1DDF-E08CE3FF7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595895"/>
            <a:ext cx="8267296" cy="1446550"/>
          </a:xfrm>
        </p:spPr>
        <p:txBody>
          <a:bodyPr>
            <a:normAutofit/>
          </a:bodyPr>
          <a:lstStyle/>
          <a:p>
            <a:r>
              <a:rPr lang="en-US" sz="3200" dirty="0" err="1"/>
              <a:t>Popravljanje</a:t>
            </a:r>
            <a:r>
              <a:rPr lang="en-US" sz="3200" dirty="0"/>
              <a:t> </a:t>
            </a:r>
            <a:r>
              <a:rPr lang="en-US" sz="3200" dirty="0" err="1"/>
              <a:t>ruptura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A3D5D-62A2-5AC4-CA4E-B2567B715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1512607"/>
            <a:ext cx="10855220" cy="5272754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 err="1"/>
              <a:t>Pozitivno</a:t>
            </a:r>
            <a:r>
              <a:rPr lang="en-US" dirty="0"/>
              <a:t> </a:t>
            </a:r>
            <a:r>
              <a:rPr lang="en-US" dirty="0" err="1"/>
              <a:t>potkrepljenje</a:t>
            </a:r>
            <a:r>
              <a:rPr lang="en-US" dirty="0"/>
              <a:t>- "Dobro da </a:t>
            </a:r>
            <a:r>
              <a:rPr lang="en-US" dirty="0" err="1"/>
              <a:t>ste</a:t>
            </a:r>
            <a:r>
              <a:rPr lang="en-US" dirty="0"/>
              <a:t> mi to </a:t>
            </a:r>
            <a:r>
              <a:rPr lang="en-US" dirty="0" err="1"/>
              <a:t>rekli</a:t>
            </a:r>
            <a:r>
              <a:rPr lang="en-US" dirty="0"/>
              <a:t>"; </a:t>
            </a:r>
            <a:r>
              <a:rPr lang="en-US" dirty="0" err="1"/>
              <a:t>konceptualizirate</a:t>
            </a:r>
            <a:r>
              <a:rPr lang="en-US" dirty="0"/>
              <a:t> problem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planirate</a:t>
            </a:r>
            <a:r>
              <a:rPr lang="en-US" dirty="0"/>
              <a:t> </a:t>
            </a:r>
            <a:r>
              <a:rPr lang="en-US" dirty="0" err="1" smtClean="0"/>
              <a:t>strategiju</a:t>
            </a:r>
            <a:endParaRPr lang="hr-HR" dirty="0" smtClean="0"/>
          </a:p>
          <a:p>
            <a:endParaRPr lang="en-US" dirty="0"/>
          </a:p>
          <a:p>
            <a:r>
              <a:rPr lang="en-US" dirty="0"/>
              <a:t>"Je li </a:t>
            </a:r>
            <a:r>
              <a:rPr lang="en-US" dirty="0" err="1"/>
              <a:t>klijent</a:t>
            </a:r>
            <a:r>
              <a:rPr lang="en-US" dirty="0"/>
              <a:t> u </a:t>
            </a:r>
            <a:r>
              <a:rPr lang="en-US" dirty="0" err="1"/>
              <a:t>pravu</a:t>
            </a:r>
            <a:r>
              <a:rPr lang="en-US" dirty="0"/>
              <a:t>?"; </a:t>
            </a:r>
            <a:r>
              <a:rPr lang="en-US" dirty="0" err="1"/>
              <a:t>ispričajte</a:t>
            </a:r>
            <a:r>
              <a:rPr lang="en-US" dirty="0"/>
              <a:t> se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razgovarajte</a:t>
            </a:r>
            <a:r>
              <a:rPr lang="en-US" dirty="0"/>
              <a:t> o </a:t>
            </a:r>
            <a:r>
              <a:rPr lang="en-US" dirty="0" err="1" smtClean="0"/>
              <a:t>rješenju</a:t>
            </a:r>
            <a:endParaRPr lang="hr-HR" dirty="0" smtClean="0"/>
          </a:p>
          <a:p>
            <a:endParaRPr lang="en-US" dirty="0" err="1"/>
          </a:p>
          <a:p>
            <a:r>
              <a:rPr lang="en-US" dirty="0" err="1"/>
              <a:t>Tipične</a:t>
            </a:r>
            <a:r>
              <a:rPr lang="en-US" dirty="0"/>
              <a:t> </a:t>
            </a:r>
            <a:r>
              <a:rPr lang="en-US" dirty="0" err="1"/>
              <a:t>pogreške</a:t>
            </a:r>
            <a:r>
              <a:rPr lang="en-US" dirty="0"/>
              <a:t>: </a:t>
            </a:r>
            <a:endParaRPr lang="hr-H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uvođenje</a:t>
            </a:r>
            <a:r>
              <a:rPr lang="en-US" dirty="0" smtClean="0"/>
              <a:t> </a:t>
            </a:r>
            <a:r>
              <a:rPr lang="en-US" dirty="0" err="1"/>
              <a:t>radnog</a:t>
            </a:r>
            <a:r>
              <a:rPr lang="en-US" dirty="0"/>
              <a:t> </a:t>
            </a:r>
            <a:r>
              <a:rPr lang="en-US" dirty="0" err="1"/>
              <a:t>lista</a:t>
            </a:r>
            <a:r>
              <a:rPr lang="en-US" dirty="0"/>
              <a:t> koji je </a:t>
            </a:r>
            <a:r>
              <a:rPr lang="en-US" dirty="0" err="1"/>
              <a:t>zbunjujuć</a:t>
            </a:r>
            <a:r>
              <a:rPr lang="en-US" dirty="0"/>
              <a:t>, </a:t>
            </a:r>
            <a:endParaRPr lang="hr-H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nuđenje</a:t>
            </a:r>
            <a:r>
              <a:rPr lang="en-US" dirty="0" smtClean="0"/>
              <a:t> </a:t>
            </a:r>
            <a:r>
              <a:rPr lang="en-US" dirty="0" err="1"/>
              <a:t>prijedloga</a:t>
            </a:r>
            <a:r>
              <a:rPr lang="en-US" dirty="0"/>
              <a:t> </a:t>
            </a:r>
            <a:r>
              <a:rPr lang="en-US" dirty="0" err="1"/>
              <a:t>kojeg</a:t>
            </a:r>
            <a:r>
              <a:rPr lang="en-US" dirty="0"/>
              <a:t>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neprikladnim</a:t>
            </a:r>
            <a:r>
              <a:rPr lang="en-US" dirty="0"/>
              <a:t>, </a:t>
            </a:r>
            <a:endParaRPr lang="hr-H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predlaganje</a:t>
            </a:r>
            <a:r>
              <a:rPr lang="en-US" dirty="0" smtClean="0"/>
              <a:t> </a:t>
            </a:r>
            <a:r>
              <a:rPr lang="en-US" dirty="0" err="1"/>
              <a:t>preteških</a:t>
            </a:r>
            <a:r>
              <a:rPr lang="en-US" dirty="0"/>
              <a:t> </a:t>
            </a:r>
            <a:r>
              <a:rPr lang="en-US" dirty="0" err="1"/>
              <a:t>stavki</a:t>
            </a:r>
            <a:r>
              <a:rPr lang="en-US" dirty="0"/>
              <a:t> </a:t>
            </a:r>
            <a:r>
              <a:rPr lang="en-US" dirty="0" err="1"/>
              <a:t>akcijskog</a:t>
            </a:r>
            <a:r>
              <a:rPr lang="en-US" dirty="0"/>
              <a:t> plana, </a:t>
            </a:r>
            <a:endParaRPr lang="hr-H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nerazumijevanje</a:t>
            </a:r>
            <a:r>
              <a:rPr lang="en-US" dirty="0" smtClean="0"/>
              <a:t> </a:t>
            </a:r>
            <a:r>
              <a:rPr lang="en-US" dirty="0" err="1"/>
              <a:t>onoga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rekao</a:t>
            </a:r>
            <a:r>
              <a:rPr lang="en-US" dirty="0"/>
              <a:t>, </a:t>
            </a:r>
            <a:endParaRPr lang="hr-H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predirektni</a:t>
            </a:r>
            <a:r>
              <a:rPr lang="en-US" dirty="0" smtClean="0"/>
              <a:t>/</a:t>
            </a:r>
            <a:r>
              <a:rPr lang="en-US" dirty="0" err="1" smtClean="0"/>
              <a:t>premalo</a:t>
            </a:r>
            <a:r>
              <a:rPr lang="en-US" dirty="0" smtClean="0"/>
              <a:t> </a:t>
            </a:r>
            <a:r>
              <a:rPr lang="en-US" dirty="0" err="1"/>
              <a:t>direktni</a:t>
            </a:r>
            <a:r>
              <a:rPr lang="en-US" dirty="0"/>
              <a:t>, </a:t>
            </a:r>
            <a:endParaRPr lang="hr-H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previše</a:t>
            </a:r>
            <a:r>
              <a:rPr lang="en-US" dirty="0" smtClean="0"/>
              <a:t> </a:t>
            </a:r>
            <a:r>
              <a:rPr lang="en-US" dirty="0" err="1"/>
              <a:t>prekidanja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A group of hearts on a black background&#10;&#10;AI-generated content may be incorrect.">
            <a:extLst>
              <a:ext uri="{FF2B5EF4-FFF2-40B4-BE49-F238E27FC236}">
                <a16:creationId xmlns:a16="http://schemas.microsoft.com/office/drawing/2014/main" id="{912513D2-A0CA-1A3F-BA8B-7E53A0C08F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014"/>
          <a:stretch>
            <a:fillRect/>
          </a:stretch>
        </p:blipFill>
        <p:spPr>
          <a:xfrm>
            <a:off x="8683842" y="3767981"/>
            <a:ext cx="1526958" cy="1598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809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1B281-BC29-F7A1-A1C4-E298C6A58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Popravljanje</a:t>
            </a:r>
            <a:r>
              <a:rPr lang="en-US" sz="3600" dirty="0"/>
              <a:t> </a:t>
            </a:r>
            <a:r>
              <a:rPr lang="en-US" sz="3600" dirty="0" err="1"/>
              <a:t>ruptura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9D95F-2A34-CE8D-3749-05CCB218E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350094"/>
            <a:ext cx="10222616" cy="384643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Ako </a:t>
            </a:r>
            <a:r>
              <a:rPr lang="en-US" dirty="0" err="1"/>
              <a:t>niste</a:t>
            </a:r>
            <a:r>
              <a:rPr lang="en-US" dirty="0"/>
              <a:t> </a:t>
            </a:r>
            <a:r>
              <a:rPr lang="en-US" dirty="0" err="1"/>
              <a:t>pogriješili</a:t>
            </a:r>
            <a:r>
              <a:rPr lang="en-US" dirty="0"/>
              <a:t>, problem je </a:t>
            </a:r>
            <a:r>
              <a:rPr lang="en-US" dirty="0" err="1"/>
              <a:t>povezan</a:t>
            </a:r>
            <a:r>
              <a:rPr lang="en-US" dirty="0"/>
              <a:t> s </a:t>
            </a:r>
            <a:r>
              <a:rPr lang="en-US" dirty="0" err="1"/>
              <a:t>netočnim</a:t>
            </a:r>
            <a:r>
              <a:rPr lang="en-US" dirty="0"/>
              <a:t> </a:t>
            </a:r>
            <a:r>
              <a:rPr lang="en-US" dirty="0" err="1"/>
              <a:t>spoznajama</a:t>
            </a:r>
            <a:r>
              <a:rPr lang="en-US" dirty="0"/>
              <a:t> </a:t>
            </a:r>
            <a:r>
              <a:rPr lang="en-US" dirty="0" err="1" smtClean="0"/>
              <a:t>klijenta</a:t>
            </a:r>
            <a:endParaRPr lang="hr-HR" dirty="0" smtClean="0"/>
          </a:p>
          <a:p>
            <a:endParaRPr lang="en-US" dirty="0" err="1"/>
          </a:p>
          <a:p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pozitivno</a:t>
            </a:r>
            <a:r>
              <a:rPr lang="en-US" dirty="0"/>
              <a:t> </a:t>
            </a:r>
            <a:r>
              <a:rPr lang="en-US" dirty="0" err="1"/>
              <a:t>ohrabrite</a:t>
            </a:r>
            <a:r>
              <a:rPr lang="en-US" dirty="0"/>
              <a:t> za </a:t>
            </a:r>
            <a:r>
              <a:rPr lang="en-US" dirty="0" err="1"/>
              <a:t>izražavanje</a:t>
            </a:r>
            <a:r>
              <a:rPr lang="en-US" dirty="0"/>
              <a:t> </a:t>
            </a:r>
            <a:r>
              <a:rPr lang="en-US" dirty="0" err="1"/>
              <a:t>povratne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: </a:t>
            </a:r>
            <a:endParaRPr lang="hr-H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izrazite</a:t>
            </a:r>
            <a:r>
              <a:rPr lang="en-US" dirty="0" smtClean="0"/>
              <a:t> </a:t>
            </a:r>
            <a:r>
              <a:rPr lang="en-US" dirty="0" err="1"/>
              <a:t>empatiju</a:t>
            </a:r>
            <a:r>
              <a:rPr lang="en-US" dirty="0"/>
              <a:t>, </a:t>
            </a:r>
            <a:endParaRPr lang="hr-H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zatražite</a:t>
            </a:r>
            <a:r>
              <a:rPr lang="en-US" dirty="0" smtClean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u </a:t>
            </a:r>
            <a:r>
              <a:rPr lang="en-US" dirty="0" err="1"/>
              <a:t>kontekstu</a:t>
            </a:r>
            <a:r>
              <a:rPr lang="en-US" dirty="0"/>
              <a:t> </a:t>
            </a:r>
            <a:r>
              <a:rPr lang="en-US" dirty="0" err="1"/>
              <a:t>kognitivnog</a:t>
            </a:r>
            <a:r>
              <a:rPr lang="en-US" dirty="0"/>
              <a:t> </a:t>
            </a:r>
            <a:r>
              <a:rPr lang="en-US" dirty="0" err="1"/>
              <a:t>modela</a:t>
            </a:r>
            <a:r>
              <a:rPr lang="en-US" dirty="0"/>
              <a:t>, </a:t>
            </a:r>
            <a:endParaRPr lang="hr-H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tražite</a:t>
            </a:r>
            <a:r>
              <a:rPr lang="en-US" dirty="0" smtClean="0"/>
              <a:t> </a:t>
            </a:r>
            <a:r>
              <a:rPr lang="en-US" dirty="0" err="1"/>
              <a:t>pristanak</a:t>
            </a:r>
            <a:r>
              <a:rPr lang="en-US" dirty="0"/>
              <a:t> da </a:t>
            </a:r>
            <a:r>
              <a:rPr lang="en-US" dirty="0" err="1"/>
              <a:t>provjerite</a:t>
            </a:r>
            <a:r>
              <a:rPr lang="en-US" dirty="0"/>
              <a:t> </a:t>
            </a:r>
            <a:r>
              <a:rPr lang="en-US" dirty="0" err="1"/>
              <a:t>valjanost</a:t>
            </a:r>
            <a:r>
              <a:rPr lang="en-US" dirty="0"/>
              <a:t> </a:t>
            </a:r>
            <a:r>
              <a:rPr lang="en-US" dirty="0" err="1" smtClean="0"/>
              <a:t>misli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4" name="Picture 3" descr="A group of hearts on a black background&#10;&#10;AI-generated content may be incorrect.">
            <a:extLst>
              <a:ext uri="{FF2B5EF4-FFF2-40B4-BE49-F238E27FC236}">
                <a16:creationId xmlns:a16="http://schemas.microsoft.com/office/drawing/2014/main" id="{912513D2-A0CA-1A3F-BA8B-7E53A0C08F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014"/>
          <a:stretch>
            <a:fillRect/>
          </a:stretch>
        </p:blipFill>
        <p:spPr>
          <a:xfrm>
            <a:off x="7398177" y="453857"/>
            <a:ext cx="1434268" cy="150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588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6810B-2DF7-9598-200B-9493ABA54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606751"/>
            <a:ext cx="8267296" cy="1179320"/>
          </a:xfrm>
        </p:spPr>
        <p:txBody>
          <a:bodyPr>
            <a:normAutofit/>
          </a:bodyPr>
          <a:lstStyle/>
          <a:p>
            <a:r>
              <a:rPr lang="en-US" sz="3600" dirty="0" err="1"/>
              <a:t>Popravljanje</a:t>
            </a:r>
            <a:r>
              <a:rPr lang="en-US" sz="3600" dirty="0"/>
              <a:t> </a:t>
            </a:r>
            <a:r>
              <a:rPr lang="en-US" sz="3600" dirty="0" err="1"/>
              <a:t>ruptura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0BF03-3984-BE8D-67C6-E5F5FDC70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1929639"/>
            <a:ext cx="10990740" cy="3950585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dirty="0"/>
              <a:t>J: "</a:t>
            </a:r>
            <a:r>
              <a:rPr lang="en-US" dirty="0" err="1"/>
              <a:t>Izgleda</a:t>
            </a:r>
            <a:r>
              <a:rPr lang="hr-HR" dirty="0"/>
              <a:t>te</a:t>
            </a:r>
            <a:r>
              <a:rPr lang="en-US" dirty="0"/>
              <a:t> </a:t>
            </a:r>
            <a:r>
              <a:rPr lang="en-US" dirty="0" err="1"/>
              <a:t>rastreseno</a:t>
            </a:r>
            <a:r>
              <a:rPr lang="en-US" dirty="0"/>
              <a:t>. </a:t>
            </a:r>
            <a:r>
              <a:rPr lang="en-US" dirty="0" err="1"/>
              <a:t>Što</a:t>
            </a:r>
            <a:r>
              <a:rPr lang="en-US" dirty="0"/>
              <a:t> s</a:t>
            </a:r>
            <a:r>
              <a:rPr lang="hr-HR" dirty="0"/>
              <a:t>te</a:t>
            </a:r>
            <a:r>
              <a:rPr lang="en-US" dirty="0"/>
              <a:t> </a:t>
            </a:r>
            <a:r>
              <a:rPr lang="en-US" dirty="0" err="1"/>
              <a:t>pomisli</a:t>
            </a:r>
            <a:r>
              <a:rPr lang="hr-HR" dirty="0"/>
              <a:t>li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hr-HR" dirty="0"/>
              <a:t>vas</a:t>
            </a:r>
            <a:r>
              <a:rPr lang="en-US" dirty="0"/>
              <a:t> </a:t>
            </a:r>
            <a:r>
              <a:rPr lang="en-US" dirty="0" err="1"/>
              <a:t>pitala</a:t>
            </a:r>
            <a:r>
              <a:rPr lang="en-US" dirty="0"/>
              <a:t> o </a:t>
            </a:r>
            <a:r>
              <a:rPr lang="en-US" dirty="0" err="1"/>
              <a:t>akcijskom</a:t>
            </a:r>
            <a:r>
              <a:rPr lang="en-US" dirty="0"/>
              <a:t> </a:t>
            </a:r>
            <a:r>
              <a:rPr lang="en-US" dirty="0" err="1"/>
              <a:t>planu</a:t>
            </a:r>
            <a:r>
              <a:rPr lang="en-US" dirty="0"/>
              <a:t>?"</a:t>
            </a:r>
          </a:p>
          <a:p>
            <a:r>
              <a:rPr lang="en-US" dirty="0"/>
              <a:t>A: "</a:t>
            </a:r>
            <a:r>
              <a:rPr lang="en-US" dirty="0" err="1"/>
              <a:t>Mislim</a:t>
            </a:r>
            <a:r>
              <a:rPr lang="en-US" dirty="0"/>
              <a:t> da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pričati</a:t>
            </a:r>
            <a:r>
              <a:rPr lang="en-US" dirty="0"/>
              <a:t> s </a:t>
            </a:r>
            <a:r>
              <a:rPr lang="en-US" dirty="0" err="1"/>
              <a:t>bivšom</a:t>
            </a:r>
            <a:r>
              <a:rPr lang="en-US" dirty="0"/>
              <a:t> </a:t>
            </a:r>
            <a:r>
              <a:rPr lang="en-US" dirty="0" err="1"/>
              <a:t>ženom</a:t>
            </a:r>
            <a:r>
              <a:rPr lang="en-US" dirty="0"/>
              <a:t> o </a:t>
            </a:r>
            <a:r>
              <a:rPr lang="en-US" dirty="0" err="1"/>
              <a:t>kćeri</a:t>
            </a:r>
            <a:r>
              <a:rPr lang="en-US" dirty="0"/>
              <a:t>. Ona </a:t>
            </a:r>
            <a:r>
              <a:rPr lang="en-US" dirty="0" err="1"/>
              <a:t>će</a:t>
            </a:r>
            <a:r>
              <a:rPr lang="en-US" dirty="0"/>
              <a:t> me </a:t>
            </a:r>
            <a:r>
              <a:rPr lang="en-US" dirty="0" err="1"/>
              <a:t>kritizirati</a:t>
            </a:r>
            <a:r>
              <a:rPr lang="en-US" dirty="0"/>
              <a:t>."</a:t>
            </a:r>
          </a:p>
          <a:p>
            <a:r>
              <a:rPr lang="en-US" dirty="0"/>
              <a:t>J: "Dobro da s</a:t>
            </a:r>
            <a:r>
              <a:rPr lang="hr-HR" dirty="0"/>
              <a:t>te</a:t>
            </a:r>
            <a:r>
              <a:rPr lang="en-US" dirty="0"/>
              <a:t> mi </a:t>
            </a:r>
            <a:r>
              <a:rPr lang="en-US" dirty="0" err="1"/>
              <a:t>rek</a:t>
            </a:r>
            <a:r>
              <a:rPr lang="hr-HR" dirty="0"/>
              <a:t>li</a:t>
            </a:r>
            <a:r>
              <a:rPr lang="en-US" dirty="0"/>
              <a:t>. </a:t>
            </a:r>
            <a:r>
              <a:rPr lang="en-US" dirty="0" err="1"/>
              <a:t>Mislim</a:t>
            </a:r>
            <a:r>
              <a:rPr lang="en-US" dirty="0"/>
              <a:t> da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pogriješila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hr-HR" dirty="0"/>
              <a:t>vam</a:t>
            </a:r>
            <a:r>
              <a:rPr lang="en-US" dirty="0"/>
              <a:t> to </a:t>
            </a:r>
            <a:r>
              <a:rPr lang="en-US" dirty="0" err="1"/>
              <a:t>sugerirala</a:t>
            </a:r>
            <a:r>
              <a:rPr lang="en-US" dirty="0"/>
              <a:t>. </a:t>
            </a:r>
            <a:r>
              <a:rPr lang="en-US" dirty="0" err="1"/>
              <a:t>Hoćemo</a:t>
            </a:r>
            <a:r>
              <a:rPr lang="en-US" dirty="0"/>
              <a:t> </a:t>
            </a:r>
            <a:r>
              <a:rPr lang="en-US" dirty="0" err="1"/>
              <a:t>smislit</a:t>
            </a:r>
            <a:r>
              <a:rPr lang="en-US" dirty="0"/>
              <a:t> </a:t>
            </a:r>
            <a:r>
              <a:rPr lang="en-US" dirty="0" err="1"/>
              <a:t>nešto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bismo</a:t>
            </a:r>
            <a:r>
              <a:rPr lang="en-US" dirty="0"/>
              <a:t> </a:t>
            </a:r>
            <a:r>
              <a:rPr lang="en-US" dirty="0" err="1"/>
              <a:t>pomogli</a:t>
            </a:r>
            <a:r>
              <a:rPr lang="en-US" dirty="0"/>
              <a:t> </a:t>
            </a:r>
            <a:r>
              <a:rPr lang="hr-HR" dirty="0"/>
              <a:t>vašoj</a:t>
            </a:r>
            <a:r>
              <a:rPr lang="en-US" dirty="0"/>
              <a:t> </a:t>
            </a:r>
            <a:r>
              <a:rPr lang="en-US" dirty="0" err="1"/>
              <a:t>kćeri</a:t>
            </a:r>
            <a:r>
              <a:rPr lang="en-US" dirty="0"/>
              <a:t>?"</a:t>
            </a:r>
          </a:p>
          <a:p>
            <a:endParaRPr lang="en-US" dirty="0"/>
          </a:p>
          <a:p>
            <a:r>
              <a:rPr lang="en-US" dirty="0"/>
              <a:t>J: "Abe, </a:t>
            </a:r>
            <a:r>
              <a:rPr lang="en-US" dirty="0" err="1"/>
              <a:t>ima</a:t>
            </a:r>
            <a:r>
              <a:rPr lang="en-US" dirty="0"/>
              <a:t> li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 za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hr-HR" dirty="0"/>
              <a:t>te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ne </a:t>
            </a:r>
            <a:r>
              <a:rPr lang="en-US" dirty="0" err="1"/>
              <a:t>razumijem</a:t>
            </a:r>
            <a:r>
              <a:rPr lang="en-US" dirty="0"/>
              <a:t>?"</a:t>
            </a:r>
          </a:p>
          <a:p>
            <a:r>
              <a:rPr lang="en-US" dirty="0"/>
              <a:t>A: (</a:t>
            </a:r>
            <a:r>
              <a:rPr lang="en-US" dirty="0" err="1"/>
              <a:t>Razmišlja</a:t>
            </a:r>
            <a:r>
              <a:rPr lang="en-US" dirty="0"/>
              <a:t>) "Ne, ne </a:t>
            </a:r>
            <a:r>
              <a:rPr lang="en-US" dirty="0" err="1"/>
              <a:t>mislim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."</a:t>
            </a:r>
          </a:p>
          <a:p>
            <a:r>
              <a:rPr lang="en-US" dirty="0"/>
              <a:t>J: "Ako </a:t>
            </a:r>
            <a:r>
              <a:rPr lang="en-US" dirty="0" err="1"/>
              <a:t>napravim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pogrešku</a:t>
            </a:r>
            <a:r>
              <a:rPr lang="en-US" dirty="0"/>
              <a:t>, </a:t>
            </a:r>
            <a:r>
              <a:rPr lang="en-US" dirty="0" err="1"/>
              <a:t>misli</a:t>
            </a:r>
            <a:r>
              <a:rPr lang="hr-HR" dirty="0"/>
              <a:t>te</a:t>
            </a:r>
            <a:r>
              <a:rPr lang="en-US" dirty="0"/>
              <a:t> li da bi me </a:t>
            </a:r>
            <a:r>
              <a:rPr lang="en-US" dirty="0" err="1"/>
              <a:t>mog</a:t>
            </a:r>
            <a:r>
              <a:rPr lang="hr-HR" dirty="0"/>
              <a:t>li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?"</a:t>
            </a:r>
          </a:p>
        </p:txBody>
      </p:sp>
      <p:pic>
        <p:nvPicPr>
          <p:cNvPr id="4" name="Picture 3" descr="A group of hearts on a black background&#10;&#10;AI-generated content may be incorrect.">
            <a:extLst>
              <a:ext uri="{FF2B5EF4-FFF2-40B4-BE49-F238E27FC236}">
                <a16:creationId xmlns:a16="http://schemas.microsoft.com/office/drawing/2014/main" id="{912513D2-A0CA-1A3F-BA8B-7E53A0C08F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014"/>
          <a:stretch>
            <a:fillRect/>
          </a:stretch>
        </p:blipFill>
        <p:spPr>
          <a:xfrm>
            <a:off x="8338309" y="606751"/>
            <a:ext cx="988272" cy="103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7700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0B78F-3EE1-8276-FD16-FD42178D3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Pomaganje</a:t>
            </a:r>
            <a:r>
              <a:rPr lang="en-US" sz="3600" dirty="0"/>
              <a:t> </a:t>
            </a:r>
            <a:r>
              <a:rPr lang="en-US" sz="3600" dirty="0" err="1"/>
              <a:t>klijentima</a:t>
            </a:r>
            <a:r>
              <a:rPr lang="en-US" sz="3600" dirty="0"/>
              <a:t> da </a:t>
            </a:r>
            <a:r>
              <a:rPr lang="en-US" sz="3600" dirty="0" err="1"/>
              <a:t>generaliziraju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druge</a:t>
            </a:r>
            <a:r>
              <a:rPr lang="en-US" sz="3600" dirty="0"/>
              <a:t> </a:t>
            </a:r>
            <a:r>
              <a:rPr lang="en-US" sz="3600" dirty="0" err="1"/>
              <a:t>odnose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ED5A5-80DC-D4E4-E2F8-F1E2263C3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917415"/>
            <a:ext cx="9946517" cy="29628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Možemo</a:t>
            </a:r>
            <a:r>
              <a:rPr lang="en-US" dirty="0"/>
              <a:t> </a:t>
            </a:r>
            <a:r>
              <a:rPr lang="en-US" dirty="0" err="1"/>
              <a:t>upotrijebiti</a:t>
            </a:r>
            <a:r>
              <a:rPr lang="en-US" dirty="0"/>
              <a:t>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minuta</a:t>
            </a:r>
            <a:r>
              <a:rPr lang="en-US" dirty="0"/>
              <a:t>: </a:t>
            </a:r>
            <a:endParaRPr lang="hr-HR" dirty="0" smtClean="0"/>
          </a:p>
          <a:p>
            <a:pPr marL="0" indent="0">
              <a:buNone/>
            </a:pPr>
            <a:r>
              <a:rPr lang="en-US" dirty="0" smtClean="0"/>
              <a:t>"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dokaze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hr-HR" dirty="0"/>
              <a:t>te</a:t>
            </a:r>
            <a:r>
              <a:rPr lang="en-US" dirty="0"/>
              <a:t> da </a:t>
            </a:r>
            <a:r>
              <a:rPr lang="en-US" dirty="0" err="1"/>
              <a:t>joj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stalo</a:t>
            </a:r>
            <a:r>
              <a:rPr lang="en-US" dirty="0"/>
              <a:t>? A koji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dokazi</a:t>
            </a:r>
            <a:r>
              <a:rPr lang="en-US" dirty="0"/>
              <a:t>, 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da </a:t>
            </a:r>
            <a:r>
              <a:rPr lang="en-US" dirty="0" err="1"/>
              <a:t>joj</a:t>
            </a:r>
            <a:r>
              <a:rPr lang="en-US" dirty="0"/>
              <a:t> je </a:t>
            </a:r>
            <a:r>
              <a:rPr lang="en-US" dirty="0" err="1"/>
              <a:t>možda</a:t>
            </a:r>
            <a:r>
              <a:rPr lang="en-US" dirty="0"/>
              <a:t> </a:t>
            </a:r>
            <a:r>
              <a:rPr lang="en-US" dirty="0" err="1"/>
              <a:t>stalo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joj</a:t>
            </a:r>
            <a:r>
              <a:rPr lang="en-US" dirty="0"/>
              <a:t> je </a:t>
            </a:r>
            <a:r>
              <a:rPr lang="en-US" dirty="0" err="1"/>
              <a:t>donekle</a:t>
            </a:r>
            <a:r>
              <a:rPr lang="en-US" dirty="0"/>
              <a:t> </a:t>
            </a:r>
            <a:r>
              <a:rPr lang="en-US" dirty="0" err="1"/>
              <a:t>stalo</a:t>
            </a:r>
            <a:r>
              <a:rPr lang="en-US" dirty="0"/>
              <a:t>? (</a:t>
            </a:r>
            <a:r>
              <a:rPr lang="en-US" dirty="0" err="1"/>
              <a:t>stanka</a:t>
            </a:r>
            <a:r>
              <a:rPr lang="en-US" dirty="0"/>
              <a:t>) </a:t>
            </a:r>
            <a:r>
              <a:rPr lang="en-US" dirty="0" err="1"/>
              <a:t>Pitam</a:t>
            </a:r>
            <a:r>
              <a:rPr lang="en-US" dirty="0"/>
              <a:t> se </a:t>
            </a:r>
            <a:r>
              <a:rPr lang="en-US" dirty="0" err="1"/>
              <a:t>postoji</a:t>
            </a:r>
            <a:r>
              <a:rPr lang="en-US" dirty="0"/>
              <a:t> li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/>
              <a:t>objašnjenje</a:t>
            </a:r>
            <a:r>
              <a:rPr lang="en-US" dirty="0"/>
              <a:t> </a:t>
            </a:r>
            <a:r>
              <a:rPr lang="en-US" dirty="0" err="1"/>
              <a:t>zašto</a:t>
            </a:r>
            <a:r>
              <a:rPr lang="en-US" dirty="0"/>
              <a:t> je to </a:t>
            </a:r>
            <a:r>
              <a:rPr lang="en-US" dirty="0" err="1"/>
              <a:t>učinila</a:t>
            </a:r>
            <a:r>
              <a:rPr lang="en-US" dirty="0"/>
              <a:t>?"</a:t>
            </a:r>
          </a:p>
        </p:txBody>
      </p:sp>
      <p:pic>
        <p:nvPicPr>
          <p:cNvPr id="4" name="Picture 3" descr="A group of hearts on a black background&#10;&#10;AI-generated content may be incorrect.">
            <a:extLst>
              <a:ext uri="{FF2B5EF4-FFF2-40B4-BE49-F238E27FC236}">
                <a16:creationId xmlns:a16="http://schemas.microsoft.com/office/drawing/2014/main" id="{912513D2-A0CA-1A3F-BA8B-7E53A0C08F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014"/>
          <a:stretch>
            <a:fillRect/>
          </a:stretch>
        </p:blipFill>
        <p:spPr>
          <a:xfrm>
            <a:off x="8711834" y="4757742"/>
            <a:ext cx="1610059" cy="1685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0877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3B2E6-BDEA-3DB0-DD8C-D97B5F272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518" y="529604"/>
            <a:ext cx="8407935" cy="1446550"/>
          </a:xfrm>
        </p:spPr>
        <p:txBody>
          <a:bodyPr>
            <a:normAutofit fontScale="90000"/>
          </a:bodyPr>
          <a:lstStyle/>
          <a:p>
            <a:r>
              <a:rPr lang="en-US" sz="4000" dirty="0" err="1"/>
              <a:t>Upravljanje</a:t>
            </a:r>
            <a:r>
              <a:rPr lang="en-US" sz="4000" dirty="0"/>
              <a:t> </a:t>
            </a:r>
            <a:r>
              <a:rPr lang="en-US" sz="4000" dirty="0" err="1"/>
              <a:t>negativnim</a:t>
            </a:r>
            <a:r>
              <a:rPr lang="en-US" sz="4000" dirty="0"/>
              <a:t> </a:t>
            </a:r>
            <a:r>
              <a:rPr lang="en-US" sz="4000" dirty="0" err="1"/>
              <a:t>reakcijama</a:t>
            </a:r>
            <a:r>
              <a:rPr lang="en-US" sz="4000" dirty="0"/>
              <a:t> </a:t>
            </a:r>
            <a:r>
              <a:rPr lang="en-US" sz="4000" dirty="0" err="1"/>
              <a:t>prema</a:t>
            </a:r>
            <a:r>
              <a:rPr lang="en-US" sz="4000" dirty="0"/>
              <a:t> </a:t>
            </a:r>
            <a:r>
              <a:rPr lang="en-US" sz="4000" dirty="0" err="1" smtClean="0"/>
              <a:t>klijentima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4BC9A-D0FD-87CA-5FA0-1695E4489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663416"/>
            <a:ext cx="11131851" cy="321680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točnu</a:t>
            </a:r>
            <a:r>
              <a:rPr lang="en-US" dirty="0"/>
              <a:t> </a:t>
            </a:r>
            <a:r>
              <a:rPr lang="en-US" dirty="0" err="1"/>
              <a:t>kognitivnu</a:t>
            </a:r>
            <a:r>
              <a:rPr lang="en-US" dirty="0"/>
              <a:t> </a:t>
            </a:r>
            <a:r>
              <a:rPr lang="en-US" dirty="0" err="1"/>
              <a:t>konceptualizaciju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klijenata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uvjerenja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recipročnih</a:t>
            </a:r>
            <a:r>
              <a:rPr lang="en-US" dirty="0"/>
              <a:t> </a:t>
            </a:r>
            <a:r>
              <a:rPr lang="en-US" dirty="0" err="1"/>
              <a:t>interakcija</a:t>
            </a:r>
            <a:r>
              <a:rPr lang="en-US" dirty="0"/>
              <a:t>.</a:t>
            </a:r>
          </a:p>
          <a:p>
            <a:r>
              <a:rPr lang="en-US" dirty="0"/>
              <a:t>"Za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klijente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volio</a:t>
            </a:r>
            <a:r>
              <a:rPr lang="en-US" dirty="0"/>
              <a:t> da ne </a:t>
            </a:r>
            <a:r>
              <a:rPr lang="en-US" dirty="0" err="1"/>
              <a:t>dolaze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en-US" dirty="0"/>
              <a:t>?"</a:t>
            </a:r>
          </a:p>
          <a:p>
            <a:r>
              <a:rPr lang="en-US" dirty="0" err="1"/>
              <a:t>Upotrijebite</a:t>
            </a:r>
            <a:r>
              <a:rPr lang="en-US" dirty="0"/>
              <a:t> </a:t>
            </a:r>
            <a:r>
              <a:rPr lang="en-US" dirty="0" err="1"/>
              <a:t>nešto</a:t>
            </a:r>
            <a:r>
              <a:rPr lang="en-US" dirty="0"/>
              <a:t> od </a:t>
            </a:r>
            <a:r>
              <a:rPr lang="en-US" dirty="0" err="1"/>
              <a:t>sljedećih</a:t>
            </a:r>
            <a:r>
              <a:rPr lang="en-US" dirty="0"/>
              <a:t> KBT </a:t>
            </a:r>
            <a:r>
              <a:rPr lang="en-US" dirty="0" err="1"/>
              <a:t>tehnika</a:t>
            </a:r>
            <a:r>
              <a:rPr lang="en-US" dirty="0"/>
              <a:t>:</a:t>
            </a:r>
          </a:p>
          <a:p>
            <a:r>
              <a:rPr lang="en-US" dirty="0" err="1"/>
              <a:t>Procijenite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odgovorite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spoznaje</a:t>
            </a:r>
            <a:r>
              <a:rPr lang="en-US" dirty="0"/>
              <a:t> o </a:t>
            </a:r>
            <a:r>
              <a:rPr lang="en-US" dirty="0" err="1"/>
              <a:t>klijentu</a:t>
            </a:r>
            <a:r>
              <a:rPr lang="en-US" dirty="0"/>
              <a:t>; </a:t>
            </a:r>
            <a:r>
              <a:rPr lang="en-US" dirty="0" err="1"/>
              <a:t>izradite</a:t>
            </a:r>
            <a:r>
              <a:rPr lang="en-US" dirty="0"/>
              <a:t> </a:t>
            </a:r>
            <a:r>
              <a:rPr lang="en-US" dirty="0" err="1"/>
              <a:t>karticu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hr-HR" dirty="0" smtClean="0"/>
              <a:t>suočava</a:t>
            </a:r>
            <a:r>
              <a:rPr lang="en-US" dirty="0" err="1" smtClean="0"/>
              <a:t>nje</a:t>
            </a:r>
            <a:r>
              <a:rPr lang="en-US" dirty="0"/>
              <a:t>..</a:t>
            </a:r>
          </a:p>
          <a:p>
            <a:r>
              <a:rPr lang="en-US" dirty="0" err="1"/>
              <a:t>Provjerite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očekivanja</a:t>
            </a:r>
            <a:r>
              <a:rPr lang="en-US" dirty="0"/>
              <a:t> od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klijenata</a:t>
            </a:r>
            <a:r>
              <a:rPr lang="en-US" dirty="0"/>
              <a:t>. Radite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prihvaćanju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onakvima</a:t>
            </a:r>
            <a:r>
              <a:rPr lang="en-US" dirty="0"/>
              <a:t> </a:t>
            </a:r>
            <a:r>
              <a:rPr lang="en-US" dirty="0" err="1"/>
              <a:t>kakve</a:t>
            </a:r>
            <a:r>
              <a:rPr lang="en-US" dirty="0"/>
              <a:t> </a:t>
            </a:r>
            <a:r>
              <a:rPr lang="en-US" dirty="0" err="1"/>
              <a:t>jesu</a:t>
            </a:r>
            <a:r>
              <a:rPr lang="en-US" dirty="0"/>
              <a:t>.</a:t>
            </a:r>
          </a:p>
          <a:p>
            <a:r>
              <a:rPr lang="en-US" dirty="0" err="1"/>
              <a:t>Provjerite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očekivanja</a:t>
            </a:r>
            <a:r>
              <a:rPr lang="en-US" dirty="0"/>
              <a:t>. </a:t>
            </a:r>
            <a:r>
              <a:rPr lang="en-US" dirty="0" err="1"/>
              <a:t>Provjerite</a:t>
            </a:r>
            <a:r>
              <a:rPr lang="en-US" dirty="0"/>
              <a:t> </a:t>
            </a:r>
            <a:r>
              <a:rPr lang="en-US" dirty="0" err="1"/>
              <a:t>jesu</a:t>
            </a:r>
            <a:r>
              <a:rPr lang="en-US" dirty="0"/>
              <a:t> li </a:t>
            </a:r>
            <a:r>
              <a:rPr lang="en-US" dirty="0" err="1"/>
              <a:t>realna</a:t>
            </a:r>
            <a:r>
              <a:rPr lang="en-US" dirty="0"/>
              <a:t>.</a:t>
            </a:r>
          </a:p>
        </p:txBody>
      </p:sp>
      <p:pic>
        <p:nvPicPr>
          <p:cNvPr id="4" name="Picture 3" descr="A group of hearts on a black background&#10;&#10;AI-generated content may be incorrect.">
            <a:extLst>
              <a:ext uri="{FF2B5EF4-FFF2-40B4-BE49-F238E27FC236}">
                <a16:creationId xmlns:a16="http://schemas.microsoft.com/office/drawing/2014/main" id="{912513D2-A0CA-1A3F-BA8B-7E53A0C08F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014"/>
          <a:stretch>
            <a:fillRect/>
          </a:stretch>
        </p:blipFill>
        <p:spPr>
          <a:xfrm flipH="1">
            <a:off x="8228176" y="1041873"/>
            <a:ext cx="1151510" cy="1205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6758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65740-9438-3E98-CF4B-E648A4453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871435"/>
            <a:ext cx="8801042" cy="1446550"/>
          </a:xfrm>
        </p:spPr>
        <p:txBody>
          <a:bodyPr>
            <a:normAutofit/>
          </a:bodyPr>
          <a:lstStyle/>
          <a:p>
            <a:r>
              <a:rPr lang="en-US" sz="3600" dirty="0" err="1"/>
              <a:t>Upravljanje</a:t>
            </a:r>
            <a:r>
              <a:rPr lang="en-US" sz="3600" dirty="0"/>
              <a:t> </a:t>
            </a:r>
            <a:r>
              <a:rPr lang="en-US" sz="3600" dirty="0" err="1"/>
              <a:t>negativnim</a:t>
            </a:r>
            <a:r>
              <a:rPr lang="en-US" sz="3600" dirty="0"/>
              <a:t> </a:t>
            </a:r>
            <a:r>
              <a:rPr lang="en-US" sz="3600" dirty="0" err="1"/>
              <a:t>reakcijama</a:t>
            </a:r>
            <a:r>
              <a:rPr lang="en-US" sz="3600" dirty="0"/>
              <a:t>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/>
              <a:t>klijentima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1EB84-36D9-BBE6-8CF0-B1470523E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663416"/>
            <a:ext cx="10383962" cy="379536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 err="1"/>
              <a:t>Specificirajte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zabrinutost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konceptualizirajte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bi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mogao</a:t>
            </a:r>
            <a:r>
              <a:rPr lang="en-US" dirty="0"/>
              <a:t> </a:t>
            </a:r>
            <a:r>
              <a:rPr lang="en-US" dirty="0" err="1"/>
              <a:t>učiniti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reći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ne </a:t>
            </a:r>
            <a:r>
              <a:rPr lang="en-US" dirty="0" err="1"/>
              <a:t>učiniti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ne </a:t>
            </a:r>
            <a:r>
              <a:rPr lang="en-US" dirty="0" err="1"/>
              <a:t>reći</a:t>
            </a:r>
            <a:r>
              <a:rPr lang="en-US" dirty="0"/>
              <a:t>) u </a:t>
            </a:r>
            <a:r>
              <a:rPr lang="en-US" dirty="0" err="1"/>
              <a:t>sesiji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sesija</a:t>
            </a:r>
            <a:r>
              <a:rPr lang="en-US" dirty="0"/>
              <a:t>) </a:t>
            </a:r>
            <a:r>
              <a:rPr lang="en-US" dirty="0" err="1"/>
              <a:t>što</a:t>
            </a:r>
            <a:r>
              <a:rPr lang="en-US" dirty="0"/>
              <a:t> bi </a:t>
            </a:r>
            <a:r>
              <a:rPr lang="en-US" dirty="0" err="1"/>
              <a:t>moglo</a:t>
            </a:r>
            <a:r>
              <a:rPr lang="en-US" dirty="0"/>
              <a:t> </a:t>
            </a:r>
            <a:r>
              <a:rPr lang="en-US" dirty="0" err="1"/>
              <a:t>predstavljati</a:t>
            </a:r>
            <a:r>
              <a:rPr lang="en-US" dirty="0"/>
              <a:t> problem? Koja </a:t>
            </a:r>
            <a:r>
              <a:rPr lang="en-US" dirty="0" err="1"/>
              <a:t>uvjerenja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pozadini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?</a:t>
            </a:r>
          </a:p>
          <a:p>
            <a:r>
              <a:rPr lang="en-US" dirty="0" err="1"/>
              <a:t>Kultivirajte</a:t>
            </a:r>
            <a:r>
              <a:rPr lang="en-US" dirty="0"/>
              <a:t> </a:t>
            </a:r>
            <a:r>
              <a:rPr lang="en-US" dirty="0" err="1"/>
              <a:t>neobrambeni</a:t>
            </a:r>
            <a:r>
              <a:rPr lang="en-US" dirty="0"/>
              <a:t> </a:t>
            </a:r>
            <a:r>
              <a:rPr lang="en-US" dirty="0" err="1"/>
              <a:t>stav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znatiželju</a:t>
            </a:r>
            <a:r>
              <a:rPr lang="en-US" dirty="0"/>
              <a:t>.</a:t>
            </a:r>
          </a:p>
          <a:p>
            <a:r>
              <a:rPr lang="en-US" dirty="0"/>
              <a:t>Problem </a:t>
            </a:r>
            <a:r>
              <a:rPr lang="en-US" dirty="0" err="1"/>
              <a:t>rješava</a:t>
            </a:r>
            <a:r>
              <a:rPr lang="hr-HR" dirty="0" err="1"/>
              <a:t>jte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s </a:t>
            </a:r>
            <a:r>
              <a:rPr lang="en-US" dirty="0" err="1"/>
              <a:t>kolegom</a:t>
            </a:r>
            <a:r>
              <a:rPr lang="en-US" dirty="0"/>
              <a:t>/</a:t>
            </a:r>
            <a:r>
              <a:rPr lang="en-US" dirty="0" err="1"/>
              <a:t>nadređenim</a:t>
            </a:r>
            <a:r>
              <a:rPr lang="en-US" dirty="0"/>
              <a:t>.</a:t>
            </a:r>
          </a:p>
          <a:p>
            <a:r>
              <a:rPr lang="en-US" dirty="0" err="1"/>
              <a:t>Postavite</a:t>
            </a:r>
            <a:r>
              <a:rPr lang="en-US" dirty="0"/>
              <a:t> </a:t>
            </a:r>
            <a:r>
              <a:rPr lang="en-US" dirty="0" err="1"/>
              <a:t>odgovarajuća</a:t>
            </a:r>
            <a:r>
              <a:rPr lang="en-US" dirty="0"/>
              <a:t> </a:t>
            </a:r>
            <a:r>
              <a:rPr lang="en-US" dirty="0" err="1"/>
              <a:t>ograničenja</a:t>
            </a:r>
            <a:r>
              <a:rPr lang="en-US" dirty="0"/>
              <a:t> s </a:t>
            </a:r>
            <a:r>
              <a:rPr lang="en-US" dirty="0" err="1"/>
              <a:t>klijentima</a:t>
            </a:r>
            <a:r>
              <a:rPr lang="en-US" dirty="0"/>
              <a:t>.</a:t>
            </a:r>
          </a:p>
          <a:p>
            <a:r>
              <a:rPr lang="en-US" dirty="0"/>
              <a:t>Radite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prihvaćanju</a:t>
            </a:r>
            <a:r>
              <a:rPr lang="en-US" dirty="0"/>
              <a:t> </a:t>
            </a:r>
            <a:r>
              <a:rPr lang="en-US" dirty="0" err="1"/>
              <a:t>vlastite</a:t>
            </a:r>
            <a:r>
              <a:rPr lang="en-US" dirty="0"/>
              <a:t> </a:t>
            </a:r>
            <a:r>
              <a:rPr lang="en-US" dirty="0" err="1"/>
              <a:t>emocionalne</a:t>
            </a:r>
            <a:r>
              <a:rPr lang="en-US" dirty="0"/>
              <a:t> </a:t>
            </a:r>
            <a:r>
              <a:rPr lang="en-US" dirty="0" err="1"/>
              <a:t>nelagode</a:t>
            </a:r>
            <a:r>
              <a:rPr lang="en-US" dirty="0"/>
              <a:t>.</a:t>
            </a:r>
          </a:p>
          <a:p>
            <a:r>
              <a:rPr lang="en-US" dirty="0"/>
              <a:t>Dobro se </a:t>
            </a:r>
            <a:r>
              <a:rPr lang="en-US" dirty="0" err="1"/>
              <a:t>brinite</a:t>
            </a:r>
            <a:r>
              <a:rPr lang="en-US" dirty="0"/>
              <a:t> o </a:t>
            </a:r>
            <a:r>
              <a:rPr lang="en-US" dirty="0" err="1"/>
              <a:t>sebi</a:t>
            </a:r>
            <a:r>
              <a:rPr lang="en-US" dirty="0"/>
              <a:t> </a:t>
            </a:r>
            <a:r>
              <a:rPr lang="en-US" dirty="0" err="1"/>
              <a:t>tijekom</a:t>
            </a:r>
            <a:r>
              <a:rPr lang="en-US" dirty="0"/>
              <a:t> dana.</a:t>
            </a:r>
          </a:p>
        </p:txBody>
      </p:sp>
      <p:pic>
        <p:nvPicPr>
          <p:cNvPr id="4" name="Picture 3" descr="A group of hearts on a black background&#10;&#10;AI-generated content may be incorrect.">
            <a:extLst>
              <a:ext uri="{FF2B5EF4-FFF2-40B4-BE49-F238E27FC236}">
                <a16:creationId xmlns:a16="http://schemas.microsoft.com/office/drawing/2014/main" id="{912513D2-A0CA-1A3F-BA8B-7E53A0C08F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014"/>
          <a:stretch>
            <a:fillRect/>
          </a:stretch>
        </p:blipFill>
        <p:spPr>
          <a:xfrm>
            <a:off x="9432232" y="4990030"/>
            <a:ext cx="1086215" cy="1137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728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9E3846-8D0B-B14A-817A-7FAC9DDAB4D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25E49D-898C-0DE6-9D20-4B7E01E58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4720"/>
            <a:ext cx="3357371" cy="4344711"/>
          </a:xfrm>
        </p:spPr>
        <p:txBody>
          <a:bodyPr>
            <a:normAutofit/>
          </a:bodyPr>
          <a:lstStyle/>
          <a:p>
            <a:r>
              <a:rPr lang="en-US" sz="3600" dirty="0" err="1"/>
              <a:t>Savjetodavne</a:t>
            </a:r>
            <a:r>
              <a:rPr lang="en-US" sz="3600" dirty="0"/>
              <a:t> </a:t>
            </a:r>
            <a:r>
              <a:rPr lang="en-US" sz="3600" dirty="0" err="1"/>
              <a:t>vještine</a:t>
            </a:r>
            <a:endParaRPr lang="en-US" sz="36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82E6E09-FCB0-5F41-8BAE-C0581D54B5F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E8B9AAF-3BFF-3546-915C-8BDE34AD7C8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ross 14">
            <a:extLst>
              <a:ext uri="{FF2B5EF4-FFF2-40B4-BE49-F238E27FC236}">
                <a16:creationId xmlns:a16="http://schemas.microsoft.com/office/drawing/2014/main" id="{90012D5C-1270-714B-AFB4-7E632827BA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86CC977-E455-9913-D334-DCC6D1EF36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5320156"/>
              </p:ext>
            </p:extLst>
          </p:nvPr>
        </p:nvGraphicFramePr>
        <p:xfrm>
          <a:off x="4489428" y="1508251"/>
          <a:ext cx="6728905" cy="43719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286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D958A-18C8-D3C9-B194-7FEAC345B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Važno</a:t>
            </a:r>
            <a:r>
              <a:rPr lang="en-US" sz="3600" dirty="0"/>
              <a:t> za </a:t>
            </a:r>
            <a:r>
              <a:rPr lang="en-US" sz="3600" dirty="0" err="1"/>
              <a:t>terapiju</a:t>
            </a:r>
          </a:p>
        </p:txBody>
      </p:sp>
      <p:graphicFrame>
        <p:nvGraphicFramePr>
          <p:cNvPr id="33" name="Content Placeholder 2">
            <a:extLst>
              <a:ext uri="{FF2B5EF4-FFF2-40B4-BE49-F238E27FC236}">
                <a16:creationId xmlns:a16="http://schemas.microsoft.com/office/drawing/2014/main" id="{641BF2E9-6426-C68A-4756-AB55A5FBB8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1720947"/>
              </p:ext>
            </p:extLst>
          </p:nvPr>
        </p:nvGraphicFramePr>
        <p:xfrm>
          <a:off x="565150" y="2653770"/>
          <a:ext cx="11103629" cy="3216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617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136F3-D96A-A478-F286-234F137DA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Važno kod</a:t>
            </a:r>
            <a:r>
              <a:rPr lang="en-US" sz="3600" dirty="0" smtClean="0"/>
              <a:t> </a:t>
            </a:r>
            <a:r>
              <a:rPr lang="en-US" sz="3600" dirty="0" err="1" smtClean="0"/>
              <a:t>savjetovanja</a:t>
            </a:r>
            <a:r>
              <a:rPr lang="hr-HR" sz="3600" dirty="0" smtClean="0"/>
              <a:t>: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35D0CC-D918-1471-976E-A85236CBC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663416"/>
            <a:ext cx="10694407" cy="321680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Suradnja</a:t>
            </a:r>
            <a:r>
              <a:rPr lang="en-US" dirty="0"/>
              <a:t>, </a:t>
            </a:r>
            <a:r>
              <a:rPr lang="en-US" dirty="0" err="1"/>
              <a:t>konsenzus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, </a:t>
            </a:r>
            <a:r>
              <a:rPr lang="en-US" dirty="0" err="1"/>
              <a:t>empatija</a:t>
            </a:r>
            <a:r>
              <a:rPr lang="en-US" dirty="0"/>
              <a:t>, </a:t>
            </a:r>
            <a:r>
              <a:rPr lang="en-US" dirty="0" err="1"/>
              <a:t>poštovanje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afirmacija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povratnih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klijenata</a:t>
            </a:r>
            <a:endParaRPr lang="en-US" dirty="0"/>
          </a:p>
          <a:p>
            <a:r>
              <a:rPr lang="en-US" dirty="0" err="1"/>
              <a:t>Iskrenost</a:t>
            </a:r>
            <a:r>
              <a:rPr lang="en-US" dirty="0"/>
              <a:t>, </a:t>
            </a:r>
            <a:r>
              <a:rPr lang="en-US" dirty="0" err="1"/>
              <a:t>izražavanje</a:t>
            </a:r>
            <a:r>
              <a:rPr lang="en-US" dirty="0"/>
              <a:t> </a:t>
            </a:r>
            <a:r>
              <a:rPr lang="en-US" dirty="0" err="1"/>
              <a:t>emocija</a:t>
            </a:r>
            <a:r>
              <a:rPr lang="en-US" dirty="0"/>
              <a:t>, </a:t>
            </a:r>
            <a:r>
              <a:rPr lang="en-US" dirty="0" err="1"/>
              <a:t>pozitivno</a:t>
            </a:r>
            <a:r>
              <a:rPr lang="en-US" dirty="0"/>
              <a:t> </a:t>
            </a:r>
            <a:r>
              <a:rPr lang="en-US" dirty="0" err="1"/>
              <a:t>očekivanje</a:t>
            </a:r>
            <a:r>
              <a:rPr lang="en-US" dirty="0"/>
              <a:t>, </a:t>
            </a:r>
            <a:r>
              <a:rPr lang="en-US" dirty="0" err="1"/>
              <a:t>promicanje</a:t>
            </a:r>
            <a:r>
              <a:rPr lang="en-US" dirty="0"/>
              <a:t> </a:t>
            </a:r>
            <a:r>
              <a:rPr lang="en-US" dirty="0" err="1"/>
              <a:t>kredibiliteta</a:t>
            </a:r>
            <a:r>
              <a:rPr lang="en-US" dirty="0"/>
              <a:t> </a:t>
            </a:r>
            <a:r>
              <a:rPr lang="en-US" dirty="0" err="1"/>
              <a:t>liječenja</a:t>
            </a:r>
            <a:endParaRPr lang="en-US" dirty="0"/>
          </a:p>
          <a:p>
            <a:r>
              <a:rPr lang="en-US" dirty="0" err="1"/>
              <a:t>Samorazotkrivanje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neposrednost</a:t>
            </a:r>
            <a:r>
              <a:rPr lang="en-US" dirty="0"/>
              <a:t>, humor, </a:t>
            </a:r>
            <a:r>
              <a:rPr lang="en-US" dirty="0" err="1"/>
              <a:t>samopouzdanje</a:t>
            </a:r>
            <a:endParaRPr lang="en-US" dirty="0"/>
          </a:p>
          <a:p>
            <a:r>
              <a:rPr lang="en-US" dirty="0" err="1"/>
              <a:t>Empatične</a:t>
            </a:r>
            <a:r>
              <a:rPr lang="en-US" dirty="0"/>
              <a:t> </a:t>
            </a:r>
            <a:r>
              <a:rPr lang="en-US" dirty="0" err="1"/>
              <a:t>izjave</a:t>
            </a:r>
            <a:r>
              <a:rPr lang="en-US" dirty="0"/>
              <a:t>,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, ton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/>
              <a:t>ekspresije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govor</a:t>
            </a:r>
            <a:r>
              <a:rPr lang="en-US" dirty="0"/>
              <a:t> </a:t>
            </a:r>
            <a:r>
              <a:rPr lang="en-US" dirty="0" err="1"/>
              <a:t>tijela</a:t>
            </a:r>
            <a:endParaRPr lang="en-US" dirty="0"/>
          </a:p>
        </p:txBody>
      </p:sp>
      <p:pic>
        <p:nvPicPr>
          <p:cNvPr id="4" name="Picture 3" descr="A group of hearts on a black background&#10;&#10;AI-generated content may be incorrect.">
            <a:extLst>
              <a:ext uri="{FF2B5EF4-FFF2-40B4-BE49-F238E27FC236}">
                <a16:creationId xmlns:a16="http://schemas.microsoft.com/office/drawing/2014/main" id="{912513D2-A0CA-1A3F-BA8B-7E53A0C08F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014"/>
          <a:stretch>
            <a:fillRect/>
          </a:stretch>
        </p:blipFill>
        <p:spPr>
          <a:xfrm>
            <a:off x="7894622" y="518911"/>
            <a:ext cx="1574119" cy="1648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5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79E3846-8D0B-B14A-817A-7FAC9DDAB4D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371E57-A1A6-85FD-AA33-44FA43AA9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4720"/>
            <a:ext cx="3198777" cy="4344711"/>
          </a:xfrm>
        </p:spPr>
        <p:txBody>
          <a:bodyPr>
            <a:normAutofit/>
          </a:bodyPr>
          <a:lstStyle/>
          <a:p>
            <a:r>
              <a:rPr lang="en-US" sz="3600" dirty="0" err="1"/>
              <a:t>Poruke</a:t>
            </a:r>
            <a:r>
              <a:rPr lang="en-US" sz="3600" dirty="0"/>
              <a:t> </a:t>
            </a:r>
            <a:r>
              <a:rPr lang="en-US" sz="3600" dirty="0" err="1"/>
              <a:t>podrške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82E6E09-FCB0-5F41-8BAE-C0581D54B5F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E8B9AAF-3BFF-3546-915C-8BDE34AD7C8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ross 19">
            <a:extLst>
              <a:ext uri="{FF2B5EF4-FFF2-40B4-BE49-F238E27FC236}">
                <a16:creationId xmlns:a16="http://schemas.microsoft.com/office/drawing/2014/main" id="{90012D5C-1270-714B-AFB4-7E632827BA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99B54DAF-32D7-478C-134F-D9CBA77825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2434653"/>
              </p:ext>
            </p:extLst>
          </p:nvPr>
        </p:nvGraphicFramePr>
        <p:xfrm>
          <a:off x="4489428" y="1508251"/>
          <a:ext cx="6728905" cy="43719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362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DB8D5541-7726-BA46-8BFA-BF6AA8D42BD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Cross 37">
            <a:extLst>
              <a:ext uri="{FF2B5EF4-FFF2-40B4-BE49-F238E27FC236}">
                <a16:creationId xmlns:a16="http://schemas.microsoft.com/office/drawing/2014/main" id="{97F434CF-7503-CE4F-8426-C312C6315A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EDBFB2F-FE34-E349-9484-C275FBE316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F6747103-26DE-C441-9AEF-B6F786FC110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E2D2E5-B3DA-F5E1-D40F-1E6B9601E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564" y="2395113"/>
            <a:ext cx="2245951" cy="3486256"/>
          </a:xfrm>
        </p:spPr>
        <p:txBody>
          <a:bodyPr>
            <a:normAutofit/>
          </a:bodyPr>
          <a:lstStyle/>
          <a:p>
            <a:r>
              <a:rPr lang="en-US" sz="2700" dirty="0" err="1"/>
              <a:t>Važne</a:t>
            </a:r>
            <a:r>
              <a:rPr lang="en-US" sz="2700" dirty="0"/>
              <a:t> </a:t>
            </a:r>
            <a:r>
              <a:rPr lang="en-US" sz="2700" dirty="0" err="1"/>
              <a:t>temeljne</a:t>
            </a:r>
            <a:r>
              <a:rPr lang="en-US" sz="2700" dirty="0"/>
              <a:t> </a:t>
            </a:r>
            <a:r>
              <a:rPr lang="en-US" sz="2700" dirty="0" err="1"/>
              <a:t>savjetodavne</a:t>
            </a:r>
            <a:r>
              <a:rPr lang="en-US" sz="2700" dirty="0"/>
              <a:t> </a:t>
            </a:r>
            <a:r>
              <a:rPr lang="en-US" sz="2700" dirty="0" err="1"/>
              <a:t>vještine</a:t>
            </a:r>
            <a:endParaRPr lang="en-US" sz="27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E5D7128-BB40-8F0A-5A06-D03CE32D1B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7702536"/>
              </p:ext>
            </p:extLst>
          </p:nvPr>
        </p:nvGraphicFramePr>
        <p:xfrm>
          <a:off x="2566664" y="598206"/>
          <a:ext cx="9158165" cy="5272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8129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E5E51-EE15-E70E-5161-EE8CF6C85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Klijenti</a:t>
            </a:r>
            <a:r>
              <a:rPr lang="en-US" sz="3600" dirty="0"/>
              <a:t> </a:t>
            </a:r>
            <a:r>
              <a:rPr lang="en-US" sz="3600" dirty="0" err="1"/>
              <a:t>će</a:t>
            </a:r>
            <a:r>
              <a:rPr lang="en-US" sz="3600" dirty="0"/>
              <a:t> se </a:t>
            </a:r>
            <a:r>
              <a:rPr lang="en-US" sz="3600" dirty="0" err="1"/>
              <a:t>osjećati</a:t>
            </a:r>
            <a:r>
              <a:rPr lang="en-US" sz="3600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09F46-4C7E-B179-9B44-638C2AF70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663416"/>
            <a:ext cx="10708518" cy="321680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dirty="0"/>
              <a:t>Ugodno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ste</a:t>
            </a:r>
            <a:r>
              <a:rPr lang="en-US" dirty="0"/>
              <a:t> </a:t>
            </a:r>
            <a:r>
              <a:rPr lang="en-US" dirty="0" err="1"/>
              <a:t>topli</a:t>
            </a:r>
            <a:r>
              <a:rPr lang="en-US" dirty="0"/>
              <a:t>, </a:t>
            </a:r>
            <a:r>
              <a:rPr lang="en-US" dirty="0" err="1"/>
              <a:t>prijateljski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zainteresirani</a:t>
            </a:r>
            <a:endParaRPr lang="en-US" dirty="0"/>
          </a:p>
          <a:p>
            <a:r>
              <a:rPr lang="en-US" dirty="0"/>
              <a:t>Manje </a:t>
            </a:r>
            <a:r>
              <a:rPr lang="en-US" dirty="0" err="1"/>
              <a:t>usamljeno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opisujete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zajedničkog</a:t>
            </a:r>
            <a:r>
              <a:rPr lang="en-US" dirty="0"/>
              <a:t> rada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tima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rješavanju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usmjerenosti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ciljevima</a:t>
            </a:r>
            <a:endParaRPr lang="en-US" dirty="0"/>
          </a:p>
          <a:p>
            <a:r>
              <a:rPr lang="en-US" dirty="0" err="1"/>
              <a:t>Optimističnije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predstavljate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očekuje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liječenje</a:t>
            </a:r>
            <a:r>
              <a:rPr lang="en-US" dirty="0"/>
              <a:t> </a:t>
            </a:r>
            <a:r>
              <a:rPr lang="en-US" dirty="0" err="1"/>
              <a:t>pomoći</a:t>
            </a:r>
            <a:endParaRPr lang="en-US" dirty="0"/>
          </a:p>
          <a:p>
            <a:r>
              <a:rPr lang="en-US" dirty="0" err="1"/>
              <a:t>Samoučinkovito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ukazujete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zasluge</a:t>
            </a:r>
            <a:r>
              <a:rPr lang="en-US" dirty="0"/>
              <a:t> </a:t>
            </a:r>
            <a:r>
              <a:rPr lang="en-US" dirty="0" err="1"/>
              <a:t>tijekom</a:t>
            </a:r>
            <a:r>
              <a:rPr lang="en-US" dirty="0"/>
              <a:t> </a:t>
            </a:r>
            <a:r>
              <a:rPr lang="en-US" dirty="0" err="1"/>
              <a:t>terapije</a:t>
            </a:r>
            <a:r>
              <a:rPr lang="en-US" dirty="0"/>
              <a:t> (</a:t>
            </a:r>
            <a:r>
              <a:rPr lang="en-US" dirty="0" err="1"/>
              <a:t>ciljevi</a:t>
            </a:r>
            <a:r>
              <a:rPr lang="en-US" dirty="0"/>
              <a:t>, DZ..)</a:t>
            </a:r>
          </a:p>
        </p:txBody>
      </p:sp>
      <p:pic>
        <p:nvPicPr>
          <p:cNvPr id="4" name="Picture 3" descr="A group of hearts on a black background&#10;&#10;AI-generated content may be incorrect.">
            <a:extLst>
              <a:ext uri="{FF2B5EF4-FFF2-40B4-BE49-F238E27FC236}">
                <a16:creationId xmlns:a16="http://schemas.microsoft.com/office/drawing/2014/main" id="{912513D2-A0CA-1A3F-BA8B-7E53A0C08F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014"/>
          <a:stretch>
            <a:fillRect/>
          </a:stretch>
        </p:blipFill>
        <p:spPr>
          <a:xfrm>
            <a:off x="8109958" y="973506"/>
            <a:ext cx="1212079" cy="126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903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0FC41-155F-117E-9F72-12F76E61E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Praćenje</a:t>
            </a:r>
            <a:r>
              <a:rPr lang="en-US" sz="3600" dirty="0"/>
              <a:t> </a:t>
            </a:r>
            <a:r>
              <a:rPr lang="en-US" sz="3600" dirty="0" err="1"/>
              <a:t>klijenta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 </a:t>
            </a:r>
            <a:r>
              <a:rPr lang="en-US" sz="3600" dirty="0" err="1"/>
              <a:t>povratne</a:t>
            </a:r>
            <a:r>
              <a:rPr lang="en-US" sz="3600" dirty="0"/>
              <a:t> </a:t>
            </a:r>
            <a:r>
              <a:rPr lang="en-US" sz="3600" dirty="0" err="1"/>
              <a:t>informacije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3DBD5-FF03-40FA-3E10-C732A5591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663416"/>
            <a:ext cx="11131851" cy="376714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 smtClean="0"/>
              <a:t>Osjetljiv</a:t>
            </a:r>
            <a:r>
              <a:rPr lang="hr-HR" dirty="0" err="1" smtClean="0"/>
              <a:t>ost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emocionalne</a:t>
            </a:r>
            <a:r>
              <a:rPr lang="en-US" dirty="0"/>
              <a:t> </a:t>
            </a:r>
            <a:r>
              <a:rPr lang="en-US" dirty="0" err="1"/>
              <a:t>reakcije</a:t>
            </a:r>
            <a:r>
              <a:rPr lang="en-US" dirty="0"/>
              <a:t> </a:t>
            </a:r>
            <a:r>
              <a:rPr lang="en-US" dirty="0" err="1"/>
              <a:t>klijenata</a:t>
            </a:r>
            <a:r>
              <a:rPr lang="en-US" dirty="0"/>
              <a:t> </a:t>
            </a:r>
            <a:r>
              <a:rPr lang="en-US" dirty="0" err="1"/>
              <a:t>tijekom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terapije</a:t>
            </a:r>
            <a:r>
              <a:rPr lang="en-US" dirty="0"/>
              <a:t> (</a:t>
            </a:r>
            <a:r>
              <a:rPr lang="en-US" dirty="0" err="1"/>
              <a:t>izrazi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ton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/>
              <a:t>govor</a:t>
            </a:r>
            <a:r>
              <a:rPr lang="en-US" dirty="0"/>
              <a:t> </a:t>
            </a:r>
            <a:r>
              <a:rPr lang="en-US" dirty="0" err="1"/>
              <a:t>tijela</a:t>
            </a:r>
            <a:r>
              <a:rPr lang="en-US" dirty="0"/>
              <a:t>...)</a:t>
            </a:r>
          </a:p>
          <a:p>
            <a:r>
              <a:rPr lang="en-US" dirty="0"/>
              <a:t>Kada </a:t>
            </a:r>
            <a:r>
              <a:rPr lang="en-US" dirty="0" err="1"/>
              <a:t>prepoznate</a:t>
            </a:r>
            <a:r>
              <a:rPr lang="en-US" dirty="0"/>
              <a:t> </a:t>
            </a:r>
            <a:r>
              <a:rPr lang="en-US" dirty="0" err="1"/>
              <a:t>nezadovoljstvo</a:t>
            </a:r>
            <a:r>
              <a:rPr lang="en-US" dirty="0"/>
              <a:t>- "</a:t>
            </a:r>
            <a:r>
              <a:rPr lang="en-US" dirty="0" err="1"/>
              <a:t>Izgledate</a:t>
            </a:r>
            <a:r>
              <a:rPr lang="en-US" dirty="0"/>
              <a:t> </a:t>
            </a:r>
            <a:r>
              <a:rPr lang="en-US" dirty="0" err="1"/>
              <a:t>malo</a:t>
            </a:r>
            <a:r>
              <a:rPr lang="en-US" dirty="0"/>
              <a:t> </a:t>
            </a:r>
            <a:r>
              <a:rPr lang="en-US" dirty="0" err="1"/>
              <a:t>uzrujano</a:t>
            </a:r>
            <a:r>
              <a:rPr lang="en-US" dirty="0"/>
              <a:t>?",; "Kako se </a:t>
            </a:r>
            <a:r>
              <a:rPr lang="en-US" dirty="0" err="1"/>
              <a:t>sada</a:t>
            </a:r>
            <a:r>
              <a:rPr lang="en-US" dirty="0"/>
              <a:t> </a:t>
            </a:r>
            <a:r>
              <a:rPr lang="en-US" dirty="0" err="1"/>
              <a:t>osjećate</a:t>
            </a:r>
            <a:r>
              <a:rPr lang="en-US" dirty="0"/>
              <a:t>?", "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vam</a:t>
            </a:r>
            <a:r>
              <a:rPr lang="en-US" dirty="0"/>
              <a:t> je </a:t>
            </a:r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/>
              <a:t>prošlo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glavu</a:t>
            </a:r>
            <a:r>
              <a:rPr lang="en-US" dirty="0"/>
              <a:t>?"</a:t>
            </a:r>
          </a:p>
          <a:p>
            <a:r>
              <a:rPr lang="en-US" dirty="0"/>
              <a:t>Ako </a:t>
            </a:r>
            <a:r>
              <a:rPr lang="en-US" dirty="0" err="1"/>
              <a:t>izraze</a:t>
            </a:r>
            <a:r>
              <a:rPr lang="en-US" dirty="0"/>
              <a:t>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en-US" dirty="0"/>
              <a:t> - </a:t>
            </a:r>
            <a:r>
              <a:rPr lang="en-US" dirty="0" err="1"/>
              <a:t>pozitivno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 smtClean="0"/>
              <a:t>ojačajte</a:t>
            </a:r>
            <a:r>
              <a:rPr lang="hr-HR" dirty="0" smtClean="0"/>
              <a:t> </a:t>
            </a:r>
            <a:r>
              <a:rPr lang="en-US" dirty="0" smtClean="0"/>
              <a:t>- </a:t>
            </a:r>
            <a:r>
              <a:rPr lang="en-US" dirty="0"/>
              <a:t>"Dobro da </a:t>
            </a:r>
            <a:r>
              <a:rPr lang="en-US" dirty="0" err="1"/>
              <a:t>ste</a:t>
            </a:r>
            <a:r>
              <a:rPr lang="en-US" dirty="0"/>
              <a:t> mi to </a:t>
            </a:r>
            <a:r>
              <a:rPr lang="en-US" dirty="0" err="1"/>
              <a:t>rekli</a:t>
            </a:r>
            <a:r>
              <a:rPr lang="en-US" dirty="0"/>
              <a:t>"</a:t>
            </a:r>
          </a:p>
          <a:p>
            <a:r>
              <a:rPr lang="en-US" dirty="0" err="1"/>
              <a:t>Smisliti</a:t>
            </a:r>
            <a:r>
              <a:rPr lang="en-US" dirty="0"/>
              <a:t> </a:t>
            </a:r>
            <a:r>
              <a:rPr lang="en-US" dirty="0" err="1"/>
              <a:t>strategiju</a:t>
            </a:r>
            <a:r>
              <a:rPr lang="en-US" dirty="0"/>
              <a:t> za </a:t>
            </a:r>
            <a:r>
              <a:rPr lang="en-US" dirty="0" err="1"/>
              <a:t>rješavanje</a:t>
            </a:r>
            <a:endParaRPr lang="en-US" dirty="0"/>
          </a:p>
          <a:p>
            <a:r>
              <a:rPr lang="en-US" dirty="0"/>
              <a:t>"</a:t>
            </a:r>
            <a:r>
              <a:rPr lang="en-US" dirty="0" err="1"/>
              <a:t>Htio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razmisliti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o tome. Je li u</a:t>
            </a:r>
            <a:r>
              <a:rPr lang="hr-HR" dirty="0"/>
              <a:t> </a:t>
            </a:r>
            <a:r>
              <a:rPr lang="en-US" dirty="0" err="1"/>
              <a:t>redu</a:t>
            </a:r>
            <a:r>
              <a:rPr lang="en-US" dirty="0"/>
              <a:t> da </a:t>
            </a:r>
            <a:r>
              <a:rPr lang="en-US" dirty="0" err="1"/>
              <a:t>razgovaramo</a:t>
            </a:r>
            <a:r>
              <a:rPr lang="en-US" dirty="0"/>
              <a:t> o tome </a:t>
            </a:r>
            <a:r>
              <a:rPr lang="en-US" dirty="0" err="1"/>
              <a:t>idući</a:t>
            </a:r>
            <a:r>
              <a:rPr lang="en-US" dirty="0"/>
              <a:t> put?"</a:t>
            </a:r>
          </a:p>
          <a:p>
            <a:r>
              <a:rPr lang="en-US" dirty="0" err="1"/>
              <a:t>Tražiti</a:t>
            </a:r>
            <a:r>
              <a:rPr lang="en-US" dirty="0"/>
              <a:t> </a:t>
            </a:r>
            <a:r>
              <a:rPr lang="en-US" dirty="0" err="1"/>
              <a:t>povratnu</a:t>
            </a:r>
            <a:r>
              <a:rPr lang="en-US" dirty="0"/>
              <a:t> </a:t>
            </a:r>
            <a:r>
              <a:rPr lang="en-US" dirty="0" err="1"/>
              <a:t>informaciju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hr-HR" dirty="0" err="1" smtClean="0"/>
              <a:t>sesij</a:t>
            </a:r>
            <a:r>
              <a:rPr lang="en-US" dirty="0" smtClean="0"/>
              <a:t>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111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84C34-4E7A-08A0-B929-8307725CE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Praćenje</a:t>
            </a:r>
            <a:r>
              <a:rPr lang="en-US" sz="3600" dirty="0"/>
              <a:t> </a:t>
            </a:r>
            <a:r>
              <a:rPr lang="en-US" sz="3600" dirty="0" err="1"/>
              <a:t>klijenta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 </a:t>
            </a:r>
            <a:r>
              <a:rPr lang="en-US" sz="3600" dirty="0" err="1"/>
              <a:t>povratne</a:t>
            </a:r>
            <a:r>
              <a:rPr lang="en-US" sz="3600" dirty="0"/>
              <a:t> </a:t>
            </a:r>
            <a:r>
              <a:rPr lang="en-US" sz="3600" dirty="0" err="1"/>
              <a:t>informacije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99184-970B-7E3F-A145-47CA9C5C7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648506"/>
            <a:ext cx="10898352" cy="373492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"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ste</a:t>
            </a:r>
            <a:r>
              <a:rPr lang="en-US" dirty="0"/>
              <a:t> </a:t>
            </a:r>
            <a:r>
              <a:rPr lang="en-US" dirty="0" err="1"/>
              <a:t>razmišljali</a:t>
            </a:r>
            <a:r>
              <a:rPr lang="en-US" dirty="0"/>
              <a:t> </a:t>
            </a:r>
            <a:r>
              <a:rPr lang="en-US" dirty="0" err="1"/>
              <a:t>tijekom</a:t>
            </a:r>
            <a:r>
              <a:rPr lang="en-US" dirty="0"/>
              <a:t> </a:t>
            </a:r>
            <a:r>
              <a:rPr lang="en-US" dirty="0" err="1"/>
              <a:t>terapije</a:t>
            </a:r>
            <a:r>
              <a:rPr lang="en-US" dirty="0"/>
              <a:t>?"; "Je li vas </a:t>
            </a:r>
            <a:r>
              <a:rPr lang="en-US" dirty="0" err="1"/>
              <a:t>nešto</a:t>
            </a:r>
            <a:r>
              <a:rPr lang="en-US" dirty="0"/>
              <a:t> </a:t>
            </a:r>
            <a:r>
              <a:rPr lang="en-US" dirty="0" err="1"/>
              <a:t>mučilo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ste</a:t>
            </a:r>
            <a:r>
              <a:rPr lang="en-US" dirty="0"/>
              <a:t> </a:t>
            </a:r>
            <a:r>
              <a:rPr lang="en-US" dirty="0" err="1"/>
              <a:t>mislili</a:t>
            </a:r>
            <a:r>
              <a:rPr lang="en-US" dirty="0"/>
              <a:t> da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pogrešno</a:t>
            </a:r>
            <a:r>
              <a:rPr lang="en-US" dirty="0"/>
              <a:t> </a:t>
            </a:r>
            <a:r>
              <a:rPr lang="en-US" dirty="0" err="1"/>
              <a:t>razumio</a:t>
            </a:r>
            <a:r>
              <a:rPr lang="en-US" dirty="0"/>
              <a:t>?"; "</a:t>
            </a:r>
            <a:r>
              <a:rPr lang="en-US" dirty="0" err="1"/>
              <a:t>Postoji</a:t>
            </a:r>
            <a:r>
              <a:rPr lang="en-US" dirty="0"/>
              <a:t> li </a:t>
            </a:r>
            <a:r>
              <a:rPr lang="en-US" dirty="0" err="1"/>
              <a:t>nešto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err="1"/>
              <a:t>sljedeći</a:t>
            </a:r>
            <a:r>
              <a:rPr lang="en-US" dirty="0"/>
              <a:t> put </a:t>
            </a:r>
            <a:r>
              <a:rPr lang="en-US" dirty="0" err="1"/>
              <a:t>htjeli</a:t>
            </a:r>
            <a:r>
              <a:rPr lang="en-US" dirty="0"/>
              <a:t> </a:t>
            </a:r>
            <a:r>
              <a:rPr lang="en-US" dirty="0" err="1"/>
              <a:t>učiniti</a:t>
            </a:r>
            <a:r>
              <a:rPr lang="en-US" dirty="0"/>
              <a:t> </a:t>
            </a:r>
            <a:r>
              <a:rPr lang="en-US" dirty="0" err="1"/>
              <a:t>drugačije</a:t>
            </a:r>
            <a:r>
              <a:rPr lang="en-US" dirty="0"/>
              <a:t>?" - </a:t>
            </a:r>
            <a:r>
              <a:rPr lang="en-US" dirty="0" err="1"/>
              <a:t>tijekom</a:t>
            </a:r>
            <a:r>
              <a:rPr lang="en-US" dirty="0"/>
              <a:t> </a:t>
            </a:r>
            <a:r>
              <a:rPr lang="en-US" dirty="0" err="1"/>
              <a:t>prvih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puta</a:t>
            </a:r>
          </a:p>
          <a:p>
            <a:r>
              <a:rPr lang="en-US" dirty="0"/>
              <a:t>"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mislite</a:t>
            </a:r>
            <a:r>
              <a:rPr lang="en-US" dirty="0"/>
              <a:t> o </a:t>
            </a:r>
            <a:r>
              <a:rPr lang="en-US" dirty="0" err="1"/>
              <a:t>sesiji</a:t>
            </a:r>
            <a:r>
              <a:rPr lang="en-US" dirty="0"/>
              <a:t>?" - </a:t>
            </a:r>
            <a:r>
              <a:rPr lang="en-US" dirty="0" err="1"/>
              <a:t>kasnije</a:t>
            </a:r>
          </a:p>
          <a:p>
            <a:r>
              <a:rPr lang="en-US" dirty="0" err="1"/>
              <a:t>Klijenti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taj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osjećaju</a:t>
            </a:r>
            <a:r>
              <a:rPr lang="en-US" dirty="0"/>
              <a:t> </a:t>
            </a:r>
            <a:r>
              <a:rPr lang="en-US" dirty="0" err="1"/>
              <a:t>poštovano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počašćeno</a:t>
            </a:r>
            <a:r>
              <a:rPr lang="en-US" dirty="0"/>
              <a:t> </a:t>
            </a:r>
          </a:p>
        </p:txBody>
      </p:sp>
      <p:pic>
        <p:nvPicPr>
          <p:cNvPr id="4" name="Picture 3" descr="A group of hearts on a black background&#10;&#10;AI-generated content may be incorrect.">
            <a:extLst>
              <a:ext uri="{FF2B5EF4-FFF2-40B4-BE49-F238E27FC236}">
                <a16:creationId xmlns:a16="http://schemas.microsoft.com/office/drawing/2014/main" id="{912513D2-A0CA-1A3F-BA8B-7E53A0C08F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014"/>
          <a:stretch>
            <a:fillRect/>
          </a:stretch>
        </p:blipFill>
        <p:spPr>
          <a:xfrm>
            <a:off x="8669236" y="4348818"/>
            <a:ext cx="1943215" cy="2034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947806"/>
      </p:ext>
    </p:extLst>
  </p:cSld>
  <p:clrMapOvr>
    <a:masterClrMapping/>
  </p:clrMapOvr>
</p:sld>
</file>

<file path=ppt/theme/theme1.xml><?xml version="1.0" encoding="utf-8"?>
<a:theme xmlns:a="http://schemas.openxmlformats.org/drawingml/2006/main" name="MadridVTI">
  <a:themeElements>
    <a:clrScheme name="Madrid R3">
      <a:dk1>
        <a:srgbClr val="000000"/>
      </a:dk1>
      <a:lt1>
        <a:srgbClr val="FFFFFF"/>
      </a:lt1>
      <a:dk2>
        <a:srgbClr val="3A3C45"/>
      </a:dk2>
      <a:lt2>
        <a:srgbClr val="E9EFF1"/>
      </a:lt2>
      <a:accent1>
        <a:srgbClr val="E24400"/>
      </a:accent1>
      <a:accent2>
        <a:srgbClr val="F38E00"/>
      </a:accent2>
      <a:accent3>
        <a:srgbClr val="89B336"/>
      </a:accent3>
      <a:accent4>
        <a:srgbClr val="30B9B9"/>
      </a:accent4>
      <a:accent5>
        <a:srgbClr val="748CF4"/>
      </a:accent5>
      <a:accent6>
        <a:srgbClr val="A673F4"/>
      </a:accent6>
      <a:hlink>
        <a:srgbClr val="008EE6"/>
      </a:hlink>
      <a:folHlink>
        <a:srgbClr val="C1A187"/>
      </a:folHlink>
    </a:clrScheme>
    <a:fontScheme name="Madrid">
      <a:majorFont>
        <a:latin typeface="Seaford Display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ridVTI" id="{5F675924-ADDD-6B4C-A2D4-69150D1F0C16}" vid="{BEA84270-19BD-7342-8ABF-EFF1668AF1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TF00001246</Template>
  <TotalTime>177</TotalTime>
  <Words>745</Words>
  <Application>Microsoft Office PowerPoint</Application>
  <PresentationFormat>Widescreen</PresentationFormat>
  <Paragraphs>121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Seaford Display</vt:lpstr>
      <vt:lpstr>System Font Regular</vt:lpstr>
      <vt:lpstr>Tenorite</vt:lpstr>
      <vt:lpstr>MadridVTI</vt:lpstr>
      <vt:lpstr>TERAPIJSKI ODNOS</vt:lpstr>
      <vt:lpstr>Savjetodavne vještine</vt:lpstr>
      <vt:lpstr>Važno za terapiju</vt:lpstr>
      <vt:lpstr>Važno kod savjetovanja:</vt:lpstr>
      <vt:lpstr>Poruke podrške</vt:lpstr>
      <vt:lpstr>Važne temeljne savjetodavne vještine</vt:lpstr>
      <vt:lpstr>Klijenti će se osjećati:</vt:lpstr>
      <vt:lpstr>Praćenje klijenta i povratne informacije</vt:lpstr>
      <vt:lpstr>Praćenje klijenta i povratne informacije</vt:lpstr>
      <vt:lpstr>Suradnja s klijentima</vt:lpstr>
      <vt:lpstr>Prilagođavanje terapijskog odnosa pojedincu</vt:lpstr>
      <vt:lpstr>Korištenje samootkrivanja</vt:lpstr>
      <vt:lpstr>Samorazotkrivanje </vt:lpstr>
      <vt:lpstr>Popravljanje ruptura</vt:lpstr>
      <vt:lpstr>Popravljanje ruptura</vt:lpstr>
      <vt:lpstr>Popravljanje ruptura</vt:lpstr>
      <vt:lpstr>Pomaganje klijentima da generaliziraju na druge odnose</vt:lpstr>
      <vt:lpstr>Upravljanje negativnim reakcijama prema klijentima  </vt:lpstr>
      <vt:lpstr>Upravljanje negativnim reakcijama prema klijentima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TERAPIJSKI ODNOS</dc:title>
  <dc:creator>Psiholog</dc:creator>
  <cp:lastModifiedBy>hubikotvr@outlook.com</cp:lastModifiedBy>
  <cp:revision>927</cp:revision>
  <dcterms:created xsi:type="dcterms:W3CDTF">2025-05-18T16:55:20Z</dcterms:created>
  <dcterms:modified xsi:type="dcterms:W3CDTF">2025-06-11T15:29:23Z</dcterms:modified>
</cp:coreProperties>
</file>