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23"/>
  </p:notesMasterIdLst>
  <p:sldIdLst>
    <p:sldId id="256" r:id="rId2"/>
    <p:sldId id="283" r:id="rId3"/>
    <p:sldId id="286" r:id="rId4"/>
    <p:sldId id="287" r:id="rId5"/>
    <p:sldId id="264" r:id="rId6"/>
    <p:sldId id="262" r:id="rId7"/>
    <p:sldId id="266" r:id="rId8"/>
    <p:sldId id="267" r:id="rId9"/>
    <p:sldId id="268" r:id="rId10"/>
    <p:sldId id="269" r:id="rId11"/>
    <p:sldId id="288" r:id="rId12"/>
    <p:sldId id="272" r:id="rId13"/>
    <p:sldId id="273" r:id="rId14"/>
    <p:sldId id="289" r:id="rId15"/>
    <p:sldId id="275" r:id="rId16"/>
    <p:sldId id="279" r:id="rId17"/>
    <p:sldId id="280" r:id="rId18"/>
    <p:sldId id="281" r:id="rId19"/>
    <p:sldId id="282" r:id="rId20"/>
    <p:sldId id="284" r:id="rId21"/>
    <p:sldId id="285" r:id="rId22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70"/>
  </p:normalViewPr>
  <p:slideViewPr>
    <p:cSldViewPr snapToGrid="0">
      <p:cViewPr varScale="1">
        <p:scale>
          <a:sx n="104" d="100"/>
          <a:sy n="104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A72C9-4A11-4ED8-BBBC-0C41E5E3D9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C52F84-5A37-4BD4-9E4E-E32736154FC8}">
      <dgm:prSet/>
      <dgm:spPr/>
      <dgm:t>
        <a:bodyPr/>
        <a:lstStyle/>
        <a:p>
          <a:r>
            <a:rPr lang="en-US" b="1" baseline="0"/>
            <a:t>1. Bazična vjerovanja</a:t>
          </a:r>
          <a:endParaRPr lang="en-US"/>
        </a:p>
      </dgm:t>
    </dgm:pt>
    <dgm:pt modelId="{E63D179C-3A0C-41EA-BE57-E4830C79A797}" type="parTrans" cxnId="{CA32AFCC-AAB6-4C00-9B79-4EBA4A0C11A6}">
      <dgm:prSet/>
      <dgm:spPr/>
      <dgm:t>
        <a:bodyPr/>
        <a:lstStyle/>
        <a:p>
          <a:endParaRPr lang="en-US"/>
        </a:p>
      </dgm:t>
    </dgm:pt>
    <dgm:pt modelId="{0253A356-9675-454F-9A54-8BCB665B32E2}" type="sibTrans" cxnId="{CA32AFCC-AAB6-4C00-9B79-4EBA4A0C11A6}">
      <dgm:prSet/>
      <dgm:spPr/>
      <dgm:t>
        <a:bodyPr/>
        <a:lstStyle/>
        <a:p>
          <a:endParaRPr lang="en-US"/>
        </a:p>
      </dgm:t>
    </dgm:pt>
    <dgm:pt modelId="{FAB44DF3-0720-48EC-AE22-1407C43FC167}">
      <dgm:prSet/>
      <dgm:spPr/>
      <dgm:t>
        <a:bodyPr/>
        <a:lstStyle/>
        <a:p>
          <a:r>
            <a:rPr lang="en-US" b="1" baseline="0"/>
            <a:t>2. Kategorije negativnih bazičnih vjerovanja</a:t>
          </a:r>
          <a:endParaRPr lang="en-US"/>
        </a:p>
      </dgm:t>
    </dgm:pt>
    <dgm:pt modelId="{7E48FAAD-629B-4759-861E-EE8E53FAE789}" type="parTrans" cxnId="{E7812005-CA7D-4994-BAD0-52621ADE6CB2}">
      <dgm:prSet/>
      <dgm:spPr/>
      <dgm:t>
        <a:bodyPr/>
        <a:lstStyle/>
        <a:p>
          <a:endParaRPr lang="en-US"/>
        </a:p>
      </dgm:t>
    </dgm:pt>
    <dgm:pt modelId="{EF31FB23-70ED-49BE-BB8E-B2A67ABF6E81}" type="sibTrans" cxnId="{E7812005-CA7D-4994-BAD0-52621ADE6CB2}">
      <dgm:prSet/>
      <dgm:spPr/>
      <dgm:t>
        <a:bodyPr/>
        <a:lstStyle/>
        <a:p>
          <a:endParaRPr lang="en-US"/>
        </a:p>
      </dgm:t>
    </dgm:pt>
    <dgm:pt modelId="{23580A3C-E33F-4298-A466-5BC98008B8BE}">
      <dgm:prSet/>
      <dgm:spPr/>
      <dgm:t>
        <a:bodyPr/>
        <a:lstStyle/>
        <a:p>
          <a:r>
            <a:rPr lang="en-US" b="1" baseline="0"/>
            <a:t>3. Savjeti za terapeute</a:t>
          </a:r>
          <a:endParaRPr lang="en-US"/>
        </a:p>
      </dgm:t>
    </dgm:pt>
    <dgm:pt modelId="{9C5EBA56-BFB7-403A-8652-5B75AECD821E}" type="parTrans" cxnId="{FF5820EA-34E2-4825-808B-56DF47C0737D}">
      <dgm:prSet/>
      <dgm:spPr/>
      <dgm:t>
        <a:bodyPr/>
        <a:lstStyle/>
        <a:p>
          <a:endParaRPr lang="en-US"/>
        </a:p>
      </dgm:t>
    </dgm:pt>
    <dgm:pt modelId="{7E0D6DC1-44ED-4DE7-95A4-B7818D885CBA}" type="sibTrans" cxnId="{FF5820EA-34E2-4825-808B-56DF47C0737D}">
      <dgm:prSet/>
      <dgm:spPr/>
      <dgm:t>
        <a:bodyPr/>
        <a:lstStyle/>
        <a:p>
          <a:endParaRPr lang="en-US"/>
        </a:p>
      </dgm:t>
    </dgm:pt>
    <dgm:pt modelId="{1BD9806E-947E-4D50-BD8D-1704FDAB8145}">
      <dgm:prSet/>
      <dgm:spPr/>
      <dgm:t>
        <a:bodyPr/>
        <a:lstStyle/>
        <a:p>
          <a:r>
            <a:rPr lang="en-US" b="1" baseline="0"/>
            <a:t>4. Identificiranje adaptivnih bazičnih vjerovanja</a:t>
          </a:r>
          <a:endParaRPr lang="en-US"/>
        </a:p>
      </dgm:t>
    </dgm:pt>
    <dgm:pt modelId="{1E5B1518-1CD7-4A65-AF63-7DB55B87F721}" type="parTrans" cxnId="{A4C7F02D-0C0C-47E5-A18E-767D58C29C8D}">
      <dgm:prSet/>
      <dgm:spPr/>
      <dgm:t>
        <a:bodyPr/>
        <a:lstStyle/>
        <a:p>
          <a:endParaRPr lang="en-US"/>
        </a:p>
      </dgm:t>
    </dgm:pt>
    <dgm:pt modelId="{5DAB1C27-31F5-4D8C-8997-DC7FA6DF922B}" type="sibTrans" cxnId="{A4C7F02D-0C0C-47E5-A18E-767D58C29C8D}">
      <dgm:prSet/>
      <dgm:spPr/>
      <dgm:t>
        <a:bodyPr/>
        <a:lstStyle/>
        <a:p>
          <a:endParaRPr lang="en-US"/>
        </a:p>
      </dgm:t>
    </dgm:pt>
    <dgm:pt modelId="{23760E34-E0FF-40DD-849E-8121AE98D0F3}">
      <dgm:prSet/>
      <dgm:spPr/>
      <dgm:t>
        <a:bodyPr/>
        <a:lstStyle/>
        <a:p>
          <a:r>
            <a:rPr lang="en-US" b="1" baseline="0" dirty="0"/>
            <a:t>5. </a:t>
          </a:r>
          <a:r>
            <a:rPr lang="en-US" b="1" baseline="0" dirty="0" err="1"/>
            <a:t>Identificiranje</a:t>
          </a:r>
          <a:r>
            <a:rPr lang="en-US" b="1" baseline="0" dirty="0"/>
            <a:t> </a:t>
          </a:r>
          <a:r>
            <a:rPr lang="en-US" b="1" baseline="0" dirty="0" err="1"/>
            <a:t>disfunkcionalnih</a:t>
          </a:r>
          <a:r>
            <a:rPr lang="en-US" b="1" baseline="0" dirty="0"/>
            <a:t> </a:t>
          </a:r>
          <a:r>
            <a:rPr lang="en-US" b="1" baseline="0" dirty="0" err="1"/>
            <a:t>bazičnih</a:t>
          </a:r>
          <a:r>
            <a:rPr lang="en-US" b="1" baseline="0" dirty="0"/>
            <a:t> </a:t>
          </a:r>
          <a:r>
            <a:rPr lang="en-US" b="1" baseline="0" dirty="0" err="1"/>
            <a:t>vjerovanja</a:t>
          </a:r>
          <a:endParaRPr lang="en-US" dirty="0"/>
        </a:p>
      </dgm:t>
    </dgm:pt>
    <dgm:pt modelId="{74A00A81-6444-487B-A835-D07069C68F49}" type="parTrans" cxnId="{FEBE888C-6D43-4C6D-9934-EB47323A4927}">
      <dgm:prSet/>
      <dgm:spPr/>
      <dgm:t>
        <a:bodyPr/>
        <a:lstStyle/>
        <a:p>
          <a:endParaRPr lang="en-US"/>
        </a:p>
      </dgm:t>
    </dgm:pt>
    <dgm:pt modelId="{59D4E7A3-352D-4380-A5E6-4509118697F7}" type="sibTrans" cxnId="{FEBE888C-6D43-4C6D-9934-EB47323A4927}">
      <dgm:prSet/>
      <dgm:spPr/>
      <dgm:t>
        <a:bodyPr/>
        <a:lstStyle/>
        <a:p>
          <a:endParaRPr lang="en-US"/>
        </a:p>
      </dgm:t>
    </dgm:pt>
    <dgm:pt modelId="{5E9F0BFD-9081-44BE-86D2-39CDA08A9264}">
      <dgm:prSet/>
      <dgm:spPr/>
      <dgm:t>
        <a:bodyPr/>
        <a:lstStyle/>
        <a:p>
          <a:r>
            <a:rPr lang="en-US" b="1" baseline="0" dirty="0"/>
            <a:t>6. </a:t>
          </a:r>
          <a:r>
            <a:rPr lang="en-US" b="1" baseline="0" dirty="0" err="1"/>
            <a:t>Identificiranje</a:t>
          </a:r>
          <a:r>
            <a:rPr lang="en-US" b="1" baseline="0" dirty="0"/>
            <a:t> </a:t>
          </a:r>
          <a:r>
            <a:rPr lang="en-US" b="1" baseline="0" dirty="0" err="1"/>
            <a:t>disfunkcionalnih</a:t>
          </a:r>
          <a:r>
            <a:rPr lang="en-US" b="1" baseline="0" dirty="0"/>
            <a:t> </a:t>
          </a:r>
          <a:r>
            <a:rPr lang="en-US" b="1" baseline="0" dirty="0" err="1"/>
            <a:t>posredujućih</a:t>
          </a:r>
          <a:r>
            <a:rPr lang="en-US" b="1" baseline="0" dirty="0"/>
            <a:t> </a:t>
          </a:r>
          <a:r>
            <a:rPr lang="en-US" b="1" baseline="0" dirty="0" err="1"/>
            <a:t>vjerovanja</a:t>
          </a:r>
          <a:endParaRPr lang="en-US" dirty="0"/>
        </a:p>
      </dgm:t>
    </dgm:pt>
    <dgm:pt modelId="{33919E15-F506-4289-8136-90BDFFF4B470}" type="parTrans" cxnId="{A1002ED3-6F62-4088-B221-1F9DDA45F89A}">
      <dgm:prSet/>
      <dgm:spPr/>
      <dgm:t>
        <a:bodyPr/>
        <a:lstStyle/>
        <a:p>
          <a:endParaRPr lang="en-US"/>
        </a:p>
      </dgm:t>
    </dgm:pt>
    <dgm:pt modelId="{C7CADEA0-75C9-47E6-A0ED-60F3D76F3FE2}" type="sibTrans" cxnId="{A1002ED3-6F62-4088-B221-1F9DDA45F89A}">
      <dgm:prSet/>
      <dgm:spPr/>
      <dgm:t>
        <a:bodyPr/>
        <a:lstStyle/>
        <a:p>
          <a:endParaRPr lang="en-US"/>
        </a:p>
      </dgm:t>
    </dgm:pt>
    <dgm:pt modelId="{7B6DF3A4-FE68-49B3-AFBB-08F2C8634D22}">
      <dgm:prSet/>
      <dgm:spPr/>
      <dgm:t>
        <a:bodyPr/>
        <a:lstStyle/>
        <a:p>
          <a:r>
            <a:rPr lang="hr-HR" b="1" baseline="0" dirty="0"/>
            <a:t>7. Ima li smisla modificirati disfunkcionalno vjerovanje</a:t>
          </a:r>
          <a:endParaRPr lang="en-US" dirty="0"/>
        </a:p>
      </dgm:t>
    </dgm:pt>
    <dgm:pt modelId="{8B138249-2B01-466B-9026-5F7A4515C3E5}" type="parTrans" cxnId="{25AAEC6D-496C-4BB6-9AF5-0568BC1C672D}">
      <dgm:prSet/>
      <dgm:spPr/>
      <dgm:t>
        <a:bodyPr/>
        <a:lstStyle/>
        <a:p>
          <a:endParaRPr lang="en-US"/>
        </a:p>
      </dgm:t>
    </dgm:pt>
    <dgm:pt modelId="{905C84BC-EC4F-4EE1-9151-506046CE831C}" type="sibTrans" cxnId="{25AAEC6D-496C-4BB6-9AF5-0568BC1C672D}">
      <dgm:prSet/>
      <dgm:spPr/>
      <dgm:t>
        <a:bodyPr/>
        <a:lstStyle/>
        <a:p>
          <a:endParaRPr lang="en-US"/>
        </a:p>
      </dgm:t>
    </dgm:pt>
    <dgm:pt modelId="{0DA76AAB-D7C0-49BE-A46F-BBF926292589}">
      <dgm:prSet/>
      <dgm:spPr/>
      <dgm:t>
        <a:bodyPr/>
        <a:lstStyle/>
        <a:p>
          <a:r>
            <a:rPr lang="en-US" b="1" baseline="0" dirty="0"/>
            <a:t>8. </a:t>
          </a:r>
          <a:r>
            <a:rPr lang="en-US" b="1" baseline="0" dirty="0" err="1"/>
            <a:t>Edukacija</a:t>
          </a:r>
          <a:r>
            <a:rPr lang="en-US" b="1" baseline="0" dirty="0"/>
            <a:t> </a:t>
          </a:r>
          <a:r>
            <a:rPr lang="en-US" b="1" baseline="0" dirty="0" err="1"/>
            <a:t>klijenata</a:t>
          </a:r>
          <a:endParaRPr lang="en-US" dirty="0"/>
        </a:p>
      </dgm:t>
    </dgm:pt>
    <dgm:pt modelId="{2043BC0C-F70D-4C53-B1FD-61C78296FA12}" type="parTrans" cxnId="{1EB37763-4E3C-4A79-AC12-181CBC0C4332}">
      <dgm:prSet/>
      <dgm:spPr/>
      <dgm:t>
        <a:bodyPr/>
        <a:lstStyle/>
        <a:p>
          <a:endParaRPr lang="en-US"/>
        </a:p>
      </dgm:t>
    </dgm:pt>
    <dgm:pt modelId="{14C962DD-7DC4-4564-A3DC-80CCBBC4A187}" type="sibTrans" cxnId="{1EB37763-4E3C-4A79-AC12-181CBC0C4332}">
      <dgm:prSet/>
      <dgm:spPr/>
      <dgm:t>
        <a:bodyPr/>
        <a:lstStyle/>
        <a:p>
          <a:endParaRPr lang="en-US"/>
        </a:p>
      </dgm:t>
    </dgm:pt>
    <dgm:pt modelId="{B114CD21-C83B-46A4-A537-2FC0B5A1D419}">
      <dgm:prSet/>
      <dgm:spPr/>
      <dgm:t>
        <a:bodyPr/>
        <a:lstStyle/>
        <a:p>
          <a:r>
            <a:rPr lang="en-US" b="1" baseline="0" dirty="0"/>
            <a:t>9. </a:t>
          </a:r>
          <a:r>
            <a:rPr lang="en-US" b="1" baseline="0" dirty="0" err="1"/>
            <a:t>Motiviranje</a:t>
          </a:r>
          <a:r>
            <a:rPr lang="en-US" b="1" baseline="0" dirty="0"/>
            <a:t> </a:t>
          </a:r>
          <a:r>
            <a:rPr lang="en-US" b="1" baseline="0" dirty="0" err="1"/>
            <a:t>na</a:t>
          </a:r>
          <a:r>
            <a:rPr lang="en-US" b="1" baseline="0" dirty="0"/>
            <a:t> </a:t>
          </a:r>
          <a:r>
            <a:rPr lang="en-US" b="1" baseline="0" dirty="0" err="1"/>
            <a:t>promjenu</a:t>
          </a:r>
          <a:endParaRPr lang="en-US" dirty="0"/>
        </a:p>
      </dgm:t>
    </dgm:pt>
    <dgm:pt modelId="{19F7FF64-1301-4EB6-A231-1BB00B0F8DB9}" type="parTrans" cxnId="{D028CEC8-FFFA-467D-AFA9-5CBD32FE4A2E}">
      <dgm:prSet/>
      <dgm:spPr/>
      <dgm:t>
        <a:bodyPr/>
        <a:lstStyle/>
        <a:p>
          <a:endParaRPr lang="en-US"/>
        </a:p>
      </dgm:t>
    </dgm:pt>
    <dgm:pt modelId="{8AC9D094-7C68-433F-89DF-036B3441DE57}" type="sibTrans" cxnId="{D028CEC8-FFFA-467D-AFA9-5CBD32FE4A2E}">
      <dgm:prSet/>
      <dgm:spPr/>
      <dgm:t>
        <a:bodyPr/>
        <a:lstStyle/>
        <a:p>
          <a:endParaRPr lang="en-US"/>
        </a:p>
      </dgm:t>
    </dgm:pt>
    <dgm:pt modelId="{B5CC0991-13F8-EA43-A8FE-E6AF84E3BB49}" type="pres">
      <dgm:prSet presAssocID="{F3EA72C9-4A11-4ED8-BBBC-0C41E5E3D9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7E3FF2-6000-1D45-985E-64CDA9A630AE}" type="pres">
      <dgm:prSet presAssocID="{D9C52F84-5A37-4BD4-9E4E-E32736154FC8}" presName="thickLine" presStyleLbl="alignNode1" presStyleIdx="0" presStyleCnt="9"/>
      <dgm:spPr/>
    </dgm:pt>
    <dgm:pt modelId="{C5709BD6-CE71-4649-AC08-8143605690A2}" type="pres">
      <dgm:prSet presAssocID="{D9C52F84-5A37-4BD4-9E4E-E32736154FC8}" presName="horz1" presStyleCnt="0"/>
      <dgm:spPr/>
    </dgm:pt>
    <dgm:pt modelId="{39B9CED9-9BE2-6D40-B1FF-0D108A2A534C}" type="pres">
      <dgm:prSet presAssocID="{D9C52F84-5A37-4BD4-9E4E-E32736154FC8}" presName="tx1" presStyleLbl="revTx" presStyleIdx="0" presStyleCnt="9"/>
      <dgm:spPr/>
      <dgm:t>
        <a:bodyPr/>
        <a:lstStyle/>
        <a:p>
          <a:endParaRPr lang="en-US"/>
        </a:p>
      </dgm:t>
    </dgm:pt>
    <dgm:pt modelId="{8F35EAB6-97BF-E84C-9D1B-0270C68AE96B}" type="pres">
      <dgm:prSet presAssocID="{D9C52F84-5A37-4BD4-9E4E-E32736154FC8}" presName="vert1" presStyleCnt="0"/>
      <dgm:spPr/>
    </dgm:pt>
    <dgm:pt modelId="{10254D4C-AD1D-0D4A-9F80-97469CF49BF5}" type="pres">
      <dgm:prSet presAssocID="{FAB44DF3-0720-48EC-AE22-1407C43FC167}" presName="thickLine" presStyleLbl="alignNode1" presStyleIdx="1" presStyleCnt="9"/>
      <dgm:spPr/>
    </dgm:pt>
    <dgm:pt modelId="{CBD349E3-201B-4346-9BAF-85A246A7E0C5}" type="pres">
      <dgm:prSet presAssocID="{FAB44DF3-0720-48EC-AE22-1407C43FC167}" presName="horz1" presStyleCnt="0"/>
      <dgm:spPr/>
    </dgm:pt>
    <dgm:pt modelId="{9F4DD4B5-5840-F043-A6D6-A7ECDB8CC637}" type="pres">
      <dgm:prSet presAssocID="{FAB44DF3-0720-48EC-AE22-1407C43FC167}" presName="tx1" presStyleLbl="revTx" presStyleIdx="1" presStyleCnt="9"/>
      <dgm:spPr/>
      <dgm:t>
        <a:bodyPr/>
        <a:lstStyle/>
        <a:p>
          <a:endParaRPr lang="en-US"/>
        </a:p>
      </dgm:t>
    </dgm:pt>
    <dgm:pt modelId="{114609C1-140B-9E48-844A-C202A6B2DEC8}" type="pres">
      <dgm:prSet presAssocID="{FAB44DF3-0720-48EC-AE22-1407C43FC167}" presName="vert1" presStyleCnt="0"/>
      <dgm:spPr/>
    </dgm:pt>
    <dgm:pt modelId="{1DDB4E9F-B540-8147-80E6-4BE3EE924F2B}" type="pres">
      <dgm:prSet presAssocID="{23580A3C-E33F-4298-A466-5BC98008B8BE}" presName="thickLine" presStyleLbl="alignNode1" presStyleIdx="2" presStyleCnt="9"/>
      <dgm:spPr/>
    </dgm:pt>
    <dgm:pt modelId="{D601EAE7-CA9D-1445-A22D-84E06C062E8F}" type="pres">
      <dgm:prSet presAssocID="{23580A3C-E33F-4298-A466-5BC98008B8BE}" presName="horz1" presStyleCnt="0"/>
      <dgm:spPr/>
    </dgm:pt>
    <dgm:pt modelId="{603029BF-AAAA-5F41-9BAD-001F89A5173A}" type="pres">
      <dgm:prSet presAssocID="{23580A3C-E33F-4298-A466-5BC98008B8BE}" presName="tx1" presStyleLbl="revTx" presStyleIdx="2" presStyleCnt="9"/>
      <dgm:spPr/>
      <dgm:t>
        <a:bodyPr/>
        <a:lstStyle/>
        <a:p>
          <a:endParaRPr lang="en-US"/>
        </a:p>
      </dgm:t>
    </dgm:pt>
    <dgm:pt modelId="{2468BA54-64B2-DC4C-BCF6-6D77976C6EBB}" type="pres">
      <dgm:prSet presAssocID="{23580A3C-E33F-4298-A466-5BC98008B8BE}" presName="vert1" presStyleCnt="0"/>
      <dgm:spPr/>
    </dgm:pt>
    <dgm:pt modelId="{0C5EF163-5D07-2543-A86D-7C916084FCDF}" type="pres">
      <dgm:prSet presAssocID="{1BD9806E-947E-4D50-BD8D-1704FDAB8145}" presName="thickLine" presStyleLbl="alignNode1" presStyleIdx="3" presStyleCnt="9"/>
      <dgm:spPr/>
    </dgm:pt>
    <dgm:pt modelId="{8D67A92D-02B2-AB40-8E1F-75B3C50EEAF3}" type="pres">
      <dgm:prSet presAssocID="{1BD9806E-947E-4D50-BD8D-1704FDAB8145}" presName="horz1" presStyleCnt="0"/>
      <dgm:spPr/>
    </dgm:pt>
    <dgm:pt modelId="{4D4CFA71-8EF1-044E-A781-3B5C5AE99D4E}" type="pres">
      <dgm:prSet presAssocID="{1BD9806E-947E-4D50-BD8D-1704FDAB8145}" presName="tx1" presStyleLbl="revTx" presStyleIdx="3" presStyleCnt="9"/>
      <dgm:spPr/>
      <dgm:t>
        <a:bodyPr/>
        <a:lstStyle/>
        <a:p>
          <a:endParaRPr lang="en-US"/>
        </a:p>
      </dgm:t>
    </dgm:pt>
    <dgm:pt modelId="{93C9E9A4-93F5-8F47-8466-8470E9529D41}" type="pres">
      <dgm:prSet presAssocID="{1BD9806E-947E-4D50-BD8D-1704FDAB8145}" presName="vert1" presStyleCnt="0"/>
      <dgm:spPr/>
    </dgm:pt>
    <dgm:pt modelId="{FBA5A708-9CD9-1D4F-A631-B27F98C59BAC}" type="pres">
      <dgm:prSet presAssocID="{23760E34-E0FF-40DD-849E-8121AE98D0F3}" presName="thickLine" presStyleLbl="alignNode1" presStyleIdx="4" presStyleCnt="9"/>
      <dgm:spPr/>
    </dgm:pt>
    <dgm:pt modelId="{7FD943F9-EBF1-2940-8F6E-A1833917D592}" type="pres">
      <dgm:prSet presAssocID="{23760E34-E0FF-40DD-849E-8121AE98D0F3}" presName="horz1" presStyleCnt="0"/>
      <dgm:spPr/>
    </dgm:pt>
    <dgm:pt modelId="{31EA6469-4C9E-E647-9F80-93E1B7E48A84}" type="pres">
      <dgm:prSet presAssocID="{23760E34-E0FF-40DD-849E-8121AE98D0F3}" presName="tx1" presStyleLbl="revTx" presStyleIdx="4" presStyleCnt="9"/>
      <dgm:spPr/>
      <dgm:t>
        <a:bodyPr/>
        <a:lstStyle/>
        <a:p>
          <a:endParaRPr lang="en-US"/>
        </a:p>
      </dgm:t>
    </dgm:pt>
    <dgm:pt modelId="{292E415A-AF01-3642-A271-6FD2B873812E}" type="pres">
      <dgm:prSet presAssocID="{23760E34-E0FF-40DD-849E-8121AE98D0F3}" presName="vert1" presStyleCnt="0"/>
      <dgm:spPr/>
    </dgm:pt>
    <dgm:pt modelId="{0974A9ED-E8D3-8A4D-82D4-AA223D95E80F}" type="pres">
      <dgm:prSet presAssocID="{5E9F0BFD-9081-44BE-86D2-39CDA08A9264}" presName="thickLine" presStyleLbl="alignNode1" presStyleIdx="5" presStyleCnt="9"/>
      <dgm:spPr/>
    </dgm:pt>
    <dgm:pt modelId="{26090078-6A2B-6F45-957A-40CF1E2A19CB}" type="pres">
      <dgm:prSet presAssocID="{5E9F0BFD-9081-44BE-86D2-39CDA08A9264}" presName="horz1" presStyleCnt="0"/>
      <dgm:spPr/>
    </dgm:pt>
    <dgm:pt modelId="{2C3E3E24-70D7-B943-AC4A-91322531CABD}" type="pres">
      <dgm:prSet presAssocID="{5E9F0BFD-9081-44BE-86D2-39CDA08A9264}" presName="tx1" presStyleLbl="revTx" presStyleIdx="5" presStyleCnt="9"/>
      <dgm:spPr/>
      <dgm:t>
        <a:bodyPr/>
        <a:lstStyle/>
        <a:p>
          <a:endParaRPr lang="en-US"/>
        </a:p>
      </dgm:t>
    </dgm:pt>
    <dgm:pt modelId="{5402FD65-75CA-464F-B828-DF5B62EE110B}" type="pres">
      <dgm:prSet presAssocID="{5E9F0BFD-9081-44BE-86D2-39CDA08A9264}" presName="vert1" presStyleCnt="0"/>
      <dgm:spPr/>
    </dgm:pt>
    <dgm:pt modelId="{6246B603-2EB8-7E4E-8186-C52FFB4FF036}" type="pres">
      <dgm:prSet presAssocID="{7B6DF3A4-FE68-49B3-AFBB-08F2C8634D22}" presName="thickLine" presStyleLbl="alignNode1" presStyleIdx="6" presStyleCnt="9"/>
      <dgm:spPr/>
    </dgm:pt>
    <dgm:pt modelId="{AB837381-7AB3-DD4C-B9E6-8A39F921B70E}" type="pres">
      <dgm:prSet presAssocID="{7B6DF3A4-FE68-49B3-AFBB-08F2C8634D22}" presName="horz1" presStyleCnt="0"/>
      <dgm:spPr/>
    </dgm:pt>
    <dgm:pt modelId="{43A625A3-C5D1-6F44-8821-39DFC7565DF8}" type="pres">
      <dgm:prSet presAssocID="{7B6DF3A4-FE68-49B3-AFBB-08F2C8634D22}" presName="tx1" presStyleLbl="revTx" presStyleIdx="6" presStyleCnt="9"/>
      <dgm:spPr/>
      <dgm:t>
        <a:bodyPr/>
        <a:lstStyle/>
        <a:p>
          <a:endParaRPr lang="en-US"/>
        </a:p>
      </dgm:t>
    </dgm:pt>
    <dgm:pt modelId="{FEC1FFA9-10EA-F44D-AF91-0F2A796704B9}" type="pres">
      <dgm:prSet presAssocID="{7B6DF3A4-FE68-49B3-AFBB-08F2C8634D22}" presName="vert1" presStyleCnt="0"/>
      <dgm:spPr/>
    </dgm:pt>
    <dgm:pt modelId="{75CA6EC4-91B3-FF42-BA14-FEB121A22F60}" type="pres">
      <dgm:prSet presAssocID="{0DA76AAB-D7C0-49BE-A46F-BBF926292589}" presName="thickLine" presStyleLbl="alignNode1" presStyleIdx="7" presStyleCnt="9"/>
      <dgm:spPr/>
    </dgm:pt>
    <dgm:pt modelId="{1AF7356F-4C58-F84C-A212-F58D760705B9}" type="pres">
      <dgm:prSet presAssocID="{0DA76AAB-D7C0-49BE-A46F-BBF926292589}" presName="horz1" presStyleCnt="0"/>
      <dgm:spPr/>
    </dgm:pt>
    <dgm:pt modelId="{1534EC99-51D4-2B43-8EF8-14400C4B92C6}" type="pres">
      <dgm:prSet presAssocID="{0DA76AAB-D7C0-49BE-A46F-BBF926292589}" presName="tx1" presStyleLbl="revTx" presStyleIdx="7" presStyleCnt="9"/>
      <dgm:spPr/>
      <dgm:t>
        <a:bodyPr/>
        <a:lstStyle/>
        <a:p>
          <a:endParaRPr lang="en-US"/>
        </a:p>
      </dgm:t>
    </dgm:pt>
    <dgm:pt modelId="{34FC2E99-0CA6-ED4B-9F7F-384F5A26581B}" type="pres">
      <dgm:prSet presAssocID="{0DA76AAB-D7C0-49BE-A46F-BBF926292589}" presName="vert1" presStyleCnt="0"/>
      <dgm:spPr/>
    </dgm:pt>
    <dgm:pt modelId="{3093B505-544A-2241-BCF8-71B05F750DA3}" type="pres">
      <dgm:prSet presAssocID="{B114CD21-C83B-46A4-A537-2FC0B5A1D419}" presName="thickLine" presStyleLbl="alignNode1" presStyleIdx="8" presStyleCnt="9"/>
      <dgm:spPr/>
    </dgm:pt>
    <dgm:pt modelId="{129C04B2-12C1-594F-A74D-118CB96FF6D6}" type="pres">
      <dgm:prSet presAssocID="{B114CD21-C83B-46A4-A537-2FC0B5A1D419}" presName="horz1" presStyleCnt="0"/>
      <dgm:spPr/>
    </dgm:pt>
    <dgm:pt modelId="{0C99A1CB-50ED-8C46-BF40-052E219A8909}" type="pres">
      <dgm:prSet presAssocID="{B114CD21-C83B-46A4-A537-2FC0B5A1D419}" presName="tx1" presStyleLbl="revTx" presStyleIdx="8" presStyleCnt="9"/>
      <dgm:spPr/>
      <dgm:t>
        <a:bodyPr/>
        <a:lstStyle/>
        <a:p>
          <a:endParaRPr lang="en-US"/>
        </a:p>
      </dgm:t>
    </dgm:pt>
    <dgm:pt modelId="{E223BF5C-2C4E-5D46-AF3E-D50A586A8BD7}" type="pres">
      <dgm:prSet presAssocID="{B114CD21-C83B-46A4-A537-2FC0B5A1D419}" presName="vert1" presStyleCnt="0"/>
      <dgm:spPr/>
    </dgm:pt>
  </dgm:ptLst>
  <dgm:cxnLst>
    <dgm:cxn modelId="{565DD0D3-BCF6-914D-8526-D8620EAFBBDF}" type="presOf" srcId="{0DA76AAB-D7C0-49BE-A46F-BBF926292589}" destId="{1534EC99-51D4-2B43-8EF8-14400C4B92C6}" srcOrd="0" destOrd="0" presId="urn:microsoft.com/office/officeart/2008/layout/LinedList"/>
    <dgm:cxn modelId="{D028CEC8-FFFA-467D-AFA9-5CBD32FE4A2E}" srcId="{F3EA72C9-4A11-4ED8-BBBC-0C41E5E3D9D8}" destId="{B114CD21-C83B-46A4-A537-2FC0B5A1D419}" srcOrd="8" destOrd="0" parTransId="{19F7FF64-1301-4EB6-A231-1BB00B0F8DB9}" sibTransId="{8AC9D094-7C68-433F-89DF-036B3441DE57}"/>
    <dgm:cxn modelId="{72D4F07E-3A22-3B41-9E14-C6EEC381CD11}" type="presOf" srcId="{FAB44DF3-0720-48EC-AE22-1407C43FC167}" destId="{9F4DD4B5-5840-F043-A6D6-A7ECDB8CC637}" srcOrd="0" destOrd="0" presId="urn:microsoft.com/office/officeart/2008/layout/LinedList"/>
    <dgm:cxn modelId="{9D650F2E-BA7E-D34C-9479-765F6F30B868}" type="presOf" srcId="{B114CD21-C83B-46A4-A537-2FC0B5A1D419}" destId="{0C99A1CB-50ED-8C46-BF40-052E219A8909}" srcOrd="0" destOrd="0" presId="urn:microsoft.com/office/officeart/2008/layout/LinedList"/>
    <dgm:cxn modelId="{B7C87992-729E-C847-9F26-30E2D6EE6DA1}" type="presOf" srcId="{23580A3C-E33F-4298-A466-5BC98008B8BE}" destId="{603029BF-AAAA-5F41-9BAD-001F89A5173A}" srcOrd="0" destOrd="0" presId="urn:microsoft.com/office/officeart/2008/layout/LinedList"/>
    <dgm:cxn modelId="{F3564D6F-9654-8E4F-ACBB-CE89F0770BE0}" type="presOf" srcId="{F3EA72C9-4A11-4ED8-BBBC-0C41E5E3D9D8}" destId="{B5CC0991-13F8-EA43-A8FE-E6AF84E3BB49}" srcOrd="0" destOrd="0" presId="urn:microsoft.com/office/officeart/2008/layout/LinedList"/>
    <dgm:cxn modelId="{A1002ED3-6F62-4088-B221-1F9DDA45F89A}" srcId="{F3EA72C9-4A11-4ED8-BBBC-0C41E5E3D9D8}" destId="{5E9F0BFD-9081-44BE-86D2-39CDA08A9264}" srcOrd="5" destOrd="0" parTransId="{33919E15-F506-4289-8136-90BDFFF4B470}" sibTransId="{C7CADEA0-75C9-47E6-A0ED-60F3D76F3FE2}"/>
    <dgm:cxn modelId="{A4C7F02D-0C0C-47E5-A18E-767D58C29C8D}" srcId="{F3EA72C9-4A11-4ED8-BBBC-0C41E5E3D9D8}" destId="{1BD9806E-947E-4D50-BD8D-1704FDAB8145}" srcOrd="3" destOrd="0" parTransId="{1E5B1518-1CD7-4A65-AF63-7DB55B87F721}" sibTransId="{5DAB1C27-31F5-4D8C-8997-DC7FA6DF922B}"/>
    <dgm:cxn modelId="{1EB37763-4E3C-4A79-AC12-181CBC0C4332}" srcId="{F3EA72C9-4A11-4ED8-BBBC-0C41E5E3D9D8}" destId="{0DA76AAB-D7C0-49BE-A46F-BBF926292589}" srcOrd="7" destOrd="0" parTransId="{2043BC0C-F70D-4C53-B1FD-61C78296FA12}" sibTransId="{14C962DD-7DC4-4564-A3DC-80CCBBC4A187}"/>
    <dgm:cxn modelId="{379414EB-3FA1-E243-AEA5-8726B50B024C}" type="presOf" srcId="{23760E34-E0FF-40DD-849E-8121AE98D0F3}" destId="{31EA6469-4C9E-E647-9F80-93E1B7E48A84}" srcOrd="0" destOrd="0" presId="urn:microsoft.com/office/officeart/2008/layout/LinedList"/>
    <dgm:cxn modelId="{0DC2DFC2-BC26-E34A-8F00-E4A1BDBCE5F0}" type="presOf" srcId="{D9C52F84-5A37-4BD4-9E4E-E32736154FC8}" destId="{39B9CED9-9BE2-6D40-B1FF-0D108A2A534C}" srcOrd="0" destOrd="0" presId="urn:microsoft.com/office/officeart/2008/layout/LinedList"/>
    <dgm:cxn modelId="{E7812005-CA7D-4994-BAD0-52621ADE6CB2}" srcId="{F3EA72C9-4A11-4ED8-BBBC-0C41E5E3D9D8}" destId="{FAB44DF3-0720-48EC-AE22-1407C43FC167}" srcOrd="1" destOrd="0" parTransId="{7E48FAAD-629B-4759-861E-EE8E53FAE789}" sibTransId="{EF31FB23-70ED-49BE-BB8E-B2A67ABF6E81}"/>
    <dgm:cxn modelId="{FF5820EA-34E2-4825-808B-56DF47C0737D}" srcId="{F3EA72C9-4A11-4ED8-BBBC-0C41E5E3D9D8}" destId="{23580A3C-E33F-4298-A466-5BC98008B8BE}" srcOrd="2" destOrd="0" parTransId="{9C5EBA56-BFB7-403A-8652-5B75AECD821E}" sibTransId="{7E0D6DC1-44ED-4DE7-95A4-B7818D885CBA}"/>
    <dgm:cxn modelId="{3B15F05B-5BA6-8A45-A0E0-35065302D871}" type="presOf" srcId="{7B6DF3A4-FE68-49B3-AFBB-08F2C8634D22}" destId="{43A625A3-C5D1-6F44-8821-39DFC7565DF8}" srcOrd="0" destOrd="0" presId="urn:microsoft.com/office/officeart/2008/layout/LinedList"/>
    <dgm:cxn modelId="{715BF515-2B4A-1742-8AA9-F671430D3285}" type="presOf" srcId="{5E9F0BFD-9081-44BE-86D2-39CDA08A9264}" destId="{2C3E3E24-70D7-B943-AC4A-91322531CABD}" srcOrd="0" destOrd="0" presId="urn:microsoft.com/office/officeart/2008/layout/LinedList"/>
    <dgm:cxn modelId="{FEBE888C-6D43-4C6D-9934-EB47323A4927}" srcId="{F3EA72C9-4A11-4ED8-BBBC-0C41E5E3D9D8}" destId="{23760E34-E0FF-40DD-849E-8121AE98D0F3}" srcOrd="4" destOrd="0" parTransId="{74A00A81-6444-487B-A835-D07069C68F49}" sibTransId="{59D4E7A3-352D-4380-A5E6-4509118697F7}"/>
    <dgm:cxn modelId="{DAF05DEB-7365-1648-B7CF-B546E6944A3D}" type="presOf" srcId="{1BD9806E-947E-4D50-BD8D-1704FDAB8145}" destId="{4D4CFA71-8EF1-044E-A781-3B5C5AE99D4E}" srcOrd="0" destOrd="0" presId="urn:microsoft.com/office/officeart/2008/layout/LinedList"/>
    <dgm:cxn modelId="{25AAEC6D-496C-4BB6-9AF5-0568BC1C672D}" srcId="{F3EA72C9-4A11-4ED8-BBBC-0C41E5E3D9D8}" destId="{7B6DF3A4-FE68-49B3-AFBB-08F2C8634D22}" srcOrd="6" destOrd="0" parTransId="{8B138249-2B01-466B-9026-5F7A4515C3E5}" sibTransId="{905C84BC-EC4F-4EE1-9151-506046CE831C}"/>
    <dgm:cxn modelId="{CA32AFCC-AAB6-4C00-9B79-4EBA4A0C11A6}" srcId="{F3EA72C9-4A11-4ED8-BBBC-0C41E5E3D9D8}" destId="{D9C52F84-5A37-4BD4-9E4E-E32736154FC8}" srcOrd="0" destOrd="0" parTransId="{E63D179C-3A0C-41EA-BE57-E4830C79A797}" sibTransId="{0253A356-9675-454F-9A54-8BCB665B32E2}"/>
    <dgm:cxn modelId="{84971DDA-8197-434D-A673-EB787BF7CD0D}" type="presParOf" srcId="{B5CC0991-13F8-EA43-A8FE-E6AF84E3BB49}" destId="{6B7E3FF2-6000-1D45-985E-64CDA9A630AE}" srcOrd="0" destOrd="0" presId="urn:microsoft.com/office/officeart/2008/layout/LinedList"/>
    <dgm:cxn modelId="{AB3C354A-FFE9-514A-A366-7E7DF5C57D0A}" type="presParOf" srcId="{B5CC0991-13F8-EA43-A8FE-E6AF84E3BB49}" destId="{C5709BD6-CE71-4649-AC08-8143605690A2}" srcOrd="1" destOrd="0" presId="urn:microsoft.com/office/officeart/2008/layout/LinedList"/>
    <dgm:cxn modelId="{250AFABA-7A4D-C042-88E0-80BBBBE7EA4B}" type="presParOf" srcId="{C5709BD6-CE71-4649-AC08-8143605690A2}" destId="{39B9CED9-9BE2-6D40-B1FF-0D108A2A534C}" srcOrd="0" destOrd="0" presId="urn:microsoft.com/office/officeart/2008/layout/LinedList"/>
    <dgm:cxn modelId="{DC0AE5E2-AC62-2C4A-AE27-DF42EB17FDBF}" type="presParOf" srcId="{C5709BD6-CE71-4649-AC08-8143605690A2}" destId="{8F35EAB6-97BF-E84C-9D1B-0270C68AE96B}" srcOrd="1" destOrd="0" presId="urn:microsoft.com/office/officeart/2008/layout/LinedList"/>
    <dgm:cxn modelId="{8BFB4579-81C3-FB43-B17B-1E55BEE7BDF3}" type="presParOf" srcId="{B5CC0991-13F8-EA43-A8FE-E6AF84E3BB49}" destId="{10254D4C-AD1D-0D4A-9F80-97469CF49BF5}" srcOrd="2" destOrd="0" presId="urn:microsoft.com/office/officeart/2008/layout/LinedList"/>
    <dgm:cxn modelId="{B5719D02-B568-B04A-82DB-A0C44398387B}" type="presParOf" srcId="{B5CC0991-13F8-EA43-A8FE-E6AF84E3BB49}" destId="{CBD349E3-201B-4346-9BAF-85A246A7E0C5}" srcOrd="3" destOrd="0" presId="urn:microsoft.com/office/officeart/2008/layout/LinedList"/>
    <dgm:cxn modelId="{6BBB4A64-8EE1-0A43-A3EC-736DBED17C09}" type="presParOf" srcId="{CBD349E3-201B-4346-9BAF-85A246A7E0C5}" destId="{9F4DD4B5-5840-F043-A6D6-A7ECDB8CC637}" srcOrd="0" destOrd="0" presId="urn:microsoft.com/office/officeart/2008/layout/LinedList"/>
    <dgm:cxn modelId="{D59D10F4-1FE2-8A4A-90BD-E9239BCD7A70}" type="presParOf" srcId="{CBD349E3-201B-4346-9BAF-85A246A7E0C5}" destId="{114609C1-140B-9E48-844A-C202A6B2DEC8}" srcOrd="1" destOrd="0" presId="urn:microsoft.com/office/officeart/2008/layout/LinedList"/>
    <dgm:cxn modelId="{8E242C33-7135-4A49-81FD-C21ED0276775}" type="presParOf" srcId="{B5CC0991-13F8-EA43-A8FE-E6AF84E3BB49}" destId="{1DDB4E9F-B540-8147-80E6-4BE3EE924F2B}" srcOrd="4" destOrd="0" presId="urn:microsoft.com/office/officeart/2008/layout/LinedList"/>
    <dgm:cxn modelId="{A26B97EB-42B5-994E-A451-6367B7161269}" type="presParOf" srcId="{B5CC0991-13F8-EA43-A8FE-E6AF84E3BB49}" destId="{D601EAE7-CA9D-1445-A22D-84E06C062E8F}" srcOrd="5" destOrd="0" presId="urn:microsoft.com/office/officeart/2008/layout/LinedList"/>
    <dgm:cxn modelId="{8230703B-A45B-2F46-929E-859D1496C875}" type="presParOf" srcId="{D601EAE7-CA9D-1445-A22D-84E06C062E8F}" destId="{603029BF-AAAA-5F41-9BAD-001F89A5173A}" srcOrd="0" destOrd="0" presId="urn:microsoft.com/office/officeart/2008/layout/LinedList"/>
    <dgm:cxn modelId="{AED41BDF-EC15-C74B-95D1-FFF2D0AED7B1}" type="presParOf" srcId="{D601EAE7-CA9D-1445-A22D-84E06C062E8F}" destId="{2468BA54-64B2-DC4C-BCF6-6D77976C6EBB}" srcOrd="1" destOrd="0" presId="urn:microsoft.com/office/officeart/2008/layout/LinedList"/>
    <dgm:cxn modelId="{D68763D9-3103-074F-9264-075D11B29D99}" type="presParOf" srcId="{B5CC0991-13F8-EA43-A8FE-E6AF84E3BB49}" destId="{0C5EF163-5D07-2543-A86D-7C916084FCDF}" srcOrd="6" destOrd="0" presId="urn:microsoft.com/office/officeart/2008/layout/LinedList"/>
    <dgm:cxn modelId="{B71D44CF-EF3A-DC4E-A4E2-A8166356FB01}" type="presParOf" srcId="{B5CC0991-13F8-EA43-A8FE-E6AF84E3BB49}" destId="{8D67A92D-02B2-AB40-8E1F-75B3C50EEAF3}" srcOrd="7" destOrd="0" presId="urn:microsoft.com/office/officeart/2008/layout/LinedList"/>
    <dgm:cxn modelId="{D4AFA05C-46E3-F749-9D55-A35B48A25AB4}" type="presParOf" srcId="{8D67A92D-02B2-AB40-8E1F-75B3C50EEAF3}" destId="{4D4CFA71-8EF1-044E-A781-3B5C5AE99D4E}" srcOrd="0" destOrd="0" presId="urn:microsoft.com/office/officeart/2008/layout/LinedList"/>
    <dgm:cxn modelId="{81B20ED9-D844-2742-955D-FA18C18B2796}" type="presParOf" srcId="{8D67A92D-02B2-AB40-8E1F-75B3C50EEAF3}" destId="{93C9E9A4-93F5-8F47-8466-8470E9529D41}" srcOrd="1" destOrd="0" presId="urn:microsoft.com/office/officeart/2008/layout/LinedList"/>
    <dgm:cxn modelId="{0E1892FE-A1AC-0844-B5CC-C1F273660ABE}" type="presParOf" srcId="{B5CC0991-13F8-EA43-A8FE-E6AF84E3BB49}" destId="{FBA5A708-9CD9-1D4F-A631-B27F98C59BAC}" srcOrd="8" destOrd="0" presId="urn:microsoft.com/office/officeart/2008/layout/LinedList"/>
    <dgm:cxn modelId="{2BC92015-BAD8-3340-9743-FC2E54C7765B}" type="presParOf" srcId="{B5CC0991-13F8-EA43-A8FE-E6AF84E3BB49}" destId="{7FD943F9-EBF1-2940-8F6E-A1833917D592}" srcOrd="9" destOrd="0" presId="urn:microsoft.com/office/officeart/2008/layout/LinedList"/>
    <dgm:cxn modelId="{60662995-4F0D-DB47-80B9-20E9696DDF65}" type="presParOf" srcId="{7FD943F9-EBF1-2940-8F6E-A1833917D592}" destId="{31EA6469-4C9E-E647-9F80-93E1B7E48A84}" srcOrd="0" destOrd="0" presId="urn:microsoft.com/office/officeart/2008/layout/LinedList"/>
    <dgm:cxn modelId="{BF27B8DE-C18C-4B4B-AC50-F4B05ADC7ABF}" type="presParOf" srcId="{7FD943F9-EBF1-2940-8F6E-A1833917D592}" destId="{292E415A-AF01-3642-A271-6FD2B873812E}" srcOrd="1" destOrd="0" presId="urn:microsoft.com/office/officeart/2008/layout/LinedList"/>
    <dgm:cxn modelId="{F5A84CFA-A7B7-AE45-B1B3-01DB05DCCB34}" type="presParOf" srcId="{B5CC0991-13F8-EA43-A8FE-E6AF84E3BB49}" destId="{0974A9ED-E8D3-8A4D-82D4-AA223D95E80F}" srcOrd="10" destOrd="0" presId="urn:microsoft.com/office/officeart/2008/layout/LinedList"/>
    <dgm:cxn modelId="{55EA845A-EE87-FA47-8932-5344C7BA5FEC}" type="presParOf" srcId="{B5CC0991-13F8-EA43-A8FE-E6AF84E3BB49}" destId="{26090078-6A2B-6F45-957A-40CF1E2A19CB}" srcOrd="11" destOrd="0" presId="urn:microsoft.com/office/officeart/2008/layout/LinedList"/>
    <dgm:cxn modelId="{C39E4A14-B1E3-884E-84ED-47C15DCA4DEC}" type="presParOf" srcId="{26090078-6A2B-6F45-957A-40CF1E2A19CB}" destId="{2C3E3E24-70D7-B943-AC4A-91322531CABD}" srcOrd="0" destOrd="0" presId="urn:microsoft.com/office/officeart/2008/layout/LinedList"/>
    <dgm:cxn modelId="{AD271825-4BB4-2440-9C71-DCEC2E468B0F}" type="presParOf" srcId="{26090078-6A2B-6F45-957A-40CF1E2A19CB}" destId="{5402FD65-75CA-464F-B828-DF5B62EE110B}" srcOrd="1" destOrd="0" presId="urn:microsoft.com/office/officeart/2008/layout/LinedList"/>
    <dgm:cxn modelId="{8ED33130-4A20-F740-8F41-39EC37B0D044}" type="presParOf" srcId="{B5CC0991-13F8-EA43-A8FE-E6AF84E3BB49}" destId="{6246B603-2EB8-7E4E-8186-C52FFB4FF036}" srcOrd="12" destOrd="0" presId="urn:microsoft.com/office/officeart/2008/layout/LinedList"/>
    <dgm:cxn modelId="{E8CC835B-A643-0F4D-BA3B-EFE901B7DAD8}" type="presParOf" srcId="{B5CC0991-13F8-EA43-A8FE-E6AF84E3BB49}" destId="{AB837381-7AB3-DD4C-B9E6-8A39F921B70E}" srcOrd="13" destOrd="0" presId="urn:microsoft.com/office/officeart/2008/layout/LinedList"/>
    <dgm:cxn modelId="{314C2DFA-8E21-424F-9FB6-A4238595B22C}" type="presParOf" srcId="{AB837381-7AB3-DD4C-B9E6-8A39F921B70E}" destId="{43A625A3-C5D1-6F44-8821-39DFC7565DF8}" srcOrd="0" destOrd="0" presId="urn:microsoft.com/office/officeart/2008/layout/LinedList"/>
    <dgm:cxn modelId="{7F5BEF78-8737-8248-B881-2F841634A113}" type="presParOf" srcId="{AB837381-7AB3-DD4C-B9E6-8A39F921B70E}" destId="{FEC1FFA9-10EA-F44D-AF91-0F2A796704B9}" srcOrd="1" destOrd="0" presId="urn:microsoft.com/office/officeart/2008/layout/LinedList"/>
    <dgm:cxn modelId="{30742C16-FBEC-554F-BED3-56EBA9C32889}" type="presParOf" srcId="{B5CC0991-13F8-EA43-A8FE-E6AF84E3BB49}" destId="{75CA6EC4-91B3-FF42-BA14-FEB121A22F60}" srcOrd="14" destOrd="0" presId="urn:microsoft.com/office/officeart/2008/layout/LinedList"/>
    <dgm:cxn modelId="{6DF96898-3ADE-2B4F-8B4C-B1F82E48877F}" type="presParOf" srcId="{B5CC0991-13F8-EA43-A8FE-E6AF84E3BB49}" destId="{1AF7356F-4C58-F84C-A212-F58D760705B9}" srcOrd="15" destOrd="0" presId="urn:microsoft.com/office/officeart/2008/layout/LinedList"/>
    <dgm:cxn modelId="{0B5367E0-7809-7A4B-A5F2-F335BB178B1F}" type="presParOf" srcId="{1AF7356F-4C58-F84C-A212-F58D760705B9}" destId="{1534EC99-51D4-2B43-8EF8-14400C4B92C6}" srcOrd="0" destOrd="0" presId="urn:microsoft.com/office/officeart/2008/layout/LinedList"/>
    <dgm:cxn modelId="{EC547789-D53C-BC4D-A618-A85D678E9086}" type="presParOf" srcId="{1AF7356F-4C58-F84C-A212-F58D760705B9}" destId="{34FC2E99-0CA6-ED4B-9F7F-384F5A26581B}" srcOrd="1" destOrd="0" presId="urn:microsoft.com/office/officeart/2008/layout/LinedList"/>
    <dgm:cxn modelId="{B6A0DAB8-3E6D-DA4A-B729-AED87A98B549}" type="presParOf" srcId="{B5CC0991-13F8-EA43-A8FE-E6AF84E3BB49}" destId="{3093B505-544A-2241-BCF8-71B05F750DA3}" srcOrd="16" destOrd="0" presId="urn:microsoft.com/office/officeart/2008/layout/LinedList"/>
    <dgm:cxn modelId="{9EF1A710-7712-0747-BC97-1DEDB60CA35C}" type="presParOf" srcId="{B5CC0991-13F8-EA43-A8FE-E6AF84E3BB49}" destId="{129C04B2-12C1-594F-A74D-118CB96FF6D6}" srcOrd="17" destOrd="0" presId="urn:microsoft.com/office/officeart/2008/layout/LinedList"/>
    <dgm:cxn modelId="{8F506FA4-5DA4-254E-9859-2519CAC8ACA6}" type="presParOf" srcId="{129C04B2-12C1-594F-A74D-118CB96FF6D6}" destId="{0C99A1CB-50ED-8C46-BF40-052E219A8909}" srcOrd="0" destOrd="0" presId="urn:microsoft.com/office/officeart/2008/layout/LinedList"/>
    <dgm:cxn modelId="{A3973DAA-ABDC-564E-96DC-793D2B80843D}" type="presParOf" srcId="{129C04B2-12C1-594F-A74D-118CB96FF6D6}" destId="{E223BF5C-2C4E-5D46-AF3E-D50A586A8B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31F30-F344-40DA-A9AE-5AF4E069DDA9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F70A48-8F16-4402-A3F6-74407B286384}">
      <dgm:prSet/>
      <dgm:spPr/>
      <dgm:t>
        <a:bodyPr/>
        <a:lstStyle/>
        <a:p>
          <a:r>
            <a:rPr lang="en-US" b="1"/>
            <a:t>Način aktivacije</a:t>
          </a:r>
          <a:r>
            <a:rPr lang="en-US"/>
            <a:t>:</a:t>
          </a:r>
        </a:p>
      </dgm:t>
    </dgm:pt>
    <dgm:pt modelId="{0B401B11-FD8A-4557-A1DD-4339A259AE3A}" type="parTrans" cxnId="{847F4F84-51DD-40AB-B60F-ED355230EB0E}">
      <dgm:prSet/>
      <dgm:spPr/>
      <dgm:t>
        <a:bodyPr/>
        <a:lstStyle/>
        <a:p>
          <a:endParaRPr lang="en-US"/>
        </a:p>
      </dgm:t>
    </dgm:pt>
    <dgm:pt modelId="{B62EF4CC-B984-4B02-80AC-A0901389C985}" type="sibTrans" cxnId="{847F4F84-51DD-40AB-B60F-ED355230EB0E}">
      <dgm:prSet/>
      <dgm:spPr/>
      <dgm:t>
        <a:bodyPr/>
        <a:lstStyle/>
        <a:p>
          <a:endParaRPr lang="en-US"/>
        </a:p>
      </dgm:t>
    </dgm:pt>
    <dgm:pt modelId="{8B50BF6D-585E-4CF6-B844-E96E8CF66B85}">
      <dgm:prSet/>
      <dgm:spPr/>
      <dgm:t>
        <a:bodyPr/>
        <a:lstStyle/>
        <a:p>
          <a:r>
            <a:rPr lang="en-US" dirty="0"/>
            <a:t>1) </a:t>
          </a:r>
          <a:r>
            <a:rPr lang="en-US" dirty="0" err="1"/>
            <a:t>Osoba</a:t>
          </a:r>
          <a:r>
            <a:rPr lang="en-US" dirty="0"/>
            <a:t> </a:t>
          </a:r>
          <a:r>
            <a:rPr lang="en-US" b="1" dirty="0" err="1"/>
            <a:t>interpretira</a:t>
          </a:r>
          <a:r>
            <a:rPr lang="en-US" b="1" dirty="0"/>
            <a:t> novo </a:t>
          </a:r>
          <a:r>
            <a:rPr lang="en-US" b="1" dirty="0" err="1"/>
            <a:t>iskustvo</a:t>
          </a:r>
          <a:r>
            <a:rPr lang="en-US" b="1" dirty="0"/>
            <a:t> </a:t>
          </a:r>
          <a:r>
            <a:rPr lang="en-US" dirty="0"/>
            <a:t>u </a:t>
          </a:r>
          <a:r>
            <a:rPr lang="en-US" dirty="0" err="1"/>
            <a:t>skladu</a:t>
          </a:r>
          <a:r>
            <a:rPr lang="en-US" dirty="0"/>
            <a:t> s </a:t>
          </a:r>
          <a:r>
            <a:rPr lang="en-US" dirty="0" err="1"/>
            <a:t>bazičnim</a:t>
          </a:r>
          <a:r>
            <a:rPr lang="en-US" dirty="0"/>
            <a:t> </a:t>
          </a:r>
          <a:r>
            <a:rPr lang="en-US" dirty="0" err="1"/>
            <a:t>vjerovanjem</a:t>
          </a:r>
          <a:endParaRPr lang="en-US" dirty="0"/>
        </a:p>
      </dgm:t>
    </dgm:pt>
    <dgm:pt modelId="{7891606B-B02A-4914-8E0F-011CA3DA8CFA}" type="parTrans" cxnId="{DD2C6A33-BEB1-4BC0-AAE5-F51FED9407FE}">
      <dgm:prSet/>
      <dgm:spPr/>
      <dgm:t>
        <a:bodyPr/>
        <a:lstStyle/>
        <a:p>
          <a:endParaRPr lang="en-US"/>
        </a:p>
      </dgm:t>
    </dgm:pt>
    <dgm:pt modelId="{44C91620-7A5F-4B2B-A5C1-30DA5C050950}" type="sibTrans" cxnId="{DD2C6A33-BEB1-4BC0-AAE5-F51FED9407FE}">
      <dgm:prSet/>
      <dgm:spPr/>
      <dgm:t>
        <a:bodyPr/>
        <a:lstStyle/>
        <a:p>
          <a:endParaRPr lang="en-US"/>
        </a:p>
      </dgm:t>
    </dgm:pt>
    <dgm:pt modelId="{9F362DD4-0C28-4EAE-9F7B-ACFA92237428}">
      <dgm:prSet/>
      <dgm:spPr/>
      <dgm:t>
        <a:bodyPr/>
        <a:lstStyle/>
        <a:p>
          <a:r>
            <a:rPr lang="en-US" dirty="0"/>
            <a:t>2) </a:t>
          </a:r>
          <a:r>
            <a:rPr lang="en-US" dirty="0" err="1"/>
            <a:t>Bazično</a:t>
          </a:r>
          <a:r>
            <a:rPr lang="en-US" dirty="0"/>
            <a:t> </a:t>
          </a:r>
          <a:r>
            <a:rPr lang="en-US" b="1" dirty="0" err="1"/>
            <a:t>vjerovanje</a:t>
          </a:r>
          <a:r>
            <a:rPr lang="en-US" b="1" dirty="0"/>
            <a:t> </a:t>
          </a:r>
          <a:r>
            <a:rPr lang="en-US" b="1" dirty="0" err="1"/>
            <a:t>jača</a:t>
          </a:r>
          <a:endParaRPr lang="en-US" dirty="0"/>
        </a:p>
      </dgm:t>
    </dgm:pt>
    <dgm:pt modelId="{FC45E8B0-E030-4B63-8CF3-DB09F1EA431C}" type="parTrans" cxnId="{976FF4AA-93BF-4FA4-A4FA-7B58E24308E9}">
      <dgm:prSet/>
      <dgm:spPr/>
      <dgm:t>
        <a:bodyPr/>
        <a:lstStyle/>
        <a:p>
          <a:endParaRPr lang="en-US"/>
        </a:p>
      </dgm:t>
    </dgm:pt>
    <dgm:pt modelId="{26AF1387-DBC2-4B34-AEC2-2B2E08438030}" type="sibTrans" cxnId="{976FF4AA-93BF-4FA4-A4FA-7B58E24308E9}">
      <dgm:prSet/>
      <dgm:spPr/>
      <dgm:t>
        <a:bodyPr/>
        <a:lstStyle/>
        <a:p>
          <a:endParaRPr lang="en-US"/>
        </a:p>
      </dgm:t>
    </dgm:pt>
    <dgm:pt modelId="{FF3617A0-1059-4ECB-862F-B45238245AA9}">
      <dgm:prSet/>
      <dgm:spPr/>
      <dgm:t>
        <a:bodyPr/>
        <a:lstStyle/>
        <a:p>
          <a:r>
            <a:rPr lang="en-US" dirty="0"/>
            <a:t>3</a:t>
          </a:r>
          <a:r>
            <a:rPr lang="en-US" b="1" dirty="0"/>
            <a:t>) </a:t>
          </a:r>
          <a:r>
            <a:rPr lang="hr-HR" b="1" dirty="0"/>
            <a:t>Aktiviraju </a:t>
          </a:r>
          <a:r>
            <a:rPr lang="hr-HR" b="0" dirty="0"/>
            <a:t>se povezana </a:t>
          </a:r>
          <a:r>
            <a:rPr lang="hr-HR" b="1" dirty="0"/>
            <a:t>vjerovanja</a:t>
          </a:r>
          <a:r>
            <a:rPr lang="hr-HR" dirty="0"/>
            <a:t>, </a:t>
          </a:r>
          <a:r>
            <a:rPr lang="hr-HR" b="1" dirty="0"/>
            <a:t>emocije i strategije</a:t>
          </a:r>
          <a:endParaRPr lang="en-US" b="1" dirty="0"/>
        </a:p>
      </dgm:t>
    </dgm:pt>
    <dgm:pt modelId="{61115038-C5FB-43F2-88B9-7CA9F42F85E7}" type="parTrans" cxnId="{1F56564C-2B5C-4D03-A81C-D57BAA4FFFAB}">
      <dgm:prSet/>
      <dgm:spPr/>
      <dgm:t>
        <a:bodyPr/>
        <a:lstStyle/>
        <a:p>
          <a:endParaRPr lang="en-US"/>
        </a:p>
      </dgm:t>
    </dgm:pt>
    <dgm:pt modelId="{6F030E16-607B-4718-945B-756E52C411AC}" type="sibTrans" cxnId="{1F56564C-2B5C-4D03-A81C-D57BAA4FFFAB}">
      <dgm:prSet/>
      <dgm:spPr/>
      <dgm:t>
        <a:bodyPr/>
        <a:lstStyle/>
        <a:p>
          <a:endParaRPr lang="en-US"/>
        </a:p>
      </dgm:t>
    </dgm:pt>
    <dgm:pt modelId="{4C1D9A50-6AC6-2A42-BB8D-886EC269C09C}" type="pres">
      <dgm:prSet presAssocID="{A0C31F30-F344-40DA-A9AE-5AF4E069DD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5DE635-C592-9540-B685-5284A3FC90C2}" type="pres">
      <dgm:prSet presAssocID="{FF3617A0-1059-4ECB-862F-B45238245AA9}" presName="boxAndChildren" presStyleCnt="0"/>
      <dgm:spPr/>
    </dgm:pt>
    <dgm:pt modelId="{D5A48C22-9F1D-C54C-B61D-403D691243D6}" type="pres">
      <dgm:prSet presAssocID="{FF3617A0-1059-4ECB-862F-B45238245AA9}" presName="parentTextBox" presStyleLbl="node1" presStyleIdx="0" presStyleCnt="4"/>
      <dgm:spPr/>
      <dgm:t>
        <a:bodyPr/>
        <a:lstStyle/>
        <a:p>
          <a:endParaRPr lang="en-US"/>
        </a:p>
      </dgm:t>
    </dgm:pt>
    <dgm:pt modelId="{67FE20DE-49AE-9943-BC49-0B8AF6C093C7}" type="pres">
      <dgm:prSet presAssocID="{26AF1387-DBC2-4B34-AEC2-2B2E08438030}" presName="sp" presStyleCnt="0"/>
      <dgm:spPr/>
    </dgm:pt>
    <dgm:pt modelId="{82882732-16D5-1246-A3E9-B9290E2EF3CA}" type="pres">
      <dgm:prSet presAssocID="{9F362DD4-0C28-4EAE-9F7B-ACFA92237428}" presName="arrowAndChildren" presStyleCnt="0"/>
      <dgm:spPr/>
    </dgm:pt>
    <dgm:pt modelId="{3B9DF0E2-C700-0F4F-B571-A419F8675F4F}" type="pres">
      <dgm:prSet presAssocID="{9F362DD4-0C28-4EAE-9F7B-ACFA9223742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891E9E4-561C-F147-BCB9-406286BF239F}" type="pres">
      <dgm:prSet presAssocID="{44C91620-7A5F-4B2B-A5C1-30DA5C050950}" presName="sp" presStyleCnt="0"/>
      <dgm:spPr/>
    </dgm:pt>
    <dgm:pt modelId="{DCEA1D30-8D05-EC4D-9D80-06989E25FF3F}" type="pres">
      <dgm:prSet presAssocID="{8B50BF6D-585E-4CF6-B844-E96E8CF66B85}" presName="arrowAndChildren" presStyleCnt="0"/>
      <dgm:spPr/>
    </dgm:pt>
    <dgm:pt modelId="{6ABBAFBD-2E29-0C45-958C-1038D4E354A2}" type="pres">
      <dgm:prSet presAssocID="{8B50BF6D-585E-4CF6-B844-E96E8CF66B85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E019112D-481F-EE43-9BBB-B89F863BE730}" type="pres">
      <dgm:prSet presAssocID="{B62EF4CC-B984-4B02-80AC-A0901389C985}" presName="sp" presStyleCnt="0"/>
      <dgm:spPr/>
    </dgm:pt>
    <dgm:pt modelId="{FC57BA6B-0378-B54B-A176-E88531409417}" type="pres">
      <dgm:prSet presAssocID="{0AF70A48-8F16-4402-A3F6-74407B286384}" presName="arrowAndChildren" presStyleCnt="0"/>
      <dgm:spPr/>
    </dgm:pt>
    <dgm:pt modelId="{95E25A0F-C620-DE4D-B410-7814E38F8FB4}" type="pres">
      <dgm:prSet presAssocID="{0AF70A48-8F16-4402-A3F6-74407B286384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F56564C-2B5C-4D03-A81C-D57BAA4FFFAB}" srcId="{A0C31F30-F344-40DA-A9AE-5AF4E069DDA9}" destId="{FF3617A0-1059-4ECB-862F-B45238245AA9}" srcOrd="3" destOrd="0" parTransId="{61115038-C5FB-43F2-88B9-7CA9F42F85E7}" sibTransId="{6F030E16-607B-4718-945B-756E52C411AC}"/>
    <dgm:cxn modelId="{4F61230D-4819-454C-A6E0-850DC2E623B0}" type="presOf" srcId="{A0C31F30-F344-40DA-A9AE-5AF4E069DDA9}" destId="{4C1D9A50-6AC6-2A42-BB8D-886EC269C09C}" srcOrd="0" destOrd="0" presId="urn:microsoft.com/office/officeart/2005/8/layout/process4"/>
    <dgm:cxn modelId="{DD2C6A33-BEB1-4BC0-AAE5-F51FED9407FE}" srcId="{A0C31F30-F344-40DA-A9AE-5AF4E069DDA9}" destId="{8B50BF6D-585E-4CF6-B844-E96E8CF66B85}" srcOrd="1" destOrd="0" parTransId="{7891606B-B02A-4914-8E0F-011CA3DA8CFA}" sibTransId="{44C91620-7A5F-4B2B-A5C1-30DA5C050950}"/>
    <dgm:cxn modelId="{D4334137-7639-3940-B66E-53F7990F2D61}" type="presOf" srcId="{8B50BF6D-585E-4CF6-B844-E96E8CF66B85}" destId="{6ABBAFBD-2E29-0C45-958C-1038D4E354A2}" srcOrd="0" destOrd="0" presId="urn:microsoft.com/office/officeart/2005/8/layout/process4"/>
    <dgm:cxn modelId="{847F4F84-51DD-40AB-B60F-ED355230EB0E}" srcId="{A0C31F30-F344-40DA-A9AE-5AF4E069DDA9}" destId="{0AF70A48-8F16-4402-A3F6-74407B286384}" srcOrd="0" destOrd="0" parTransId="{0B401B11-FD8A-4557-A1DD-4339A259AE3A}" sibTransId="{B62EF4CC-B984-4B02-80AC-A0901389C985}"/>
    <dgm:cxn modelId="{64926BF9-BA0F-4D49-A4C1-F4A8F265B84C}" type="presOf" srcId="{0AF70A48-8F16-4402-A3F6-74407B286384}" destId="{95E25A0F-C620-DE4D-B410-7814E38F8FB4}" srcOrd="0" destOrd="0" presId="urn:microsoft.com/office/officeart/2005/8/layout/process4"/>
    <dgm:cxn modelId="{976FF4AA-93BF-4FA4-A4FA-7B58E24308E9}" srcId="{A0C31F30-F344-40DA-A9AE-5AF4E069DDA9}" destId="{9F362DD4-0C28-4EAE-9F7B-ACFA92237428}" srcOrd="2" destOrd="0" parTransId="{FC45E8B0-E030-4B63-8CF3-DB09F1EA431C}" sibTransId="{26AF1387-DBC2-4B34-AEC2-2B2E08438030}"/>
    <dgm:cxn modelId="{959F9270-5ECC-5341-9BC0-F194FE6D2A79}" type="presOf" srcId="{FF3617A0-1059-4ECB-862F-B45238245AA9}" destId="{D5A48C22-9F1D-C54C-B61D-403D691243D6}" srcOrd="0" destOrd="0" presId="urn:microsoft.com/office/officeart/2005/8/layout/process4"/>
    <dgm:cxn modelId="{F3926F4B-F2A3-5249-8A79-3CA3F2330740}" type="presOf" srcId="{9F362DD4-0C28-4EAE-9F7B-ACFA92237428}" destId="{3B9DF0E2-C700-0F4F-B571-A419F8675F4F}" srcOrd="0" destOrd="0" presId="urn:microsoft.com/office/officeart/2005/8/layout/process4"/>
    <dgm:cxn modelId="{BDE02B8F-B25A-0140-AC08-3682B4328D6A}" type="presParOf" srcId="{4C1D9A50-6AC6-2A42-BB8D-886EC269C09C}" destId="{755DE635-C592-9540-B685-5284A3FC90C2}" srcOrd="0" destOrd="0" presId="urn:microsoft.com/office/officeart/2005/8/layout/process4"/>
    <dgm:cxn modelId="{23EEA551-700F-A747-9069-A01333D215D1}" type="presParOf" srcId="{755DE635-C592-9540-B685-5284A3FC90C2}" destId="{D5A48C22-9F1D-C54C-B61D-403D691243D6}" srcOrd="0" destOrd="0" presId="urn:microsoft.com/office/officeart/2005/8/layout/process4"/>
    <dgm:cxn modelId="{C3C0D568-E4FC-4944-931F-6BA736D0E177}" type="presParOf" srcId="{4C1D9A50-6AC6-2A42-BB8D-886EC269C09C}" destId="{67FE20DE-49AE-9943-BC49-0B8AF6C093C7}" srcOrd="1" destOrd="0" presId="urn:microsoft.com/office/officeart/2005/8/layout/process4"/>
    <dgm:cxn modelId="{7914D5D2-B1C3-E942-BC21-026CB26E7B7D}" type="presParOf" srcId="{4C1D9A50-6AC6-2A42-BB8D-886EC269C09C}" destId="{82882732-16D5-1246-A3E9-B9290E2EF3CA}" srcOrd="2" destOrd="0" presId="urn:microsoft.com/office/officeart/2005/8/layout/process4"/>
    <dgm:cxn modelId="{13E85957-E3F2-1643-A3B7-3EF851B33E0B}" type="presParOf" srcId="{82882732-16D5-1246-A3E9-B9290E2EF3CA}" destId="{3B9DF0E2-C700-0F4F-B571-A419F8675F4F}" srcOrd="0" destOrd="0" presId="urn:microsoft.com/office/officeart/2005/8/layout/process4"/>
    <dgm:cxn modelId="{4E8655D2-CE4F-B34C-8031-9D4AC07558B4}" type="presParOf" srcId="{4C1D9A50-6AC6-2A42-BB8D-886EC269C09C}" destId="{3891E9E4-561C-F147-BCB9-406286BF239F}" srcOrd="3" destOrd="0" presId="urn:microsoft.com/office/officeart/2005/8/layout/process4"/>
    <dgm:cxn modelId="{A0880B14-B5B3-2D4A-9741-D87D4820543C}" type="presParOf" srcId="{4C1D9A50-6AC6-2A42-BB8D-886EC269C09C}" destId="{DCEA1D30-8D05-EC4D-9D80-06989E25FF3F}" srcOrd="4" destOrd="0" presId="urn:microsoft.com/office/officeart/2005/8/layout/process4"/>
    <dgm:cxn modelId="{BE5E9556-8633-4145-A775-A29B2DA4F90A}" type="presParOf" srcId="{DCEA1D30-8D05-EC4D-9D80-06989E25FF3F}" destId="{6ABBAFBD-2E29-0C45-958C-1038D4E354A2}" srcOrd="0" destOrd="0" presId="urn:microsoft.com/office/officeart/2005/8/layout/process4"/>
    <dgm:cxn modelId="{3050FDC5-20E1-334D-A8C5-6E1C683B4D06}" type="presParOf" srcId="{4C1D9A50-6AC6-2A42-BB8D-886EC269C09C}" destId="{E019112D-481F-EE43-9BBB-B89F863BE730}" srcOrd="5" destOrd="0" presId="urn:microsoft.com/office/officeart/2005/8/layout/process4"/>
    <dgm:cxn modelId="{9F86C86E-9E55-2B45-8DA7-5DA3940FAA14}" type="presParOf" srcId="{4C1D9A50-6AC6-2A42-BB8D-886EC269C09C}" destId="{FC57BA6B-0378-B54B-A176-E88531409417}" srcOrd="6" destOrd="0" presId="urn:microsoft.com/office/officeart/2005/8/layout/process4"/>
    <dgm:cxn modelId="{83978092-F443-574C-AFD2-78FE7C2A76B4}" type="presParOf" srcId="{FC57BA6B-0378-B54B-A176-E88531409417}" destId="{95E25A0F-C620-DE4D-B410-7814E38F8F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E3FF2-6000-1D45-985E-64CDA9A630AE}">
      <dsp:nvSpPr>
        <dsp:cNvPr id="0" name=""/>
        <dsp:cNvSpPr/>
      </dsp:nvSpPr>
      <dsp:spPr>
        <a:xfrm>
          <a:off x="0" y="540"/>
          <a:ext cx="98106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9CED9-9BE2-6D40-B1FF-0D108A2A534C}">
      <dsp:nvSpPr>
        <dsp:cNvPr id="0" name=""/>
        <dsp:cNvSpPr/>
      </dsp:nvSpPr>
      <dsp:spPr>
        <a:xfrm>
          <a:off x="0" y="540"/>
          <a:ext cx="9810604" cy="49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/>
            <a:t>1. Bazična vjerovanja</a:t>
          </a:r>
          <a:endParaRPr lang="en-US" sz="2300" kern="1200"/>
        </a:p>
      </dsp:txBody>
      <dsp:txXfrm>
        <a:off x="0" y="540"/>
        <a:ext cx="9810604" cy="491963"/>
      </dsp:txXfrm>
    </dsp:sp>
    <dsp:sp modelId="{10254D4C-AD1D-0D4A-9F80-97469CF49BF5}">
      <dsp:nvSpPr>
        <dsp:cNvPr id="0" name=""/>
        <dsp:cNvSpPr/>
      </dsp:nvSpPr>
      <dsp:spPr>
        <a:xfrm>
          <a:off x="0" y="492504"/>
          <a:ext cx="98106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DD4B5-5840-F043-A6D6-A7ECDB8CC637}">
      <dsp:nvSpPr>
        <dsp:cNvPr id="0" name=""/>
        <dsp:cNvSpPr/>
      </dsp:nvSpPr>
      <dsp:spPr>
        <a:xfrm>
          <a:off x="0" y="492504"/>
          <a:ext cx="9810604" cy="49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/>
            <a:t>2. Kategorije negativnih bazičnih vjerovanja</a:t>
          </a:r>
          <a:endParaRPr lang="en-US" sz="2300" kern="1200"/>
        </a:p>
      </dsp:txBody>
      <dsp:txXfrm>
        <a:off x="0" y="492504"/>
        <a:ext cx="9810604" cy="491963"/>
      </dsp:txXfrm>
    </dsp:sp>
    <dsp:sp modelId="{1DDB4E9F-B540-8147-80E6-4BE3EE924F2B}">
      <dsp:nvSpPr>
        <dsp:cNvPr id="0" name=""/>
        <dsp:cNvSpPr/>
      </dsp:nvSpPr>
      <dsp:spPr>
        <a:xfrm>
          <a:off x="0" y="984467"/>
          <a:ext cx="98106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029BF-AAAA-5F41-9BAD-001F89A5173A}">
      <dsp:nvSpPr>
        <dsp:cNvPr id="0" name=""/>
        <dsp:cNvSpPr/>
      </dsp:nvSpPr>
      <dsp:spPr>
        <a:xfrm>
          <a:off x="0" y="984467"/>
          <a:ext cx="9810604" cy="49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/>
            <a:t>3. Savjeti za terapeute</a:t>
          </a:r>
          <a:endParaRPr lang="en-US" sz="2300" kern="1200"/>
        </a:p>
      </dsp:txBody>
      <dsp:txXfrm>
        <a:off x="0" y="984467"/>
        <a:ext cx="9810604" cy="491963"/>
      </dsp:txXfrm>
    </dsp:sp>
    <dsp:sp modelId="{0C5EF163-5D07-2543-A86D-7C916084FCDF}">
      <dsp:nvSpPr>
        <dsp:cNvPr id="0" name=""/>
        <dsp:cNvSpPr/>
      </dsp:nvSpPr>
      <dsp:spPr>
        <a:xfrm>
          <a:off x="0" y="1476431"/>
          <a:ext cx="98106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CFA71-8EF1-044E-A781-3B5C5AE99D4E}">
      <dsp:nvSpPr>
        <dsp:cNvPr id="0" name=""/>
        <dsp:cNvSpPr/>
      </dsp:nvSpPr>
      <dsp:spPr>
        <a:xfrm>
          <a:off x="0" y="1476431"/>
          <a:ext cx="9810604" cy="49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/>
            <a:t>4. Identificiranje adaptivnih bazičnih vjerovanja</a:t>
          </a:r>
          <a:endParaRPr lang="en-US" sz="2300" kern="1200"/>
        </a:p>
      </dsp:txBody>
      <dsp:txXfrm>
        <a:off x="0" y="1476431"/>
        <a:ext cx="9810604" cy="491963"/>
      </dsp:txXfrm>
    </dsp:sp>
    <dsp:sp modelId="{FBA5A708-9CD9-1D4F-A631-B27F98C59BAC}">
      <dsp:nvSpPr>
        <dsp:cNvPr id="0" name=""/>
        <dsp:cNvSpPr/>
      </dsp:nvSpPr>
      <dsp:spPr>
        <a:xfrm>
          <a:off x="0" y="1968394"/>
          <a:ext cx="98106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A6469-4C9E-E647-9F80-93E1B7E48A84}">
      <dsp:nvSpPr>
        <dsp:cNvPr id="0" name=""/>
        <dsp:cNvSpPr/>
      </dsp:nvSpPr>
      <dsp:spPr>
        <a:xfrm>
          <a:off x="0" y="1968394"/>
          <a:ext cx="9810604" cy="49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 dirty="0"/>
            <a:t>5. </a:t>
          </a:r>
          <a:r>
            <a:rPr lang="en-US" sz="2300" b="1" kern="1200" baseline="0" dirty="0" err="1"/>
            <a:t>Identificiranje</a:t>
          </a:r>
          <a:r>
            <a:rPr lang="en-US" sz="2300" b="1" kern="1200" baseline="0" dirty="0"/>
            <a:t> </a:t>
          </a:r>
          <a:r>
            <a:rPr lang="en-US" sz="2300" b="1" kern="1200" baseline="0" dirty="0" err="1"/>
            <a:t>disfunkcionalnih</a:t>
          </a:r>
          <a:r>
            <a:rPr lang="en-US" sz="2300" b="1" kern="1200" baseline="0" dirty="0"/>
            <a:t> </a:t>
          </a:r>
          <a:r>
            <a:rPr lang="en-US" sz="2300" b="1" kern="1200" baseline="0" dirty="0" err="1"/>
            <a:t>bazičnih</a:t>
          </a:r>
          <a:r>
            <a:rPr lang="en-US" sz="2300" b="1" kern="1200" baseline="0" dirty="0"/>
            <a:t> </a:t>
          </a:r>
          <a:r>
            <a:rPr lang="en-US" sz="2300" b="1" kern="1200" baseline="0" dirty="0" err="1"/>
            <a:t>vjerovanja</a:t>
          </a:r>
          <a:endParaRPr lang="en-US" sz="2300" kern="1200" dirty="0"/>
        </a:p>
      </dsp:txBody>
      <dsp:txXfrm>
        <a:off x="0" y="1968394"/>
        <a:ext cx="9810604" cy="491963"/>
      </dsp:txXfrm>
    </dsp:sp>
    <dsp:sp modelId="{0974A9ED-E8D3-8A4D-82D4-AA223D95E80F}">
      <dsp:nvSpPr>
        <dsp:cNvPr id="0" name=""/>
        <dsp:cNvSpPr/>
      </dsp:nvSpPr>
      <dsp:spPr>
        <a:xfrm>
          <a:off x="0" y="2460358"/>
          <a:ext cx="98106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E3E24-70D7-B943-AC4A-91322531CABD}">
      <dsp:nvSpPr>
        <dsp:cNvPr id="0" name=""/>
        <dsp:cNvSpPr/>
      </dsp:nvSpPr>
      <dsp:spPr>
        <a:xfrm>
          <a:off x="0" y="2460358"/>
          <a:ext cx="9810604" cy="49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 dirty="0"/>
            <a:t>6. </a:t>
          </a:r>
          <a:r>
            <a:rPr lang="en-US" sz="2300" b="1" kern="1200" baseline="0" dirty="0" err="1"/>
            <a:t>Identificiranje</a:t>
          </a:r>
          <a:r>
            <a:rPr lang="en-US" sz="2300" b="1" kern="1200" baseline="0" dirty="0"/>
            <a:t> </a:t>
          </a:r>
          <a:r>
            <a:rPr lang="en-US" sz="2300" b="1" kern="1200" baseline="0" dirty="0" err="1"/>
            <a:t>disfunkcionalnih</a:t>
          </a:r>
          <a:r>
            <a:rPr lang="en-US" sz="2300" b="1" kern="1200" baseline="0" dirty="0"/>
            <a:t> </a:t>
          </a:r>
          <a:r>
            <a:rPr lang="en-US" sz="2300" b="1" kern="1200" baseline="0" dirty="0" err="1"/>
            <a:t>posredujućih</a:t>
          </a:r>
          <a:r>
            <a:rPr lang="en-US" sz="2300" b="1" kern="1200" baseline="0" dirty="0"/>
            <a:t> </a:t>
          </a:r>
          <a:r>
            <a:rPr lang="en-US" sz="2300" b="1" kern="1200" baseline="0" dirty="0" err="1"/>
            <a:t>vjerovanja</a:t>
          </a:r>
          <a:endParaRPr lang="en-US" sz="2300" kern="1200" dirty="0"/>
        </a:p>
      </dsp:txBody>
      <dsp:txXfrm>
        <a:off x="0" y="2460358"/>
        <a:ext cx="9810604" cy="491963"/>
      </dsp:txXfrm>
    </dsp:sp>
    <dsp:sp modelId="{6246B603-2EB8-7E4E-8186-C52FFB4FF036}">
      <dsp:nvSpPr>
        <dsp:cNvPr id="0" name=""/>
        <dsp:cNvSpPr/>
      </dsp:nvSpPr>
      <dsp:spPr>
        <a:xfrm>
          <a:off x="0" y="2952321"/>
          <a:ext cx="98106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625A3-C5D1-6F44-8821-39DFC7565DF8}">
      <dsp:nvSpPr>
        <dsp:cNvPr id="0" name=""/>
        <dsp:cNvSpPr/>
      </dsp:nvSpPr>
      <dsp:spPr>
        <a:xfrm>
          <a:off x="0" y="2952321"/>
          <a:ext cx="9810604" cy="49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baseline="0" dirty="0"/>
            <a:t>7. Ima li smisla modificirati disfunkcionalno vjerovanje</a:t>
          </a:r>
          <a:endParaRPr lang="en-US" sz="2300" kern="1200" dirty="0"/>
        </a:p>
      </dsp:txBody>
      <dsp:txXfrm>
        <a:off x="0" y="2952321"/>
        <a:ext cx="9810604" cy="491963"/>
      </dsp:txXfrm>
    </dsp:sp>
    <dsp:sp modelId="{75CA6EC4-91B3-FF42-BA14-FEB121A22F60}">
      <dsp:nvSpPr>
        <dsp:cNvPr id="0" name=""/>
        <dsp:cNvSpPr/>
      </dsp:nvSpPr>
      <dsp:spPr>
        <a:xfrm>
          <a:off x="0" y="3444285"/>
          <a:ext cx="98106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4EC99-51D4-2B43-8EF8-14400C4B92C6}">
      <dsp:nvSpPr>
        <dsp:cNvPr id="0" name=""/>
        <dsp:cNvSpPr/>
      </dsp:nvSpPr>
      <dsp:spPr>
        <a:xfrm>
          <a:off x="0" y="3444285"/>
          <a:ext cx="9810604" cy="49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 dirty="0"/>
            <a:t>8. </a:t>
          </a:r>
          <a:r>
            <a:rPr lang="en-US" sz="2300" b="1" kern="1200" baseline="0" dirty="0" err="1"/>
            <a:t>Edukacija</a:t>
          </a:r>
          <a:r>
            <a:rPr lang="en-US" sz="2300" b="1" kern="1200" baseline="0" dirty="0"/>
            <a:t> </a:t>
          </a:r>
          <a:r>
            <a:rPr lang="en-US" sz="2300" b="1" kern="1200" baseline="0" dirty="0" err="1"/>
            <a:t>klijenata</a:t>
          </a:r>
          <a:endParaRPr lang="en-US" sz="2300" kern="1200" dirty="0"/>
        </a:p>
      </dsp:txBody>
      <dsp:txXfrm>
        <a:off x="0" y="3444285"/>
        <a:ext cx="9810604" cy="491963"/>
      </dsp:txXfrm>
    </dsp:sp>
    <dsp:sp modelId="{3093B505-544A-2241-BCF8-71B05F750DA3}">
      <dsp:nvSpPr>
        <dsp:cNvPr id="0" name=""/>
        <dsp:cNvSpPr/>
      </dsp:nvSpPr>
      <dsp:spPr>
        <a:xfrm>
          <a:off x="0" y="3936248"/>
          <a:ext cx="98106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9A1CB-50ED-8C46-BF40-052E219A8909}">
      <dsp:nvSpPr>
        <dsp:cNvPr id="0" name=""/>
        <dsp:cNvSpPr/>
      </dsp:nvSpPr>
      <dsp:spPr>
        <a:xfrm>
          <a:off x="0" y="3936248"/>
          <a:ext cx="9810604" cy="49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 dirty="0"/>
            <a:t>9. </a:t>
          </a:r>
          <a:r>
            <a:rPr lang="en-US" sz="2300" b="1" kern="1200" baseline="0" dirty="0" err="1"/>
            <a:t>Motiviranje</a:t>
          </a:r>
          <a:r>
            <a:rPr lang="en-US" sz="2300" b="1" kern="1200" baseline="0" dirty="0"/>
            <a:t> </a:t>
          </a:r>
          <a:r>
            <a:rPr lang="en-US" sz="2300" b="1" kern="1200" baseline="0" dirty="0" err="1"/>
            <a:t>na</a:t>
          </a:r>
          <a:r>
            <a:rPr lang="en-US" sz="2300" b="1" kern="1200" baseline="0" dirty="0"/>
            <a:t> </a:t>
          </a:r>
          <a:r>
            <a:rPr lang="en-US" sz="2300" b="1" kern="1200" baseline="0" dirty="0" err="1"/>
            <a:t>promjenu</a:t>
          </a:r>
          <a:endParaRPr lang="en-US" sz="2300" kern="1200" dirty="0"/>
        </a:p>
      </dsp:txBody>
      <dsp:txXfrm>
        <a:off x="0" y="3936248"/>
        <a:ext cx="9810604" cy="491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48C22-9F1D-C54C-B61D-403D691243D6}">
      <dsp:nvSpPr>
        <dsp:cNvPr id="0" name=""/>
        <dsp:cNvSpPr/>
      </dsp:nvSpPr>
      <dsp:spPr>
        <a:xfrm>
          <a:off x="0" y="3075655"/>
          <a:ext cx="9810750" cy="6728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3</a:t>
          </a:r>
          <a:r>
            <a:rPr lang="en-US" sz="2400" b="1" kern="1200" dirty="0"/>
            <a:t>) </a:t>
          </a:r>
          <a:r>
            <a:rPr lang="hr-HR" sz="2400" b="1" kern="1200" dirty="0"/>
            <a:t>Aktiviraju </a:t>
          </a:r>
          <a:r>
            <a:rPr lang="hr-HR" sz="2400" b="0" kern="1200" dirty="0"/>
            <a:t>se povezana </a:t>
          </a:r>
          <a:r>
            <a:rPr lang="hr-HR" sz="2400" b="1" kern="1200" dirty="0"/>
            <a:t>vjerovanja</a:t>
          </a:r>
          <a:r>
            <a:rPr lang="hr-HR" sz="2400" kern="1200" dirty="0"/>
            <a:t>, </a:t>
          </a:r>
          <a:r>
            <a:rPr lang="hr-HR" sz="2400" b="1" kern="1200" dirty="0"/>
            <a:t>emocije i strategije</a:t>
          </a:r>
          <a:endParaRPr lang="en-US" sz="2400" b="1" kern="1200" dirty="0"/>
        </a:p>
      </dsp:txBody>
      <dsp:txXfrm>
        <a:off x="0" y="3075655"/>
        <a:ext cx="9810750" cy="672878"/>
      </dsp:txXfrm>
    </dsp:sp>
    <dsp:sp modelId="{3B9DF0E2-C700-0F4F-B571-A419F8675F4F}">
      <dsp:nvSpPr>
        <dsp:cNvPr id="0" name=""/>
        <dsp:cNvSpPr/>
      </dsp:nvSpPr>
      <dsp:spPr>
        <a:xfrm rot="10800000">
          <a:off x="0" y="2050862"/>
          <a:ext cx="9810750" cy="1034886"/>
        </a:xfrm>
        <a:prstGeom prst="upArrowCallout">
          <a:avLst/>
        </a:prstGeom>
        <a:solidFill>
          <a:schemeClr val="accent5">
            <a:hueOff val="-600060"/>
            <a:satOff val="54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2) </a:t>
          </a:r>
          <a:r>
            <a:rPr lang="en-US" sz="2400" kern="1200" dirty="0" err="1"/>
            <a:t>Bazično</a:t>
          </a:r>
          <a:r>
            <a:rPr lang="en-US" sz="2400" kern="1200" dirty="0"/>
            <a:t> </a:t>
          </a:r>
          <a:r>
            <a:rPr lang="en-US" sz="2400" b="1" kern="1200" dirty="0" err="1"/>
            <a:t>vjerovanje</a:t>
          </a:r>
          <a:r>
            <a:rPr lang="en-US" sz="2400" b="1" kern="1200" dirty="0"/>
            <a:t> </a:t>
          </a:r>
          <a:r>
            <a:rPr lang="en-US" sz="2400" b="1" kern="1200" dirty="0" err="1"/>
            <a:t>jača</a:t>
          </a:r>
          <a:endParaRPr lang="en-US" sz="2400" kern="1200" dirty="0"/>
        </a:p>
      </dsp:txBody>
      <dsp:txXfrm rot="10800000">
        <a:off x="0" y="2050862"/>
        <a:ext cx="9810750" cy="672438"/>
      </dsp:txXfrm>
    </dsp:sp>
    <dsp:sp modelId="{6ABBAFBD-2E29-0C45-958C-1038D4E354A2}">
      <dsp:nvSpPr>
        <dsp:cNvPr id="0" name=""/>
        <dsp:cNvSpPr/>
      </dsp:nvSpPr>
      <dsp:spPr>
        <a:xfrm rot="10800000">
          <a:off x="0" y="1026068"/>
          <a:ext cx="9810750" cy="1034886"/>
        </a:xfrm>
        <a:prstGeom prst="upArrowCallout">
          <a:avLst/>
        </a:prstGeom>
        <a:solidFill>
          <a:schemeClr val="accent5">
            <a:hueOff val="-1200121"/>
            <a:satOff val="109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1) </a:t>
          </a:r>
          <a:r>
            <a:rPr lang="en-US" sz="2400" kern="1200" dirty="0" err="1"/>
            <a:t>Osoba</a:t>
          </a:r>
          <a:r>
            <a:rPr lang="en-US" sz="2400" kern="1200" dirty="0"/>
            <a:t> </a:t>
          </a:r>
          <a:r>
            <a:rPr lang="en-US" sz="2400" b="1" kern="1200" dirty="0" err="1"/>
            <a:t>interpretira</a:t>
          </a:r>
          <a:r>
            <a:rPr lang="en-US" sz="2400" b="1" kern="1200" dirty="0"/>
            <a:t> novo </a:t>
          </a:r>
          <a:r>
            <a:rPr lang="en-US" sz="2400" b="1" kern="1200" dirty="0" err="1"/>
            <a:t>iskustvo</a:t>
          </a:r>
          <a:r>
            <a:rPr lang="en-US" sz="2400" b="1" kern="1200" dirty="0"/>
            <a:t> </a:t>
          </a:r>
          <a:r>
            <a:rPr lang="en-US" sz="2400" kern="1200" dirty="0"/>
            <a:t>u </a:t>
          </a:r>
          <a:r>
            <a:rPr lang="en-US" sz="2400" kern="1200" dirty="0" err="1"/>
            <a:t>skladu</a:t>
          </a:r>
          <a:r>
            <a:rPr lang="en-US" sz="2400" kern="1200" dirty="0"/>
            <a:t> s </a:t>
          </a:r>
          <a:r>
            <a:rPr lang="en-US" sz="2400" kern="1200" dirty="0" err="1"/>
            <a:t>bazičnim</a:t>
          </a:r>
          <a:r>
            <a:rPr lang="en-US" sz="2400" kern="1200" dirty="0"/>
            <a:t> </a:t>
          </a:r>
          <a:r>
            <a:rPr lang="en-US" sz="2400" kern="1200" dirty="0" err="1"/>
            <a:t>vjerovanjem</a:t>
          </a:r>
          <a:endParaRPr lang="en-US" sz="2400" kern="1200" dirty="0"/>
        </a:p>
      </dsp:txBody>
      <dsp:txXfrm rot="10800000">
        <a:off x="0" y="1026068"/>
        <a:ext cx="9810750" cy="672438"/>
      </dsp:txXfrm>
    </dsp:sp>
    <dsp:sp modelId="{95E25A0F-C620-DE4D-B410-7814E38F8FB4}">
      <dsp:nvSpPr>
        <dsp:cNvPr id="0" name=""/>
        <dsp:cNvSpPr/>
      </dsp:nvSpPr>
      <dsp:spPr>
        <a:xfrm rot="10800000">
          <a:off x="0" y="1274"/>
          <a:ext cx="9810750" cy="1034886"/>
        </a:xfrm>
        <a:prstGeom prst="upArrowCallout">
          <a:avLst/>
        </a:prstGeom>
        <a:solidFill>
          <a:schemeClr val="accent5">
            <a:hueOff val="-1800181"/>
            <a:satOff val="163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Način aktivacije</a:t>
          </a:r>
          <a:r>
            <a:rPr lang="en-US" sz="2400" kern="1200"/>
            <a:t>:</a:t>
          </a:r>
        </a:p>
      </dsp:txBody>
      <dsp:txXfrm rot="10800000">
        <a:off x="0" y="1274"/>
        <a:ext cx="9810750" cy="672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86A2-3D10-924A-853B-89AE85DACE5D}" type="datetimeFigureOut">
              <a:rPr lang="en-HR" smtClean="0"/>
              <a:t>09/18/2025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B55D7-FA17-B443-8636-99C8B4B23E2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9835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B55D7-FA17-B443-8636-99C8B4B23E27}" type="slidenum">
              <a:rPr lang="en-HR" smtClean="0"/>
              <a:t>21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8160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September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September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89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September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2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September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September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September 18,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6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September 18,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60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September 18,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93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September 18,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0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September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September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September 18,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65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03" r:id="rId7"/>
    <p:sldLayoutId id="2147483804" r:id="rId8"/>
    <p:sldLayoutId id="2147483805" r:id="rId9"/>
    <p:sldLayoutId id="2147483806" r:id="rId10"/>
    <p:sldLayoutId id="214748381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id="{F6F9D846-FB7B-F1AD-4DE3-CE85465B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92" r="8194" b="2"/>
          <a:stretch>
            <a:fillRect/>
          </a:stretch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BA559C-1797-B216-7CDA-7EE16C551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73" y="3246648"/>
            <a:ext cx="4234122" cy="955315"/>
          </a:xfrm>
        </p:spPr>
        <p:txBody>
          <a:bodyPr>
            <a:noAutofit/>
          </a:bodyPr>
          <a:lstStyle/>
          <a:p>
            <a:r>
              <a:rPr lang="en-HR" sz="4000" b="1" dirty="0">
                <a:latin typeface="+mn-lt"/>
                <a:cs typeface="Calibri" panose="020F0502020204030204" pitchFamily="34" charset="0"/>
              </a:rPr>
              <a:t>Vjerovanja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CA232-F49D-7FC4-D434-37A009CF3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99" y="5052324"/>
            <a:ext cx="3439235" cy="955315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</a:pPr>
            <a:endParaRPr lang="en-HR" sz="1400" dirty="0"/>
          </a:p>
          <a:p>
            <a:pPr>
              <a:lnSpc>
                <a:spcPct val="90000"/>
              </a:lnSpc>
            </a:pPr>
            <a:r>
              <a:rPr lang="en-HR" sz="2400" dirty="0">
                <a:cs typeface="Calibri" panose="020F0502020204030204" pitchFamily="34" charset="0"/>
              </a:rPr>
              <a:t>Anita Konjević</a:t>
            </a:r>
          </a:p>
          <a:p>
            <a:pPr>
              <a:lnSpc>
                <a:spcPct val="90000"/>
              </a:lnSpc>
            </a:pPr>
            <a:r>
              <a:rPr lang="en-HR" sz="2400" dirty="0">
                <a:cs typeface="Calibri" panose="020F0502020204030204" pitchFamily="34" charset="0"/>
              </a:rPr>
              <a:t>20.9.2025.</a:t>
            </a:r>
          </a:p>
        </p:txBody>
      </p:sp>
    </p:spTree>
    <p:extLst>
      <p:ext uri="{BB962C8B-B14F-4D97-AF65-F5344CB8AC3E}">
        <p14:creationId xmlns:p14="http://schemas.microsoft.com/office/powerpoint/2010/main" val="282033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3CDE1-E104-A317-E6FA-59615BA1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1" y="609601"/>
            <a:ext cx="6177722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err="1"/>
              <a:t>Identificiranje</a:t>
            </a:r>
            <a:r>
              <a:rPr lang="en-US" sz="2400" b="1"/>
              <a:t> DISFUNKCIONALNIH </a:t>
            </a:r>
            <a:r>
              <a:rPr lang="en-US" sz="2400" b="1" err="1"/>
              <a:t>BAZIČnih</a:t>
            </a:r>
            <a:r>
              <a:rPr lang="en-US" sz="2400" b="1"/>
              <a:t> </a:t>
            </a:r>
            <a:r>
              <a:rPr lang="en-US" sz="2400" b="1" err="1"/>
              <a:t>vjerovanja</a:t>
            </a:r>
            <a:endParaRPr lang="en-HR" sz="2400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BB099A1-BB68-1F56-7464-10502B5A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384734"/>
            <a:ext cx="3391756" cy="4492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9651-A767-F9E2-7A9C-78B21B708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61" y="2225039"/>
            <a:ext cx="6177722" cy="402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Tehnika</a:t>
            </a:r>
            <a:r>
              <a:rPr lang="en-US" b="1" dirty="0"/>
              <a:t> </a:t>
            </a:r>
            <a:r>
              <a:rPr lang="en-US" b="1" dirty="0" err="1"/>
              <a:t>silazne</a:t>
            </a:r>
            <a:r>
              <a:rPr lang="en-US" b="1" dirty="0"/>
              <a:t> </a:t>
            </a:r>
            <a:r>
              <a:rPr lang="en-US" b="1" dirty="0" err="1"/>
              <a:t>strelice</a:t>
            </a:r>
            <a:endParaRPr lang="en-US" b="1" dirty="0"/>
          </a:p>
          <a:p>
            <a:pPr marL="742950" marR="0" lvl="1" indent="-285750" fontAlgn="auto"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i="1" dirty="0"/>
              <a:t>identificirati ključnu NAM i pitati klijenta o značenju te misli (što to govori o njemu?)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Primjeri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„</a:t>
            </a:r>
            <a:r>
              <a:rPr lang="en-US" i="1" dirty="0" err="1"/>
              <a:t>Ako</a:t>
            </a:r>
            <a:r>
              <a:rPr lang="en-US" i="1" dirty="0"/>
              <a:t> je to </a:t>
            </a:r>
            <a:r>
              <a:rPr lang="en-US" i="1" dirty="0" err="1"/>
              <a:t>istina</a:t>
            </a:r>
            <a:r>
              <a:rPr lang="en-US" i="1" dirty="0"/>
              <a:t>, pa 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onda</a:t>
            </a:r>
            <a:r>
              <a:rPr lang="en-US" i="1" dirty="0"/>
              <a:t>?“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„</a:t>
            </a:r>
            <a:r>
              <a:rPr lang="en-US" i="1" dirty="0" err="1"/>
              <a:t>Što</a:t>
            </a:r>
            <a:r>
              <a:rPr lang="en-US" i="1" dirty="0"/>
              <a:t> je </a:t>
            </a:r>
            <a:r>
              <a:rPr lang="en-US" i="1" dirty="0" err="1"/>
              <a:t>najgore</a:t>
            </a:r>
            <a:r>
              <a:rPr lang="en-US" i="1" dirty="0"/>
              <a:t> u tome?“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„Koji je </a:t>
            </a:r>
            <a:r>
              <a:rPr lang="en-US" i="1" dirty="0" err="1"/>
              <a:t>najgori</a:t>
            </a:r>
            <a:r>
              <a:rPr lang="en-US" i="1" dirty="0"/>
              <a:t> </a:t>
            </a:r>
            <a:r>
              <a:rPr lang="en-US" i="1" dirty="0" err="1"/>
              <a:t>dio</a:t>
            </a:r>
            <a:r>
              <a:rPr lang="en-US" i="1" dirty="0"/>
              <a:t> toga?“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 taj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b="1" dirty="0"/>
              <a:t>od </a:t>
            </a:r>
            <a:r>
              <a:rPr lang="en-US" b="1" dirty="0" err="1"/>
              <a:t>automatske</a:t>
            </a:r>
            <a:r>
              <a:rPr lang="en-US" b="1" dirty="0"/>
              <a:t> </a:t>
            </a:r>
            <a:r>
              <a:rPr lang="en-US" b="1" dirty="0" err="1"/>
              <a:t>misli</a:t>
            </a:r>
            <a:r>
              <a:rPr lang="en-US" b="1" dirty="0"/>
              <a:t> do </a:t>
            </a:r>
            <a:r>
              <a:rPr lang="en-US" b="1" dirty="0" err="1"/>
              <a:t>bazičnog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Ova </a:t>
            </a:r>
            <a:r>
              <a:rPr lang="en-US" dirty="0" err="1"/>
              <a:t>tehnika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ne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prvim</a:t>
            </a:r>
            <a:r>
              <a:rPr lang="en-US" dirty="0"/>
              <a:t> </a:t>
            </a:r>
            <a:r>
              <a:rPr lang="en-US" dirty="0" err="1"/>
              <a:t>seansama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izazvati</a:t>
            </a:r>
            <a:r>
              <a:rPr lang="en-US" dirty="0"/>
              <a:t> jake </a:t>
            </a:r>
            <a:r>
              <a:rPr lang="en-US" dirty="0" err="1"/>
              <a:t>emocije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1D5B9-024B-5329-1029-DD3F5F6EC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24796A-C1F6-4B21-B963-70E55A144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62542" y="650765"/>
                  <a:pt x="11942810" y="654842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3697" y="740068"/>
                  <a:pt x="11675363" y="758566"/>
                  <a:pt x="11656818" y="769062"/>
                </a:cubicBezTo>
                <a:cubicBezTo>
                  <a:pt x="11625284" y="783558"/>
                  <a:pt x="11554969" y="799151"/>
                  <a:pt x="11501920" y="813109"/>
                </a:cubicBezTo>
                <a:cubicBezTo>
                  <a:pt x="11454695" y="835456"/>
                  <a:pt x="11390520" y="825328"/>
                  <a:pt x="11338523" y="852810"/>
                </a:cubicBezTo>
                <a:cubicBezTo>
                  <a:pt x="11359787" y="876196"/>
                  <a:pt x="11199516" y="937717"/>
                  <a:pt x="11228040" y="958953"/>
                </a:cubicBezTo>
                <a:cubicBezTo>
                  <a:pt x="11228306" y="989423"/>
                  <a:pt x="11195223" y="1012070"/>
                  <a:pt x="11193568" y="1039464"/>
                </a:cubicBezTo>
                <a:cubicBezTo>
                  <a:pt x="11162876" y="1085947"/>
                  <a:pt x="11137185" y="1048589"/>
                  <a:pt x="11120819" y="1126133"/>
                </a:cubicBezTo>
                <a:cubicBezTo>
                  <a:pt x="11102484" y="1167191"/>
                  <a:pt x="11052637" y="1154700"/>
                  <a:pt x="11028687" y="1199018"/>
                </a:cubicBezTo>
                <a:lnTo>
                  <a:pt x="10815658" y="1287849"/>
                </a:lnTo>
                <a:cubicBezTo>
                  <a:pt x="10788450" y="1285136"/>
                  <a:pt x="10703766" y="1299362"/>
                  <a:pt x="10679906" y="1324988"/>
                </a:cubicBezTo>
                <a:cubicBezTo>
                  <a:pt x="10679874" y="1319534"/>
                  <a:pt x="10639666" y="1317757"/>
                  <a:pt x="10636304" y="1317928"/>
                </a:cubicBezTo>
                <a:lnTo>
                  <a:pt x="10573203" y="1351996"/>
                </a:lnTo>
                <a:cubicBezTo>
                  <a:pt x="10559779" y="1354649"/>
                  <a:pt x="10512149" y="1357988"/>
                  <a:pt x="10513263" y="1350756"/>
                </a:cubicBezTo>
                <a:lnTo>
                  <a:pt x="10464012" y="1391778"/>
                </a:lnTo>
                <a:cubicBezTo>
                  <a:pt x="10423640" y="1376337"/>
                  <a:pt x="10438452" y="1415603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275106" y="1425375"/>
                  <a:pt x="10333678" y="1459760"/>
                  <a:pt x="10264922" y="1472107"/>
                </a:cubicBezTo>
                <a:cubicBezTo>
                  <a:pt x="10202958" y="1479098"/>
                  <a:pt x="10140026" y="1496808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45595" y="1716106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82974" y="1903887"/>
                  <a:pt x="8546739" y="1852067"/>
                  <a:pt x="8495949" y="1902425"/>
                </a:cubicBezTo>
                <a:cubicBezTo>
                  <a:pt x="8427249" y="190760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45936" y="1763820"/>
                  <a:pt x="7491452" y="188848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7023103" y="1812698"/>
                  <a:pt x="6917124" y="1837109"/>
                </a:cubicBezTo>
                <a:cubicBezTo>
                  <a:pt x="6877603" y="1902702"/>
                  <a:pt x="6892534" y="1847120"/>
                  <a:pt x="6837145" y="1870724"/>
                </a:cubicBezTo>
                <a:cubicBezTo>
                  <a:pt x="6837564" y="1818835"/>
                  <a:pt x="6774797" y="1914502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700779" y="1907344"/>
                </a:lnTo>
                <a:lnTo>
                  <a:pt x="6672513" y="1926452"/>
                </a:lnTo>
                <a:cubicBezTo>
                  <a:pt x="6661340" y="1931795"/>
                  <a:pt x="6648626" y="1935420"/>
                  <a:pt x="6633549" y="1936255"/>
                </a:cubicBezTo>
                <a:cubicBezTo>
                  <a:pt x="6577487" y="1918608"/>
                  <a:pt x="6514284" y="1994298"/>
                  <a:pt x="6444344" y="1969663"/>
                </a:cubicBezTo>
                <a:cubicBezTo>
                  <a:pt x="6419228" y="1965060"/>
                  <a:pt x="6345188" y="1978090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197253" y="2025805"/>
                  <a:pt x="6172998" y="2076097"/>
                  <a:pt x="6142310" y="2092510"/>
                </a:cubicBezTo>
                <a:cubicBezTo>
                  <a:pt x="6109012" y="2074635"/>
                  <a:pt x="6077468" y="2126693"/>
                  <a:pt x="6007916" y="2143752"/>
                </a:cubicBezTo>
                <a:cubicBezTo>
                  <a:pt x="5971122" y="2122806"/>
                  <a:pt x="5961132" y="2155600"/>
                  <a:pt x="5894610" y="2130684"/>
                </a:cubicBezTo>
                <a:cubicBezTo>
                  <a:pt x="5862904" y="2132950"/>
                  <a:pt x="5874801" y="2153974"/>
                  <a:pt x="5817682" y="2157358"/>
                </a:cubicBezTo>
                <a:cubicBezTo>
                  <a:pt x="5714062" y="2126880"/>
                  <a:pt x="5671650" y="2172824"/>
                  <a:pt x="5591469" y="2178389"/>
                </a:cubicBezTo>
                <a:cubicBezTo>
                  <a:pt x="5502264" y="2190142"/>
                  <a:pt x="5536340" y="2207288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25431" y="2211442"/>
                  <a:pt x="5342455" y="2259851"/>
                  <a:pt x="5291263" y="2239182"/>
                </a:cubicBezTo>
                <a:cubicBezTo>
                  <a:pt x="5306347" y="2263964"/>
                  <a:pt x="5213539" y="2266092"/>
                  <a:pt x="5240857" y="2289444"/>
                </a:cubicBezTo>
                <a:cubicBezTo>
                  <a:pt x="5219918" y="2319202"/>
                  <a:pt x="5195143" y="2282479"/>
                  <a:pt x="5173523" y="2309057"/>
                </a:cubicBezTo>
                <a:cubicBezTo>
                  <a:pt x="5143898" y="2320355"/>
                  <a:pt x="5183399" y="2277184"/>
                  <a:pt x="5148543" y="2282356"/>
                </a:cubicBezTo>
                <a:cubicBezTo>
                  <a:pt x="5107618" y="2293388"/>
                  <a:pt x="5094122" y="2245019"/>
                  <a:pt x="5079548" y="2313485"/>
                </a:cubicBezTo>
                <a:cubicBezTo>
                  <a:pt x="5031869" y="2307804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26864" y="3266436"/>
                  <a:pt x="863490" y="3291254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92856" y="3399551"/>
                  <a:pt x="399613" y="3365059"/>
                  <a:pt x="349402" y="3380897"/>
                </a:cubicBezTo>
                <a:cubicBezTo>
                  <a:pt x="299189" y="3396735"/>
                  <a:pt x="242632" y="3446393"/>
                  <a:pt x="192183" y="3460075"/>
                </a:cubicBezTo>
                <a:cubicBezTo>
                  <a:pt x="141735" y="3473757"/>
                  <a:pt x="105425" y="3449353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8BB10-3F95-DC7E-C350-AE71B54E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b="1" err="1"/>
              <a:t>Identificiranje</a:t>
            </a:r>
            <a:r>
              <a:rPr lang="en-US" b="1"/>
              <a:t> DISFUNKCIONALNIH </a:t>
            </a:r>
            <a:r>
              <a:rPr lang="en-US" b="1" err="1"/>
              <a:t>BAZIČnih</a:t>
            </a:r>
            <a:r>
              <a:rPr lang="en-US" b="1"/>
              <a:t> </a:t>
            </a:r>
            <a:r>
              <a:rPr lang="en-US" b="1" err="1"/>
              <a:t>vjerovanja</a:t>
            </a:r>
            <a:endParaRPr lang="en-HR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803" y="1958614"/>
            <a:ext cx="3681516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F77DD-ED43-2893-3CD1-4588748F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52" y="2169782"/>
            <a:ext cx="3222790" cy="3522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E69F-1584-8F24-7760-8507B11D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900" y="2162755"/>
            <a:ext cx="5954298" cy="409162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Bazična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b="1" dirty="0"/>
              <a:t> </a:t>
            </a:r>
            <a:r>
              <a:rPr lang="en-US" b="1" dirty="0" err="1"/>
              <a:t>izražena</a:t>
            </a:r>
            <a:r>
              <a:rPr lang="en-US" b="1" dirty="0"/>
              <a:t> u </a:t>
            </a:r>
            <a:r>
              <a:rPr lang="en-US" b="1" dirty="0" err="1"/>
              <a:t>obliku</a:t>
            </a:r>
            <a:r>
              <a:rPr lang="en-US" b="1" dirty="0"/>
              <a:t> </a:t>
            </a:r>
            <a:r>
              <a:rPr lang="en-US" b="1" dirty="0" err="1"/>
              <a:t>negativnih</a:t>
            </a:r>
            <a:r>
              <a:rPr lang="en-US" b="1" dirty="0"/>
              <a:t> </a:t>
            </a:r>
            <a:r>
              <a:rPr lang="en-US" b="1" dirty="0" err="1"/>
              <a:t>automatskih</a:t>
            </a:r>
            <a:r>
              <a:rPr lang="en-US" b="1" dirty="0"/>
              <a:t> </a:t>
            </a:r>
            <a:r>
              <a:rPr lang="en-US" b="1" dirty="0" err="1"/>
              <a:t>misli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izravno</a:t>
            </a:r>
            <a:r>
              <a:rPr lang="en-US" dirty="0"/>
              <a:t> </a:t>
            </a:r>
            <a:r>
              <a:rPr lang="en-US" dirty="0" err="1"/>
              <a:t>izgovoriti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bazično</a:t>
            </a:r>
            <a:r>
              <a:rPr lang="en-US" dirty="0"/>
              <a:t> </a:t>
            </a:r>
            <a:r>
              <a:rPr lang="en-US" dirty="0" err="1"/>
              <a:t>vjerovanje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Primjer</a:t>
            </a:r>
            <a:r>
              <a:rPr lang="en-US" dirty="0"/>
              <a:t>: </a:t>
            </a:r>
            <a:r>
              <a:rPr lang="en-US" i="1" dirty="0"/>
              <a:t>„</a:t>
            </a:r>
            <a:r>
              <a:rPr lang="en-US" i="1" dirty="0" err="1"/>
              <a:t>Ništa</a:t>
            </a:r>
            <a:r>
              <a:rPr lang="en-US" i="1" dirty="0"/>
              <a:t> ne </a:t>
            </a:r>
            <a:r>
              <a:rPr lang="en-US" i="1" dirty="0" err="1"/>
              <a:t>mogu</a:t>
            </a:r>
            <a:r>
              <a:rPr lang="en-US" i="1" dirty="0"/>
              <a:t> </a:t>
            </a:r>
            <a:r>
              <a:rPr lang="en-US" i="1" dirty="0" err="1"/>
              <a:t>napraviti</a:t>
            </a:r>
            <a:r>
              <a:rPr lang="en-US" i="1" dirty="0"/>
              <a:t> </a:t>
            </a:r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treba</a:t>
            </a:r>
            <a:r>
              <a:rPr lang="en-US" i="1" dirty="0"/>
              <a:t>. Ja </a:t>
            </a:r>
            <a:r>
              <a:rPr lang="en-US" i="1" dirty="0" err="1"/>
              <a:t>sam</a:t>
            </a:r>
            <a:r>
              <a:rPr lang="en-US" i="1" dirty="0"/>
              <a:t> </a:t>
            </a:r>
            <a:r>
              <a:rPr lang="en-US" i="1" dirty="0" err="1"/>
              <a:t>nesposoban</a:t>
            </a:r>
            <a:r>
              <a:rPr lang="en-US" i="1" dirty="0"/>
              <a:t>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Pretpostavljati o </a:t>
            </a:r>
            <a:r>
              <a:rPr lang="hr-HR" dirty="0" err="1"/>
              <a:t>klijentovom</a:t>
            </a:r>
            <a:r>
              <a:rPr lang="hr-HR" dirty="0"/>
              <a:t> BV i pitati klijenta o valjanosti te pretpostavke.</a:t>
            </a:r>
          </a:p>
          <a:p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b="1" dirty="0" err="1"/>
              <a:t>popis</a:t>
            </a:r>
            <a:r>
              <a:rPr lang="en-US" b="1" dirty="0"/>
              <a:t> </a:t>
            </a:r>
            <a:r>
              <a:rPr lang="en-US" b="1" dirty="0" err="1"/>
              <a:t>bazičnih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odabrao</a:t>
            </a:r>
            <a:r>
              <a:rPr lang="en-US" dirty="0"/>
              <a:t> ono </a:t>
            </a:r>
            <a:r>
              <a:rPr lang="en-US" dirty="0" err="1"/>
              <a:t>koje</a:t>
            </a:r>
            <a:r>
              <a:rPr lang="en-US" dirty="0"/>
              <a:t> ga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189D-D140-CFC0-064B-70D64DD6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R" sz="31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IDENTIFICIRANJE disfunkcionalnih POSREDujućih VJEROVANJA</a:t>
            </a:r>
            <a:r>
              <a:rPr lang="en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n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E44AD-644F-36C9-E431-37457A685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Posredna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b="1" dirty="0" err="1"/>
              <a:t>pretpostavke</a:t>
            </a:r>
            <a:r>
              <a:rPr lang="en-US" b="1" dirty="0"/>
              <a:t>, </a:t>
            </a:r>
            <a:r>
              <a:rPr lang="en-US" b="1" dirty="0" err="1"/>
              <a:t>stavove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pravila</a:t>
            </a:r>
            <a:r>
              <a:rPr lang="en-US" dirty="0"/>
              <a:t>.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identificirati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tehnikama</a:t>
            </a:r>
            <a:r>
              <a:rPr lang="en-US" dirty="0"/>
              <a:t>:</a:t>
            </a:r>
          </a:p>
          <a:p>
            <a:pPr marL="457200" lvl="1"/>
            <a:endParaRPr lang="en-US" dirty="0"/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Posredujuća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b="1" dirty="0"/>
              <a:t> </a:t>
            </a:r>
            <a:r>
              <a:rPr lang="en-US" b="1" dirty="0" err="1"/>
              <a:t>izražena</a:t>
            </a:r>
            <a:r>
              <a:rPr lang="en-US" b="1" dirty="0"/>
              <a:t>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negativne</a:t>
            </a:r>
            <a:r>
              <a:rPr lang="en-US" b="1" dirty="0"/>
              <a:t> </a:t>
            </a:r>
            <a:r>
              <a:rPr lang="en-US" b="1" dirty="0" err="1"/>
              <a:t>automatske</a:t>
            </a:r>
            <a:r>
              <a:rPr lang="en-US" b="1" dirty="0"/>
              <a:t> </a:t>
            </a:r>
            <a:r>
              <a:rPr lang="en-US" b="1" dirty="0" err="1"/>
              <a:t>misli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automatskih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je </a:t>
            </a:r>
            <a:r>
              <a:rPr lang="en-US" dirty="0" err="1"/>
              <a:t>specifična</a:t>
            </a:r>
            <a:r>
              <a:rPr lang="en-US" dirty="0"/>
              <a:t> za </a:t>
            </a:r>
            <a:r>
              <a:rPr lang="en-US" dirty="0" err="1"/>
              <a:t>situaciju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„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trebao</a:t>
            </a:r>
            <a:r>
              <a:rPr lang="en-US" dirty="0"/>
              <a:t> </a:t>
            </a:r>
            <a:r>
              <a:rPr lang="en-US" dirty="0" err="1"/>
              <a:t>iznevjeriti</a:t>
            </a:r>
            <a:r>
              <a:rPr lang="en-US" dirty="0"/>
              <a:t> </a:t>
            </a:r>
            <a:r>
              <a:rPr lang="en-US" dirty="0" err="1"/>
              <a:t>prijatelja</a:t>
            </a:r>
            <a:r>
              <a:rPr lang="en-US" dirty="0"/>
              <a:t>…“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„</a:t>
            </a:r>
            <a:r>
              <a:rPr lang="en-US" dirty="0" err="1"/>
              <a:t>Loše</a:t>
            </a:r>
            <a:r>
              <a:rPr lang="en-US" dirty="0"/>
              <a:t> je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zaboravio</a:t>
            </a:r>
            <a:r>
              <a:rPr lang="en-US" dirty="0"/>
              <a:t> </a:t>
            </a:r>
            <a:r>
              <a:rPr lang="en-US" dirty="0" err="1"/>
              <a:t>rođendan</a:t>
            </a:r>
            <a:r>
              <a:rPr lang="en-US" dirty="0"/>
              <a:t>…“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No,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automatske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općenitije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vrijede</a:t>
            </a:r>
            <a:r>
              <a:rPr lang="en-US" dirty="0"/>
              <a:t>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situacijama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„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trebao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od </a:t>
            </a:r>
            <a:r>
              <a:rPr lang="en-US" dirty="0" err="1"/>
              <a:t>sebe</a:t>
            </a:r>
            <a:r>
              <a:rPr lang="en-US" dirty="0"/>
              <a:t>.“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„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pokušam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, </a:t>
            </a:r>
            <a:r>
              <a:rPr lang="en-US" dirty="0" err="1"/>
              <a:t>doživjet</a:t>
            </a:r>
            <a:r>
              <a:rPr lang="en-US" dirty="0"/>
              <a:t>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neuspjeh</a:t>
            </a:r>
            <a:r>
              <a:rPr lang="en-US" dirty="0"/>
              <a:t>.“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Ovakve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automatske</a:t>
            </a:r>
            <a:r>
              <a:rPr lang="en-US" b="1" dirty="0"/>
              <a:t> </a:t>
            </a:r>
            <a:r>
              <a:rPr lang="en-US" b="1" dirty="0" err="1"/>
              <a:t>misli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posredna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dirty="0"/>
              <a:t>.</a:t>
            </a:r>
          </a:p>
          <a:p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2D190-B766-5E10-0C90-5F9460E5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78" y="3184329"/>
            <a:ext cx="2493963" cy="26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9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E923-5C98-F0CB-51DB-6F8143AE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sz="2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IDENTIFICIRANJE disfunkcionalnih POSREDujućih VJEROVANJA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54178-8DF1-3AAE-76D7-F41D2674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Izravno</a:t>
            </a:r>
            <a:r>
              <a:rPr lang="en-US" b="1" dirty="0"/>
              <a:t> </a:t>
            </a:r>
            <a:r>
              <a:rPr lang="en-US" b="1" dirty="0" err="1"/>
              <a:t>izazivanje</a:t>
            </a:r>
            <a:r>
              <a:rPr lang="en-US" b="1" dirty="0"/>
              <a:t> </a:t>
            </a:r>
            <a:r>
              <a:rPr lang="en-US" b="1" dirty="0" err="1"/>
              <a:t>posredujućih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Mnoga</a:t>
            </a:r>
            <a:r>
              <a:rPr lang="en-US" dirty="0"/>
              <a:t> </a:t>
            </a:r>
            <a:r>
              <a:rPr lang="en-US" dirty="0" err="1"/>
              <a:t>posredujuća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b="1" dirty="0" err="1"/>
              <a:t>disfunkcionalne</a:t>
            </a:r>
            <a:r>
              <a:rPr lang="en-US" b="1" dirty="0"/>
              <a:t> </a:t>
            </a:r>
            <a:r>
              <a:rPr lang="en-US" b="1" dirty="0" err="1"/>
              <a:t>strategije</a:t>
            </a:r>
            <a:r>
              <a:rPr lang="en-US" b="1" dirty="0"/>
              <a:t> </a:t>
            </a:r>
            <a:r>
              <a:rPr lang="en-US" b="1" dirty="0" err="1"/>
              <a:t>suočavanja</a:t>
            </a:r>
            <a:r>
              <a:rPr lang="en-US" dirty="0"/>
              <a:t>. </a:t>
            </a:r>
            <a:r>
              <a:rPr lang="en-US" dirty="0" err="1"/>
              <a:t>Terapeut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pitanjima</a:t>
            </a:r>
            <a:r>
              <a:rPr lang="en-US" dirty="0"/>
              <a:t> </a:t>
            </a:r>
            <a:r>
              <a:rPr lang="en-US" dirty="0" err="1"/>
              <a:t>otkriti</a:t>
            </a:r>
            <a:r>
              <a:rPr lang="en-US" dirty="0"/>
              <a:t> </a:t>
            </a:r>
            <a:r>
              <a:rPr lang="en-US" dirty="0" err="1"/>
              <a:t>značenje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stavova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err="1"/>
              <a:t>Primjeri</a:t>
            </a:r>
            <a:r>
              <a:rPr lang="en-US" b="1" dirty="0"/>
              <a:t> </a:t>
            </a:r>
            <a:r>
              <a:rPr lang="en-US" b="1" dirty="0" err="1"/>
              <a:t>dijaloga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„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tvoje</a:t>
            </a:r>
            <a:r>
              <a:rPr lang="en-US" dirty="0"/>
              <a:t> </a:t>
            </a:r>
            <a:r>
              <a:rPr lang="en-US" dirty="0" err="1"/>
              <a:t>vjerovanje</a:t>
            </a:r>
            <a:r>
              <a:rPr lang="en-US" dirty="0"/>
              <a:t> o </a:t>
            </a:r>
            <a:r>
              <a:rPr lang="en-US" dirty="0" err="1"/>
              <a:t>traženju</a:t>
            </a:r>
            <a:r>
              <a:rPr lang="en-US" dirty="0"/>
              <a:t> </a:t>
            </a:r>
            <a:r>
              <a:rPr lang="en-US" dirty="0" err="1"/>
              <a:t>pomoći</a:t>
            </a:r>
            <a:r>
              <a:rPr lang="en-US" dirty="0"/>
              <a:t>?“ → „To je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slabosti</a:t>
            </a:r>
            <a:r>
              <a:rPr lang="en-US" dirty="0"/>
              <a:t>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„</a:t>
            </a:r>
            <a:r>
              <a:rPr lang="en-US" dirty="0" err="1"/>
              <a:t>Što</a:t>
            </a:r>
            <a:r>
              <a:rPr lang="en-US" dirty="0"/>
              <a:t> bi </a:t>
            </a:r>
            <a:r>
              <a:rPr lang="en-US" dirty="0" err="1"/>
              <a:t>značilo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ne </a:t>
            </a:r>
            <a:r>
              <a:rPr lang="en-US" dirty="0" err="1"/>
              <a:t>postigneš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?“ → „Bio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inferioran</a:t>
            </a:r>
            <a:r>
              <a:rPr lang="en-US" dirty="0"/>
              <a:t>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„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loše</a:t>
            </a:r>
            <a:r>
              <a:rPr lang="en-US" dirty="0"/>
              <a:t> u </a:t>
            </a:r>
            <a:r>
              <a:rPr lang="en-US" dirty="0" err="1"/>
              <a:t>doživljavanju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emocija</a:t>
            </a:r>
            <a:r>
              <a:rPr lang="en-US" dirty="0"/>
              <a:t>?“ → „</a:t>
            </a:r>
            <a:r>
              <a:rPr lang="en-US" dirty="0" err="1"/>
              <a:t>Izgubit</a:t>
            </a:r>
            <a:r>
              <a:rPr lang="en-US" dirty="0"/>
              <a:t>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.“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pravilo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pretvoriti</a:t>
            </a:r>
            <a:r>
              <a:rPr lang="en-US" dirty="0"/>
              <a:t> u </a:t>
            </a:r>
            <a:r>
              <a:rPr lang="en-US" dirty="0" err="1"/>
              <a:t>pretpostavku</a:t>
            </a:r>
            <a:r>
              <a:rPr lang="en-US" dirty="0"/>
              <a:t> –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b="1" dirty="0" err="1"/>
              <a:t>pretpostavke</a:t>
            </a:r>
            <a:r>
              <a:rPr lang="en-US" b="1" dirty="0"/>
              <a:t> </a:t>
            </a:r>
            <a:r>
              <a:rPr lang="en-US" b="1" dirty="0" err="1"/>
              <a:t>povezuju</a:t>
            </a:r>
            <a:r>
              <a:rPr lang="en-US" b="1" dirty="0"/>
              <a:t> </a:t>
            </a:r>
            <a:r>
              <a:rPr lang="en-US" b="1" dirty="0" err="1"/>
              <a:t>ponašanje</a:t>
            </a:r>
            <a:r>
              <a:rPr lang="en-US" b="1" dirty="0"/>
              <a:t> s </a:t>
            </a:r>
            <a:r>
              <a:rPr lang="en-US" b="1" dirty="0" err="1"/>
              <a:t>bazičnim</a:t>
            </a:r>
            <a:r>
              <a:rPr lang="en-US" b="1" dirty="0"/>
              <a:t> </a:t>
            </a:r>
            <a:r>
              <a:rPr lang="en-US" b="1" dirty="0" err="1"/>
              <a:t>vjerovanjem</a:t>
            </a:r>
            <a:r>
              <a:rPr lang="en-US" dirty="0"/>
              <a:t>.</a:t>
            </a:r>
          </a:p>
          <a:p>
            <a:endParaRPr lang="en-HR" dirty="0"/>
          </a:p>
          <a:p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45454-CEC2-5FCB-6CBB-7307E32C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258" y="3128567"/>
            <a:ext cx="1693863" cy="18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8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D09D-4F2F-6EFA-6810-90F2E1BE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sz="2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IDENTIFICIRANJE disfunkcionalnih POSREDujućih VJEROVANJA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CB173-468B-DD9A-E6BA-C3FAF88D1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Primjena</a:t>
            </a:r>
            <a:r>
              <a:rPr lang="en-US" b="1" dirty="0"/>
              <a:t> </a:t>
            </a:r>
            <a:r>
              <a:rPr lang="en-US" b="1" dirty="0" err="1"/>
              <a:t>Upitnika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Upitnici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pomoći</a:t>
            </a:r>
            <a:r>
              <a:rPr lang="en-US" dirty="0"/>
              <a:t> u </a:t>
            </a:r>
            <a:r>
              <a:rPr lang="en-US" dirty="0" err="1"/>
              <a:t>otkrivanju</a:t>
            </a:r>
            <a:r>
              <a:rPr lang="en-US" dirty="0"/>
              <a:t> </a:t>
            </a:r>
            <a:r>
              <a:rPr lang="en-US" dirty="0" err="1"/>
              <a:t>problematičnih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Dysfunctional Attitude Scale</a:t>
            </a:r>
            <a:r>
              <a:rPr lang="en-US" b="1" dirty="0"/>
              <a:t> </a:t>
            </a:r>
            <a:r>
              <a:rPr lang="en-US" dirty="0"/>
              <a:t>(Weissman &amp; Beck, 1978)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Personality Belief Questionnaire</a:t>
            </a:r>
            <a:r>
              <a:rPr lang="en-US" b="1" dirty="0"/>
              <a:t> </a:t>
            </a:r>
            <a:r>
              <a:rPr lang="en-US" dirty="0"/>
              <a:t>(Beck &amp; Beck, 1991)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korisno</a:t>
            </a:r>
            <a:r>
              <a:rPr lang="en-US" dirty="0"/>
              <a:t> za </a:t>
            </a:r>
            <a:r>
              <a:rPr lang="en-US" dirty="0" err="1"/>
              <a:t>klijente</a:t>
            </a:r>
            <a:r>
              <a:rPr lang="en-US" dirty="0"/>
              <a:t> koji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o </a:t>
            </a:r>
            <a:r>
              <a:rPr lang="en-US" dirty="0" err="1"/>
              <a:t>doživljavanju</a:t>
            </a:r>
            <a:r>
              <a:rPr lang="en-US" dirty="0"/>
              <a:t> </a:t>
            </a:r>
            <a:r>
              <a:rPr lang="en-US" dirty="0" err="1"/>
              <a:t>emocija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„</a:t>
            </a:r>
            <a:r>
              <a:rPr lang="en-US" dirty="0" err="1"/>
              <a:t>Loše</a:t>
            </a:r>
            <a:r>
              <a:rPr lang="en-US" dirty="0"/>
              <a:t> je </a:t>
            </a:r>
            <a:r>
              <a:rPr lang="en-US" dirty="0" err="1"/>
              <a:t>osjećati</a:t>
            </a:r>
            <a:r>
              <a:rPr lang="en-US" dirty="0"/>
              <a:t> </a:t>
            </a:r>
            <a:r>
              <a:rPr lang="en-US" dirty="0" err="1"/>
              <a:t>tugu</a:t>
            </a:r>
            <a:r>
              <a:rPr lang="en-US" dirty="0"/>
              <a:t>“).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Posredna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b="1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bazična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.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identificiranje</a:t>
            </a:r>
            <a:r>
              <a:rPr lang="en-US" dirty="0"/>
              <a:t> </a:t>
            </a:r>
            <a:r>
              <a:rPr lang="en-US" dirty="0" err="1"/>
              <a:t>otvara</a:t>
            </a:r>
            <a:r>
              <a:rPr lang="en-US" dirty="0"/>
              <a:t> put za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propitivanje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restrukturiranje</a:t>
            </a:r>
            <a:r>
              <a:rPr lang="en-US" dirty="0"/>
              <a:t>.</a:t>
            </a:r>
          </a:p>
          <a:p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B3FA1-90A2-7288-8F2E-49FFCE4F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045" y="4559300"/>
            <a:ext cx="2019756" cy="21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FC09-D31B-C1E4-C99D-0596590B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IMA LI SMISLA</a:t>
            </a:r>
            <a:r>
              <a:rPr lang="it-IT" sz="2800" b="1" dirty="0"/>
              <a:t> MODIFICIRATI DISFUNKCIONALNO VJEROVANJE</a:t>
            </a:r>
            <a:endParaRPr lang="en-HR" b="1" dirty="0"/>
          </a:p>
        </p:txBody>
      </p:sp>
      <p:sp>
        <p:nvSpPr>
          <p:cNvPr id="5" name="AutoShape 4" descr="Izlazna slika">
            <a:extLst>
              <a:ext uri="{FF2B5EF4-FFF2-40B4-BE49-F238E27FC236}">
                <a16:creationId xmlns:a16="http://schemas.microsoft.com/office/drawing/2014/main" id="{92D1C710-269D-63AF-0680-70D91BDACA61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identificiramo</a:t>
            </a:r>
            <a:r>
              <a:rPr lang="en-US" dirty="0"/>
              <a:t> </a:t>
            </a:r>
            <a:r>
              <a:rPr lang="en-US" dirty="0" err="1"/>
              <a:t>posredno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bazično</a:t>
            </a:r>
            <a:r>
              <a:rPr lang="en-US" dirty="0"/>
              <a:t> </a:t>
            </a:r>
            <a:r>
              <a:rPr lang="en-US" dirty="0" err="1"/>
              <a:t>vjerovanje</a:t>
            </a:r>
            <a:r>
              <a:rPr lang="en-US" dirty="0"/>
              <a:t>, </a:t>
            </a:r>
            <a:r>
              <a:rPr lang="en-US" dirty="0" err="1"/>
              <a:t>procjenjujemo</a:t>
            </a:r>
            <a:r>
              <a:rPr lang="en-US" dirty="0"/>
              <a:t> </a:t>
            </a:r>
            <a:r>
              <a:rPr lang="en-US" b="1" dirty="0" err="1"/>
              <a:t>vrijedi</a:t>
            </a:r>
            <a:r>
              <a:rPr lang="en-US" b="1" dirty="0"/>
              <a:t> li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njemu</a:t>
            </a:r>
            <a:r>
              <a:rPr lang="en-US" b="1" dirty="0"/>
              <a:t> </a:t>
            </a:r>
            <a:r>
              <a:rPr lang="en-US" b="1" dirty="0" err="1"/>
              <a:t>raditi</a:t>
            </a:r>
            <a:r>
              <a:rPr lang="en-US" dirty="0"/>
              <a:t>.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stavljamo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povezana</a:t>
            </a:r>
            <a:r>
              <a:rPr lang="en-US" b="1" dirty="0"/>
              <a:t> s </a:t>
            </a:r>
            <a:r>
              <a:rPr lang="en-US" b="1" dirty="0" err="1"/>
              <a:t>temom</a:t>
            </a:r>
            <a:r>
              <a:rPr lang="en-US" b="1" dirty="0"/>
              <a:t> </a:t>
            </a:r>
            <a:r>
              <a:rPr lang="en-US" dirty="0" err="1"/>
              <a:t>koju</a:t>
            </a:r>
            <a:r>
              <a:rPr lang="en-US" dirty="0"/>
              <a:t> je </a:t>
            </a:r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stavio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dnevni</a:t>
            </a:r>
            <a:r>
              <a:rPr lang="en-US" dirty="0"/>
              <a:t> red, </a:t>
            </a:r>
            <a:r>
              <a:rPr lang="en-US" dirty="0" err="1"/>
              <a:t>ili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predstavljaju</a:t>
            </a:r>
            <a:r>
              <a:rPr lang="en-US" b="1" dirty="0"/>
              <a:t> </a:t>
            </a:r>
            <a:r>
              <a:rPr lang="en-US" b="1" dirty="0" err="1"/>
              <a:t>prepreku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postizanju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terapeut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postaviti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Koje</a:t>
            </a:r>
            <a:r>
              <a:rPr lang="en-US" i="1" dirty="0"/>
              <a:t> je to </a:t>
            </a:r>
            <a:r>
              <a:rPr lang="en-US" i="1" dirty="0" err="1"/>
              <a:t>vjerovanje</a:t>
            </a:r>
            <a:r>
              <a:rPr lang="en-US" i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Dovodi</a:t>
            </a:r>
            <a:r>
              <a:rPr lang="en-US" i="1" dirty="0"/>
              <a:t> li do </a:t>
            </a:r>
            <a:r>
              <a:rPr lang="en-US" i="1" dirty="0" err="1"/>
              <a:t>značajne</a:t>
            </a:r>
            <a:r>
              <a:rPr lang="en-US" i="1" dirty="0"/>
              <a:t> </a:t>
            </a:r>
            <a:r>
              <a:rPr lang="en-US" i="1" dirty="0" err="1"/>
              <a:t>emocionalne</a:t>
            </a:r>
            <a:r>
              <a:rPr lang="en-US" i="1" dirty="0"/>
              <a:t> </a:t>
            </a:r>
            <a:r>
              <a:rPr lang="en-US" i="1" dirty="0" err="1"/>
              <a:t>patnje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disfunkcionalnog</a:t>
            </a:r>
            <a:r>
              <a:rPr lang="en-US" i="1" dirty="0"/>
              <a:t> </a:t>
            </a:r>
            <a:r>
              <a:rPr lang="en-US" i="1" dirty="0" err="1"/>
              <a:t>ponašanja</a:t>
            </a:r>
            <a:r>
              <a:rPr lang="en-US" i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Vjeruje</a:t>
            </a:r>
            <a:r>
              <a:rPr lang="en-US" i="1" dirty="0"/>
              <a:t> li </a:t>
            </a:r>
            <a:r>
              <a:rPr lang="en-US" i="1" dirty="0" err="1"/>
              <a:t>klijent</a:t>
            </a:r>
            <a:r>
              <a:rPr lang="en-US" i="1" dirty="0"/>
              <a:t> u </a:t>
            </a:r>
            <a:r>
              <a:rPr lang="en-US" i="1" dirty="0" err="1"/>
              <a:t>njega</a:t>
            </a:r>
            <a:r>
              <a:rPr lang="en-US" i="1" dirty="0"/>
              <a:t> </a:t>
            </a:r>
            <a:r>
              <a:rPr lang="en-US" i="1" dirty="0" err="1"/>
              <a:t>snažno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duboko</a:t>
            </a:r>
            <a:r>
              <a:rPr lang="en-US" i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Ometa</a:t>
            </a:r>
            <a:r>
              <a:rPr lang="en-US" i="1" dirty="0"/>
              <a:t> li ono </a:t>
            </a:r>
            <a:r>
              <a:rPr lang="en-US" i="1" dirty="0" err="1"/>
              <a:t>postizanje</a:t>
            </a:r>
            <a:r>
              <a:rPr lang="en-US" i="1" dirty="0"/>
              <a:t> </a:t>
            </a:r>
            <a:r>
              <a:rPr lang="en-US" i="1" dirty="0" err="1"/>
              <a:t>ciljeva</a:t>
            </a:r>
            <a:r>
              <a:rPr lang="en-US" i="1" dirty="0"/>
              <a:t>, </a:t>
            </a:r>
            <a:r>
              <a:rPr lang="en-US" i="1" dirty="0" err="1"/>
              <a:t>težnji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angažman</a:t>
            </a:r>
            <a:r>
              <a:rPr lang="en-US" i="1" dirty="0"/>
              <a:t> u </a:t>
            </a:r>
            <a:r>
              <a:rPr lang="en-US" i="1" dirty="0" err="1"/>
              <a:t>važnim</a:t>
            </a:r>
            <a:r>
              <a:rPr lang="en-US" i="1" dirty="0"/>
              <a:t> </a:t>
            </a:r>
            <a:r>
              <a:rPr lang="en-US" i="1" dirty="0" err="1"/>
              <a:t>aktivnostima</a:t>
            </a:r>
            <a:r>
              <a:rPr lang="en-US" i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onome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b="1" dirty="0" err="1"/>
              <a:t>najintenzivnije</a:t>
            </a:r>
            <a:r>
              <a:rPr lang="en-US" b="1" dirty="0"/>
              <a:t> </a:t>
            </a:r>
            <a:r>
              <a:rPr lang="en-US" b="1" dirty="0" err="1"/>
              <a:t>emocije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disfunkcionalno</a:t>
            </a:r>
            <a:r>
              <a:rPr lang="en-US" b="1" dirty="0"/>
              <a:t> </a:t>
            </a:r>
            <a:r>
              <a:rPr lang="en-US" b="1" dirty="0" err="1"/>
              <a:t>ponašanje</a:t>
            </a:r>
            <a:r>
              <a:rPr lang="en-US" dirty="0"/>
              <a:t>.</a:t>
            </a:r>
          </a:p>
          <a:p>
            <a:endParaRPr lang="en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55E5F-5DC9-4143-5A2D-3535532B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659" y="2427708"/>
            <a:ext cx="1800786" cy="25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4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2336-2035-3E59-F8DB-0526B8DC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Edukacija</a:t>
            </a:r>
            <a:r>
              <a:rPr lang="en-US" b="1" dirty="0"/>
              <a:t> </a:t>
            </a:r>
            <a:r>
              <a:rPr lang="en-US" b="1" dirty="0" err="1"/>
              <a:t>klijenata</a:t>
            </a:r>
            <a:r>
              <a:rPr lang="en-US" b="1" dirty="0"/>
              <a:t> o </a:t>
            </a:r>
            <a:r>
              <a:rPr lang="en-US" b="1" dirty="0" err="1"/>
              <a:t>disfunkcionalnim</a:t>
            </a:r>
            <a:r>
              <a:rPr lang="en-US" b="1" dirty="0"/>
              <a:t> </a:t>
            </a:r>
            <a:r>
              <a:rPr lang="en-US" b="1" dirty="0" err="1"/>
              <a:t>vjerovanjima</a:t>
            </a:r>
            <a:endParaRPr lang="en-H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1CA90-97B7-8660-8196-7ED5C921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identificira</a:t>
            </a:r>
            <a:r>
              <a:rPr lang="en-US" dirty="0"/>
              <a:t> </a:t>
            </a:r>
            <a:r>
              <a:rPr lang="en-US" dirty="0" err="1"/>
              <a:t>disfunkcionalno</a:t>
            </a:r>
            <a:r>
              <a:rPr lang="en-US" dirty="0"/>
              <a:t> </a:t>
            </a:r>
            <a:r>
              <a:rPr lang="en-US" dirty="0" err="1"/>
              <a:t>vjerovanje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dogovori</a:t>
            </a:r>
            <a:r>
              <a:rPr lang="en-US" dirty="0"/>
              <a:t> rad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njemu</a:t>
            </a:r>
            <a:r>
              <a:rPr lang="en-US" dirty="0"/>
              <a:t>, </a:t>
            </a:r>
            <a:r>
              <a:rPr lang="en-US" dirty="0" err="1"/>
              <a:t>slijedi</a:t>
            </a:r>
            <a:r>
              <a:rPr lang="en-US" dirty="0"/>
              <a:t> </a:t>
            </a:r>
            <a:r>
              <a:rPr lang="en-US" b="1" dirty="0" err="1"/>
              <a:t>edukacija</a:t>
            </a:r>
            <a:r>
              <a:rPr lang="en-US" b="1" dirty="0"/>
              <a:t> </a:t>
            </a:r>
            <a:r>
              <a:rPr lang="en-US" b="1" dirty="0" err="1"/>
              <a:t>klijenta</a:t>
            </a:r>
            <a:r>
              <a:rPr lang="en-US" b="1" dirty="0"/>
              <a:t> o </a:t>
            </a:r>
            <a:r>
              <a:rPr lang="en-US" b="1" dirty="0" err="1"/>
              <a:t>prirodi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trebaju</a:t>
            </a:r>
            <a:r>
              <a:rPr lang="en-US" dirty="0"/>
              <a:t> </a:t>
            </a:r>
            <a:r>
              <a:rPr lang="en-US" dirty="0" err="1"/>
              <a:t>razumjeti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Vjerovanja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 err="1"/>
              <a:t>ideje</a:t>
            </a:r>
            <a:r>
              <a:rPr lang="en-US" b="1" dirty="0"/>
              <a:t>, a ne </a:t>
            </a:r>
            <a:r>
              <a:rPr lang="en-US" b="1" dirty="0" err="1"/>
              <a:t>istine</a:t>
            </a:r>
            <a:r>
              <a:rPr lang="en-US" dirty="0"/>
              <a:t> –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testirati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mijenjati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Vjerovanja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 err="1"/>
              <a:t>naučena</a:t>
            </a:r>
            <a:r>
              <a:rPr lang="en-US" b="1" dirty="0"/>
              <a:t>, a ne </a:t>
            </a:r>
            <a:r>
              <a:rPr lang="en-US" b="1" dirty="0" err="1"/>
              <a:t>urođena</a:t>
            </a:r>
            <a:r>
              <a:rPr lang="en-US" dirty="0"/>
              <a:t>, pa </a:t>
            </a:r>
            <a:r>
              <a:rPr lang="en-US" dirty="0" err="1"/>
              <a:t>ih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revidirati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kruta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činiti</a:t>
            </a:r>
            <a:r>
              <a:rPr lang="en-US" b="1" dirty="0"/>
              <a:t> se „</a:t>
            </a:r>
            <a:r>
              <a:rPr lang="en-US" b="1" dirty="0" err="1"/>
              <a:t>istinitima</a:t>
            </a:r>
            <a:r>
              <a:rPr lang="en-US" b="1" dirty="0"/>
              <a:t>“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to </a:t>
            </a:r>
            <a:r>
              <a:rPr lang="en-US" dirty="0" err="1"/>
              <a:t>nisu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b="1" dirty="0" err="1"/>
              <a:t>značenja</a:t>
            </a:r>
            <a:r>
              <a:rPr lang="en-US" b="1" dirty="0"/>
              <a:t> </a:t>
            </a:r>
            <a:r>
              <a:rPr lang="en-US" b="1" dirty="0" err="1"/>
              <a:t>koja</a:t>
            </a:r>
            <a:r>
              <a:rPr lang="en-US" b="1" dirty="0"/>
              <a:t> </a:t>
            </a:r>
            <a:r>
              <a:rPr lang="en-US" b="1" dirty="0" err="1"/>
              <a:t>pridajemo</a:t>
            </a:r>
            <a:r>
              <a:rPr lang="en-US" b="1" dirty="0"/>
              <a:t> </a:t>
            </a:r>
            <a:r>
              <a:rPr lang="en-US" b="1" dirty="0" err="1"/>
              <a:t>iskustvima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djetinjstvu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kasnije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Aktivacija</a:t>
            </a:r>
            <a:r>
              <a:rPr lang="en-US" dirty="0"/>
              <a:t> </a:t>
            </a:r>
            <a:r>
              <a:rPr lang="en-US" dirty="0" err="1"/>
              <a:t>shema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b="1" dirty="0" err="1"/>
              <a:t>selektivne</a:t>
            </a:r>
            <a:r>
              <a:rPr lang="en-US" b="1" dirty="0"/>
              <a:t> </a:t>
            </a:r>
            <a:r>
              <a:rPr lang="en-US" b="1" dirty="0" err="1"/>
              <a:t>pažnje</a:t>
            </a:r>
            <a:r>
              <a:rPr lang="en-US" dirty="0"/>
              <a:t>: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primjećuju</a:t>
            </a:r>
            <a:r>
              <a:rPr lang="en-US" dirty="0"/>
              <a:t> </a:t>
            </a:r>
            <a:r>
              <a:rPr lang="en-US" dirty="0" err="1"/>
              <a:t>dokaze</a:t>
            </a:r>
            <a:r>
              <a:rPr lang="en-US" dirty="0"/>
              <a:t> koji </a:t>
            </a:r>
            <a:r>
              <a:rPr lang="en-US" dirty="0" err="1"/>
              <a:t>potvrđuju</a:t>
            </a:r>
            <a:r>
              <a:rPr lang="en-US" dirty="0"/>
              <a:t> </a:t>
            </a:r>
            <a:r>
              <a:rPr lang="en-US" dirty="0" err="1"/>
              <a:t>vjerovanje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protudokaze</a:t>
            </a:r>
            <a:r>
              <a:rPr lang="en-US" dirty="0"/>
              <a:t> </a:t>
            </a:r>
            <a:r>
              <a:rPr lang="en-US" dirty="0" err="1"/>
              <a:t>zanemaruju</a:t>
            </a:r>
            <a:r>
              <a:rPr lang="en-US" dirty="0"/>
              <a:t>.</a:t>
            </a:r>
          </a:p>
          <a:p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7D2EE-A084-546B-75E4-012585E8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295" y="2826459"/>
            <a:ext cx="1881188" cy="22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0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38E1-8BFD-A6B0-33BF-28762D5A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Edukacija</a:t>
            </a:r>
            <a:r>
              <a:rPr lang="en-US" b="1" dirty="0"/>
              <a:t> </a:t>
            </a:r>
            <a:r>
              <a:rPr lang="en-US" b="1" dirty="0" err="1"/>
              <a:t>klijenata</a:t>
            </a:r>
            <a:r>
              <a:rPr lang="en-US" b="1" dirty="0"/>
              <a:t> o </a:t>
            </a:r>
            <a:r>
              <a:rPr lang="en-US" b="1" dirty="0" err="1"/>
              <a:t>disfunkcionalnim</a:t>
            </a:r>
            <a:r>
              <a:rPr lang="en-US" b="1" dirty="0"/>
              <a:t> </a:t>
            </a:r>
            <a:r>
              <a:rPr lang="en-US" b="1" dirty="0" err="1"/>
              <a:t>vjerovanjima</a:t>
            </a:r>
            <a:endParaRPr lang="en-H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23BA-D292-411F-AE5A-65877B40C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Korištenje</a:t>
            </a:r>
            <a:r>
              <a:rPr lang="en-US" b="1" dirty="0"/>
              <a:t> </a:t>
            </a:r>
            <a:r>
              <a:rPr lang="en-US" b="1" dirty="0" err="1"/>
              <a:t>primjera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metafora</a:t>
            </a:r>
            <a:endParaRPr lang="en-US" b="1" dirty="0"/>
          </a:p>
          <a:p>
            <a:r>
              <a:rPr lang="en-US" b="1" dirty="0" err="1"/>
              <a:t>Postavljanje</a:t>
            </a:r>
            <a:r>
              <a:rPr lang="en-US" b="1" dirty="0"/>
              <a:t> </a:t>
            </a:r>
            <a:r>
              <a:rPr lang="en-US" b="1" dirty="0" err="1"/>
              <a:t>hipoteze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hr-HR" dirty="0">
                <a:solidFill>
                  <a:schemeClr val="tx1"/>
                </a:solidFill>
              </a:rPr>
              <a:t>terapeut predlaže moguće hipoteze o problemu te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sugerirati</a:t>
            </a:r>
            <a:r>
              <a:rPr lang="en-US" dirty="0"/>
              <a:t> da problem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samoj</a:t>
            </a:r>
            <a:r>
              <a:rPr lang="en-US" dirty="0"/>
              <a:t> </a:t>
            </a:r>
            <a:r>
              <a:rPr lang="en-US" dirty="0" err="1"/>
              <a:t>nesposobnosti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u </a:t>
            </a:r>
            <a:r>
              <a:rPr lang="en-US" i="1" dirty="0" err="1"/>
              <a:t>vjerovanju</a:t>
            </a:r>
            <a:r>
              <a:rPr lang="en-US" i="1" dirty="0"/>
              <a:t> „Ja </a:t>
            </a:r>
            <a:r>
              <a:rPr lang="en-US" i="1" dirty="0" err="1"/>
              <a:t>sam</a:t>
            </a:r>
            <a:r>
              <a:rPr lang="en-US" i="1" dirty="0"/>
              <a:t> </a:t>
            </a:r>
            <a:r>
              <a:rPr lang="en-US" i="1" dirty="0" err="1"/>
              <a:t>nesposoban</a:t>
            </a:r>
            <a:r>
              <a:rPr lang="en-US" i="1" dirty="0"/>
              <a:t>“.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Metafora</a:t>
            </a:r>
            <a:r>
              <a:rPr lang="en-US" b="1" dirty="0"/>
              <a:t> </a:t>
            </a:r>
            <a:r>
              <a:rPr lang="en-US" b="1" dirty="0" err="1"/>
              <a:t>ekrana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negativno</a:t>
            </a:r>
            <a:r>
              <a:rPr lang="en-US" dirty="0"/>
              <a:t> </a:t>
            </a:r>
            <a:r>
              <a:rPr lang="en-US" dirty="0" err="1"/>
              <a:t>vjerovanje</a:t>
            </a:r>
            <a:r>
              <a:rPr lang="en-US" dirty="0"/>
              <a:t> </a:t>
            </a:r>
            <a:r>
              <a:rPr lang="en-US" dirty="0" err="1"/>
              <a:t>funkcionira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filtera</a:t>
            </a:r>
            <a:r>
              <a:rPr lang="en-US" dirty="0"/>
              <a:t> – </a:t>
            </a:r>
            <a:r>
              <a:rPr lang="en-US" dirty="0" err="1"/>
              <a:t>propušta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koji ga </a:t>
            </a:r>
            <a:r>
              <a:rPr lang="en-US" dirty="0" err="1"/>
              <a:t>potvrđuju</a:t>
            </a:r>
            <a:r>
              <a:rPr lang="en-US" dirty="0"/>
              <a:t>, a </a:t>
            </a:r>
            <a:r>
              <a:rPr lang="en-US" dirty="0" err="1"/>
              <a:t>blokira</a:t>
            </a:r>
            <a:r>
              <a:rPr lang="en-US" dirty="0"/>
              <a:t> one koji mu </a:t>
            </a:r>
            <a:r>
              <a:rPr lang="en-US" dirty="0" err="1"/>
              <a:t>proturječe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primjere</a:t>
            </a:r>
            <a:r>
              <a:rPr lang="en-US" dirty="0"/>
              <a:t> </a:t>
            </a:r>
            <a:r>
              <a:rPr lang="en-US" dirty="0" err="1"/>
              <a:t>terapeut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</a:t>
            </a:r>
            <a:r>
              <a:rPr lang="en-US" dirty="0" err="1"/>
              <a:t>klijentu</a:t>
            </a:r>
            <a:r>
              <a:rPr lang="en-US" dirty="0"/>
              <a:t> </a:t>
            </a:r>
            <a:r>
              <a:rPr lang="en-US" dirty="0" err="1"/>
              <a:t>uočiti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umanjuje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ignorira</a:t>
            </a:r>
            <a:r>
              <a:rPr lang="en-US" dirty="0"/>
              <a:t> </a:t>
            </a:r>
            <a:r>
              <a:rPr lang="en-US" dirty="0" err="1"/>
              <a:t>pozitivne</a:t>
            </a:r>
            <a:r>
              <a:rPr lang="en-US" dirty="0"/>
              <a:t> </a:t>
            </a:r>
            <a:r>
              <a:rPr lang="en-US" dirty="0" err="1"/>
              <a:t>dokaze</a:t>
            </a:r>
            <a:r>
              <a:rPr lang="en-US" dirty="0"/>
              <a:t> </a:t>
            </a:r>
            <a:r>
              <a:rPr lang="en-US" dirty="0" err="1"/>
              <a:t>kompetencije</a:t>
            </a:r>
            <a:r>
              <a:rPr lang="en-US" dirty="0"/>
              <a:t>.</a:t>
            </a:r>
          </a:p>
          <a:p>
            <a:endParaRPr lang="en-HR" dirty="0"/>
          </a:p>
          <a:p>
            <a:r>
              <a:rPr lang="en-US" b="1" dirty="0" err="1"/>
              <a:t>Utvrđivanje</a:t>
            </a:r>
            <a:r>
              <a:rPr lang="en-US" b="1" dirty="0"/>
              <a:t> </a:t>
            </a:r>
            <a:r>
              <a:rPr lang="en-US" b="1" dirty="0" err="1"/>
              <a:t>podrijetla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b="1" dirty="0"/>
              <a:t>: </a:t>
            </a:r>
            <a:r>
              <a:rPr lang="en-US" dirty="0" err="1"/>
              <a:t>terapeut</a:t>
            </a:r>
            <a:r>
              <a:rPr lang="en-US" dirty="0"/>
              <a:t> </a:t>
            </a:r>
            <a:r>
              <a:rPr lang="en-US" dirty="0" err="1"/>
              <a:t>istražuje</a:t>
            </a:r>
            <a:r>
              <a:rPr lang="en-US" dirty="0"/>
              <a:t> </a:t>
            </a:r>
            <a:r>
              <a:rPr lang="en-US" dirty="0" err="1"/>
              <a:t>ranija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vjerovanje</a:t>
            </a:r>
            <a:r>
              <a:rPr lang="en-US" dirty="0"/>
              <a:t> </a:t>
            </a:r>
            <a:r>
              <a:rPr lang="en-US" dirty="0" err="1"/>
              <a:t>pojavilo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održavalo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djetinjstvo</a:t>
            </a:r>
            <a:r>
              <a:rPr lang="en-US" dirty="0"/>
              <a:t>,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Važno</a:t>
            </a:r>
            <a:r>
              <a:rPr lang="en-US" dirty="0"/>
              <a:t> je </a:t>
            </a:r>
            <a:r>
              <a:rPr lang="en-US" dirty="0" err="1"/>
              <a:t>pokazati</a:t>
            </a:r>
            <a:r>
              <a:rPr lang="en-US" dirty="0"/>
              <a:t> da </a:t>
            </a:r>
            <a:r>
              <a:rPr lang="en-US" dirty="0" err="1"/>
              <a:t>vjerovanje</a:t>
            </a:r>
            <a:r>
              <a:rPr lang="en-US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uvijek</a:t>
            </a:r>
            <a:r>
              <a:rPr lang="en-US" b="1" dirty="0"/>
              <a:t> </a:t>
            </a:r>
            <a:r>
              <a:rPr lang="en-US" b="1" dirty="0" err="1"/>
              <a:t>bilo</a:t>
            </a:r>
            <a:r>
              <a:rPr lang="en-US" b="1" dirty="0"/>
              <a:t> </a:t>
            </a:r>
            <a:r>
              <a:rPr lang="en-US" b="1" dirty="0" err="1"/>
              <a:t>prisutno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se </a:t>
            </a:r>
            <a:r>
              <a:rPr lang="en-US" dirty="0" err="1"/>
              <a:t>pojačava</a:t>
            </a:r>
            <a:r>
              <a:rPr lang="en-US" dirty="0"/>
              <a:t> u </a:t>
            </a:r>
            <a:r>
              <a:rPr lang="en-US" dirty="0" err="1"/>
              <a:t>depresivnim</a:t>
            </a:r>
            <a:r>
              <a:rPr lang="en-US" dirty="0"/>
              <a:t> </a:t>
            </a:r>
            <a:r>
              <a:rPr lang="en-US" dirty="0" err="1"/>
              <a:t>epizodama</a:t>
            </a:r>
            <a:r>
              <a:rPr lang="en-US" dirty="0"/>
              <a:t>.</a:t>
            </a:r>
          </a:p>
          <a:p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55582-20C1-948A-43DB-63DA19DAD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05" y="5453843"/>
            <a:ext cx="1037016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3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FF85-863C-5536-31D2-541987A1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Motiviranje</a:t>
            </a:r>
            <a:r>
              <a:rPr lang="en-US" b="1" dirty="0"/>
              <a:t> za </a:t>
            </a:r>
            <a:r>
              <a:rPr lang="en-US" b="1" dirty="0" err="1"/>
              <a:t>promjenu</a:t>
            </a:r>
            <a:r>
              <a:rPr lang="en-US" b="1" dirty="0"/>
              <a:t> </a:t>
            </a:r>
            <a:r>
              <a:rPr lang="en-US" b="1" dirty="0" err="1"/>
              <a:t>disfunkcionalnih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endParaRPr lang="en-H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7C68-0BB5-2DBE-1E00-1883CEC96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Motiviranje</a:t>
            </a:r>
            <a:r>
              <a:rPr lang="en-US" b="1" dirty="0"/>
              <a:t> za </a:t>
            </a:r>
            <a:r>
              <a:rPr lang="en-US" b="1" dirty="0" err="1"/>
              <a:t>promjenu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Sugerirati</a:t>
            </a:r>
            <a:r>
              <a:rPr lang="en-US" dirty="0"/>
              <a:t> da </a:t>
            </a:r>
            <a:r>
              <a:rPr lang="en-US" dirty="0" err="1"/>
              <a:t>vjerovanje</a:t>
            </a:r>
            <a:r>
              <a:rPr lang="en-US" dirty="0"/>
              <a:t>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(</a:t>
            </a:r>
            <a:r>
              <a:rPr lang="en-US" dirty="0" err="1"/>
              <a:t>potpuno</a:t>
            </a:r>
            <a:r>
              <a:rPr lang="en-US" dirty="0"/>
              <a:t>) </a:t>
            </a:r>
            <a:r>
              <a:rPr lang="en-US" dirty="0" err="1"/>
              <a:t>točno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b="1" dirty="0" err="1"/>
              <a:t>tablicu</a:t>
            </a:r>
            <a:r>
              <a:rPr lang="en-US" b="1" dirty="0"/>
              <a:t> „</a:t>
            </a:r>
            <a:r>
              <a:rPr lang="en-US" b="1" dirty="0" err="1"/>
              <a:t>Prednosti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nedostaci</a:t>
            </a:r>
            <a:r>
              <a:rPr lang="en-US" b="1" dirty="0"/>
              <a:t>“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održavanja</a:t>
            </a:r>
            <a:r>
              <a:rPr lang="en-US" dirty="0"/>
              <a:t> </a:t>
            </a:r>
            <a:r>
              <a:rPr lang="en-US" dirty="0" err="1"/>
              <a:t>starog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prihvaćanja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, </a:t>
            </a:r>
            <a:r>
              <a:rPr lang="en-US" dirty="0" err="1"/>
              <a:t>adaptivnijeg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b="1" dirty="0" err="1"/>
              <a:t>vizualizacije</a:t>
            </a:r>
            <a:r>
              <a:rPr lang="en-US" b="1" dirty="0"/>
              <a:t> </a:t>
            </a:r>
            <a:r>
              <a:rPr lang="en-US" b="1" dirty="0" err="1"/>
              <a:t>budućnosti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ostane</a:t>
            </a:r>
            <a:r>
              <a:rPr lang="en-US" dirty="0"/>
              <a:t> u </a:t>
            </a:r>
            <a:r>
              <a:rPr lang="en-US" dirty="0" err="1"/>
              <a:t>starom</a:t>
            </a:r>
            <a:r>
              <a:rPr lang="en-US" dirty="0"/>
              <a:t> </a:t>
            </a:r>
            <a:r>
              <a:rPr lang="en-US" dirty="0" err="1"/>
              <a:t>vjerovanju</a:t>
            </a:r>
            <a:r>
              <a:rPr lang="en-US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usvoji</a:t>
            </a:r>
            <a:r>
              <a:rPr lang="en-US" dirty="0"/>
              <a:t> novo </a:t>
            </a:r>
            <a:r>
              <a:rPr lang="en-US" dirty="0" err="1"/>
              <a:t>vjerovanje</a:t>
            </a:r>
            <a:r>
              <a:rPr lang="en-US" dirty="0"/>
              <a:t>.</a:t>
            </a:r>
          </a:p>
          <a:p>
            <a:endParaRPr lang="en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B44EA-9C24-3165-51EE-2A880331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76" y="2535818"/>
            <a:ext cx="3391707" cy="23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0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CBC7-C3AB-A057-D53C-5EBC6ADE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PONOVIMO što smo naučili…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6DA0-AA02-4A05-010F-995464CE2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Bazična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b="1" dirty="0"/>
              <a:t> </a:t>
            </a:r>
            <a:r>
              <a:rPr lang="en-US" dirty="0" err="1"/>
              <a:t>oblikuju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koji </a:t>
            </a:r>
            <a:r>
              <a:rPr lang="en-US" dirty="0" err="1"/>
              <a:t>vidimo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, </a:t>
            </a:r>
            <a:r>
              <a:rPr lang="en-US" dirty="0" err="1"/>
              <a:t>druge</a:t>
            </a:r>
            <a:r>
              <a:rPr lang="en-US" dirty="0"/>
              <a:t>, </a:t>
            </a:r>
            <a:r>
              <a:rPr lang="en-US" dirty="0" err="1"/>
              <a:t>svijet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budućnost</a:t>
            </a:r>
            <a:r>
              <a:rPr lang="en-US" dirty="0"/>
              <a:t>.</a:t>
            </a:r>
          </a:p>
          <a:p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b="1" dirty="0" err="1"/>
              <a:t>adaptivna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fleksibilna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b="1" dirty="0" err="1"/>
              <a:t>disfunkcionalna</a:t>
            </a:r>
            <a:r>
              <a:rPr lang="en-US" b="1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rigidna</a:t>
            </a:r>
            <a:r>
              <a:rPr lang="en-US" dirty="0"/>
              <a:t>.</a:t>
            </a:r>
          </a:p>
          <a:p>
            <a:r>
              <a:rPr lang="en-US" b="1" dirty="0" err="1"/>
              <a:t>Negativna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b="1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 u </a:t>
            </a:r>
            <a:r>
              <a:rPr lang="en-US" dirty="0" err="1"/>
              <a:t>kategorije</a:t>
            </a:r>
            <a:r>
              <a:rPr lang="en-US" dirty="0"/>
              <a:t>: </a:t>
            </a:r>
            <a:r>
              <a:rPr lang="en-US" dirty="0" err="1"/>
              <a:t>bespomoćnost</a:t>
            </a:r>
            <a:r>
              <a:rPr lang="en-US" dirty="0"/>
              <a:t>, </a:t>
            </a:r>
            <a:r>
              <a:rPr lang="en-US" dirty="0" err="1"/>
              <a:t>nevoljenost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bezvrijednost</a:t>
            </a:r>
            <a:r>
              <a:rPr lang="en-US" dirty="0"/>
              <a:t>.</a:t>
            </a:r>
          </a:p>
          <a:p>
            <a:r>
              <a:rPr lang="en-US" b="1" dirty="0" err="1"/>
              <a:t>Ključne</a:t>
            </a:r>
            <a:r>
              <a:rPr lang="en-US" b="1" dirty="0"/>
              <a:t> </a:t>
            </a:r>
            <a:r>
              <a:rPr lang="en-US" b="1" dirty="0" err="1"/>
              <a:t>tehnike</a:t>
            </a:r>
            <a:r>
              <a:rPr lang="en-US" dirty="0"/>
              <a:t>: </a:t>
            </a:r>
            <a:r>
              <a:rPr lang="en-US" dirty="0" err="1"/>
              <a:t>identificiranje</a:t>
            </a:r>
            <a:r>
              <a:rPr lang="en-US" dirty="0"/>
              <a:t> </a:t>
            </a:r>
            <a:r>
              <a:rPr lang="en-US" dirty="0" err="1"/>
              <a:t>automatskih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, </a:t>
            </a:r>
            <a:r>
              <a:rPr lang="en-US" dirty="0" err="1"/>
              <a:t>silazna</a:t>
            </a:r>
            <a:r>
              <a:rPr lang="en-US" dirty="0"/>
              <a:t> </a:t>
            </a:r>
            <a:r>
              <a:rPr lang="en-US" dirty="0" err="1"/>
              <a:t>strelica</a:t>
            </a:r>
            <a:r>
              <a:rPr lang="en-US" dirty="0"/>
              <a:t>, </a:t>
            </a: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pretpostavki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radu</a:t>
            </a:r>
            <a:r>
              <a:rPr lang="en-US" dirty="0"/>
              <a:t> je </a:t>
            </a:r>
            <a:r>
              <a:rPr lang="en-US" dirty="0" err="1"/>
              <a:t>važno</a:t>
            </a:r>
            <a:r>
              <a:rPr lang="en-US" dirty="0"/>
              <a:t> </a:t>
            </a:r>
            <a:r>
              <a:rPr lang="en-US" b="1" dirty="0" err="1"/>
              <a:t>prvo</a:t>
            </a:r>
            <a:r>
              <a:rPr lang="en-US" b="1" dirty="0"/>
              <a:t> </a:t>
            </a:r>
            <a:r>
              <a:rPr lang="en-US" b="1" dirty="0" err="1"/>
              <a:t>ojačati</a:t>
            </a:r>
            <a:r>
              <a:rPr lang="en-US" b="1" dirty="0"/>
              <a:t> </a:t>
            </a:r>
            <a:r>
              <a:rPr lang="en-US" b="1" dirty="0" err="1"/>
              <a:t>adaptivna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dirty="0"/>
              <a:t>, a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postupno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disfunkcionalnima</a:t>
            </a:r>
            <a:r>
              <a:rPr lang="en-US" dirty="0"/>
              <a:t>.</a:t>
            </a:r>
          </a:p>
          <a:p>
            <a:r>
              <a:rPr lang="en-US" dirty="0" err="1"/>
              <a:t>Važno</a:t>
            </a:r>
            <a:r>
              <a:rPr lang="en-US" dirty="0"/>
              <a:t> je </a:t>
            </a:r>
            <a:r>
              <a:rPr lang="en-US" b="1" dirty="0" err="1"/>
              <a:t>educirati</a:t>
            </a:r>
            <a:r>
              <a:rPr lang="en-US" b="1" dirty="0"/>
              <a:t> </a:t>
            </a:r>
            <a:r>
              <a:rPr lang="en-US" b="1" dirty="0" err="1"/>
              <a:t>klijente</a:t>
            </a:r>
            <a:r>
              <a:rPr lang="en-US" b="1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</a:t>
            </a:r>
            <a:r>
              <a:rPr lang="en-US" dirty="0" err="1"/>
              <a:t>oblikuju</a:t>
            </a:r>
            <a:r>
              <a:rPr lang="en-US" dirty="0"/>
              <a:t> </a:t>
            </a:r>
            <a:r>
              <a:rPr lang="en-US" dirty="0" err="1"/>
              <a:t>percepciju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HR" dirty="0"/>
              <a:t>👉 </a:t>
            </a:r>
            <a:r>
              <a:rPr lang="en-US" b="1" dirty="0" err="1"/>
              <a:t>Promjena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brza</a:t>
            </a:r>
            <a:r>
              <a:rPr lang="en-US" b="1" dirty="0"/>
              <a:t>, </a:t>
            </a:r>
            <a:r>
              <a:rPr lang="en-US" b="1" dirty="0" err="1"/>
              <a:t>ali</a:t>
            </a:r>
            <a:r>
              <a:rPr lang="en-US" b="1" dirty="0"/>
              <a:t> je </a:t>
            </a:r>
            <a:r>
              <a:rPr lang="en-US" b="1" dirty="0" err="1"/>
              <a:t>moguća</a:t>
            </a:r>
            <a:r>
              <a:rPr lang="en-US" b="1" dirty="0"/>
              <a:t> – </a:t>
            </a:r>
            <a:r>
              <a:rPr lang="en-US" b="1" dirty="0" err="1"/>
              <a:t>kroz</a:t>
            </a:r>
            <a:r>
              <a:rPr lang="en-US" b="1" dirty="0"/>
              <a:t> </a:t>
            </a:r>
            <a:r>
              <a:rPr lang="en-US" b="1" dirty="0" err="1"/>
              <a:t>postupno</a:t>
            </a:r>
            <a:r>
              <a:rPr lang="en-US" b="1" dirty="0"/>
              <a:t> </a:t>
            </a:r>
            <a:r>
              <a:rPr lang="en-US" b="1" dirty="0" err="1"/>
              <a:t>prepoznavanje</a:t>
            </a:r>
            <a:r>
              <a:rPr lang="en-US" b="1" dirty="0"/>
              <a:t>, </a:t>
            </a:r>
            <a:r>
              <a:rPr lang="en-US" b="1" dirty="0" err="1"/>
              <a:t>evaluaciju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jačanje</a:t>
            </a:r>
            <a:r>
              <a:rPr lang="en-US" b="1" dirty="0"/>
              <a:t> </a:t>
            </a:r>
            <a:r>
              <a:rPr lang="en-US" b="1" dirty="0" err="1"/>
              <a:t>adaptivnih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r>
              <a:rPr lang="en-US" b="1" dirty="0"/>
              <a:t>.</a:t>
            </a:r>
            <a:endParaRPr lang="en-HR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8DE0B-A637-B4B6-6345-E881F7CD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650" y="199899"/>
            <a:ext cx="1465263" cy="16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321E2-A9A7-345B-D0B0-2ED5133E0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BAFA-BC55-CBAD-4AD1-88D975B9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cs typeface="Calibri" panose="020F0502020204030204" pitchFamily="34" charset="0"/>
              </a:rPr>
              <a:t>sadržaj</a:t>
            </a:r>
            <a:endParaRPr lang="en-HR" b="1" dirty="0"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3E4E61-7020-DDF7-4E5A-1C4F89B86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97165"/>
              </p:ext>
            </p:extLst>
          </p:nvPr>
        </p:nvGraphicFramePr>
        <p:xfrm>
          <a:off x="1050879" y="1825624"/>
          <a:ext cx="9810604" cy="442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286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D397-DDE7-DC3F-0004-75862AFF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02626-4ABB-3D8D-9BF6-490A51815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Beck, J. S. (2021).</a:t>
            </a:r>
            <a:r>
              <a:rPr lang="en-US" dirty="0"/>
              <a:t> </a:t>
            </a:r>
            <a:r>
              <a:rPr lang="en-US" i="1" dirty="0"/>
              <a:t>Cognitive Behavior Therapy: Basics and Beyond</a:t>
            </a:r>
            <a:r>
              <a:rPr lang="en-US" dirty="0"/>
              <a:t> (3rd ed.). New York: The Guilford Press. (Chapter 17)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81900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artoon sign with hearts and a face&#10;&#10;Description automatically generated with medium confidence">
            <a:extLst>
              <a:ext uri="{FF2B5EF4-FFF2-40B4-BE49-F238E27FC236}">
                <a16:creationId xmlns:a16="http://schemas.microsoft.com/office/drawing/2014/main" id="{8997DA1E-A51E-255F-5198-DC9440C01C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9" r="-2" b="-2"/>
          <a:stretch>
            <a:fillRect/>
          </a:stretch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7BD9C-3C53-CE2F-2BD9-F8200D908300}"/>
              </a:ext>
            </a:extLst>
          </p:cNvPr>
          <p:cNvSpPr txBox="1"/>
          <p:nvPr/>
        </p:nvSpPr>
        <p:spPr>
          <a:xfrm>
            <a:off x="1097280" y="2967334"/>
            <a:ext cx="374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5400" dirty="0"/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val="89375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207C7-7387-8F5F-99F6-4A59C4809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74338-0472-1C70-7F27-B9F92BC7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BAZIČNA </a:t>
            </a:r>
            <a:r>
              <a:rPr lang="en-US" b="1" dirty="0" err="1">
                <a:cs typeface="Calibri" panose="020F0502020204030204" pitchFamily="34" charset="0"/>
              </a:rPr>
              <a:t>vjerovanjA</a:t>
            </a:r>
            <a:endParaRPr lang="en-HR" b="1" dirty="0"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8F7D8-0F84-CAB2-0A70-AC1589F73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err="1">
                <a:cs typeface="Calibri" panose="020F0502020204030204" pitchFamily="34" charset="0"/>
              </a:rPr>
              <a:t>Bazična</a:t>
            </a:r>
            <a:r>
              <a:rPr lang="en-US" b="1">
                <a:cs typeface="Calibri" panose="020F0502020204030204" pitchFamily="34" charset="0"/>
              </a:rPr>
              <a:t> </a:t>
            </a:r>
            <a:r>
              <a:rPr lang="en-US" b="1" err="1">
                <a:cs typeface="Calibri" panose="020F0502020204030204" pitchFamily="34" charset="0"/>
              </a:rPr>
              <a:t>vjerovanja</a:t>
            </a:r>
            <a:r>
              <a:rPr lang="en-US" b="1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su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najdublje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ideje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koje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imamo</a:t>
            </a:r>
            <a:r>
              <a:rPr lang="en-US">
                <a:cs typeface="Calibri" panose="020F0502020204030204" pitchFamily="34" charset="0"/>
              </a:rPr>
              <a:t> o </a:t>
            </a:r>
            <a:r>
              <a:rPr lang="en-US" err="1">
                <a:cs typeface="Calibri" panose="020F0502020204030204" pitchFamily="34" charset="0"/>
              </a:rPr>
              <a:t>sebi</a:t>
            </a:r>
            <a:r>
              <a:rPr lang="en-US">
                <a:cs typeface="Calibri" panose="020F0502020204030204" pitchFamily="34" charset="0"/>
              </a:rPr>
              <a:t>, </a:t>
            </a:r>
            <a:r>
              <a:rPr lang="en-US" err="1">
                <a:cs typeface="Calibri" panose="020F0502020204030204" pitchFamily="34" charset="0"/>
              </a:rPr>
              <a:t>drugima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i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svijetu</a:t>
            </a:r>
            <a:r>
              <a:rPr lang="en-US">
                <a:cs typeface="Calibri" panose="020F0502020204030204" pitchFamily="34" charset="0"/>
              </a:rPr>
              <a:t> – </a:t>
            </a:r>
            <a:r>
              <a:rPr lang="en-US" err="1">
                <a:cs typeface="Calibri" panose="020F0502020204030204" pitchFamily="34" charset="0"/>
              </a:rPr>
              <a:t>opća</a:t>
            </a:r>
            <a:r>
              <a:rPr lang="en-US">
                <a:cs typeface="Calibri" panose="020F0502020204030204" pitchFamily="34" charset="0"/>
              </a:rPr>
              <a:t>, </a:t>
            </a:r>
            <a:r>
              <a:rPr lang="en-US" err="1">
                <a:cs typeface="Calibri" panose="020F0502020204030204" pitchFamily="34" charset="0"/>
              </a:rPr>
              <a:t>apsolutna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i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duboka</a:t>
            </a:r>
            <a:r>
              <a:rPr lang="en-US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b="1" err="1">
                <a:cs typeface="Calibri" panose="020F0502020204030204" pitchFamily="34" charset="0"/>
              </a:rPr>
              <a:t>Oblikuju</a:t>
            </a:r>
            <a:r>
              <a:rPr lang="en-US" b="1">
                <a:cs typeface="Calibri" panose="020F0502020204030204" pitchFamily="34" charset="0"/>
              </a:rPr>
              <a:t> </a:t>
            </a:r>
            <a:r>
              <a:rPr lang="en-US" b="1" err="1">
                <a:cs typeface="Calibri" panose="020F0502020204030204" pitchFamily="34" charset="0"/>
              </a:rPr>
              <a:t>način</a:t>
            </a:r>
            <a:r>
              <a:rPr lang="en-US" b="1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na</a:t>
            </a:r>
            <a:r>
              <a:rPr lang="en-US">
                <a:cs typeface="Calibri" panose="020F0502020204030204" pitchFamily="34" charset="0"/>
              </a:rPr>
              <a:t> koji </a:t>
            </a:r>
            <a:r>
              <a:rPr lang="en-US" err="1">
                <a:cs typeface="Calibri" panose="020F0502020204030204" pitchFamily="34" charset="0"/>
              </a:rPr>
              <a:t>doživljavamo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stvarnost</a:t>
            </a:r>
            <a:r>
              <a:rPr lang="en-US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err="1">
                <a:cs typeface="Calibri" panose="020F0502020204030204" pitchFamily="34" charset="0"/>
              </a:rPr>
              <a:t>Adaptivna</a:t>
            </a:r>
            <a:r>
              <a:rPr lang="en-US" b="1">
                <a:cs typeface="Calibri" panose="020F0502020204030204" pitchFamily="34" charset="0"/>
              </a:rPr>
              <a:t> –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realistična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i</a:t>
            </a:r>
            <a:r>
              <a:rPr lang="en-US">
                <a:cs typeface="Calibri" panose="020F0502020204030204" pitchFamily="34" charset="0"/>
              </a:rPr>
              <a:t> ”</a:t>
            </a:r>
            <a:r>
              <a:rPr lang="en-US" err="1">
                <a:cs typeface="Calibri" panose="020F0502020204030204" pitchFamily="34" charset="0"/>
              </a:rPr>
              <a:t>funkcionionalna</a:t>
            </a:r>
            <a:r>
              <a:rPr lang="en-US">
                <a:cs typeface="Calibri" panose="020F0502020204030204" pitchFamily="34" charset="0"/>
              </a:rPr>
              <a:t>”, </a:t>
            </a:r>
            <a:r>
              <a:rPr lang="en-US" err="1">
                <a:cs typeface="Calibri" panose="020F0502020204030204" pitchFamily="34" charset="0"/>
              </a:rPr>
              <a:t>nisu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ekstremna</a:t>
            </a:r>
            <a:endParaRPr lang="en-US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err="1">
                <a:cs typeface="Calibri" panose="020F0502020204030204" pitchFamily="34" charset="0"/>
              </a:rPr>
              <a:t>Disfunkcionalna</a:t>
            </a:r>
            <a:r>
              <a:rPr lang="en-US" b="1">
                <a:cs typeface="Calibri" panose="020F0502020204030204" pitchFamily="34" charset="0"/>
              </a:rPr>
              <a:t> -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rigidna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i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apsolutna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te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često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proizlaze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iz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iskrivljene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obrade</a:t>
            </a:r>
            <a:r>
              <a:rPr lang="en-US">
                <a:cs typeface="Calibri" panose="020F0502020204030204" pitchFamily="34" charset="0"/>
              </a:rPr>
              <a:t> </a:t>
            </a:r>
            <a:r>
              <a:rPr lang="en-US" err="1">
                <a:cs typeface="Calibri" panose="020F0502020204030204" pitchFamily="34" charset="0"/>
              </a:rPr>
              <a:t>informacija</a:t>
            </a:r>
            <a:endParaRPr lang="en-US"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FA80C-ACA5-BB2A-16B2-3204B786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37" t="-1" r="5448" b="1916"/>
          <a:stretch/>
        </p:blipFill>
        <p:spPr>
          <a:xfrm>
            <a:off x="6450426" y="2950335"/>
            <a:ext cx="5419111" cy="1778917"/>
          </a:xfrm>
          <a:prstGeom prst="rect">
            <a:avLst/>
          </a:prstGeom>
        </p:spPr>
      </p:pic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8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846FF8-0D27-4A66-8332-A0BE79BEFA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F552B-D87C-7381-379E-20265332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HR" b="1" dirty="0"/>
              <a:t>BAZIČNa VJEROVANa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9CB01-4014-4606-90AC-ADABCFB38C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44804"/>
            <a:ext cx="12192000" cy="5013196"/>
          </a:xfrm>
          <a:custGeom>
            <a:avLst/>
            <a:gdLst>
              <a:gd name="connsiteX0" fmla="*/ 4142196 w 12192000"/>
              <a:gd name="connsiteY0" fmla="*/ 33 h 5013196"/>
              <a:gd name="connsiteX1" fmla="*/ 4138795 w 12192000"/>
              <a:gd name="connsiteY1" fmla="*/ 15046 h 5013196"/>
              <a:gd name="connsiteX2" fmla="*/ 4166706 w 12192000"/>
              <a:gd name="connsiteY2" fmla="*/ 37291 h 5013196"/>
              <a:gd name="connsiteX3" fmla="*/ 4371550 w 12192000"/>
              <a:gd name="connsiteY3" fmla="*/ 22134 h 5013196"/>
              <a:gd name="connsiteX4" fmla="*/ 4424056 w 12192000"/>
              <a:gd name="connsiteY4" fmla="*/ 28369 h 5013196"/>
              <a:gd name="connsiteX5" fmla="*/ 4469897 w 12192000"/>
              <a:gd name="connsiteY5" fmla="*/ 13218 h 5013196"/>
              <a:gd name="connsiteX6" fmla="*/ 4489151 w 12192000"/>
              <a:gd name="connsiteY6" fmla="*/ 20285 h 5013196"/>
              <a:gd name="connsiteX7" fmla="*/ 4492479 w 12192000"/>
              <a:gd name="connsiteY7" fmla="*/ 21730 h 5013196"/>
              <a:gd name="connsiteX8" fmla="*/ 4505693 w 12192000"/>
              <a:gd name="connsiteY8" fmla="*/ 22584 h 5013196"/>
              <a:gd name="connsiteX9" fmla="*/ 4509529 w 12192000"/>
              <a:gd name="connsiteY9" fmla="*/ 28985 h 5013196"/>
              <a:gd name="connsiteX10" fmla="*/ 4529499 w 12192000"/>
              <a:gd name="connsiteY10" fmla="*/ 34687 h 5013196"/>
              <a:gd name="connsiteX11" fmla="*/ 4553795 w 12192000"/>
              <a:gd name="connsiteY11" fmla="*/ 34541 h 5013196"/>
              <a:gd name="connsiteX12" fmla="*/ 4640118 w 12192000"/>
              <a:gd name="connsiteY12" fmla="*/ 34699 h 5013196"/>
              <a:gd name="connsiteX13" fmla="*/ 4654127 w 12192000"/>
              <a:gd name="connsiteY13" fmla="*/ 30952 h 5013196"/>
              <a:gd name="connsiteX14" fmla="*/ 4700168 w 12192000"/>
              <a:gd name="connsiteY14" fmla="*/ 35953 h 5013196"/>
              <a:gd name="connsiteX15" fmla="*/ 4741127 w 12192000"/>
              <a:gd name="connsiteY15" fmla="*/ 36527 h 5013196"/>
              <a:gd name="connsiteX16" fmla="*/ 4767598 w 12192000"/>
              <a:gd name="connsiteY16" fmla="*/ 33272 h 5013196"/>
              <a:gd name="connsiteX17" fmla="*/ 4774592 w 12192000"/>
              <a:gd name="connsiteY17" fmla="*/ 35449 h 5013196"/>
              <a:gd name="connsiteX18" fmla="*/ 4801328 w 12192000"/>
              <a:gd name="connsiteY18" fmla="*/ 36454 h 5013196"/>
              <a:gd name="connsiteX19" fmla="*/ 4814870 w 12192000"/>
              <a:gd name="connsiteY19" fmla="*/ 32797 h 5013196"/>
              <a:gd name="connsiteX20" fmla="*/ 4828440 w 12192000"/>
              <a:gd name="connsiteY20" fmla="*/ 40415 h 5013196"/>
              <a:gd name="connsiteX21" fmla="*/ 4831826 w 12192000"/>
              <a:gd name="connsiteY21" fmla="*/ 46118 h 5013196"/>
              <a:gd name="connsiteX22" fmla="*/ 4850785 w 12192000"/>
              <a:gd name="connsiteY22" fmla="*/ 43190 h 5013196"/>
              <a:gd name="connsiteX23" fmla="*/ 4866468 w 12192000"/>
              <a:gd name="connsiteY23" fmla="*/ 48539 h 5013196"/>
              <a:gd name="connsiteX24" fmla="*/ 4879983 w 12192000"/>
              <a:gd name="connsiteY24" fmla="*/ 44615 h 5013196"/>
              <a:gd name="connsiteX25" fmla="*/ 4885635 w 12192000"/>
              <a:gd name="connsiteY25" fmla="*/ 45342 h 5013196"/>
              <a:gd name="connsiteX26" fmla="*/ 4899698 w 12192000"/>
              <a:gd name="connsiteY26" fmla="*/ 47876 h 5013196"/>
              <a:gd name="connsiteX27" fmla="*/ 4923986 w 12192000"/>
              <a:gd name="connsiteY27" fmla="*/ 53632 h 5013196"/>
              <a:gd name="connsiteX28" fmla="*/ 4931544 w 12192000"/>
              <a:gd name="connsiteY28" fmla="*/ 54358 h 5013196"/>
              <a:gd name="connsiteX29" fmla="*/ 4948135 w 12192000"/>
              <a:gd name="connsiteY29" fmla="*/ 63529 h 5013196"/>
              <a:gd name="connsiteX30" fmla="*/ 4980068 w 12192000"/>
              <a:gd name="connsiteY30" fmla="*/ 71052 h 5013196"/>
              <a:gd name="connsiteX31" fmla="*/ 5036541 w 12192000"/>
              <a:gd name="connsiteY31" fmla="*/ 98293 h 5013196"/>
              <a:gd name="connsiteX32" fmla="*/ 5069678 w 12192000"/>
              <a:gd name="connsiteY32" fmla="*/ 111179 h 5013196"/>
              <a:gd name="connsiteX33" fmla="*/ 5092160 w 12192000"/>
              <a:gd name="connsiteY33" fmla="*/ 123203 h 5013196"/>
              <a:gd name="connsiteX34" fmla="*/ 5158166 w 12192000"/>
              <a:gd name="connsiteY34" fmla="*/ 139568 h 5013196"/>
              <a:gd name="connsiteX35" fmla="*/ 5271252 w 12192000"/>
              <a:gd name="connsiteY35" fmla="*/ 160738 h 5013196"/>
              <a:gd name="connsiteX36" fmla="*/ 5294438 w 12192000"/>
              <a:gd name="connsiteY36" fmla="*/ 166556 h 5013196"/>
              <a:gd name="connsiteX37" fmla="*/ 5310840 w 12192000"/>
              <a:gd name="connsiteY37" fmla="*/ 176769 h 5013196"/>
              <a:gd name="connsiteX38" fmla="*/ 5311570 w 12192000"/>
              <a:gd name="connsiteY38" fmla="*/ 183681 h 5013196"/>
              <a:gd name="connsiteX39" fmla="*/ 5323756 w 12192000"/>
              <a:gd name="connsiteY39" fmla="*/ 187718 h 5013196"/>
              <a:gd name="connsiteX40" fmla="*/ 5326259 w 12192000"/>
              <a:gd name="connsiteY40" fmla="*/ 189880 h 5013196"/>
              <a:gd name="connsiteX41" fmla="*/ 5341357 w 12192000"/>
              <a:gd name="connsiteY41" fmla="*/ 201193 h 5013196"/>
              <a:gd name="connsiteX42" fmla="*/ 5391908 w 12192000"/>
              <a:gd name="connsiteY42" fmla="*/ 198291 h 5013196"/>
              <a:gd name="connsiteX43" fmla="*/ 5439031 w 12192000"/>
              <a:gd name="connsiteY43" fmla="*/ 216975 h 5013196"/>
              <a:gd name="connsiteX44" fmla="*/ 5640913 w 12192000"/>
              <a:gd name="connsiteY44" fmla="*/ 253028 h 5013196"/>
              <a:gd name="connsiteX45" fmla="*/ 5657312 w 12192000"/>
              <a:gd name="connsiteY45" fmla="*/ 280626 h 5013196"/>
              <a:gd name="connsiteX46" fmla="*/ 5734773 w 12192000"/>
              <a:gd name="connsiteY46" fmla="*/ 303244 h 5013196"/>
              <a:gd name="connsiteX47" fmla="*/ 5877770 w 12192000"/>
              <a:gd name="connsiteY47" fmla="*/ 296965 h 5013196"/>
              <a:gd name="connsiteX48" fmla="*/ 5989615 w 12192000"/>
              <a:gd name="connsiteY48" fmla="*/ 319663 h 5013196"/>
              <a:gd name="connsiteX49" fmla="*/ 5996857 w 12192000"/>
              <a:gd name="connsiteY49" fmla="*/ 323549 h 5013196"/>
              <a:gd name="connsiteX50" fmla="*/ 6037387 w 12192000"/>
              <a:gd name="connsiteY50" fmla="*/ 312526 h 5013196"/>
              <a:gd name="connsiteX51" fmla="*/ 6113074 w 12192000"/>
              <a:gd name="connsiteY51" fmla="*/ 325845 h 5013196"/>
              <a:gd name="connsiteX52" fmla="*/ 6280929 w 12192000"/>
              <a:gd name="connsiteY52" fmla="*/ 350444 h 5013196"/>
              <a:gd name="connsiteX53" fmla="*/ 6298665 w 12192000"/>
              <a:gd name="connsiteY53" fmla="*/ 342931 h 5013196"/>
              <a:gd name="connsiteX54" fmla="*/ 6317326 w 12192000"/>
              <a:gd name="connsiteY54" fmla="*/ 339794 h 5013196"/>
              <a:gd name="connsiteX55" fmla="*/ 6319212 w 12192000"/>
              <a:gd name="connsiteY55" fmla="*/ 341004 h 5013196"/>
              <a:gd name="connsiteX56" fmla="*/ 6339724 w 12192000"/>
              <a:gd name="connsiteY56" fmla="*/ 342098 h 5013196"/>
              <a:gd name="connsiteX57" fmla="*/ 6345010 w 12192000"/>
              <a:gd name="connsiteY57" fmla="*/ 339148 h 5013196"/>
              <a:gd name="connsiteX58" fmla="*/ 6359332 w 12192000"/>
              <a:gd name="connsiteY58" fmla="*/ 338899 h 5013196"/>
              <a:gd name="connsiteX59" fmla="*/ 6388220 w 12192000"/>
              <a:gd name="connsiteY59" fmla="*/ 335714 h 5013196"/>
              <a:gd name="connsiteX60" fmla="*/ 6392994 w 12192000"/>
              <a:gd name="connsiteY60" fmla="*/ 337644 h 5013196"/>
              <a:gd name="connsiteX61" fmla="*/ 6435581 w 12192000"/>
              <a:gd name="connsiteY61" fmla="*/ 336775 h 5013196"/>
              <a:gd name="connsiteX62" fmla="*/ 6435870 w 12192000"/>
              <a:gd name="connsiteY62" fmla="*/ 337963 h 5013196"/>
              <a:gd name="connsiteX63" fmla="*/ 6446571 w 12192000"/>
              <a:gd name="connsiteY63" fmla="*/ 342957 h 5013196"/>
              <a:gd name="connsiteX64" fmla="*/ 6467701 w 12192000"/>
              <a:gd name="connsiteY64" fmla="*/ 349765 h 5013196"/>
              <a:gd name="connsiteX65" fmla="*/ 6512727 w 12192000"/>
              <a:gd name="connsiteY65" fmla="*/ 380305 h 5013196"/>
              <a:gd name="connsiteX66" fmla="*/ 6557094 w 12192000"/>
              <a:gd name="connsiteY66" fmla="*/ 379532 h 5013196"/>
              <a:gd name="connsiteX67" fmla="*/ 6565879 w 12192000"/>
              <a:gd name="connsiteY67" fmla="*/ 380030 h 5013196"/>
              <a:gd name="connsiteX68" fmla="*/ 6565997 w 12192000"/>
              <a:gd name="connsiteY68" fmla="*/ 380310 h 5013196"/>
              <a:gd name="connsiteX69" fmla="*/ 6575147 w 12192000"/>
              <a:gd name="connsiteY69" fmla="*/ 381374 h 5013196"/>
              <a:gd name="connsiteX70" fmla="*/ 6581899 w 12192000"/>
              <a:gd name="connsiteY70" fmla="*/ 380938 h 5013196"/>
              <a:gd name="connsiteX71" fmla="*/ 6598943 w 12192000"/>
              <a:gd name="connsiteY71" fmla="*/ 381906 h 5013196"/>
              <a:gd name="connsiteX72" fmla="*/ 6604421 w 12192000"/>
              <a:gd name="connsiteY72" fmla="*/ 384033 h 5013196"/>
              <a:gd name="connsiteX73" fmla="*/ 6606035 w 12192000"/>
              <a:gd name="connsiteY73" fmla="*/ 387465 h 5013196"/>
              <a:gd name="connsiteX74" fmla="*/ 6607669 w 12192000"/>
              <a:gd name="connsiteY74" fmla="*/ 387186 h 5013196"/>
              <a:gd name="connsiteX75" fmla="*/ 6637532 w 12192000"/>
              <a:gd name="connsiteY75" fmla="*/ 398125 h 5013196"/>
              <a:gd name="connsiteX76" fmla="*/ 6706880 w 12192000"/>
              <a:gd name="connsiteY76" fmla="*/ 412381 h 5013196"/>
              <a:gd name="connsiteX77" fmla="*/ 6747500 w 12192000"/>
              <a:gd name="connsiteY77" fmla="*/ 416386 h 5013196"/>
              <a:gd name="connsiteX78" fmla="*/ 6857783 w 12192000"/>
              <a:gd name="connsiteY78" fmla="*/ 431905 h 5013196"/>
              <a:gd name="connsiteX79" fmla="*/ 6967720 w 12192000"/>
              <a:gd name="connsiteY79" fmla="*/ 450939 h 5013196"/>
              <a:gd name="connsiteX80" fmla="*/ 7018394 w 12192000"/>
              <a:gd name="connsiteY80" fmla="*/ 479831 h 5013196"/>
              <a:gd name="connsiteX81" fmla="*/ 7024679 w 12192000"/>
              <a:gd name="connsiteY81" fmla="*/ 480968 h 5013196"/>
              <a:gd name="connsiteX82" fmla="*/ 7041715 w 12192000"/>
              <a:gd name="connsiteY82" fmla="*/ 479120 h 5013196"/>
              <a:gd name="connsiteX83" fmla="*/ 7048103 w 12192000"/>
              <a:gd name="connsiteY83" fmla="*/ 477610 h 5013196"/>
              <a:gd name="connsiteX84" fmla="*/ 7057490 w 12192000"/>
              <a:gd name="connsiteY84" fmla="*/ 477135 h 5013196"/>
              <a:gd name="connsiteX85" fmla="*/ 7057730 w 12192000"/>
              <a:gd name="connsiteY85" fmla="*/ 477383 h 5013196"/>
              <a:gd name="connsiteX86" fmla="*/ 7066511 w 12192000"/>
              <a:gd name="connsiteY86" fmla="*/ 476432 h 5013196"/>
              <a:gd name="connsiteX87" fmla="*/ 7109401 w 12192000"/>
              <a:gd name="connsiteY87" fmla="*/ 468486 h 5013196"/>
              <a:gd name="connsiteX88" fmla="*/ 7166830 w 12192000"/>
              <a:gd name="connsiteY88" fmla="*/ 490255 h 5013196"/>
              <a:gd name="connsiteX89" fmla="*/ 7190442 w 12192000"/>
              <a:gd name="connsiteY89" fmla="*/ 493308 h 5013196"/>
              <a:gd name="connsiteX90" fmla="*/ 7203083 w 12192000"/>
              <a:gd name="connsiteY90" fmla="*/ 496324 h 5013196"/>
              <a:gd name="connsiteX91" fmla="*/ 7203894 w 12192000"/>
              <a:gd name="connsiteY91" fmla="*/ 497408 h 5013196"/>
              <a:gd name="connsiteX92" fmla="*/ 7245004 w 12192000"/>
              <a:gd name="connsiteY92" fmla="*/ 489662 h 5013196"/>
              <a:gd name="connsiteX93" fmla="*/ 7250514 w 12192000"/>
              <a:gd name="connsiteY93" fmla="*/ 490724 h 5013196"/>
              <a:gd name="connsiteX94" fmla="*/ 7277246 w 12192000"/>
              <a:gd name="connsiteY94" fmla="*/ 483000 h 5013196"/>
              <a:gd name="connsiteX95" fmla="*/ 7291092 w 12192000"/>
              <a:gd name="connsiteY95" fmla="*/ 480435 h 5013196"/>
              <a:gd name="connsiteX96" fmla="*/ 7294933 w 12192000"/>
              <a:gd name="connsiteY96" fmla="*/ 476767 h 5013196"/>
              <a:gd name="connsiteX97" fmla="*/ 7315408 w 12192000"/>
              <a:gd name="connsiteY97" fmla="*/ 474478 h 5013196"/>
              <a:gd name="connsiteX98" fmla="*/ 7317786 w 12192000"/>
              <a:gd name="connsiteY98" fmla="*/ 475324 h 5013196"/>
              <a:gd name="connsiteX99" fmla="*/ 7334572 w 12192000"/>
              <a:gd name="connsiteY99" fmla="*/ 469306 h 5013196"/>
              <a:gd name="connsiteX100" fmla="*/ 7348520 w 12192000"/>
              <a:gd name="connsiteY100" fmla="*/ 459268 h 5013196"/>
              <a:gd name="connsiteX101" fmla="*/ 7522997 w 12192000"/>
              <a:gd name="connsiteY101" fmla="*/ 455427 h 5013196"/>
              <a:gd name="connsiteX102" fmla="*/ 7686985 w 12192000"/>
              <a:gd name="connsiteY102" fmla="*/ 433023 h 5013196"/>
              <a:gd name="connsiteX103" fmla="*/ 7854068 w 12192000"/>
              <a:gd name="connsiteY103" fmla="*/ 422992 h 5013196"/>
              <a:gd name="connsiteX104" fmla="*/ 8034165 w 12192000"/>
              <a:gd name="connsiteY104" fmla="*/ 404917 h 5013196"/>
              <a:gd name="connsiteX105" fmla="*/ 8094381 w 12192000"/>
              <a:gd name="connsiteY105" fmla="*/ 408936 h 5013196"/>
              <a:gd name="connsiteX106" fmla="*/ 8146898 w 12192000"/>
              <a:gd name="connsiteY106" fmla="*/ 391776 h 5013196"/>
              <a:gd name="connsiteX107" fmla="*/ 8168993 w 12192000"/>
              <a:gd name="connsiteY107" fmla="*/ 398048 h 5013196"/>
              <a:gd name="connsiteX108" fmla="*/ 8172809 w 12192000"/>
              <a:gd name="connsiteY108" fmla="*/ 399355 h 5013196"/>
              <a:gd name="connsiteX109" fmla="*/ 8187962 w 12192000"/>
              <a:gd name="connsiteY109" fmla="*/ 399651 h 5013196"/>
              <a:gd name="connsiteX110" fmla="*/ 8192382 w 12192000"/>
              <a:gd name="connsiteY110" fmla="*/ 405910 h 5013196"/>
              <a:gd name="connsiteX111" fmla="*/ 8375192 w 12192000"/>
              <a:gd name="connsiteY111" fmla="*/ 397097 h 5013196"/>
              <a:gd name="connsiteX112" fmla="*/ 8454377 w 12192000"/>
              <a:gd name="connsiteY112" fmla="*/ 393549 h 5013196"/>
              <a:gd name="connsiteX113" fmla="*/ 8484740 w 12192000"/>
              <a:gd name="connsiteY113" fmla="*/ 398377 h 5013196"/>
              <a:gd name="connsiteX114" fmla="*/ 8601673 w 12192000"/>
              <a:gd name="connsiteY114" fmla="*/ 410319 h 5013196"/>
              <a:gd name="connsiteX115" fmla="*/ 8701676 w 12192000"/>
              <a:gd name="connsiteY115" fmla="*/ 414569 h 5013196"/>
              <a:gd name="connsiteX116" fmla="*/ 8773288 w 12192000"/>
              <a:gd name="connsiteY116" fmla="*/ 391295 h 5013196"/>
              <a:gd name="connsiteX117" fmla="*/ 8779909 w 12192000"/>
              <a:gd name="connsiteY117" fmla="*/ 395664 h 5013196"/>
              <a:gd name="connsiteX118" fmla="*/ 8829932 w 12192000"/>
              <a:gd name="connsiteY118" fmla="*/ 392461 h 5013196"/>
              <a:gd name="connsiteX119" fmla="*/ 9003386 w 12192000"/>
              <a:gd name="connsiteY119" fmla="*/ 349460 h 5013196"/>
              <a:gd name="connsiteX120" fmla="*/ 9101185 w 12192000"/>
              <a:gd name="connsiteY120" fmla="*/ 344080 h 5013196"/>
              <a:gd name="connsiteX121" fmla="*/ 9136185 w 12192000"/>
              <a:gd name="connsiteY121" fmla="*/ 347296 h 5013196"/>
              <a:gd name="connsiteX122" fmla="*/ 9194801 w 12192000"/>
              <a:gd name="connsiteY122" fmla="*/ 352367 h 5013196"/>
              <a:gd name="connsiteX123" fmla="*/ 9239316 w 12192000"/>
              <a:gd name="connsiteY123" fmla="*/ 368776 h 5013196"/>
              <a:gd name="connsiteX124" fmla="*/ 9288052 w 12192000"/>
              <a:gd name="connsiteY124" fmla="*/ 368014 h 5013196"/>
              <a:gd name="connsiteX125" fmla="*/ 9298465 w 12192000"/>
              <a:gd name="connsiteY125" fmla="*/ 351514 h 5013196"/>
              <a:gd name="connsiteX126" fmla="*/ 9350892 w 12192000"/>
              <a:gd name="connsiteY126" fmla="*/ 355996 h 5013196"/>
              <a:gd name="connsiteX127" fmla="*/ 9430522 w 12192000"/>
              <a:gd name="connsiteY127" fmla="*/ 364586 h 5013196"/>
              <a:gd name="connsiteX128" fmla="*/ 9476215 w 12192000"/>
              <a:gd name="connsiteY128" fmla="*/ 365325 h 5013196"/>
              <a:gd name="connsiteX129" fmla="*/ 9601276 w 12192000"/>
              <a:gd name="connsiteY129" fmla="*/ 371922 h 5013196"/>
              <a:gd name="connsiteX130" fmla="*/ 9726733 w 12192000"/>
              <a:gd name="connsiteY130" fmla="*/ 382019 h 5013196"/>
              <a:gd name="connsiteX131" fmla="*/ 9802144 w 12192000"/>
              <a:gd name="connsiteY131" fmla="*/ 407697 h 5013196"/>
              <a:gd name="connsiteX132" fmla="*/ 9905153 w 12192000"/>
              <a:gd name="connsiteY132" fmla="*/ 413868 h 5013196"/>
              <a:gd name="connsiteX133" fmla="*/ 9922553 w 12192000"/>
              <a:gd name="connsiteY133" fmla="*/ 417787 h 5013196"/>
              <a:gd name="connsiteX134" fmla="*/ 10044658 w 12192000"/>
              <a:gd name="connsiteY134" fmla="*/ 431295 h 5013196"/>
              <a:gd name="connsiteX135" fmla="*/ 10184585 w 12192000"/>
              <a:gd name="connsiteY135" fmla="*/ 420356 h 5013196"/>
              <a:gd name="connsiteX136" fmla="*/ 10366435 w 12192000"/>
              <a:gd name="connsiteY136" fmla="*/ 475646 h 5013196"/>
              <a:gd name="connsiteX137" fmla="*/ 10688220 w 12192000"/>
              <a:gd name="connsiteY137" fmla="*/ 555476 h 5013196"/>
              <a:gd name="connsiteX138" fmla="*/ 11026690 w 12192000"/>
              <a:gd name="connsiteY138" fmla="*/ 563899 h 5013196"/>
              <a:gd name="connsiteX139" fmla="*/ 11113779 w 12192000"/>
              <a:gd name="connsiteY139" fmla="*/ 547086 h 5013196"/>
              <a:gd name="connsiteX140" fmla="*/ 11369556 w 12192000"/>
              <a:gd name="connsiteY140" fmla="*/ 504937 h 5013196"/>
              <a:gd name="connsiteX141" fmla="*/ 11623342 w 12192000"/>
              <a:gd name="connsiteY141" fmla="*/ 401646 h 5013196"/>
              <a:gd name="connsiteX142" fmla="*/ 11786511 w 12192000"/>
              <a:gd name="connsiteY142" fmla="*/ 371608 h 5013196"/>
              <a:gd name="connsiteX143" fmla="*/ 11862577 w 12192000"/>
              <a:gd name="connsiteY143" fmla="*/ 343767 h 5013196"/>
              <a:gd name="connsiteX144" fmla="*/ 11916612 w 12192000"/>
              <a:gd name="connsiteY144" fmla="*/ 337028 h 5013196"/>
              <a:gd name="connsiteX145" fmla="*/ 11948830 w 12192000"/>
              <a:gd name="connsiteY145" fmla="*/ 331280 h 5013196"/>
              <a:gd name="connsiteX146" fmla="*/ 12001583 w 12192000"/>
              <a:gd name="connsiteY146" fmla="*/ 292861 h 5013196"/>
              <a:gd name="connsiteX147" fmla="*/ 12174977 w 12192000"/>
              <a:gd name="connsiteY147" fmla="*/ 277870 h 5013196"/>
              <a:gd name="connsiteX148" fmla="*/ 12192000 w 12192000"/>
              <a:gd name="connsiteY148" fmla="*/ 269767 h 5013196"/>
              <a:gd name="connsiteX149" fmla="*/ 12192000 w 12192000"/>
              <a:gd name="connsiteY149" fmla="*/ 5013196 h 5013196"/>
              <a:gd name="connsiteX150" fmla="*/ 0 w 12192000"/>
              <a:gd name="connsiteY150" fmla="*/ 5013196 h 5013196"/>
              <a:gd name="connsiteX151" fmla="*/ 0 w 12192000"/>
              <a:gd name="connsiteY151" fmla="*/ 630667 h 5013196"/>
              <a:gd name="connsiteX152" fmla="*/ 11075 w 12192000"/>
              <a:gd name="connsiteY152" fmla="*/ 628396 h 5013196"/>
              <a:gd name="connsiteX153" fmla="*/ 44061 w 12192000"/>
              <a:gd name="connsiteY153" fmla="*/ 621814 h 5013196"/>
              <a:gd name="connsiteX154" fmla="*/ 136694 w 12192000"/>
              <a:gd name="connsiteY154" fmla="*/ 569633 h 5013196"/>
              <a:gd name="connsiteX155" fmla="*/ 170342 w 12192000"/>
              <a:gd name="connsiteY155" fmla="*/ 564295 h 5013196"/>
              <a:gd name="connsiteX156" fmla="*/ 168955 w 12192000"/>
              <a:gd name="connsiteY156" fmla="*/ 555382 h 5013196"/>
              <a:gd name="connsiteX157" fmla="*/ 181474 w 12192000"/>
              <a:gd name="connsiteY157" fmla="*/ 554499 h 5013196"/>
              <a:gd name="connsiteX158" fmla="*/ 209440 w 12192000"/>
              <a:gd name="connsiteY158" fmla="*/ 553779 h 5013196"/>
              <a:gd name="connsiteX159" fmla="*/ 293152 w 12192000"/>
              <a:gd name="connsiteY159" fmla="*/ 549794 h 5013196"/>
              <a:gd name="connsiteX160" fmla="*/ 315693 w 12192000"/>
              <a:gd name="connsiteY160" fmla="*/ 532248 h 5013196"/>
              <a:gd name="connsiteX161" fmla="*/ 337305 w 12192000"/>
              <a:gd name="connsiteY161" fmla="*/ 531590 h 5013196"/>
              <a:gd name="connsiteX162" fmla="*/ 462252 w 12192000"/>
              <a:gd name="connsiteY162" fmla="*/ 506369 h 5013196"/>
              <a:gd name="connsiteX163" fmla="*/ 479457 w 12192000"/>
              <a:gd name="connsiteY163" fmla="*/ 504341 h 5013196"/>
              <a:gd name="connsiteX164" fmla="*/ 488653 w 12192000"/>
              <a:gd name="connsiteY164" fmla="*/ 496475 h 5013196"/>
              <a:gd name="connsiteX165" fmla="*/ 522053 w 12192000"/>
              <a:gd name="connsiteY165" fmla="*/ 494343 h 5013196"/>
              <a:gd name="connsiteX166" fmla="*/ 523520 w 12192000"/>
              <a:gd name="connsiteY166" fmla="*/ 489931 h 5013196"/>
              <a:gd name="connsiteX167" fmla="*/ 632714 w 12192000"/>
              <a:gd name="connsiteY167" fmla="*/ 450319 h 5013196"/>
              <a:gd name="connsiteX168" fmla="*/ 651426 w 12192000"/>
              <a:gd name="connsiteY168" fmla="*/ 443762 h 5013196"/>
              <a:gd name="connsiteX169" fmla="*/ 667724 w 12192000"/>
              <a:gd name="connsiteY169" fmla="*/ 445356 h 5013196"/>
              <a:gd name="connsiteX170" fmla="*/ 757679 w 12192000"/>
              <a:gd name="connsiteY170" fmla="*/ 438363 h 5013196"/>
              <a:gd name="connsiteX171" fmla="*/ 779159 w 12192000"/>
              <a:gd name="connsiteY171" fmla="*/ 441277 h 5013196"/>
              <a:gd name="connsiteX172" fmla="*/ 788293 w 12192000"/>
              <a:gd name="connsiteY172" fmla="*/ 448081 h 5013196"/>
              <a:gd name="connsiteX173" fmla="*/ 822923 w 12192000"/>
              <a:gd name="connsiteY173" fmla="*/ 434292 h 5013196"/>
              <a:gd name="connsiteX174" fmla="*/ 876559 w 12192000"/>
              <a:gd name="connsiteY174" fmla="*/ 424306 h 5013196"/>
              <a:gd name="connsiteX175" fmla="*/ 902011 w 12192000"/>
              <a:gd name="connsiteY175" fmla="*/ 417336 h 5013196"/>
              <a:gd name="connsiteX176" fmla="*/ 922715 w 12192000"/>
              <a:gd name="connsiteY176" fmla="*/ 420917 h 5013196"/>
              <a:gd name="connsiteX177" fmla="*/ 1040139 w 12192000"/>
              <a:gd name="connsiteY177" fmla="*/ 419808 h 5013196"/>
              <a:gd name="connsiteX178" fmla="*/ 1067251 w 12192000"/>
              <a:gd name="connsiteY178" fmla="*/ 425602 h 5013196"/>
              <a:gd name="connsiteX179" fmla="*/ 1080272 w 12192000"/>
              <a:gd name="connsiteY179" fmla="*/ 437887 h 5013196"/>
              <a:gd name="connsiteX180" fmla="*/ 1090219 w 12192000"/>
              <a:gd name="connsiteY180" fmla="*/ 433244 h 5013196"/>
              <a:gd name="connsiteX181" fmla="*/ 1161226 w 12192000"/>
              <a:gd name="connsiteY181" fmla="*/ 431522 h 5013196"/>
              <a:gd name="connsiteX182" fmla="*/ 1207525 w 12192000"/>
              <a:gd name="connsiteY182" fmla="*/ 429257 h 5013196"/>
              <a:gd name="connsiteX183" fmla="*/ 1210030 w 12192000"/>
              <a:gd name="connsiteY183" fmla="*/ 412023 h 5013196"/>
              <a:gd name="connsiteX184" fmla="*/ 1251170 w 12192000"/>
              <a:gd name="connsiteY184" fmla="*/ 405160 h 5013196"/>
              <a:gd name="connsiteX185" fmla="*/ 1295331 w 12192000"/>
              <a:gd name="connsiteY185" fmla="*/ 415400 h 5013196"/>
              <a:gd name="connsiteX186" fmla="*/ 1347118 w 12192000"/>
              <a:gd name="connsiteY186" fmla="*/ 412922 h 5013196"/>
              <a:gd name="connsiteX187" fmla="*/ 1378108 w 12192000"/>
              <a:gd name="connsiteY187" fmla="*/ 411628 h 5013196"/>
              <a:gd name="connsiteX188" fmla="*/ 1459192 w 12192000"/>
              <a:gd name="connsiteY188" fmla="*/ 394137 h 5013196"/>
              <a:gd name="connsiteX189" fmla="*/ 1590120 w 12192000"/>
              <a:gd name="connsiteY189" fmla="*/ 330826 h 5013196"/>
              <a:gd name="connsiteX190" fmla="*/ 1631417 w 12192000"/>
              <a:gd name="connsiteY190" fmla="*/ 321445 h 5013196"/>
              <a:gd name="connsiteX191" fmla="*/ 1638727 w 12192000"/>
              <a:gd name="connsiteY191" fmla="*/ 324828 h 5013196"/>
              <a:gd name="connsiteX192" fmla="*/ 1844438 w 12192000"/>
              <a:gd name="connsiteY192" fmla="*/ 284522 h 5013196"/>
              <a:gd name="connsiteX193" fmla="*/ 1881324 w 12192000"/>
              <a:gd name="connsiteY193" fmla="*/ 281715 h 5013196"/>
              <a:gd name="connsiteX194" fmla="*/ 1908999 w 12192000"/>
              <a:gd name="connsiteY194" fmla="*/ 282556 h 5013196"/>
              <a:gd name="connsiteX195" fmla="*/ 1974956 w 12192000"/>
              <a:gd name="connsiteY195" fmla="*/ 269176 h 5013196"/>
              <a:gd name="connsiteX196" fmla="*/ 2082409 w 12192000"/>
              <a:gd name="connsiteY196" fmla="*/ 240508 h 5013196"/>
              <a:gd name="connsiteX197" fmla="*/ 2105639 w 12192000"/>
              <a:gd name="connsiteY197" fmla="*/ 235866 h 5013196"/>
              <a:gd name="connsiteX198" fmla="*/ 2126992 w 12192000"/>
              <a:gd name="connsiteY198" fmla="*/ 237686 h 5013196"/>
              <a:gd name="connsiteX199" fmla="*/ 2133154 w 12192000"/>
              <a:gd name="connsiteY199" fmla="*/ 243170 h 5013196"/>
              <a:gd name="connsiteX200" fmla="*/ 2146154 w 12192000"/>
              <a:gd name="connsiteY200" fmla="*/ 241550 h 5013196"/>
              <a:gd name="connsiteX201" fmla="*/ 2149901 w 12192000"/>
              <a:gd name="connsiteY201" fmla="*/ 242334 h 5013196"/>
              <a:gd name="connsiteX202" fmla="*/ 2171100 w 12192000"/>
              <a:gd name="connsiteY202" fmla="*/ 245607 h 5013196"/>
              <a:gd name="connsiteX203" fmla="*/ 2209148 w 12192000"/>
              <a:gd name="connsiteY203" fmla="*/ 222443 h 5013196"/>
              <a:gd name="connsiteX204" fmla="*/ 2261889 w 12192000"/>
              <a:gd name="connsiteY204" fmla="*/ 218750 h 5013196"/>
              <a:gd name="connsiteX205" fmla="*/ 2452315 w 12192000"/>
              <a:gd name="connsiteY205" fmla="*/ 166117 h 5013196"/>
              <a:gd name="connsiteX206" fmla="*/ 2487710 w 12192000"/>
              <a:gd name="connsiteY206" fmla="*/ 182485 h 5013196"/>
              <a:gd name="connsiteX207" fmla="*/ 2567870 w 12192000"/>
              <a:gd name="connsiteY207" fmla="*/ 169640 h 5013196"/>
              <a:gd name="connsiteX208" fmla="*/ 2677053 w 12192000"/>
              <a:gd name="connsiteY208" fmla="*/ 105731 h 5013196"/>
              <a:gd name="connsiteX209" fmla="*/ 2823914 w 12192000"/>
              <a:gd name="connsiteY209" fmla="*/ 80085 h 5013196"/>
              <a:gd name="connsiteX210" fmla="*/ 2831912 w 12192000"/>
              <a:gd name="connsiteY210" fmla="*/ 68644 h 5013196"/>
              <a:gd name="connsiteX211" fmla="*/ 2843870 w 12192000"/>
              <a:gd name="connsiteY211" fmla="*/ 60725 h 5013196"/>
              <a:gd name="connsiteX212" fmla="*/ 2846217 w 12192000"/>
              <a:gd name="connsiteY212" fmla="*/ 61243 h 5013196"/>
              <a:gd name="connsiteX213" fmla="*/ 2862745 w 12192000"/>
              <a:gd name="connsiteY213" fmla="*/ 56460 h 5013196"/>
              <a:gd name="connsiteX214" fmla="*/ 2864596 w 12192000"/>
              <a:gd name="connsiteY214" fmla="*/ 52436 h 5013196"/>
              <a:gd name="connsiteX215" fmla="*/ 2875381 w 12192000"/>
              <a:gd name="connsiteY215" fmla="*/ 48221 h 5013196"/>
              <a:gd name="connsiteX216" fmla="*/ 2895139 w 12192000"/>
              <a:gd name="connsiteY216" fmla="*/ 37404 h 5013196"/>
              <a:gd name="connsiteX217" fmla="*/ 2900232 w 12192000"/>
              <a:gd name="connsiteY217" fmla="*/ 37736 h 5013196"/>
              <a:gd name="connsiteX218" fmla="*/ 2932205 w 12192000"/>
              <a:gd name="connsiteY218" fmla="*/ 25091 h 5013196"/>
              <a:gd name="connsiteX219" fmla="*/ 2933310 w 12192000"/>
              <a:gd name="connsiteY219" fmla="*/ 26034 h 5013196"/>
              <a:gd name="connsiteX220" fmla="*/ 2945218 w 12192000"/>
              <a:gd name="connsiteY220" fmla="*/ 27359 h 5013196"/>
              <a:gd name="connsiteX221" fmla="*/ 2966465 w 12192000"/>
              <a:gd name="connsiteY221" fmla="*/ 27335 h 5013196"/>
              <a:gd name="connsiteX222" fmla="*/ 3023668 w 12192000"/>
              <a:gd name="connsiteY222" fmla="*/ 41123 h 5013196"/>
              <a:gd name="connsiteX223" fmla="*/ 3057077 w 12192000"/>
              <a:gd name="connsiteY223" fmla="*/ 28063 h 5013196"/>
              <a:gd name="connsiteX224" fmla="*/ 3151915 w 12192000"/>
              <a:gd name="connsiteY224" fmla="*/ 24461 h 5013196"/>
              <a:gd name="connsiteX225" fmla="*/ 3251671 w 12192000"/>
              <a:gd name="connsiteY225" fmla="*/ 44793 h 5013196"/>
              <a:gd name="connsiteX226" fmla="*/ 3351400 w 12192000"/>
              <a:gd name="connsiteY226" fmla="*/ 45905 h 5013196"/>
              <a:gd name="connsiteX227" fmla="*/ 3387481 w 12192000"/>
              <a:gd name="connsiteY227" fmla="*/ 44661 h 5013196"/>
              <a:gd name="connsiteX228" fmla="*/ 3451923 w 12192000"/>
              <a:gd name="connsiteY228" fmla="*/ 49700 h 5013196"/>
              <a:gd name="connsiteX229" fmla="*/ 3481520 w 12192000"/>
              <a:gd name="connsiteY229" fmla="*/ 56505 h 5013196"/>
              <a:gd name="connsiteX230" fmla="*/ 3482804 w 12192000"/>
              <a:gd name="connsiteY230" fmla="*/ 56030 h 5013196"/>
              <a:gd name="connsiteX231" fmla="*/ 3485495 w 12192000"/>
              <a:gd name="connsiteY231" fmla="*/ 59139 h 5013196"/>
              <a:gd name="connsiteX232" fmla="*/ 3490972 w 12192000"/>
              <a:gd name="connsiteY232" fmla="*/ 60504 h 5013196"/>
              <a:gd name="connsiteX233" fmla="*/ 3505835 w 12192000"/>
              <a:gd name="connsiteY233" fmla="*/ 59295 h 5013196"/>
              <a:gd name="connsiteX234" fmla="*/ 3511410 w 12192000"/>
              <a:gd name="connsiteY234" fmla="*/ 58026 h 5013196"/>
              <a:gd name="connsiteX235" fmla="*/ 3519598 w 12192000"/>
              <a:gd name="connsiteY235" fmla="*/ 57901 h 5013196"/>
              <a:gd name="connsiteX236" fmla="*/ 3519807 w 12192000"/>
              <a:gd name="connsiteY236" fmla="*/ 58156 h 5013196"/>
              <a:gd name="connsiteX237" fmla="*/ 3527466 w 12192000"/>
              <a:gd name="connsiteY237" fmla="*/ 57534 h 5013196"/>
              <a:gd name="connsiteX238" fmla="*/ 3564889 w 12192000"/>
              <a:gd name="connsiteY238" fmla="*/ 51208 h 5013196"/>
              <a:gd name="connsiteX239" fmla="*/ 3614922 w 12192000"/>
              <a:gd name="connsiteY239" fmla="*/ 75022 h 5013196"/>
              <a:gd name="connsiteX240" fmla="*/ 3635506 w 12192000"/>
              <a:gd name="connsiteY240" fmla="*/ 78936 h 5013196"/>
              <a:gd name="connsiteX241" fmla="*/ 3646525 w 12192000"/>
              <a:gd name="connsiteY241" fmla="*/ 82411 h 5013196"/>
              <a:gd name="connsiteX242" fmla="*/ 3647224 w 12192000"/>
              <a:gd name="connsiteY242" fmla="*/ 83521 h 5013196"/>
              <a:gd name="connsiteX243" fmla="*/ 3683100 w 12192000"/>
              <a:gd name="connsiteY243" fmla="*/ 77327 h 5013196"/>
              <a:gd name="connsiteX244" fmla="*/ 3687901 w 12192000"/>
              <a:gd name="connsiteY244" fmla="*/ 78590 h 5013196"/>
              <a:gd name="connsiteX245" fmla="*/ 3711234 w 12192000"/>
              <a:gd name="connsiteY245" fmla="*/ 71883 h 5013196"/>
              <a:gd name="connsiteX246" fmla="*/ 3723318 w 12192000"/>
              <a:gd name="connsiteY246" fmla="*/ 69843 h 5013196"/>
              <a:gd name="connsiteX247" fmla="*/ 3726677 w 12192000"/>
              <a:gd name="connsiteY247" fmla="*/ 66330 h 5013196"/>
              <a:gd name="connsiteX248" fmla="*/ 3744535 w 12192000"/>
              <a:gd name="connsiteY248" fmla="*/ 64808 h 5013196"/>
              <a:gd name="connsiteX249" fmla="*/ 3746608 w 12192000"/>
              <a:gd name="connsiteY249" fmla="*/ 65740 h 5013196"/>
              <a:gd name="connsiteX250" fmla="*/ 3761262 w 12192000"/>
              <a:gd name="connsiteY250" fmla="*/ 60365 h 5013196"/>
              <a:gd name="connsiteX251" fmla="*/ 3773451 w 12192000"/>
              <a:gd name="connsiteY251" fmla="*/ 50884 h 5013196"/>
              <a:gd name="connsiteX252" fmla="*/ 3925626 w 12192000"/>
              <a:gd name="connsiteY252" fmla="*/ 53519 h 5013196"/>
              <a:gd name="connsiteX253" fmla="*/ 4056184 w 12192000"/>
              <a:gd name="connsiteY253" fmla="*/ 12503 h 5013196"/>
              <a:gd name="connsiteX254" fmla="*/ 4142196 w 12192000"/>
              <a:gd name="connsiteY254" fmla="*/ 33 h 501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5013196">
                <a:moveTo>
                  <a:pt x="4142196" y="33"/>
                </a:moveTo>
                <a:cubicBezTo>
                  <a:pt x="4148062" y="-396"/>
                  <a:pt x="4148371" y="3330"/>
                  <a:pt x="4138795" y="15046"/>
                </a:cubicBezTo>
                <a:cubicBezTo>
                  <a:pt x="4157457" y="11498"/>
                  <a:pt x="4177037" y="25445"/>
                  <a:pt x="4166706" y="37291"/>
                </a:cubicBezTo>
                <a:cubicBezTo>
                  <a:pt x="4223118" y="11323"/>
                  <a:pt x="4307498" y="34620"/>
                  <a:pt x="4371550" y="22134"/>
                </a:cubicBezTo>
                <a:cubicBezTo>
                  <a:pt x="4407078" y="48914"/>
                  <a:pt x="4387627" y="23893"/>
                  <a:pt x="4424056" y="28369"/>
                </a:cubicBezTo>
                <a:cubicBezTo>
                  <a:pt x="4413661" y="3313"/>
                  <a:pt x="4468424" y="41731"/>
                  <a:pt x="4469897" y="13218"/>
                </a:cubicBezTo>
                <a:cubicBezTo>
                  <a:pt x="4476479" y="14935"/>
                  <a:pt x="4482810" y="17498"/>
                  <a:pt x="4489151" y="20285"/>
                </a:cubicBezTo>
                <a:lnTo>
                  <a:pt x="4492479" y="21730"/>
                </a:lnTo>
                <a:lnTo>
                  <a:pt x="4505693" y="22584"/>
                </a:lnTo>
                <a:lnTo>
                  <a:pt x="4509529" y="28985"/>
                </a:lnTo>
                <a:lnTo>
                  <a:pt x="4529499" y="34687"/>
                </a:lnTo>
                <a:cubicBezTo>
                  <a:pt x="4536963" y="35869"/>
                  <a:pt x="4544973" y="36029"/>
                  <a:pt x="4553795" y="34541"/>
                </a:cubicBezTo>
                <a:cubicBezTo>
                  <a:pt x="4575351" y="22864"/>
                  <a:pt x="4609487" y="36086"/>
                  <a:pt x="4640118" y="34699"/>
                </a:cubicBezTo>
                <a:lnTo>
                  <a:pt x="4654127" y="30952"/>
                </a:lnTo>
                <a:lnTo>
                  <a:pt x="4700168" y="35953"/>
                </a:lnTo>
                <a:cubicBezTo>
                  <a:pt x="4713264" y="36848"/>
                  <a:pt x="4726846" y="37197"/>
                  <a:pt x="4741127" y="36527"/>
                </a:cubicBezTo>
                <a:lnTo>
                  <a:pt x="4767598" y="33272"/>
                </a:lnTo>
                <a:lnTo>
                  <a:pt x="4774592" y="35449"/>
                </a:lnTo>
                <a:cubicBezTo>
                  <a:pt x="4786697" y="34976"/>
                  <a:pt x="4802577" y="26578"/>
                  <a:pt x="4801328" y="36454"/>
                </a:cubicBezTo>
                <a:lnTo>
                  <a:pt x="4814870" y="32797"/>
                </a:lnTo>
                <a:lnTo>
                  <a:pt x="4828440" y="40415"/>
                </a:lnTo>
                <a:cubicBezTo>
                  <a:pt x="4829942" y="42215"/>
                  <a:pt x="4831084" y="44138"/>
                  <a:pt x="4831826" y="46118"/>
                </a:cubicBezTo>
                <a:lnTo>
                  <a:pt x="4850785" y="43190"/>
                </a:lnTo>
                <a:lnTo>
                  <a:pt x="4866468" y="48539"/>
                </a:lnTo>
                <a:lnTo>
                  <a:pt x="4879983" y="44615"/>
                </a:lnTo>
                <a:lnTo>
                  <a:pt x="4885635" y="45342"/>
                </a:lnTo>
                <a:lnTo>
                  <a:pt x="4899698" y="47876"/>
                </a:lnTo>
                <a:cubicBezTo>
                  <a:pt x="4906918" y="49699"/>
                  <a:pt x="4915001" y="51908"/>
                  <a:pt x="4923986" y="53632"/>
                </a:cubicBezTo>
                <a:lnTo>
                  <a:pt x="4931544" y="54358"/>
                </a:lnTo>
                <a:lnTo>
                  <a:pt x="4948135" y="63529"/>
                </a:lnTo>
                <a:cubicBezTo>
                  <a:pt x="4960212" y="70470"/>
                  <a:pt x="4969702" y="75124"/>
                  <a:pt x="4980068" y="71052"/>
                </a:cubicBezTo>
                <a:cubicBezTo>
                  <a:pt x="4998023" y="79978"/>
                  <a:pt x="5010918" y="105669"/>
                  <a:pt x="5036541" y="98293"/>
                </a:cubicBezTo>
                <a:cubicBezTo>
                  <a:pt x="5028940" y="110173"/>
                  <a:pt x="5065159" y="99199"/>
                  <a:pt x="5069678" y="111179"/>
                </a:cubicBezTo>
                <a:cubicBezTo>
                  <a:pt x="5071842" y="120855"/>
                  <a:pt x="5083332" y="119782"/>
                  <a:pt x="5092160" y="123203"/>
                </a:cubicBezTo>
                <a:cubicBezTo>
                  <a:pt x="5098585" y="133008"/>
                  <a:pt x="5142841" y="141271"/>
                  <a:pt x="5158166" y="139568"/>
                </a:cubicBezTo>
                <a:cubicBezTo>
                  <a:pt x="5201256" y="128920"/>
                  <a:pt x="5236783" y="168222"/>
                  <a:pt x="5271252" y="160738"/>
                </a:cubicBezTo>
                <a:cubicBezTo>
                  <a:pt x="5280328" y="161512"/>
                  <a:pt x="5287877" y="163623"/>
                  <a:pt x="5294438" y="166556"/>
                </a:cubicBezTo>
                <a:lnTo>
                  <a:pt x="5310840" y="176769"/>
                </a:lnTo>
                <a:cubicBezTo>
                  <a:pt x="5311084" y="179074"/>
                  <a:pt x="5311328" y="181377"/>
                  <a:pt x="5311570" y="183681"/>
                </a:cubicBezTo>
                <a:lnTo>
                  <a:pt x="5323756" y="187718"/>
                </a:lnTo>
                <a:lnTo>
                  <a:pt x="5326259" y="189880"/>
                </a:lnTo>
                <a:cubicBezTo>
                  <a:pt x="5331024" y="194034"/>
                  <a:pt x="5335878" y="197977"/>
                  <a:pt x="5341357" y="201193"/>
                </a:cubicBezTo>
                <a:cubicBezTo>
                  <a:pt x="5355787" y="174949"/>
                  <a:pt x="5390353" y="224216"/>
                  <a:pt x="5391908" y="198291"/>
                </a:cubicBezTo>
                <a:cubicBezTo>
                  <a:pt x="5424533" y="211393"/>
                  <a:pt x="5417454" y="183279"/>
                  <a:pt x="5439031" y="216975"/>
                </a:cubicBezTo>
                <a:cubicBezTo>
                  <a:pt x="5505697" y="221021"/>
                  <a:pt x="5575360" y="263433"/>
                  <a:pt x="5640913" y="253028"/>
                </a:cubicBezTo>
                <a:cubicBezTo>
                  <a:pt x="5625666" y="261550"/>
                  <a:pt x="5637932" y="279363"/>
                  <a:pt x="5657312" y="280626"/>
                </a:cubicBezTo>
                <a:cubicBezTo>
                  <a:pt x="5599451" y="314971"/>
                  <a:pt x="5750508" y="268765"/>
                  <a:pt x="5734773" y="303244"/>
                </a:cubicBezTo>
                <a:cubicBezTo>
                  <a:pt x="5761561" y="276899"/>
                  <a:pt x="5869387" y="261233"/>
                  <a:pt x="5877770" y="296965"/>
                </a:cubicBezTo>
                <a:cubicBezTo>
                  <a:pt x="5915819" y="308827"/>
                  <a:pt x="5955621" y="307835"/>
                  <a:pt x="5989615" y="319663"/>
                </a:cubicBezTo>
                <a:lnTo>
                  <a:pt x="5996857" y="323549"/>
                </a:lnTo>
                <a:lnTo>
                  <a:pt x="6037387" y="312526"/>
                </a:lnTo>
                <a:cubicBezTo>
                  <a:pt x="6073044" y="306507"/>
                  <a:pt x="6106738" y="308466"/>
                  <a:pt x="6113074" y="325845"/>
                </a:cubicBezTo>
                <a:cubicBezTo>
                  <a:pt x="6172518" y="336304"/>
                  <a:pt x="6233561" y="323646"/>
                  <a:pt x="6280929" y="350444"/>
                </a:cubicBezTo>
                <a:cubicBezTo>
                  <a:pt x="6286383" y="347055"/>
                  <a:pt x="6292357" y="344643"/>
                  <a:pt x="6298665" y="342931"/>
                </a:cubicBezTo>
                <a:lnTo>
                  <a:pt x="6317326" y="339794"/>
                </a:lnTo>
                <a:lnTo>
                  <a:pt x="6319212" y="341004"/>
                </a:lnTo>
                <a:cubicBezTo>
                  <a:pt x="6328393" y="343898"/>
                  <a:pt x="6334701" y="343685"/>
                  <a:pt x="6339724" y="342098"/>
                </a:cubicBezTo>
                <a:lnTo>
                  <a:pt x="6345010" y="339148"/>
                </a:lnTo>
                <a:lnTo>
                  <a:pt x="6359332" y="338899"/>
                </a:lnTo>
                <a:lnTo>
                  <a:pt x="6388220" y="335714"/>
                </a:lnTo>
                <a:lnTo>
                  <a:pt x="6392994" y="337644"/>
                </a:lnTo>
                <a:lnTo>
                  <a:pt x="6435581" y="336775"/>
                </a:lnTo>
                <a:cubicBezTo>
                  <a:pt x="6435677" y="337170"/>
                  <a:pt x="6435772" y="337567"/>
                  <a:pt x="6435870" y="337963"/>
                </a:cubicBezTo>
                <a:cubicBezTo>
                  <a:pt x="6437488" y="340605"/>
                  <a:pt x="6440513" y="342516"/>
                  <a:pt x="6446571" y="342957"/>
                </a:cubicBezTo>
                <a:cubicBezTo>
                  <a:pt x="6432902" y="359852"/>
                  <a:pt x="6448636" y="349961"/>
                  <a:pt x="6467701" y="349765"/>
                </a:cubicBezTo>
                <a:cubicBezTo>
                  <a:pt x="6450726" y="375964"/>
                  <a:pt x="6507518" y="364791"/>
                  <a:pt x="6512727" y="380305"/>
                </a:cubicBezTo>
                <a:cubicBezTo>
                  <a:pt x="6527112" y="379570"/>
                  <a:pt x="6542020" y="379271"/>
                  <a:pt x="6557094" y="379532"/>
                </a:cubicBezTo>
                <a:lnTo>
                  <a:pt x="6565879" y="380030"/>
                </a:lnTo>
                <a:cubicBezTo>
                  <a:pt x="6565919" y="380123"/>
                  <a:pt x="6565958" y="380216"/>
                  <a:pt x="6565997" y="380310"/>
                </a:cubicBezTo>
                <a:cubicBezTo>
                  <a:pt x="6567779" y="380994"/>
                  <a:pt x="6570621" y="381376"/>
                  <a:pt x="6575147" y="381374"/>
                </a:cubicBezTo>
                <a:lnTo>
                  <a:pt x="6581899" y="380938"/>
                </a:lnTo>
                <a:lnTo>
                  <a:pt x="6598943" y="381906"/>
                </a:lnTo>
                <a:lnTo>
                  <a:pt x="6604421" y="384033"/>
                </a:lnTo>
                <a:lnTo>
                  <a:pt x="6606035" y="387465"/>
                </a:lnTo>
                <a:lnTo>
                  <a:pt x="6607669" y="387186"/>
                </a:lnTo>
                <a:cubicBezTo>
                  <a:pt x="6620475" y="382131"/>
                  <a:pt x="6625312" y="374007"/>
                  <a:pt x="6637532" y="398125"/>
                </a:cubicBezTo>
                <a:cubicBezTo>
                  <a:pt x="6666345" y="390437"/>
                  <a:pt x="6669861" y="404891"/>
                  <a:pt x="6706880" y="412381"/>
                </a:cubicBezTo>
                <a:cubicBezTo>
                  <a:pt x="6723837" y="404468"/>
                  <a:pt x="6736071" y="408511"/>
                  <a:pt x="6747500" y="416386"/>
                </a:cubicBezTo>
                <a:cubicBezTo>
                  <a:pt x="6784745" y="414659"/>
                  <a:pt x="6816872" y="426761"/>
                  <a:pt x="6857783" y="431905"/>
                </a:cubicBezTo>
                <a:cubicBezTo>
                  <a:pt x="6903934" y="423229"/>
                  <a:pt x="6923989" y="445532"/>
                  <a:pt x="6967720" y="450939"/>
                </a:cubicBezTo>
                <a:cubicBezTo>
                  <a:pt x="7008578" y="433412"/>
                  <a:pt x="6996867" y="470461"/>
                  <a:pt x="7018394" y="479831"/>
                </a:cubicBezTo>
                <a:lnTo>
                  <a:pt x="7024679" y="480968"/>
                </a:lnTo>
                <a:lnTo>
                  <a:pt x="7041715" y="479120"/>
                </a:lnTo>
                <a:lnTo>
                  <a:pt x="7048103" y="477610"/>
                </a:lnTo>
                <a:cubicBezTo>
                  <a:pt x="7052510" y="476872"/>
                  <a:pt x="7055450" y="476773"/>
                  <a:pt x="7057490" y="477135"/>
                </a:cubicBezTo>
                <a:lnTo>
                  <a:pt x="7057730" y="477383"/>
                </a:lnTo>
                <a:lnTo>
                  <a:pt x="7066511" y="476432"/>
                </a:lnTo>
                <a:cubicBezTo>
                  <a:pt x="7081316" y="474229"/>
                  <a:pt x="7095708" y="471522"/>
                  <a:pt x="7109401" y="468486"/>
                </a:cubicBezTo>
                <a:cubicBezTo>
                  <a:pt x="7121361" y="482413"/>
                  <a:pt x="7171741" y="462549"/>
                  <a:pt x="7166830" y="490255"/>
                </a:cubicBezTo>
                <a:cubicBezTo>
                  <a:pt x="7185318" y="486971"/>
                  <a:pt x="7196261" y="474996"/>
                  <a:pt x="7190442" y="493308"/>
                </a:cubicBezTo>
                <a:cubicBezTo>
                  <a:pt x="7196540" y="492742"/>
                  <a:pt x="7200336" y="494071"/>
                  <a:pt x="7203083" y="496324"/>
                </a:cubicBezTo>
                <a:lnTo>
                  <a:pt x="7203894" y="497408"/>
                </a:lnTo>
                <a:lnTo>
                  <a:pt x="7245004" y="489662"/>
                </a:lnTo>
                <a:lnTo>
                  <a:pt x="7250514" y="490724"/>
                </a:lnTo>
                <a:lnTo>
                  <a:pt x="7277246" y="483000"/>
                </a:lnTo>
                <a:lnTo>
                  <a:pt x="7291092" y="480435"/>
                </a:lnTo>
                <a:lnTo>
                  <a:pt x="7294933" y="476767"/>
                </a:lnTo>
                <a:cubicBezTo>
                  <a:pt x="7299121" y="474441"/>
                  <a:pt x="7305176" y="473213"/>
                  <a:pt x="7315408" y="474478"/>
                </a:cubicBezTo>
                <a:lnTo>
                  <a:pt x="7317786" y="475324"/>
                </a:lnTo>
                <a:lnTo>
                  <a:pt x="7334572" y="469306"/>
                </a:lnTo>
                <a:cubicBezTo>
                  <a:pt x="7339959" y="466649"/>
                  <a:pt x="7344710" y="463382"/>
                  <a:pt x="7348520" y="459268"/>
                </a:cubicBezTo>
                <a:cubicBezTo>
                  <a:pt x="7406571" y="477093"/>
                  <a:pt x="7460434" y="455124"/>
                  <a:pt x="7522997" y="455427"/>
                </a:cubicBezTo>
                <a:cubicBezTo>
                  <a:pt x="7592791" y="446837"/>
                  <a:pt x="7640927" y="437451"/>
                  <a:pt x="7686985" y="433023"/>
                </a:cubicBezTo>
                <a:cubicBezTo>
                  <a:pt x="7708370" y="428668"/>
                  <a:pt x="7865878" y="410662"/>
                  <a:pt x="7854068" y="422992"/>
                </a:cubicBezTo>
                <a:cubicBezTo>
                  <a:pt x="7918669" y="394524"/>
                  <a:pt x="7960767" y="420179"/>
                  <a:pt x="8034165" y="404917"/>
                </a:cubicBezTo>
                <a:cubicBezTo>
                  <a:pt x="8074975" y="430280"/>
                  <a:pt x="8052607" y="405995"/>
                  <a:pt x="8094381" y="408936"/>
                </a:cubicBezTo>
                <a:cubicBezTo>
                  <a:pt x="8082391" y="384233"/>
                  <a:pt x="8145291" y="420455"/>
                  <a:pt x="8146898" y="391776"/>
                </a:cubicBezTo>
                <a:cubicBezTo>
                  <a:pt x="8154450" y="393217"/>
                  <a:pt x="8161714" y="395521"/>
                  <a:pt x="8168993" y="398048"/>
                </a:cubicBezTo>
                <a:lnTo>
                  <a:pt x="8172809" y="399355"/>
                </a:lnTo>
                <a:lnTo>
                  <a:pt x="8187962" y="399651"/>
                </a:lnTo>
                <a:lnTo>
                  <a:pt x="8192382" y="405910"/>
                </a:lnTo>
                <a:lnTo>
                  <a:pt x="8375192" y="397097"/>
                </a:lnTo>
                <a:cubicBezTo>
                  <a:pt x="8390681" y="391124"/>
                  <a:pt x="8442343" y="386212"/>
                  <a:pt x="8454377" y="393549"/>
                </a:cubicBezTo>
                <a:cubicBezTo>
                  <a:pt x="8465613" y="394229"/>
                  <a:pt x="8477337" y="389940"/>
                  <a:pt x="8484740" y="398377"/>
                </a:cubicBezTo>
                <a:cubicBezTo>
                  <a:pt x="8509291" y="401173"/>
                  <a:pt x="8565518" y="407621"/>
                  <a:pt x="8601673" y="410319"/>
                </a:cubicBezTo>
                <a:cubicBezTo>
                  <a:pt x="8619550" y="396781"/>
                  <a:pt x="8652058" y="416886"/>
                  <a:pt x="8701676" y="414569"/>
                </a:cubicBezTo>
                <a:cubicBezTo>
                  <a:pt x="8721163" y="399040"/>
                  <a:pt x="8735137" y="413192"/>
                  <a:pt x="8773288" y="391295"/>
                </a:cubicBezTo>
                <a:cubicBezTo>
                  <a:pt x="8775124" y="392937"/>
                  <a:pt x="8777353" y="394408"/>
                  <a:pt x="8779909" y="395664"/>
                </a:cubicBezTo>
                <a:cubicBezTo>
                  <a:pt x="8794759" y="402954"/>
                  <a:pt x="8817153" y="401520"/>
                  <a:pt x="8829932" y="392461"/>
                </a:cubicBezTo>
                <a:cubicBezTo>
                  <a:pt x="8891235" y="362336"/>
                  <a:pt x="8949370" y="358860"/>
                  <a:pt x="9003386" y="349460"/>
                </a:cubicBezTo>
                <a:cubicBezTo>
                  <a:pt x="9064740" y="341657"/>
                  <a:pt x="9026331" y="373992"/>
                  <a:pt x="9101185" y="344080"/>
                </a:cubicBezTo>
                <a:cubicBezTo>
                  <a:pt x="9110310" y="353604"/>
                  <a:pt x="9120116" y="353365"/>
                  <a:pt x="9136185" y="347296"/>
                </a:cubicBezTo>
                <a:cubicBezTo>
                  <a:pt x="9166057" y="344262"/>
                  <a:pt x="9165783" y="369927"/>
                  <a:pt x="9194801" y="352367"/>
                </a:cubicBezTo>
                <a:cubicBezTo>
                  <a:pt x="9190472" y="366462"/>
                  <a:pt x="9252023" y="353523"/>
                  <a:pt x="9239316" y="368776"/>
                </a:cubicBezTo>
                <a:cubicBezTo>
                  <a:pt x="9259813" y="379833"/>
                  <a:pt x="9267827" y="358579"/>
                  <a:pt x="9288052" y="368014"/>
                </a:cubicBezTo>
                <a:cubicBezTo>
                  <a:pt x="9310099" y="368953"/>
                  <a:pt x="9274359" y="354287"/>
                  <a:pt x="9298465" y="351514"/>
                </a:cubicBezTo>
                <a:cubicBezTo>
                  <a:pt x="9327883" y="350627"/>
                  <a:pt x="9325850" y="325510"/>
                  <a:pt x="9350892" y="355996"/>
                </a:cubicBezTo>
                <a:lnTo>
                  <a:pt x="9430522" y="364586"/>
                </a:lnTo>
                <a:cubicBezTo>
                  <a:pt x="9447485" y="355425"/>
                  <a:pt x="9461870" y="358450"/>
                  <a:pt x="9476215" y="365325"/>
                </a:cubicBezTo>
                <a:cubicBezTo>
                  <a:pt x="9516917" y="360669"/>
                  <a:pt x="9555019" y="370080"/>
                  <a:pt x="9601276" y="371922"/>
                </a:cubicBezTo>
                <a:cubicBezTo>
                  <a:pt x="9650279" y="359692"/>
                  <a:pt x="9677305" y="380141"/>
                  <a:pt x="9726733" y="382019"/>
                </a:cubicBezTo>
                <a:cubicBezTo>
                  <a:pt x="9773839" y="358530"/>
                  <a:pt x="9760877" y="410908"/>
                  <a:pt x="9802144" y="407697"/>
                </a:cubicBezTo>
                <a:cubicBezTo>
                  <a:pt x="9868120" y="385365"/>
                  <a:pt x="9801669" y="424896"/>
                  <a:pt x="9905153" y="413868"/>
                </a:cubicBezTo>
                <a:cubicBezTo>
                  <a:pt x="9910811" y="410359"/>
                  <a:pt x="9923612" y="413238"/>
                  <a:pt x="9922553" y="417787"/>
                </a:cubicBezTo>
                <a:cubicBezTo>
                  <a:pt x="9945213" y="415195"/>
                  <a:pt x="10012509" y="437971"/>
                  <a:pt x="10044658" y="431295"/>
                </a:cubicBezTo>
                <a:cubicBezTo>
                  <a:pt x="10108994" y="441322"/>
                  <a:pt x="10138326" y="418598"/>
                  <a:pt x="10184585" y="420356"/>
                </a:cubicBezTo>
                <a:cubicBezTo>
                  <a:pt x="10238805" y="433245"/>
                  <a:pt x="10270973" y="446023"/>
                  <a:pt x="10366435" y="475646"/>
                </a:cubicBezTo>
                <a:lnTo>
                  <a:pt x="10688220" y="555476"/>
                </a:lnTo>
                <a:cubicBezTo>
                  <a:pt x="10812002" y="626549"/>
                  <a:pt x="10955764" y="565297"/>
                  <a:pt x="11026690" y="563899"/>
                </a:cubicBezTo>
                <a:cubicBezTo>
                  <a:pt x="11053150" y="535972"/>
                  <a:pt x="11079708" y="560938"/>
                  <a:pt x="11113779" y="547086"/>
                </a:cubicBezTo>
                <a:cubicBezTo>
                  <a:pt x="11191398" y="533240"/>
                  <a:pt x="11265999" y="496724"/>
                  <a:pt x="11369556" y="504937"/>
                </a:cubicBezTo>
                <a:cubicBezTo>
                  <a:pt x="11406977" y="422376"/>
                  <a:pt x="11530972" y="456417"/>
                  <a:pt x="11623342" y="401646"/>
                </a:cubicBezTo>
                <a:cubicBezTo>
                  <a:pt x="11678749" y="386540"/>
                  <a:pt x="11771467" y="415601"/>
                  <a:pt x="11786511" y="371608"/>
                </a:cubicBezTo>
                <a:cubicBezTo>
                  <a:pt x="11815065" y="394479"/>
                  <a:pt x="11834769" y="350469"/>
                  <a:pt x="11862577" y="343767"/>
                </a:cubicBezTo>
                <a:cubicBezTo>
                  <a:pt x="11886839" y="357655"/>
                  <a:pt x="11896496" y="342356"/>
                  <a:pt x="11916612" y="337028"/>
                </a:cubicBezTo>
                <a:cubicBezTo>
                  <a:pt x="11926953" y="346090"/>
                  <a:pt x="11944208" y="343709"/>
                  <a:pt x="11948830" y="331280"/>
                </a:cubicBezTo>
                <a:cubicBezTo>
                  <a:pt x="11937556" y="304981"/>
                  <a:pt x="11999127" y="312097"/>
                  <a:pt x="12001583" y="292861"/>
                </a:cubicBezTo>
                <a:cubicBezTo>
                  <a:pt x="12027437" y="287117"/>
                  <a:pt x="12120562" y="289932"/>
                  <a:pt x="12174977" y="277870"/>
                </a:cubicBezTo>
                <a:lnTo>
                  <a:pt x="12192000" y="269767"/>
                </a:lnTo>
                <a:lnTo>
                  <a:pt x="12192000" y="5013196"/>
                </a:lnTo>
                <a:lnTo>
                  <a:pt x="0" y="5013196"/>
                </a:lnTo>
                <a:lnTo>
                  <a:pt x="0" y="630667"/>
                </a:lnTo>
                <a:lnTo>
                  <a:pt x="11075" y="628396"/>
                </a:lnTo>
                <a:cubicBezTo>
                  <a:pt x="23002" y="626376"/>
                  <a:pt x="33255" y="624731"/>
                  <a:pt x="44061" y="621814"/>
                </a:cubicBezTo>
                <a:cubicBezTo>
                  <a:pt x="78982" y="608550"/>
                  <a:pt x="115649" y="579219"/>
                  <a:pt x="136694" y="569633"/>
                </a:cubicBezTo>
                <a:lnTo>
                  <a:pt x="170342" y="564295"/>
                </a:lnTo>
                <a:cubicBezTo>
                  <a:pt x="169880" y="561325"/>
                  <a:pt x="169417" y="558353"/>
                  <a:pt x="168955" y="555382"/>
                </a:cubicBezTo>
                <a:lnTo>
                  <a:pt x="181474" y="554499"/>
                </a:lnTo>
                <a:lnTo>
                  <a:pt x="209440" y="553779"/>
                </a:lnTo>
                <a:cubicBezTo>
                  <a:pt x="226869" y="552113"/>
                  <a:pt x="275442" y="553383"/>
                  <a:pt x="293152" y="549794"/>
                </a:cubicBezTo>
                <a:cubicBezTo>
                  <a:pt x="298104" y="540169"/>
                  <a:pt x="305921" y="534831"/>
                  <a:pt x="315693" y="532248"/>
                </a:cubicBezTo>
                <a:lnTo>
                  <a:pt x="337305" y="531590"/>
                </a:lnTo>
                <a:lnTo>
                  <a:pt x="462252" y="506369"/>
                </a:lnTo>
                <a:lnTo>
                  <a:pt x="479457" y="504341"/>
                </a:lnTo>
                <a:lnTo>
                  <a:pt x="488653" y="496475"/>
                </a:lnTo>
                <a:cubicBezTo>
                  <a:pt x="495751" y="494808"/>
                  <a:pt x="516240" y="495433"/>
                  <a:pt x="522053" y="494343"/>
                </a:cubicBezTo>
                <a:lnTo>
                  <a:pt x="523520" y="489931"/>
                </a:lnTo>
                <a:cubicBezTo>
                  <a:pt x="541965" y="482593"/>
                  <a:pt x="611396" y="458013"/>
                  <a:pt x="632714" y="450319"/>
                </a:cubicBezTo>
                <a:cubicBezTo>
                  <a:pt x="637120" y="456979"/>
                  <a:pt x="646523" y="446165"/>
                  <a:pt x="651426" y="443762"/>
                </a:cubicBezTo>
                <a:cubicBezTo>
                  <a:pt x="652273" y="448286"/>
                  <a:pt x="664268" y="449456"/>
                  <a:pt x="667724" y="445356"/>
                </a:cubicBezTo>
                <a:cubicBezTo>
                  <a:pt x="751466" y="421701"/>
                  <a:pt x="710176" y="468211"/>
                  <a:pt x="757679" y="438363"/>
                </a:cubicBezTo>
                <a:cubicBezTo>
                  <a:pt x="766141" y="436289"/>
                  <a:pt x="773060" y="437997"/>
                  <a:pt x="779159" y="441277"/>
                </a:cubicBezTo>
                <a:lnTo>
                  <a:pt x="788293" y="448081"/>
                </a:lnTo>
                <a:lnTo>
                  <a:pt x="822923" y="434292"/>
                </a:lnTo>
                <a:cubicBezTo>
                  <a:pt x="840014" y="429396"/>
                  <a:pt x="858036" y="426029"/>
                  <a:pt x="876559" y="424306"/>
                </a:cubicBezTo>
                <a:cubicBezTo>
                  <a:pt x="880889" y="433506"/>
                  <a:pt x="895209" y="420068"/>
                  <a:pt x="902011" y="417336"/>
                </a:cubicBezTo>
                <a:cubicBezTo>
                  <a:pt x="902191" y="423390"/>
                  <a:pt x="917419" y="426022"/>
                  <a:pt x="922715" y="420917"/>
                </a:cubicBezTo>
                <a:cubicBezTo>
                  <a:pt x="1035495" y="397234"/>
                  <a:pt x="972839" y="454951"/>
                  <a:pt x="1040139" y="419808"/>
                </a:cubicBezTo>
                <a:cubicBezTo>
                  <a:pt x="1051469" y="417835"/>
                  <a:pt x="1060048" y="420716"/>
                  <a:pt x="1067251" y="425602"/>
                </a:cubicBezTo>
                <a:lnTo>
                  <a:pt x="1080272" y="437887"/>
                </a:lnTo>
                <a:lnTo>
                  <a:pt x="1090219" y="433244"/>
                </a:lnTo>
                <a:cubicBezTo>
                  <a:pt x="1128054" y="432213"/>
                  <a:pt x="1139443" y="444840"/>
                  <a:pt x="1161226" y="431522"/>
                </a:cubicBezTo>
                <a:cubicBezTo>
                  <a:pt x="1194247" y="457797"/>
                  <a:pt x="1182853" y="433812"/>
                  <a:pt x="1207525" y="429257"/>
                </a:cubicBezTo>
                <a:cubicBezTo>
                  <a:pt x="1226951" y="423550"/>
                  <a:pt x="1190923" y="413889"/>
                  <a:pt x="1210030" y="412023"/>
                </a:cubicBezTo>
                <a:cubicBezTo>
                  <a:pt x="1230853" y="418586"/>
                  <a:pt x="1229491" y="397066"/>
                  <a:pt x="1251170" y="405160"/>
                </a:cubicBezTo>
                <a:cubicBezTo>
                  <a:pt x="1246235" y="421478"/>
                  <a:pt x="1293590" y="401251"/>
                  <a:pt x="1295331" y="415400"/>
                </a:cubicBezTo>
                <a:cubicBezTo>
                  <a:pt x="1313247" y="394801"/>
                  <a:pt x="1322885" y="419606"/>
                  <a:pt x="1347118" y="412922"/>
                </a:cubicBezTo>
                <a:cubicBezTo>
                  <a:pt x="1358442" y="405047"/>
                  <a:pt x="1366690" y="403583"/>
                  <a:pt x="1378108" y="411628"/>
                </a:cubicBezTo>
                <a:cubicBezTo>
                  <a:pt x="1430244" y="373345"/>
                  <a:pt x="1410029" y="409382"/>
                  <a:pt x="1459192" y="394137"/>
                </a:cubicBezTo>
                <a:cubicBezTo>
                  <a:pt x="1501499" y="378273"/>
                  <a:pt x="1549591" y="367610"/>
                  <a:pt x="1590120" y="330826"/>
                </a:cubicBezTo>
                <a:cubicBezTo>
                  <a:pt x="1597495" y="320478"/>
                  <a:pt x="1615987" y="316279"/>
                  <a:pt x="1631417" y="321445"/>
                </a:cubicBezTo>
                <a:cubicBezTo>
                  <a:pt x="1634069" y="322335"/>
                  <a:pt x="1636534" y="323476"/>
                  <a:pt x="1638727" y="324828"/>
                </a:cubicBezTo>
                <a:cubicBezTo>
                  <a:pt x="1674229" y="318675"/>
                  <a:pt x="1804005" y="291708"/>
                  <a:pt x="1844438" y="284522"/>
                </a:cubicBezTo>
                <a:cubicBezTo>
                  <a:pt x="1847960" y="297582"/>
                  <a:pt x="1868036" y="273541"/>
                  <a:pt x="1881324" y="281715"/>
                </a:cubicBezTo>
                <a:cubicBezTo>
                  <a:pt x="1890865" y="288925"/>
                  <a:pt x="1899182" y="283313"/>
                  <a:pt x="1908999" y="282556"/>
                </a:cubicBezTo>
                <a:cubicBezTo>
                  <a:pt x="1922050" y="288125"/>
                  <a:pt x="1964084" y="276888"/>
                  <a:pt x="1974956" y="269176"/>
                </a:cubicBezTo>
                <a:cubicBezTo>
                  <a:pt x="2000789" y="242591"/>
                  <a:pt x="2060915" y="260908"/>
                  <a:pt x="2082409" y="240508"/>
                </a:cubicBezTo>
                <a:cubicBezTo>
                  <a:pt x="2090286" y="237431"/>
                  <a:pt x="2098026" y="236104"/>
                  <a:pt x="2105639" y="235866"/>
                </a:cubicBezTo>
                <a:lnTo>
                  <a:pt x="2126992" y="237686"/>
                </a:lnTo>
                <a:lnTo>
                  <a:pt x="2133154" y="243170"/>
                </a:lnTo>
                <a:lnTo>
                  <a:pt x="2146154" y="241550"/>
                </a:lnTo>
                <a:lnTo>
                  <a:pt x="2149901" y="242334"/>
                </a:lnTo>
                <a:cubicBezTo>
                  <a:pt x="2157061" y="243856"/>
                  <a:pt x="2164126" y="245165"/>
                  <a:pt x="2171100" y="245607"/>
                </a:cubicBezTo>
                <a:cubicBezTo>
                  <a:pt x="2161432" y="217726"/>
                  <a:pt x="2228843" y="244778"/>
                  <a:pt x="2209148" y="222443"/>
                </a:cubicBezTo>
                <a:cubicBezTo>
                  <a:pt x="2245795" y="220027"/>
                  <a:pt x="2217435" y="199404"/>
                  <a:pt x="2261889" y="218750"/>
                </a:cubicBezTo>
                <a:cubicBezTo>
                  <a:pt x="2318421" y="194794"/>
                  <a:pt x="2408342" y="201713"/>
                  <a:pt x="2452315" y="166117"/>
                </a:cubicBezTo>
                <a:cubicBezTo>
                  <a:pt x="2447016" y="179502"/>
                  <a:pt x="2471204" y="189377"/>
                  <a:pt x="2487710" y="182485"/>
                </a:cubicBezTo>
                <a:cubicBezTo>
                  <a:pt x="2469218" y="234964"/>
                  <a:pt x="2552592" y="134331"/>
                  <a:pt x="2567870" y="169640"/>
                </a:cubicBezTo>
                <a:cubicBezTo>
                  <a:pt x="2567993" y="136603"/>
                  <a:pt x="2641492" y="79264"/>
                  <a:pt x="2677053" y="105731"/>
                </a:cubicBezTo>
                <a:cubicBezTo>
                  <a:pt x="2730362" y="98156"/>
                  <a:pt x="2767701" y="70180"/>
                  <a:pt x="2823914" y="80085"/>
                </a:cubicBezTo>
                <a:cubicBezTo>
                  <a:pt x="2825573" y="75636"/>
                  <a:pt x="2828354" y="71885"/>
                  <a:pt x="2831912" y="68644"/>
                </a:cubicBezTo>
                <a:lnTo>
                  <a:pt x="2843870" y="60725"/>
                </a:lnTo>
                <a:lnTo>
                  <a:pt x="2846217" y="61243"/>
                </a:lnTo>
                <a:cubicBezTo>
                  <a:pt x="2855406" y="61177"/>
                  <a:pt x="2860075" y="59230"/>
                  <a:pt x="2862745" y="56460"/>
                </a:cubicBezTo>
                <a:lnTo>
                  <a:pt x="2864596" y="52436"/>
                </a:lnTo>
                <a:lnTo>
                  <a:pt x="2875381" y="48221"/>
                </a:lnTo>
                <a:lnTo>
                  <a:pt x="2895139" y="37404"/>
                </a:lnTo>
                <a:lnTo>
                  <a:pt x="2900232" y="37736"/>
                </a:lnTo>
                <a:lnTo>
                  <a:pt x="2932205" y="25091"/>
                </a:lnTo>
                <a:lnTo>
                  <a:pt x="2933310" y="26034"/>
                </a:lnTo>
                <a:cubicBezTo>
                  <a:pt x="2936512" y="27864"/>
                  <a:pt x="2940256" y="28670"/>
                  <a:pt x="2945218" y="27359"/>
                </a:cubicBezTo>
                <a:cubicBezTo>
                  <a:pt x="2947316" y="45762"/>
                  <a:pt x="2952012" y="32829"/>
                  <a:pt x="2966465" y="27335"/>
                </a:cubicBezTo>
                <a:cubicBezTo>
                  <a:pt x="2972951" y="54691"/>
                  <a:pt x="3008144" y="29186"/>
                  <a:pt x="3023668" y="41123"/>
                </a:cubicBezTo>
                <a:cubicBezTo>
                  <a:pt x="3034143" y="36470"/>
                  <a:pt x="3045337" y="32050"/>
                  <a:pt x="3057077" y="28063"/>
                </a:cubicBezTo>
                <a:lnTo>
                  <a:pt x="3151915" y="24461"/>
                </a:lnTo>
                <a:lnTo>
                  <a:pt x="3251671" y="44793"/>
                </a:lnTo>
                <a:cubicBezTo>
                  <a:pt x="3288430" y="44614"/>
                  <a:pt x="3320402" y="52254"/>
                  <a:pt x="3351400" y="45905"/>
                </a:cubicBezTo>
                <a:cubicBezTo>
                  <a:pt x="3364152" y="52066"/>
                  <a:pt x="3376107" y="54432"/>
                  <a:pt x="3387481" y="44661"/>
                </a:cubicBezTo>
                <a:cubicBezTo>
                  <a:pt x="3421834" y="47236"/>
                  <a:pt x="3430384" y="60743"/>
                  <a:pt x="3451923" y="49700"/>
                </a:cubicBezTo>
                <a:cubicBezTo>
                  <a:pt x="3471592" y="71444"/>
                  <a:pt x="3472580" y="62993"/>
                  <a:pt x="3481520" y="56505"/>
                </a:cubicBezTo>
                <a:lnTo>
                  <a:pt x="3482804" y="56030"/>
                </a:lnTo>
                <a:lnTo>
                  <a:pt x="3485495" y="59139"/>
                </a:lnTo>
                <a:lnTo>
                  <a:pt x="3490972" y="60504"/>
                </a:lnTo>
                <a:lnTo>
                  <a:pt x="3505835" y="59295"/>
                </a:lnTo>
                <a:lnTo>
                  <a:pt x="3511410" y="58026"/>
                </a:lnTo>
                <a:cubicBezTo>
                  <a:pt x="3515254" y="57455"/>
                  <a:pt x="3517816" y="57465"/>
                  <a:pt x="3519598" y="57901"/>
                </a:cubicBezTo>
                <a:lnTo>
                  <a:pt x="3519807" y="58156"/>
                </a:lnTo>
                <a:lnTo>
                  <a:pt x="3527466" y="57534"/>
                </a:lnTo>
                <a:cubicBezTo>
                  <a:pt x="3540383" y="55888"/>
                  <a:pt x="3552942" y="53726"/>
                  <a:pt x="3564889" y="51208"/>
                </a:cubicBezTo>
                <a:cubicBezTo>
                  <a:pt x="3575289" y="65525"/>
                  <a:pt x="3619274" y="47602"/>
                  <a:pt x="3614922" y="75022"/>
                </a:cubicBezTo>
                <a:cubicBezTo>
                  <a:pt x="3631051" y="72436"/>
                  <a:pt x="3640626" y="60912"/>
                  <a:pt x="3635506" y="78936"/>
                </a:cubicBezTo>
                <a:cubicBezTo>
                  <a:pt x="3640824" y="78600"/>
                  <a:pt x="3644132" y="80065"/>
                  <a:pt x="3646525" y="82411"/>
                </a:cubicBezTo>
                <a:lnTo>
                  <a:pt x="3647224" y="83521"/>
                </a:lnTo>
                <a:lnTo>
                  <a:pt x="3683100" y="77327"/>
                </a:lnTo>
                <a:lnTo>
                  <a:pt x="3687901" y="78590"/>
                </a:lnTo>
                <a:lnTo>
                  <a:pt x="3711234" y="71883"/>
                </a:lnTo>
                <a:lnTo>
                  <a:pt x="3723318" y="69843"/>
                </a:lnTo>
                <a:lnTo>
                  <a:pt x="3726677" y="66330"/>
                </a:lnTo>
                <a:cubicBezTo>
                  <a:pt x="3730335" y="64168"/>
                  <a:pt x="3735615" y="63170"/>
                  <a:pt x="3744535" y="64808"/>
                </a:cubicBezTo>
                <a:lnTo>
                  <a:pt x="3746608" y="65740"/>
                </a:lnTo>
                <a:lnTo>
                  <a:pt x="3761262" y="60365"/>
                </a:lnTo>
                <a:cubicBezTo>
                  <a:pt x="3765968" y="57919"/>
                  <a:pt x="3770117" y="54839"/>
                  <a:pt x="3773451" y="50884"/>
                </a:cubicBezTo>
                <a:cubicBezTo>
                  <a:pt x="3824036" y="70790"/>
                  <a:pt x="3871065" y="50900"/>
                  <a:pt x="3925626" y="53519"/>
                </a:cubicBezTo>
                <a:cubicBezTo>
                  <a:pt x="3949771" y="85474"/>
                  <a:pt x="4043223" y="44139"/>
                  <a:pt x="4056184" y="12503"/>
                </a:cubicBezTo>
                <a:cubicBezTo>
                  <a:pt x="4056987" y="40004"/>
                  <a:pt x="4124598" y="1322"/>
                  <a:pt x="4142196" y="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7A32F1-9213-FD79-8FAF-76B371FCB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276949"/>
              </p:ext>
            </p:extLst>
          </p:nvPr>
        </p:nvGraphicFramePr>
        <p:xfrm>
          <a:off x="1050925" y="2504941"/>
          <a:ext cx="9810750" cy="374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Identify and Heal Negative Core Beliefs ...">
            <a:extLst>
              <a:ext uri="{FF2B5EF4-FFF2-40B4-BE49-F238E27FC236}">
                <a16:creationId xmlns:a16="http://schemas.microsoft.com/office/drawing/2014/main" id="{3534AD4F-DAB1-F41B-4543-198B52AA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370434"/>
            <a:ext cx="2961640" cy="15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7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4DC3-9120-8BEA-2768-D57A0603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Bazična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endParaRPr lang="en-H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0E61-9A82-4E93-350D-DB3954D2B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Kada</a:t>
            </a:r>
            <a:r>
              <a:rPr lang="en-US" b="1" dirty="0"/>
              <a:t> </a:t>
            </a:r>
            <a:r>
              <a:rPr lang="en-US" b="1" dirty="0" err="1"/>
              <a:t>nisu</a:t>
            </a:r>
            <a:r>
              <a:rPr lang="en-US" b="1" dirty="0"/>
              <a:t> </a:t>
            </a:r>
            <a:r>
              <a:rPr lang="en-US" b="1" dirty="0" err="1"/>
              <a:t>depresivni</a:t>
            </a:r>
            <a:r>
              <a:rPr lang="en-US" dirty="0"/>
              <a:t>,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b="1" dirty="0" err="1"/>
              <a:t>uravnotežen</a:t>
            </a:r>
            <a:r>
              <a:rPr lang="en-US" b="1" dirty="0"/>
              <a:t> </a:t>
            </a:r>
            <a:r>
              <a:rPr lang="en-US" b="1" dirty="0" err="1"/>
              <a:t>pogled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budućnost</a:t>
            </a:r>
            <a:r>
              <a:rPr lang="en-US" dirty="0"/>
              <a:t>, </a:t>
            </a:r>
            <a:r>
              <a:rPr lang="en-US" dirty="0" err="1"/>
              <a:t>znajući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doživjeti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pozitivna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Kada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depresivni</a:t>
            </a:r>
            <a:r>
              <a:rPr lang="en-US" dirty="0"/>
              <a:t>,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budućnost</a:t>
            </a:r>
            <a:r>
              <a:rPr lang="en-US" dirty="0"/>
              <a:t> </a:t>
            </a:r>
            <a:r>
              <a:rPr lang="en-US" dirty="0" err="1"/>
              <a:t>doživljavaju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b="1" dirty="0" err="1"/>
              <a:t>mračnu</a:t>
            </a:r>
            <a:r>
              <a:rPr lang="en-US" b="1" dirty="0"/>
              <a:t>, </a:t>
            </a:r>
            <a:r>
              <a:rPr lang="en-US" b="1" dirty="0" err="1"/>
              <a:t>nesretnu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izvan</a:t>
            </a:r>
            <a:r>
              <a:rPr lang="en-US" b="1" dirty="0"/>
              <a:t> </a:t>
            </a:r>
            <a:r>
              <a:rPr lang="en-US" b="1" dirty="0" err="1"/>
              <a:t>vlastite</a:t>
            </a:r>
            <a:r>
              <a:rPr lang="en-US" b="1" dirty="0"/>
              <a:t> </a:t>
            </a:r>
            <a:r>
              <a:rPr lang="en-US" b="1" dirty="0" err="1"/>
              <a:t>kontrole</a:t>
            </a:r>
            <a:r>
              <a:rPr lang="en-US" dirty="0"/>
              <a:t>, bez </a:t>
            </a:r>
            <a:r>
              <a:rPr lang="en-US" dirty="0" err="1"/>
              <a:t>očekivanja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užitka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Fiksne</a:t>
            </a:r>
            <a:r>
              <a:rPr lang="en-US" b="1" dirty="0"/>
              <a:t>, </a:t>
            </a:r>
            <a:r>
              <a:rPr lang="en-US" b="1" dirty="0" err="1"/>
              <a:t>pretjerano</a:t>
            </a:r>
            <a:r>
              <a:rPr lang="en-US" b="1" dirty="0"/>
              <a:t> </a:t>
            </a:r>
            <a:r>
              <a:rPr lang="en-US" b="1" dirty="0" err="1"/>
              <a:t>generalizirane</a:t>
            </a:r>
            <a:r>
              <a:rPr lang="en-US" b="1" dirty="0"/>
              <a:t> </a:t>
            </a:r>
            <a:r>
              <a:rPr lang="en-US" b="1" dirty="0" err="1"/>
              <a:t>negativne</a:t>
            </a:r>
            <a:r>
              <a:rPr lang="en-US" b="1" dirty="0"/>
              <a:t> </a:t>
            </a:r>
            <a:r>
              <a:rPr lang="en-US" b="1" dirty="0" err="1"/>
              <a:t>ideje</a:t>
            </a:r>
            <a:r>
              <a:rPr lang="en-US" dirty="0"/>
              <a:t> </a:t>
            </a:r>
            <a:r>
              <a:rPr lang="en-US" dirty="0" err="1"/>
              <a:t>važno</a:t>
            </a:r>
            <a:r>
              <a:rPr lang="en-US" dirty="0"/>
              <a:t> je </a:t>
            </a:r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modificirati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rad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bazičnim</a:t>
            </a:r>
            <a:r>
              <a:rPr lang="en-US" dirty="0"/>
              <a:t> </a:t>
            </a:r>
            <a:r>
              <a:rPr lang="en-US" dirty="0" err="1"/>
              <a:t>vjerovanjima</a:t>
            </a:r>
            <a:r>
              <a:rPr lang="en-US" dirty="0"/>
              <a:t> o </a:t>
            </a:r>
            <a:r>
              <a:rPr lang="en-US" dirty="0" err="1"/>
              <a:t>sebi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Ideje</a:t>
            </a:r>
            <a:r>
              <a:rPr lang="en-US" b="1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b="1" dirty="0" err="1"/>
              <a:t>utemeljene</a:t>
            </a:r>
            <a:r>
              <a:rPr lang="en-US" b="1" dirty="0"/>
              <a:t> u </a:t>
            </a:r>
            <a:r>
              <a:rPr lang="en-US" b="1" dirty="0" err="1"/>
              <a:t>stvarnosti</a:t>
            </a:r>
            <a:r>
              <a:rPr lang="en-US" b="1" dirty="0"/>
              <a:t> </a:t>
            </a:r>
            <a:r>
              <a:rPr lang="en-US" b="1" dirty="0" err="1"/>
              <a:t>potrebno</a:t>
            </a:r>
            <a:r>
              <a:rPr lang="en-US" b="1" dirty="0"/>
              <a:t> je </a:t>
            </a:r>
            <a:r>
              <a:rPr lang="en-US" b="1" dirty="0" err="1"/>
              <a:t>ojačati</a:t>
            </a:r>
            <a:r>
              <a:rPr lang="en-US" dirty="0"/>
              <a:t>, </a:t>
            </a:r>
            <a:r>
              <a:rPr lang="en-US" dirty="0" err="1"/>
              <a:t>potičući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 da </a:t>
            </a:r>
            <a:r>
              <a:rPr lang="en-US" dirty="0" err="1"/>
              <a:t>izvuku</a:t>
            </a:r>
            <a:r>
              <a:rPr lang="en-US" dirty="0"/>
              <a:t> </a:t>
            </a:r>
            <a:r>
              <a:rPr lang="en-US" dirty="0" err="1"/>
              <a:t>zaključke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neutralnih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pozitivnih</a:t>
            </a:r>
            <a:r>
              <a:rPr lang="en-US" dirty="0"/>
              <a:t> </a:t>
            </a:r>
            <a:r>
              <a:rPr lang="en-US" dirty="0" err="1"/>
              <a:t>iskustava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HR" dirty="0"/>
              <a:t>👉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terapeut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postaviti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„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vam</a:t>
            </a:r>
            <a:r>
              <a:rPr lang="en-US" i="1" dirty="0"/>
              <a:t> </a:t>
            </a:r>
            <a:r>
              <a:rPr lang="en-US" i="1" dirty="0" err="1"/>
              <a:t>ovo</a:t>
            </a:r>
            <a:r>
              <a:rPr lang="en-US" i="1" dirty="0"/>
              <a:t> </a:t>
            </a:r>
            <a:r>
              <a:rPr lang="en-US" i="1" dirty="0" err="1"/>
              <a:t>iskustvo</a:t>
            </a:r>
            <a:r>
              <a:rPr lang="en-US" i="1" dirty="0"/>
              <a:t> </a:t>
            </a:r>
            <a:r>
              <a:rPr lang="en-US" i="1" dirty="0" err="1"/>
              <a:t>pokazuje</a:t>
            </a:r>
            <a:r>
              <a:rPr lang="en-US" i="1" dirty="0"/>
              <a:t> o </a:t>
            </a:r>
            <a:r>
              <a:rPr lang="en-US" i="1" dirty="0" err="1"/>
              <a:t>vama</a:t>
            </a:r>
            <a:r>
              <a:rPr lang="en-US" i="1" dirty="0"/>
              <a:t>?“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„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vam</a:t>
            </a:r>
            <a:r>
              <a:rPr lang="en-US" i="1" dirty="0"/>
              <a:t> </a:t>
            </a:r>
            <a:r>
              <a:rPr lang="en-US" i="1" dirty="0" err="1"/>
              <a:t>govori</a:t>
            </a:r>
            <a:r>
              <a:rPr lang="en-US" i="1" dirty="0"/>
              <a:t> o </a:t>
            </a:r>
            <a:r>
              <a:rPr lang="en-US" i="1" dirty="0" err="1"/>
              <a:t>drugima</a:t>
            </a:r>
            <a:r>
              <a:rPr lang="en-US" i="1" dirty="0"/>
              <a:t>?“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„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pokazuje</a:t>
            </a:r>
            <a:r>
              <a:rPr lang="en-US" i="1" dirty="0"/>
              <a:t> o </a:t>
            </a:r>
            <a:r>
              <a:rPr lang="en-US" i="1" dirty="0" err="1"/>
              <a:t>svijetu</a:t>
            </a:r>
            <a:r>
              <a:rPr lang="en-US" i="1" dirty="0"/>
              <a:t>?“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„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govori</a:t>
            </a:r>
            <a:r>
              <a:rPr lang="en-US" i="1" dirty="0"/>
              <a:t> o tome </a:t>
            </a:r>
            <a:r>
              <a:rPr lang="en-US" i="1" dirty="0" err="1"/>
              <a:t>kakva</a:t>
            </a:r>
            <a:r>
              <a:rPr lang="en-US" i="1" dirty="0"/>
              <a:t> bi </a:t>
            </a:r>
            <a:r>
              <a:rPr lang="en-US" i="1" dirty="0" err="1"/>
              <a:t>vaša</a:t>
            </a:r>
            <a:r>
              <a:rPr lang="en-US" i="1" dirty="0"/>
              <a:t> </a:t>
            </a:r>
            <a:r>
              <a:rPr lang="en-US" i="1" dirty="0" err="1"/>
              <a:t>budućnost</a:t>
            </a:r>
            <a:r>
              <a:rPr lang="en-US" i="1" dirty="0"/>
              <a:t> </a:t>
            </a:r>
            <a:r>
              <a:rPr lang="en-US" i="1" dirty="0" err="1"/>
              <a:t>mogla</a:t>
            </a:r>
            <a:r>
              <a:rPr lang="en-US" i="1" dirty="0"/>
              <a:t> </a:t>
            </a:r>
            <a:r>
              <a:rPr lang="en-US" i="1" dirty="0" err="1"/>
              <a:t>biti</a:t>
            </a:r>
            <a:r>
              <a:rPr lang="en-US" i="1" dirty="0"/>
              <a:t>?“</a:t>
            </a:r>
          </a:p>
          <a:p>
            <a:endParaRPr lang="en-HR" dirty="0"/>
          </a:p>
          <a:p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79366-AE48-F2D0-225A-6667CAC0F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289" y="4270939"/>
            <a:ext cx="3789170" cy="17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40D2-6EC6-620B-B3AC-EA011D24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Kategorije</a:t>
            </a:r>
            <a:r>
              <a:rPr lang="en-US" b="1" dirty="0"/>
              <a:t> </a:t>
            </a:r>
            <a:r>
              <a:rPr lang="en-US" b="1" dirty="0" err="1"/>
              <a:t>negativnih</a:t>
            </a:r>
            <a:r>
              <a:rPr lang="en-US" b="1" dirty="0"/>
              <a:t> BAZIČNIH </a:t>
            </a:r>
            <a:r>
              <a:rPr lang="en-US" b="1" dirty="0" err="1"/>
              <a:t>vjerovanja</a:t>
            </a:r>
            <a:r>
              <a:rPr lang="en-US" b="1" dirty="0"/>
              <a:t/>
            </a:r>
            <a:br>
              <a:rPr lang="en-US" b="1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98912-4405-6E14-A24E-737D24A4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kategorije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r>
              <a:rPr lang="en-US" b="1" dirty="0" err="1"/>
              <a:t>Bespomoćnost</a:t>
            </a:r>
            <a:r>
              <a:rPr lang="en-US" dirty="0"/>
              <a:t> – </a:t>
            </a:r>
            <a:r>
              <a:rPr lang="en-US" i="1" dirty="0"/>
              <a:t>„Ne </a:t>
            </a:r>
            <a:r>
              <a:rPr lang="en-US" i="1" dirty="0" err="1"/>
              <a:t>mogu</a:t>
            </a:r>
            <a:r>
              <a:rPr lang="en-US" i="1" dirty="0"/>
              <a:t> </a:t>
            </a:r>
            <a:r>
              <a:rPr lang="en-US" i="1" dirty="0" err="1"/>
              <a:t>ništa</a:t>
            </a:r>
            <a:r>
              <a:rPr lang="en-US" i="1" dirty="0"/>
              <a:t> </a:t>
            </a:r>
            <a:r>
              <a:rPr lang="en-US" i="1" dirty="0" err="1"/>
              <a:t>promijeniti</a:t>
            </a:r>
            <a:r>
              <a:rPr lang="en-US" i="1" dirty="0"/>
              <a:t> u </a:t>
            </a:r>
            <a:r>
              <a:rPr lang="en-US" i="1" dirty="0" err="1"/>
              <a:t>svom</a:t>
            </a:r>
            <a:r>
              <a:rPr lang="en-US" i="1" dirty="0"/>
              <a:t> </a:t>
            </a:r>
            <a:r>
              <a:rPr lang="en-US" i="1" dirty="0" err="1"/>
              <a:t>životu</a:t>
            </a:r>
            <a:r>
              <a:rPr lang="en-US" i="1" dirty="0"/>
              <a:t>.“</a:t>
            </a:r>
          </a:p>
          <a:p>
            <a:r>
              <a:rPr lang="en-US" b="1" dirty="0" err="1"/>
              <a:t>Nevoljenost</a:t>
            </a:r>
            <a:r>
              <a:rPr lang="en-US" dirty="0"/>
              <a:t> – </a:t>
            </a:r>
            <a:r>
              <a:rPr lang="en-US" i="1" dirty="0"/>
              <a:t>„</a:t>
            </a:r>
            <a:r>
              <a:rPr lang="en-US" i="1" dirty="0" err="1"/>
              <a:t>Nitko</a:t>
            </a:r>
            <a:r>
              <a:rPr lang="en-US" i="1" dirty="0"/>
              <a:t> me </a:t>
            </a:r>
            <a:r>
              <a:rPr lang="en-US" i="1" dirty="0" err="1"/>
              <a:t>neće</a:t>
            </a:r>
            <a:r>
              <a:rPr lang="en-US" i="1" dirty="0"/>
              <a:t> </a:t>
            </a:r>
            <a:r>
              <a:rPr lang="en-US" i="1" dirty="0" err="1"/>
              <a:t>voljeti</a:t>
            </a:r>
            <a:r>
              <a:rPr lang="en-US" i="1" dirty="0"/>
              <a:t> </a:t>
            </a:r>
            <a:r>
              <a:rPr lang="en-US" i="1" dirty="0" err="1"/>
              <a:t>onakav</a:t>
            </a:r>
            <a:r>
              <a:rPr lang="en-US" i="1" dirty="0"/>
              <a:t> </a:t>
            </a:r>
            <a:r>
              <a:rPr lang="en-US" i="1" dirty="0" err="1"/>
              <a:t>kakav</a:t>
            </a:r>
            <a:r>
              <a:rPr lang="en-US" i="1" dirty="0"/>
              <a:t> </a:t>
            </a:r>
            <a:r>
              <a:rPr lang="en-US" i="1" dirty="0" err="1"/>
              <a:t>jesam</a:t>
            </a:r>
            <a:r>
              <a:rPr lang="en-US" i="1" dirty="0"/>
              <a:t>.“</a:t>
            </a:r>
          </a:p>
          <a:p>
            <a:r>
              <a:rPr lang="en-US" b="1" dirty="0" err="1"/>
              <a:t>Bezvrijednost</a:t>
            </a:r>
            <a:r>
              <a:rPr lang="en-US" dirty="0"/>
              <a:t> – </a:t>
            </a:r>
            <a:r>
              <a:rPr lang="en-US" i="1" dirty="0"/>
              <a:t>„Ja </a:t>
            </a:r>
            <a:r>
              <a:rPr lang="en-US" i="1" dirty="0" err="1"/>
              <a:t>sam</a:t>
            </a:r>
            <a:r>
              <a:rPr lang="en-US" i="1" dirty="0"/>
              <a:t> </a:t>
            </a:r>
            <a:r>
              <a:rPr lang="en-US" i="1" dirty="0" err="1"/>
              <a:t>loša</a:t>
            </a:r>
            <a:r>
              <a:rPr lang="en-US" i="1" dirty="0"/>
              <a:t> </a:t>
            </a:r>
            <a:r>
              <a:rPr lang="en-US" i="1" dirty="0" err="1"/>
              <a:t>osoba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ne </a:t>
            </a:r>
            <a:r>
              <a:rPr lang="en-US" i="1" dirty="0" err="1"/>
              <a:t>zaslužujem</a:t>
            </a:r>
            <a:r>
              <a:rPr lang="en-US" i="1" dirty="0"/>
              <a:t> </a:t>
            </a:r>
            <a:r>
              <a:rPr lang="en-US" i="1" dirty="0" err="1"/>
              <a:t>ništa</a:t>
            </a:r>
            <a:r>
              <a:rPr lang="en-US" i="1" dirty="0"/>
              <a:t> dobro.“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en-US" dirty="0" err="1"/>
              <a:t>bazična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b="1" dirty="0" err="1"/>
              <a:t>depresivnih</a:t>
            </a:r>
            <a:r>
              <a:rPr lang="en-US" b="1" dirty="0"/>
              <a:t> </a:t>
            </a:r>
            <a:r>
              <a:rPr lang="en-US" b="1" dirty="0" err="1"/>
              <a:t>klijenata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se </a:t>
            </a:r>
            <a:r>
              <a:rPr lang="en-US" dirty="0" err="1"/>
              <a:t>uklapaju</a:t>
            </a:r>
            <a:r>
              <a:rPr lang="en-US" dirty="0"/>
              <a:t> u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kategorija</a:t>
            </a:r>
            <a:r>
              <a:rPr lang="en-US" dirty="0"/>
              <a:t>.</a:t>
            </a:r>
          </a:p>
          <a:p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1B430-EF65-49C5-1A68-C42F6878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08" y="4651388"/>
            <a:ext cx="1485946" cy="16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3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4B69C-C25E-E543-3B31-15C40C72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1" y="609601"/>
            <a:ext cx="6177722" cy="1216024"/>
          </a:xfrm>
        </p:spPr>
        <p:txBody>
          <a:bodyPr>
            <a:normAutofit/>
          </a:bodyPr>
          <a:lstStyle/>
          <a:p>
            <a:r>
              <a:rPr lang="hr-HR" sz="2600" b="1" dirty="0"/>
              <a:t>Savjeti za terapeute</a:t>
            </a:r>
            <a:endParaRPr lang="en-HR" sz="2600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451F3-969B-1C92-D9D0-00C8A89D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90" y="2798368"/>
            <a:ext cx="3865163" cy="19808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35EF-87B9-6B29-FBA2-F734063BB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61" y="2225039"/>
            <a:ext cx="6177722" cy="4029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U </a:t>
            </a:r>
            <a:r>
              <a:rPr lang="en-US" sz="1900" b="1" dirty="0" err="1"/>
              <a:t>ranoj</a:t>
            </a:r>
            <a:r>
              <a:rPr lang="en-US" sz="1900" dirty="0"/>
              <a:t> </a:t>
            </a:r>
            <a:r>
              <a:rPr lang="en-US" sz="1900" dirty="0" err="1"/>
              <a:t>fazi</a:t>
            </a:r>
            <a:r>
              <a:rPr lang="en-US" sz="1900" dirty="0"/>
              <a:t> </a:t>
            </a:r>
            <a:r>
              <a:rPr lang="en-US" sz="1900" dirty="0" err="1"/>
              <a:t>tretmana</a:t>
            </a:r>
            <a:r>
              <a:rPr lang="en-US" sz="1900" dirty="0"/>
              <a:t> </a:t>
            </a:r>
            <a:r>
              <a:rPr lang="en-US" sz="1900" dirty="0" err="1"/>
              <a:t>obično</a:t>
            </a:r>
            <a:r>
              <a:rPr lang="en-US" sz="1900" dirty="0"/>
              <a:t> </a:t>
            </a:r>
            <a:r>
              <a:rPr lang="en-US" sz="1900" dirty="0" err="1"/>
              <a:t>radimo</a:t>
            </a:r>
            <a:r>
              <a:rPr lang="en-US" sz="1900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neizravno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izravno</a:t>
            </a:r>
            <a:r>
              <a:rPr lang="en-US" sz="1900" b="1" dirty="0"/>
              <a:t> </a:t>
            </a:r>
            <a:r>
              <a:rPr lang="en-US" sz="1900" b="1" dirty="0" err="1"/>
              <a:t>na</a:t>
            </a:r>
            <a:r>
              <a:rPr lang="en-US" sz="1900" b="1" dirty="0"/>
              <a:t> </a:t>
            </a:r>
            <a:r>
              <a:rPr lang="en-US" sz="1900" b="1" dirty="0" err="1"/>
              <a:t>jačanju</a:t>
            </a:r>
            <a:r>
              <a:rPr lang="en-US" sz="1900" b="1" dirty="0"/>
              <a:t> </a:t>
            </a:r>
            <a:r>
              <a:rPr lang="en-US" sz="1900" b="1" dirty="0" err="1"/>
              <a:t>pozitivnih</a:t>
            </a:r>
            <a:r>
              <a:rPr lang="en-US" sz="1900" b="1" dirty="0"/>
              <a:t> </a:t>
            </a:r>
            <a:r>
              <a:rPr lang="en-US" sz="1900" b="1" dirty="0" err="1"/>
              <a:t>bazičnih</a:t>
            </a:r>
            <a:r>
              <a:rPr lang="en-US" sz="1900" b="1" dirty="0"/>
              <a:t> </a:t>
            </a:r>
            <a:r>
              <a:rPr lang="en-US" sz="1900" b="1" dirty="0" err="1"/>
              <a:t>vjerovanja</a:t>
            </a:r>
            <a:r>
              <a:rPr lang="en-US" sz="1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900" dirty="0" err="1"/>
              <a:t>Većina</a:t>
            </a:r>
            <a:r>
              <a:rPr lang="en-US" sz="1900" dirty="0"/>
              <a:t> </a:t>
            </a:r>
            <a:r>
              <a:rPr lang="en-US" sz="1900" dirty="0" err="1"/>
              <a:t>klijenata</a:t>
            </a:r>
            <a:r>
              <a:rPr lang="en-US" sz="1900" dirty="0"/>
              <a:t> u tom </a:t>
            </a:r>
            <a:r>
              <a:rPr lang="en-US" sz="1900" dirty="0" err="1"/>
              <a:t>periodu</a:t>
            </a:r>
            <a:r>
              <a:rPr lang="en-US" sz="1900" dirty="0"/>
              <a:t> </a:t>
            </a:r>
            <a:r>
              <a:rPr lang="en-US" sz="1900" dirty="0" err="1"/>
              <a:t>još</a:t>
            </a:r>
            <a:r>
              <a:rPr lang="en-US" sz="1900" dirty="0"/>
              <a:t> </a:t>
            </a:r>
            <a:r>
              <a:rPr lang="en-US" sz="1900" dirty="0" err="1"/>
              <a:t>nije</a:t>
            </a:r>
            <a:r>
              <a:rPr lang="en-US" sz="1900" dirty="0"/>
              <a:t> </a:t>
            </a:r>
            <a:r>
              <a:rPr lang="en-US" sz="1900" dirty="0" err="1"/>
              <a:t>spremna</a:t>
            </a:r>
            <a:r>
              <a:rPr lang="en-US" sz="1900" dirty="0"/>
              <a:t> </a:t>
            </a:r>
            <a:r>
              <a:rPr lang="en-US" sz="1900" b="1" dirty="0" err="1"/>
              <a:t>izravno</a:t>
            </a:r>
            <a:r>
              <a:rPr lang="en-US" sz="1900" b="1" dirty="0"/>
              <a:t> </a:t>
            </a:r>
            <a:r>
              <a:rPr lang="en-US" sz="1900" b="1" dirty="0" err="1"/>
              <a:t>procjenjivati</a:t>
            </a:r>
            <a:r>
              <a:rPr lang="en-US" sz="1900" b="1" dirty="0"/>
              <a:t> </a:t>
            </a:r>
            <a:r>
              <a:rPr lang="en-US" sz="1900" b="1" dirty="0" err="1"/>
              <a:t>svoja</a:t>
            </a:r>
            <a:r>
              <a:rPr lang="en-US" sz="1900" b="1" dirty="0"/>
              <a:t> </a:t>
            </a:r>
            <a:r>
              <a:rPr lang="en-US" sz="1900" b="1" dirty="0" err="1"/>
              <a:t>negativna</a:t>
            </a:r>
            <a:r>
              <a:rPr lang="en-US" sz="1900" b="1" dirty="0"/>
              <a:t> </a:t>
            </a:r>
            <a:r>
              <a:rPr lang="en-US" sz="1900" b="1" dirty="0" err="1"/>
              <a:t>bazična</a:t>
            </a:r>
            <a:r>
              <a:rPr lang="en-US" sz="1900" b="1" dirty="0"/>
              <a:t> </a:t>
            </a:r>
            <a:r>
              <a:rPr lang="en-US" sz="1900" b="1" dirty="0" err="1"/>
              <a:t>vjerovanja</a:t>
            </a:r>
            <a:r>
              <a:rPr lang="en-US" sz="1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900" dirty="0" err="1"/>
              <a:t>Ako</a:t>
            </a:r>
            <a:r>
              <a:rPr lang="en-US" sz="1900" dirty="0"/>
              <a:t> </a:t>
            </a:r>
            <a:r>
              <a:rPr lang="en-US" sz="1900" dirty="0" err="1"/>
              <a:t>terapeut</a:t>
            </a:r>
            <a:r>
              <a:rPr lang="en-US" sz="1900" dirty="0"/>
              <a:t> </a:t>
            </a:r>
            <a:r>
              <a:rPr lang="en-US" sz="1900" dirty="0" err="1"/>
              <a:t>prerano</a:t>
            </a:r>
            <a:r>
              <a:rPr lang="en-US" sz="1900" dirty="0"/>
              <a:t> </a:t>
            </a:r>
            <a:r>
              <a:rPr lang="en-US" sz="1900" dirty="0" err="1"/>
              <a:t>pokuša</a:t>
            </a:r>
            <a:r>
              <a:rPr lang="en-US" sz="1900" dirty="0"/>
              <a:t> </a:t>
            </a:r>
            <a:r>
              <a:rPr lang="en-US" sz="1900" dirty="0" err="1"/>
              <a:t>procijeniti</a:t>
            </a:r>
            <a:r>
              <a:rPr lang="en-US" sz="1900" dirty="0"/>
              <a:t> </a:t>
            </a:r>
            <a:r>
              <a:rPr lang="en-US" sz="1900" dirty="0" err="1"/>
              <a:t>negativno</a:t>
            </a:r>
            <a:r>
              <a:rPr lang="en-US" sz="1900" dirty="0"/>
              <a:t> </a:t>
            </a:r>
            <a:r>
              <a:rPr lang="en-US" sz="1900" dirty="0" err="1"/>
              <a:t>vjerovanje</a:t>
            </a:r>
            <a:r>
              <a:rPr lang="en-US" sz="1900" dirty="0"/>
              <a:t>, </a:t>
            </a:r>
            <a:r>
              <a:rPr lang="en-US" sz="1900" dirty="0" err="1"/>
              <a:t>klijent</a:t>
            </a:r>
            <a:r>
              <a:rPr lang="en-US" sz="1900" dirty="0"/>
              <a:t> </a:t>
            </a:r>
            <a:r>
              <a:rPr lang="en-US" sz="1900" dirty="0" err="1"/>
              <a:t>može</a:t>
            </a:r>
            <a:r>
              <a:rPr lang="en-US" sz="1900" dirty="0"/>
              <a:t> </a:t>
            </a:r>
            <a:r>
              <a:rPr lang="en-US" sz="1900" dirty="0" err="1"/>
              <a:t>pomisliti</a:t>
            </a:r>
            <a:r>
              <a:rPr lang="en-US" sz="1900" dirty="0"/>
              <a:t>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i="1" dirty="0"/>
              <a:t>„</a:t>
            </a:r>
            <a:r>
              <a:rPr lang="en-US" sz="1900" i="1" dirty="0" err="1"/>
              <a:t>Moj</a:t>
            </a:r>
            <a:r>
              <a:rPr lang="en-US" sz="1900" i="1" dirty="0"/>
              <a:t> </a:t>
            </a:r>
            <a:r>
              <a:rPr lang="en-US" sz="1900" i="1" dirty="0" err="1"/>
              <a:t>terapeut</a:t>
            </a:r>
            <a:r>
              <a:rPr lang="en-US" sz="1900" i="1" dirty="0"/>
              <a:t> me ne </a:t>
            </a:r>
            <a:r>
              <a:rPr lang="en-US" sz="1900" i="1" dirty="0" err="1"/>
              <a:t>razumije</a:t>
            </a:r>
            <a:r>
              <a:rPr lang="en-US" sz="1900" i="1" dirty="0"/>
              <a:t>.“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i="1" dirty="0"/>
              <a:t>„Da me </a:t>
            </a:r>
            <a:r>
              <a:rPr lang="en-US" sz="1900" i="1" dirty="0" err="1"/>
              <a:t>razumije</a:t>
            </a:r>
            <a:r>
              <a:rPr lang="en-US" sz="1900" i="1" dirty="0"/>
              <a:t>, </a:t>
            </a:r>
            <a:r>
              <a:rPr lang="en-US" sz="1900" i="1" dirty="0" err="1"/>
              <a:t>znao</a:t>
            </a:r>
            <a:r>
              <a:rPr lang="en-US" sz="1900" i="1" dirty="0"/>
              <a:t> bi da je </a:t>
            </a:r>
            <a:r>
              <a:rPr lang="en-US" sz="1900" i="1" dirty="0" err="1"/>
              <a:t>moje</a:t>
            </a:r>
            <a:r>
              <a:rPr lang="en-US" sz="1900" i="1" dirty="0"/>
              <a:t> </a:t>
            </a:r>
            <a:r>
              <a:rPr lang="en-US" sz="1900" i="1" dirty="0" err="1"/>
              <a:t>bazično</a:t>
            </a:r>
            <a:r>
              <a:rPr lang="en-US" sz="1900" i="1" dirty="0"/>
              <a:t> </a:t>
            </a:r>
            <a:r>
              <a:rPr lang="en-US" sz="1900" i="1" dirty="0" err="1"/>
              <a:t>vjerovanje</a:t>
            </a:r>
            <a:r>
              <a:rPr lang="en-US" sz="1900" i="1" dirty="0"/>
              <a:t> </a:t>
            </a:r>
            <a:r>
              <a:rPr lang="en-US" sz="1900" i="1" dirty="0" err="1"/>
              <a:t>istinito</a:t>
            </a:r>
            <a:r>
              <a:rPr lang="en-US" sz="1900" i="1" dirty="0"/>
              <a:t>.“</a:t>
            </a:r>
          </a:p>
          <a:p>
            <a:pPr>
              <a:lnSpc>
                <a:spcPct val="90000"/>
              </a:lnSpc>
            </a:pPr>
            <a:r>
              <a:rPr lang="en-US" sz="1900" b="1" dirty="0" err="1"/>
              <a:t>Preuranjeno</a:t>
            </a:r>
            <a:r>
              <a:rPr lang="en-US" sz="1900" dirty="0"/>
              <a:t> </a:t>
            </a:r>
            <a:r>
              <a:rPr lang="en-US" sz="1900" dirty="0" err="1"/>
              <a:t>izvlačenje</a:t>
            </a:r>
            <a:r>
              <a:rPr lang="en-US" sz="1900" dirty="0"/>
              <a:t> </a:t>
            </a:r>
            <a:r>
              <a:rPr lang="en-US" sz="1900" dirty="0" err="1"/>
              <a:t>snažnih</a:t>
            </a:r>
            <a:r>
              <a:rPr lang="en-US" sz="1900" dirty="0"/>
              <a:t> </a:t>
            </a:r>
            <a:r>
              <a:rPr lang="en-US" sz="1900" dirty="0" err="1"/>
              <a:t>negativnih</a:t>
            </a:r>
            <a:r>
              <a:rPr lang="en-US" sz="1900" dirty="0"/>
              <a:t> </a:t>
            </a:r>
            <a:r>
              <a:rPr lang="en-US" sz="1900" dirty="0" err="1"/>
              <a:t>vjerovanja</a:t>
            </a:r>
            <a:r>
              <a:rPr lang="en-US" sz="1900" dirty="0"/>
              <a:t> </a:t>
            </a:r>
            <a:r>
              <a:rPr lang="en-US" sz="1900" dirty="0" err="1"/>
              <a:t>može</a:t>
            </a:r>
            <a:r>
              <a:rPr lang="en-US" sz="1900" dirty="0"/>
              <a:t> </a:t>
            </a:r>
            <a:r>
              <a:rPr lang="en-US" sz="1900" dirty="0" err="1"/>
              <a:t>potaknuti</a:t>
            </a:r>
            <a:r>
              <a:rPr lang="en-US" sz="1900" dirty="0"/>
              <a:t> </a:t>
            </a:r>
            <a:r>
              <a:rPr lang="en-US" sz="1900" b="1" dirty="0" err="1"/>
              <a:t>intenzivne</a:t>
            </a:r>
            <a:r>
              <a:rPr lang="en-US" sz="1900" b="1" dirty="0"/>
              <a:t> </a:t>
            </a:r>
            <a:r>
              <a:rPr lang="en-US" sz="1900" b="1" dirty="0" err="1"/>
              <a:t>negativne</a:t>
            </a:r>
            <a:r>
              <a:rPr lang="en-US" sz="1900" b="1" dirty="0"/>
              <a:t> </a:t>
            </a:r>
            <a:r>
              <a:rPr lang="en-US" sz="1900" b="1" dirty="0" err="1"/>
              <a:t>emocije</a:t>
            </a:r>
            <a:r>
              <a:rPr lang="en-US" sz="1900" dirty="0"/>
              <a:t>, </a:t>
            </a:r>
            <a:r>
              <a:rPr lang="en-US" sz="1900" dirty="0" err="1"/>
              <a:t>što</a:t>
            </a:r>
            <a:r>
              <a:rPr lang="en-US" sz="1900" dirty="0"/>
              <a:t> </a:t>
            </a:r>
            <a:r>
              <a:rPr lang="en-US" sz="1900" dirty="0" err="1"/>
              <a:t>ponekad</a:t>
            </a:r>
            <a:r>
              <a:rPr lang="en-US" sz="1900" dirty="0"/>
              <a:t> </a:t>
            </a:r>
            <a:r>
              <a:rPr lang="en-US" sz="1900" dirty="0" err="1"/>
              <a:t>dovodi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do </a:t>
            </a:r>
            <a:r>
              <a:rPr lang="en-US" sz="1900" b="1" dirty="0" err="1"/>
              <a:t>preranog</a:t>
            </a:r>
            <a:r>
              <a:rPr lang="en-US" sz="1900" b="1" dirty="0"/>
              <a:t> </a:t>
            </a:r>
            <a:r>
              <a:rPr lang="en-US" sz="1900" b="1" dirty="0" err="1"/>
              <a:t>prekida</a:t>
            </a:r>
            <a:r>
              <a:rPr lang="en-US" sz="1900" b="1" dirty="0"/>
              <a:t> </a:t>
            </a:r>
            <a:r>
              <a:rPr lang="en-US" sz="1900" b="1" dirty="0" err="1"/>
              <a:t>tretmana</a:t>
            </a:r>
            <a:r>
              <a:rPr lang="en-US" sz="1900" dirty="0"/>
              <a:t>.</a:t>
            </a:r>
          </a:p>
          <a:p>
            <a:pPr>
              <a:lnSpc>
                <a:spcPct val="90000"/>
              </a:lnSpc>
            </a:pPr>
            <a:endParaRPr lang="en-HR" sz="19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6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8A486C7-0A45-41E8-B7B3-6DF01BEAC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47863" cy="6858000"/>
          </a:xfrm>
          <a:custGeom>
            <a:avLst/>
            <a:gdLst>
              <a:gd name="connsiteX0" fmla="*/ 0 w 10955369"/>
              <a:gd name="connsiteY0" fmla="*/ 0 h 6858000"/>
              <a:gd name="connsiteX1" fmla="*/ 2094931 w 10955369"/>
              <a:gd name="connsiteY1" fmla="*/ 0 h 6858000"/>
              <a:gd name="connsiteX2" fmla="*/ 2094931 w 10955369"/>
              <a:gd name="connsiteY2" fmla="*/ 558 h 6858000"/>
              <a:gd name="connsiteX3" fmla="*/ 10950874 w 10955369"/>
              <a:gd name="connsiteY3" fmla="*/ 559 h 6858000"/>
              <a:gd name="connsiteX4" fmla="*/ 10953171 w 10955369"/>
              <a:gd name="connsiteY4" fmla="*/ 8753 h 6858000"/>
              <a:gd name="connsiteX5" fmla="*/ 10946433 w 10955369"/>
              <a:gd name="connsiteY5" fmla="*/ 53973 h 6858000"/>
              <a:gd name="connsiteX6" fmla="*/ 10894710 w 10955369"/>
              <a:gd name="connsiteY6" fmla="*/ 157844 h 6858000"/>
              <a:gd name="connsiteX7" fmla="*/ 10869760 w 10955369"/>
              <a:gd name="connsiteY7" fmla="*/ 222070 h 6858000"/>
              <a:gd name="connsiteX8" fmla="*/ 10869698 w 10955369"/>
              <a:gd name="connsiteY8" fmla="*/ 249730 h 6858000"/>
              <a:gd name="connsiteX9" fmla="*/ 10863281 w 10955369"/>
              <a:gd name="connsiteY9" fmla="*/ 286161 h 6858000"/>
              <a:gd name="connsiteX10" fmla="*/ 10859244 w 10955369"/>
              <a:gd name="connsiteY10" fmla="*/ 352984 h 6858000"/>
              <a:gd name="connsiteX11" fmla="*/ 10841145 w 10955369"/>
              <a:gd name="connsiteY11" fmla="*/ 438373 h 6858000"/>
              <a:gd name="connsiteX12" fmla="*/ 10787761 w 10955369"/>
              <a:gd name="connsiteY12" fmla="*/ 486627 h 6858000"/>
              <a:gd name="connsiteX13" fmla="*/ 10792839 w 10955369"/>
              <a:gd name="connsiteY13" fmla="*/ 494282 h 6858000"/>
              <a:gd name="connsiteX14" fmla="*/ 10775602 w 10955369"/>
              <a:gd name="connsiteY14" fmla="*/ 534382 h 6858000"/>
              <a:gd name="connsiteX15" fmla="*/ 10666837 w 10955369"/>
              <a:gd name="connsiteY15" fmla="*/ 657817 h 6858000"/>
              <a:gd name="connsiteX16" fmla="*/ 10634488 w 10955369"/>
              <a:gd name="connsiteY16" fmla="*/ 736652 h 6858000"/>
              <a:gd name="connsiteX17" fmla="*/ 10630810 w 10955369"/>
              <a:gd name="connsiteY17" fmla="*/ 767381 h 6858000"/>
              <a:gd name="connsiteX18" fmla="*/ 10624160 w 10955369"/>
              <a:gd name="connsiteY18" fmla="*/ 818695 h 6858000"/>
              <a:gd name="connsiteX19" fmla="*/ 10638403 w 10955369"/>
              <a:gd name="connsiteY19" fmla="*/ 863814 h 6858000"/>
              <a:gd name="connsiteX20" fmla="*/ 10625231 w 10955369"/>
              <a:gd name="connsiteY20" fmla="*/ 904039 h 6858000"/>
              <a:gd name="connsiteX21" fmla="*/ 10591296 w 10955369"/>
              <a:gd name="connsiteY21" fmla="*/ 950499 h 6858000"/>
              <a:gd name="connsiteX22" fmla="*/ 10584881 w 10955369"/>
              <a:gd name="connsiteY22" fmla="*/ 1021040 h 6858000"/>
              <a:gd name="connsiteX23" fmla="*/ 10574763 w 10955369"/>
              <a:gd name="connsiteY23" fmla="*/ 1059465 h 6858000"/>
              <a:gd name="connsiteX24" fmla="*/ 10554098 w 10955369"/>
              <a:gd name="connsiteY24" fmla="*/ 1166876 h 6858000"/>
              <a:gd name="connsiteX25" fmla="*/ 10538709 w 10955369"/>
              <a:gd name="connsiteY25" fmla="*/ 1276330 h 6858000"/>
              <a:gd name="connsiteX26" fmla="*/ 10561060 w 10955369"/>
              <a:gd name="connsiteY26" fmla="*/ 1340205 h 6858000"/>
              <a:gd name="connsiteX27" fmla="*/ 10560252 w 10955369"/>
              <a:gd name="connsiteY27" fmla="*/ 1346492 h 6858000"/>
              <a:gd name="connsiteX28" fmla="*/ 10550847 w 10955369"/>
              <a:gd name="connsiteY28" fmla="*/ 1360254 h 6858000"/>
              <a:gd name="connsiteX29" fmla="*/ 10546123 w 10955369"/>
              <a:gd name="connsiteY29" fmla="*/ 1364867 h 6858000"/>
              <a:gd name="connsiteX30" fmla="*/ 10541736 w 10955369"/>
              <a:gd name="connsiteY30" fmla="*/ 1372815 h 6858000"/>
              <a:gd name="connsiteX31" fmla="*/ 10542005 w 10955369"/>
              <a:gd name="connsiteY31" fmla="*/ 1373191 h 6858000"/>
              <a:gd name="connsiteX32" fmla="*/ 10537159 w 10955369"/>
              <a:gd name="connsiteY32" fmla="*/ 1380284 h 6858000"/>
              <a:gd name="connsiteX33" fmla="*/ 10517929 w 10955369"/>
              <a:gd name="connsiteY33" fmla="*/ 1477797 h 6858000"/>
              <a:gd name="connsiteX34" fmla="*/ 10513107 w 10955369"/>
              <a:gd name="connsiteY34" fmla="*/ 1500615 h 6858000"/>
              <a:gd name="connsiteX35" fmla="*/ 10512551 w 10955369"/>
              <a:gd name="connsiteY35" fmla="*/ 1513756 h 6858000"/>
              <a:gd name="connsiteX36" fmla="*/ 10513819 w 10955369"/>
              <a:gd name="connsiteY36" fmla="*/ 1515188 h 6858000"/>
              <a:gd name="connsiteX37" fmla="*/ 10486311 w 10955369"/>
              <a:gd name="connsiteY37" fmla="*/ 1546203 h 6858000"/>
              <a:gd name="connsiteX38" fmla="*/ 10463879 w 10955369"/>
              <a:gd name="connsiteY38" fmla="*/ 1570136 h 6858000"/>
              <a:gd name="connsiteX39" fmla="*/ 10454681 w 10955369"/>
              <a:gd name="connsiteY39" fmla="*/ 1580611 h 6858000"/>
              <a:gd name="connsiteX40" fmla="*/ 10447802 w 10955369"/>
              <a:gd name="connsiteY40" fmla="*/ 1581543 h 6858000"/>
              <a:gd name="connsiteX41" fmla="*/ 10436396 w 10955369"/>
              <a:gd name="connsiteY41" fmla="*/ 1598036 h 6858000"/>
              <a:gd name="connsiteX42" fmla="*/ 10436702 w 10955369"/>
              <a:gd name="connsiteY42" fmla="*/ 1600693 h 6858000"/>
              <a:gd name="connsiteX43" fmla="*/ 10421291 w 10955369"/>
              <a:gd name="connsiteY43" fmla="*/ 1611451 h 6858000"/>
              <a:gd name="connsiteX44" fmla="*/ 10401116 w 10955369"/>
              <a:gd name="connsiteY44" fmla="*/ 1617032 h 6858000"/>
              <a:gd name="connsiteX45" fmla="*/ 10326865 w 10955369"/>
              <a:gd name="connsiteY45" fmla="*/ 1768029 h 6858000"/>
              <a:gd name="connsiteX46" fmla="*/ 10199642 w 10955369"/>
              <a:gd name="connsiteY46" fmla="*/ 1868486 h 6858000"/>
              <a:gd name="connsiteX47" fmla="*/ 10160965 w 10955369"/>
              <a:gd name="connsiteY47" fmla="*/ 1971677 h 6858000"/>
              <a:gd name="connsiteX48" fmla="*/ 10109635 w 10955369"/>
              <a:gd name="connsiteY48" fmla="*/ 2082663 h 6858000"/>
              <a:gd name="connsiteX49" fmla="*/ 10093097 w 10955369"/>
              <a:gd name="connsiteY49" fmla="*/ 2117525 h 6858000"/>
              <a:gd name="connsiteX50" fmla="*/ 10093472 w 10955369"/>
              <a:gd name="connsiteY50" fmla="*/ 2124650 h 6858000"/>
              <a:gd name="connsiteX51" fmla="*/ 10094623 w 10955369"/>
              <a:gd name="connsiteY51" fmla="*/ 2180054 h 6858000"/>
              <a:gd name="connsiteX52" fmla="*/ 10047413 w 10955369"/>
              <a:gd name="connsiteY52" fmla="*/ 2234585 h 6858000"/>
              <a:gd name="connsiteX53" fmla="*/ 10050493 w 10955369"/>
              <a:gd name="connsiteY53" fmla="*/ 2238233 h 6858000"/>
              <a:gd name="connsiteX54" fmla="*/ 10065225 w 10955369"/>
              <a:gd name="connsiteY54" fmla="*/ 2238233 h 6858000"/>
              <a:gd name="connsiteX55" fmla="*/ 10065225 w 10955369"/>
              <a:gd name="connsiteY55" fmla="*/ 5745707 h 6858000"/>
              <a:gd name="connsiteX56" fmla="*/ 9585210 w 10955369"/>
              <a:gd name="connsiteY56" fmla="*/ 5745707 h 6858000"/>
              <a:gd name="connsiteX57" fmla="*/ 9575827 w 10955369"/>
              <a:gd name="connsiteY57" fmla="*/ 5758429 h 6858000"/>
              <a:gd name="connsiteX58" fmla="*/ 9565263 w 10955369"/>
              <a:gd name="connsiteY58" fmla="*/ 5811200 h 6858000"/>
              <a:gd name="connsiteX59" fmla="*/ 9567227 w 10955369"/>
              <a:gd name="connsiteY59" fmla="*/ 5838792 h 6858000"/>
              <a:gd name="connsiteX60" fmla="*/ 9563496 w 10955369"/>
              <a:gd name="connsiteY60" fmla="*/ 5875581 h 6858000"/>
              <a:gd name="connsiteX61" fmla="*/ 9564366 w 10955369"/>
              <a:gd name="connsiteY61" fmla="*/ 5942515 h 6858000"/>
              <a:gd name="connsiteX62" fmla="*/ 9552571 w 10955369"/>
              <a:gd name="connsiteY62" fmla="*/ 6028951 h 6858000"/>
              <a:gd name="connsiteX63" fmla="*/ 9502860 w 10955369"/>
              <a:gd name="connsiteY63" fmla="*/ 6080818 h 6858000"/>
              <a:gd name="connsiteX64" fmla="*/ 9508486 w 10955369"/>
              <a:gd name="connsiteY64" fmla="*/ 6088099 h 6858000"/>
              <a:gd name="connsiteX65" fmla="*/ 9494232 w 10955369"/>
              <a:gd name="connsiteY65" fmla="*/ 6129303 h 6858000"/>
              <a:gd name="connsiteX66" fmla="*/ 9394791 w 10955369"/>
              <a:gd name="connsiteY66" fmla="*/ 6260036 h 6858000"/>
              <a:gd name="connsiteX67" fmla="*/ 9368304 w 10955369"/>
              <a:gd name="connsiteY67" fmla="*/ 6340934 h 6858000"/>
              <a:gd name="connsiteX68" fmla="*/ 9366884 w 10955369"/>
              <a:gd name="connsiteY68" fmla="*/ 6371842 h 6858000"/>
              <a:gd name="connsiteX69" fmla="*/ 9343540 w 10955369"/>
              <a:gd name="connsiteY69" fmla="*/ 6511084 h 6858000"/>
              <a:gd name="connsiteX70" fmla="*/ 9340891 w 10955369"/>
              <a:gd name="connsiteY70" fmla="*/ 6557257 h 6858000"/>
              <a:gd name="connsiteX71" fmla="*/ 9339662 w 10955369"/>
              <a:gd name="connsiteY71" fmla="*/ 6628065 h 6858000"/>
              <a:gd name="connsiteX72" fmla="*/ 9332386 w 10955369"/>
              <a:gd name="connsiteY72" fmla="*/ 6667101 h 6858000"/>
              <a:gd name="connsiteX73" fmla="*/ 9319643 w 10955369"/>
              <a:gd name="connsiteY73" fmla="*/ 6775682 h 6858000"/>
              <a:gd name="connsiteX74" fmla="*/ 9312100 w 10955369"/>
              <a:gd name="connsiteY74" fmla="*/ 6855909 h 6858000"/>
              <a:gd name="connsiteX75" fmla="*/ 2094931 w 10955369"/>
              <a:gd name="connsiteY75" fmla="*/ 6857802 h 6858000"/>
              <a:gd name="connsiteX76" fmla="*/ 2094931 w 10955369"/>
              <a:gd name="connsiteY76" fmla="*/ 6858000 h 6858000"/>
              <a:gd name="connsiteX77" fmla="*/ 1339001 w 10955369"/>
              <a:gd name="connsiteY77" fmla="*/ 6858000 h 6858000"/>
              <a:gd name="connsiteX78" fmla="*/ 0 w 10955369"/>
              <a:gd name="connsiteY78" fmla="*/ 6858000 h 6858000"/>
              <a:gd name="connsiteX0" fmla="*/ 0 w 10955369"/>
              <a:gd name="connsiteY0" fmla="*/ 0 h 6858000"/>
              <a:gd name="connsiteX1" fmla="*/ 2094931 w 10955369"/>
              <a:gd name="connsiteY1" fmla="*/ 0 h 6858000"/>
              <a:gd name="connsiteX2" fmla="*/ 2094931 w 10955369"/>
              <a:gd name="connsiteY2" fmla="*/ 558 h 6858000"/>
              <a:gd name="connsiteX3" fmla="*/ 10950874 w 10955369"/>
              <a:gd name="connsiteY3" fmla="*/ 559 h 6858000"/>
              <a:gd name="connsiteX4" fmla="*/ 10953171 w 10955369"/>
              <a:gd name="connsiteY4" fmla="*/ 8753 h 6858000"/>
              <a:gd name="connsiteX5" fmla="*/ 10946433 w 10955369"/>
              <a:gd name="connsiteY5" fmla="*/ 53973 h 6858000"/>
              <a:gd name="connsiteX6" fmla="*/ 10894710 w 10955369"/>
              <a:gd name="connsiteY6" fmla="*/ 157844 h 6858000"/>
              <a:gd name="connsiteX7" fmla="*/ 10869760 w 10955369"/>
              <a:gd name="connsiteY7" fmla="*/ 222070 h 6858000"/>
              <a:gd name="connsiteX8" fmla="*/ 10869698 w 10955369"/>
              <a:gd name="connsiteY8" fmla="*/ 249730 h 6858000"/>
              <a:gd name="connsiteX9" fmla="*/ 10863281 w 10955369"/>
              <a:gd name="connsiteY9" fmla="*/ 286161 h 6858000"/>
              <a:gd name="connsiteX10" fmla="*/ 10859244 w 10955369"/>
              <a:gd name="connsiteY10" fmla="*/ 352984 h 6858000"/>
              <a:gd name="connsiteX11" fmla="*/ 10841145 w 10955369"/>
              <a:gd name="connsiteY11" fmla="*/ 438373 h 6858000"/>
              <a:gd name="connsiteX12" fmla="*/ 10787761 w 10955369"/>
              <a:gd name="connsiteY12" fmla="*/ 486627 h 6858000"/>
              <a:gd name="connsiteX13" fmla="*/ 10792839 w 10955369"/>
              <a:gd name="connsiteY13" fmla="*/ 494282 h 6858000"/>
              <a:gd name="connsiteX14" fmla="*/ 10775602 w 10955369"/>
              <a:gd name="connsiteY14" fmla="*/ 534382 h 6858000"/>
              <a:gd name="connsiteX15" fmla="*/ 10666837 w 10955369"/>
              <a:gd name="connsiteY15" fmla="*/ 657817 h 6858000"/>
              <a:gd name="connsiteX16" fmla="*/ 10634488 w 10955369"/>
              <a:gd name="connsiteY16" fmla="*/ 736652 h 6858000"/>
              <a:gd name="connsiteX17" fmla="*/ 10630810 w 10955369"/>
              <a:gd name="connsiteY17" fmla="*/ 767381 h 6858000"/>
              <a:gd name="connsiteX18" fmla="*/ 10624160 w 10955369"/>
              <a:gd name="connsiteY18" fmla="*/ 818695 h 6858000"/>
              <a:gd name="connsiteX19" fmla="*/ 10638403 w 10955369"/>
              <a:gd name="connsiteY19" fmla="*/ 863814 h 6858000"/>
              <a:gd name="connsiteX20" fmla="*/ 10625231 w 10955369"/>
              <a:gd name="connsiteY20" fmla="*/ 904039 h 6858000"/>
              <a:gd name="connsiteX21" fmla="*/ 10591296 w 10955369"/>
              <a:gd name="connsiteY21" fmla="*/ 950499 h 6858000"/>
              <a:gd name="connsiteX22" fmla="*/ 10584881 w 10955369"/>
              <a:gd name="connsiteY22" fmla="*/ 1021040 h 6858000"/>
              <a:gd name="connsiteX23" fmla="*/ 10574763 w 10955369"/>
              <a:gd name="connsiteY23" fmla="*/ 1059465 h 6858000"/>
              <a:gd name="connsiteX24" fmla="*/ 10554098 w 10955369"/>
              <a:gd name="connsiteY24" fmla="*/ 1166876 h 6858000"/>
              <a:gd name="connsiteX25" fmla="*/ 10538709 w 10955369"/>
              <a:gd name="connsiteY25" fmla="*/ 1276330 h 6858000"/>
              <a:gd name="connsiteX26" fmla="*/ 10561060 w 10955369"/>
              <a:gd name="connsiteY26" fmla="*/ 1340205 h 6858000"/>
              <a:gd name="connsiteX27" fmla="*/ 10560252 w 10955369"/>
              <a:gd name="connsiteY27" fmla="*/ 1346492 h 6858000"/>
              <a:gd name="connsiteX28" fmla="*/ 10550847 w 10955369"/>
              <a:gd name="connsiteY28" fmla="*/ 1360254 h 6858000"/>
              <a:gd name="connsiteX29" fmla="*/ 10546123 w 10955369"/>
              <a:gd name="connsiteY29" fmla="*/ 1364867 h 6858000"/>
              <a:gd name="connsiteX30" fmla="*/ 10541736 w 10955369"/>
              <a:gd name="connsiteY30" fmla="*/ 1372815 h 6858000"/>
              <a:gd name="connsiteX31" fmla="*/ 10542005 w 10955369"/>
              <a:gd name="connsiteY31" fmla="*/ 1373191 h 6858000"/>
              <a:gd name="connsiteX32" fmla="*/ 10537159 w 10955369"/>
              <a:gd name="connsiteY32" fmla="*/ 1380284 h 6858000"/>
              <a:gd name="connsiteX33" fmla="*/ 10517929 w 10955369"/>
              <a:gd name="connsiteY33" fmla="*/ 1477797 h 6858000"/>
              <a:gd name="connsiteX34" fmla="*/ 10513107 w 10955369"/>
              <a:gd name="connsiteY34" fmla="*/ 1500615 h 6858000"/>
              <a:gd name="connsiteX35" fmla="*/ 10512551 w 10955369"/>
              <a:gd name="connsiteY35" fmla="*/ 1513756 h 6858000"/>
              <a:gd name="connsiteX36" fmla="*/ 10513819 w 10955369"/>
              <a:gd name="connsiteY36" fmla="*/ 1515188 h 6858000"/>
              <a:gd name="connsiteX37" fmla="*/ 10486311 w 10955369"/>
              <a:gd name="connsiteY37" fmla="*/ 1546203 h 6858000"/>
              <a:gd name="connsiteX38" fmla="*/ 10463879 w 10955369"/>
              <a:gd name="connsiteY38" fmla="*/ 1570136 h 6858000"/>
              <a:gd name="connsiteX39" fmla="*/ 10454681 w 10955369"/>
              <a:gd name="connsiteY39" fmla="*/ 1580611 h 6858000"/>
              <a:gd name="connsiteX40" fmla="*/ 10447802 w 10955369"/>
              <a:gd name="connsiteY40" fmla="*/ 1581543 h 6858000"/>
              <a:gd name="connsiteX41" fmla="*/ 10436396 w 10955369"/>
              <a:gd name="connsiteY41" fmla="*/ 1598036 h 6858000"/>
              <a:gd name="connsiteX42" fmla="*/ 10436702 w 10955369"/>
              <a:gd name="connsiteY42" fmla="*/ 1600693 h 6858000"/>
              <a:gd name="connsiteX43" fmla="*/ 10421291 w 10955369"/>
              <a:gd name="connsiteY43" fmla="*/ 1611451 h 6858000"/>
              <a:gd name="connsiteX44" fmla="*/ 10401116 w 10955369"/>
              <a:gd name="connsiteY44" fmla="*/ 1617032 h 6858000"/>
              <a:gd name="connsiteX45" fmla="*/ 10326865 w 10955369"/>
              <a:gd name="connsiteY45" fmla="*/ 1768029 h 6858000"/>
              <a:gd name="connsiteX46" fmla="*/ 10199642 w 10955369"/>
              <a:gd name="connsiteY46" fmla="*/ 1868486 h 6858000"/>
              <a:gd name="connsiteX47" fmla="*/ 10160965 w 10955369"/>
              <a:gd name="connsiteY47" fmla="*/ 1971677 h 6858000"/>
              <a:gd name="connsiteX48" fmla="*/ 10109635 w 10955369"/>
              <a:gd name="connsiteY48" fmla="*/ 2082663 h 6858000"/>
              <a:gd name="connsiteX49" fmla="*/ 10093097 w 10955369"/>
              <a:gd name="connsiteY49" fmla="*/ 2117525 h 6858000"/>
              <a:gd name="connsiteX50" fmla="*/ 10093472 w 10955369"/>
              <a:gd name="connsiteY50" fmla="*/ 2124650 h 6858000"/>
              <a:gd name="connsiteX51" fmla="*/ 10094623 w 10955369"/>
              <a:gd name="connsiteY51" fmla="*/ 2180054 h 6858000"/>
              <a:gd name="connsiteX52" fmla="*/ 10047413 w 10955369"/>
              <a:gd name="connsiteY52" fmla="*/ 2234585 h 6858000"/>
              <a:gd name="connsiteX53" fmla="*/ 10050493 w 10955369"/>
              <a:gd name="connsiteY53" fmla="*/ 2238233 h 6858000"/>
              <a:gd name="connsiteX54" fmla="*/ 10065225 w 10955369"/>
              <a:gd name="connsiteY54" fmla="*/ 2238233 h 6858000"/>
              <a:gd name="connsiteX55" fmla="*/ 9585210 w 10955369"/>
              <a:gd name="connsiteY55" fmla="*/ 5745707 h 6858000"/>
              <a:gd name="connsiteX56" fmla="*/ 9575827 w 10955369"/>
              <a:gd name="connsiteY56" fmla="*/ 5758429 h 6858000"/>
              <a:gd name="connsiteX57" fmla="*/ 9565263 w 10955369"/>
              <a:gd name="connsiteY57" fmla="*/ 5811200 h 6858000"/>
              <a:gd name="connsiteX58" fmla="*/ 9567227 w 10955369"/>
              <a:gd name="connsiteY58" fmla="*/ 5838792 h 6858000"/>
              <a:gd name="connsiteX59" fmla="*/ 9563496 w 10955369"/>
              <a:gd name="connsiteY59" fmla="*/ 5875581 h 6858000"/>
              <a:gd name="connsiteX60" fmla="*/ 9564366 w 10955369"/>
              <a:gd name="connsiteY60" fmla="*/ 5942515 h 6858000"/>
              <a:gd name="connsiteX61" fmla="*/ 9552571 w 10955369"/>
              <a:gd name="connsiteY61" fmla="*/ 6028951 h 6858000"/>
              <a:gd name="connsiteX62" fmla="*/ 9502860 w 10955369"/>
              <a:gd name="connsiteY62" fmla="*/ 6080818 h 6858000"/>
              <a:gd name="connsiteX63" fmla="*/ 9508486 w 10955369"/>
              <a:gd name="connsiteY63" fmla="*/ 6088099 h 6858000"/>
              <a:gd name="connsiteX64" fmla="*/ 9494232 w 10955369"/>
              <a:gd name="connsiteY64" fmla="*/ 6129303 h 6858000"/>
              <a:gd name="connsiteX65" fmla="*/ 9394791 w 10955369"/>
              <a:gd name="connsiteY65" fmla="*/ 6260036 h 6858000"/>
              <a:gd name="connsiteX66" fmla="*/ 9368304 w 10955369"/>
              <a:gd name="connsiteY66" fmla="*/ 6340934 h 6858000"/>
              <a:gd name="connsiteX67" fmla="*/ 9366884 w 10955369"/>
              <a:gd name="connsiteY67" fmla="*/ 6371842 h 6858000"/>
              <a:gd name="connsiteX68" fmla="*/ 9343540 w 10955369"/>
              <a:gd name="connsiteY68" fmla="*/ 6511084 h 6858000"/>
              <a:gd name="connsiteX69" fmla="*/ 9340891 w 10955369"/>
              <a:gd name="connsiteY69" fmla="*/ 6557257 h 6858000"/>
              <a:gd name="connsiteX70" fmla="*/ 9339662 w 10955369"/>
              <a:gd name="connsiteY70" fmla="*/ 6628065 h 6858000"/>
              <a:gd name="connsiteX71" fmla="*/ 9332386 w 10955369"/>
              <a:gd name="connsiteY71" fmla="*/ 6667101 h 6858000"/>
              <a:gd name="connsiteX72" fmla="*/ 9319643 w 10955369"/>
              <a:gd name="connsiteY72" fmla="*/ 6775682 h 6858000"/>
              <a:gd name="connsiteX73" fmla="*/ 9312100 w 10955369"/>
              <a:gd name="connsiteY73" fmla="*/ 6855909 h 6858000"/>
              <a:gd name="connsiteX74" fmla="*/ 2094931 w 10955369"/>
              <a:gd name="connsiteY74" fmla="*/ 6857802 h 6858000"/>
              <a:gd name="connsiteX75" fmla="*/ 2094931 w 10955369"/>
              <a:gd name="connsiteY75" fmla="*/ 6858000 h 6858000"/>
              <a:gd name="connsiteX76" fmla="*/ 1339001 w 10955369"/>
              <a:gd name="connsiteY76" fmla="*/ 6858000 h 6858000"/>
              <a:gd name="connsiteX77" fmla="*/ 0 w 10955369"/>
              <a:gd name="connsiteY77" fmla="*/ 6858000 h 6858000"/>
              <a:gd name="connsiteX78" fmla="*/ 0 w 10955369"/>
              <a:gd name="connsiteY7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955369" h="6858000">
                <a:moveTo>
                  <a:pt x="0" y="0"/>
                </a:moveTo>
                <a:lnTo>
                  <a:pt x="2094931" y="0"/>
                </a:lnTo>
                <a:lnTo>
                  <a:pt x="2094931" y="558"/>
                </a:lnTo>
                <a:lnTo>
                  <a:pt x="10950874" y="559"/>
                </a:lnTo>
                <a:lnTo>
                  <a:pt x="10953171" y="8753"/>
                </a:lnTo>
                <a:cubicBezTo>
                  <a:pt x="10956590" y="23728"/>
                  <a:pt x="10957153" y="38957"/>
                  <a:pt x="10946433" y="53973"/>
                </a:cubicBezTo>
                <a:cubicBezTo>
                  <a:pt x="10912443" y="73132"/>
                  <a:pt x="10938888" y="135050"/>
                  <a:pt x="10894710" y="157844"/>
                </a:cubicBezTo>
                <a:cubicBezTo>
                  <a:pt x="10881722" y="167822"/>
                  <a:pt x="10861453" y="208452"/>
                  <a:pt x="10869760" y="222070"/>
                </a:cubicBezTo>
                <a:cubicBezTo>
                  <a:pt x="10868036" y="231764"/>
                  <a:pt x="10858561" y="239428"/>
                  <a:pt x="10869698" y="249730"/>
                </a:cubicBezTo>
                <a:cubicBezTo>
                  <a:pt x="10882191" y="263867"/>
                  <a:pt x="10842410" y="281214"/>
                  <a:pt x="10863281" y="286161"/>
                </a:cubicBezTo>
                <a:cubicBezTo>
                  <a:pt x="10835642" y="298777"/>
                  <a:pt x="10860185" y="331502"/>
                  <a:pt x="10859244" y="352984"/>
                </a:cubicBezTo>
                <a:cubicBezTo>
                  <a:pt x="10834047" y="361247"/>
                  <a:pt x="10856922" y="398174"/>
                  <a:pt x="10841145" y="438373"/>
                </a:cubicBezTo>
                <a:cubicBezTo>
                  <a:pt x="10812494" y="446997"/>
                  <a:pt x="10830786" y="465571"/>
                  <a:pt x="10787761" y="486627"/>
                </a:cubicBezTo>
                <a:cubicBezTo>
                  <a:pt x="10789831" y="488961"/>
                  <a:pt x="10791541" y="491539"/>
                  <a:pt x="10792839" y="494282"/>
                </a:cubicBezTo>
                <a:cubicBezTo>
                  <a:pt x="10800379" y="510223"/>
                  <a:pt x="10792661" y="528177"/>
                  <a:pt x="10775602" y="534382"/>
                </a:cubicBezTo>
                <a:cubicBezTo>
                  <a:pt x="10714232" y="570697"/>
                  <a:pt x="10694576" y="617422"/>
                  <a:pt x="10666837" y="657817"/>
                </a:cubicBezTo>
                <a:cubicBezTo>
                  <a:pt x="10639740" y="705103"/>
                  <a:pt x="10698865" y="688947"/>
                  <a:pt x="10634488" y="736652"/>
                </a:cubicBezTo>
                <a:cubicBezTo>
                  <a:pt x="10646868" y="748916"/>
                  <a:pt x="10644086" y="756967"/>
                  <a:pt x="10630810" y="767381"/>
                </a:cubicBezTo>
                <a:cubicBezTo>
                  <a:pt x="10618792" y="790780"/>
                  <a:pt x="10658282" y="803120"/>
                  <a:pt x="10624160" y="818695"/>
                </a:cubicBezTo>
                <a:cubicBezTo>
                  <a:pt x="10646879" y="821990"/>
                  <a:pt x="10611846" y="866927"/>
                  <a:pt x="10638403" y="863814"/>
                </a:cubicBezTo>
                <a:cubicBezTo>
                  <a:pt x="10650337" y="886303"/>
                  <a:pt x="10615721" y="882569"/>
                  <a:pt x="10625231" y="904039"/>
                </a:cubicBezTo>
                <a:cubicBezTo>
                  <a:pt x="10617379" y="918486"/>
                  <a:pt x="10598021" y="930999"/>
                  <a:pt x="10591296" y="950499"/>
                </a:cubicBezTo>
                <a:cubicBezTo>
                  <a:pt x="10568711" y="970728"/>
                  <a:pt x="10588481" y="983465"/>
                  <a:pt x="10584881" y="1021040"/>
                </a:cubicBezTo>
                <a:cubicBezTo>
                  <a:pt x="10566631" y="1030687"/>
                  <a:pt x="10567736" y="1044151"/>
                  <a:pt x="10574763" y="1059465"/>
                </a:cubicBezTo>
                <a:cubicBezTo>
                  <a:pt x="10557585" y="1091092"/>
                  <a:pt x="10562659" y="1127441"/>
                  <a:pt x="10554098" y="1166876"/>
                </a:cubicBezTo>
                <a:cubicBezTo>
                  <a:pt x="10523245" y="1201707"/>
                  <a:pt x="10547997" y="1234236"/>
                  <a:pt x="10538709" y="1276330"/>
                </a:cubicBezTo>
                <a:cubicBezTo>
                  <a:pt x="10496989" y="1300598"/>
                  <a:pt x="10555815" y="1315008"/>
                  <a:pt x="10561060" y="1340205"/>
                </a:cubicBezTo>
                <a:cubicBezTo>
                  <a:pt x="10560791" y="1342301"/>
                  <a:pt x="10560521" y="1344396"/>
                  <a:pt x="10560252" y="1346492"/>
                </a:cubicBezTo>
                <a:lnTo>
                  <a:pt x="10550847" y="1360254"/>
                </a:lnTo>
                <a:lnTo>
                  <a:pt x="10546123" y="1364867"/>
                </a:lnTo>
                <a:cubicBezTo>
                  <a:pt x="10543311" y="1368255"/>
                  <a:pt x="10542009" y="1370777"/>
                  <a:pt x="10541736" y="1372815"/>
                </a:cubicBezTo>
                <a:lnTo>
                  <a:pt x="10542005" y="1373191"/>
                </a:lnTo>
                <a:lnTo>
                  <a:pt x="10537159" y="1380284"/>
                </a:lnTo>
                <a:cubicBezTo>
                  <a:pt x="10533146" y="1397718"/>
                  <a:pt x="10521938" y="1457742"/>
                  <a:pt x="10517929" y="1477797"/>
                </a:cubicBezTo>
                <a:cubicBezTo>
                  <a:pt x="10505853" y="1491881"/>
                  <a:pt x="10484024" y="1493519"/>
                  <a:pt x="10513107" y="1500615"/>
                </a:cubicBezTo>
                <a:cubicBezTo>
                  <a:pt x="10509882" y="1505602"/>
                  <a:pt x="10510336" y="1509832"/>
                  <a:pt x="10512551" y="1513756"/>
                </a:cubicBezTo>
                <a:lnTo>
                  <a:pt x="10513819" y="1515188"/>
                </a:lnTo>
                <a:lnTo>
                  <a:pt x="10486311" y="1546203"/>
                </a:lnTo>
                <a:cubicBezTo>
                  <a:pt x="10477988" y="1555361"/>
                  <a:pt x="10469151" y="1564401"/>
                  <a:pt x="10463879" y="1570136"/>
                </a:cubicBezTo>
                <a:lnTo>
                  <a:pt x="10454681" y="1580611"/>
                </a:lnTo>
                <a:lnTo>
                  <a:pt x="10447802" y="1581543"/>
                </a:lnTo>
                <a:cubicBezTo>
                  <a:pt x="10442750" y="1583679"/>
                  <a:pt x="10438570" y="1588186"/>
                  <a:pt x="10436396" y="1598036"/>
                </a:cubicBezTo>
                <a:cubicBezTo>
                  <a:pt x="10436499" y="1598922"/>
                  <a:pt x="10436600" y="1599807"/>
                  <a:pt x="10436702" y="1600693"/>
                </a:cubicBezTo>
                <a:lnTo>
                  <a:pt x="10421291" y="1611451"/>
                </a:lnTo>
                <a:cubicBezTo>
                  <a:pt x="10415286" y="1614421"/>
                  <a:pt x="10408634" y="1616423"/>
                  <a:pt x="10401116" y="1617032"/>
                </a:cubicBezTo>
                <a:cubicBezTo>
                  <a:pt x="10404368" y="1680015"/>
                  <a:pt x="10351031" y="1712763"/>
                  <a:pt x="10326865" y="1768029"/>
                </a:cubicBezTo>
                <a:cubicBezTo>
                  <a:pt x="10272656" y="1799536"/>
                  <a:pt x="10252730" y="1877044"/>
                  <a:pt x="10199642" y="1868486"/>
                </a:cubicBezTo>
                <a:cubicBezTo>
                  <a:pt x="10252912" y="1894183"/>
                  <a:pt x="10181701" y="1936790"/>
                  <a:pt x="10160965" y="1971677"/>
                </a:cubicBezTo>
                <a:cubicBezTo>
                  <a:pt x="10145964" y="2007373"/>
                  <a:pt x="10120946" y="2054943"/>
                  <a:pt x="10109635" y="2082663"/>
                </a:cubicBezTo>
                <a:lnTo>
                  <a:pt x="10093097" y="2117525"/>
                </a:lnTo>
                <a:lnTo>
                  <a:pt x="10093472" y="2124650"/>
                </a:lnTo>
                <a:cubicBezTo>
                  <a:pt x="10095921" y="2139897"/>
                  <a:pt x="10100026" y="2159005"/>
                  <a:pt x="10094623" y="2180054"/>
                </a:cubicBezTo>
                <a:cubicBezTo>
                  <a:pt x="10067188" y="2192018"/>
                  <a:pt x="10087626" y="2208499"/>
                  <a:pt x="10047413" y="2234585"/>
                </a:cubicBezTo>
                <a:lnTo>
                  <a:pt x="10050493" y="2238233"/>
                </a:lnTo>
                <a:lnTo>
                  <a:pt x="10065225" y="2238233"/>
                </a:lnTo>
                <a:lnTo>
                  <a:pt x="9585210" y="5745707"/>
                </a:lnTo>
                <a:lnTo>
                  <a:pt x="9575827" y="5758429"/>
                </a:lnTo>
                <a:cubicBezTo>
                  <a:pt x="9566257" y="5775417"/>
                  <a:pt x="9558299" y="5801449"/>
                  <a:pt x="9565263" y="5811200"/>
                </a:cubicBezTo>
                <a:cubicBezTo>
                  <a:pt x="9564253" y="5820988"/>
                  <a:pt x="9555364" y="5829297"/>
                  <a:pt x="9567227" y="5838792"/>
                </a:cubicBezTo>
                <a:cubicBezTo>
                  <a:pt x="9580723" y="5852018"/>
                  <a:pt x="9542316" y="5872107"/>
                  <a:pt x="9563496" y="5875581"/>
                </a:cubicBezTo>
                <a:cubicBezTo>
                  <a:pt x="9536853" y="5890098"/>
                  <a:pt x="9563730" y="5921022"/>
                  <a:pt x="9564366" y="5942515"/>
                </a:cubicBezTo>
                <a:cubicBezTo>
                  <a:pt x="9539839" y="5952520"/>
                  <a:pt x="9565361" y="5987751"/>
                  <a:pt x="9552571" y="6028951"/>
                </a:cubicBezTo>
                <a:cubicBezTo>
                  <a:pt x="9524624" y="6039559"/>
                  <a:pt x="9544232" y="6056805"/>
                  <a:pt x="9502860" y="6080818"/>
                </a:cubicBezTo>
                <a:cubicBezTo>
                  <a:pt x="9505095" y="6083002"/>
                  <a:pt x="9506990" y="6085453"/>
                  <a:pt x="9508486" y="6088099"/>
                </a:cubicBezTo>
                <a:cubicBezTo>
                  <a:pt x="9517174" y="6103471"/>
                  <a:pt x="9510792" y="6121919"/>
                  <a:pt x="9494232" y="6129303"/>
                </a:cubicBezTo>
                <a:cubicBezTo>
                  <a:pt x="9435680" y="6169822"/>
                  <a:pt x="9419496" y="6217803"/>
                  <a:pt x="9394791" y="6260036"/>
                </a:cubicBezTo>
                <a:cubicBezTo>
                  <a:pt x="9371230" y="6309098"/>
                  <a:pt x="9429018" y="6288844"/>
                  <a:pt x="9368304" y="6340934"/>
                </a:cubicBezTo>
                <a:cubicBezTo>
                  <a:pt x="9381548" y="6352300"/>
                  <a:pt x="9379362" y="6360525"/>
                  <a:pt x="9366884" y="6371842"/>
                </a:cubicBezTo>
                <a:cubicBezTo>
                  <a:pt x="9362758" y="6400200"/>
                  <a:pt x="9347872" y="6480182"/>
                  <a:pt x="9343540" y="6511084"/>
                </a:cubicBezTo>
                <a:cubicBezTo>
                  <a:pt x="9336718" y="6535696"/>
                  <a:pt x="9297714" y="6524401"/>
                  <a:pt x="9340891" y="6557257"/>
                </a:cubicBezTo>
                <a:cubicBezTo>
                  <a:pt x="9319846" y="6579015"/>
                  <a:pt x="9340499" y="6590335"/>
                  <a:pt x="9339662" y="6628065"/>
                </a:cubicBezTo>
                <a:cubicBezTo>
                  <a:pt x="9322164" y="6638965"/>
                  <a:pt x="9324254" y="6652318"/>
                  <a:pt x="9332386" y="6667101"/>
                </a:cubicBezTo>
                <a:cubicBezTo>
                  <a:pt x="9317570" y="6699849"/>
                  <a:pt x="9325292" y="6735749"/>
                  <a:pt x="9319643" y="6775682"/>
                </a:cubicBezTo>
                <a:cubicBezTo>
                  <a:pt x="9298478" y="6803360"/>
                  <a:pt x="9308415" y="6827554"/>
                  <a:pt x="9312100" y="6855909"/>
                </a:cubicBezTo>
                <a:lnTo>
                  <a:pt x="2094931" y="6857802"/>
                </a:lnTo>
                <a:lnTo>
                  <a:pt x="2094931" y="6858000"/>
                </a:lnTo>
                <a:lnTo>
                  <a:pt x="133900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93EF1-DBFE-7504-389A-EF8C4A5B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7" y="603623"/>
            <a:ext cx="9287301" cy="1222001"/>
          </a:xfrm>
        </p:spPr>
        <p:txBody>
          <a:bodyPr>
            <a:normAutofit/>
          </a:bodyPr>
          <a:lstStyle/>
          <a:p>
            <a:r>
              <a:rPr lang="en-US" b="1" dirty="0" err="1"/>
              <a:t>Identificiranje</a:t>
            </a:r>
            <a:r>
              <a:rPr lang="en-US" b="1" dirty="0"/>
              <a:t> </a:t>
            </a:r>
            <a:r>
              <a:rPr lang="en-US" b="1" dirty="0" err="1"/>
              <a:t>adaptivnih</a:t>
            </a:r>
            <a:r>
              <a:rPr lang="en-US" b="1" dirty="0"/>
              <a:t> </a:t>
            </a:r>
            <a:r>
              <a:rPr lang="en-US" b="1" dirty="0" err="1"/>
              <a:t>bazičnih</a:t>
            </a:r>
            <a:r>
              <a:rPr lang="en-US" b="1" dirty="0"/>
              <a:t> </a:t>
            </a:r>
            <a:r>
              <a:rPr lang="en-US" b="1" dirty="0" err="1"/>
              <a:t>vjerovanja</a:t>
            </a:r>
            <a:endParaRPr lang="en-H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47843-AD71-3065-8BB4-E5789BF7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7" y="2225039"/>
            <a:ext cx="6769289" cy="4465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 </a:t>
            </a:r>
            <a:r>
              <a:rPr lang="en-US" sz="1600" dirty="0" err="1"/>
              <a:t>identifikacijom</a:t>
            </a:r>
            <a:r>
              <a:rPr lang="en-US" sz="1600" dirty="0"/>
              <a:t> </a:t>
            </a:r>
            <a:r>
              <a:rPr lang="en-US" sz="1600" dirty="0" err="1"/>
              <a:t>adaptivnih</a:t>
            </a:r>
            <a:r>
              <a:rPr lang="en-US" sz="1600" dirty="0"/>
              <a:t> </a:t>
            </a:r>
            <a:r>
              <a:rPr lang="en-US" sz="1600" dirty="0" err="1"/>
              <a:t>bazičnih</a:t>
            </a:r>
            <a:r>
              <a:rPr lang="en-US" sz="1600" dirty="0"/>
              <a:t> </a:t>
            </a:r>
            <a:r>
              <a:rPr lang="en-US" sz="1600" dirty="0" err="1"/>
              <a:t>vjerovanja</a:t>
            </a:r>
            <a:r>
              <a:rPr lang="en-US" sz="1600" dirty="0"/>
              <a:t> </a:t>
            </a:r>
            <a:r>
              <a:rPr lang="en-US" sz="1600" b="1" dirty="0" err="1"/>
              <a:t>krećemo</a:t>
            </a:r>
            <a:r>
              <a:rPr lang="en-US" sz="1600" b="1" dirty="0"/>
              <a:t> </a:t>
            </a:r>
            <a:r>
              <a:rPr lang="en-US" sz="1600" b="1" dirty="0" err="1"/>
              <a:t>čim</a:t>
            </a:r>
            <a:r>
              <a:rPr lang="en-US" sz="1600" b="1" dirty="0"/>
              <a:t> </a:t>
            </a:r>
            <a:r>
              <a:rPr lang="en-US" sz="1600" b="1" dirty="0" err="1"/>
              <a:t>prije</a:t>
            </a:r>
            <a:r>
              <a:rPr lang="en-US" sz="1600" b="1" dirty="0"/>
              <a:t> – </a:t>
            </a:r>
            <a:r>
              <a:rPr lang="en-US" sz="1600" dirty="0"/>
              <a:t>to je </a:t>
            </a:r>
            <a:r>
              <a:rPr lang="en-US" sz="1600" b="1" dirty="0" err="1"/>
              <a:t>temelj</a:t>
            </a:r>
            <a:r>
              <a:rPr lang="en-US" sz="1600" b="1" dirty="0"/>
              <a:t> </a:t>
            </a:r>
            <a:r>
              <a:rPr lang="en-US" sz="1600" dirty="0"/>
              <a:t>za </a:t>
            </a:r>
            <a:r>
              <a:rPr lang="en-US" sz="1600" dirty="0" err="1"/>
              <a:t>kasniji</a:t>
            </a:r>
            <a:r>
              <a:rPr lang="en-US" sz="1600" dirty="0"/>
              <a:t> rad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modificiranju</a:t>
            </a:r>
            <a:r>
              <a:rPr lang="en-US" sz="1600" dirty="0"/>
              <a:t> </a:t>
            </a:r>
            <a:r>
              <a:rPr lang="en-US" sz="1600" dirty="0" err="1"/>
              <a:t>disfunkcionalnih</a:t>
            </a:r>
            <a:r>
              <a:rPr lang="en-US" sz="1600" dirty="0"/>
              <a:t> </a:t>
            </a:r>
            <a:r>
              <a:rPr lang="en-US" sz="1600" dirty="0" err="1"/>
              <a:t>bazičnih</a:t>
            </a:r>
            <a:r>
              <a:rPr lang="en-US" sz="1600" dirty="0"/>
              <a:t> </a:t>
            </a:r>
            <a:r>
              <a:rPr lang="en-US" sz="1600" dirty="0" err="1"/>
              <a:t>vjerovanja</a:t>
            </a:r>
            <a:r>
              <a:rPr lang="en-US" sz="1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HR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Na </a:t>
            </a:r>
            <a:r>
              <a:rPr lang="en-US" sz="1600" dirty="0" err="1"/>
              <a:t>procjeni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1. </a:t>
            </a:r>
            <a:r>
              <a:rPr lang="en-US" sz="1600" dirty="0" err="1"/>
              <a:t>sesiji</a:t>
            </a:r>
            <a:r>
              <a:rPr lang="en-US" sz="1600" dirty="0"/>
              <a:t>: </a:t>
            </a:r>
            <a:r>
              <a:rPr lang="en-US" sz="1600" dirty="0" err="1"/>
              <a:t>pitati</a:t>
            </a:r>
            <a:r>
              <a:rPr lang="en-US" sz="1600" dirty="0"/>
              <a:t> o </a:t>
            </a:r>
            <a:r>
              <a:rPr lang="en-US" sz="1600" b="1" dirty="0" err="1"/>
              <a:t>najboljem</a:t>
            </a:r>
            <a:r>
              <a:rPr lang="en-US" sz="1600" b="1" dirty="0"/>
              <a:t> </a:t>
            </a:r>
            <a:r>
              <a:rPr lang="en-US" sz="1600" b="1" dirty="0" err="1"/>
              <a:t>periodu</a:t>
            </a:r>
            <a:r>
              <a:rPr lang="en-US" sz="1600" b="1" dirty="0"/>
              <a:t> </a:t>
            </a:r>
            <a:r>
              <a:rPr lang="en-US" sz="1600" b="1" dirty="0" err="1"/>
              <a:t>života</a:t>
            </a:r>
            <a:r>
              <a:rPr lang="en-US" sz="1600" b="1" dirty="0"/>
              <a:t>: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/>
              <a:t> </a:t>
            </a:r>
            <a:r>
              <a:rPr lang="en-US" sz="1600" i="1" dirty="0" err="1"/>
              <a:t>Kako</a:t>
            </a:r>
            <a:r>
              <a:rPr lang="en-US" sz="1600" i="1" dirty="0"/>
              <a:t> </a:t>
            </a:r>
            <a:r>
              <a:rPr lang="en-US" sz="1600" i="1" dirty="0" err="1"/>
              <a:t>su</a:t>
            </a:r>
            <a:r>
              <a:rPr lang="en-US" sz="1600" i="1" dirty="0"/>
              <a:t> </a:t>
            </a:r>
            <a:r>
              <a:rPr lang="en-US" sz="1600" i="1" dirty="0" err="1"/>
              <a:t>tada</a:t>
            </a:r>
            <a:r>
              <a:rPr lang="en-US" sz="1600" i="1" dirty="0"/>
              <a:t> </a:t>
            </a:r>
            <a:r>
              <a:rPr lang="en-US" sz="1600" i="1" dirty="0" err="1"/>
              <a:t>vidjeli</a:t>
            </a:r>
            <a:r>
              <a:rPr lang="en-US" sz="1600" i="1" dirty="0"/>
              <a:t> </a:t>
            </a:r>
            <a:r>
              <a:rPr lang="en-US" sz="1600" i="1" dirty="0" err="1"/>
              <a:t>sebe</a:t>
            </a:r>
            <a:r>
              <a:rPr lang="en-US" sz="1600" i="1" dirty="0"/>
              <a:t>? </a:t>
            </a:r>
            <a:r>
              <a:rPr lang="en-US" sz="1600" i="1" dirty="0" err="1"/>
              <a:t>Kako</a:t>
            </a:r>
            <a:r>
              <a:rPr lang="en-US" sz="1600" i="1" dirty="0"/>
              <a:t> </a:t>
            </a:r>
            <a:r>
              <a:rPr lang="en-US" sz="1600" i="1" dirty="0" err="1"/>
              <a:t>su</a:t>
            </a:r>
            <a:r>
              <a:rPr lang="en-US" sz="1600" i="1" dirty="0"/>
              <a:t> </a:t>
            </a:r>
            <a:r>
              <a:rPr lang="en-US" sz="1600" i="1" dirty="0" err="1"/>
              <a:t>vidjeli</a:t>
            </a:r>
            <a:r>
              <a:rPr lang="en-US" sz="1600" i="1" dirty="0"/>
              <a:t> </a:t>
            </a:r>
            <a:r>
              <a:rPr lang="en-US" sz="1600" i="1" dirty="0" err="1"/>
              <a:t>druge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i="1" dirty="0" err="1"/>
              <a:t>svijet</a:t>
            </a:r>
            <a:r>
              <a:rPr lang="en-US" sz="1600" i="1" dirty="0"/>
              <a:t>? </a:t>
            </a:r>
            <a:r>
              <a:rPr lang="en-US" sz="1600" i="1" dirty="0" err="1"/>
              <a:t>Kako</a:t>
            </a:r>
            <a:r>
              <a:rPr lang="en-US" sz="1600" i="1" dirty="0"/>
              <a:t> </a:t>
            </a:r>
            <a:r>
              <a:rPr lang="en-US" sz="1600" i="1" dirty="0" err="1"/>
              <a:t>su</a:t>
            </a:r>
            <a:r>
              <a:rPr lang="en-US" sz="1600" i="1" dirty="0"/>
              <a:t> </a:t>
            </a:r>
            <a:r>
              <a:rPr lang="en-US" sz="1600" i="1" dirty="0" err="1"/>
              <a:t>drugi</a:t>
            </a:r>
            <a:r>
              <a:rPr lang="en-US" sz="1600" i="1" dirty="0"/>
              <a:t> </a:t>
            </a:r>
            <a:r>
              <a:rPr lang="en-US" sz="1600" i="1" dirty="0" err="1"/>
              <a:t>vidjeli</a:t>
            </a:r>
            <a:r>
              <a:rPr lang="en-US" sz="1600" i="1" dirty="0"/>
              <a:t> </a:t>
            </a:r>
            <a:r>
              <a:rPr lang="en-US" sz="1600" i="1" dirty="0" err="1"/>
              <a:t>njih</a:t>
            </a:r>
            <a:r>
              <a:rPr lang="en-US" sz="1600" i="1" dirty="0"/>
              <a:t>?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/>
              <a:t>„</a:t>
            </a:r>
            <a:r>
              <a:rPr lang="en-US" sz="1600" i="1" dirty="0" err="1"/>
              <a:t>Možda</a:t>
            </a:r>
            <a:r>
              <a:rPr lang="en-US" sz="1600" i="1" dirty="0"/>
              <a:t> </a:t>
            </a:r>
            <a:r>
              <a:rPr lang="en-US" sz="1600" i="1" dirty="0" err="1"/>
              <a:t>ste</a:t>
            </a:r>
            <a:r>
              <a:rPr lang="en-US" sz="1600" i="1" dirty="0"/>
              <a:t> </a:t>
            </a:r>
            <a:r>
              <a:rPr lang="en-US" sz="1600" i="1" dirty="0" err="1"/>
              <a:t>kompetentna</a:t>
            </a:r>
            <a:r>
              <a:rPr lang="en-US" sz="1600" i="1" dirty="0"/>
              <a:t> </a:t>
            </a:r>
            <a:r>
              <a:rPr lang="en-US" sz="1600" i="1" dirty="0" err="1"/>
              <a:t>osoba</a:t>
            </a:r>
            <a:r>
              <a:rPr lang="en-US" sz="1600" i="1" dirty="0"/>
              <a:t> </a:t>
            </a:r>
            <a:r>
              <a:rPr lang="en-US" sz="1600" i="1" dirty="0" err="1"/>
              <a:t>koja</a:t>
            </a:r>
            <a:r>
              <a:rPr lang="en-US" sz="1600" i="1" dirty="0"/>
              <a:t> je </a:t>
            </a:r>
            <a:r>
              <a:rPr lang="en-US" sz="1600" i="1" dirty="0" err="1"/>
              <a:t>trenutno</a:t>
            </a:r>
            <a:r>
              <a:rPr lang="en-US" sz="1600" i="1" dirty="0"/>
              <a:t> </a:t>
            </a:r>
            <a:r>
              <a:rPr lang="en-US" sz="1600" i="1" dirty="0" err="1"/>
              <a:t>depresivna</a:t>
            </a:r>
            <a:r>
              <a:rPr lang="en-US" sz="1600" i="1" dirty="0"/>
              <a:t>“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dirty="0"/>
              <a:t>U </a:t>
            </a:r>
            <a:r>
              <a:rPr lang="en-US" sz="1600" dirty="0" err="1"/>
              <a:t>budućim</a:t>
            </a:r>
            <a:r>
              <a:rPr lang="en-US" sz="1600" dirty="0"/>
              <a:t> </a:t>
            </a:r>
            <a:r>
              <a:rPr lang="en-US" sz="1600" dirty="0" err="1"/>
              <a:t>sesijama</a:t>
            </a:r>
            <a:r>
              <a:rPr lang="en-US" sz="1600" dirty="0"/>
              <a:t>: </a:t>
            </a:r>
            <a:r>
              <a:rPr lang="en-US" sz="1600" dirty="0" err="1"/>
              <a:t>pitati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sebe</a:t>
            </a:r>
            <a:r>
              <a:rPr lang="en-US" sz="1600" dirty="0"/>
              <a:t> </a:t>
            </a:r>
            <a:r>
              <a:rPr lang="en-US" sz="1600" dirty="0" err="1"/>
              <a:t>vidjeli</a:t>
            </a:r>
            <a:r>
              <a:rPr lang="en-US" sz="1600" dirty="0"/>
              <a:t> </a:t>
            </a:r>
            <a:r>
              <a:rPr lang="en-US" sz="1600" b="1" dirty="0" err="1"/>
              <a:t>prije</a:t>
            </a:r>
            <a:r>
              <a:rPr lang="en-US" sz="1600" b="1" dirty="0"/>
              <a:t> </a:t>
            </a:r>
            <a:r>
              <a:rPr lang="en-US" sz="1600" b="1" dirty="0" err="1"/>
              <a:t>depresije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 err="1"/>
              <a:t>Normalizacija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teškoće</a:t>
            </a:r>
            <a:r>
              <a:rPr lang="en-US" sz="1600" dirty="0"/>
              <a:t> </a:t>
            </a:r>
            <a:r>
              <a:rPr lang="en-US" sz="1600" dirty="0" err="1"/>
              <a:t>pripisati</a:t>
            </a:r>
            <a:r>
              <a:rPr lang="en-US" sz="1600" dirty="0"/>
              <a:t> </a:t>
            </a:r>
            <a:r>
              <a:rPr lang="en-US" sz="1600" dirty="0" err="1"/>
              <a:t>stanju</a:t>
            </a:r>
            <a:r>
              <a:rPr lang="en-US" sz="1600" dirty="0"/>
              <a:t>, ne </a:t>
            </a:r>
            <a:r>
              <a:rPr lang="en-US" sz="1600" dirty="0" err="1"/>
              <a:t>osobnim</a:t>
            </a:r>
            <a:r>
              <a:rPr lang="en-US" sz="1600" dirty="0"/>
              <a:t> </a:t>
            </a:r>
            <a:r>
              <a:rPr lang="en-US" sz="1600" dirty="0" err="1"/>
              <a:t>karakteristikama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/>
              <a:t>„Sada se </a:t>
            </a:r>
            <a:r>
              <a:rPr lang="en-US" sz="1600" i="1" dirty="0" err="1"/>
              <a:t>osjećate</a:t>
            </a:r>
            <a:r>
              <a:rPr lang="en-US" sz="1600" i="1" dirty="0"/>
              <a:t> </a:t>
            </a:r>
            <a:r>
              <a:rPr lang="en-US" sz="1600" i="1" dirty="0" err="1"/>
              <a:t>tako</a:t>
            </a:r>
            <a:r>
              <a:rPr lang="en-US" sz="1600" i="1" dirty="0"/>
              <a:t> </a:t>
            </a:r>
            <a:r>
              <a:rPr lang="en-US" sz="1600" i="1" dirty="0" err="1"/>
              <a:t>jer</a:t>
            </a:r>
            <a:r>
              <a:rPr lang="en-US" sz="1600" i="1" dirty="0"/>
              <a:t> </a:t>
            </a:r>
            <a:r>
              <a:rPr lang="en-US" sz="1600" i="1" dirty="0" err="1"/>
              <a:t>ste</a:t>
            </a:r>
            <a:r>
              <a:rPr lang="en-US" sz="1600" i="1" dirty="0"/>
              <a:t> </a:t>
            </a:r>
            <a:r>
              <a:rPr lang="en-US" sz="1600" i="1" dirty="0" err="1"/>
              <a:t>depresivni</a:t>
            </a:r>
            <a:r>
              <a:rPr lang="en-US" sz="1600" i="1" dirty="0"/>
              <a:t>, a ne </a:t>
            </a:r>
            <a:r>
              <a:rPr lang="en-US" sz="1600" i="1" dirty="0" err="1"/>
              <a:t>zato</a:t>
            </a:r>
            <a:r>
              <a:rPr lang="en-US" sz="1600" i="1" dirty="0"/>
              <a:t> </a:t>
            </a:r>
            <a:r>
              <a:rPr lang="en-US" sz="1600" i="1" dirty="0" err="1"/>
              <a:t>što</a:t>
            </a:r>
            <a:r>
              <a:rPr lang="en-US" sz="1600" i="1" dirty="0"/>
              <a:t> </a:t>
            </a:r>
            <a:r>
              <a:rPr lang="en-US" sz="1600" i="1" dirty="0" err="1"/>
              <a:t>ste</a:t>
            </a:r>
            <a:r>
              <a:rPr lang="en-US" sz="1600" i="1" dirty="0"/>
              <a:t> </a:t>
            </a:r>
            <a:r>
              <a:rPr lang="en-US" sz="1600" i="1" dirty="0" err="1"/>
              <a:t>nesposobni</a:t>
            </a:r>
            <a:r>
              <a:rPr lang="en-US" sz="1600" i="1" dirty="0"/>
              <a:t>.”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HR" sz="1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0167" y="2094931"/>
            <a:ext cx="3320955" cy="378298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D01E7-0051-1ADD-7D92-FE7CC842F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922" y="2587598"/>
            <a:ext cx="2879869" cy="27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2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BAB0BC72-1C3A-421F-AB0A-D480DA93F9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8763" cy="6858000"/>
          </a:xfrm>
          <a:custGeom>
            <a:avLst/>
            <a:gdLst>
              <a:gd name="connsiteX0" fmla="*/ 0 w 7228763"/>
              <a:gd name="connsiteY0" fmla="*/ 0 h 6858000"/>
              <a:gd name="connsiteX1" fmla="*/ 501961 w 7228763"/>
              <a:gd name="connsiteY1" fmla="*/ 0 h 6858000"/>
              <a:gd name="connsiteX2" fmla="*/ 723901 w 7228763"/>
              <a:gd name="connsiteY2" fmla="*/ 0 h 6858000"/>
              <a:gd name="connsiteX3" fmla="*/ 7228583 w 7228763"/>
              <a:gd name="connsiteY3" fmla="*/ 0 h 6858000"/>
              <a:gd name="connsiteX4" fmla="*/ 7228763 w 7228763"/>
              <a:gd name="connsiteY4" fmla="*/ 1 h 6858000"/>
              <a:gd name="connsiteX5" fmla="*/ 7221350 w 7228763"/>
              <a:gd name="connsiteY5" fmla="*/ 30700 h 6858000"/>
              <a:gd name="connsiteX6" fmla="*/ 7199900 w 7228763"/>
              <a:gd name="connsiteY6" fmla="*/ 310025 h 6858000"/>
              <a:gd name="connsiteX7" fmla="*/ 7214938 w 7228763"/>
              <a:gd name="connsiteY7" fmla="*/ 443960 h 6858000"/>
              <a:gd name="connsiteX8" fmla="*/ 7174238 w 7228763"/>
              <a:gd name="connsiteY8" fmla="*/ 642659 h 6858000"/>
              <a:gd name="connsiteX9" fmla="*/ 7166213 w 7228763"/>
              <a:gd name="connsiteY9" fmla="*/ 673307 h 6858000"/>
              <a:gd name="connsiteX10" fmla="*/ 7128963 w 7228763"/>
              <a:gd name="connsiteY10" fmla="*/ 839641 h 6858000"/>
              <a:gd name="connsiteX11" fmla="*/ 7066183 w 7228763"/>
              <a:gd name="connsiteY11" fmla="*/ 958357 h 6858000"/>
              <a:gd name="connsiteX12" fmla="*/ 7070620 w 7228763"/>
              <a:gd name="connsiteY12" fmla="*/ 963398 h 6858000"/>
              <a:gd name="connsiteX13" fmla="*/ 7022851 w 7228763"/>
              <a:gd name="connsiteY13" fmla="*/ 1117169 h 6858000"/>
              <a:gd name="connsiteX14" fmla="*/ 7019920 w 7228763"/>
              <a:gd name="connsiteY14" fmla="*/ 1144352 h 6858000"/>
              <a:gd name="connsiteX15" fmla="*/ 7021476 w 7228763"/>
              <a:gd name="connsiteY15" fmla="*/ 1164484 h 6858000"/>
              <a:gd name="connsiteX16" fmla="*/ 7005576 w 7228763"/>
              <a:gd name="connsiteY16" fmla="*/ 1213829 h 6858000"/>
              <a:gd name="connsiteX17" fmla="*/ 6970919 w 7228763"/>
              <a:gd name="connsiteY17" fmla="*/ 1294823 h 6858000"/>
              <a:gd name="connsiteX18" fmla="*/ 6965413 w 7228763"/>
              <a:gd name="connsiteY18" fmla="*/ 1312193 h 6858000"/>
              <a:gd name="connsiteX19" fmla="*/ 6968106 w 7228763"/>
              <a:gd name="connsiteY19" fmla="*/ 1327626 h 6858000"/>
              <a:gd name="connsiteX20" fmla="*/ 6975202 w 7228763"/>
              <a:gd name="connsiteY20" fmla="*/ 1331644 h 6858000"/>
              <a:gd name="connsiteX21" fmla="*/ 6973366 w 7228763"/>
              <a:gd name="connsiteY21" fmla="*/ 1341276 h 6858000"/>
              <a:gd name="connsiteX22" fmla="*/ 6974428 w 7228763"/>
              <a:gd name="connsiteY22" fmla="*/ 1343945 h 6858000"/>
              <a:gd name="connsiteX23" fmla="*/ 6978971 w 7228763"/>
              <a:gd name="connsiteY23" fmla="*/ 1359134 h 6858000"/>
              <a:gd name="connsiteX24" fmla="*/ 6946335 w 7228763"/>
              <a:gd name="connsiteY24" fmla="*/ 1427803 h 6858000"/>
              <a:gd name="connsiteX25" fmla="*/ 6907208 w 7228763"/>
              <a:gd name="connsiteY25" fmla="*/ 1540278 h 6858000"/>
              <a:gd name="connsiteX26" fmla="*/ 6901698 w 7228763"/>
              <a:gd name="connsiteY26" fmla="*/ 1547262 h 6858000"/>
              <a:gd name="connsiteX27" fmla="*/ 6902877 w 7228763"/>
              <a:gd name="connsiteY27" fmla="*/ 1577056 h 6858000"/>
              <a:gd name="connsiteX28" fmla="*/ 6904067 w 7228763"/>
              <a:gd name="connsiteY28" fmla="*/ 1595898 h 6858000"/>
              <a:gd name="connsiteX29" fmla="*/ 6891817 w 7228763"/>
              <a:gd name="connsiteY29" fmla="*/ 1703726 h 6858000"/>
              <a:gd name="connsiteX30" fmla="*/ 6898520 w 7228763"/>
              <a:gd name="connsiteY30" fmla="*/ 1809535 h 6858000"/>
              <a:gd name="connsiteX31" fmla="*/ 6897783 w 7228763"/>
              <a:gd name="connsiteY31" fmla="*/ 2018310 h 6858000"/>
              <a:gd name="connsiteX32" fmla="*/ 6887647 w 7228763"/>
              <a:gd name="connsiteY32" fmla="*/ 2071355 h 6858000"/>
              <a:gd name="connsiteX33" fmla="*/ 6888952 w 7228763"/>
              <a:gd name="connsiteY33" fmla="*/ 2141166 h 6858000"/>
              <a:gd name="connsiteX34" fmla="*/ 6887101 w 7228763"/>
              <a:gd name="connsiteY34" fmla="*/ 2154548 h 6858000"/>
              <a:gd name="connsiteX35" fmla="*/ 6880519 w 7228763"/>
              <a:gd name="connsiteY35" fmla="*/ 2158153 h 6858000"/>
              <a:gd name="connsiteX36" fmla="*/ 6873389 w 7228763"/>
              <a:gd name="connsiteY36" fmla="*/ 2178174 h 6858000"/>
              <a:gd name="connsiteX37" fmla="*/ 6871679 w 7228763"/>
              <a:gd name="connsiteY37" fmla="*/ 2202858 h 6858000"/>
              <a:gd name="connsiteX38" fmla="*/ 6870321 w 7228763"/>
              <a:gd name="connsiteY38" fmla="*/ 2320214 h 6858000"/>
              <a:gd name="connsiteX39" fmla="*/ 6857787 w 7228763"/>
              <a:gd name="connsiteY39" fmla="*/ 2417011 h 6858000"/>
              <a:gd name="connsiteX40" fmla="*/ 6850905 w 7228763"/>
              <a:gd name="connsiteY40" fmla="*/ 2454207 h 6858000"/>
              <a:gd name="connsiteX41" fmla="*/ 6848900 w 7228763"/>
              <a:gd name="connsiteY41" fmla="*/ 2487203 h 6858000"/>
              <a:gd name="connsiteX42" fmla="*/ 6837487 w 7228763"/>
              <a:gd name="connsiteY42" fmla="*/ 2512282 h 6858000"/>
              <a:gd name="connsiteX43" fmla="*/ 6838494 w 7228763"/>
              <a:gd name="connsiteY43" fmla="*/ 2514318 h 6858000"/>
              <a:gd name="connsiteX44" fmla="*/ 6863982 w 7228763"/>
              <a:gd name="connsiteY44" fmla="*/ 2574334 h 6858000"/>
              <a:gd name="connsiteX45" fmla="*/ 6862893 w 7228763"/>
              <a:gd name="connsiteY45" fmla="*/ 2579877 h 6858000"/>
              <a:gd name="connsiteX46" fmla="*/ 6863047 w 7228763"/>
              <a:gd name="connsiteY46" fmla="*/ 2608928 h 6858000"/>
              <a:gd name="connsiteX47" fmla="*/ 6862462 w 7228763"/>
              <a:gd name="connsiteY47" fmla="*/ 2613111 h 6858000"/>
              <a:gd name="connsiteX48" fmla="*/ 6854084 w 7228763"/>
              <a:gd name="connsiteY48" fmla="*/ 2621996 h 6858000"/>
              <a:gd name="connsiteX49" fmla="*/ 6856559 w 7228763"/>
              <a:gd name="connsiteY49" fmla="*/ 2634265 h 6858000"/>
              <a:gd name="connsiteX50" fmla="*/ 6847985 w 7228763"/>
              <a:gd name="connsiteY50" fmla="*/ 2647237 h 6858000"/>
              <a:gd name="connsiteX51" fmla="*/ 6854115 w 7228763"/>
              <a:gd name="connsiteY51" fmla="*/ 2650786 h 6858000"/>
              <a:gd name="connsiteX52" fmla="*/ 6859942 w 7228763"/>
              <a:gd name="connsiteY52" fmla="*/ 2661993 h 6858000"/>
              <a:gd name="connsiteX53" fmla="*/ 6851884 w 7228763"/>
              <a:gd name="connsiteY53" fmla="*/ 2670949 h 6858000"/>
              <a:gd name="connsiteX54" fmla="*/ 6846115 w 7228763"/>
              <a:gd name="connsiteY54" fmla="*/ 2690255 h 6858000"/>
              <a:gd name="connsiteX55" fmla="*/ 6846964 w 7228763"/>
              <a:gd name="connsiteY55" fmla="*/ 2695683 h 6858000"/>
              <a:gd name="connsiteX56" fmla="*/ 6836011 w 7228763"/>
              <a:gd name="connsiteY56" fmla="*/ 2713964 h 6858000"/>
              <a:gd name="connsiteX57" fmla="*/ 6830478 w 7228763"/>
              <a:gd name="connsiteY57" fmla="*/ 2730175 h 6858000"/>
              <a:gd name="connsiteX58" fmla="*/ 6841091 w 7228763"/>
              <a:gd name="connsiteY58" fmla="*/ 2763497 h 6858000"/>
              <a:gd name="connsiteX59" fmla="*/ 6803520 w 7228763"/>
              <a:gd name="connsiteY59" fmla="*/ 3051539 h 6858000"/>
              <a:gd name="connsiteX60" fmla="*/ 6733280 w 7228763"/>
              <a:gd name="connsiteY60" fmla="*/ 3335396 h 6858000"/>
              <a:gd name="connsiteX61" fmla="*/ 6735884 w 7228763"/>
              <a:gd name="connsiteY61" fmla="*/ 3456509 h 6858000"/>
              <a:gd name="connsiteX62" fmla="*/ 6715764 w 7228763"/>
              <a:gd name="connsiteY62" fmla="*/ 3531827 h 6858000"/>
              <a:gd name="connsiteX63" fmla="*/ 6730329 w 7228763"/>
              <a:gd name="connsiteY63" fmla="*/ 3570877 h 6858000"/>
              <a:gd name="connsiteX64" fmla="*/ 6727426 w 7228763"/>
              <a:gd name="connsiteY64" fmla="*/ 3583849 h 6858000"/>
              <a:gd name="connsiteX65" fmla="*/ 6718706 w 7228763"/>
              <a:gd name="connsiteY65" fmla="*/ 3592763 h 6858000"/>
              <a:gd name="connsiteX66" fmla="*/ 6693350 w 7228763"/>
              <a:gd name="connsiteY66" fmla="*/ 3653485 h 6858000"/>
              <a:gd name="connsiteX67" fmla="*/ 6685983 w 7228763"/>
              <a:gd name="connsiteY67" fmla="*/ 3670528 h 6858000"/>
              <a:gd name="connsiteX68" fmla="*/ 6687033 w 7228763"/>
              <a:gd name="connsiteY68" fmla="*/ 3685990 h 6858000"/>
              <a:gd name="connsiteX69" fmla="*/ 6693711 w 7228763"/>
              <a:gd name="connsiteY69" fmla="*/ 3690283 h 6858000"/>
              <a:gd name="connsiteX70" fmla="*/ 6690843 w 7228763"/>
              <a:gd name="connsiteY70" fmla="*/ 3699787 h 6858000"/>
              <a:gd name="connsiteX71" fmla="*/ 6691624 w 7228763"/>
              <a:gd name="connsiteY71" fmla="*/ 3702486 h 6858000"/>
              <a:gd name="connsiteX72" fmla="*/ 6694549 w 7228763"/>
              <a:gd name="connsiteY72" fmla="*/ 3717784 h 6858000"/>
              <a:gd name="connsiteX73" fmla="*/ 6662489 w 7228763"/>
              <a:gd name="connsiteY73" fmla="*/ 3746229 h 6858000"/>
              <a:gd name="connsiteX74" fmla="*/ 6575429 w 7228763"/>
              <a:gd name="connsiteY74" fmla="*/ 3924910 h 6858000"/>
              <a:gd name="connsiteX75" fmla="*/ 6538994 w 7228763"/>
              <a:gd name="connsiteY75" fmla="*/ 3989353 h 6858000"/>
              <a:gd name="connsiteX76" fmla="*/ 6535698 w 7228763"/>
              <a:gd name="connsiteY76" fmla="*/ 4033899 h 6858000"/>
              <a:gd name="connsiteX77" fmla="*/ 6527053 w 7228763"/>
              <a:gd name="connsiteY77" fmla="*/ 4142250 h 6858000"/>
              <a:gd name="connsiteX78" fmla="*/ 6501843 w 7228763"/>
              <a:gd name="connsiteY78" fmla="*/ 4329442 h 6858000"/>
              <a:gd name="connsiteX79" fmla="*/ 6489841 w 7228763"/>
              <a:gd name="connsiteY79" fmla="*/ 4456184 h 6858000"/>
              <a:gd name="connsiteX80" fmla="*/ 6482918 w 7228763"/>
              <a:gd name="connsiteY80" fmla="*/ 4468478 h 6858000"/>
              <a:gd name="connsiteX81" fmla="*/ 6484019 w 7228763"/>
              <a:gd name="connsiteY81" fmla="*/ 4469862 h 6858000"/>
              <a:gd name="connsiteX82" fmla="*/ 6481759 w 7228763"/>
              <a:gd name="connsiteY82" fmla="*/ 4483797 h 6858000"/>
              <a:gd name="connsiteX83" fmla="*/ 6477370 w 7228763"/>
              <a:gd name="connsiteY83" fmla="*/ 4487091 h 6858000"/>
              <a:gd name="connsiteX84" fmla="*/ 6474598 w 7228763"/>
              <a:gd name="connsiteY84" fmla="*/ 4496728 h 6858000"/>
              <a:gd name="connsiteX85" fmla="*/ 6465848 w 7228763"/>
              <a:gd name="connsiteY85" fmla="*/ 4515918 h 6858000"/>
              <a:gd name="connsiteX86" fmla="*/ 6467296 w 7228763"/>
              <a:gd name="connsiteY86" fmla="*/ 4519316 h 6858000"/>
              <a:gd name="connsiteX87" fmla="*/ 6458903 w 7228763"/>
              <a:gd name="connsiteY87" fmla="*/ 4547957 h 6858000"/>
              <a:gd name="connsiteX88" fmla="*/ 6460248 w 7228763"/>
              <a:gd name="connsiteY88" fmla="*/ 4548262 h 6858000"/>
              <a:gd name="connsiteX89" fmla="*/ 6464276 w 7228763"/>
              <a:gd name="connsiteY89" fmla="*/ 4555939 h 6858000"/>
              <a:gd name="connsiteX90" fmla="*/ 6468635 w 7228763"/>
              <a:gd name="connsiteY90" fmla="*/ 4570815 h 6858000"/>
              <a:gd name="connsiteX91" fmla="*/ 6488206 w 7228763"/>
              <a:gd name="connsiteY91" fmla="*/ 4633846 h 6858000"/>
              <a:gd name="connsiteX92" fmla="*/ 6487272 w 7228763"/>
              <a:gd name="connsiteY92" fmla="*/ 4639816 h 6858000"/>
              <a:gd name="connsiteX93" fmla="*/ 6487581 w 7228763"/>
              <a:gd name="connsiteY93" fmla="*/ 4639923 h 6858000"/>
              <a:gd name="connsiteX94" fmla="*/ 6487249 w 7228763"/>
              <a:gd name="connsiteY94" fmla="*/ 4646192 h 6858000"/>
              <a:gd name="connsiteX95" fmla="*/ 6485570 w 7228763"/>
              <a:gd name="connsiteY95" fmla="*/ 4650706 h 6858000"/>
              <a:gd name="connsiteX96" fmla="*/ 6483759 w 7228763"/>
              <a:gd name="connsiteY96" fmla="*/ 4662290 h 6858000"/>
              <a:gd name="connsiteX97" fmla="*/ 6485315 w 7228763"/>
              <a:gd name="connsiteY97" fmla="*/ 4666180 h 6858000"/>
              <a:gd name="connsiteX98" fmla="*/ 6489077 w 7228763"/>
              <a:gd name="connsiteY98" fmla="*/ 4667585 h 6858000"/>
              <a:gd name="connsiteX99" fmla="*/ 6488467 w 7228763"/>
              <a:gd name="connsiteY99" fmla="*/ 4668660 h 6858000"/>
              <a:gd name="connsiteX100" fmla="*/ 6496179 w 7228763"/>
              <a:gd name="connsiteY100" fmla="*/ 4689807 h 6858000"/>
              <a:gd name="connsiteX101" fmla="*/ 6500957 w 7228763"/>
              <a:gd name="connsiteY101" fmla="*/ 4737890 h 6858000"/>
              <a:gd name="connsiteX102" fmla="*/ 6498641 w 7228763"/>
              <a:gd name="connsiteY102" fmla="*/ 4765657 h 6858000"/>
              <a:gd name="connsiteX103" fmla="*/ 6497829 w 7228763"/>
              <a:gd name="connsiteY103" fmla="*/ 4841463 h 6858000"/>
              <a:gd name="connsiteX104" fmla="*/ 6521578 w 7228763"/>
              <a:gd name="connsiteY104" fmla="*/ 4969863 h 6858000"/>
              <a:gd name="connsiteX105" fmla="*/ 6518695 w 7228763"/>
              <a:gd name="connsiteY105" fmla="*/ 4974028 h 6858000"/>
              <a:gd name="connsiteX106" fmla="*/ 6516513 w 7228763"/>
              <a:gd name="connsiteY106" fmla="*/ 4980318 h 6858000"/>
              <a:gd name="connsiteX107" fmla="*/ 6516763 w 7228763"/>
              <a:gd name="connsiteY107" fmla="*/ 4980501 h 6858000"/>
              <a:gd name="connsiteX108" fmla="*/ 6514121 w 7228763"/>
              <a:gd name="connsiteY108" fmla="*/ 4986338 h 6858000"/>
              <a:gd name="connsiteX109" fmla="*/ 6511173 w 7228763"/>
              <a:gd name="connsiteY109" fmla="*/ 4991296 h 6858000"/>
              <a:gd name="connsiteX110" fmla="*/ 6546537 w 7228763"/>
              <a:gd name="connsiteY110" fmla="*/ 5076895 h 6858000"/>
              <a:gd name="connsiteX111" fmla="*/ 6544581 w 7228763"/>
              <a:gd name="connsiteY111" fmla="*/ 5081568 h 6858000"/>
              <a:gd name="connsiteX112" fmla="*/ 6543750 w 7228763"/>
              <a:gd name="connsiteY112" fmla="*/ 5088173 h 6858000"/>
              <a:gd name="connsiteX113" fmla="*/ 6544034 w 7228763"/>
              <a:gd name="connsiteY113" fmla="*/ 5088300 h 6858000"/>
              <a:gd name="connsiteX114" fmla="*/ 6542660 w 7228763"/>
              <a:gd name="connsiteY114" fmla="*/ 5094558 h 6858000"/>
              <a:gd name="connsiteX115" fmla="*/ 6532096 w 7228763"/>
              <a:gd name="connsiteY115" fmla="*/ 5125620 h 6858000"/>
              <a:gd name="connsiteX116" fmla="*/ 6533049 w 7228763"/>
              <a:gd name="connsiteY116" fmla="*/ 5268004 h 6858000"/>
              <a:gd name="connsiteX117" fmla="*/ 6533970 w 7228763"/>
              <a:gd name="connsiteY117" fmla="*/ 5269530 h 6858000"/>
              <a:gd name="connsiteX118" fmla="*/ 6502603 w 7228763"/>
              <a:gd name="connsiteY118" fmla="*/ 5390941 h 6858000"/>
              <a:gd name="connsiteX119" fmla="*/ 6477660 w 7228763"/>
              <a:gd name="connsiteY119" fmla="*/ 5539927 h 6858000"/>
              <a:gd name="connsiteX120" fmla="*/ 6456458 w 7228763"/>
              <a:gd name="connsiteY120" fmla="*/ 5791594 h 6858000"/>
              <a:gd name="connsiteX121" fmla="*/ 6434556 w 7228763"/>
              <a:gd name="connsiteY121" fmla="*/ 5855206 h 6858000"/>
              <a:gd name="connsiteX122" fmla="*/ 6418454 w 7228763"/>
              <a:gd name="connsiteY122" fmla="*/ 5873582 h 6858000"/>
              <a:gd name="connsiteX123" fmla="*/ 6419875 w 7228763"/>
              <a:gd name="connsiteY123" fmla="*/ 5876037 h 6858000"/>
              <a:gd name="connsiteX124" fmla="*/ 6419775 w 7228763"/>
              <a:gd name="connsiteY124" fmla="*/ 5886534 h 6858000"/>
              <a:gd name="connsiteX125" fmla="*/ 6426971 w 7228763"/>
              <a:gd name="connsiteY125" fmla="*/ 5888644 h 6858000"/>
              <a:gd name="connsiteX126" fmla="*/ 6431999 w 7228763"/>
              <a:gd name="connsiteY126" fmla="*/ 5903832 h 6858000"/>
              <a:gd name="connsiteX127" fmla="*/ 6429798 w 7228763"/>
              <a:gd name="connsiteY127" fmla="*/ 5923391 h 6858000"/>
              <a:gd name="connsiteX128" fmla="*/ 6434072 w 7228763"/>
              <a:gd name="connsiteY128" fmla="*/ 6013205 h 6858000"/>
              <a:gd name="connsiteX129" fmla="*/ 6439333 w 7228763"/>
              <a:gd name="connsiteY129" fmla="*/ 6074018 h 6858000"/>
              <a:gd name="connsiteX130" fmla="*/ 6463083 w 7228763"/>
              <a:gd name="connsiteY130" fmla="*/ 6130837 h 6858000"/>
              <a:gd name="connsiteX131" fmla="*/ 6457360 w 7228763"/>
              <a:gd name="connsiteY131" fmla="*/ 6152982 h 6858000"/>
              <a:gd name="connsiteX132" fmla="*/ 6495529 w 7228763"/>
              <a:gd name="connsiteY132" fmla="*/ 6221100 h 6858000"/>
              <a:gd name="connsiteX133" fmla="*/ 6514948 w 7228763"/>
              <a:gd name="connsiteY133" fmla="*/ 6287550 h 6858000"/>
              <a:gd name="connsiteX134" fmla="*/ 6545124 w 7228763"/>
              <a:gd name="connsiteY134" fmla="*/ 6401595 h 6858000"/>
              <a:gd name="connsiteX135" fmla="*/ 6525833 w 7228763"/>
              <a:gd name="connsiteY135" fmla="*/ 6487110 h 6858000"/>
              <a:gd name="connsiteX136" fmla="*/ 6554825 w 7228763"/>
              <a:gd name="connsiteY136" fmla="*/ 6588589 h 6858000"/>
              <a:gd name="connsiteX137" fmla="*/ 6601569 w 7228763"/>
              <a:gd name="connsiteY137" fmla="*/ 6769963 h 6858000"/>
              <a:gd name="connsiteX138" fmla="*/ 6620945 w 7228763"/>
              <a:gd name="connsiteY138" fmla="*/ 6835814 h 6858000"/>
              <a:gd name="connsiteX139" fmla="*/ 6625906 w 7228763"/>
              <a:gd name="connsiteY139" fmla="*/ 6858000 h 6858000"/>
              <a:gd name="connsiteX140" fmla="*/ 723901 w 7228763"/>
              <a:gd name="connsiteY140" fmla="*/ 6858000 h 6858000"/>
              <a:gd name="connsiteX141" fmla="*/ 501961 w 7228763"/>
              <a:gd name="connsiteY141" fmla="*/ 6858000 h 6858000"/>
              <a:gd name="connsiteX142" fmla="*/ 0 w 7228763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228763" h="6858000">
                <a:moveTo>
                  <a:pt x="0" y="0"/>
                </a:moveTo>
                <a:lnTo>
                  <a:pt x="501961" y="0"/>
                </a:lnTo>
                <a:lnTo>
                  <a:pt x="723901" y="0"/>
                </a:lnTo>
                <a:lnTo>
                  <a:pt x="7228583" y="0"/>
                </a:lnTo>
                <a:lnTo>
                  <a:pt x="7228763" y="1"/>
                </a:lnTo>
                <a:lnTo>
                  <a:pt x="7221350" y="30700"/>
                </a:lnTo>
                <a:cubicBezTo>
                  <a:pt x="7216059" y="84364"/>
                  <a:pt x="7200969" y="241149"/>
                  <a:pt x="7199900" y="310025"/>
                </a:cubicBezTo>
                <a:cubicBezTo>
                  <a:pt x="7203643" y="367544"/>
                  <a:pt x="7214102" y="408251"/>
                  <a:pt x="7214938" y="443960"/>
                </a:cubicBezTo>
                <a:cubicBezTo>
                  <a:pt x="7210660" y="499397"/>
                  <a:pt x="7182360" y="604434"/>
                  <a:pt x="7174238" y="642659"/>
                </a:cubicBezTo>
                <a:cubicBezTo>
                  <a:pt x="7182965" y="657287"/>
                  <a:pt x="7155519" y="658191"/>
                  <a:pt x="7166213" y="673307"/>
                </a:cubicBezTo>
                <a:cubicBezTo>
                  <a:pt x="7166618" y="693769"/>
                  <a:pt x="7143764" y="797295"/>
                  <a:pt x="7128963" y="839641"/>
                </a:cubicBezTo>
                <a:cubicBezTo>
                  <a:pt x="7112293" y="887148"/>
                  <a:pt x="7075906" y="937731"/>
                  <a:pt x="7066183" y="958357"/>
                </a:cubicBezTo>
                <a:cubicBezTo>
                  <a:pt x="7056459" y="978983"/>
                  <a:pt x="7077843" y="936930"/>
                  <a:pt x="7070620" y="963398"/>
                </a:cubicBezTo>
                <a:cubicBezTo>
                  <a:pt x="7063399" y="989867"/>
                  <a:pt x="7031301" y="1087010"/>
                  <a:pt x="7022851" y="1117169"/>
                </a:cubicBezTo>
                <a:cubicBezTo>
                  <a:pt x="7039554" y="1118586"/>
                  <a:pt x="7009272" y="1135372"/>
                  <a:pt x="7019920" y="1144352"/>
                </a:cubicBezTo>
                <a:cubicBezTo>
                  <a:pt x="7029274" y="1150681"/>
                  <a:pt x="7022270" y="1157251"/>
                  <a:pt x="7021476" y="1164484"/>
                </a:cubicBezTo>
                <a:cubicBezTo>
                  <a:pt x="7028800" y="1173524"/>
                  <a:pt x="7015215" y="1205209"/>
                  <a:pt x="7005576" y="1213829"/>
                </a:cubicBezTo>
                <a:cubicBezTo>
                  <a:pt x="6972150" y="1235037"/>
                  <a:pt x="6996546" y="1277327"/>
                  <a:pt x="6970919" y="1294823"/>
                </a:cubicBezTo>
                <a:cubicBezTo>
                  <a:pt x="6967139" y="1300845"/>
                  <a:pt x="6965581" y="1306615"/>
                  <a:pt x="6965413" y="1312193"/>
                </a:cubicBezTo>
                <a:lnTo>
                  <a:pt x="6968106" y="1327626"/>
                </a:lnTo>
                <a:lnTo>
                  <a:pt x="6975202" y="1331644"/>
                </a:lnTo>
                <a:lnTo>
                  <a:pt x="6973366" y="1341276"/>
                </a:lnTo>
                <a:cubicBezTo>
                  <a:pt x="6973720" y="1342166"/>
                  <a:pt x="6974074" y="1343055"/>
                  <a:pt x="6974428" y="1343945"/>
                </a:cubicBezTo>
                <a:cubicBezTo>
                  <a:pt x="6976493" y="1349040"/>
                  <a:pt x="6978286" y="1354080"/>
                  <a:pt x="6978971" y="1359134"/>
                </a:cubicBezTo>
                <a:cubicBezTo>
                  <a:pt x="6974288" y="1373109"/>
                  <a:pt x="6958295" y="1397612"/>
                  <a:pt x="6946335" y="1427803"/>
                </a:cubicBezTo>
                <a:cubicBezTo>
                  <a:pt x="6924178" y="1460349"/>
                  <a:pt x="6924483" y="1505076"/>
                  <a:pt x="6907208" y="1540278"/>
                </a:cubicBezTo>
                <a:lnTo>
                  <a:pt x="6901698" y="1547262"/>
                </a:lnTo>
                <a:lnTo>
                  <a:pt x="6902877" y="1577056"/>
                </a:lnTo>
                <a:cubicBezTo>
                  <a:pt x="6907187" y="1582205"/>
                  <a:pt x="6908314" y="1589568"/>
                  <a:pt x="6904067" y="1595898"/>
                </a:cubicBezTo>
                <a:lnTo>
                  <a:pt x="6891817" y="1703726"/>
                </a:lnTo>
                <a:cubicBezTo>
                  <a:pt x="6890892" y="1739332"/>
                  <a:pt x="6882506" y="1754453"/>
                  <a:pt x="6898520" y="1809535"/>
                </a:cubicBezTo>
                <a:cubicBezTo>
                  <a:pt x="6919736" y="1868036"/>
                  <a:pt x="6890400" y="1952670"/>
                  <a:pt x="6897783" y="2018310"/>
                </a:cubicBezTo>
                <a:cubicBezTo>
                  <a:pt x="6868750" y="2053162"/>
                  <a:pt x="6894827" y="2034561"/>
                  <a:pt x="6887647" y="2071355"/>
                </a:cubicBezTo>
                <a:lnTo>
                  <a:pt x="6888952" y="2141166"/>
                </a:lnTo>
                <a:lnTo>
                  <a:pt x="6887101" y="2154548"/>
                </a:lnTo>
                <a:lnTo>
                  <a:pt x="6880519" y="2158153"/>
                </a:lnTo>
                <a:lnTo>
                  <a:pt x="6873389" y="2178174"/>
                </a:lnTo>
                <a:cubicBezTo>
                  <a:pt x="6871658" y="2185696"/>
                  <a:pt x="6870890" y="2193828"/>
                  <a:pt x="6871679" y="2202858"/>
                </a:cubicBezTo>
                <a:cubicBezTo>
                  <a:pt x="6884787" y="2232772"/>
                  <a:pt x="6852680" y="2283357"/>
                  <a:pt x="6870321" y="2320214"/>
                </a:cubicBezTo>
                <a:cubicBezTo>
                  <a:pt x="6868006" y="2355906"/>
                  <a:pt x="6861023" y="2394678"/>
                  <a:pt x="6857787" y="2417011"/>
                </a:cubicBezTo>
                <a:cubicBezTo>
                  <a:pt x="6846931" y="2426377"/>
                  <a:pt x="6863720" y="2456509"/>
                  <a:pt x="6850905" y="2454207"/>
                </a:cubicBezTo>
                <a:cubicBezTo>
                  <a:pt x="6856659" y="2464947"/>
                  <a:pt x="6853850" y="2476105"/>
                  <a:pt x="6848900" y="2487203"/>
                </a:cubicBezTo>
                <a:lnTo>
                  <a:pt x="6837487" y="2512282"/>
                </a:lnTo>
                <a:cubicBezTo>
                  <a:pt x="6837823" y="2512961"/>
                  <a:pt x="6838158" y="2513640"/>
                  <a:pt x="6838494" y="2514318"/>
                </a:cubicBezTo>
                <a:cubicBezTo>
                  <a:pt x="6846991" y="2534324"/>
                  <a:pt x="6855486" y="2554328"/>
                  <a:pt x="6863982" y="2574334"/>
                </a:cubicBezTo>
                <a:lnTo>
                  <a:pt x="6862893" y="2579877"/>
                </a:lnTo>
                <a:cubicBezTo>
                  <a:pt x="6862738" y="2585644"/>
                  <a:pt x="6863120" y="2603388"/>
                  <a:pt x="6863047" y="2608928"/>
                </a:cubicBezTo>
                <a:lnTo>
                  <a:pt x="6862462" y="2613111"/>
                </a:lnTo>
                <a:lnTo>
                  <a:pt x="6854084" y="2621996"/>
                </a:lnTo>
                <a:lnTo>
                  <a:pt x="6856559" y="2634265"/>
                </a:lnTo>
                <a:lnTo>
                  <a:pt x="6847985" y="2647237"/>
                </a:lnTo>
                <a:cubicBezTo>
                  <a:pt x="6850226" y="2648158"/>
                  <a:pt x="6852294" y="2649356"/>
                  <a:pt x="6854115" y="2650786"/>
                </a:cubicBezTo>
                <a:lnTo>
                  <a:pt x="6859942" y="2661993"/>
                </a:lnTo>
                <a:lnTo>
                  <a:pt x="6851884" y="2670949"/>
                </a:lnTo>
                <a:cubicBezTo>
                  <a:pt x="6864376" y="2672007"/>
                  <a:pt x="6849871" y="2681695"/>
                  <a:pt x="6846115" y="2690255"/>
                </a:cubicBezTo>
                <a:lnTo>
                  <a:pt x="6846964" y="2695683"/>
                </a:lnTo>
                <a:lnTo>
                  <a:pt x="6836011" y="2713964"/>
                </a:lnTo>
                <a:lnTo>
                  <a:pt x="6830478" y="2730175"/>
                </a:lnTo>
                <a:lnTo>
                  <a:pt x="6841091" y="2763497"/>
                </a:lnTo>
                <a:lnTo>
                  <a:pt x="6803520" y="3051539"/>
                </a:lnTo>
                <a:cubicBezTo>
                  <a:pt x="6790420" y="3165645"/>
                  <a:pt x="6749912" y="3216611"/>
                  <a:pt x="6733280" y="3335396"/>
                </a:cubicBezTo>
                <a:lnTo>
                  <a:pt x="6735884" y="3456509"/>
                </a:lnTo>
                <a:lnTo>
                  <a:pt x="6715764" y="3531827"/>
                </a:lnTo>
                <a:lnTo>
                  <a:pt x="6730329" y="3570877"/>
                </a:lnTo>
                <a:lnTo>
                  <a:pt x="6727426" y="3583849"/>
                </a:lnTo>
                <a:lnTo>
                  <a:pt x="6718706" y="3592763"/>
                </a:lnTo>
                <a:cubicBezTo>
                  <a:pt x="6707946" y="3613948"/>
                  <a:pt x="6713985" y="3641245"/>
                  <a:pt x="6693350" y="3653485"/>
                </a:cubicBezTo>
                <a:cubicBezTo>
                  <a:pt x="6688922" y="3659316"/>
                  <a:pt x="6686748" y="3664985"/>
                  <a:pt x="6685983" y="3670528"/>
                </a:cubicBezTo>
                <a:lnTo>
                  <a:pt x="6687033" y="3685990"/>
                </a:lnTo>
                <a:lnTo>
                  <a:pt x="6693711" y="3690283"/>
                </a:lnTo>
                <a:lnTo>
                  <a:pt x="6690843" y="3699787"/>
                </a:lnTo>
                <a:cubicBezTo>
                  <a:pt x="6691104" y="3700686"/>
                  <a:pt x="6691364" y="3701586"/>
                  <a:pt x="6691624" y="3702486"/>
                </a:cubicBezTo>
                <a:cubicBezTo>
                  <a:pt x="6693145" y="3707637"/>
                  <a:pt x="6694400" y="3712728"/>
                  <a:pt x="6694549" y="3717784"/>
                </a:cubicBezTo>
                <a:cubicBezTo>
                  <a:pt x="6659304" y="3711701"/>
                  <a:pt x="6689997" y="3759789"/>
                  <a:pt x="6662489" y="3746229"/>
                </a:cubicBezTo>
                <a:cubicBezTo>
                  <a:pt x="6642637" y="3780750"/>
                  <a:pt x="6605132" y="3867558"/>
                  <a:pt x="6575429" y="3924910"/>
                </a:cubicBezTo>
                <a:lnTo>
                  <a:pt x="6538994" y="3989353"/>
                </a:lnTo>
                <a:lnTo>
                  <a:pt x="6535698" y="4033899"/>
                </a:lnTo>
                <a:cubicBezTo>
                  <a:pt x="6533175" y="4070470"/>
                  <a:pt x="6530536" y="4110146"/>
                  <a:pt x="6527053" y="4142250"/>
                </a:cubicBezTo>
                <a:cubicBezTo>
                  <a:pt x="6519001" y="4200007"/>
                  <a:pt x="6506061" y="4278998"/>
                  <a:pt x="6501843" y="4329442"/>
                </a:cubicBezTo>
                <a:cubicBezTo>
                  <a:pt x="6495642" y="4381764"/>
                  <a:pt x="6492993" y="4433012"/>
                  <a:pt x="6489841" y="4456184"/>
                </a:cubicBezTo>
                <a:lnTo>
                  <a:pt x="6482918" y="4468478"/>
                </a:lnTo>
                <a:lnTo>
                  <a:pt x="6484019" y="4469862"/>
                </a:lnTo>
                <a:cubicBezTo>
                  <a:pt x="6485835" y="4476321"/>
                  <a:pt x="6484493" y="4480555"/>
                  <a:pt x="6481759" y="4483797"/>
                </a:cubicBezTo>
                <a:lnTo>
                  <a:pt x="6477370" y="4487091"/>
                </a:lnTo>
                <a:lnTo>
                  <a:pt x="6474598" y="4496728"/>
                </a:lnTo>
                <a:lnTo>
                  <a:pt x="6465848" y="4515918"/>
                </a:lnTo>
                <a:cubicBezTo>
                  <a:pt x="6466332" y="4517049"/>
                  <a:pt x="6466814" y="4518182"/>
                  <a:pt x="6467296" y="4519316"/>
                </a:cubicBezTo>
                <a:lnTo>
                  <a:pt x="6458903" y="4547957"/>
                </a:lnTo>
                <a:lnTo>
                  <a:pt x="6460248" y="4548262"/>
                </a:lnTo>
                <a:cubicBezTo>
                  <a:pt x="6463078" y="4549595"/>
                  <a:pt x="6464808" y="4551811"/>
                  <a:pt x="6464276" y="4555939"/>
                </a:cubicBezTo>
                <a:cubicBezTo>
                  <a:pt x="6486531" y="4548276"/>
                  <a:pt x="6472165" y="4557977"/>
                  <a:pt x="6468635" y="4570815"/>
                </a:cubicBezTo>
                <a:cubicBezTo>
                  <a:pt x="6472622" y="4583801"/>
                  <a:pt x="6485098" y="4622347"/>
                  <a:pt x="6488206" y="4633846"/>
                </a:cubicBezTo>
                <a:lnTo>
                  <a:pt x="6487272" y="4639816"/>
                </a:lnTo>
                <a:lnTo>
                  <a:pt x="6487581" y="4639923"/>
                </a:lnTo>
                <a:cubicBezTo>
                  <a:pt x="6488082" y="4641190"/>
                  <a:pt x="6488037" y="4643141"/>
                  <a:pt x="6487249" y="4646192"/>
                </a:cubicBezTo>
                <a:lnTo>
                  <a:pt x="6485570" y="4650706"/>
                </a:lnTo>
                <a:lnTo>
                  <a:pt x="6483759" y="4662290"/>
                </a:lnTo>
                <a:cubicBezTo>
                  <a:pt x="6484278" y="4663587"/>
                  <a:pt x="6484797" y="4664883"/>
                  <a:pt x="6485315" y="4666180"/>
                </a:cubicBezTo>
                <a:lnTo>
                  <a:pt x="6489077" y="4667585"/>
                </a:lnTo>
                <a:lnTo>
                  <a:pt x="6488467" y="4668660"/>
                </a:lnTo>
                <a:cubicBezTo>
                  <a:pt x="6480300" y="4676831"/>
                  <a:pt x="6469898" y="4679345"/>
                  <a:pt x="6496179" y="4689807"/>
                </a:cubicBezTo>
                <a:cubicBezTo>
                  <a:pt x="6482141" y="4708535"/>
                  <a:pt x="6498545" y="4712235"/>
                  <a:pt x="6500957" y="4737890"/>
                </a:cubicBezTo>
                <a:cubicBezTo>
                  <a:pt x="6488706" y="4748600"/>
                  <a:pt x="6491350" y="4757223"/>
                  <a:pt x="6498641" y="4765657"/>
                </a:cubicBezTo>
                <a:cubicBezTo>
                  <a:pt x="6490164" y="4790618"/>
                  <a:pt x="6498852" y="4813399"/>
                  <a:pt x="6497829" y="4841463"/>
                </a:cubicBezTo>
                <a:lnTo>
                  <a:pt x="6521578" y="4969863"/>
                </a:lnTo>
                <a:lnTo>
                  <a:pt x="6518695" y="4974028"/>
                </a:lnTo>
                <a:cubicBezTo>
                  <a:pt x="6517064" y="4976933"/>
                  <a:pt x="6516439" y="4978909"/>
                  <a:pt x="6516513" y="4980318"/>
                </a:cubicBezTo>
                <a:lnTo>
                  <a:pt x="6516763" y="4980501"/>
                </a:lnTo>
                <a:lnTo>
                  <a:pt x="6514121" y="4986338"/>
                </a:lnTo>
                <a:lnTo>
                  <a:pt x="6511173" y="4991296"/>
                </a:lnTo>
                <a:cubicBezTo>
                  <a:pt x="6522961" y="5019829"/>
                  <a:pt x="6534748" y="5048361"/>
                  <a:pt x="6546537" y="5076895"/>
                </a:cubicBezTo>
                <a:lnTo>
                  <a:pt x="6544581" y="5081568"/>
                </a:lnTo>
                <a:cubicBezTo>
                  <a:pt x="6543589" y="5084748"/>
                  <a:pt x="6543387" y="5086810"/>
                  <a:pt x="6543750" y="5088173"/>
                </a:cubicBezTo>
                <a:lnTo>
                  <a:pt x="6544034" y="5088300"/>
                </a:lnTo>
                <a:lnTo>
                  <a:pt x="6542660" y="5094558"/>
                </a:lnTo>
                <a:cubicBezTo>
                  <a:pt x="6539647" y="5105196"/>
                  <a:pt x="6536055" y="5115626"/>
                  <a:pt x="6532096" y="5125620"/>
                </a:cubicBezTo>
                <a:cubicBezTo>
                  <a:pt x="6530494" y="5154527"/>
                  <a:pt x="6532737" y="5244020"/>
                  <a:pt x="6533049" y="5268004"/>
                </a:cubicBezTo>
                <a:cubicBezTo>
                  <a:pt x="6533356" y="5268513"/>
                  <a:pt x="6533664" y="5269021"/>
                  <a:pt x="6533970" y="5269530"/>
                </a:cubicBezTo>
                <a:lnTo>
                  <a:pt x="6502603" y="5390941"/>
                </a:lnTo>
                <a:cubicBezTo>
                  <a:pt x="6487576" y="5438194"/>
                  <a:pt x="6471524" y="5465286"/>
                  <a:pt x="6477660" y="5539927"/>
                </a:cubicBezTo>
                <a:cubicBezTo>
                  <a:pt x="6469926" y="5610775"/>
                  <a:pt x="6461800" y="5740573"/>
                  <a:pt x="6456458" y="5791594"/>
                </a:cubicBezTo>
                <a:cubicBezTo>
                  <a:pt x="6427890" y="5787060"/>
                  <a:pt x="6468179" y="5849672"/>
                  <a:pt x="6434556" y="5855206"/>
                </a:cubicBezTo>
                <a:cubicBezTo>
                  <a:pt x="6436026" y="5860240"/>
                  <a:pt x="6415712" y="5868910"/>
                  <a:pt x="6418454" y="5873582"/>
                </a:cubicBezTo>
                <a:cubicBezTo>
                  <a:pt x="6418927" y="5874401"/>
                  <a:pt x="6419401" y="5875218"/>
                  <a:pt x="6419875" y="5876037"/>
                </a:cubicBezTo>
                <a:lnTo>
                  <a:pt x="6419775" y="5886534"/>
                </a:lnTo>
                <a:lnTo>
                  <a:pt x="6426971" y="5888644"/>
                </a:lnTo>
                <a:cubicBezTo>
                  <a:pt x="6428647" y="5893707"/>
                  <a:pt x="6430322" y="5898769"/>
                  <a:pt x="6431999" y="5903832"/>
                </a:cubicBezTo>
                <a:cubicBezTo>
                  <a:pt x="6432764" y="5909651"/>
                  <a:pt x="6432285" y="5916068"/>
                  <a:pt x="6429798" y="5923391"/>
                </a:cubicBezTo>
                <a:cubicBezTo>
                  <a:pt x="6409104" y="5948880"/>
                  <a:pt x="6461339" y="5981626"/>
                  <a:pt x="6434072" y="6013205"/>
                </a:cubicBezTo>
                <a:cubicBezTo>
                  <a:pt x="6426624" y="6024901"/>
                  <a:pt x="6431095" y="6066777"/>
                  <a:pt x="6439333" y="6074018"/>
                </a:cubicBezTo>
                <a:cubicBezTo>
                  <a:pt x="6439795" y="6081731"/>
                  <a:pt x="6453428" y="6126985"/>
                  <a:pt x="6463083" y="6130837"/>
                </a:cubicBezTo>
                <a:cubicBezTo>
                  <a:pt x="6474368" y="6137057"/>
                  <a:pt x="6441750" y="6156330"/>
                  <a:pt x="6457360" y="6152982"/>
                </a:cubicBezTo>
                <a:cubicBezTo>
                  <a:pt x="6454563" y="6186619"/>
                  <a:pt x="6497804" y="6191636"/>
                  <a:pt x="6495529" y="6221100"/>
                </a:cubicBezTo>
                <a:cubicBezTo>
                  <a:pt x="6497396" y="6222126"/>
                  <a:pt x="6506682" y="6257468"/>
                  <a:pt x="6514948" y="6287550"/>
                </a:cubicBezTo>
                <a:cubicBezTo>
                  <a:pt x="6523215" y="6317632"/>
                  <a:pt x="6556102" y="6391312"/>
                  <a:pt x="6545124" y="6401595"/>
                </a:cubicBezTo>
                <a:cubicBezTo>
                  <a:pt x="6546214" y="6423902"/>
                  <a:pt x="6525024" y="6432919"/>
                  <a:pt x="6525833" y="6487110"/>
                </a:cubicBezTo>
                <a:cubicBezTo>
                  <a:pt x="6547115" y="6574474"/>
                  <a:pt x="6547900" y="6553611"/>
                  <a:pt x="6554825" y="6588589"/>
                </a:cubicBezTo>
                <a:cubicBezTo>
                  <a:pt x="6583783" y="6637976"/>
                  <a:pt x="6536155" y="6687723"/>
                  <a:pt x="6601569" y="6769963"/>
                </a:cubicBezTo>
                <a:cubicBezTo>
                  <a:pt x="6623036" y="6819284"/>
                  <a:pt x="6607516" y="6817955"/>
                  <a:pt x="6620945" y="6835814"/>
                </a:cubicBezTo>
                <a:lnTo>
                  <a:pt x="6625906" y="6858000"/>
                </a:lnTo>
                <a:lnTo>
                  <a:pt x="723901" y="6858000"/>
                </a:lnTo>
                <a:lnTo>
                  <a:pt x="5019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7D380-11E4-0540-8C8E-87F8DED0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0"/>
            <a:ext cx="5562706" cy="1426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err="1"/>
              <a:t>Identificiranje</a:t>
            </a:r>
            <a:r>
              <a:rPr lang="en-US" sz="2000" b="1" dirty="0"/>
              <a:t> DISFUNKCIONALNIH </a:t>
            </a:r>
            <a:r>
              <a:rPr lang="en-US" sz="2000" b="1" dirty="0" err="1"/>
              <a:t>BAZIČnih</a:t>
            </a:r>
            <a:r>
              <a:rPr lang="en-US" sz="2000" b="1" dirty="0"/>
              <a:t> </a:t>
            </a:r>
            <a:r>
              <a:rPr lang="en-US" sz="2000" b="1" dirty="0" err="1"/>
              <a:t>vjerovanja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HR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E509F-87A5-4945-A252-875BE720C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78" y="2333182"/>
            <a:ext cx="5715681" cy="404323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dirty="0" err="1"/>
              <a:t>Postoji</a:t>
            </a:r>
            <a:r>
              <a:rPr lang="en-US" sz="1900" dirty="0"/>
              <a:t> </a:t>
            </a:r>
            <a:r>
              <a:rPr lang="en-US" sz="1900" b="1" dirty="0" err="1"/>
              <a:t>nekoliko</a:t>
            </a:r>
            <a:r>
              <a:rPr lang="en-US" sz="1900" b="1" dirty="0"/>
              <a:t> </a:t>
            </a:r>
            <a:r>
              <a:rPr lang="en-US" sz="1900" b="1" dirty="0" err="1"/>
              <a:t>strategija</a:t>
            </a:r>
            <a:r>
              <a:rPr lang="en-US" sz="1900" b="1" dirty="0"/>
              <a:t> </a:t>
            </a:r>
            <a:r>
              <a:rPr lang="en-US" sz="1900" dirty="0"/>
              <a:t>za </a:t>
            </a:r>
            <a:r>
              <a:rPr lang="en-US" sz="1900" dirty="0" err="1"/>
              <a:t>otkrivanje</a:t>
            </a:r>
            <a:r>
              <a:rPr lang="en-US" sz="1900" dirty="0"/>
              <a:t> </a:t>
            </a:r>
            <a:r>
              <a:rPr lang="en-US" sz="1900" dirty="0" err="1"/>
              <a:t>negativnih</a:t>
            </a:r>
            <a:r>
              <a:rPr lang="en-US" sz="1900" dirty="0"/>
              <a:t> </a:t>
            </a:r>
            <a:r>
              <a:rPr lang="en-US" sz="1900" dirty="0" err="1"/>
              <a:t>bazičnih</a:t>
            </a:r>
            <a:r>
              <a:rPr lang="en-US" sz="1900" dirty="0"/>
              <a:t> </a:t>
            </a:r>
            <a:r>
              <a:rPr lang="en-US" sz="1900" dirty="0" err="1"/>
              <a:t>vjerovanja</a:t>
            </a:r>
            <a:r>
              <a:rPr lang="en-US" sz="1900" dirty="0"/>
              <a:t> </a:t>
            </a:r>
            <a:r>
              <a:rPr lang="en-US" sz="1900" dirty="0" err="1"/>
              <a:t>klijenata</a:t>
            </a:r>
            <a:r>
              <a:rPr lang="en-US" sz="19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HR" sz="1900" dirty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1900" b="1" dirty="0" err="1"/>
              <a:t>Traženje</a:t>
            </a:r>
            <a:r>
              <a:rPr lang="en-US" sz="1900" b="1" dirty="0"/>
              <a:t> </a:t>
            </a:r>
            <a:r>
              <a:rPr lang="en-US" sz="1900" b="1" dirty="0" err="1"/>
              <a:t>središnjih</a:t>
            </a:r>
            <a:r>
              <a:rPr lang="en-US" sz="1900" b="1" dirty="0"/>
              <a:t> </a:t>
            </a:r>
            <a:r>
              <a:rPr lang="en-US" sz="1900" b="1" dirty="0" err="1"/>
              <a:t>tema</a:t>
            </a:r>
            <a:r>
              <a:rPr lang="en-US" sz="1900" b="1" dirty="0"/>
              <a:t> u </a:t>
            </a:r>
            <a:r>
              <a:rPr lang="en-US" sz="1900" b="1" dirty="0" err="1"/>
              <a:t>automatskim</a:t>
            </a:r>
            <a:r>
              <a:rPr lang="en-US" sz="1900" b="1" dirty="0"/>
              <a:t> </a:t>
            </a:r>
            <a:r>
              <a:rPr lang="en-US" sz="1900" b="1" dirty="0" err="1"/>
              <a:t>mislima</a:t>
            </a:r>
            <a:endParaRPr lang="en-US" sz="1900" b="1" dirty="0"/>
          </a:p>
          <a:p>
            <a:pPr>
              <a:lnSpc>
                <a:spcPct val="90000"/>
              </a:lnSpc>
            </a:pPr>
            <a:r>
              <a:rPr lang="en-US" sz="1900" dirty="0" err="1"/>
              <a:t>Kod</a:t>
            </a:r>
            <a:r>
              <a:rPr lang="en-US" sz="1900" dirty="0"/>
              <a:t> </a:t>
            </a:r>
            <a:r>
              <a:rPr lang="en-US" sz="1900" dirty="0" err="1"/>
              <a:t>iznošenja</a:t>
            </a:r>
            <a:r>
              <a:rPr lang="en-US" sz="1900" dirty="0"/>
              <a:t> </a:t>
            </a:r>
            <a:r>
              <a:rPr lang="en-US" sz="1900" dirty="0" err="1"/>
              <a:t>podataka</a:t>
            </a:r>
            <a:r>
              <a:rPr lang="en-US" sz="1900" dirty="0"/>
              <a:t> (problem, NAM, </a:t>
            </a:r>
            <a:r>
              <a:rPr lang="en-US" sz="1900" dirty="0" err="1"/>
              <a:t>emocije</a:t>
            </a:r>
            <a:r>
              <a:rPr lang="en-US" sz="1900" dirty="0"/>
              <a:t>) </a:t>
            </a:r>
            <a:r>
              <a:rPr lang="en-US" sz="1900" b="1" dirty="0"/>
              <a:t>„</a:t>
            </a:r>
            <a:r>
              <a:rPr lang="en-US" sz="1900" b="1" dirty="0" err="1"/>
              <a:t>slušamo</a:t>
            </a:r>
            <a:r>
              <a:rPr lang="en-US" sz="1900" b="1" dirty="0"/>
              <a:t>“ </a:t>
            </a:r>
            <a:r>
              <a:rPr lang="en-US" sz="1900" b="1" dirty="0" err="1"/>
              <a:t>kategoriju</a:t>
            </a:r>
            <a:r>
              <a:rPr lang="en-US" sz="1900" b="1" dirty="0"/>
              <a:t> </a:t>
            </a:r>
            <a:r>
              <a:rPr lang="en-US" sz="1900" b="1" dirty="0" err="1"/>
              <a:t>ili</a:t>
            </a:r>
            <a:r>
              <a:rPr lang="en-US" sz="1900" b="1" dirty="0"/>
              <a:t> BV </a:t>
            </a:r>
            <a:r>
              <a:rPr lang="en-US" sz="1900" dirty="0" err="1"/>
              <a:t>koje</a:t>
            </a:r>
            <a:r>
              <a:rPr lang="en-US" sz="1900" dirty="0"/>
              <a:t> se </a:t>
            </a:r>
            <a:r>
              <a:rPr lang="en-US" sz="1900" dirty="0" err="1"/>
              <a:t>aktiviralo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U </a:t>
            </a:r>
            <a:r>
              <a:rPr lang="en-US" sz="1900" b="1" dirty="0" err="1"/>
              <a:t>ranim</a:t>
            </a:r>
            <a:r>
              <a:rPr lang="en-US" sz="1900" b="1" dirty="0"/>
              <a:t> </a:t>
            </a:r>
            <a:r>
              <a:rPr lang="en-US" sz="1900" b="1" dirty="0" err="1"/>
              <a:t>fazama</a:t>
            </a:r>
            <a:r>
              <a:rPr lang="en-US" sz="1900" b="1" dirty="0"/>
              <a:t> </a:t>
            </a:r>
            <a:r>
              <a:rPr lang="en-US" sz="1900" b="1" dirty="0" err="1"/>
              <a:t>tretmana</a:t>
            </a:r>
            <a:r>
              <a:rPr lang="en-US" sz="1900" b="1" dirty="0"/>
              <a:t> </a:t>
            </a:r>
            <a:r>
              <a:rPr lang="en-US" sz="1900" b="1" dirty="0" err="1"/>
              <a:t>pretpostavljamo</a:t>
            </a:r>
            <a:r>
              <a:rPr lang="en-US" sz="1900" b="1" dirty="0"/>
              <a:t> </a:t>
            </a:r>
            <a:r>
              <a:rPr lang="en-US" sz="1900" dirty="0" err="1"/>
              <a:t>sami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U </a:t>
            </a:r>
            <a:r>
              <a:rPr lang="en-US" sz="1900" b="1" dirty="0" err="1"/>
              <a:t>kasnijim</a:t>
            </a:r>
            <a:r>
              <a:rPr lang="en-US" sz="1900" b="1" dirty="0"/>
              <a:t> </a:t>
            </a:r>
            <a:r>
              <a:rPr lang="en-US" sz="1900" b="1" dirty="0" err="1"/>
              <a:t>fazama</a:t>
            </a:r>
            <a:r>
              <a:rPr lang="en-US" sz="1900" b="1" dirty="0"/>
              <a:t> </a:t>
            </a:r>
            <a:r>
              <a:rPr lang="en-US" sz="1900" b="1" dirty="0" err="1"/>
              <a:t>gledamo</a:t>
            </a:r>
            <a:r>
              <a:rPr lang="en-US" sz="1900" b="1" dirty="0"/>
              <a:t> s </a:t>
            </a:r>
            <a:r>
              <a:rPr lang="en-US" sz="1900" b="1" dirty="0" err="1"/>
              <a:t>klijentom</a:t>
            </a:r>
            <a:r>
              <a:rPr lang="en-US" sz="1900" b="1" dirty="0"/>
              <a:t> NAM </a:t>
            </a:r>
            <a:r>
              <a:rPr lang="en-US" sz="1900" dirty="0"/>
              <a:t>u </a:t>
            </a:r>
            <a:r>
              <a:rPr lang="en-US" sz="1900" dirty="0" err="1"/>
              <a:t>različitim</a:t>
            </a:r>
            <a:r>
              <a:rPr lang="en-US" sz="1900" dirty="0"/>
              <a:t> </a:t>
            </a:r>
            <a:r>
              <a:rPr lang="en-US" sz="1900" dirty="0" err="1"/>
              <a:t>situacijama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 err="1"/>
              <a:t>Pitamo</a:t>
            </a:r>
            <a:r>
              <a:rPr lang="en-US" sz="1900" dirty="0"/>
              <a:t> </a:t>
            </a:r>
            <a:r>
              <a:rPr lang="en-US" sz="1900" dirty="0" err="1"/>
              <a:t>klijenta</a:t>
            </a:r>
            <a:r>
              <a:rPr lang="en-US" sz="1900" dirty="0"/>
              <a:t> da </a:t>
            </a:r>
            <a:r>
              <a:rPr lang="en-US" sz="1900" b="1" dirty="0" err="1"/>
              <a:t>sam</a:t>
            </a:r>
            <a:r>
              <a:rPr lang="en-US" sz="1900" b="1" dirty="0"/>
              <a:t> </a:t>
            </a:r>
            <a:r>
              <a:rPr lang="en-US" sz="1900" b="1" dirty="0" err="1"/>
              <a:t>uoči</a:t>
            </a:r>
            <a:r>
              <a:rPr lang="en-US" sz="1900" b="1" dirty="0"/>
              <a:t> </a:t>
            </a:r>
            <a:r>
              <a:rPr lang="en-US" sz="1900" b="1" dirty="0" err="1"/>
              <a:t>zajedničku</a:t>
            </a:r>
            <a:r>
              <a:rPr lang="en-US" sz="1900" b="1" dirty="0"/>
              <a:t> </a:t>
            </a:r>
            <a:r>
              <a:rPr lang="en-US" sz="1900" b="1" dirty="0" err="1"/>
              <a:t>temu</a:t>
            </a:r>
            <a:r>
              <a:rPr lang="en-US" sz="1900" b="1" dirty="0"/>
              <a:t> </a:t>
            </a:r>
            <a:r>
              <a:rPr lang="en-US" sz="1900" dirty="0"/>
              <a:t>(</a:t>
            </a:r>
            <a:r>
              <a:rPr lang="en-US" sz="1900" i="1" dirty="0"/>
              <a:t>„</a:t>
            </a:r>
            <a:r>
              <a:rPr lang="en-US" sz="1900" i="1" dirty="0" err="1"/>
              <a:t>Vidiš</a:t>
            </a:r>
            <a:r>
              <a:rPr lang="en-US" sz="1900" i="1" dirty="0"/>
              <a:t> li </a:t>
            </a:r>
            <a:r>
              <a:rPr lang="en-US" sz="1900" i="1" dirty="0" err="1"/>
              <a:t>zajedničku</a:t>
            </a:r>
            <a:r>
              <a:rPr lang="en-US" sz="1900" i="1" dirty="0"/>
              <a:t> </a:t>
            </a:r>
            <a:r>
              <a:rPr lang="en-US" sz="1900" i="1" dirty="0" err="1"/>
              <a:t>temu</a:t>
            </a:r>
            <a:r>
              <a:rPr lang="en-US" sz="1900" i="1" dirty="0"/>
              <a:t> u </a:t>
            </a:r>
            <a:r>
              <a:rPr lang="en-US" sz="1900" i="1" dirty="0" err="1"/>
              <a:t>ovim</a:t>
            </a:r>
            <a:r>
              <a:rPr lang="en-US" sz="1900" i="1" dirty="0"/>
              <a:t> NAM?“</a:t>
            </a:r>
            <a:r>
              <a:rPr lang="en-US" sz="19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1900" dirty="0" err="1"/>
              <a:t>Važno</a:t>
            </a:r>
            <a:r>
              <a:rPr lang="en-US" sz="1900" dirty="0"/>
              <a:t> </a:t>
            </a:r>
            <a:r>
              <a:rPr lang="en-US" sz="1900" dirty="0" err="1"/>
              <a:t>otkriti</a:t>
            </a:r>
            <a:r>
              <a:rPr lang="en-US" sz="1900" dirty="0"/>
              <a:t> u </a:t>
            </a:r>
            <a:r>
              <a:rPr lang="en-US" sz="1900" dirty="0" err="1"/>
              <a:t>koju</a:t>
            </a:r>
            <a:r>
              <a:rPr lang="en-US" sz="1900" dirty="0"/>
              <a:t> </a:t>
            </a:r>
            <a:r>
              <a:rPr lang="en-US" sz="1900" dirty="0" err="1"/>
              <a:t>kategoriju</a:t>
            </a:r>
            <a:r>
              <a:rPr lang="en-US" sz="1900" dirty="0"/>
              <a:t> BV </a:t>
            </a:r>
            <a:r>
              <a:rPr lang="en-US" sz="1900" dirty="0" err="1"/>
              <a:t>spada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 err="1"/>
              <a:t>Koristiti</a:t>
            </a:r>
            <a:r>
              <a:rPr lang="en-US" sz="1900" dirty="0"/>
              <a:t> </a:t>
            </a:r>
            <a:r>
              <a:rPr lang="en-US" sz="1900" dirty="0" err="1"/>
              <a:t>riječi</a:t>
            </a:r>
            <a:r>
              <a:rPr lang="en-US" sz="1900" dirty="0"/>
              <a:t> </a:t>
            </a:r>
            <a:r>
              <a:rPr lang="en-US" sz="1900" dirty="0" err="1"/>
              <a:t>koje</a:t>
            </a:r>
            <a:r>
              <a:rPr lang="en-US" sz="1900" dirty="0"/>
              <a:t> </a:t>
            </a:r>
            <a:r>
              <a:rPr lang="en-US" sz="1900" dirty="0" err="1"/>
              <a:t>klijent</a:t>
            </a:r>
            <a:r>
              <a:rPr lang="en-US" sz="1900" dirty="0"/>
              <a:t> </a:t>
            </a:r>
            <a:r>
              <a:rPr lang="en-US" sz="1900" dirty="0" err="1"/>
              <a:t>sam</a:t>
            </a:r>
            <a:r>
              <a:rPr lang="en-US" sz="1900" dirty="0"/>
              <a:t> </a:t>
            </a:r>
            <a:r>
              <a:rPr lang="en-US" sz="1900" dirty="0" err="1"/>
              <a:t>upotrebljava</a:t>
            </a:r>
            <a:endParaRPr lang="en-US" sz="1900" dirty="0"/>
          </a:p>
          <a:p>
            <a:pPr>
              <a:lnSpc>
                <a:spcPct val="90000"/>
              </a:lnSpc>
            </a:pPr>
            <a:endParaRPr lang="en-HR" sz="1400" dirty="0"/>
          </a:p>
        </p:txBody>
      </p:sp>
      <p:pic>
        <p:nvPicPr>
          <p:cNvPr id="5" name="Picture 4" descr="A person sitting on stairs with his head in his hand&#10;&#10;Description automatically generated">
            <a:extLst>
              <a:ext uri="{FF2B5EF4-FFF2-40B4-BE49-F238E27FC236}">
                <a16:creationId xmlns:a16="http://schemas.microsoft.com/office/drawing/2014/main" id="{971875BD-68D4-9D29-34A4-F8CF1BA1F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784" y="1721919"/>
            <a:ext cx="3951737" cy="34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45499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1526</Words>
  <Application>Microsoft Office PowerPoint</Application>
  <PresentationFormat>Widescreen</PresentationFormat>
  <Paragraphs>170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Batang</vt:lpstr>
      <vt:lpstr>Bembo</vt:lpstr>
      <vt:lpstr>Calibri</vt:lpstr>
      <vt:lpstr>Times New Roman</vt:lpstr>
      <vt:lpstr>ArchiveVTI</vt:lpstr>
      <vt:lpstr>Vjerovanja</vt:lpstr>
      <vt:lpstr>sadržaj</vt:lpstr>
      <vt:lpstr>BAZIČNA vjerovanjA</vt:lpstr>
      <vt:lpstr>BAZIČNa VJEROVANa</vt:lpstr>
      <vt:lpstr>Bazična vjerovanja</vt:lpstr>
      <vt:lpstr>Kategorije negativnih BAZIČNIH vjerovanja </vt:lpstr>
      <vt:lpstr>Savjeti za terapeute</vt:lpstr>
      <vt:lpstr>Identificiranje adaptivnih bazičnih vjerovanja</vt:lpstr>
      <vt:lpstr>Identificiranje DISFUNKCIONALNIH BAZIČnih vjerovanja </vt:lpstr>
      <vt:lpstr>Identificiranje DISFUNKCIONALNIH BAZIČnih vjerovanja</vt:lpstr>
      <vt:lpstr>Identificiranje DISFUNKCIONALNIH BAZIČnih vjerovanja</vt:lpstr>
      <vt:lpstr>IDENTIFICIRANJE disfunkcionalnih POSREDujućih VJEROVANJA </vt:lpstr>
      <vt:lpstr>IDENTIFICIRANJE disfunkcionalnih POSREDujućih VJEROVANJA</vt:lpstr>
      <vt:lpstr>IDENTIFICIRANJE disfunkcionalnih POSREDujućih VJEROVANJA</vt:lpstr>
      <vt:lpstr>IMA LI SMISLA MODIFICIRATI DISFUNKCIONALNO VJEROVANJE</vt:lpstr>
      <vt:lpstr>Edukacija klijenata o disfunkcionalnim vjerovanjima</vt:lpstr>
      <vt:lpstr>Edukacija klijenata o disfunkcionalnim vjerovanjima</vt:lpstr>
      <vt:lpstr>Motiviranje za promjenu disfunkcionalnih vjerovanja</vt:lpstr>
      <vt:lpstr>PONOVIMO što smo naučili…</vt:lpstr>
      <vt:lpstr>Literatura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Vjerovanja</dc:title>
  <dc:creator>Tomislav Konjević</dc:creator>
  <cp:lastModifiedBy>hubikotvr@outlook.com</cp:lastModifiedBy>
  <cp:revision>84</cp:revision>
  <dcterms:created xsi:type="dcterms:W3CDTF">2025-09-05T15:07:11Z</dcterms:created>
  <dcterms:modified xsi:type="dcterms:W3CDTF">2025-09-18T11:56:32Z</dcterms:modified>
</cp:coreProperties>
</file>