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15"/>
  </p:notesMasterIdLst>
  <p:sldIdLst>
    <p:sldId id="256" r:id="rId2"/>
    <p:sldId id="263" r:id="rId3"/>
    <p:sldId id="281" r:id="rId4"/>
    <p:sldId id="345" r:id="rId5"/>
    <p:sldId id="267" r:id="rId6"/>
    <p:sldId id="347" r:id="rId7"/>
    <p:sldId id="346" r:id="rId8"/>
    <p:sldId id="348" r:id="rId9"/>
    <p:sldId id="350" r:id="rId10"/>
    <p:sldId id="349" r:id="rId11"/>
    <p:sldId id="351" r:id="rId12"/>
    <p:sldId id="352" r:id="rId13"/>
    <p:sldId id="299" r:id="rId14"/>
  </p:sldIdLst>
  <p:sldSz cx="9144000" cy="5143500" type="screen16x9"/>
  <p:notesSz cx="6858000" cy="9144000"/>
  <p:embeddedFontLst>
    <p:embeddedFont>
      <p:font typeface="DM Serif Text" panose="020B0604020202020204" charset="0"/>
      <p:regular r:id="rId16"/>
      <p:italic r:id="rId17"/>
    </p:embeddedFont>
    <p:embeddedFont>
      <p:font typeface="Cambay" panose="020B0604020202020204" charset="-18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A2684-2295-4535-AAE3-E26A59E147F8}" v="339" dt="2025-08-22T13:12:45.730"/>
  </p1510:revLst>
</p1510:revInfo>
</file>

<file path=ppt/tableStyles.xml><?xml version="1.0" encoding="utf-8"?>
<a:tblStyleLst xmlns:a="http://schemas.openxmlformats.org/drawingml/2006/main" def="{58566BBD-DC05-4E3C-8338-7968CA7D8B17}">
  <a:tblStyle styleId="{58566BBD-DC05-4E3C-8338-7968CA7D8B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a Kovač" userId="4b750b67-3907-431a-a043-6360e859107d" providerId="ADAL" clId="{084A2684-2295-4535-AAE3-E26A59E147F8}"/>
    <pc:docChg chg="undo custSel addSld delSld modSld sldOrd delMainMaster">
      <pc:chgData name="Margareta Kovač" userId="4b750b67-3907-431a-a043-6360e859107d" providerId="ADAL" clId="{084A2684-2295-4535-AAE3-E26A59E147F8}" dt="2025-08-22T13:14:03.927" v="6929" actId="255"/>
      <pc:docMkLst>
        <pc:docMk/>
      </pc:docMkLst>
      <pc:sldChg chg="modSp mod">
        <pc:chgData name="Margareta Kovač" userId="4b750b67-3907-431a-a043-6360e859107d" providerId="ADAL" clId="{084A2684-2295-4535-AAE3-E26A59E147F8}" dt="2025-08-22T13:14:03.927" v="6929" actId="255"/>
        <pc:sldMkLst>
          <pc:docMk/>
          <pc:sldMk cId="0" sldId="256"/>
        </pc:sldMkLst>
        <pc:spChg chg="mod">
          <ac:chgData name="Margareta Kovač" userId="4b750b67-3907-431a-a043-6360e859107d" providerId="ADAL" clId="{084A2684-2295-4535-AAE3-E26A59E147F8}" dt="2025-08-22T08:55:35.692" v="33" actId="20577"/>
          <ac:spMkLst>
            <pc:docMk/>
            <pc:sldMk cId="0" sldId="256"/>
            <ac:spMk id="586" creationId="{00000000-0000-0000-0000-000000000000}"/>
          </ac:spMkLst>
        </pc:spChg>
        <pc:spChg chg="mod">
          <ac:chgData name="Margareta Kovač" userId="4b750b67-3907-431a-a043-6360e859107d" providerId="ADAL" clId="{084A2684-2295-4535-AAE3-E26A59E147F8}" dt="2025-08-22T13:14:03.927" v="6929" actId="255"/>
          <ac:spMkLst>
            <pc:docMk/>
            <pc:sldMk cId="0" sldId="256"/>
            <ac:spMk id="587" creationId="{00000000-0000-0000-0000-000000000000}"/>
          </ac:spMkLst>
        </pc:spChg>
      </pc:sldChg>
      <pc:sldChg chg="del ord modNotes">
        <pc:chgData name="Margareta Kovač" userId="4b750b67-3907-431a-a043-6360e859107d" providerId="ADAL" clId="{084A2684-2295-4535-AAE3-E26A59E147F8}" dt="2025-08-22T13:12:52.640" v="6862" actId="47"/>
        <pc:sldMkLst>
          <pc:docMk/>
          <pc:sldMk cId="0" sldId="257"/>
        </pc:sldMkLst>
      </pc:sldChg>
      <pc:sldChg chg="del">
        <pc:chgData name="Margareta Kovač" userId="4b750b67-3907-431a-a043-6360e859107d" providerId="ADAL" clId="{084A2684-2295-4535-AAE3-E26A59E147F8}" dt="2025-08-22T13:12:50.532" v="6857" actId="47"/>
        <pc:sldMkLst>
          <pc:docMk/>
          <pc:sldMk cId="0" sldId="258"/>
        </pc:sldMkLst>
      </pc:sldChg>
      <pc:sldChg chg="del">
        <pc:chgData name="Margareta Kovač" userId="4b750b67-3907-431a-a043-6360e859107d" providerId="ADAL" clId="{084A2684-2295-4535-AAE3-E26A59E147F8}" dt="2025-08-22T13:12:51.174" v="6858" actId="47"/>
        <pc:sldMkLst>
          <pc:docMk/>
          <pc:sldMk cId="0" sldId="259"/>
        </pc:sldMkLst>
      </pc:sldChg>
      <pc:sldChg chg="addSp delSp modSp del mod ord modNotes">
        <pc:chgData name="Margareta Kovač" userId="4b750b67-3907-431a-a043-6360e859107d" providerId="ADAL" clId="{084A2684-2295-4535-AAE3-E26A59E147F8}" dt="2025-08-22T11:57:37.297" v="3086" actId="47"/>
        <pc:sldMkLst>
          <pc:docMk/>
          <pc:sldMk cId="0" sldId="260"/>
        </pc:sldMkLst>
        <pc:spChg chg="add del">
          <ac:chgData name="Margareta Kovač" userId="4b750b67-3907-431a-a043-6360e859107d" providerId="ADAL" clId="{084A2684-2295-4535-AAE3-E26A59E147F8}" dt="2025-08-22T11:33:18.833" v="2702" actId="22"/>
          <ac:spMkLst>
            <pc:docMk/>
            <pc:sldMk cId="0" sldId="260"/>
            <ac:spMk id="3" creationId="{E6E6A453-BCCD-842F-EC93-C439DA5F7DD7}"/>
          </ac:spMkLst>
        </pc:spChg>
        <pc:spChg chg="add mod">
          <ac:chgData name="Margareta Kovač" userId="4b750b67-3907-431a-a043-6360e859107d" providerId="ADAL" clId="{084A2684-2295-4535-AAE3-E26A59E147F8}" dt="2025-08-22T11:33:25.029" v="2703"/>
          <ac:spMkLst>
            <pc:docMk/>
            <pc:sldMk cId="0" sldId="260"/>
            <ac:spMk id="4" creationId="{57EA8A8A-83D1-06C2-ACB4-58D74596929E}"/>
          </ac:spMkLst>
        </pc:spChg>
        <pc:spChg chg="add del mod">
          <ac:chgData name="Margareta Kovač" userId="4b750b67-3907-431a-a043-6360e859107d" providerId="ADAL" clId="{084A2684-2295-4535-AAE3-E26A59E147F8}" dt="2025-08-22T11:33:35.481" v="2708" actId="478"/>
          <ac:spMkLst>
            <pc:docMk/>
            <pc:sldMk cId="0" sldId="260"/>
            <ac:spMk id="6" creationId="{D42771E8-3A26-66AD-B1C1-D51322B4DAB0}"/>
          </ac:spMkLst>
        </pc:spChg>
        <pc:spChg chg="add del mod">
          <ac:chgData name="Margareta Kovač" userId="4b750b67-3907-431a-a043-6360e859107d" providerId="ADAL" clId="{084A2684-2295-4535-AAE3-E26A59E147F8}" dt="2025-08-22T11:33:38.641" v="2710" actId="478"/>
          <ac:spMkLst>
            <pc:docMk/>
            <pc:sldMk cId="0" sldId="260"/>
            <ac:spMk id="8" creationId="{160EDE15-FD3A-EB43-BE98-2D2B55820857}"/>
          </ac:spMkLst>
        </pc:spChg>
        <pc:spChg chg="add mod">
          <ac:chgData name="Margareta Kovač" userId="4b750b67-3907-431a-a043-6360e859107d" providerId="ADAL" clId="{084A2684-2295-4535-AAE3-E26A59E147F8}" dt="2025-08-22T11:34:56.040" v="2727" actId="1076"/>
          <ac:spMkLst>
            <pc:docMk/>
            <pc:sldMk cId="0" sldId="260"/>
            <ac:spMk id="9" creationId="{08D34E59-8E9A-67D2-04C0-CF1299912FB9}"/>
          </ac:spMkLst>
        </pc:spChg>
        <pc:spChg chg="add mod">
          <ac:chgData name="Margareta Kovač" userId="4b750b67-3907-431a-a043-6360e859107d" providerId="ADAL" clId="{084A2684-2295-4535-AAE3-E26A59E147F8}" dt="2025-08-22T11:34:56.040" v="2727" actId="1076"/>
          <ac:spMkLst>
            <pc:docMk/>
            <pc:sldMk cId="0" sldId="260"/>
            <ac:spMk id="10" creationId="{0BB96B23-4649-82B1-6695-CF17DE16FB80}"/>
          </ac:spMkLst>
        </pc:spChg>
        <pc:spChg chg="add mod">
          <ac:chgData name="Margareta Kovač" userId="4b750b67-3907-431a-a043-6360e859107d" providerId="ADAL" clId="{084A2684-2295-4535-AAE3-E26A59E147F8}" dt="2025-08-22T11:34:49.131" v="2726" actId="1076"/>
          <ac:spMkLst>
            <pc:docMk/>
            <pc:sldMk cId="0" sldId="260"/>
            <ac:spMk id="11" creationId="{A3A36EE4-C45C-EB1B-0969-ACB874D5F9C2}"/>
          </ac:spMkLst>
        </pc:spChg>
        <pc:spChg chg="del">
          <ac:chgData name="Margareta Kovač" userId="4b750b67-3907-431a-a043-6360e859107d" providerId="ADAL" clId="{084A2684-2295-4535-AAE3-E26A59E147F8}" dt="2025-08-22T11:33:32.473" v="2707" actId="478"/>
          <ac:spMkLst>
            <pc:docMk/>
            <pc:sldMk cId="0" sldId="260"/>
            <ac:spMk id="661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11:33:37.179" v="2709" actId="478"/>
          <ac:spMkLst>
            <pc:docMk/>
            <pc:sldMk cId="0" sldId="260"/>
            <ac:spMk id="662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11:33:28.155" v="2705" actId="478"/>
          <ac:spMkLst>
            <pc:docMk/>
            <pc:sldMk cId="0" sldId="260"/>
            <ac:spMk id="677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11:33:28.979" v="2706" actId="478"/>
          <ac:spMkLst>
            <pc:docMk/>
            <pc:sldMk cId="0" sldId="260"/>
            <ac:spMk id="678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11:33:27.032" v="2704" actId="478"/>
          <ac:spMkLst>
            <pc:docMk/>
            <pc:sldMk cId="0" sldId="260"/>
            <ac:spMk id="679" creationId="{00000000-0000-0000-0000-000000000000}"/>
          </ac:spMkLst>
        </pc:spChg>
      </pc:sldChg>
      <pc:sldChg chg="del">
        <pc:chgData name="Margareta Kovač" userId="4b750b67-3907-431a-a043-6360e859107d" providerId="ADAL" clId="{084A2684-2295-4535-AAE3-E26A59E147F8}" dt="2025-08-22T13:12:51.583" v="6859" actId="47"/>
        <pc:sldMkLst>
          <pc:docMk/>
          <pc:sldMk cId="0" sldId="261"/>
        </pc:sldMkLst>
      </pc:sldChg>
      <pc:sldChg chg="del">
        <pc:chgData name="Margareta Kovač" userId="4b750b67-3907-431a-a043-6360e859107d" providerId="ADAL" clId="{084A2684-2295-4535-AAE3-E26A59E147F8}" dt="2025-08-22T13:12:51.948" v="6860" actId="47"/>
        <pc:sldMkLst>
          <pc:docMk/>
          <pc:sldMk cId="0" sldId="262"/>
        </pc:sldMkLst>
      </pc:sldChg>
      <pc:sldChg chg="addSp delSp modSp mod ord delAnim modAnim modNotes">
        <pc:chgData name="Margareta Kovač" userId="4b750b67-3907-431a-a043-6360e859107d" providerId="ADAL" clId="{084A2684-2295-4535-AAE3-E26A59E147F8}" dt="2025-08-22T11:32:27.166" v="2696" actId="478"/>
        <pc:sldMkLst>
          <pc:docMk/>
          <pc:sldMk cId="0" sldId="263"/>
        </pc:sldMkLst>
        <pc:spChg chg="add mod">
          <ac:chgData name="Margareta Kovač" userId="4b750b67-3907-431a-a043-6360e859107d" providerId="ADAL" clId="{084A2684-2295-4535-AAE3-E26A59E147F8}" dt="2025-08-22T09:28:11.388" v="492" actId="207"/>
          <ac:spMkLst>
            <pc:docMk/>
            <pc:sldMk cId="0" sldId="263"/>
            <ac:spMk id="2" creationId="{0411CE54-4C6C-FBA9-3E1B-4F77C0326173}"/>
          </ac:spMkLst>
        </pc:spChg>
        <pc:spChg chg="add del mod">
          <ac:chgData name="Margareta Kovač" userId="4b750b67-3907-431a-a043-6360e859107d" providerId="ADAL" clId="{084A2684-2295-4535-AAE3-E26A59E147F8}" dt="2025-08-22T09:22:31.118" v="369" actId="478"/>
          <ac:spMkLst>
            <pc:docMk/>
            <pc:sldMk cId="0" sldId="263"/>
            <ac:spMk id="3" creationId="{B46FB45A-3F80-DE6C-106C-6A42C4502CFA}"/>
          </ac:spMkLst>
        </pc:spChg>
        <pc:spChg chg="mod">
          <ac:chgData name="Margareta Kovač" userId="4b750b67-3907-431a-a043-6360e859107d" providerId="ADAL" clId="{084A2684-2295-4535-AAE3-E26A59E147F8}" dt="2025-08-22T09:16:50.504" v="126"/>
          <ac:spMkLst>
            <pc:docMk/>
            <pc:sldMk cId="0" sldId="263"/>
            <ac:spMk id="6" creationId="{8BCCC6F7-FE06-903A-CCC5-7E074BBA02F5}"/>
          </ac:spMkLst>
        </pc:spChg>
        <pc:spChg chg="mod">
          <ac:chgData name="Margareta Kovač" userId="4b750b67-3907-431a-a043-6360e859107d" providerId="ADAL" clId="{084A2684-2295-4535-AAE3-E26A59E147F8}" dt="2025-08-22T09:16:50.504" v="126"/>
          <ac:spMkLst>
            <pc:docMk/>
            <pc:sldMk cId="0" sldId="263"/>
            <ac:spMk id="7" creationId="{C1D3565F-C73B-ACC6-DE5B-33CAF09601BD}"/>
          </ac:spMkLst>
        </pc:spChg>
        <pc:spChg chg="mod">
          <ac:chgData name="Margareta Kovač" userId="4b750b67-3907-431a-a043-6360e859107d" providerId="ADAL" clId="{084A2684-2295-4535-AAE3-E26A59E147F8}" dt="2025-08-22T09:16:50.504" v="126"/>
          <ac:spMkLst>
            <pc:docMk/>
            <pc:sldMk cId="0" sldId="263"/>
            <ac:spMk id="8" creationId="{71AC144A-7DB1-334A-7FBF-A43687028145}"/>
          </ac:spMkLst>
        </pc:spChg>
        <pc:spChg chg="mod">
          <ac:chgData name="Margareta Kovač" userId="4b750b67-3907-431a-a043-6360e859107d" providerId="ADAL" clId="{084A2684-2295-4535-AAE3-E26A59E147F8}" dt="2025-08-22T09:16:50.504" v="126"/>
          <ac:spMkLst>
            <pc:docMk/>
            <pc:sldMk cId="0" sldId="263"/>
            <ac:spMk id="9" creationId="{E1329D4A-7ECB-D56A-BC68-9D6D458262B0}"/>
          </ac:spMkLst>
        </pc:spChg>
        <pc:spChg chg="mod">
          <ac:chgData name="Margareta Kovač" userId="4b750b67-3907-431a-a043-6360e859107d" providerId="ADAL" clId="{084A2684-2295-4535-AAE3-E26A59E147F8}" dt="2025-08-22T09:16:50.504" v="126"/>
          <ac:spMkLst>
            <pc:docMk/>
            <pc:sldMk cId="0" sldId="263"/>
            <ac:spMk id="10" creationId="{F7806B38-D67E-3D57-5844-EDF1000EBA7A}"/>
          </ac:spMkLst>
        </pc:spChg>
        <pc:spChg chg="add del mod">
          <ac:chgData name="Margareta Kovač" userId="4b750b67-3907-431a-a043-6360e859107d" providerId="ADAL" clId="{084A2684-2295-4535-AAE3-E26A59E147F8}" dt="2025-08-22T09:21:36.264" v="331" actId="478"/>
          <ac:spMkLst>
            <pc:docMk/>
            <pc:sldMk cId="0" sldId="263"/>
            <ac:spMk id="13" creationId="{8E01ECF8-E8B6-8063-E321-F31DC84F6F2B}"/>
          </ac:spMkLst>
        </pc:spChg>
        <pc:spChg chg="add mod">
          <ac:chgData name="Margareta Kovač" userId="4b750b67-3907-431a-a043-6360e859107d" providerId="ADAL" clId="{084A2684-2295-4535-AAE3-E26A59E147F8}" dt="2025-08-22T09:24:04.611" v="439" actId="1076"/>
          <ac:spMkLst>
            <pc:docMk/>
            <pc:sldMk cId="0" sldId="263"/>
            <ac:spMk id="14" creationId="{3FACD566-2BD4-D0A3-CCE6-4985BC435E62}"/>
          </ac:spMkLst>
        </pc:spChg>
        <pc:spChg chg="add del mod">
          <ac:chgData name="Margareta Kovač" userId="4b750b67-3907-431a-a043-6360e859107d" providerId="ADAL" clId="{084A2684-2295-4535-AAE3-E26A59E147F8}" dt="2025-08-22T09:21:55.643" v="337" actId="478"/>
          <ac:spMkLst>
            <pc:docMk/>
            <pc:sldMk cId="0" sldId="263"/>
            <ac:spMk id="16" creationId="{2D157E9A-A720-5543-B764-FD648F0A4121}"/>
          </ac:spMkLst>
        </pc:spChg>
        <pc:spChg chg="add del mod">
          <ac:chgData name="Margareta Kovač" userId="4b750b67-3907-431a-a043-6360e859107d" providerId="ADAL" clId="{084A2684-2295-4535-AAE3-E26A59E147F8}" dt="2025-08-22T09:21:58.047" v="338" actId="478"/>
          <ac:spMkLst>
            <pc:docMk/>
            <pc:sldMk cId="0" sldId="263"/>
            <ac:spMk id="18" creationId="{B342F0B5-0A1D-ACB5-B63C-3FA3BEABF933}"/>
          </ac:spMkLst>
        </pc:spChg>
        <pc:spChg chg="add del mod">
          <ac:chgData name="Margareta Kovač" userId="4b750b67-3907-431a-a043-6360e859107d" providerId="ADAL" clId="{084A2684-2295-4535-AAE3-E26A59E147F8}" dt="2025-08-22T09:22:32.316" v="370" actId="478"/>
          <ac:spMkLst>
            <pc:docMk/>
            <pc:sldMk cId="0" sldId="263"/>
            <ac:spMk id="20" creationId="{FBCABE07-469E-67A1-ABC0-25D3C2B41212}"/>
          </ac:spMkLst>
        </pc:spChg>
        <pc:spChg chg="add mod">
          <ac:chgData name="Margareta Kovač" userId="4b750b67-3907-431a-a043-6360e859107d" providerId="ADAL" clId="{084A2684-2295-4535-AAE3-E26A59E147F8}" dt="2025-08-22T09:27:46.870" v="488" actId="207"/>
          <ac:spMkLst>
            <pc:docMk/>
            <pc:sldMk cId="0" sldId="263"/>
            <ac:spMk id="21" creationId="{C4316C98-6B8A-0166-B4C9-B4B62CBD2BD6}"/>
          </ac:spMkLst>
        </pc:spChg>
        <pc:spChg chg="add mod">
          <ac:chgData name="Margareta Kovač" userId="4b750b67-3907-431a-a043-6360e859107d" providerId="ADAL" clId="{084A2684-2295-4535-AAE3-E26A59E147F8}" dt="2025-08-22T09:28:02.766" v="490" actId="207"/>
          <ac:spMkLst>
            <pc:docMk/>
            <pc:sldMk cId="0" sldId="263"/>
            <ac:spMk id="22" creationId="{DD9269FA-C14F-FCB5-16B3-76F2B530D893}"/>
          </ac:spMkLst>
        </pc:spChg>
        <pc:spChg chg="add mod">
          <ac:chgData name="Margareta Kovač" userId="4b750b67-3907-431a-a043-6360e859107d" providerId="ADAL" clId="{084A2684-2295-4535-AAE3-E26A59E147F8}" dt="2025-08-22T09:24:34.441" v="444" actId="1076"/>
          <ac:spMkLst>
            <pc:docMk/>
            <pc:sldMk cId="0" sldId="263"/>
            <ac:spMk id="23" creationId="{620E1641-E410-E4C5-CE78-C25F8E340753}"/>
          </ac:spMkLst>
        </pc:spChg>
        <pc:spChg chg="add mod">
          <ac:chgData name="Margareta Kovač" userId="4b750b67-3907-431a-a043-6360e859107d" providerId="ADAL" clId="{084A2684-2295-4535-AAE3-E26A59E147F8}" dt="2025-08-22T09:28:02.766" v="490" actId="207"/>
          <ac:spMkLst>
            <pc:docMk/>
            <pc:sldMk cId="0" sldId="263"/>
            <ac:spMk id="24" creationId="{D928DDB4-4EBA-7427-3F3D-AC9CE584A02D}"/>
          </ac:spMkLst>
        </pc:spChg>
        <pc:spChg chg="add del mod">
          <ac:chgData name="Margareta Kovač" userId="4b750b67-3907-431a-a043-6360e859107d" providerId="ADAL" clId="{084A2684-2295-4535-AAE3-E26A59E147F8}" dt="2025-08-22T09:27:14.586" v="486" actId="478"/>
          <ac:spMkLst>
            <pc:docMk/>
            <pc:sldMk cId="0" sldId="263"/>
            <ac:spMk id="25" creationId="{7BB37D00-DE95-2CFF-4026-B892FAAC5D67}"/>
          </ac:spMkLst>
        </pc:spChg>
        <pc:spChg chg="add del mod">
          <ac:chgData name="Margareta Kovač" userId="4b750b67-3907-431a-a043-6360e859107d" providerId="ADAL" clId="{084A2684-2295-4535-AAE3-E26A59E147F8}" dt="2025-08-22T09:25:56.373" v="464" actId="478"/>
          <ac:spMkLst>
            <pc:docMk/>
            <pc:sldMk cId="0" sldId="263"/>
            <ac:spMk id="26" creationId="{F284AAF6-1534-A24A-E4FD-C3804B78CACD}"/>
          </ac:spMkLst>
        </pc:spChg>
        <pc:spChg chg="add mod">
          <ac:chgData name="Margareta Kovač" userId="4b750b67-3907-431a-a043-6360e859107d" providerId="ADAL" clId="{084A2684-2295-4535-AAE3-E26A59E147F8}" dt="2025-08-22T09:28:02.766" v="490" actId="207"/>
          <ac:spMkLst>
            <pc:docMk/>
            <pc:sldMk cId="0" sldId="263"/>
            <ac:spMk id="27" creationId="{20ECB13D-7E52-A8F0-3332-47341A0A51F2}"/>
          </ac:spMkLst>
        </pc:spChg>
        <pc:spChg chg="del">
          <ac:chgData name="Margareta Kovač" userId="4b750b67-3907-431a-a043-6360e859107d" providerId="ADAL" clId="{084A2684-2295-4535-AAE3-E26A59E147F8}" dt="2025-08-22T09:21:51.151" v="335" actId="478"/>
          <ac:spMkLst>
            <pc:docMk/>
            <pc:sldMk cId="0" sldId="263"/>
            <ac:spMk id="719" creationId="{00000000-0000-0000-0000-000000000000}"/>
          </ac:spMkLst>
        </pc:spChg>
        <pc:spChg chg="del mod">
          <ac:chgData name="Margareta Kovač" userId="4b750b67-3907-431a-a043-6360e859107d" providerId="ADAL" clId="{084A2684-2295-4535-AAE3-E26A59E147F8}" dt="2025-08-22T09:21:53.795" v="336" actId="478"/>
          <ac:spMkLst>
            <pc:docMk/>
            <pc:sldMk cId="0" sldId="263"/>
            <ac:spMk id="720" creationId="{00000000-0000-0000-0000-000000000000}"/>
          </ac:spMkLst>
        </pc:spChg>
        <pc:spChg chg="mod">
          <ac:chgData name="Margareta Kovač" userId="4b750b67-3907-431a-a043-6360e859107d" providerId="ADAL" clId="{084A2684-2295-4535-AAE3-E26A59E147F8}" dt="2025-08-22T09:28:03.696" v="491" actId="207"/>
          <ac:spMkLst>
            <pc:docMk/>
            <pc:sldMk cId="0" sldId="263"/>
            <ac:spMk id="721" creationId="{00000000-0000-0000-0000-000000000000}"/>
          </ac:spMkLst>
        </pc:spChg>
        <pc:spChg chg="del mod">
          <ac:chgData name="Margareta Kovač" userId="4b750b67-3907-431a-a043-6360e859107d" providerId="ADAL" clId="{084A2684-2295-4535-AAE3-E26A59E147F8}" dt="2025-08-22T09:21:33.388" v="330" actId="478"/>
          <ac:spMkLst>
            <pc:docMk/>
            <pc:sldMk cId="0" sldId="263"/>
            <ac:spMk id="722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11:32:26.274" v="2695" actId="478"/>
          <ac:spMkLst>
            <pc:docMk/>
            <pc:sldMk cId="0" sldId="263"/>
            <ac:spMk id="723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11:32:27.166" v="2696" actId="478"/>
          <ac:spMkLst>
            <pc:docMk/>
            <pc:sldMk cId="0" sldId="263"/>
            <ac:spMk id="724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11:32:25.265" v="2694" actId="478"/>
          <ac:spMkLst>
            <pc:docMk/>
            <pc:sldMk cId="0" sldId="263"/>
            <ac:spMk id="725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09:22:29.591" v="368" actId="478"/>
          <ac:spMkLst>
            <pc:docMk/>
            <pc:sldMk cId="0" sldId="263"/>
            <ac:spMk id="726" creationId="{00000000-0000-0000-0000-000000000000}"/>
          </ac:spMkLst>
        </pc:spChg>
        <pc:grpChg chg="add del mod">
          <ac:chgData name="Margareta Kovač" userId="4b750b67-3907-431a-a043-6360e859107d" providerId="ADAL" clId="{084A2684-2295-4535-AAE3-E26A59E147F8}" dt="2025-08-22T09:23:00.906" v="377" actId="478"/>
          <ac:grpSpMkLst>
            <pc:docMk/>
            <pc:sldMk cId="0" sldId="263"/>
            <ac:grpSpMk id="5" creationId="{ED301B4D-D077-DF10-5ABC-BF6543B19BE7}"/>
          </ac:grpSpMkLst>
        </pc:grpChg>
        <pc:grpChg chg="mod">
          <ac:chgData name="Margareta Kovač" userId="4b750b67-3907-431a-a043-6360e859107d" providerId="ADAL" clId="{084A2684-2295-4535-AAE3-E26A59E147F8}" dt="2025-08-22T09:19:26.943" v="237" actId="1076"/>
          <ac:grpSpMkLst>
            <pc:docMk/>
            <pc:sldMk cId="0" sldId="263"/>
            <ac:grpSpMk id="729" creationId="{00000000-0000-0000-0000-000000000000}"/>
          </ac:grpSpMkLst>
        </pc:grpChg>
        <pc:grpChg chg="del mod">
          <ac:chgData name="Margareta Kovač" userId="4b750b67-3907-431a-a043-6360e859107d" providerId="ADAL" clId="{084A2684-2295-4535-AAE3-E26A59E147F8}" dt="2025-08-22T09:21:11.314" v="326" actId="478"/>
          <ac:grpSpMkLst>
            <pc:docMk/>
            <pc:sldMk cId="0" sldId="263"/>
            <ac:grpSpMk id="736" creationId="{00000000-0000-0000-0000-000000000000}"/>
          </ac:grpSpMkLst>
        </pc:grpChg>
        <pc:grpChg chg="del mod">
          <ac:chgData name="Margareta Kovač" userId="4b750b67-3907-431a-a043-6360e859107d" providerId="ADAL" clId="{084A2684-2295-4535-AAE3-E26A59E147F8}" dt="2025-08-22T09:18:22.713" v="144" actId="478"/>
          <ac:grpSpMkLst>
            <pc:docMk/>
            <pc:sldMk cId="0" sldId="263"/>
            <ac:grpSpMk id="746" creationId="{00000000-0000-0000-0000-000000000000}"/>
          </ac:grpSpMkLst>
        </pc:grpChg>
        <pc:picChg chg="add del mod">
          <ac:chgData name="Margareta Kovač" userId="4b750b67-3907-431a-a043-6360e859107d" providerId="ADAL" clId="{084A2684-2295-4535-AAE3-E26A59E147F8}" dt="2025-08-22T09:17:07.394" v="131" actId="478"/>
          <ac:picMkLst>
            <pc:docMk/>
            <pc:sldMk cId="0" sldId="263"/>
            <ac:picMk id="4" creationId="{FBC1E5EA-655A-C36A-D09F-6936D6218B6D}"/>
          </ac:picMkLst>
        </pc:picChg>
        <pc:picChg chg="add mod">
          <ac:chgData name="Margareta Kovač" userId="4b750b67-3907-431a-a043-6360e859107d" providerId="ADAL" clId="{084A2684-2295-4535-AAE3-E26A59E147F8}" dt="2025-08-22T09:23:29.401" v="383" actId="1076"/>
          <ac:picMkLst>
            <pc:docMk/>
            <pc:sldMk cId="0" sldId="263"/>
            <ac:picMk id="11" creationId="{223DEA46-D501-8681-8BE9-78FB129ED13F}"/>
          </ac:picMkLst>
        </pc:picChg>
        <pc:picChg chg="add del mod">
          <ac:chgData name="Margareta Kovač" userId="4b750b67-3907-431a-a043-6360e859107d" providerId="ADAL" clId="{084A2684-2295-4535-AAE3-E26A59E147F8}" dt="2025-08-22T09:19:35.120" v="239" actId="1076"/>
          <ac:picMkLst>
            <pc:docMk/>
            <pc:sldMk cId="0" sldId="263"/>
            <ac:picMk id="727" creationId="{00000000-0000-0000-0000-000000000000}"/>
          </ac:picMkLst>
        </pc:picChg>
        <pc:picChg chg="mod">
          <ac:chgData name="Margareta Kovač" userId="4b750b67-3907-431a-a043-6360e859107d" providerId="ADAL" clId="{084A2684-2295-4535-AAE3-E26A59E147F8}" dt="2025-08-22T09:23:25.099" v="382" actId="1076"/>
          <ac:picMkLst>
            <pc:docMk/>
            <pc:sldMk cId="0" sldId="263"/>
            <ac:picMk id="728" creationId="{00000000-0000-0000-0000-000000000000}"/>
          </ac:picMkLst>
        </pc:picChg>
        <pc:picChg chg="mod">
          <ac:chgData name="Margareta Kovač" userId="4b750b67-3907-431a-a043-6360e859107d" providerId="ADAL" clId="{084A2684-2295-4535-AAE3-E26A59E147F8}" dt="2025-08-22T09:19:32.594" v="238" actId="1076"/>
          <ac:picMkLst>
            <pc:docMk/>
            <pc:sldMk cId="0" sldId="263"/>
            <ac:picMk id="734" creationId="{00000000-0000-0000-0000-000000000000}"/>
          </ac:picMkLst>
        </pc:picChg>
      </pc:sldChg>
      <pc:sldChg chg="del ord">
        <pc:chgData name="Margareta Kovač" userId="4b750b67-3907-431a-a043-6360e859107d" providerId="ADAL" clId="{084A2684-2295-4535-AAE3-E26A59E147F8}" dt="2025-08-22T13:12:49.362" v="6856" actId="47"/>
        <pc:sldMkLst>
          <pc:docMk/>
          <pc:sldMk cId="0" sldId="264"/>
        </pc:sldMkLst>
      </pc:sldChg>
      <pc:sldChg chg="del">
        <pc:chgData name="Margareta Kovač" userId="4b750b67-3907-431a-a043-6360e859107d" providerId="ADAL" clId="{084A2684-2295-4535-AAE3-E26A59E147F8}" dt="2025-08-22T13:12:52.319" v="6861" actId="47"/>
        <pc:sldMkLst>
          <pc:docMk/>
          <pc:sldMk cId="0" sldId="265"/>
        </pc:sldMkLst>
      </pc:sldChg>
      <pc:sldChg chg="del">
        <pc:chgData name="Margareta Kovač" userId="4b750b67-3907-431a-a043-6360e859107d" providerId="ADAL" clId="{084A2684-2295-4535-AAE3-E26A59E147F8}" dt="2025-08-22T13:12:53.307" v="6863" actId="47"/>
        <pc:sldMkLst>
          <pc:docMk/>
          <pc:sldMk cId="0" sldId="266"/>
        </pc:sldMkLst>
      </pc:sldChg>
      <pc:sldChg chg="addSp delSp modSp mod ord delAnim">
        <pc:chgData name="Margareta Kovač" userId="4b750b67-3907-431a-a043-6360e859107d" providerId="ADAL" clId="{084A2684-2295-4535-AAE3-E26A59E147F8}" dt="2025-08-22T11:57:51.869" v="3089" actId="14100"/>
        <pc:sldMkLst>
          <pc:docMk/>
          <pc:sldMk cId="0" sldId="267"/>
        </pc:sldMkLst>
        <pc:spChg chg="add del mod">
          <ac:chgData name="Margareta Kovač" userId="4b750b67-3907-431a-a043-6360e859107d" providerId="ADAL" clId="{084A2684-2295-4535-AAE3-E26A59E147F8}" dt="2025-08-22T11:51:17.784" v="3023" actId="478"/>
          <ac:spMkLst>
            <pc:docMk/>
            <pc:sldMk cId="0" sldId="267"/>
            <ac:spMk id="3" creationId="{275FEA37-6343-48C7-A740-67866F06AF8A}"/>
          </ac:spMkLst>
        </pc:spChg>
        <pc:spChg chg="add del mod">
          <ac:chgData name="Margareta Kovač" userId="4b750b67-3907-431a-a043-6360e859107d" providerId="ADAL" clId="{084A2684-2295-4535-AAE3-E26A59E147F8}" dt="2025-08-22T11:51:24.752" v="3026" actId="478"/>
          <ac:spMkLst>
            <pc:docMk/>
            <pc:sldMk cId="0" sldId="267"/>
            <ac:spMk id="5" creationId="{EFA2CB40-EFEE-DCA7-7A92-F90DF5D85CB4}"/>
          </ac:spMkLst>
        </pc:spChg>
        <pc:spChg chg="add del mod">
          <ac:chgData name="Margareta Kovač" userId="4b750b67-3907-431a-a043-6360e859107d" providerId="ADAL" clId="{084A2684-2295-4535-AAE3-E26A59E147F8}" dt="2025-08-22T11:56:31.429" v="3073" actId="478"/>
          <ac:spMkLst>
            <pc:docMk/>
            <pc:sldMk cId="0" sldId="267"/>
            <ac:spMk id="7" creationId="{7100BF80-9A40-3190-2C1A-051035D7BE28}"/>
          </ac:spMkLst>
        </pc:spChg>
        <pc:spChg chg="mod">
          <ac:chgData name="Margareta Kovač" userId="4b750b67-3907-431a-a043-6360e859107d" providerId="ADAL" clId="{084A2684-2295-4535-AAE3-E26A59E147F8}" dt="2025-08-22T11:56:32.692" v="3074"/>
          <ac:spMkLst>
            <pc:docMk/>
            <pc:sldMk cId="0" sldId="267"/>
            <ac:spMk id="9" creationId="{72476119-36FB-EBFE-B886-17770112D44B}"/>
          </ac:spMkLst>
        </pc:spChg>
        <pc:spChg chg="mod">
          <ac:chgData name="Margareta Kovač" userId="4b750b67-3907-431a-a043-6360e859107d" providerId="ADAL" clId="{084A2684-2295-4535-AAE3-E26A59E147F8}" dt="2025-08-22T11:56:32.692" v="3074"/>
          <ac:spMkLst>
            <pc:docMk/>
            <pc:sldMk cId="0" sldId="267"/>
            <ac:spMk id="10" creationId="{2BCC8D13-42E3-AB37-382E-DC8B6271C638}"/>
          </ac:spMkLst>
        </pc:spChg>
        <pc:spChg chg="mod">
          <ac:chgData name="Margareta Kovač" userId="4b750b67-3907-431a-a043-6360e859107d" providerId="ADAL" clId="{084A2684-2295-4535-AAE3-E26A59E147F8}" dt="2025-08-22T11:56:32.692" v="3074"/>
          <ac:spMkLst>
            <pc:docMk/>
            <pc:sldMk cId="0" sldId="267"/>
            <ac:spMk id="11" creationId="{C724A4E6-C80C-9165-FCD0-0F6432A5E6EE}"/>
          </ac:spMkLst>
        </pc:spChg>
        <pc:spChg chg="mod">
          <ac:chgData name="Margareta Kovač" userId="4b750b67-3907-431a-a043-6360e859107d" providerId="ADAL" clId="{084A2684-2295-4535-AAE3-E26A59E147F8}" dt="2025-08-22T11:56:32.692" v="3074"/>
          <ac:spMkLst>
            <pc:docMk/>
            <pc:sldMk cId="0" sldId="267"/>
            <ac:spMk id="12" creationId="{D58C80E6-4872-72BA-76A3-9D578B3602C6}"/>
          </ac:spMkLst>
        </pc:spChg>
        <pc:spChg chg="mod">
          <ac:chgData name="Margareta Kovač" userId="4b750b67-3907-431a-a043-6360e859107d" providerId="ADAL" clId="{084A2684-2295-4535-AAE3-E26A59E147F8}" dt="2025-08-22T11:56:32.692" v="3074"/>
          <ac:spMkLst>
            <pc:docMk/>
            <pc:sldMk cId="0" sldId="267"/>
            <ac:spMk id="13" creationId="{052185EF-A409-0420-3848-550E320AAAD0}"/>
          </ac:spMkLst>
        </pc:spChg>
        <pc:spChg chg="mod">
          <ac:chgData name="Margareta Kovač" userId="4b750b67-3907-431a-a043-6360e859107d" providerId="ADAL" clId="{084A2684-2295-4535-AAE3-E26A59E147F8}" dt="2025-08-22T11:56:32.692" v="3074"/>
          <ac:spMkLst>
            <pc:docMk/>
            <pc:sldMk cId="0" sldId="267"/>
            <ac:spMk id="14" creationId="{A036DC42-E1BD-3ECC-4F65-D3467A0696B0}"/>
          </ac:spMkLst>
        </pc:spChg>
        <pc:spChg chg="mod">
          <ac:chgData name="Margareta Kovač" userId="4b750b67-3907-431a-a043-6360e859107d" providerId="ADAL" clId="{084A2684-2295-4535-AAE3-E26A59E147F8}" dt="2025-08-22T11:56:32.692" v="3074"/>
          <ac:spMkLst>
            <pc:docMk/>
            <pc:sldMk cId="0" sldId="267"/>
            <ac:spMk id="15" creationId="{25CC4485-B1E7-8DDC-9C4C-A6B052881D86}"/>
          </ac:spMkLst>
        </pc:spChg>
        <pc:spChg chg="mod">
          <ac:chgData name="Margareta Kovač" userId="4b750b67-3907-431a-a043-6360e859107d" providerId="ADAL" clId="{084A2684-2295-4535-AAE3-E26A59E147F8}" dt="2025-08-22T11:56:32.692" v="3074"/>
          <ac:spMkLst>
            <pc:docMk/>
            <pc:sldMk cId="0" sldId="267"/>
            <ac:spMk id="16" creationId="{6BF1EDA1-1B70-4D21-9BFD-87281D1604AB}"/>
          </ac:spMkLst>
        </pc:spChg>
        <pc:spChg chg="mod">
          <ac:chgData name="Margareta Kovač" userId="4b750b67-3907-431a-a043-6360e859107d" providerId="ADAL" clId="{084A2684-2295-4535-AAE3-E26A59E147F8}" dt="2025-08-22T11:56:32.692" v="3074"/>
          <ac:spMkLst>
            <pc:docMk/>
            <pc:sldMk cId="0" sldId="267"/>
            <ac:spMk id="17" creationId="{4AF42598-23A0-76FA-E752-A960F418D3FC}"/>
          </ac:spMkLst>
        </pc:spChg>
        <pc:spChg chg="mod">
          <ac:chgData name="Margareta Kovač" userId="4b750b67-3907-431a-a043-6360e859107d" providerId="ADAL" clId="{084A2684-2295-4535-AAE3-E26A59E147F8}" dt="2025-08-22T11:57:51.869" v="3089" actId="14100"/>
          <ac:spMkLst>
            <pc:docMk/>
            <pc:sldMk cId="0" sldId="267"/>
            <ac:spMk id="21" creationId="{E0DC7BDD-C994-894F-3A3A-2D192A7396E9}"/>
          </ac:spMkLst>
        </pc:spChg>
        <pc:spChg chg="add mod">
          <ac:chgData name="Margareta Kovač" userId="4b750b67-3907-431a-a043-6360e859107d" providerId="ADAL" clId="{084A2684-2295-4535-AAE3-E26A59E147F8}" dt="2025-08-22T11:56:32.692" v="3074"/>
          <ac:spMkLst>
            <pc:docMk/>
            <pc:sldMk cId="0" sldId="267"/>
            <ac:spMk id="22" creationId="{0B154C14-4D1E-47E9-775E-73B4FD6CC970}"/>
          </ac:spMkLst>
        </pc:spChg>
        <pc:spChg chg="del mod">
          <ac:chgData name="Margareta Kovač" userId="4b750b67-3907-431a-a043-6360e859107d" providerId="ADAL" clId="{084A2684-2295-4535-AAE3-E26A59E147F8}" dt="2025-08-22T11:56:27.682" v="3072" actId="478"/>
          <ac:spMkLst>
            <pc:docMk/>
            <pc:sldMk cId="0" sldId="267"/>
            <ac:spMk id="802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11:51:15.124" v="3022" actId="478"/>
          <ac:spMkLst>
            <pc:docMk/>
            <pc:sldMk cId="0" sldId="267"/>
            <ac:spMk id="803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11:51:19.595" v="3024" actId="478"/>
          <ac:spMkLst>
            <pc:docMk/>
            <pc:sldMk cId="0" sldId="267"/>
            <ac:spMk id="804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11:51:05.046" v="3015" actId="478"/>
          <ac:spMkLst>
            <pc:docMk/>
            <pc:sldMk cId="0" sldId="267"/>
            <ac:spMk id="806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11:51:06.071" v="3016" actId="478"/>
          <ac:spMkLst>
            <pc:docMk/>
            <pc:sldMk cId="0" sldId="267"/>
            <ac:spMk id="807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11:51:04.186" v="3014" actId="478"/>
          <ac:spMkLst>
            <pc:docMk/>
            <pc:sldMk cId="0" sldId="267"/>
            <ac:spMk id="808" creationId="{00000000-0000-0000-0000-000000000000}"/>
          </ac:spMkLst>
        </pc:spChg>
        <pc:grpChg chg="del">
          <ac:chgData name="Margareta Kovač" userId="4b750b67-3907-431a-a043-6360e859107d" providerId="ADAL" clId="{084A2684-2295-4535-AAE3-E26A59E147F8}" dt="2025-08-22T11:51:11.750" v="3019" actId="478"/>
          <ac:grpSpMkLst>
            <pc:docMk/>
            <pc:sldMk cId="0" sldId="267"/>
            <ac:grpSpMk id="809" creationId="{00000000-0000-0000-0000-000000000000}"/>
          </ac:grpSpMkLst>
        </pc:grpChg>
        <pc:picChg chg="del">
          <ac:chgData name="Margareta Kovač" userId="4b750b67-3907-431a-a043-6360e859107d" providerId="ADAL" clId="{084A2684-2295-4535-AAE3-E26A59E147F8}" dt="2025-08-22T11:51:23.976" v="3025" actId="478"/>
          <ac:picMkLst>
            <pc:docMk/>
            <pc:sldMk cId="0" sldId="267"/>
            <ac:picMk id="801" creationId="{00000000-0000-0000-0000-000000000000}"/>
          </ac:picMkLst>
        </pc:picChg>
        <pc:picChg chg="del">
          <ac:chgData name="Margareta Kovač" userId="4b750b67-3907-431a-a043-6360e859107d" providerId="ADAL" clId="{084A2684-2295-4535-AAE3-E26A59E147F8}" dt="2025-08-22T11:51:11.122" v="3018" actId="478"/>
          <ac:picMkLst>
            <pc:docMk/>
            <pc:sldMk cId="0" sldId="267"/>
            <ac:picMk id="813" creationId="{00000000-0000-0000-0000-000000000000}"/>
          </ac:picMkLst>
        </pc:picChg>
        <pc:picChg chg="del">
          <ac:chgData name="Margareta Kovač" userId="4b750b67-3907-431a-a043-6360e859107d" providerId="ADAL" clId="{084A2684-2295-4535-AAE3-E26A59E147F8}" dt="2025-08-22T11:51:12.478" v="3020" actId="478"/>
          <ac:picMkLst>
            <pc:docMk/>
            <pc:sldMk cId="0" sldId="267"/>
            <ac:picMk id="814" creationId="{00000000-0000-0000-0000-000000000000}"/>
          </ac:picMkLst>
        </pc:picChg>
        <pc:picChg chg="del">
          <ac:chgData name="Margareta Kovač" userId="4b750b67-3907-431a-a043-6360e859107d" providerId="ADAL" clId="{084A2684-2295-4535-AAE3-E26A59E147F8}" dt="2025-08-22T11:51:13.196" v="3021" actId="478"/>
          <ac:picMkLst>
            <pc:docMk/>
            <pc:sldMk cId="0" sldId="267"/>
            <ac:picMk id="815" creationId="{00000000-0000-0000-0000-000000000000}"/>
          </ac:picMkLst>
        </pc:picChg>
      </pc:sldChg>
      <pc:sldChg chg="del">
        <pc:chgData name="Margareta Kovač" userId="4b750b67-3907-431a-a043-6360e859107d" providerId="ADAL" clId="{084A2684-2295-4535-AAE3-E26A59E147F8}" dt="2025-08-22T13:12:54.603" v="6864" actId="47"/>
        <pc:sldMkLst>
          <pc:docMk/>
          <pc:sldMk cId="0" sldId="268"/>
        </pc:sldMkLst>
      </pc:sldChg>
      <pc:sldChg chg="del">
        <pc:chgData name="Margareta Kovač" userId="4b750b67-3907-431a-a043-6360e859107d" providerId="ADAL" clId="{084A2684-2295-4535-AAE3-E26A59E147F8}" dt="2025-08-22T13:12:55.533" v="6865" actId="47"/>
        <pc:sldMkLst>
          <pc:docMk/>
          <pc:sldMk cId="0" sldId="269"/>
        </pc:sldMkLst>
      </pc:sldChg>
      <pc:sldChg chg="del">
        <pc:chgData name="Margareta Kovač" userId="4b750b67-3907-431a-a043-6360e859107d" providerId="ADAL" clId="{084A2684-2295-4535-AAE3-E26A59E147F8}" dt="2025-08-22T13:12:56.144" v="6866" actId="47"/>
        <pc:sldMkLst>
          <pc:docMk/>
          <pc:sldMk cId="0" sldId="270"/>
        </pc:sldMkLst>
      </pc:sldChg>
      <pc:sldChg chg="del">
        <pc:chgData name="Margareta Kovač" userId="4b750b67-3907-431a-a043-6360e859107d" providerId="ADAL" clId="{084A2684-2295-4535-AAE3-E26A59E147F8}" dt="2025-08-22T13:12:56.526" v="6867" actId="47"/>
        <pc:sldMkLst>
          <pc:docMk/>
          <pc:sldMk cId="0" sldId="271"/>
        </pc:sldMkLst>
      </pc:sldChg>
      <pc:sldChg chg="del">
        <pc:chgData name="Margareta Kovač" userId="4b750b67-3907-431a-a043-6360e859107d" providerId="ADAL" clId="{084A2684-2295-4535-AAE3-E26A59E147F8}" dt="2025-08-22T13:12:56.788" v="6868" actId="47"/>
        <pc:sldMkLst>
          <pc:docMk/>
          <pc:sldMk cId="0" sldId="272"/>
        </pc:sldMkLst>
      </pc:sldChg>
      <pc:sldChg chg="del">
        <pc:chgData name="Margareta Kovač" userId="4b750b67-3907-431a-a043-6360e859107d" providerId="ADAL" clId="{084A2684-2295-4535-AAE3-E26A59E147F8}" dt="2025-08-22T13:12:57.113" v="6869" actId="47"/>
        <pc:sldMkLst>
          <pc:docMk/>
          <pc:sldMk cId="0" sldId="273"/>
        </pc:sldMkLst>
      </pc:sldChg>
      <pc:sldChg chg="del">
        <pc:chgData name="Margareta Kovač" userId="4b750b67-3907-431a-a043-6360e859107d" providerId="ADAL" clId="{084A2684-2295-4535-AAE3-E26A59E147F8}" dt="2025-08-22T13:12:57.513" v="6870" actId="47"/>
        <pc:sldMkLst>
          <pc:docMk/>
          <pc:sldMk cId="0" sldId="274"/>
        </pc:sldMkLst>
      </pc:sldChg>
      <pc:sldChg chg="del">
        <pc:chgData name="Margareta Kovač" userId="4b750b67-3907-431a-a043-6360e859107d" providerId="ADAL" clId="{084A2684-2295-4535-AAE3-E26A59E147F8}" dt="2025-08-22T13:12:58.325" v="6871" actId="47"/>
        <pc:sldMkLst>
          <pc:docMk/>
          <pc:sldMk cId="0" sldId="275"/>
        </pc:sldMkLst>
      </pc:sldChg>
      <pc:sldChg chg="del">
        <pc:chgData name="Margareta Kovač" userId="4b750b67-3907-431a-a043-6360e859107d" providerId="ADAL" clId="{084A2684-2295-4535-AAE3-E26A59E147F8}" dt="2025-08-22T13:12:58.826" v="6872" actId="47"/>
        <pc:sldMkLst>
          <pc:docMk/>
          <pc:sldMk cId="0" sldId="276"/>
        </pc:sldMkLst>
      </pc:sldChg>
      <pc:sldChg chg="del">
        <pc:chgData name="Margareta Kovač" userId="4b750b67-3907-431a-a043-6360e859107d" providerId="ADAL" clId="{084A2684-2295-4535-AAE3-E26A59E147F8}" dt="2025-08-22T13:12:59.280" v="6873" actId="47"/>
        <pc:sldMkLst>
          <pc:docMk/>
          <pc:sldMk cId="0" sldId="277"/>
        </pc:sldMkLst>
      </pc:sldChg>
      <pc:sldChg chg="del">
        <pc:chgData name="Margareta Kovač" userId="4b750b67-3907-431a-a043-6360e859107d" providerId="ADAL" clId="{084A2684-2295-4535-AAE3-E26A59E147F8}" dt="2025-08-22T13:12:59.704" v="6874" actId="47"/>
        <pc:sldMkLst>
          <pc:docMk/>
          <pc:sldMk cId="0" sldId="278"/>
        </pc:sldMkLst>
      </pc:sldChg>
      <pc:sldChg chg="del">
        <pc:chgData name="Margareta Kovač" userId="4b750b67-3907-431a-a043-6360e859107d" providerId="ADAL" clId="{084A2684-2295-4535-AAE3-E26A59E147F8}" dt="2025-08-22T13:13:00.270" v="6875" actId="47"/>
        <pc:sldMkLst>
          <pc:docMk/>
          <pc:sldMk cId="0" sldId="279"/>
        </pc:sldMkLst>
      </pc:sldChg>
      <pc:sldChg chg="del">
        <pc:chgData name="Margareta Kovač" userId="4b750b67-3907-431a-a043-6360e859107d" providerId="ADAL" clId="{084A2684-2295-4535-AAE3-E26A59E147F8}" dt="2025-08-22T13:13:00.820" v="6876" actId="47"/>
        <pc:sldMkLst>
          <pc:docMk/>
          <pc:sldMk cId="0" sldId="280"/>
        </pc:sldMkLst>
      </pc:sldChg>
      <pc:sldChg chg="addSp delSp modSp mod ord modNotesTx">
        <pc:chgData name="Margareta Kovač" userId="4b750b67-3907-431a-a043-6360e859107d" providerId="ADAL" clId="{084A2684-2295-4535-AAE3-E26A59E147F8}" dt="2025-08-22T11:29:53.598" v="2635" actId="113"/>
        <pc:sldMkLst>
          <pc:docMk/>
          <pc:sldMk cId="0" sldId="281"/>
        </pc:sldMkLst>
        <pc:spChg chg="mod topLvl">
          <ac:chgData name="Margareta Kovač" userId="4b750b67-3907-431a-a043-6360e859107d" providerId="ADAL" clId="{084A2684-2295-4535-AAE3-E26A59E147F8}" dt="2025-08-22T09:53:20.390" v="1814" actId="478"/>
          <ac:spMkLst>
            <pc:docMk/>
            <pc:sldMk cId="0" sldId="281"/>
            <ac:spMk id="3" creationId="{686AF56C-15A8-EBA6-3E3F-6F2BBFA325D6}"/>
          </ac:spMkLst>
        </pc:spChg>
        <pc:spChg chg="del mod topLvl">
          <ac:chgData name="Margareta Kovač" userId="4b750b67-3907-431a-a043-6360e859107d" providerId="ADAL" clId="{084A2684-2295-4535-AAE3-E26A59E147F8}" dt="2025-08-22T09:53:20.390" v="1814" actId="478"/>
          <ac:spMkLst>
            <pc:docMk/>
            <pc:sldMk cId="0" sldId="281"/>
            <ac:spMk id="4" creationId="{B7D06BCB-E1AF-900D-95B6-853CE13C516B}"/>
          </ac:spMkLst>
        </pc:spChg>
        <pc:spChg chg="add mod">
          <ac:chgData name="Margareta Kovač" userId="4b750b67-3907-431a-a043-6360e859107d" providerId="ADAL" clId="{084A2684-2295-4535-AAE3-E26A59E147F8}" dt="2025-08-22T10:19:23.680" v="1991" actId="1076"/>
          <ac:spMkLst>
            <pc:docMk/>
            <pc:sldMk cId="0" sldId="281"/>
            <ac:spMk id="18" creationId="{1682C391-B651-8035-61DA-D4DFCFBCA7F4}"/>
          </ac:spMkLst>
        </pc:spChg>
        <pc:spChg chg="add mod">
          <ac:chgData name="Margareta Kovač" userId="4b750b67-3907-431a-a043-6360e859107d" providerId="ADAL" clId="{084A2684-2295-4535-AAE3-E26A59E147F8}" dt="2025-08-22T11:29:53.598" v="2635" actId="113"/>
          <ac:spMkLst>
            <pc:docMk/>
            <pc:sldMk cId="0" sldId="281"/>
            <ac:spMk id="23" creationId="{F76F8E58-5748-645C-F100-A099E4EFB1C7}"/>
          </ac:spMkLst>
        </pc:spChg>
        <pc:spChg chg="add mod ord">
          <ac:chgData name="Margareta Kovač" userId="4b750b67-3907-431a-a043-6360e859107d" providerId="ADAL" clId="{084A2684-2295-4535-AAE3-E26A59E147F8}" dt="2025-08-22T11:29:10.098" v="2626" actId="1076"/>
          <ac:spMkLst>
            <pc:docMk/>
            <pc:sldMk cId="0" sldId="281"/>
            <ac:spMk id="24" creationId="{36A8A9E6-1D7D-A9B6-590F-C8FE88E20FEF}"/>
          </ac:spMkLst>
        </pc:spChg>
        <pc:spChg chg="mod">
          <ac:chgData name="Margareta Kovač" userId="4b750b67-3907-431a-a043-6360e859107d" providerId="ADAL" clId="{084A2684-2295-4535-AAE3-E26A59E147F8}" dt="2025-08-22T09:29:38.865" v="536" actId="20577"/>
          <ac:spMkLst>
            <pc:docMk/>
            <pc:sldMk cId="0" sldId="281"/>
            <ac:spMk id="1129" creationId="{00000000-0000-0000-0000-000000000000}"/>
          </ac:spMkLst>
        </pc:spChg>
        <pc:spChg chg="mod">
          <ac:chgData name="Margareta Kovač" userId="4b750b67-3907-431a-a043-6360e859107d" providerId="ADAL" clId="{084A2684-2295-4535-AAE3-E26A59E147F8}" dt="2025-08-22T09:39:37.385" v="1322" actId="255"/>
          <ac:spMkLst>
            <pc:docMk/>
            <pc:sldMk cId="0" sldId="281"/>
            <ac:spMk id="1131" creationId="{00000000-0000-0000-0000-000000000000}"/>
          </ac:spMkLst>
        </pc:spChg>
        <pc:spChg chg="mod">
          <ac:chgData name="Margareta Kovač" userId="4b750b67-3907-431a-a043-6360e859107d" providerId="ADAL" clId="{084A2684-2295-4535-AAE3-E26A59E147F8}" dt="2025-08-22T09:35:48.108" v="984" actId="120"/>
          <ac:spMkLst>
            <pc:docMk/>
            <pc:sldMk cId="0" sldId="281"/>
            <ac:spMk id="1132" creationId="{00000000-0000-0000-0000-000000000000}"/>
          </ac:spMkLst>
        </pc:spChg>
        <pc:spChg chg="mod">
          <ac:chgData name="Margareta Kovač" userId="4b750b67-3907-431a-a043-6360e859107d" providerId="ADAL" clId="{084A2684-2295-4535-AAE3-E26A59E147F8}" dt="2025-08-22T10:19:18.415" v="1990" actId="14100"/>
          <ac:spMkLst>
            <pc:docMk/>
            <pc:sldMk cId="0" sldId="281"/>
            <ac:spMk id="1133" creationId="{00000000-0000-0000-0000-000000000000}"/>
          </ac:spMkLst>
        </pc:spChg>
        <pc:spChg chg="mod">
          <ac:chgData name="Margareta Kovač" userId="4b750b67-3907-431a-a043-6360e859107d" providerId="ADAL" clId="{084A2684-2295-4535-AAE3-E26A59E147F8}" dt="2025-08-22T10:19:33.237" v="1992" actId="1076"/>
          <ac:spMkLst>
            <pc:docMk/>
            <pc:sldMk cId="0" sldId="281"/>
            <ac:spMk id="1134" creationId="{00000000-0000-0000-0000-000000000000}"/>
          </ac:spMkLst>
        </pc:spChg>
        <pc:spChg chg="add del mod">
          <ac:chgData name="Margareta Kovač" userId="4b750b67-3907-431a-a043-6360e859107d" providerId="ADAL" clId="{084A2684-2295-4535-AAE3-E26A59E147F8}" dt="2025-08-22T10:19:08.161" v="1988" actId="478"/>
          <ac:spMkLst>
            <pc:docMk/>
            <pc:sldMk cId="0" sldId="281"/>
            <ac:spMk id="1135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09:47:00.399" v="1398" actId="478"/>
          <ac:spMkLst>
            <pc:docMk/>
            <pc:sldMk cId="0" sldId="281"/>
            <ac:spMk id="1136" creationId="{00000000-0000-0000-0000-000000000000}"/>
          </ac:spMkLst>
        </pc:spChg>
        <pc:spChg chg="del mod">
          <ac:chgData name="Margareta Kovač" userId="4b750b67-3907-431a-a043-6360e859107d" providerId="ADAL" clId="{084A2684-2295-4535-AAE3-E26A59E147F8}" dt="2025-08-22T09:46:56.755" v="1396" actId="478"/>
          <ac:spMkLst>
            <pc:docMk/>
            <pc:sldMk cId="0" sldId="281"/>
            <ac:spMk id="1137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09:46:58.383" v="1397" actId="478"/>
          <ac:spMkLst>
            <pc:docMk/>
            <pc:sldMk cId="0" sldId="281"/>
            <ac:spMk id="1138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09:41:58.441" v="1344" actId="478"/>
          <ac:spMkLst>
            <pc:docMk/>
            <pc:sldMk cId="0" sldId="281"/>
            <ac:spMk id="1143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09:29:25.527" v="494" actId="478"/>
          <ac:spMkLst>
            <pc:docMk/>
            <pc:sldMk cId="0" sldId="281"/>
            <ac:spMk id="1173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09:29:26.396" v="495" actId="478"/>
          <ac:spMkLst>
            <pc:docMk/>
            <pc:sldMk cId="0" sldId="281"/>
            <ac:spMk id="1174" creationId="{00000000-0000-0000-0000-000000000000}"/>
          </ac:spMkLst>
        </pc:spChg>
        <pc:spChg chg="del">
          <ac:chgData name="Margareta Kovač" userId="4b750b67-3907-431a-a043-6360e859107d" providerId="ADAL" clId="{084A2684-2295-4535-AAE3-E26A59E147F8}" dt="2025-08-22T09:29:24.614" v="493" actId="478"/>
          <ac:spMkLst>
            <pc:docMk/>
            <pc:sldMk cId="0" sldId="281"/>
            <ac:spMk id="1175" creationId="{00000000-0000-0000-0000-000000000000}"/>
          </ac:spMkLst>
        </pc:spChg>
        <pc:grpChg chg="add del mod ord">
          <ac:chgData name="Margareta Kovač" userId="4b750b67-3907-431a-a043-6360e859107d" providerId="ADAL" clId="{084A2684-2295-4535-AAE3-E26A59E147F8}" dt="2025-08-22T09:53:20.390" v="1814" actId="478"/>
          <ac:grpSpMkLst>
            <pc:docMk/>
            <pc:sldMk cId="0" sldId="281"/>
            <ac:grpSpMk id="2" creationId="{80AAE5B1-037C-50DA-547F-380137D12ACC}"/>
          </ac:grpSpMkLst>
        </pc:grpChg>
        <pc:grpChg chg="del">
          <ac:chgData name="Margareta Kovač" userId="4b750b67-3907-431a-a043-6360e859107d" providerId="ADAL" clId="{084A2684-2295-4535-AAE3-E26A59E147F8}" dt="2025-08-22T09:31:46.167" v="555" actId="478"/>
          <ac:grpSpMkLst>
            <pc:docMk/>
            <pc:sldMk cId="0" sldId="281"/>
            <ac:grpSpMk id="1144" creationId="{00000000-0000-0000-0000-000000000000}"/>
          </ac:grpSpMkLst>
        </pc:grpChg>
        <pc:grpChg chg="del">
          <ac:chgData name="Margareta Kovač" userId="4b750b67-3907-431a-a043-6360e859107d" providerId="ADAL" clId="{084A2684-2295-4535-AAE3-E26A59E147F8}" dt="2025-08-22T09:35:22.804" v="978" actId="478"/>
          <ac:grpSpMkLst>
            <pc:docMk/>
            <pc:sldMk cId="0" sldId="281"/>
            <ac:grpSpMk id="1155" creationId="{00000000-0000-0000-0000-000000000000}"/>
          </ac:grpSpMkLst>
        </pc:grpChg>
        <pc:grpChg chg="del">
          <ac:chgData name="Margareta Kovač" userId="4b750b67-3907-431a-a043-6360e859107d" providerId="ADAL" clId="{084A2684-2295-4535-AAE3-E26A59E147F8}" dt="2025-08-22T09:39:17.631" v="1318" actId="478"/>
          <ac:grpSpMkLst>
            <pc:docMk/>
            <pc:sldMk cId="0" sldId="281"/>
            <ac:grpSpMk id="1159" creationId="{00000000-0000-0000-0000-000000000000}"/>
          </ac:grpSpMkLst>
        </pc:grpChg>
        <pc:grpChg chg="add del mod">
          <ac:chgData name="Margareta Kovač" userId="4b750b67-3907-431a-a043-6360e859107d" providerId="ADAL" clId="{084A2684-2295-4535-AAE3-E26A59E147F8}" dt="2025-08-22T09:48:13.734" v="1459" actId="1076"/>
          <ac:grpSpMkLst>
            <pc:docMk/>
            <pc:sldMk cId="0" sldId="281"/>
            <ac:grpSpMk id="1167" creationId="{00000000-0000-0000-0000-000000000000}"/>
          </ac:grpSpMkLst>
        </pc:grpChg>
        <pc:picChg chg="add del mod">
          <ac:chgData name="Margareta Kovač" userId="4b750b67-3907-431a-a043-6360e859107d" providerId="ADAL" clId="{084A2684-2295-4535-AAE3-E26A59E147F8}" dt="2025-08-22T09:31:41.736" v="554" actId="478"/>
          <ac:picMkLst>
            <pc:docMk/>
            <pc:sldMk cId="0" sldId="281"/>
            <ac:picMk id="5" creationId="{F80CD8E1-5128-8233-057C-A027F8CC11A2}"/>
          </ac:picMkLst>
        </pc:picChg>
        <pc:picChg chg="add mod ord">
          <ac:chgData name="Margareta Kovač" userId="4b750b67-3907-431a-a043-6360e859107d" providerId="ADAL" clId="{084A2684-2295-4535-AAE3-E26A59E147F8}" dt="2025-08-22T09:48:26.981" v="1462" actId="1076"/>
          <ac:picMkLst>
            <pc:docMk/>
            <pc:sldMk cId="0" sldId="281"/>
            <ac:picMk id="6" creationId="{E2465C60-12AB-1F4A-093C-C3C17C5F7774}"/>
          </ac:picMkLst>
        </pc:picChg>
        <pc:picChg chg="add del mod">
          <ac:chgData name="Margareta Kovač" userId="4b750b67-3907-431a-a043-6360e859107d" providerId="ADAL" clId="{084A2684-2295-4535-AAE3-E26A59E147F8}" dt="2025-08-22T09:44:06.397" v="1365" actId="478"/>
          <ac:picMkLst>
            <pc:docMk/>
            <pc:sldMk cId="0" sldId="281"/>
            <ac:picMk id="7" creationId="{99C5BBC0-5F61-B4A5-CB48-60A4460D3173}"/>
          </ac:picMkLst>
        </pc:picChg>
        <pc:picChg chg="add mod">
          <ac:chgData name="Margareta Kovač" userId="4b750b67-3907-431a-a043-6360e859107d" providerId="ADAL" clId="{084A2684-2295-4535-AAE3-E26A59E147F8}" dt="2025-08-22T09:48:33.479" v="1463" actId="14100"/>
          <ac:picMkLst>
            <pc:docMk/>
            <pc:sldMk cId="0" sldId="281"/>
            <ac:picMk id="8" creationId="{9FBCFDC1-5D12-2BD7-ECC3-948DC1E83549}"/>
          </ac:picMkLst>
        </pc:picChg>
        <pc:picChg chg="add del mod">
          <ac:chgData name="Margareta Kovač" userId="4b750b67-3907-431a-a043-6360e859107d" providerId="ADAL" clId="{084A2684-2295-4535-AAE3-E26A59E147F8}" dt="2025-08-22T09:49:53.990" v="1544" actId="478"/>
          <ac:picMkLst>
            <pc:docMk/>
            <pc:sldMk cId="0" sldId="281"/>
            <ac:picMk id="17" creationId="{E477A075-7013-6620-B7C4-245F7861AC39}"/>
          </ac:picMkLst>
        </pc:picChg>
        <pc:picChg chg="add del mod">
          <ac:chgData name="Margareta Kovač" userId="4b750b67-3907-431a-a043-6360e859107d" providerId="ADAL" clId="{084A2684-2295-4535-AAE3-E26A59E147F8}" dt="2025-08-22T09:48:16.638" v="1460" actId="1076"/>
          <ac:picMkLst>
            <pc:docMk/>
            <pc:sldMk cId="0" sldId="281"/>
            <ac:picMk id="1130" creationId="{00000000-0000-0000-0000-000000000000}"/>
          </ac:picMkLst>
        </pc:picChg>
        <pc:picChg chg="del">
          <ac:chgData name="Margareta Kovač" userId="4b750b67-3907-431a-a043-6360e859107d" providerId="ADAL" clId="{084A2684-2295-4535-AAE3-E26A59E147F8}" dt="2025-08-22T09:35:20.898" v="977" actId="478"/>
          <ac:picMkLst>
            <pc:docMk/>
            <pc:sldMk cId="0" sldId="281"/>
            <ac:picMk id="1139" creationId="{00000000-0000-0000-0000-000000000000}"/>
          </ac:picMkLst>
        </pc:picChg>
        <pc:picChg chg="del mod">
          <ac:chgData name="Margareta Kovač" userId="4b750b67-3907-431a-a043-6360e859107d" providerId="ADAL" clId="{084A2684-2295-4535-AAE3-E26A59E147F8}" dt="2025-08-22T09:40:10.073" v="1335" actId="478"/>
          <ac:picMkLst>
            <pc:docMk/>
            <pc:sldMk cId="0" sldId="281"/>
            <ac:picMk id="1140" creationId="{00000000-0000-0000-0000-000000000000}"/>
          </ac:picMkLst>
        </pc:picChg>
        <pc:picChg chg="del">
          <ac:chgData name="Margareta Kovač" userId="4b750b67-3907-431a-a043-6360e859107d" providerId="ADAL" clId="{084A2684-2295-4535-AAE3-E26A59E147F8}" dt="2025-08-22T09:41:59.085" v="1345" actId="478"/>
          <ac:picMkLst>
            <pc:docMk/>
            <pc:sldMk cId="0" sldId="281"/>
            <ac:picMk id="1141" creationId="{00000000-0000-0000-0000-000000000000}"/>
          </ac:picMkLst>
        </pc:picChg>
        <pc:picChg chg="del">
          <ac:chgData name="Margareta Kovač" userId="4b750b67-3907-431a-a043-6360e859107d" providerId="ADAL" clId="{084A2684-2295-4535-AAE3-E26A59E147F8}" dt="2025-08-22T09:41:57.694" v="1343" actId="478"/>
          <ac:picMkLst>
            <pc:docMk/>
            <pc:sldMk cId="0" sldId="281"/>
            <ac:picMk id="1142" creationId="{00000000-0000-0000-0000-000000000000}"/>
          </ac:picMkLst>
        </pc:picChg>
        <pc:cxnChg chg="mod">
          <ac:chgData name="Margareta Kovač" userId="4b750b67-3907-431a-a043-6360e859107d" providerId="ADAL" clId="{084A2684-2295-4535-AAE3-E26A59E147F8}" dt="2025-08-22T09:46:47.921" v="1393" actId="14100"/>
          <ac:cxnSpMkLst>
            <pc:docMk/>
            <pc:sldMk cId="0" sldId="281"/>
            <ac:cxnSpMk id="1169" creationId="{00000000-0000-0000-0000-000000000000}"/>
          </ac:cxnSpMkLst>
        </pc:cxnChg>
        <pc:cxnChg chg="del mod">
          <ac:chgData name="Margareta Kovač" userId="4b750b67-3907-431a-a043-6360e859107d" providerId="ADAL" clId="{084A2684-2295-4535-AAE3-E26A59E147F8}" dt="2025-08-22T09:59:46.820" v="1984" actId="478"/>
          <ac:cxnSpMkLst>
            <pc:docMk/>
            <pc:sldMk cId="0" sldId="281"/>
            <ac:cxnSpMk id="1170" creationId="{00000000-0000-0000-0000-000000000000}"/>
          </ac:cxnSpMkLst>
        </pc:cxnChg>
        <pc:cxnChg chg="mod">
          <ac:chgData name="Margareta Kovač" userId="4b750b67-3907-431a-a043-6360e859107d" providerId="ADAL" clId="{084A2684-2295-4535-AAE3-E26A59E147F8}" dt="2025-08-22T10:19:08.161" v="1988" actId="478"/>
          <ac:cxnSpMkLst>
            <pc:docMk/>
            <pc:sldMk cId="0" sldId="281"/>
            <ac:cxnSpMk id="1171" creationId="{00000000-0000-0000-0000-000000000000}"/>
          </ac:cxnSpMkLst>
        </pc:cxnChg>
        <pc:cxnChg chg="del mod">
          <ac:chgData name="Margareta Kovač" userId="4b750b67-3907-431a-a043-6360e859107d" providerId="ADAL" clId="{084A2684-2295-4535-AAE3-E26A59E147F8}" dt="2025-08-22T09:46:53.006" v="1395" actId="478"/>
          <ac:cxnSpMkLst>
            <pc:docMk/>
            <pc:sldMk cId="0" sldId="281"/>
            <ac:cxnSpMk id="1172" creationId="{00000000-0000-0000-0000-000000000000}"/>
          </ac:cxnSpMkLst>
        </pc:cxnChg>
      </pc:sldChg>
      <pc:sldChg chg="del">
        <pc:chgData name="Margareta Kovač" userId="4b750b67-3907-431a-a043-6360e859107d" providerId="ADAL" clId="{084A2684-2295-4535-AAE3-E26A59E147F8}" dt="2025-08-22T13:13:01.291" v="6877" actId="47"/>
        <pc:sldMkLst>
          <pc:docMk/>
          <pc:sldMk cId="0" sldId="282"/>
        </pc:sldMkLst>
      </pc:sldChg>
      <pc:sldChg chg="del">
        <pc:chgData name="Margareta Kovač" userId="4b750b67-3907-431a-a043-6360e859107d" providerId="ADAL" clId="{084A2684-2295-4535-AAE3-E26A59E147F8}" dt="2025-08-22T13:13:02.228" v="6878" actId="47"/>
        <pc:sldMkLst>
          <pc:docMk/>
          <pc:sldMk cId="0" sldId="283"/>
        </pc:sldMkLst>
      </pc:sldChg>
      <pc:sldChg chg="del">
        <pc:chgData name="Margareta Kovač" userId="4b750b67-3907-431a-a043-6360e859107d" providerId="ADAL" clId="{084A2684-2295-4535-AAE3-E26A59E147F8}" dt="2025-08-22T13:13:03.152" v="6879" actId="47"/>
        <pc:sldMkLst>
          <pc:docMk/>
          <pc:sldMk cId="0" sldId="284"/>
        </pc:sldMkLst>
      </pc:sldChg>
      <pc:sldChg chg="del">
        <pc:chgData name="Margareta Kovač" userId="4b750b67-3907-431a-a043-6360e859107d" providerId="ADAL" clId="{084A2684-2295-4535-AAE3-E26A59E147F8}" dt="2025-08-22T13:13:03.569" v="6880" actId="47"/>
        <pc:sldMkLst>
          <pc:docMk/>
          <pc:sldMk cId="0" sldId="285"/>
        </pc:sldMkLst>
      </pc:sldChg>
      <pc:sldChg chg="del">
        <pc:chgData name="Margareta Kovač" userId="4b750b67-3907-431a-a043-6360e859107d" providerId="ADAL" clId="{084A2684-2295-4535-AAE3-E26A59E147F8}" dt="2025-08-22T13:13:03.814" v="6881" actId="47"/>
        <pc:sldMkLst>
          <pc:docMk/>
          <pc:sldMk cId="0" sldId="286"/>
        </pc:sldMkLst>
      </pc:sldChg>
      <pc:sldChg chg="del">
        <pc:chgData name="Margareta Kovač" userId="4b750b67-3907-431a-a043-6360e859107d" providerId="ADAL" clId="{084A2684-2295-4535-AAE3-E26A59E147F8}" dt="2025-08-22T13:13:04.324" v="6882" actId="47"/>
        <pc:sldMkLst>
          <pc:docMk/>
          <pc:sldMk cId="0" sldId="287"/>
        </pc:sldMkLst>
      </pc:sldChg>
      <pc:sldChg chg="del">
        <pc:chgData name="Margareta Kovač" userId="4b750b67-3907-431a-a043-6360e859107d" providerId="ADAL" clId="{084A2684-2295-4535-AAE3-E26A59E147F8}" dt="2025-08-22T13:13:09.920" v="6883" actId="47"/>
        <pc:sldMkLst>
          <pc:docMk/>
          <pc:sldMk cId="0" sldId="288"/>
        </pc:sldMkLst>
      </pc:sldChg>
      <pc:sldChg chg="del">
        <pc:chgData name="Margareta Kovač" userId="4b750b67-3907-431a-a043-6360e859107d" providerId="ADAL" clId="{084A2684-2295-4535-AAE3-E26A59E147F8}" dt="2025-08-22T13:13:09.920" v="6883" actId="47"/>
        <pc:sldMkLst>
          <pc:docMk/>
          <pc:sldMk cId="0" sldId="289"/>
        </pc:sldMkLst>
      </pc:sldChg>
      <pc:sldChg chg="del">
        <pc:chgData name="Margareta Kovač" userId="4b750b67-3907-431a-a043-6360e859107d" providerId="ADAL" clId="{084A2684-2295-4535-AAE3-E26A59E147F8}" dt="2025-08-22T13:13:09.920" v="6883" actId="47"/>
        <pc:sldMkLst>
          <pc:docMk/>
          <pc:sldMk cId="0" sldId="290"/>
        </pc:sldMkLst>
      </pc:sldChg>
      <pc:sldChg chg="del">
        <pc:chgData name="Margareta Kovač" userId="4b750b67-3907-431a-a043-6360e859107d" providerId="ADAL" clId="{084A2684-2295-4535-AAE3-E26A59E147F8}" dt="2025-08-22T13:13:09.920" v="6883" actId="47"/>
        <pc:sldMkLst>
          <pc:docMk/>
          <pc:sldMk cId="0" sldId="291"/>
        </pc:sldMkLst>
      </pc:sldChg>
      <pc:sldChg chg="del">
        <pc:chgData name="Margareta Kovač" userId="4b750b67-3907-431a-a043-6360e859107d" providerId="ADAL" clId="{084A2684-2295-4535-AAE3-E26A59E147F8}" dt="2025-08-22T13:13:09.920" v="6883" actId="47"/>
        <pc:sldMkLst>
          <pc:docMk/>
          <pc:sldMk cId="0" sldId="292"/>
        </pc:sldMkLst>
      </pc:sldChg>
      <pc:sldChg chg="del">
        <pc:chgData name="Margareta Kovač" userId="4b750b67-3907-431a-a043-6360e859107d" providerId="ADAL" clId="{084A2684-2295-4535-AAE3-E26A59E147F8}" dt="2025-08-22T13:13:09.920" v="6883" actId="47"/>
        <pc:sldMkLst>
          <pc:docMk/>
          <pc:sldMk cId="0" sldId="293"/>
        </pc:sldMkLst>
      </pc:sldChg>
      <pc:sldChg chg="del">
        <pc:chgData name="Margareta Kovač" userId="4b750b67-3907-431a-a043-6360e859107d" providerId="ADAL" clId="{084A2684-2295-4535-AAE3-E26A59E147F8}" dt="2025-08-22T13:13:09.920" v="6883" actId="47"/>
        <pc:sldMkLst>
          <pc:docMk/>
          <pc:sldMk cId="0" sldId="294"/>
        </pc:sldMkLst>
      </pc:sldChg>
      <pc:sldChg chg="del">
        <pc:chgData name="Margareta Kovač" userId="4b750b67-3907-431a-a043-6360e859107d" providerId="ADAL" clId="{084A2684-2295-4535-AAE3-E26A59E147F8}" dt="2025-08-22T13:13:17.417" v="6884" actId="47"/>
        <pc:sldMkLst>
          <pc:docMk/>
          <pc:sldMk cId="0" sldId="295"/>
        </pc:sldMkLst>
      </pc:sldChg>
      <pc:sldChg chg="del">
        <pc:chgData name="Margareta Kovač" userId="4b750b67-3907-431a-a043-6360e859107d" providerId="ADAL" clId="{084A2684-2295-4535-AAE3-E26A59E147F8}" dt="2025-08-22T13:13:17.417" v="6884" actId="47"/>
        <pc:sldMkLst>
          <pc:docMk/>
          <pc:sldMk cId="0" sldId="296"/>
        </pc:sldMkLst>
      </pc:sldChg>
      <pc:sldChg chg="del">
        <pc:chgData name="Margareta Kovač" userId="4b750b67-3907-431a-a043-6360e859107d" providerId="ADAL" clId="{084A2684-2295-4535-AAE3-E26A59E147F8}" dt="2025-08-22T13:13:17.417" v="6884" actId="47"/>
        <pc:sldMkLst>
          <pc:docMk/>
          <pc:sldMk cId="0" sldId="297"/>
        </pc:sldMkLst>
      </pc:sldChg>
      <pc:sldChg chg="del">
        <pc:chgData name="Margareta Kovač" userId="4b750b67-3907-431a-a043-6360e859107d" providerId="ADAL" clId="{084A2684-2295-4535-AAE3-E26A59E147F8}" dt="2025-08-22T13:13:17.417" v="6884" actId="47"/>
        <pc:sldMkLst>
          <pc:docMk/>
          <pc:sldMk cId="0" sldId="298"/>
        </pc:sldMkLst>
      </pc:sldChg>
      <pc:sldChg chg="modSp add del ord">
        <pc:chgData name="Margareta Kovač" userId="4b750b67-3907-431a-a043-6360e859107d" providerId="ADAL" clId="{084A2684-2295-4535-AAE3-E26A59E147F8}" dt="2025-08-22T13:13:29.378" v="6925" actId="47"/>
        <pc:sldMkLst>
          <pc:docMk/>
          <pc:sldMk cId="0" sldId="299"/>
        </pc:sldMkLst>
        <pc:spChg chg="mod">
          <ac:chgData name="Margareta Kovač" userId="4b750b67-3907-431a-a043-6360e859107d" providerId="ADAL" clId="{084A2684-2295-4535-AAE3-E26A59E147F8}" dt="2025-08-22T13:12:45.728" v="6855" actId="20577"/>
          <ac:spMkLst>
            <pc:docMk/>
            <pc:sldMk cId="0" sldId="299"/>
            <ac:spMk id="1627" creationId="{00000000-0000-0000-0000-000000000000}"/>
          </ac:spMkLst>
        </pc:spChg>
      </pc:sldChg>
      <pc:sldChg chg="del">
        <pc:chgData name="Margareta Kovač" userId="4b750b67-3907-431a-a043-6360e859107d" providerId="ADAL" clId="{084A2684-2295-4535-AAE3-E26A59E147F8}" dt="2025-08-22T13:13:17.417" v="6884" actId="47"/>
        <pc:sldMkLst>
          <pc:docMk/>
          <pc:sldMk cId="0" sldId="300"/>
        </pc:sldMkLst>
      </pc:sldChg>
      <pc:sldChg chg="del">
        <pc:chgData name="Margareta Kovač" userId="4b750b67-3907-431a-a043-6360e859107d" providerId="ADAL" clId="{084A2684-2295-4535-AAE3-E26A59E147F8}" dt="2025-08-22T13:13:17.417" v="6884" actId="47"/>
        <pc:sldMkLst>
          <pc:docMk/>
          <pc:sldMk cId="0" sldId="301"/>
        </pc:sldMkLst>
      </pc:sldChg>
      <pc:sldChg chg="del">
        <pc:chgData name="Margareta Kovač" userId="4b750b67-3907-431a-a043-6360e859107d" providerId="ADAL" clId="{084A2684-2295-4535-AAE3-E26A59E147F8}" dt="2025-08-22T13:13:17.417" v="6884" actId="47"/>
        <pc:sldMkLst>
          <pc:docMk/>
          <pc:sldMk cId="0" sldId="302"/>
        </pc:sldMkLst>
      </pc:sldChg>
      <pc:sldChg chg="del">
        <pc:chgData name="Margareta Kovač" userId="4b750b67-3907-431a-a043-6360e859107d" providerId="ADAL" clId="{084A2684-2295-4535-AAE3-E26A59E147F8}" dt="2025-08-22T13:13:17.417" v="6884" actId="47"/>
        <pc:sldMkLst>
          <pc:docMk/>
          <pc:sldMk cId="0" sldId="303"/>
        </pc:sldMkLst>
      </pc:sldChg>
      <pc:sldChg chg="del">
        <pc:chgData name="Margareta Kovač" userId="4b750b67-3907-431a-a043-6360e859107d" providerId="ADAL" clId="{084A2684-2295-4535-AAE3-E26A59E147F8}" dt="2025-08-22T13:13:18.535" v="6885" actId="47"/>
        <pc:sldMkLst>
          <pc:docMk/>
          <pc:sldMk cId="0" sldId="304"/>
        </pc:sldMkLst>
      </pc:sldChg>
      <pc:sldChg chg="del">
        <pc:chgData name="Margareta Kovač" userId="4b750b67-3907-431a-a043-6360e859107d" providerId="ADAL" clId="{084A2684-2295-4535-AAE3-E26A59E147F8}" dt="2025-08-22T13:13:18.922" v="6886" actId="47"/>
        <pc:sldMkLst>
          <pc:docMk/>
          <pc:sldMk cId="0" sldId="305"/>
        </pc:sldMkLst>
      </pc:sldChg>
      <pc:sldChg chg="del">
        <pc:chgData name="Margareta Kovač" userId="4b750b67-3907-431a-a043-6360e859107d" providerId="ADAL" clId="{084A2684-2295-4535-AAE3-E26A59E147F8}" dt="2025-08-22T13:13:19.140" v="6887" actId="47"/>
        <pc:sldMkLst>
          <pc:docMk/>
          <pc:sldMk cId="0" sldId="306"/>
        </pc:sldMkLst>
      </pc:sldChg>
      <pc:sldChg chg="del">
        <pc:chgData name="Margareta Kovač" userId="4b750b67-3907-431a-a043-6360e859107d" providerId="ADAL" clId="{084A2684-2295-4535-AAE3-E26A59E147F8}" dt="2025-08-22T13:13:19.438" v="6888" actId="47"/>
        <pc:sldMkLst>
          <pc:docMk/>
          <pc:sldMk cId="0" sldId="307"/>
        </pc:sldMkLst>
      </pc:sldChg>
      <pc:sldChg chg="del">
        <pc:chgData name="Margareta Kovač" userId="4b750b67-3907-431a-a043-6360e859107d" providerId="ADAL" clId="{084A2684-2295-4535-AAE3-E26A59E147F8}" dt="2025-08-22T13:13:19.643" v="6889" actId="47"/>
        <pc:sldMkLst>
          <pc:docMk/>
          <pc:sldMk cId="0" sldId="308"/>
        </pc:sldMkLst>
      </pc:sldChg>
      <pc:sldChg chg="del">
        <pc:chgData name="Margareta Kovač" userId="4b750b67-3907-431a-a043-6360e859107d" providerId="ADAL" clId="{084A2684-2295-4535-AAE3-E26A59E147F8}" dt="2025-08-22T13:13:19.770" v="6890" actId="47"/>
        <pc:sldMkLst>
          <pc:docMk/>
          <pc:sldMk cId="0" sldId="309"/>
        </pc:sldMkLst>
      </pc:sldChg>
      <pc:sldChg chg="del">
        <pc:chgData name="Margareta Kovač" userId="4b750b67-3907-431a-a043-6360e859107d" providerId="ADAL" clId="{084A2684-2295-4535-AAE3-E26A59E147F8}" dt="2025-08-22T13:13:19.906" v="6891" actId="47"/>
        <pc:sldMkLst>
          <pc:docMk/>
          <pc:sldMk cId="0" sldId="310"/>
        </pc:sldMkLst>
      </pc:sldChg>
      <pc:sldChg chg="del">
        <pc:chgData name="Margareta Kovač" userId="4b750b67-3907-431a-a043-6360e859107d" providerId="ADAL" clId="{084A2684-2295-4535-AAE3-E26A59E147F8}" dt="2025-08-22T13:13:20.055" v="6892" actId="47"/>
        <pc:sldMkLst>
          <pc:docMk/>
          <pc:sldMk cId="0" sldId="311"/>
        </pc:sldMkLst>
      </pc:sldChg>
      <pc:sldChg chg="del">
        <pc:chgData name="Margareta Kovač" userId="4b750b67-3907-431a-a043-6360e859107d" providerId="ADAL" clId="{084A2684-2295-4535-AAE3-E26A59E147F8}" dt="2025-08-22T13:13:20.187" v="6893" actId="47"/>
        <pc:sldMkLst>
          <pc:docMk/>
          <pc:sldMk cId="0" sldId="312"/>
        </pc:sldMkLst>
      </pc:sldChg>
      <pc:sldChg chg="del">
        <pc:chgData name="Margareta Kovač" userId="4b750b67-3907-431a-a043-6360e859107d" providerId="ADAL" clId="{084A2684-2295-4535-AAE3-E26A59E147F8}" dt="2025-08-22T13:13:20.323" v="6894" actId="47"/>
        <pc:sldMkLst>
          <pc:docMk/>
          <pc:sldMk cId="0" sldId="313"/>
        </pc:sldMkLst>
      </pc:sldChg>
      <pc:sldChg chg="del">
        <pc:chgData name="Margareta Kovač" userId="4b750b67-3907-431a-a043-6360e859107d" providerId="ADAL" clId="{084A2684-2295-4535-AAE3-E26A59E147F8}" dt="2025-08-22T13:13:20.491" v="6895" actId="47"/>
        <pc:sldMkLst>
          <pc:docMk/>
          <pc:sldMk cId="0" sldId="314"/>
        </pc:sldMkLst>
      </pc:sldChg>
      <pc:sldChg chg="del">
        <pc:chgData name="Margareta Kovač" userId="4b750b67-3907-431a-a043-6360e859107d" providerId="ADAL" clId="{084A2684-2295-4535-AAE3-E26A59E147F8}" dt="2025-08-22T13:13:20.656" v="6896" actId="47"/>
        <pc:sldMkLst>
          <pc:docMk/>
          <pc:sldMk cId="0" sldId="315"/>
        </pc:sldMkLst>
      </pc:sldChg>
      <pc:sldChg chg="del">
        <pc:chgData name="Margareta Kovač" userId="4b750b67-3907-431a-a043-6360e859107d" providerId="ADAL" clId="{084A2684-2295-4535-AAE3-E26A59E147F8}" dt="2025-08-22T13:13:20.756" v="6897" actId="47"/>
        <pc:sldMkLst>
          <pc:docMk/>
          <pc:sldMk cId="0" sldId="316"/>
        </pc:sldMkLst>
      </pc:sldChg>
      <pc:sldChg chg="del">
        <pc:chgData name="Margareta Kovač" userId="4b750b67-3907-431a-a043-6360e859107d" providerId="ADAL" clId="{084A2684-2295-4535-AAE3-E26A59E147F8}" dt="2025-08-22T13:13:20.910" v="6898" actId="47"/>
        <pc:sldMkLst>
          <pc:docMk/>
          <pc:sldMk cId="0" sldId="317"/>
        </pc:sldMkLst>
      </pc:sldChg>
      <pc:sldChg chg="del">
        <pc:chgData name="Margareta Kovač" userId="4b750b67-3907-431a-a043-6360e859107d" providerId="ADAL" clId="{084A2684-2295-4535-AAE3-E26A59E147F8}" dt="2025-08-22T13:13:21.053" v="6899" actId="47"/>
        <pc:sldMkLst>
          <pc:docMk/>
          <pc:sldMk cId="0" sldId="318"/>
        </pc:sldMkLst>
      </pc:sldChg>
      <pc:sldChg chg="del">
        <pc:chgData name="Margareta Kovač" userId="4b750b67-3907-431a-a043-6360e859107d" providerId="ADAL" clId="{084A2684-2295-4535-AAE3-E26A59E147F8}" dt="2025-08-22T13:13:21.184" v="6900" actId="47"/>
        <pc:sldMkLst>
          <pc:docMk/>
          <pc:sldMk cId="0" sldId="319"/>
        </pc:sldMkLst>
      </pc:sldChg>
      <pc:sldChg chg="del">
        <pc:chgData name="Margareta Kovač" userId="4b750b67-3907-431a-a043-6360e859107d" providerId="ADAL" clId="{084A2684-2295-4535-AAE3-E26A59E147F8}" dt="2025-08-22T13:13:21.388" v="6901" actId="47"/>
        <pc:sldMkLst>
          <pc:docMk/>
          <pc:sldMk cId="0" sldId="320"/>
        </pc:sldMkLst>
      </pc:sldChg>
      <pc:sldChg chg="del">
        <pc:chgData name="Margareta Kovač" userId="4b750b67-3907-431a-a043-6360e859107d" providerId="ADAL" clId="{084A2684-2295-4535-AAE3-E26A59E147F8}" dt="2025-08-22T13:13:22.679" v="6902" actId="47"/>
        <pc:sldMkLst>
          <pc:docMk/>
          <pc:sldMk cId="0" sldId="321"/>
        </pc:sldMkLst>
      </pc:sldChg>
      <pc:sldChg chg="del">
        <pc:chgData name="Margareta Kovač" userId="4b750b67-3907-431a-a043-6360e859107d" providerId="ADAL" clId="{084A2684-2295-4535-AAE3-E26A59E147F8}" dt="2025-08-22T13:13:22.819" v="6903" actId="47"/>
        <pc:sldMkLst>
          <pc:docMk/>
          <pc:sldMk cId="0" sldId="322"/>
        </pc:sldMkLst>
      </pc:sldChg>
      <pc:sldChg chg="del">
        <pc:chgData name="Margareta Kovač" userId="4b750b67-3907-431a-a043-6360e859107d" providerId="ADAL" clId="{084A2684-2295-4535-AAE3-E26A59E147F8}" dt="2025-08-22T13:13:22.953" v="6904" actId="47"/>
        <pc:sldMkLst>
          <pc:docMk/>
          <pc:sldMk cId="0" sldId="323"/>
        </pc:sldMkLst>
      </pc:sldChg>
      <pc:sldChg chg="del">
        <pc:chgData name="Margareta Kovač" userId="4b750b67-3907-431a-a043-6360e859107d" providerId="ADAL" clId="{084A2684-2295-4535-AAE3-E26A59E147F8}" dt="2025-08-22T13:13:23.094" v="6905" actId="47"/>
        <pc:sldMkLst>
          <pc:docMk/>
          <pc:sldMk cId="0" sldId="324"/>
        </pc:sldMkLst>
      </pc:sldChg>
      <pc:sldChg chg="del">
        <pc:chgData name="Margareta Kovač" userId="4b750b67-3907-431a-a043-6360e859107d" providerId="ADAL" clId="{084A2684-2295-4535-AAE3-E26A59E147F8}" dt="2025-08-22T13:13:23.242" v="6906" actId="47"/>
        <pc:sldMkLst>
          <pc:docMk/>
          <pc:sldMk cId="0" sldId="325"/>
        </pc:sldMkLst>
      </pc:sldChg>
      <pc:sldChg chg="del">
        <pc:chgData name="Margareta Kovač" userId="4b750b67-3907-431a-a043-6360e859107d" providerId="ADAL" clId="{084A2684-2295-4535-AAE3-E26A59E147F8}" dt="2025-08-22T13:13:23.674" v="6907" actId="47"/>
        <pc:sldMkLst>
          <pc:docMk/>
          <pc:sldMk cId="0" sldId="326"/>
        </pc:sldMkLst>
      </pc:sldChg>
      <pc:sldChg chg="del">
        <pc:chgData name="Margareta Kovač" userId="4b750b67-3907-431a-a043-6360e859107d" providerId="ADAL" clId="{084A2684-2295-4535-AAE3-E26A59E147F8}" dt="2025-08-22T13:13:23.870" v="6908" actId="47"/>
        <pc:sldMkLst>
          <pc:docMk/>
          <pc:sldMk cId="0" sldId="327"/>
        </pc:sldMkLst>
      </pc:sldChg>
      <pc:sldChg chg="del">
        <pc:chgData name="Margareta Kovač" userId="4b750b67-3907-431a-a043-6360e859107d" providerId="ADAL" clId="{084A2684-2295-4535-AAE3-E26A59E147F8}" dt="2025-08-22T13:13:24.153" v="6909" actId="47"/>
        <pc:sldMkLst>
          <pc:docMk/>
          <pc:sldMk cId="0" sldId="328"/>
        </pc:sldMkLst>
      </pc:sldChg>
      <pc:sldChg chg="del">
        <pc:chgData name="Margareta Kovač" userId="4b750b67-3907-431a-a043-6360e859107d" providerId="ADAL" clId="{084A2684-2295-4535-AAE3-E26A59E147F8}" dt="2025-08-22T13:13:24.253" v="6910" actId="47"/>
        <pc:sldMkLst>
          <pc:docMk/>
          <pc:sldMk cId="0" sldId="329"/>
        </pc:sldMkLst>
      </pc:sldChg>
      <pc:sldChg chg="del">
        <pc:chgData name="Margareta Kovač" userId="4b750b67-3907-431a-a043-6360e859107d" providerId="ADAL" clId="{084A2684-2295-4535-AAE3-E26A59E147F8}" dt="2025-08-22T13:13:24.306" v="6911" actId="47"/>
        <pc:sldMkLst>
          <pc:docMk/>
          <pc:sldMk cId="0" sldId="330"/>
        </pc:sldMkLst>
      </pc:sldChg>
      <pc:sldChg chg="del">
        <pc:chgData name="Margareta Kovač" userId="4b750b67-3907-431a-a043-6360e859107d" providerId="ADAL" clId="{084A2684-2295-4535-AAE3-E26A59E147F8}" dt="2025-08-22T13:13:24.369" v="6912" actId="47"/>
        <pc:sldMkLst>
          <pc:docMk/>
          <pc:sldMk cId="0" sldId="331"/>
        </pc:sldMkLst>
      </pc:sldChg>
      <pc:sldChg chg="del">
        <pc:chgData name="Margareta Kovač" userId="4b750b67-3907-431a-a043-6360e859107d" providerId="ADAL" clId="{084A2684-2295-4535-AAE3-E26A59E147F8}" dt="2025-08-22T13:13:24.931" v="6913" actId="47"/>
        <pc:sldMkLst>
          <pc:docMk/>
          <pc:sldMk cId="0" sldId="332"/>
        </pc:sldMkLst>
      </pc:sldChg>
      <pc:sldChg chg="del">
        <pc:chgData name="Margareta Kovač" userId="4b750b67-3907-431a-a043-6360e859107d" providerId="ADAL" clId="{084A2684-2295-4535-AAE3-E26A59E147F8}" dt="2025-08-22T13:13:25.081" v="6914" actId="47"/>
        <pc:sldMkLst>
          <pc:docMk/>
          <pc:sldMk cId="0" sldId="333"/>
        </pc:sldMkLst>
      </pc:sldChg>
      <pc:sldChg chg="del">
        <pc:chgData name="Margareta Kovač" userId="4b750b67-3907-431a-a043-6360e859107d" providerId="ADAL" clId="{084A2684-2295-4535-AAE3-E26A59E147F8}" dt="2025-08-22T13:13:25.224" v="6915" actId="47"/>
        <pc:sldMkLst>
          <pc:docMk/>
          <pc:sldMk cId="0" sldId="334"/>
        </pc:sldMkLst>
      </pc:sldChg>
      <pc:sldChg chg="del">
        <pc:chgData name="Margareta Kovač" userId="4b750b67-3907-431a-a043-6360e859107d" providerId="ADAL" clId="{084A2684-2295-4535-AAE3-E26A59E147F8}" dt="2025-08-22T13:13:25.386" v="6916" actId="47"/>
        <pc:sldMkLst>
          <pc:docMk/>
          <pc:sldMk cId="0" sldId="335"/>
        </pc:sldMkLst>
      </pc:sldChg>
      <pc:sldChg chg="del">
        <pc:chgData name="Margareta Kovač" userId="4b750b67-3907-431a-a043-6360e859107d" providerId="ADAL" clId="{084A2684-2295-4535-AAE3-E26A59E147F8}" dt="2025-08-22T13:13:25.531" v="6917" actId="47"/>
        <pc:sldMkLst>
          <pc:docMk/>
          <pc:sldMk cId="0" sldId="336"/>
        </pc:sldMkLst>
      </pc:sldChg>
      <pc:sldChg chg="del">
        <pc:chgData name="Margareta Kovač" userId="4b750b67-3907-431a-a043-6360e859107d" providerId="ADAL" clId="{084A2684-2295-4535-AAE3-E26A59E147F8}" dt="2025-08-22T13:13:25.653" v="6918" actId="47"/>
        <pc:sldMkLst>
          <pc:docMk/>
          <pc:sldMk cId="0" sldId="337"/>
        </pc:sldMkLst>
      </pc:sldChg>
      <pc:sldChg chg="del">
        <pc:chgData name="Margareta Kovač" userId="4b750b67-3907-431a-a043-6360e859107d" providerId="ADAL" clId="{084A2684-2295-4535-AAE3-E26A59E147F8}" dt="2025-08-22T13:13:25.776" v="6919" actId="47"/>
        <pc:sldMkLst>
          <pc:docMk/>
          <pc:sldMk cId="0" sldId="338"/>
        </pc:sldMkLst>
      </pc:sldChg>
      <pc:sldChg chg="del">
        <pc:chgData name="Margareta Kovač" userId="4b750b67-3907-431a-a043-6360e859107d" providerId="ADAL" clId="{084A2684-2295-4535-AAE3-E26A59E147F8}" dt="2025-08-22T13:13:25.928" v="6920" actId="47"/>
        <pc:sldMkLst>
          <pc:docMk/>
          <pc:sldMk cId="0" sldId="339"/>
        </pc:sldMkLst>
      </pc:sldChg>
      <pc:sldChg chg="del">
        <pc:chgData name="Margareta Kovač" userId="4b750b67-3907-431a-a043-6360e859107d" providerId="ADAL" clId="{084A2684-2295-4535-AAE3-E26A59E147F8}" dt="2025-08-22T13:13:26.047" v="6921" actId="47"/>
        <pc:sldMkLst>
          <pc:docMk/>
          <pc:sldMk cId="0" sldId="340"/>
        </pc:sldMkLst>
      </pc:sldChg>
      <pc:sldChg chg="addSp delSp modSp add del mod">
        <pc:chgData name="Margareta Kovač" userId="4b750b67-3907-431a-a043-6360e859107d" providerId="ADAL" clId="{084A2684-2295-4535-AAE3-E26A59E147F8}" dt="2025-08-22T11:35:24.119" v="2729" actId="47"/>
        <pc:sldMkLst>
          <pc:docMk/>
          <pc:sldMk cId="474381463" sldId="341"/>
        </pc:sldMkLst>
        <pc:spChg chg="add mod">
          <ac:chgData name="Margareta Kovač" userId="4b750b67-3907-431a-a043-6360e859107d" providerId="ADAL" clId="{084A2684-2295-4535-AAE3-E26A59E147F8}" dt="2025-08-22T11:31:37.076" v="2692" actId="14100"/>
          <ac:spMkLst>
            <pc:docMk/>
            <pc:sldMk cId="474381463" sldId="341"/>
            <ac:spMk id="2" creationId="{1A13EFB8-EC13-0405-9A3B-3DAB61D08A1D}"/>
          </ac:spMkLst>
        </pc:spChg>
        <pc:spChg chg="del">
          <ac:chgData name="Margareta Kovač" userId="4b750b67-3907-431a-a043-6360e859107d" providerId="ADAL" clId="{084A2684-2295-4535-AAE3-E26A59E147F8}" dt="2025-08-22T10:50:53.669" v="2227" actId="478"/>
          <ac:spMkLst>
            <pc:docMk/>
            <pc:sldMk cId="474381463" sldId="341"/>
            <ac:spMk id="3" creationId="{43A94252-41AC-25C5-E783-5C9475BF5B2F}"/>
          </ac:spMkLst>
        </pc:spChg>
        <pc:spChg chg="del">
          <ac:chgData name="Margareta Kovač" userId="4b750b67-3907-431a-a043-6360e859107d" providerId="ADAL" clId="{084A2684-2295-4535-AAE3-E26A59E147F8}" dt="2025-08-22T10:50:54.920" v="2228" actId="478"/>
          <ac:spMkLst>
            <pc:docMk/>
            <pc:sldMk cId="474381463" sldId="341"/>
            <ac:spMk id="18" creationId="{3683FB72-7A34-FE5A-CC66-471FB152C052}"/>
          </ac:spMkLst>
        </pc:spChg>
        <pc:spChg chg="mod">
          <ac:chgData name="Margareta Kovač" userId="4b750b67-3907-431a-a043-6360e859107d" providerId="ADAL" clId="{084A2684-2295-4535-AAE3-E26A59E147F8}" dt="2025-08-22T11:31:34.660" v="2691" actId="14100"/>
          <ac:spMkLst>
            <pc:docMk/>
            <pc:sldMk cId="474381463" sldId="341"/>
            <ac:spMk id="23" creationId="{C76B18E3-135D-E0FA-CFFB-06E8DC3D2E17}"/>
          </ac:spMkLst>
        </pc:spChg>
        <pc:spChg chg="add del mod">
          <ac:chgData name="Margareta Kovač" userId="4b750b67-3907-431a-a043-6360e859107d" providerId="ADAL" clId="{084A2684-2295-4535-AAE3-E26A59E147F8}" dt="2025-08-22T11:31:29.482" v="2690" actId="14100"/>
          <ac:spMkLst>
            <pc:docMk/>
            <pc:sldMk cId="474381463" sldId="341"/>
            <ac:spMk id="24" creationId="{C2DBB204-FA13-A35D-DC80-FF570927ADFB}"/>
          </ac:spMkLst>
        </pc:spChg>
        <pc:spChg chg="mod">
          <ac:chgData name="Margareta Kovač" userId="4b750b67-3907-431a-a043-6360e859107d" providerId="ADAL" clId="{084A2684-2295-4535-AAE3-E26A59E147F8}" dt="2025-08-22T10:50:31.856" v="2218" actId="20577"/>
          <ac:spMkLst>
            <pc:docMk/>
            <pc:sldMk cId="474381463" sldId="341"/>
            <ac:spMk id="1129" creationId="{7483130D-CBB9-409B-68BD-D267008ECA2E}"/>
          </ac:spMkLst>
        </pc:spChg>
        <pc:spChg chg="del">
          <ac:chgData name="Margareta Kovač" userId="4b750b67-3907-431a-a043-6360e859107d" providerId="ADAL" clId="{084A2684-2295-4535-AAE3-E26A59E147F8}" dt="2025-08-22T10:50:50.158" v="2225" actId="478"/>
          <ac:spMkLst>
            <pc:docMk/>
            <pc:sldMk cId="474381463" sldId="341"/>
            <ac:spMk id="1131" creationId="{28DA80E7-390D-A6E2-166E-E89F1421F3D3}"/>
          </ac:spMkLst>
        </pc:spChg>
        <pc:spChg chg="del">
          <ac:chgData name="Margareta Kovač" userId="4b750b67-3907-431a-a043-6360e859107d" providerId="ADAL" clId="{084A2684-2295-4535-AAE3-E26A59E147F8}" dt="2025-08-22T10:50:52.059" v="2226" actId="478"/>
          <ac:spMkLst>
            <pc:docMk/>
            <pc:sldMk cId="474381463" sldId="341"/>
            <ac:spMk id="1132" creationId="{39D1FFC6-EE9D-16B2-35F8-2B356CB2585D}"/>
          </ac:spMkLst>
        </pc:spChg>
        <pc:spChg chg="del">
          <ac:chgData name="Margareta Kovač" userId="4b750b67-3907-431a-a043-6360e859107d" providerId="ADAL" clId="{084A2684-2295-4535-AAE3-E26A59E147F8}" dt="2025-08-22T10:50:57.656" v="2230" actId="478"/>
          <ac:spMkLst>
            <pc:docMk/>
            <pc:sldMk cId="474381463" sldId="341"/>
            <ac:spMk id="1133" creationId="{A598C7D0-F1EB-AE60-E1A5-4B503FC06981}"/>
          </ac:spMkLst>
        </pc:spChg>
        <pc:spChg chg="del">
          <ac:chgData name="Margareta Kovač" userId="4b750b67-3907-431a-a043-6360e859107d" providerId="ADAL" clId="{084A2684-2295-4535-AAE3-E26A59E147F8}" dt="2025-08-22T10:50:55.914" v="2229" actId="478"/>
          <ac:spMkLst>
            <pc:docMk/>
            <pc:sldMk cId="474381463" sldId="341"/>
            <ac:spMk id="1134" creationId="{53D7844D-C01F-C79C-89D4-714BE54002CD}"/>
          </ac:spMkLst>
        </pc:spChg>
        <pc:grpChg chg="del">
          <ac:chgData name="Margareta Kovač" userId="4b750b67-3907-431a-a043-6360e859107d" providerId="ADAL" clId="{084A2684-2295-4535-AAE3-E26A59E147F8}" dt="2025-08-22T10:50:39.221" v="2222" actId="478"/>
          <ac:grpSpMkLst>
            <pc:docMk/>
            <pc:sldMk cId="474381463" sldId="341"/>
            <ac:grpSpMk id="1167" creationId="{63488FEF-84FB-DB43-4231-88E15868D8CC}"/>
          </ac:grpSpMkLst>
        </pc:grpChg>
        <pc:picChg chg="del">
          <ac:chgData name="Margareta Kovač" userId="4b750b67-3907-431a-a043-6360e859107d" providerId="ADAL" clId="{084A2684-2295-4535-AAE3-E26A59E147F8}" dt="2025-08-22T10:50:38.136" v="2221" actId="478"/>
          <ac:picMkLst>
            <pc:docMk/>
            <pc:sldMk cId="474381463" sldId="341"/>
            <ac:picMk id="6" creationId="{21D51C7F-9BAD-3F63-AB33-ECF526C12872}"/>
          </ac:picMkLst>
        </pc:picChg>
        <pc:picChg chg="del">
          <ac:chgData name="Margareta Kovač" userId="4b750b67-3907-431a-a043-6360e859107d" providerId="ADAL" clId="{084A2684-2295-4535-AAE3-E26A59E147F8}" dt="2025-08-22T10:50:34.908" v="2219" actId="478"/>
          <ac:picMkLst>
            <pc:docMk/>
            <pc:sldMk cId="474381463" sldId="341"/>
            <ac:picMk id="8" creationId="{1A16E9F6-C400-B190-3FB0-91248EDA5F94}"/>
          </ac:picMkLst>
        </pc:picChg>
        <pc:picChg chg="del">
          <ac:chgData name="Margareta Kovač" userId="4b750b67-3907-431a-a043-6360e859107d" providerId="ADAL" clId="{084A2684-2295-4535-AAE3-E26A59E147F8}" dt="2025-08-22T10:50:35.494" v="2220" actId="478"/>
          <ac:picMkLst>
            <pc:docMk/>
            <pc:sldMk cId="474381463" sldId="341"/>
            <ac:picMk id="1130" creationId="{5A4B3EA9-1E24-A6DE-0ABE-3F42123096C1}"/>
          </ac:picMkLst>
        </pc:picChg>
        <pc:cxnChg chg="mod">
          <ac:chgData name="Margareta Kovač" userId="4b750b67-3907-431a-a043-6360e859107d" providerId="ADAL" clId="{084A2684-2295-4535-AAE3-E26A59E147F8}" dt="2025-08-22T10:50:39.221" v="2222" actId="478"/>
          <ac:cxnSpMkLst>
            <pc:docMk/>
            <pc:sldMk cId="474381463" sldId="341"/>
            <ac:cxnSpMk id="1169" creationId="{2145E528-189B-C432-E475-C97196F7CE1D}"/>
          </ac:cxnSpMkLst>
        </pc:cxnChg>
        <pc:cxnChg chg="mod">
          <ac:chgData name="Margareta Kovač" userId="4b750b67-3907-431a-a043-6360e859107d" providerId="ADAL" clId="{084A2684-2295-4535-AAE3-E26A59E147F8}" dt="2025-08-22T10:50:39.221" v="2222" actId="478"/>
          <ac:cxnSpMkLst>
            <pc:docMk/>
            <pc:sldMk cId="474381463" sldId="341"/>
            <ac:cxnSpMk id="1171" creationId="{61306772-D601-21ED-233C-8995177F2C0A}"/>
          </ac:cxnSpMkLst>
        </pc:cxnChg>
      </pc:sldChg>
      <pc:sldChg chg="add del">
        <pc:chgData name="Margareta Kovač" userId="4b750b67-3907-431a-a043-6360e859107d" providerId="ADAL" clId="{084A2684-2295-4535-AAE3-E26A59E147F8}" dt="2025-08-22T11:35:26.250" v="2730" actId="47"/>
        <pc:sldMkLst>
          <pc:docMk/>
          <pc:sldMk cId="2565669438" sldId="342"/>
        </pc:sldMkLst>
      </pc:sldChg>
      <pc:sldChg chg="add del">
        <pc:chgData name="Margareta Kovač" userId="4b750b67-3907-431a-a043-6360e859107d" providerId="ADAL" clId="{084A2684-2295-4535-AAE3-E26A59E147F8}" dt="2025-08-22T11:33:02.452" v="2698"/>
        <pc:sldMkLst>
          <pc:docMk/>
          <pc:sldMk cId="2118693258" sldId="343"/>
        </pc:sldMkLst>
      </pc:sldChg>
      <pc:sldChg chg="addSp delSp modSp add del mod">
        <pc:chgData name="Margareta Kovač" userId="4b750b67-3907-431a-a043-6360e859107d" providerId="ADAL" clId="{084A2684-2295-4535-AAE3-E26A59E147F8}" dt="2025-08-22T11:56:39.620" v="3075" actId="47"/>
        <pc:sldMkLst>
          <pc:docMk/>
          <pc:sldMk cId="3967139438" sldId="343"/>
        </pc:sldMkLst>
        <pc:spChg chg="add mod">
          <ac:chgData name="Margareta Kovač" userId="4b750b67-3907-431a-a043-6360e859107d" providerId="ADAL" clId="{084A2684-2295-4535-AAE3-E26A59E147F8}" dt="2025-08-22T11:49:08.352" v="3013" actId="12"/>
          <ac:spMkLst>
            <pc:docMk/>
            <pc:sldMk cId="3967139438" sldId="343"/>
            <ac:spMk id="2" creationId="{B33D9D1E-6734-D33C-3216-9F8436CF6A4A}"/>
          </ac:spMkLst>
        </pc:spChg>
        <pc:spChg chg="mod">
          <ac:chgData name="Margareta Kovač" userId="4b750b67-3907-431a-a043-6360e859107d" providerId="ADAL" clId="{084A2684-2295-4535-AAE3-E26A59E147F8}" dt="2025-08-22T11:36:34.608" v="2760" actId="14100"/>
          <ac:spMkLst>
            <pc:docMk/>
            <pc:sldMk cId="3967139438" sldId="343"/>
            <ac:spMk id="4" creationId="{0366E801-B52D-AD38-0D12-5FD6E30653C8}"/>
          </ac:spMkLst>
        </pc:spChg>
        <pc:spChg chg="del">
          <ac:chgData name="Margareta Kovač" userId="4b750b67-3907-431a-a043-6360e859107d" providerId="ADAL" clId="{084A2684-2295-4535-AAE3-E26A59E147F8}" dt="2025-08-22T11:35:38.202" v="2734" actId="478"/>
          <ac:spMkLst>
            <pc:docMk/>
            <pc:sldMk cId="3967139438" sldId="343"/>
            <ac:spMk id="9" creationId="{75C5DB2C-8B21-6B3D-D349-203775D0024C}"/>
          </ac:spMkLst>
        </pc:spChg>
        <pc:spChg chg="del mod">
          <ac:chgData name="Margareta Kovač" userId="4b750b67-3907-431a-a043-6360e859107d" providerId="ADAL" clId="{084A2684-2295-4535-AAE3-E26A59E147F8}" dt="2025-08-22T11:35:38.202" v="2736"/>
          <ac:spMkLst>
            <pc:docMk/>
            <pc:sldMk cId="3967139438" sldId="343"/>
            <ac:spMk id="10" creationId="{89B18C2F-92BC-8534-F665-CA6970BDE461}"/>
          </ac:spMkLst>
        </pc:spChg>
        <pc:spChg chg="del">
          <ac:chgData name="Margareta Kovač" userId="4b750b67-3907-431a-a043-6360e859107d" providerId="ADAL" clId="{084A2684-2295-4535-AAE3-E26A59E147F8}" dt="2025-08-22T11:35:40.906" v="2737" actId="478"/>
          <ac:spMkLst>
            <pc:docMk/>
            <pc:sldMk cId="3967139438" sldId="343"/>
            <ac:spMk id="11" creationId="{FD805399-86F7-6BB9-6299-6F7633FD586B}"/>
          </ac:spMkLst>
        </pc:spChg>
      </pc:sldChg>
      <pc:sldChg chg="addSp delSp modSp add del mod">
        <pc:chgData name="Margareta Kovač" userId="4b750b67-3907-431a-a043-6360e859107d" providerId="ADAL" clId="{084A2684-2295-4535-AAE3-E26A59E147F8}" dt="2025-08-22T11:57:59.533" v="3091" actId="47"/>
        <pc:sldMkLst>
          <pc:docMk/>
          <pc:sldMk cId="2664639065" sldId="344"/>
        </pc:sldMkLst>
        <pc:spChg chg="del mod">
          <ac:chgData name="Margareta Kovač" userId="4b750b67-3907-431a-a043-6360e859107d" providerId="ADAL" clId="{084A2684-2295-4535-AAE3-E26A59E147F8}" dt="2025-08-22T11:53:57.563" v="3056"/>
          <ac:spMkLst>
            <pc:docMk/>
            <pc:sldMk cId="2664639065" sldId="344"/>
            <ac:spMk id="2" creationId="{6B784BF5-A485-7948-BE74-799402E55338}"/>
          </ac:spMkLst>
        </pc:spChg>
        <pc:spChg chg="add del mod">
          <ac:chgData name="Margareta Kovač" userId="4b750b67-3907-431a-a043-6360e859107d" providerId="ADAL" clId="{084A2684-2295-4535-AAE3-E26A59E147F8}" dt="2025-08-22T11:54:46.127" v="3059"/>
          <ac:spMkLst>
            <pc:docMk/>
            <pc:sldMk cId="2664639065" sldId="344"/>
            <ac:spMk id="3" creationId="{E50A572C-51CF-CAA8-8645-716A3B134C66}"/>
          </ac:spMkLst>
        </pc:spChg>
        <pc:spChg chg="mod">
          <ac:chgData name="Margareta Kovač" userId="4b750b67-3907-431a-a043-6360e859107d" providerId="ADAL" clId="{084A2684-2295-4535-AAE3-E26A59E147F8}" dt="2025-08-22T11:56:05.085" v="3069" actId="122"/>
          <ac:spMkLst>
            <pc:docMk/>
            <pc:sldMk cId="2664639065" sldId="344"/>
            <ac:spMk id="4" creationId="{90DE4A5E-557A-D1ED-631C-417D41246073}"/>
          </ac:spMkLst>
        </pc:spChg>
        <pc:spChg chg="mod">
          <ac:chgData name="Margareta Kovač" userId="4b750b67-3907-431a-a043-6360e859107d" providerId="ADAL" clId="{084A2684-2295-4535-AAE3-E26A59E147F8}" dt="2025-08-22T11:55:01.342" v="3060"/>
          <ac:spMkLst>
            <pc:docMk/>
            <pc:sldMk cId="2664639065" sldId="344"/>
            <ac:spMk id="6" creationId="{49DA8135-A0A0-8096-A55B-63C6CAB1E4B9}"/>
          </ac:spMkLst>
        </pc:spChg>
        <pc:spChg chg="mod">
          <ac:chgData name="Margareta Kovač" userId="4b750b67-3907-431a-a043-6360e859107d" providerId="ADAL" clId="{084A2684-2295-4535-AAE3-E26A59E147F8}" dt="2025-08-22T11:55:01.342" v="3060"/>
          <ac:spMkLst>
            <pc:docMk/>
            <pc:sldMk cId="2664639065" sldId="344"/>
            <ac:spMk id="7" creationId="{62856FF7-5BE1-075C-AD54-95C1E2008896}"/>
          </ac:spMkLst>
        </pc:spChg>
        <pc:spChg chg="mod">
          <ac:chgData name="Margareta Kovač" userId="4b750b67-3907-431a-a043-6360e859107d" providerId="ADAL" clId="{084A2684-2295-4535-AAE3-E26A59E147F8}" dt="2025-08-22T11:55:01.342" v="3060"/>
          <ac:spMkLst>
            <pc:docMk/>
            <pc:sldMk cId="2664639065" sldId="344"/>
            <ac:spMk id="8" creationId="{C5D4010F-41A5-BA97-51C7-2316E5CDDE59}"/>
          </ac:spMkLst>
        </pc:spChg>
        <pc:spChg chg="mod">
          <ac:chgData name="Margareta Kovač" userId="4b750b67-3907-431a-a043-6360e859107d" providerId="ADAL" clId="{084A2684-2295-4535-AAE3-E26A59E147F8}" dt="2025-08-22T11:55:01.342" v="3060"/>
          <ac:spMkLst>
            <pc:docMk/>
            <pc:sldMk cId="2664639065" sldId="344"/>
            <ac:spMk id="9" creationId="{AC7920A1-B897-D095-52F9-06FEB8E1D843}"/>
          </ac:spMkLst>
        </pc:spChg>
        <pc:spChg chg="mod">
          <ac:chgData name="Margareta Kovač" userId="4b750b67-3907-431a-a043-6360e859107d" providerId="ADAL" clId="{084A2684-2295-4535-AAE3-E26A59E147F8}" dt="2025-08-22T11:55:01.342" v="3060"/>
          <ac:spMkLst>
            <pc:docMk/>
            <pc:sldMk cId="2664639065" sldId="344"/>
            <ac:spMk id="10" creationId="{954579C8-53F5-0BE6-F6C6-D0F4D592BF82}"/>
          </ac:spMkLst>
        </pc:spChg>
        <pc:spChg chg="mod">
          <ac:chgData name="Margareta Kovač" userId="4b750b67-3907-431a-a043-6360e859107d" providerId="ADAL" clId="{084A2684-2295-4535-AAE3-E26A59E147F8}" dt="2025-08-22T11:55:01.342" v="3060"/>
          <ac:spMkLst>
            <pc:docMk/>
            <pc:sldMk cId="2664639065" sldId="344"/>
            <ac:spMk id="11" creationId="{B1C34478-DC5B-1AB9-4BC6-BCEA7157A8E8}"/>
          </ac:spMkLst>
        </pc:spChg>
        <pc:spChg chg="mod">
          <ac:chgData name="Margareta Kovač" userId="4b750b67-3907-431a-a043-6360e859107d" providerId="ADAL" clId="{084A2684-2295-4535-AAE3-E26A59E147F8}" dt="2025-08-22T11:55:01.342" v="3060"/>
          <ac:spMkLst>
            <pc:docMk/>
            <pc:sldMk cId="2664639065" sldId="344"/>
            <ac:spMk id="12" creationId="{9A95CDB0-CA42-4027-D4E4-0ECE72215937}"/>
          </ac:spMkLst>
        </pc:spChg>
        <pc:spChg chg="mod">
          <ac:chgData name="Margareta Kovač" userId="4b750b67-3907-431a-a043-6360e859107d" providerId="ADAL" clId="{084A2684-2295-4535-AAE3-E26A59E147F8}" dt="2025-08-22T11:55:01.342" v="3060"/>
          <ac:spMkLst>
            <pc:docMk/>
            <pc:sldMk cId="2664639065" sldId="344"/>
            <ac:spMk id="13" creationId="{89E0E292-6223-91D5-8FFC-F9362B2BF1FD}"/>
          </ac:spMkLst>
        </pc:spChg>
        <pc:spChg chg="mod">
          <ac:chgData name="Margareta Kovač" userId="4b750b67-3907-431a-a043-6360e859107d" providerId="ADAL" clId="{084A2684-2295-4535-AAE3-E26A59E147F8}" dt="2025-08-22T11:55:01.342" v="3060"/>
          <ac:spMkLst>
            <pc:docMk/>
            <pc:sldMk cId="2664639065" sldId="344"/>
            <ac:spMk id="14" creationId="{977577E4-36E9-D4E2-041C-31767EBF6017}"/>
          </ac:spMkLst>
        </pc:spChg>
        <pc:grpChg chg="add del mod">
          <ac:chgData name="Margareta Kovač" userId="4b750b67-3907-431a-a043-6360e859107d" providerId="ADAL" clId="{084A2684-2295-4535-AAE3-E26A59E147F8}" dt="2025-08-22T11:55:23.040" v="3062" actId="478"/>
          <ac:grpSpMkLst>
            <pc:docMk/>
            <pc:sldMk cId="2664639065" sldId="344"/>
            <ac:grpSpMk id="5" creationId="{F2E426A4-8344-64D2-2EBA-253E3903CD86}"/>
          </ac:grpSpMkLst>
        </pc:grpChg>
        <pc:grpChg chg="del">
          <ac:chgData name="Margareta Kovač" userId="4b750b67-3907-431a-a043-6360e859107d" providerId="ADAL" clId="{084A2684-2295-4535-AAE3-E26A59E147F8}" dt="2025-08-22T11:52:51.583" v="3048" actId="478"/>
          <ac:grpSpMkLst>
            <pc:docMk/>
            <pc:sldMk cId="2664639065" sldId="344"/>
            <ac:grpSpMk id="663" creationId="{4CBA3E22-45ED-43A5-15D6-6337D4963014}"/>
          </ac:grpSpMkLst>
        </pc:grpChg>
        <pc:picChg chg="del mod">
          <ac:chgData name="Margareta Kovač" userId="4b750b67-3907-431a-a043-6360e859107d" providerId="ADAL" clId="{084A2684-2295-4535-AAE3-E26A59E147F8}" dt="2025-08-22T11:55:57.552" v="3067" actId="478"/>
          <ac:picMkLst>
            <pc:docMk/>
            <pc:sldMk cId="2664639065" sldId="344"/>
            <ac:picMk id="673" creationId="{7CA0A8BE-449C-3F99-0D52-68CA20AC7899}"/>
          </ac:picMkLst>
        </pc:picChg>
        <pc:picChg chg="del mod">
          <ac:chgData name="Margareta Kovač" userId="4b750b67-3907-431a-a043-6360e859107d" providerId="ADAL" clId="{084A2684-2295-4535-AAE3-E26A59E147F8}" dt="2025-08-22T11:55:30.525" v="3065" actId="478"/>
          <ac:picMkLst>
            <pc:docMk/>
            <pc:sldMk cId="2664639065" sldId="344"/>
            <ac:picMk id="674" creationId="{DADF032F-253A-44CE-0FD3-F48271498C56}"/>
          </ac:picMkLst>
        </pc:picChg>
        <pc:picChg chg="del mod">
          <ac:chgData name="Margareta Kovač" userId="4b750b67-3907-431a-a043-6360e859107d" providerId="ADAL" clId="{084A2684-2295-4535-AAE3-E26A59E147F8}" dt="2025-08-22T11:55:26.666" v="3064" actId="478"/>
          <ac:picMkLst>
            <pc:docMk/>
            <pc:sldMk cId="2664639065" sldId="344"/>
            <ac:picMk id="675" creationId="{96DEEB19-08D9-E3C8-A26F-FB8ED3465550}"/>
          </ac:picMkLst>
        </pc:picChg>
        <pc:picChg chg="del">
          <ac:chgData name="Margareta Kovač" userId="4b750b67-3907-431a-a043-6360e859107d" providerId="ADAL" clId="{084A2684-2295-4535-AAE3-E26A59E147F8}" dt="2025-08-22T11:55:33.240" v="3066" actId="478"/>
          <ac:picMkLst>
            <pc:docMk/>
            <pc:sldMk cId="2664639065" sldId="344"/>
            <ac:picMk id="676" creationId="{4EE44626-2786-47A5-9094-2257DEBC6F87}"/>
          </ac:picMkLst>
        </pc:picChg>
      </pc:sldChg>
      <pc:sldChg chg="addSp delSp modSp add mod ord">
        <pc:chgData name="Margareta Kovač" userId="4b750b67-3907-431a-a043-6360e859107d" providerId="ADAL" clId="{084A2684-2295-4535-AAE3-E26A59E147F8}" dt="2025-08-22T11:57:41.234" v="3088"/>
        <pc:sldMkLst>
          <pc:docMk/>
          <pc:sldMk cId="3461317450" sldId="345"/>
        </pc:sldMkLst>
        <pc:spChg chg="mod">
          <ac:chgData name="Margareta Kovač" userId="4b750b67-3907-431a-a043-6360e859107d" providerId="ADAL" clId="{084A2684-2295-4535-AAE3-E26A59E147F8}" dt="2025-08-22T11:57:28.458" v="3085"/>
          <ac:spMkLst>
            <pc:docMk/>
            <pc:sldMk cId="3461317450" sldId="345"/>
            <ac:spMk id="3" creationId="{FE305290-2197-EC00-EB4D-0402DF1AF167}"/>
          </ac:spMkLst>
        </pc:spChg>
        <pc:spChg chg="mod">
          <ac:chgData name="Margareta Kovač" userId="4b750b67-3907-431a-a043-6360e859107d" providerId="ADAL" clId="{084A2684-2295-4535-AAE3-E26A59E147F8}" dt="2025-08-22T11:57:28.458" v="3085"/>
          <ac:spMkLst>
            <pc:docMk/>
            <pc:sldMk cId="3461317450" sldId="345"/>
            <ac:spMk id="4" creationId="{15B4A474-97E4-4ADE-3B76-7FCA6DF8E98C}"/>
          </ac:spMkLst>
        </pc:spChg>
        <pc:spChg chg="mod">
          <ac:chgData name="Margareta Kovač" userId="4b750b67-3907-431a-a043-6360e859107d" providerId="ADAL" clId="{084A2684-2295-4535-AAE3-E26A59E147F8}" dt="2025-08-22T11:57:28.458" v="3085"/>
          <ac:spMkLst>
            <pc:docMk/>
            <pc:sldMk cId="3461317450" sldId="345"/>
            <ac:spMk id="5" creationId="{5079FB0F-7362-FF3F-3B3E-5641DEF6C6B1}"/>
          </ac:spMkLst>
        </pc:spChg>
        <pc:spChg chg="mod">
          <ac:chgData name="Margareta Kovač" userId="4b750b67-3907-431a-a043-6360e859107d" providerId="ADAL" clId="{084A2684-2295-4535-AAE3-E26A59E147F8}" dt="2025-08-22T11:57:28.458" v="3085"/>
          <ac:spMkLst>
            <pc:docMk/>
            <pc:sldMk cId="3461317450" sldId="345"/>
            <ac:spMk id="6" creationId="{03AD3D3B-4AF2-DBC0-E529-0C7942961B16}"/>
          </ac:spMkLst>
        </pc:spChg>
        <pc:spChg chg="mod">
          <ac:chgData name="Margareta Kovač" userId="4b750b67-3907-431a-a043-6360e859107d" providerId="ADAL" clId="{084A2684-2295-4535-AAE3-E26A59E147F8}" dt="2025-08-22T11:57:28.458" v="3085"/>
          <ac:spMkLst>
            <pc:docMk/>
            <pc:sldMk cId="3461317450" sldId="345"/>
            <ac:spMk id="7" creationId="{71578ED8-D3B3-C4B5-CB07-ED53DB47BA7A}"/>
          </ac:spMkLst>
        </pc:spChg>
        <pc:spChg chg="del">
          <ac:chgData name="Margareta Kovač" userId="4b750b67-3907-431a-a043-6360e859107d" providerId="ADAL" clId="{084A2684-2295-4535-AAE3-E26A59E147F8}" dt="2025-08-22T11:57:27.169" v="3084" actId="478"/>
          <ac:spMkLst>
            <pc:docMk/>
            <pc:sldMk cId="3461317450" sldId="345"/>
            <ac:spMk id="21" creationId="{D26D6435-3A3A-9910-3EB4-40B0A8C9B330}"/>
          </ac:spMkLst>
        </pc:spChg>
        <pc:spChg chg="del">
          <ac:chgData name="Margareta Kovač" userId="4b750b67-3907-431a-a043-6360e859107d" providerId="ADAL" clId="{084A2684-2295-4535-AAE3-E26A59E147F8}" dt="2025-08-22T11:57:25.463" v="3083" actId="478"/>
          <ac:spMkLst>
            <pc:docMk/>
            <pc:sldMk cId="3461317450" sldId="345"/>
            <ac:spMk id="22" creationId="{3346058F-82FA-AD3B-C8C7-66965FB21DFA}"/>
          </ac:spMkLst>
        </pc:spChg>
        <pc:spChg chg="mod">
          <ac:chgData name="Margareta Kovač" userId="4b750b67-3907-431a-a043-6360e859107d" providerId="ADAL" clId="{084A2684-2295-4535-AAE3-E26A59E147F8}" dt="2025-08-22T11:57:28.458" v="3085"/>
          <ac:spMkLst>
            <pc:docMk/>
            <pc:sldMk cId="3461317450" sldId="345"/>
            <ac:spMk id="23" creationId="{20524D16-A634-DA85-B90D-5B85D9ED141B}"/>
          </ac:spMkLst>
        </pc:spChg>
        <pc:spChg chg="mod">
          <ac:chgData name="Margareta Kovač" userId="4b750b67-3907-431a-a043-6360e859107d" providerId="ADAL" clId="{084A2684-2295-4535-AAE3-E26A59E147F8}" dt="2025-08-22T11:57:28.458" v="3085"/>
          <ac:spMkLst>
            <pc:docMk/>
            <pc:sldMk cId="3461317450" sldId="345"/>
            <ac:spMk id="25" creationId="{727164CA-8F7E-35E0-C600-69F8CF620CE0}"/>
          </ac:spMkLst>
        </pc:spChg>
        <pc:spChg chg="add mod">
          <ac:chgData name="Margareta Kovač" userId="4b750b67-3907-431a-a043-6360e859107d" providerId="ADAL" clId="{084A2684-2295-4535-AAE3-E26A59E147F8}" dt="2025-08-22T11:57:28.458" v="3085"/>
          <ac:spMkLst>
            <pc:docMk/>
            <pc:sldMk cId="3461317450" sldId="345"/>
            <ac:spMk id="30" creationId="{4A78CDE6-7F33-23B8-191A-D15212FA91E2}"/>
          </ac:spMkLst>
        </pc:spChg>
        <pc:spChg chg="add mod">
          <ac:chgData name="Margareta Kovač" userId="4b750b67-3907-431a-a043-6360e859107d" providerId="ADAL" clId="{084A2684-2295-4535-AAE3-E26A59E147F8}" dt="2025-08-22T11:57:28.458" v="3085"/>
          <ac:spMkLst>
            <pc:docMk/>
            <pc:sldMk cId="3461317450" sldId="345"/>
            <ac:spMk id="32" creationId="{90ACD6B5-38F2-D2FA-F36E-8FBC5CADF65B}"/>
          </ac:spMkLst>
        </pc:spChg>
        <pc:spChg chg="add mod">
          <ac:chgData name="Margareta Kovač" userId="4b750b67-3907-431a-a043-6360e859107d" providerId="ADAL" clId="{084A2684-2295-4535-AAE3-E26A59E147F8}" dt="2025-08-22T11:57:28.458" v="3085"/>
          <ac:spMkLst>
            <pc:docMk/>
            <pc:sldMk cId="3461317450" sldId="345"/>
            <ac:spMk id="33" creationId="{6DEC6E53-2386-358B-1440-340A88457BB8}"/>
          </ac:spMkLst>
        </pc:spChg>
        <pc:grpChg chg="del">
          <ac:chgData name="Margareta Kovač" userId="4b750b67-3907-431a-a043-6360e859107d" providerId="ADAL" clId="{084A2684-2295-4535-AAE3-E26A59E147F8}" dt="2025-08-22T11:57:22.168" v="3080" actId="478"/>
          <ac:grpSpMkLst>
            <pc:docMk/>
            <pc:sldMk cId="3461317450" sldId="345"/>
            <ac:grpSpMk id="8" creationId="{79A3105F-4A5B-2D7F-19AC-8F975CC3EEF1}"/>
          </ac:grpSpMkLst>
        </pc:grpChg>
        <pc:picChg chg="del">
          <ac:chgData name="Margareta Kovač" userId="4b750b67-3907-431a-a043-6360e859107d" providerId="ADAL" clId="{084A2684-2295-4535-AAE3-E26A59E147F8}" dt="2025-08-22T11:57:19.576" v="3079" actId="478"/>
          <ac:picMkLst>
            <pc:docMk/>
            <pc:sldMk cId="3461317450" sldId="345"/>
            <ac:picMk id="18" creationId="{3B786364-1618-DF47-8208-B0D1A925C344}"/>
          </ac:picMkLst>
        </pc:picChg>
        <pc:picChg chg="del">
          <ac:chgData name="Margareta Kovač" userId="4b750b67-3907-431a-a043-6360e859107d" providerId="ADAL" clId="{084A2684-2295-4535-AAE3-E26A59E147F8}" dt="2025-08-22T11:57:23.846" v="3082" actId="478"/>
          <ac:picMkLst>
            <pc:docMk/>
            <pc:sldMk cId="3461317450" sldId="345"/>
            <ac:picMk id="19" creationId="{07FA021E-1D88-80FA-5470-3AFD64B865F3}"/>
          </ac:picMkLst>
        </pc:picChg>
        <pc:picChg chg="del">
          <ac:chgData name="Margareta Kovač" userId="4b750b67-3907-431a-a043-6360e859107d" providerId="ADAL" clId="{084A2684-2295-4535-AAE3-E26A59E147F8}" dt="2025-08-22T11:57:23.086" v="3081" actId="478"/>
          <ac:picMkLst>
            <pc:docMk/>
            <pc:sldMk cId="3461317450" sldId="345"/>
            <ac:picMk id="20" creationId="{1EB6F909-D855-247A-21C9-B3B9F836DB0E}"/>
          </ac:picMkLst>
        </pc:picChg>
      </pc:sldChg>
      <pc:sldChg chg="addSp delSp modSp add mod">
        <pc:chgData name="Margareta Kovač" userId="4b750b67-3907-431a-a043-6360e859107d" providerId="ADAL" clId="{084A2684-2295-4535-AAE3-E26A59E147F8}" dt="2025-08-22T12:53:21.916" v="5730" actId="113"/>
        <pc:sldMkLst>
          <pc:docMk/>
          <pc:sldMk cId="1545776059" sldId="346"/>
        </pc:sldMkLst>
        <pc:spChg chg="add mod">
          <ac:chgData name="Margareta Kovač" userId="4b750b67-3907-431a-a043-6360e859107d" providerId="ADAL" clId="{084A2684-2295-4535-AAE3-E26A59E147F8}" dt="2025-08-22T12:53:21.916" v="5730" actId="113"/>
          <ac:spMkLst>
            <pc:docMk/>
            <pc:sldMk cId="1545776059" sldId="346"/>
            <ac:spMk id="2" creationId="{D4617849-94F2-2540-753E-C473898F20D2}"/>
          </ac:spMkLst>
        </pc:spChg>
        <pc:spChg chg="add del mod">
          <ac:chgData name="Margareta Kovač" userId="4b750b67-3907-431a-a043-6360e859107d" providerId="ADAL" clId="{084A2684-2295-4535-AAE3-E26A59E147F8}" dt="2025-08-22T12:09:59.389" v="3762" actId="1076"/>
          <ac:spMkLst>
            <pc:docMk/>
            <pc:sldMk cId="1545776059" sldId="346"/>
            <ac:spMk id="21" creationId="{C1FF1E0E-93EF-BE97-0838-881D31F9089A}"/>
          </ac:spMkLst>
        </pc:spChg>
        <pc:spChg chg="del">
          <ac:chgData name="Margareta Kovač" userId="4b750b67-3907-431a-a043-6360e859107d" providerId="ADAL" clId="{084A2684-2295-4535-AAE3-E26A59E147F8}" dt="2025-08-22T11:58:04.377" v="3092" actId="478"/>
          <ac:spMkLst>
            <pc:docMk/>
            <pc:sldMk cId="1545776059" sldId="346"/>
            <ac:spMk id="22" creationId="{A43B8E30-BDE3-BD9D-41AF-1E594A2D2367}"/>
          </ac:spMkLst>
        </pc:spChg>
        <pc:grpChg chg="del">
          <ac:chgData name="Margareta Kovač" userId="4b750b67-3907-431a-a043-6360e859107d" providerId="ADAL" clId="{084A2684-2295-4535-AAE3-E26A59E147F8}" dt="2025-08-22T11:58:10.811" v="3093" actId="478"/>
          <ac:grpSpMkLst>
            <pc:docMk/>
            <pc:sldMk cId="1545776059" sldId="346"/>
            <ac:grpSpMk id="8" creationId="{F5CD0385-F51B-B510-37F4-7B0748990143}"/>
          </ac:grpSpMkLst>
        </pc:grpChg>
        <pc:picChg chg="del mod">
          <ac:chgData name="Margareta Kovač" userId="4b750b67-3907-431a-a043-6360e859107d" providerId="ADAL" clId="{084A2684-2295-4535-AAE3-E26A59E147F8}" dt="2025-08-22T11:58:19.234" v="3099" actId="478"/>
          <ac:picMkLst>
            <pc:docMk/>
            <pc:sldMk cId="1545776059" sldId="346"/>
            <ac:picMk id="18" creationId="{7C55C253-BBD2-934C-06CC-2A59F5FC7113}"/>
          </ac:picMkLst>
        </pc:picChg>
        <pc:picChg chg="del">
          <ac:chgData name="Margareta Kovač" userId="4b750b67-3907-431a-a043-6360e859107d" providerId="ADAL" clId="{084A2684-2295-4535-AAE3-E26A59E147F8}" dt="2025-08-22T11:58:20.438" v="3100" actId="478"/>
          <ac:picMkLst>
            <pc:docMk/>
            <pc:sldMk cId="1545776059" sldId="346"/>
            <ac:picMk id="19" creationId="{B9C3804C-27E9-ECB1-69BB-544B12B29468}"/>
          </ac:picMkLst>
        </pc:picChg>
        <pc:picChg chg="del mod">
          <ac:chgData name="Margareta Kovač" userId="4b750b67-3907-431a-a043-6360e859107d" providerId="ADAL" clId="{084A2684-2295-4535-AAE3-E26A59E147F8}" dt="2025-08-22T11:58:16.145" v="3096" actId="478"/>
          <ac:picMkLst>
            <pc:docMk/>
            <pc:sldMk cId="1545776059" sldId="346"/>
            <ac:picMk id="20" creationId="{21C2D79F-2A37-A67B-6F5B-EC64E974E502}"/>
          </ac:picMkLst>
        </pc:picChg>
      </pc:sldChg>
      <pc:sldChg chg="modSp add mod ord">
        <pc:chgData name="Margareta Kovač" userId="4b750b67-3907-431a-a043-6360e859107d" providerId="ADAL" clId="{084A2684-2295-4535-AAE3-E26A59E147F8}" dt="2025-08-22T12:53:14.553" v="5729" actId="113"/>
        <pc:sldMkLst>
          <pc:docMk/>
          <pc:sldMk cId="414044635" sldId="347"/>
        </pc:sldMkLst>
        <pc:spChg chg="mod">
          <ac:chgData name="Margareta Kovač" userId="4b750b67-3907-431a-a043-6360e859107d" providerId="ADAL" clId="{084A2684-2295-4535-AAE3-E26A59E147F8}" dt="2025-08-22T12:53:14.553" v="5729" actId="113"/>
          <ac:spMkLst>
            <pc:docMk/>
            <pc:sldMk cId="414044635" sldId="347"/>
            <ac:spMk id="2" creationId="{23562007-C360-ACE7-14CC-CC8BA6152DE5}"/>
          </ac:spMkLst>
        </pc:spChg>
      </pc:sldChg>
      <pc:sldChg chg="addSp delSp modSp add mod">
        <pc:chgData name="Margareta Kovač" userId="4b750b67-3907-431a-a043-6360e859107d" providerId="ADAL" clId="{084A2684-2295-4535-AAE3-E26A59E147F8}" dt="2025-08-22T12:24:54.142" v="4615" actId="1076"/>
        <pc:sldMkLst>
          <pc:docMk/>
          <pc:sldMk cId="3187660590" sldId="348"/>
        </pc:sldMkLst>
        <pc:spChg chg="add mod">
          <ac:chgData name="Margareta Kovač" userId="4b750b67-3907-431a-a043-6360e859107d" providerId="ADAL" clId="{084A2684-2295-4535-AAE3-E26A59E147F8}" dt="2025-08-22T12:23:22.973" v="4358" actId="20577"/>
          <ac:spMkLst>
            <pc:docMk/>
            <pc:sldMk cId="3187660590" sldId="348"/>
            <ac:spMk id="8" creationId="{CD6594A0-958B-002E-DAC6-85C6D7AF015C}"/>
          </ac:spMkLst>
        </pc:spChg>
        <pc:spChg chg="mod">
          <ac:chgData name="Margareta Kovač" userId="4b750b67-3907-431a-a043-6360e859107d" providerId="ADAL" clId="{084A2684-2295-4535-AAE3-E26A59E147F8}" dt="2025-08-22T12:22:20.660" v="4290" actId="20577"/>
          <ac:spMkLst>
            <pc:docMk/>
            <pc:sldMk cId="3187660590" sldId="348"/>
            <ac:spMk id="30" creationId="{72AA1FB2-625C-8FA3-9591-70048A67B638}"/>
          </ac:spMkLst>
        </pc:spChg>
        <pc:spChg chg="mod">
          <ac:chgData name="Margareta Kovač" userId="4b750b67-3907-431a-a043-6360e859107d" providerId="ADAL" clId="{084A2684-2295-4535-AAE3-E26A59E147F8}" dt="2025-08-22T12:23:31.655" v="4361" actId="14100"/>
          <ac:spMkLst>
            <pc:docMk/>
            <pc:sldMk cId="3187660590" sldId="348"/>
            <ac:spMk id="31" creationId="{B6F4B69E-3B1B-4249-BF1C-1830799D7287}"/>
          </ac:spMkLst>
        </pc:spChg>
        <pc:spChg chg="mod">
          <ac:chgData name="Margareta Kovač" userId="4b750b67-3907-431a-a043-6360e859107d" providerId="ADAL" clId="{084A2684-2295-4535-AAE3-E26A59E147F8}" dt="2025-08-22T12:24:54.142" v="4615" actId="1076"/>
          <ac:spMkLst>
            <pc:docMk/>
            <pc:sldMk cId="3187660590" sldId="348"/>
            <ac:spMk id="32" creationId="{0C36746F-DE4D-B85E-B0CA-1E77DDFB3B3B}"/>
          </ac:spMkLst>
        </pc:spChg>
        <pc:spChg chg="del">
          <ac:chgData name="Margareta Kovač" userId="4b750b67-3907-431a-a043-6360e859107d" providerId="ADAL" clId="{084A2684-2295-4535-AAE3-E26A59E147F8}" dt="2025-08-22T12:22:26.558" v="4291" actId="478"/>
          <ac:spMkLst>
            <pc:docMk/>
            <pc:sldMk cId="3187660590" sldId="348"/>
            <ac:spMk id="33" creationId="{4C456A5E-BB88-9247-15D1-04D5BA05246E}"/>
          </ac:spMkLst>
        </pc:spChg>
      </pc:sldChg>
      <pc:sldChg chg="add del">
        <pc:chgData name="Margareta Kovač" userId="4b750b67-3907-431a-a043-6360e859107d" providerId="ADAL" clId="{084A2684-2295-4535-AAE3-E26A59E147F8}" dt="2025-08-22T12:21:18.172" v="4259" actId="47"/>
        <pc:sldMkLst>
          <pc:docMk/>
          <pc:sldMk cId="3340948612" sldId="348"/>
        </pc:sldMkLst>
      </pc:sldChg>
      <pc:sldChg chg="addSp delSp modSp add mod">
        <pc:chgData name="Margareta Kovač" userId="4b750b67-3907-431a-a043-6360e859107d" providerId="ADAL" clId="{084A2684-2295-4535-AAE3-E26A59E147F8}" dt="2025-08-22T12:55:13.256" v="5886" actId="20577"/>
        <pc:sldMkLst>
          <pc:docMk/>
          <pc:sldMk cId="2939465593" sldId="349"/>
        </pc:sldMkLst>
        <pc:spChg chg="del mod">
          <ac:chgData name="Margareta Kovač" userId="4b750b67-3907-431a-a043-6360e859107d" providerId="ADAL" clId="{084A2684-2295-4535-AAE3-E26A59E147F8}" dt="2025-08-22T12:35:56.802" v="5427"/>
          <ac:spMkLst>
            <pc:docMk/>
            <pc:sldMk cId="2939465593" sldId="349"/>
            <ac:spMk id="8" creationId="{64CC71AB-3315-712A-FD4B-896E9C4FD2BB}"/>
          </ac:spMkLst>
        </pc:spChg>
        <pc:spChg chg="mod">
          <ac:chgData name="Margareta Kovač" userId="4b750b67-3907-431a-a043-6360e859107d" providerId="ADAL" clId="{084A2684-2295-4535-AAE3-E26A59E147F8}" dt="2025-08-22T12:25:37.909" v="4624"/>
          <ac:spMkLst>
            <pc:docMk/>
            <pc:sldMk cId="2939465593" sldId="349"/>
            <ac:spMk id="14" creationId="{CCF7D616-3A4F-E706-F105-1EE649F8CF30}"/>
          </ac:spMkLst>
        </pc:spChg>
        <pc:spChg chg="mod">
          <ac:chgData name="Margareta Kovač" userId="4b750b67-3907-431a-a043-6360e859107d" providerId="ADAL" clId="{084A2684-2295-4535-AAE3-E26A59E147F8}" dt="2025-08-22T12:25:37.909" v="4624"/>
          <ac:spMkLst>
            <pc:docMk/>
            <pc:sldMk cId="2939465593" sldId="349"/>
            <ac:spMk id="15" creationId="{28EB2A8C-719B-4708-71DD-F14D100CDC0D}"/>
          </ac:spMkLst>
        </pc:spChg>
        <pc:spChg chg="mod">
          <ac:chgData name="Margareta Kovač" userId="4b750b67-3907-431a-a043-6360e859107d" providerId="ADAL" clId="{084A2684-2295-4535-AAE3-E26A59E147F8}" dt="2025-08-22T12:25:37.909" v="4624"/>
          <ac:spMkLst>
            <pc:docMk/>
            <pc:sldMk cId="2939465593" sldId="349"/>
            <ac:spMk id="16" creationId="{6ACDE5D6-9C20-E74B-6F6B-2E5CECABA532}"/>
          </ac:spMkLst>
        </pc:spChg>
        <pc:spChg chg="mod">
          <ac:chgData name="Margareta Kovač" userId="4b750b67-3907-431a-a043-6360e859107d" providerId="ADAL" clId="{084A2684-2295-4535-AAE3-E26A59E147F8}" dt="2025-08-22T12:25:37.909" v="4624"/>
          <ac:spMkLst>
            <pc:docMk/>
            <pc:sldMk cId="2939465593" sldId="349"/>
            <ac:spMk id="17" creationId="{6122E9B7-B19F-0F0F-C12C-FD3150E94C23}"/>
          </ac:spMkLst>
        </pc:spChg>
        <pc:spChg chg="mod">
          <ac:chgData name="Margareta Kovač" userId="4b750b67-3907-431a-a043-6360e859107d" providerId="ADAL" clId="{084A2684-2295-4535-AAE3-E26A59E147F8}" dt="2025-08-22T12:25:37.909" v="4624"/>
          <ac:spMkLst>
            <pc:docMk/>
            <pc:sldMk cId="2939465593" sldId="349"/>
            <ac:spMk id="18" creationId="{3C64E7AC-D85C-2075-B0A8-2F3A8DE535B7}"/>
          </ac:spMkLst>
        </pc:spChg>
        <pc:spChg chg="add del mod">
          <ac:chgData name="Margareta Kovač" userId="4b750b67-3907-431a-a043-6360e859107d" providerId="ADAL" clId="{084A2684-2295-4535-AAE3-E26A59E147F8}" dt="2025-08-22T12:46:12.565" v="5445" actId="478"/>
          <ac:spMkLst>
            <pc:docMk/>
            <pc:sldMk cId="2939465593" sldId="349"/>
            <ac:spMk id="19" creationId="{94D96FC6-624D-9C5A-807D-693C62E9F20E}"/>
          </ac:spMkLst>
        </pc:spChg>
        <pc:spChg chg="add mod">
          <ac:chgData name="Margareta Kovač" userId="4b750b67-3907-431a-a043-6360e859107d" providerId="ADAL" clId="{084A2684-2295-4535-AAE3-E26A59E147F8}" dt="2025-08-22T12:55:13.256" v="5886" actId="20577"/>
          <ac:spMkLst>
            <pc:docMk/>
            <pc:sldMk cId="2939465593" sldId="349"/>
            <ac:spMk id="20" creationId="{56319EB1-C5A5-F333-EFE1-47538862B30C}"/>
          </ac:spMkLst>
        </pc:spChg>
        <pc:spChg chg="mod">
          <ac:chgData name="Margareta Kovač" userId="4b750b67-3907-431a-a043-6360e859107d" providerId="ADAL" clId="{084A2684-2295-4535-AAE3-E26A59E147F8}" dt="2025-08-22T12:47:04.599" v="5447" actId="207"/>
          <ac:spMkLst>
            <pc:docMk/>
            <pc:sldMk cId="2939465593" sldId="349"/>
            <ac:spMk id="30" creationId="{81210F9E-DE45-4BFE-05AA-9022601F559E}"/>
          </ac:spMkLst>
        </pc:spChg>
        <pc:spChg chg="del">
          <ac:chgData name="Margareta Kovač" userId="4b750b67-3907-431a-a043-6360e859107d" providerId="ADAL" clId="{084A2684-2295-4535-AAE3-E26A59E147F8}" dt="2025-08-22T12:27:11.732" v="4802" actId="478"/>
          <ac:spMkLst>
            <pc:docMk/>
            <pc:sldMk cId="2939465593" sldId="349"/>
            <ac:spMk id="31" creationId="{AB4DB5FF-0677-C8C3-2BD5-54CEEEE9A493}"/>
          </ac:spMkLst>
        </pc:spChg>
        <pc:spChg chg="del">
          <ac:chgData name="Margareta Kovač" userId="4b750b67-3907-431a-a043-6360e859107d" providerId="ADAL" clId="{084A2684-2295-4535-AAE3-E26A59E147F8}" dt="2025-08-22T12:27:11.732" v="4802" actId="478"/>
          <ac:spMkLst>
            <pc:docMk/>
            <pc:sldMk cId="2939465593" sldId="349"/>
            <ac:spMk id="32" creationId="{9DC99E28-0997-9FE0-EA98-14B45CB4BACF}"/>
          </ac:spMkLst>
        </pc:spChg>
        <pc:grpChg chg="del">
          <ac:chgData name="Margareta Kovač" userId="4b750b67-3907-431a-a043-6360e859107d" providerId="ADAL" clId="{084A2684-2295-4535-AAE3-E26A59E147F8}" dt="2025-08-22T12:25:28.891" v="4620" actId="478"/>
          <ac:grpSpMkLst>
            <pc:docMk/>
            <pc:sldMk cId="2939465593" sldId="349"/>
            <ac:grpSpMk id="2" creationId="{2E847CFD-3FFD-232D-1A7A-830E75436AEA}"/>
          </ac:grpSpMkLst>
        </pc:grpChg>
        <pc:grpChg chg="add del mod">
          <ac:chgData name="Margareta Kovač" userId="4b750b67-3907-431a-a043-6360e859107d" providerId="ADAL" clId="{084A2684-2295-4535-AAE3-E26A59E147F8}" dt="2025-08-22T12:35:06.867" v="5408" actId="478"/>
          <ac:grpSpMkLst>
            <pc:docMk/>
            <pc:sldMk cId="2939465593" sldId="349"/>
            <ac:grpSpMk id="12" creationId="{9FB6D658-7544-AEDD-6F1C-B8ABF4A1C892}"/>
          </ac:grpSpMkLst>
        </pc:grpChg>
        <pc:grpChg chg="mod">
          <ac:chgData name="Margareta Kovač" userId="4b750b67-3907-431a-a043-6360e859107d" providerId="ADAL" clId="{084A2684-2295-4535-AAE3-E26A59E147F8}" dt="2025-08-22T12:25:37.909" v="4624"/>
          <ac:grpSpMkLst>
            <pc:docMk/>
            <pc:sldMk cId="2939465593" sldId="349"/>
            <ac:grpSpMk id="13" creationId="{1C2AF2F3-0107-FB93-54D3-E998A655CE6D}"/>
          </ac:grpSpMkLst>
        </pc:grpChg>
        <pc:picChg chg="add del mod">
          <ac:chgData name="Margareta Kovač" userId="4b750b67-3907-431a-a043-6360e859107d" providerId="ADAL" clId="{084A2684-2295-4535-AAE3-E26A59E147F8}" dt="2025-08-22T12:35:06.867" v="5408" actId="478"/>
          <ac:picMkLst>
            <pc:docMk/>
            <pc:sldMk cId="2939465593" sldId="349"/>
            <ac:picMk id="9" creationId="{BF420E8D-7019-F1A0-C111-375338BE16B5}"/>
          </ac:picMkLst>
        </pc:picChg>
        <pc:picChg chg="add del mod">
          <ac:chgData name="Margareta Kovač" userId="4b750b67-3907-431a-a043-6360e859107d" providerId="ADAL" clId="{084A2684-2295-4535-AAE3-E26A59E147F8}" dt="2025-08-22T12:35:06.867" v="5408" actId="478"/>
          <ac:picMkLst>
            <pc:docMk/>
            <pc:sldMk cId="2939465593" sldId="349"/>
            <ac:picMk id="10" creationId="{B552C69D-9CF0-CED5-23BC-7F1F0EFC69BE}"/>
          </ac:picMkLst>
        </pc:picChg>
        <pc:picChg chg="add del mod">
          <ac:chgData name="Margareta Kovač" userId="4b750b67-3907-431a-a043-6360e859107d" providerId="ADAL" clId="{084A2684-2295-4535-AAE3-E26A59E147F8}" dt="2025-08-22T12:35:06.867" v="5408" actId="478"/>
          <ac:picMkLst>
            <pc:docMk/>
            <pc:sldMk cId="2939465593" sldId="349"/>
            <ac:picMk id="11" creationId="{0F09B4C6-053B-BED2-7677-BB2BACB90D6F}"/>
          </ac:picMkLst>
        </pc:picChg>
        <pc:picChg chg="del">
          <ac:chgData name="Margareta Kovač" userId="4b750b67-3907-431a-a043-6360e859107d" providerId="ADAL" clId="{084A2684-2295-4535-AAE3-E26A59E147F8}" dt="2025-08-22T12:25:27.491" v="4619" actId="478"/>
          <ac:picMkLst>
            <pc:docMk/>
            <pc:sldMk cId="2939465593" sldId="349"/>
            <ac:picMk id="27" creationId="{CC52AE9D-C755-A427-F2BF-572A8CB03242}"/>
          </ac:picMkLst>
        </pc:picChg>
        <pc:picChg chg="del">
          <ac:chgData name="Margareta Kovač" userId="4b750b67-3907-431a-a043-6360e859107d" providerId="ADAL" clId="{084A2684-2295-4535-AAE3-E26A59E147F8}" dt="2025-08-22T12:25:30.262" v="4622" actId="478"/>
          <ac:picMkLst>
            <pc:docMk/>
            <pc:sldMk cId="2939465593" sldId="349"/>
            <ac:picMk id="28" creationId="{8CD23CAD-33BF-D1F9-542B-6F9192704430}"/>
          </ac:picMkLst>
        </pc:picChg>
        <pc:picChg chg="del">
          <ac:chgData name="Margareta Kovač" userId="4b750b67-3907-431a-a043-6360e859107d" providerId="ADAL" clId="{084A2684-2295-4535-AAE3-E26A59E147F8}" dt="2025-08-22T12:25:29.595" v="4621" actId="478"/>
          <ac:picMkLst>
            <pc:docMk/>
            <pc:sldMk cId="2939465593" sldId="349"/>
            <ac:picMk id="29" creationId="{8D2CCAB6-EA31-9488-44D1-EBD75AE57D96}"/>
          </ac:picMkLst>
        </pc:picChg>
      </pc:sldChg>
      <pc:sldChg chg="modSp add mod ord">
        <pc:chgData name="Margareta Kovač" userId="4b750b67-3907-431a-a043-6360e859107d" providerId="ADAL" clId="{084A2684-2295-4535-AAE3-E26A59E147F8}" dt="2025-08-22T12:34:30.111" v="5365"/>
        <pc:sldMkLst>
          <pc:docMk/>
          <pc:sldMk cId="462091604" sldId="350"/>
        </pc:sldMkLst>
        <pc:spChg chg="mod">
          <ac:chgData name="Margareta Kovač" userId="4b750b67-3907-431a-a043-6360e859107d" providerId="ADAL" clId="{084A2684-2295-4535-AAE3-E26A59E147F8}" dt="2025-08-22T12:34:19.887" v="5363" actId="20577"/>
          <ac:spMkLst>
            <pc:docMk/>
            <pc:sldMk cId="462091604" sldId="350"/>
            <ac:spMk id="8" creationId="{625C8B12-76B9-E845-36EC-25E11DAAE37B}"/>
          </ac:spMkLst>
        </pc:spChg>
      </pc:sldChg>
      <pc:sldChg chg="modSp add mod">
        <pc:chgData name="Margareta Kovač" userId="4b750b67-3907-431a-a043-6360e859107d" providerId="ADAL" clId="{084A2684-2295-4535-AAE3-E26A59E147F8}" dt="2025-08-22T12:58:43.616" v="6212" actId="20577"/>
        <pc:sldMkLst>
          <pc:docMk/>
          <pc:sldMk cId="3486191175" sldId="351"/>
        </pc:sldMkLst>
        <pc:spChg chg="mod">
          <ac:chgData name="Margareta Kovač" userId="4b750b67-3907-431a-a043-6360e859107d" providerId="ADAL" clId="{084A2684-2295-4535-AAE3-E26A59E147F8}" dt="2025-08-22T12:58:43.616" v="6212" actId="20577"/>
          <ac:spMkLst>
            <pc:docMk/>
            <pc:sldMk cId="3486191175" sldId="351"/>
            <ac:spMk id="20" creationId="{40F5E6D9-B0BA-9114-54A3-1630D1FCC8D6}"/>
          </ac:spMkLst>
        </pc:spChg>
      </pc:sldChg>
      <pc:sldChg chg="modSp add del mod">
        <pc:chgData name="Margareta Kovač" userId="4b750b67-3907-431a-a043-6360e859107d" providerId="ADAL" clId="{084A2684-2295-4535-AAE3-E26A59E147F8}" dt="2025-08-22T13:13:28.840" v="6924" actId="47"/>
        <pc:sldMkLst>
          <pc:docMk/>
          <pc:sldMk cId="1721258375" sldId="352"/>
        </pc:sldMkLst>
        <pc:spChg chg="mod">
          <ac:chgData name="Margareta Kovač" userId="4b750b67-3907-431a-a043-6360e859107d" providerId="ADAL" clId="{084A2684-2295-4535-AAE3-E26A59E147F8}" dt="2025-08-22T13:11:29.548" v="6821" actId="255"/>
          <ac:spMkLst>
            <pc:docMk/>
            <pc:sldMk cId="1721258375" sldId="352"/>
            <ac:spMk id="8" creationId="{99BB9F5B-86E3-CCA0-5D5F-215D81AFB577}"/>
          </ac:spMkLst>
        </pc:spChg>
        <pc:spChg chg="mod">
          <ac:chgData name="Margareta Kovač" userId="4b750b67-3907-431a-a043-6360e859107d" providerId="ADAL" clId="{084A2684-2295-4535-AAE3-E26A59E147F8}" dt="2025-08-22T12:59:28.972" v="6253" actId="20577"/>
          <ac:spMkLst>
            <pc:docMk/>
            <pc:sldMk cId="1721258375" sldId="352"/>
            <ac:spMk id="30" creationId="{882C901D-9789-30DB-916D-18AC7CA76FD5}"/>
          </ac:spMkLst>
        </pc:spChg>
      </pc:sldChg>
      <pc:sldMasterChg chg="addSldLayout delSldLayout">
        <pc:chgData name="Margareta Kovač" userId="4b750b67-3907-431a-a043-6360e859107d" providerId="ADAL" clId="{084A2684-2295-4535-AAE3-E26A59E147F8}" dt="2025-08-22T13:13:29.378" v="6925" actId="47"/>
        <pc:sldMasterMkLst>
          <pc:docMk/>
          <pc:sldMasterMk cId="0" sldId="2147483703"/>
        </pc:sldMasterMkLst>
        <pc:sldLayoutChg chg="del">
          <pc:chgData name="Margareta Kovač" userId="4b750b67-3907-431a-a043-6360e859107d" providerId="ADAL" clId="{084A2684-2295-4535-AAE3-E26A59E147F8}" dt="2025-08-22T13:12:49.362" v="6856" actId="47"/>
          <pc:sldLayoutMkLst>
            <pc:docMk/>
            <pc:sldMasterMk cId="0" sldId="2147483703"/>
            <pc:sldLayoutMk cId="0" sldId="2147483649"/>
          </pc:sldLayoutMkLst>
        </pc:sldLayoutChg>
        <pc:sldLayoutChg chg="del">
          <pc:chgData name="Margareta Kovač" userId="4b750b67-3907-431a-a043-6360e859107d" providerId="ADAL" clId="{084A2684-2295-4535-AAE3-E26A59E147F8}" dt="2025-08-22T13:13:19.643" v="6889" actId="47"/>
          <pc:sldLayoutMkLst>
            <pc:docMk/>
            <pc:sldMasterMk cId="0" sldId="2147483703"/>
            <pc:sldLayoutMk cId="0" sldId="2147483650"/>
          </pc:sldLayoutMkLst>
        </pc:sldLayoutChg>
        <pc:sldLayoutChg chg="del">
          <pc:chgData name="Margareta Kovač" userId="4b750b67-3907-431a-a043-6360e859107d" providerId="ADAL" clId="{084A2684-2295-4535-AAE3-E26A59E147F8}" dt="2025-08-22T13:12:51.948" v="6860" actId="47"/>
          <pc:sldLayoutMkLst>
            <pc:docMk/>
            <pc:sldMasterMk cId="0" sldId="2147483703"/>
            <pc:sldLayoutMk cId="0" sldId="2147483651"/>
          </pc:sldLayoutMkLst>
        </pc:sldLayoutChg>
        <pc:sldLayoutChg chg="del">
          <pc:chgData name="Margareta Kovač" userId="4b750b67-3907-431a-a043-6360e859107d" providerId="ADAL" clId="{084A2684-2295-4535-AAE3-E26A59E147F8}" dt="2025-08-22T13:12:52.319" v="6861" actId="47"/>
          <pc:sldLayoutMkLst>
            <pc:docMk/>
            <pc:sldMasterMk cId="0" sldId="2147483703"/>
            <pc:sldLayoutMk cId="0" sldId="2147483653"/>
          </pc:sldLayoutMkLst>
        </pc:sldLayoutChg>
        <pc:sldLayoutChg chg="del">
          <pc:chgData name="Margareta Kovač" userId="4b750b67-3907-431a-a043-6360e859107d" providerId="ADAL" clId="{084A2684-2295-4535-AAE3-E26A59E147F8}" dt="2025-08-22T13:13:17.417" v="6884" actId="47"/>
          <pc:sldLayoutMkLst>
            <pc:docMk/>
            <pc:sldMasterMk cId="0" sldId="2147483703"/>
            <pc:sldLayoutMk cId="0" sldId="2147483654"/>
          </pc:sldLayoutMkLst>
        </pc:sldLayoutChg>
        <pc:sldLayoutChg chg="del">
          <pc:chgData name="Margareta Kovač" userId="4b750b67-3907-431a-a043-6360e859107d" providerId="ADAL" clId="{084A2684-2295-4535-AAE3-E26A59E147F8}" dt="2025-08-22T11:57:59.533" v="3091" actId="47"/>
          <pc:sldLayoutMkLst>
            <pc:docMk/>
            <pc:sldMasterMk cId="0" sldId="2147483703"/>
            <pc:sldLayoutMk cId="0" sldId="2147483655"/>
          </pc:sldLayoutMkLst>
        </pc:sldLayoutChg>
        <pc:sldLayoutChg chg="del">
          <pc:chgData name="Margareta Kovač" userId="4b750b67-3907-431a-a043-6360e859107d" providerId="ADAL" clId="{084A2684-2295-4535-AAE3-E26A59E147F8}" dt="2025-08-22T13:13:02.228" v="6878" actId="47"/>
          <pc:sldLayoutMkLst>
            <pc:docMk/>
            <pc:sldMasterMk cId="0" sldId="2147483703"/>
            <pc:sldLayoutMk cId="0" sldId="2147483656"/>
          </pc:sldLayoutMkLst>
        </pc:sldLayoutChg>
        <pc:sldLayoutChg chg="del">
          <pc:chgData name="Margareta Kovač" userId="4b750b67-3907-431a-a043-6360e859107d" providerId="ADAL" clId="{084A2684-2295-4535-AAE3-E26A59E147F8}" dt="2025-08-22T13:13:09.920" v="6883" actId="47"/>
          <pc:sldLayoutMkLst>
            <pc:docMk/>
            <pc:sldMasterMk cId="0" sldId="2147483703"/>
            <pc:sldLayoutMk cId="0" sldId="2147483657"/>
          </pc:sldLayoutMkLst>
        </pc:sldLayoutChg>
        <pc:sldLayoutChg chg="del">
          <pc:chgData name="Margareta Kovač" userId="4b750b67-3907-431a-a043-6360e859107d" providerId="ADAL" clId="{084A2684-2295-4535-AAE3-E26A59E147F8}" dt="2025-08-22T13:12:50.532" v="6857" actId="47"/>
          <pc:sldLayoutMkLst>
            <pc:docMk/>
            <pc:sldMasterMk cId="0" sldId="2147483703"/>
            <pc:sldLayoutMk cId="0" sldId="2147483659"/>
          </pc:sldLayoutMkLst>
        </pc:sldLayoutChg>
        <pc:sldLayoutChg chg="del">
          <pc:chgData name="Margareta Kovač" userId="4b750b67-3907-431a-a043-6360e859107d" providerId="ADAL" clId="{084A2684-2295-4535-AAE3-E26A59E147F8}" dt="2025-08-22T13:12:51.174" v="6858" actId="47"/>
          <pc:sldLayoutMkLst>
            <pc:docMk/>
            <pc:sldMasterMk cId="0" sldId="2147483703"/>
            <pc:sldLayoutMk cId="0" sldId="2147483660"/>
          </pc:sldLayoutMkLst>
        </pc:sldLayoutChg>
        <pc:sldLayoutChg chg="del">
          <pc:chgData name="Margareta Kovač" userId="4b750b67-3907-431a-a043-6360e859107d" providerId="ADAL" clId="{084A2684-2295-4535-AAE3-E26A59E147F8}" dt="2025-08-22T13:12:57.513" v="6870" actId="47"/>
          <pc:sldLayoutMkLst>
            <pc:docMk/>
            <pc:sldMasterMk cId="0" sldId="2147483703"/>
            <pc:sldLayoutMk cId="0" sldId="2147483661"/>
          </pc:sldLayoutMkLst>
        </pc:sldLayoutChg>
        <pc:sldLayoutChg chg="del">
          <pc:chgData name="Margareta Kovač" userId="4b750b67-3907-431a-a043-6360e859107d" providerId="ADAL" clId="{084A2684-2295-4535-AAE3-E26A59E147F8}" dt="2025-08-22T13:12:59.704" v="6874" actId="47"/>
          <pc:sldLayoutMkLst>
            <pc:docMk/>
            <pc:sldMasterMk cId="0" sldId="2147483703"/>
            <pc:sldLayoutMk cId="0" sldId="2147483662"/>
          </pc:sldLayoutMkLst>
        </pc:sldLayoutChg>
        <pc:sldLayoutChg chg="del">
          <pc:chgData name="Margareta Kovač" userId="4b750b67-3907-431a-a043-6360e859107d" providerId="ADAL" clId="{084A2684-2295-4535-AAE3-E26A59E147F8}" dt="2025-08-22T13:13:00.270" v="6875" actId="47"/>
          <pc:sldLayoutMkLst>
            <pc:docMk/>
            <pc:sldMasterMk cId="0" sldId="2147483703"/>
            <pc:sldLayoutMk cId="0" sldId="2147483663"/>
          </pc:sldLayoutMkLst>
        </pc:sldLayoutChg>
        <pc:sldLayoutChg chg="del">
          <pc:chgData name="Margareta Kovač" userId="4b750b67-3907-431a-a043-6360e859107d" providerId="ADAL" clId="{084A2684-2295-4535-AAE3-E26A59E147F8}" dt="2025-08-22T13:13:17.417" v="6884" actId="47"/>
          <pc:sldLayoutMkLst>
            <pc:docMk/>
            <pc:sldMasterMk cId="0" sldId="2147483703"/>
            <pc:sldLayoutMk cId="0" sldId="2147483664"/>
          </pc:sldLayoutMkLst>
        </pc:sldLayoutChg>
        <pc:sldLayoutChg chg="del">
          <pc:chgData name="Margareta Kovač" userId="4b750b67-3907-431a-a043-6360e859107d" providerId="ADAL" clId="{084A2684-2295-4535-AAE3-E26A59E147F8}" dt="2025-08-22T13:13:19.906" v="6891" actId="47"/>
          <pc:sldLayoutMkLst>
            <pc:docMk/>
            <pc:sldMasterMk cId="0" sldId="2147483703"/>
            <pc:sldLayoutMk cId="0" sldId="2147483665"/>
          </pc:sldLayoutMkLst>
        </pc:sldLayoutChg>
        <pc:sldLayoutChg chg="del">
          <pc:chgData name="Margareta Kovač" userId="4b750b67-3907-431a-a043-6360e859107d" providerId="ADAL" clId="{084A2684-2295-4535-AAE3-E26A59E147F8}" dt="2025-08-22T13:12:53.307" v="6863" actId="47"/>
          <pc:sldLayoutMkLst>
            <pc:docMk/>
            <pc:sldMasterMk cId="0" sldId="2147483703"/>
            <pc:sldLayoutMk cId="0" sldId="2147483666"/>
          </pc:sldLayoutMkLst>
        </pc:sldLayoutChg>
        <pc:sldLayoutChg chg="del">
          <pc:chgData name="Margareta Kovač" userId="4b750b67-3907-431a-a043-6360e859107d" providerId="ADAL" clId="{084A2684-2295-4535-AAE3-E26A59E147F8}" dt="2025-08-22T13:12:58.325" v="6871" actId="47"/>
          <pc:sldLayoutMkLst>
            <pc:docMk/>
            <pc:sldMasterMk cId="0" sldId="2147483703"/>
            <pc:sldLayoutMk cId="0" sldId="2147483667"/>
          </pc:sldLayoutMkLst>
        </pc:sldLayoutChg>
        <pc:sldLayoutChg chg="del">
          <pc:chgData name="Margareta Kovač" userId="4b750b67-3907-431a-a043-6360e859107d" providerId="ADAL" clId="{084A2684-2295-4535-AAE3-E26A59E147F8}" dt="2025-08-22T13:13:17.417" v="6884" actId="47"/>
          <pc:sldLayoutMkLst>
            <pc:docMk/>
            <pc:sldMasterMk cId="0" sldId="2147483703"/>
            <pc:sldLayoutMk cId="0" sldId="2147483668"/>
          </pc:sldLayoutMkLst>
        </pc:sldLayoutChg>
        <pc:sldLayoutChg chg="del">
          <pc:chgData name="Margareta Kovač" userId="4b750b67-3907-431a-a043-6360e859107d" providerId="ADAL" clId="{084A2684-2295-4535-AAE3-E26A59E147F8}" dt="2025-08-22T13:13:20.323" v="6894" actId="47"/>
          <pc:sldLayoutMkLst>
            <pc:docMk/>
            <pc:sldMasterMk cId="0" sldId="2147483703"/>
            <pc:sldLayoutMk cId="0" sldId="2147483669"/>
          </pc:sldLayoutMkLst>
        </pc:sldLayoutChg>
        <pc:sldLayoutChg chg="del">
          <pc:chgData name="Margareta Kovač" userId="4b750b67-3907-431a-a043-6360e859107d" providerId="ADAL" clId="{084A2684-2295-4535-AAE3-E26A59E147F8}" dt="2025-08-22T13:13:20.187" v="6893" actId="47"/>
          <pc:sldLayoutMkLst>
            <pc:docMk/>
            <pc:sldMasterMk cId="0" sldId="2147483703"/>
            <pc:sldLayoutMk cId="0" sldId="2147483670"/>
          </pc:sldLayoutMkLst>
        </pc:sldLayoutChg>
        <pc:sldLayoutChg chg="del">
          <pc:chgData name="Margareta Kovač" userId="4b750b67-3907-431a-a043-6360e859107d" providerId="ADAL" clId="{084A2684-2295-4535-AAE3-E26A59E147F8}" dt="2025-08-22T13:12:51.583" v="6859" actId="47"/>
          <pc:sldLayoutMkLst>
            <pc:docMk/>
            <pc:sldMasterMk cId="0" sldId="2147483703"/>
            <pc:sldLayoutMk cId="0" sldId="2147483671"/>
          </pc:sldLayoutMkLst>
        </pc:sldLayoutChg>
        <pc:sldLayoutChg chg="del">
          <pc:chgData name="Margareta Kovač" userId="4b750b67-3907-431a-a043-6360e859107d" providerId="ADAL" clId="{084A2684-2295-4535-AAE3-E26A59E147F8}" dt="2025-08-22T13:13:03.152" v="6879" actId="47"/>
          <pc:sldLayoutMkLst>
            <pc:docMk/>
            <pc:sldMasterMk cId="0" sldId="2147483703"/>
            <pc:sldLayoutMk cId="0" sldId="2147483672"/>
          </pc:sldLayoutMkLst>
        </pc:sldLayoutChg>
        <pc:sldLayoutChg chg="add del">
          <pc:chgData name="Margareta Kovač" userId="4b750b67-3907-431a-a043-6360e859107d" providerId="ADAL" clId="{084A2684-2295-4535-AAE3-E26A59E147F8}" dt="2025-08-22T13:13:29.378" v="6925" actId="47"/>
          <pc:sldLayoutMkLst>
            <pc:docMk/>
            <pc:sldMasterMk cId="0" sldId="2147483703"/>
            <pc:sldLayoutMk cId="0" sldId="2147483673"/>
          </pc:sldLayoutMkLst>
        </pc:sldLayoutChg>
        <pc:sldLayoutChg chg="del">
          <pc:chgData name="Margareta Kovač" userId="4b750b67-3907-431a-a043-6360e859107d" providerId="ADAL" clId="{084A2684-2295-4535-AAE3-E26A59E147F8}" dt="2025-08-22T13:13:20.491" v="6895" actId="47"/>
          <pc:sldLayoutMkLst>
            <pc:docMk/>
            <pc:sldMasterMk cId="0" sldId="2147483703"/>
            <pc:sldLayoutMk cId="0" sldId="2147483674"/>
          </pc:sldLayoutMkLst>
        </pc:sldLayoutChg>
        <pc:sldLayoutChg chg="del">
          <pc:chgData name="Margareta Kovač" userId="4b750b67-3907-431a-a043-6360e859107d" providerId="ADAL" clId="{084A2684-2295-4535-AAE3-E26A59E147F8}" dt="2025-08-22T13:13:22.819" v="6903" actId="47"/>
          <pc:sldLayoutMkLst>
            <pc:docMk/>
            <pc:sldMasterMk cId="0" sldId="2147483703"/>
            <pc:sldLayoutMk cId="0" sldId="2147483675"/>
          </pc:sldLayoutMkLst>
        </pc:sldLayoutChg>
        <pc:sldLayoutChg chg="del">
          <pc:chgData name="Margareta Kovač" userId="4b750b67-3907-431a-a043-6360e859107d" providerId="ADAL" clId="{084A2684-2295-4535-AAE3-E26A59E147F8}" dt="2025-08-22T13:13:19.770" v="6890" actId="47"/>
          <pc:sldLayoutMkLst>
            <pc:docMk/>
            <pc:sldMasterMk cId="0" sldId="2147483703"/>
            <pc:sldLayoutMk cId="0" sldId="2147483677"/>
          </pc:sldLayoutMkLst>
        </pc:sldLayoutChg>
        <pc:sldLayoutChg chg="del">
          <pc:chgData name="Margareta Kovač" userId="4b750b67-3907-431a-a043-6360e859107d" providerId="ADAL" clId="{084A2684-2295-4535-AAE3-E26A59E147F8}" dt="2025-08-22T13:13:17.417" v="6884" actId="47"/>
          <pc:sldLayoutMkLst>
            <pc:docMk/>
            <pc:sldMasterMk cId="0" sldId="2147483703"/>
            <pc:sldLayoutMk cId="0" sldId="2147483678"/>
          </pc:sldLayoutMkLst>
        </pc:sldLayoutChg>
        <pc:sldLayoutChg chg="del">
          <pc:chgData name="Margareta Kovač" userId="4b750b67-3907-431a-a043-6360e859107d" providerId="ADAL" clId="{084A2684-2295-4535-AAE3-E26A59E147F8}" dt="2025-08-22T13:13:09.920" v="6883" actId="47"/>
          <pc:sldLayoutMkLst>
            <pc:docMk/>
            <pc:sldMasterMk cId="0" sldId="2147483703"/>
            <pc:sldLayoutMk cId="0" sldId="2147483679"/>
          </pc:sldLayoutMkLst>
        </pc:sldLayoutChg>
        <pc:sldLayoutChg chg="del">
          <pc:chgData name="Margareta Kovač" userId="4b750b67-3907-431a-a043-6360e859107d" providerId="ADAL" clId="{084A2684-2295-4535-AAE3-E26A59E147F8}" dt="2025-08-22T13:13:20.656" v="6896" actId="47"/>
          <pc:sldLayoutMkLst>
            <pc:docMk/>
            <pc:sldMasterMk cId="0" sldId="2147483703"/>
            <pc:sldLayoutMk cId="0" sldId="2147483680"/>
          </pc:sldLayoutMkLst>
        </pc:sldLayoutChg>
        <pc:sldLayoutChg chg="del">
          <pc:chgData name="Margareta Kovač" userId="4b750b67-3907-431a-a043-6360e859107d" providerId="ADAL" clId="{084A2684-2295-4535-AAE3-E26A59E147F8}" dt="2025-08-22T13:13:04.324" v="6882" actId="47"/>
          <pc:sldLayoutMkLst>
            <pc:docMk/>
            <pc:sldMasterMk cId="0" sldId="2147483703"/>
            <pc:sldLayoutMk cId="0" sldId="2147483681"/>
          </pc:sldLayoutMkLst>
        </pc:sldLayoutChg>
        <pc:sldLayoutChg chg="del">
          <pc:chgData name="Margareta Kovač" userId="4b750b67-3907-431a-a043-6360e859107d" providerId="ADAL" clId="{084A2684-2295-4535-AAE3-E26A59E147F8}" dt="2025-08-22T13:13:17.417" v="6884" actId="47"/>
          <pc:sldLayoutMkLst>
            <pc:docMk/>
            <pc:sldMasterMk cId="0" sldId="2147483703"/>
            <pc:sldLayoutMk cId="0" sldId="2147483682"/>
          </pc:sldLayoutMkLst>
        </pc:sldLayoutChg>
        <pc:sldLayoutChg chg="del">
          <pc:chgData name="Margareta Kovač" userId="4b750b67-3907-431a-a043-6360e859107d" providerId="ADAL" clId="{084A2684-2295-4535-AAE3-E26A59E147F8}" dt="2025-08-22T13:13:09.920" v="6883" actId="47"/>
          <pc:sldLayoutMkLst>
            <pc:docMk/>
            <pc:sldMasterMk cId="0" sldId="2147483703"/>
            <pc:sldLayoutMk cId="0" sldId="2147483683"/>
          </pc:sldLayoutMkLst>
        </pc:sldLayoutChg>
        <pc:sldLayoutChg chg="del">
          <pc:chgData name="Margareta Kovač" userId="4b750b67-3907-431a-a043-6360e859107d" providerId="ADAL" clId="{084A2684-2295-4535-AAE3-E26A59E147F8}" dt="2025-08-22T13:13:09.920" v="6883" actId="47"/>
          <pc:sldLayoutMkLst>
            <pc:docMk/>
            <pc:sldMasterMk cId="0" sldId="2147483703"/>
            <pc:sldLayoutMk cId="0" sldId="2147483684"/>
          </pc:sldLayoutMkLst>
        </pc:sldLayoutChg>
        <pc:sldLayoutChg chg="del">
          <pc:chgData name="Margareta Kovač" userId="4b750b67-3907-431a-a043-6360e859107d" providerId="ADAL" clId="{084A2684-2295-4535-AAE3-E26A59E147F8}" dt="2025-08-22T13:13:09.920" v="6883" actId="47"/>
          <pc:sldLayoutMkLst>
            <pc:docMk/>
            <pc:sldMasterMk cId="0" sldId="2147483703"/>
            <pc:sldLayoutMk cId="0" sldId="2147483685"/>
          </pc:sldLayoutMkLst>
        </pc:sldLayoutChg>
        <pc:sldLayoutChg chg="del">
          <pc:chgData name="Margareta Kovač" userId="4b750b67-3907-431a-a043-6360e859107d" providerId="ADAL" clId="{084A2684-2295-4535-AAE3-E26A59E147F8}" dt="2025-08-22T13:12:54.603" v="6864" actId="47"/>
          <pc:sldLayoutMkLst>
            <pc:docMk/>
            <pc:sldMasterMk cId="0" sldId="2147483703"/>
            <pc:sldLayoutMk cId="0" sldId="2147483686"/>
          </pc:sldLayoutMkLst>
        </pc:sldLayoutChg>
        <pc:sldLayoutChg chg="del">
          <pc:chgData name="Margareta Kovač" userId="4b750b67-3907-431a-a043-6360e859107d" providerId="ADAL" clId="{084A2684-2295-4535-AAE3-E26A59E147F8}" dt="2025-08-22T13:12:55.533" v="6865" actId="47"/>
          <pc:sldLayoutMkLst>
            <pc:docMk/>
            <pc:sldMasterMk cId="0" sldId="2147483703"/>
            <pc:sldLayoutMk cId="0" sldId="2147483687"/>
          </pc:sldLayoutMkLst>
        </pc:sldLayoutChg>
        <pc:sldLayoutChg chg="del">
          <pc:chgData name="Margareta Kovač" userId="4b750b67-3907-431a-a043-6360e859107d" providerId="ADAL" clId="{084A2684-2295-4535-AAE3-E26A59E147F8}" dt="2025-08-22T13:13:17.417" v="6884" actId="47"/>
          <pc:sldLayoutMkLst>
            <pc:docMk/>
            <pc:sldMasterMk cId="0" sldId="2147483703"/>
            <pc:sldLayoutMk cId="0" sldId="2147483688"/>
          </pc:sldLayoutMkLst>
        </pc:sldLayoutChg>
        <pc:sldLayoutChg chg="del">
          <pc:chgData name="Margareta Kovač" userId="4b750b67-3907-431a-a043-6360e859107d" providerId="ADAL" clId="{084A2684-2295-4535-AAE3-E26A59E147F8}" dt="2025-08-22T13:13:00.820" v="6876" actId="47"/>
          <pc:sldLayoutMkLst>
            <pc:docMk/>
            <pc:sldMasterMk cId="0" sldId="2147483703"/>
            <pc:sldLayoutMk cId="0" sldId="2147483690"/>
          </pc:sldLayoutMkLst>
        </pc:sldLayoutChg>
        <pc:sldLayoutChg chg="del">
          <pc:chgData name="Margareta Kovač" userId="4b750b67-3907-431a-a043-6360e859107d" providerId="ADAL" clId="{084A2684-2295-4535-AAE3-E26A59E147F8}" dt="2025-08-22T13:13:09.920" v="6883" actId="47"/>
          <pc:sldLayoutMkLst>
            <pc:docMk/>
            <pc:sldMasterMk cId="0" sldId="2147483703"/>
            <pc:sldLayoutMk cId="0" sldId="2147483691"/>
          </pc:sldLayoutMkLst>
        </pc:sldLayoutChg>
        <pc:sldLayoutChg chg="del">
          <pc:chgData name="Margareta Kovač" userId="4b750b67-3907-431a-a043-6360e859107d" providerId="ADAL" clId="{084A2684-2295-4535-AAE3-E26A59E147F8}" dt="2025-08-22T13:13:21.388" v="6901" actId="47"/>
          <pc:sldLayoutMkLst>
            <pc:docMk/>
            <pc:sldMasterMk cId="0" sldId="2147483703"/>
            <pc:sldLayoutMk cId="0" sldId="2147483692"/>
          </pc:sldLayoutMkLst>
        </pc:sldLayoutChg>
        <pc:sldLayoutChg chg="del">
          <pc:chgData name="Margareta Kovač" userId="4b750b67-3907-431a-a043-6360e859107d" providerId="ADAL" clId="{084A2684-2295-4535-AAE3-E26A59E147F8}" dt="2025-08-22T13:13:20.910" v="6898" actId="47"/>
          <pc:sldLayoutMkLst>
            <pc:docMk/>
            <pc:sldMasterMk cId="0" sldId="2147483703"/>
            <pc:sldLayoutMk cId="0" sldId="2147483693"/>
          </pc:sldLayoutMkLst>
        </pc:sldLayoutChg>
        <pc:sldLayoutChg chg="del">
          <pc:chgData name="Margareta Kovač" userId="4b750b67-3907-431a-a043-6360e859107d" providerId="ADAL" clId="{084A2684-2295-4535-AAE3-E26A59E147F8}" dt="2025-08-22T13:13:19.438" v="6888" actId="47"/>
          <pc:sldLayoutMkLst>
            <pc:docMk/>
            <pc:sldMasterMk cId="0" sldId="2147483703"/>
            <pc:sldLayoutMk cId="0" sldId="2147483694"/>
          </pc:sldLayoutMkLst>
        </pc:sldLayoutChg>
        <pc:sldLayoutChg chg="del">
          <pc:chgData name="Margareta Kovač" userId="4b750b67-3907-431a-a043-6360e859107d" providerId="ADAL" clId="{084A2684-2295-4535-AAE3-E26A59E147F8}" dt="2025-08-22T13:13:19.140" v="6887" actId="47"/>
          <pc:sldLayoutMkLst>
            <pc:docMk/>
            <pc:sldMasterMk cId="0" sldId="2147483703"/>
            <pc:sldLayoutMk cId="0" sldId="2147483695"/>
          </pc:sldLayoutMkLst>
        </pc:sldLayoutChg>
        <pc:sldLayoutChg chg="del">
          <pc:chgData name="Margareta Kovač" userId="4b750b67-3907-431a-a043-6360e859107d" providerId="ADAL" clId="{084A2684-2295-4535-AAE3-E26A59E147F8}" dt="2025-08-22T13:13:18.922" v="6886" actId="47"/>
          <pc:sldLayoutMkLst>
            <pc:docMk/>
            <pc:sldMasterMk cId="0" sldId="2147483703"/>
            <pc:sldLayoutMk cId="0" sldId="2147483696"/>
          </pc:sldLayoutMkLst>
        </pc:sldLayoutChg>
        <pc:sldLayoutChg chg="del">
          <pc:chgData name="Margareta Kovač" userId="4b750b67-3907-431a-a043-6360e859107d" providerId="ADAL" clId="{084A2684-2295-4535-AAE3-E26A59E147F8}" dt="2025-08-22T13:13:20.756" v="6897" actId="47"/>
          <pc:sldLayoutMkLst>
            <pc:docMk/>
            <pc:sldMasterMk cId="0" sldId="2147483703"/>
            <pc:sldLayoutMk cId="0" sldId="2147483697"/>
          </pc:sldLayoutMkLst>
        </pc:sldLayoutChg>
      </pc:sldMasterChg>
      <pc:sldMasterChg chg="del delSldLayout">
        <pc:chgData name="Margareta Kovač" userId="4b750b67-3907-431a-a043-6360e859107d" providerId="ADAL" clId="{084A2684-2295-4535-AAE3-E26A59E147F8}" dt="2025-08-22T13:13:26.047" v="6921" actId="47"/>
        <pc:sldMasterMkLst>
          <pc:docMk/>
          <pc:sldMasterMk cId="0" sldId="2147483704"/>
        </pc:sldMasterMkLst>
        <pc:sldLayoutChg chg="del">
          <pc:chgData name="Margareta Kovač" userId="4b750b67-3907-431a-a043-6360e859107d" providerId="ADAL" clId="{084A2684-2295-4535-AAE3-E26A59E147F8}" dt="2025-08-22T13:13:26.047" v="6921" actId="47"/>
          <pc:sldLayoutMkLst>
            <pc:docMk/>
            <pc:sldMasterMk cId="0" sldId="2147483704"/>
            <pc:sldLayoutMk cId="0" sldId="2147483700"/>
          </pc:sldLayoutMkLst>
        </pc:sldLayoutChg>
        <pc:sldLayoutChg chg="del">
          <pc:chgData name="Margareta Kovač" userId="4b750b67-3907-431a-a043-6360e859107d" providerId="ADAL" clId="{084A2684-2295-4535-AAE3-E26A59E147F8}" dt="2025-08-22T13:13:25.081" v="6914" actId="47"/>
          <pc:sldLayoutMkLst>
            <pc:docMk/>
            <pc:sldMasterMk cId="0" sldId="2147483704"/>
            <pc:sldLayoutMk cId="0" sldId="2147483701"/>
          </pc:sldLayoutMkLst>
        </pc:sldLayoutChg>
      </pc:sldMasterChg>
      <pc:sldMasterChg chg="del delSldLayout">
        <pc:chgData name="Margareta Kovač" userId="4b750b67-3907-431a-a043-6360e859107d" providerId="ADAL" clId="{084A2684-2295-4535-AAE3-E26A59E147F8}" dt="2025-08-22T13:13:22.953" v="6904" actId="47"/>
        <pc:sldMasterMkLst>
          <pc:docMk/>
          <pc:sldMasterMk cId="0" sldId="2147483705"/>
        </pc:sldMasterMkLst>
        <pc:sldLayoutChg chg="del">
          <pc:chgData name="Margareta Kovač" userId="4b750b67-3907-431a-a043-6360e859107d" providerId="ADAL" clId="{084A2684-2295-4535-AAE3-E26A59E147F8}" dt="2025-08-22T13:13:22.953" v="6904" actId="47"/>
          <pc:sldLayoutMkLst>
            <pc:docMk/>
            <pc:sldMasterMk cId="0" sldId="2147483705"/>
            <pc:sldLayoutMk cId="0" sldId="214748370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fb426853b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fb426853b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>
          <a:extLst>
            <a:ext uri="{FF2B5EF4-FFF2-40B4-BE49-F238E27FC236}">
              <a16:creationId xmlns:a16="http://schemas.microsoft.com/office/drawing/2014/main" id="{92396FB8-3171-550D-68F4-58CB46957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45ed1ca0c8_0_191:notes">
            <a:extLst>
              <a:ext uri="{FF2B5EF4-FFF2-40B4-BE49-F238E27FC236}">
                <a16:creationId xmlns:a16="http://schemas.microsoft.com/office/drawing/2014/main" id="{593684EB-04D5-E08E-B495-9AB69F46B8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45ed1ca0c8_0_191:notes">
            <a:extLst>
              <a:ext uri="{FF2B5EF4-FFF2-40B4-BE49-F238E27FC236}">
                <a16:creationId xmlns:a16="http://schemas.microsoft.com/office/drawing/2014/main" id="{3CB09EB0-B6B5-1C39-29D0-BA43B67A25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648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>
          <a:extLst>
            <a:ext uri="{FF2B5EF4-FFF2-40B4-BE49-F238E27FC236}">
              <a16:creationId xmlns:a16="http://schemas.microsoft.com/office/drawing/2014/main" id="{5531DFA8-A71A-9173-2759-1114BB089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45ed1ca0c8_0_191:notes">
            <a:extLst>
              <a:ext uri="{FF2B5EF4-FFF2-40B4-BE49-F238E27FC236}">
                <a16:creationId xmlns:a16="http://schemas.microsoft.com/office/drawing/2014/main" id="{CFF968C1-8912-82DD-4D7B-29FC99BE03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45ed1ca0c8_0_191:notes">
            <a:extLst>
              <a:ext uri="{FF2B5EF4-FFF2-40B4-BE49-F238E27FC236}">
                <a16:creationId xmlns:a16="http://schemas.microsoft.com/office/drawing/2014/main" id="{583AA04F-5821-4DDB-1746-7088C1537D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987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>
          <a:extLst>
            <a:ext uri="{FF2B5EF4-FFF2-40B4-BE49-F238E27FC236}">
              <a16:creationId xmlns:a16="http://schemas.microsoft.com/office/drawing/2014/main" id="{DAB65256-FFA8-77A9-6ECA-855993EF6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45ed1ca0c8_0_191:notes">
            <a:extLst>
              <a:ext uri="{FF2B5EF4-FFF2-40B4-BE49-F238E27FC236}">
                <a16:creationId xmlns:a16="http://schemas.microsoft.com/office/drawing/2014/main" id="{0F8A041B-7C6E-1CF9-F948-580942F24B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45ed1ca0c8_0_191:notes">
            <a:extLst>
              <a:ext uri="{FF2B5EF4-FFF2-40B4-BE49-F238E27FC236}">
                <a16:creationId xmlns:a16="http://schemas.microsoft.com/office/drawing/2014/main" id="{98C89C10-CB22-1967-99C1-F75CAA24EB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517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145ed1ca0c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145ed1ca0c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137fdd20d96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137fdd20d96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fb168689d4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fb168689d4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r-HR" sz="1100" b="1" dirty="0">
                <a:solidFill>
                  <a:schemeClr val="lt2"/>
                </a:solidFill>
                <a:latin typeface="DM Serif Text"/>
                <a:ea typeface="DM Serif Text"/>
                <a:cs typeface="DM Serif Text"/>
                <a:sym typeface="DM Serif Text"/>
              </a:rPr>
              <a:t>dogovor o ne usmjeravanju na važnu misao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kvari odnos između K i T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stres povezan s misli je prevelik za evaluaciju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nedostaje vremena u </a:t>
            </a:r>
            <a:r>
              <a:rPr lang="hr-HR" dirty="0" err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seans</a:t>
            </a:r>
            <a:endParaRPr lang="hr-HR"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važnije je raditi na drugom elementu kognitivnog modela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fokus na disfunkcionalnom vjerovanju u podlozi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nešto je drugo važnije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r-HR" sz="1100" b="1" dirty="0">
              <a:solidFill>
                <a:schemeClr val="lt2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>
          <a:extLst>
            <a:ext uri="{FF2B5EF4-FFF2-40B4-BE49-F238E27FC236}">
              <a16:creationId xmlns:a16="http://schemas.microsoft.com/office/drawing/2014/main" id="{C3024093-F57F-76DE-08B3-BF9042E24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45ed1ca0c8_0_191:notes">
            <a:extLst>
              <a:ext uri="{FF2B5EF4-FFF2-40B4-BE49-F238E27FC236}">
                <a16:creationId xmlns:a16="http://schemas.microsoft.com/office/drawing/2014/main" id="{AD0379F9-460C-6A84-B1B1-C87379E809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45ed1ca0c8_0_191:notes">
            <a:extLst>
              <a:ext uri="{FF2B5EF4-FFF2-40B4-BE49-F238E27FC236}">
                <a16:creationId xmlns:a16="http://schemas.microsoft.com/office/drawing/2014/main" id="{62EF17AD-6107-BD5F-5245-02FBF4641B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859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45ed1ca0c8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45ed1ca0c8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>
          <a:extLst>
            <a:ext uri="{FF2B5EF4-FFF2-40B4-BE49-F238E27FC236}">
              <a16:creationId xmlns:a16="http://schemas.microsoft.com/office/drawing/2014/main" id="{2AB7E3C7-4158-B7E0-9273-C409005BB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45ed1ca0c8_0_191:notes">
            <a:extLst>
              <a:ext uri="{FF2B5EF4-FFF2-40B4-BE49-F238E27FC236}">
                <a16:creationId xmlns:a16="http://schemas.microsoft.com/office/drawing/2014/main" id="{C431B6CB-A17F-AAEE-D26B-1725B6DBD3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45ed1ca0c8_0_191:notes">
            <a:extLst>
              <a:ext uri="{FF2B5EF4-FFF2-40B4-BE49-F238E27FC236}">
                <a16:creationId xmlns:a16="http://schemas.microsoft.com/office/drawing/2014/main" id="{BB391070-A1EE-C626-4532-E37D3BBB31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90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>
          <a:extLst>
            <a:ext uri="{FF2B5EF4-FFF2-40B4-BE49-F238E27FC236}">
              <a16:creationId xmlns:a16="http://schemas.microsoft.com/office/drawing/2014/main" id="{AD8579F1-8DF3-42DD-73CE-857193715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45ed1ca0c8_0_191:notes">
            <a:extLst>
              <a:ext uri="{FF2B5EF4-FFF2-40B4-BE49-F238E27FC236}">
                <a16:creationId xmlns:a16="http://schemas.microsoft.com/office/drawing/2014/main" id="{F5B8ACD2-458D-FFAC-0EC3-97770F6967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45ed1ca0c8_0_191:notes">
            <a:extLst>
              <a:ext uri="{FF2B5EF4-FFF2-40B4-BE49-F238E27FC236}">
                <a16:creationId xmlns:a16="http://schemas.microsoft.com/office/drawing/2014/main" id="{49ABE88C-1999-1B26-532D-2C142A2E07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46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>
          <a:extLst>
            <a:ext uri="{FF2B5EF4-FFF2-40B4-BE49-F238E27FC236}">
              <a16:creationId xmlns:a16="http://schemas.microsoft.com/office/drawing/2014/main" id="{54DE27C0-0A04-91ED-6468-0B0A163A1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45ed1ca0c8_0_191:notes">
            <a:extLst>
              <a:ext uri="{FF2B5EF4-FFF2-40B4-BE49-F238E27FC236}">
                <a16:creationId xmlns:a16="http://schemas.microsoft.com/office/drawing/2014/main" id="{0951C253-FD9B-B752-2D04-F2E691B619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45ed1ca0c8_0_191:notes">
            <a:extLst>
              <a:ext uri="{FF2B5EF4-FFF2-40B4-BE49-F238E27FC236}">
                <a16:creationId xmlns:a16="http://schemas.microsoft.com/office/drawing/2014/main" id="{A25931F5-59CF-195E-FA20-47F62CC10C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953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>
          <a:extLst>
            <a:ext uri="{FF2B5EF4-FFF2-40B4-BE49-F238E27FC236}">
              <a16:creationId xmlns:a16="http://schemas.microsoft.com/office/drawing/2014/main" id="{C8321F2F-4A24-0976-52C2-7534F01EC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45ed1ca0c8_0_191:notes">
            <a:extLst>
              <a:ext uri="{FF2B5EF4-FFF2-40B4-BE49-F238E27FC236}">
                <a16:creationId xmlns:a16="http://schemas.microsoft.com/office/drawing/2014/main" id="{274062D7-A432-B189-857C-BD0A29B31F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45ed1ca0c8_0_191:notes">
            <a:extLst>
              <a:ext uri="{FF2B5EF4-FFF2-40B4-BE49-F238E27FC236}">
                <a16:creationId xmlns:a16="http://schemas.microsoft.com/office/drawing/2014/main" id="{161B7E26-1C11-3D20-E3C0-35B4118A72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56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>
            <a:off x="-72425" y="177164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31000"/>
          </a:blip>
          <a:srcRect b="71614"/>
          <a:stretch/>
        </p:blipFill>
        <p:spPr>
          <a:xfrm>
            <a:off x="2285950" y="-49902"/>
            <a:ext cx="6918400" cy="147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8953326">
            <a:off x="-487738" y="-262179"/>
            <a:ext cx="1290974" cy="129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 amt="69000"/>
          </a:blip>
          <a:srcRect/>
          <a:stretch/>
        </p:blipFill>
        <p:spPr>
          <a:xfrm rot="-487124">
            <a:off x="3826789" y="4430947"/>
            <a:ext cx="1301204" cy="130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 amt="66000"/>
          </a:blip>
          <a:srcRect/>
          <a:stretch/>
        </p:blipFill>
        <p:spPr>
          <a:xfrm rot="-487112">
            <a:off x="3690080" y="429499"/>
            <a:ext cx="633792" cy="63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 amt="69000"/>
          </a:blip>
          <a:srcRect/>
          <a:stretch/>
        </p:blipFill>
        <p:spPr>
          <a:xfrm rot="-487123">
            <a:off x="8440039" y="4295079"/>
            <a:ext cx="971953" cy="97195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13100" y="993875"/>
            <a:ext cx="4651200" cy="23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13100" y="3673825"/>
            <a:ext cx="46512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 rotWithShape="1">
          <a:blip r:embed="rId2">
            <a:alphaModFix amt="87000"/>
          </a:blip>
          <a:srcRect/>
          <a:stretch/>
        </p:blipFill>
        <p:spPr>
          <a:xfrm rot="-117637" flipH="1">
            <a:off x="-382825" y="-354560"/>
            <a:ext cx="1583266" cy="158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4516150" flipH="1">
            <a:off x="7862593" y="-326283"/>
            <a:ext cx="1423990" cy="142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/>
          <p:cNvPicPr preferRelativeResize="0"/>
          <p:nvPr/>
        </p:nvPicPr>
        <p:blipFill rotWithShape="1">
          <a:blip r:embed="rId4">
            <a:alphaModFix amt="69000"/>
          </a:blip>
          <a:srcRect/>
          <a:stretch/>
        </p:blipFill>
        <p:spPr>
          <a:xfrm rot="487123" flipH="1">
            <a:off x="-252851" y="697873"/>
            <a:ext cx="756826" cy="75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5">
            <a:alphaModFix amt="75000"/>
          </a:blip>
          <a:srcRect/>
          <a:stretch/>
        </p:blipFill>
        <p:spPr>
          <a:xfrm rot="487131" flipH="1">
            <a:off x="8628275" y="686120"/>
            <a:ext cx="577705" cy="57770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6">
            <a:alphaModFix amt="31000"/>
          </a:blip>
          <a:srcRect t="34167"/>
          <a:stretch/>
        </p:blipFill>
        <p:spPr>
          <a:xfrm flipH="1">
            <a:off x="3899800" y="2798637"/>
            <a:ext cx="6918400" cy="34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20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7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>
            <a:off x="-209694" y="251529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 rotWithShape="1">
          <a:blip r:embed="rId3">
            <a:alphaModFix amt="38000"/>
          </a:blip>
          <a:srcRect t="37942"/>
          <a:stretch/>
        </p:blipFill>
        <p:spPr>
          <a:xfrm rot="10800000" flipH="1">
            <a:off x="-414194" y="-785575"/>
            <a:ext cx="9871124" cy="459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7"/>
          <p:cNvPicPr preferRelativeResize="0"/>
          <p:nvPr/>
        </p:nvPicPr>
        <p:blipFill rotWithShape="1">
          <a:blip r:embed="rId4">
            <a:alphaModFix amt="60000"/>
          </a:blip>
          <a:srcRect/>
          <a:stretch/>
        </p:blipFill>
        <p:spPr>
          <a:xfrm rot="487117" flipH="1">
            <a:off x="8499773" y="2460094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1083900" y="-753555"/>
            <a:ext cx="2522550" cy="20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895000" y="3362248"/>
            <a:ext cx="2705501" cy="21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0699" y="-692650"/>
            <a:ext cx="2812550" cy="2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21752" y="4035752"/>
            <a:ext cx="2038475" cy="164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24850" y="4433497"/>
            <a:ext cx="1317074" cy="10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7"/>
          <p:cNvSpPr txBox="1">
            <a:spLocks noGrp="1"/>
          </p:cNvSpPr>
          <p:nvPr>
            <p:ph type="title"/>
          </p:nvPr>
        </p:nvSpPr>
        <p:spPr>
          <a:xfrm>
            <a:off x="2271000" y="1307100"/>
            <a:ext cx="4602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4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0"/>
          <p:cNvPicPr preferRelativeResize="0"/>
          <p:nvPr/>
        </p:nvPicPr>
        <p:blipFill rotWithShape="1">
          <a:blip r:embed="rId2">
            <a:alphaModFix amt="38000"/>
          </a:blip>
          <a:srcRect t="37942"/>
          <a:stretch/>
        </p:blipFill>
        <p:spPr>
          <a:xfrm rot="10800000" flipH="1">
            <a:off x="-363550" y="0"/>
            <a:ext cx="9871124" cy="459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934625" y="-1636150"/>
            <a:ext cx="3054025" cy="24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0"/>
          <p:cNvPicPr preferRelativeResize="0"/>
          <p:nvPr/>
        </p:nvPicPr>
        <p:blipFill rotWithShape="1">
          <a:blip r:embed="rId4">
            <a:alphaModFix/>
          </a:blip>
          <a:srcRect l="15266" t="3832" r="9641" b="5125"/>
          <a:stretch/>
        </p:blipFill>
        <p:spPr>
          <a:xfrm flipH="1">
            <a:off x="8638086" y="4789808"/>
            <a:ext cx="1039625" cy="10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0"/>
          <p:cNvPicPr preferRelativeResize="0"/>
          <p:nvPr/>
        </p:nvPicPr>
        <p:blipFill rotWithShape="1">
          <a:blip r:embed="rId5">
            <a:alphaModFix amt="31000"/>
          </a:blip>
          <a:srcRect t="34167"/>
          <a:stretch/>
        </p:blipFill>
        <p:spPr>
          <a:xfrm>
            <a:off x="-159050" y="215264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0"/>
          <p:cNvPicPr preferRelativeResize="0"/>
          <p:nvPr/>
        </p:nvPicPr>
        <p:blipFill rotWithShape="1">
          <a:blip r:embed="rId6">
            <a:alphaModFix amt="75000"/>
          </a:blip>
          <a:srcRect/>
          <a:stretch/>
        </p:blipFill>
        <p:spPr>
          <a:xfrm rot="-487125">
            <a:off x="-395625" y="596969"/>
            <a:ext cx="877613" cy="87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0"/>
          <p:cNvPicPr preferRelativeResize="0"/>
          <p:nvPr/>
        </p:nvPicPr>
        <p:blipFill rotWithShape="1">
          <a:blip r:embed="rId6">
            <a:alphaModFix amt="75000"/>
          </a:blip>
          <a:srcRect/>
          <a:stretch/>
        </p:blipFill>
        <p:spPr>
          <a:xfrm rot="-2529436">
            <a:off x="8719075" y="4182294"/>
            <a:ext cx="877614" cy="87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727636" y="-461750"/>
            <a:ext cx="1541625" cy="124424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0"/>
          <p:cNvSpPr txBox="1">
            <a:spLocks noGrp="1"/>
          </p:cNvSpPr>
          <p:nvPr>
            <p:ph type="title"/>
          </p:nvPr>
        </p:nvSpPr>
        <p:spPr>
          <a:xfrm>
            <a:off x="4769100" y="1651400"/>
            <a:ext cx="3661800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subTitle" idx="1"/>
          </p:nvPr>
        </p:nvSpPr>
        <p:spPr>
          <a:xfrm>
            <a:off x="4769100" y="2097875"/>
            <a:ext cx="36618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title" idx="2"/>
          </p:nvPr>
        </p:nvSpPr>
        <p:spPr>
          <a:xfrm>
            <a:off x="4769100" y="2970750"/>
            <a:ext cx="3661800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subTitle" idx="3"/>
          </p:nvPr>
        </p:nvSpPr>
        <p:spPr>
          <a:xfrm>
            <a:off x="4769100" y="3417225"/>
            <a:ext cx="36618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8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43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 flipH="1">
            <a:off x="2308425" y="215264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3"/>
          <p:cNvPicPr preferRelativeResize="0"/>
          <p:nvPr/>
        </p:nvPicPr>
        <p:blipFill rotWithShape="1">
          <a:blip r:embed="rId2">
            <a:alphaModFix amt="31000"/>
          </a:blip>
          <a:srcRect b="71614"/>
          <a:stretch/>
        </p:blipFill>
        <p:spPr>
          <a:xfrm>
            <a:off x="2285950" y="-49902"/>
            <a:ext cx="6918400" cy="1471927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3"/>
          <p:cNvSpPr txBox="1">
            <a:spLocks noGrp="1"/>
          </p:cNvSpPr>
          <p:nvPr>
            <p:ph type="title"/>
          </p:nvPr>
        </p:nvSpPr>
        <p:spPr>
          <a:xfrm>
            <a:off x="4275250" y="1522100"/>
            <a:ext cx="2867400" cy="14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7" name="Google Shape;467;p43"/>
          <p:cNvSpPr txBox="1">
            <a:spLocks noGrp="1"/>
          </p:cNvSpPr>
          <p:nvPr>
            <p:ph type="title" idx="2" hasCustomPrompt="1"/>
          </p:nvPr>
        </p:nvSpPr>
        <p:spPr>
          <a:xfrm>
            <a:off x="7410763" y="2150825"/>
            <a:ext cx="996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8" name="Google Shape;468;p43"/>
          <p:cNvSpPr txBox="1">
            <a:spLocks noGrp="1"/>
          </p:cNvSpPr>
          <p:nvPr>
            <p:ph type="subTitle" idx="1"/>
          </p:nvPr>
        </p:nvSpPr>
        <p:spPr>
          <a:xfrm>
            <a:off x="4275250" y="3135400"/>
            <a:ext cx="2867400" cy="4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9" name="Google Shape;469;p43"/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 rot="-487117">
            <a:off x="5335630" y="4492494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8351" y="296850"/>
            <a:ext cx="918175" cy="7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8076" y="4398700"/>
            <a:ext cx="508975" cy="4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52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>
            <a:off x="-159050" y="215264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52"/>
          <p:cNvPicPr preferRelativeResize="0"/>
          <p:nvPr/>
        </p:nvPicPr>
        <p:blipFill rotWithShape="1">
          <a:blip r:embed="rId3">
            <a:alphaModFix amt="38000"/>
          </a:blip>
          <a:srcRect t="37942"/>
          <a:stretch/>
        </p:blipFill>
        <p:spPr>
          <a:xfrm rot="10800000" flipH="1">
            <a:off x="-363550" y="0"/>
            <a:ext cx="9871124" cy="459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52"/>
          <p:cNvPicPr preferRelativeResize="0"/>
          <p:nvPr/>
        </p:nvPicPr>
        <p:blipFill rotWithShape="1">
          <a:blip r:embed="rId4">
            <a:alphaModFix amt="87000"/>
          </a:blip>
          <a:srcRect/>
          <a:stretch/>
        </p:blipFill>
        <p:spPr>
          <a:xfrm rot="-117636" flipH="1">
            <a:off x="-836824" y="-782924"/>
            <a:ext cx="3037322" cy="303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2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4516150" flipH="1">
            <a:off x="6777356" y="2981482"/>
            <a:ext cx="3250139" cy="325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2"/>
          <p:cNvPicPr preferRelativeResize="0"/>
          <p:nvPr/>
        </p:nvPicPr>
        <p:blipFill rotWithShape="1">
          <a:blip r:embed="rId6">
            <a:alphaModFix amt="69000"/>
          </a:blip>
          <a:srcRect/>
          <a:stretch/>
        </p:blipFill>
        <p:spPr>
          <a:xfrm rot="487122" flipH="1">
            <a:off x="2317517" y="-374933"/>
            <a:ext cx="1005191" cy="100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2"/>
          <p:cNvPicPr preferRelativeResize="0"/>
          <p:nvPr/>
        </p:nvPicPr>
        <p:blipFill rotWithShape="1">
          <a:blip r:embed="rId7">
            <a:alphaModFix amt="75000"/>
          </a:blip>
          <a:srcRect/>
          <a:stretch/>
        </p:blipFill>
        <p:spPr>
          <a:xfrm rot="487143" flipH="1">
            <a:off x="6242368" y="4449328"/>
            <a:ext cx="907356" cy="90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2"/>
          <p:cNvPicPr preferRelativeResize="0"/>
          <p:nvPr/>
        </p:nvPicPr>
        <p:blipFill rotWithShape="1">
          <a:blip r:embed="rId8">
            <a:alphaModFix amt="60000"/>
          </a:blip>
          <a:srcRect/>
          <a:stretch/>
        </p:blipFill>
        <p:spPr>
          <a:xfrm rot="-487117">
            <a:off x="6773980" y="840644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52"/>
          <p:cNvPicPr preferRelativeResize="0"/>
          <p:nvPr/>
        </p:nvPicPr>
        <p:blipFill rotWithShape="1">
          <a:blip r:embed="rId9">
            <a:alphaModFix amt="60000"/>
          </a:blip>
          <a:srcRect/>
          <a:stretch/>
        </p:blipFill>
        <p:spPr>
          <a:xfrm rot="-487117">
            <a:off x="1573330" y="3945794"/>
            <a:ext cx="223202" cy="22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53"/>
          <p:cNvPicPr preferRelativeResize="0"/>
          <p:nvPr/>
        </p:nvPicPr>
        <p:blipFill rotWithShape="1">
          <a:blip r:embed="rId2">
            <a:alphaModFix amt="31000"/>
          </a:blip>
          <a:srcRect b="71614"/>
          <a:stretch/>
        </p:blipFill>
        <p:spPr>
          <a:xfrm flipH="1">
            <a:off x="0" y="-30753"/>
            <a:ext cx="6918400" cy="147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53"/>
          <p:cNvPicPr preferRelativeResize="0"/>
          <p:nvPr/>
        </p:nvPicPr>
        <p:blipFill rotWithShape="1">
          <a:blip r:embed="rId3">
            <a:alphaModFix amt="87000"/>
          </a:blip>
          <a:srcRect/>
          <a:stretch/>
        </p:blipFill>
        <p:spPr>
          <a:xfrm rot="117638">
            <a:off x="8017972" y="-667433"/>
            <a:ext cx="2073707" cy="207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53"/>
          <p:cNvPicPr preferRelativeResize="0"/>
          <p:nvPr/>
        </p:nvPicPr>
        <p:blipFill rotWithShape="1">
          <a:blip r:embed="rId4">
            <a:alphaModFix amt="69000"/>
          </a:blip>
          <a:srcRect/>
          <a:stretch/>
        </p:blipFill>
        <p:spPr>
          <a:xfrm rot="-487136">
            <a:off x="-676155" y="4045929"/>
            <a:ext cx="1494185" cy="149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M Serif Text"/>
              <a:buNone/>
              <a:defRPr sz="3500" b="1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73" r:id="rId4"/>
    <p:sldLayoutId id="2147483676" r:id="rId5"/>
    <p:sldLayoutId id="2147483689" r:id="rId6"/>
    <p:sldLayoutId id="2147483698" r:id="rId7"/>
    <p:sldLayoutId id="214748369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59"/>
          <p:cNvPicPr preferRelativeResize="0"/>
          <p:nvPr/>
        </p:nvPicPr>
        <p:blipFill rotWithShape="1">
          <a:blip r:embed="rId3">
            <a:alphaModFix amt="87000"/>
          </a:blip>
          <a:srcRect/>
          <a:stretch/>
        </p:blipFill>
        <p:spPr>
          <a:xfrm rot="117636">
            <a:off x="5518082" y="871043"/>
            <a:ext cx="2469035" cy="2469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8" name="Google Shape;568;p59"/>
          <p:cNvGrpSpPr/>
          <p:nvPr/>
        </p:nvGrpSpPr>
        <p:grpSpPr>
          <a:xfrm flipH="1">
            <a:off x="5765142" y="1332626"/>
            <a:ext cx="3046765" cy="5044129"/>
            <a:chOff x="1559750" y="1367850"/>
            <a:chExt cx="2473425" cy="4094925"/>
          </a:xfrm>
        </p:grpSpPr>
        <p:sp>
          <p:nvSpPr>
            <p:cNvPr id="569" name="Google Shape;569;p59"/>
            <p:cNvSpPr/>
            <p:nvPr/>
          </p:nvSpPr>
          <p:spPr>
            <a:xfrm>
              <a:off x="2808975" y="2514075"/>
              <a:ext cx="384850" cy="560525"/>
            </a:xfrm>
            <a:custGeom>
              <a:avLst/>
              <a:gdLst/>
              <a:ahLst/>
              <a:cxnLst/>
              <a:rect l="l" t="t" r="r" b="b"/>
              <a:pathLst>
                <a:path w="15394" h="22421" extrusionOk="0">
                  <a:moveTo>
                    <a:pt x="11012" y="0"/>
                  </a:moveTo>
                  <a:cubicBezTo>
                    <a:pt x="10777" y="0"/>
                    <a:pt x="10544" y="16"/>
                    <a:pt x="10315" y="45"/>
                  </a:cubicBezTo>
                  <a:cubicBezTo>
                    <a:pt x="9327" y="187"/>
                    <a:pt x="8418" y="547"/>
                    <a:pt x="7556" y="986"/>
                  </a:cubicBezTo>
                  <a:cubicBezTo>
                    <a:pt x="6694" y="1440"/>
                    <a:pt x="5879" y="1973"/>
                    <a:pt x="5142" y="2600"/>
                  </a:cubicBezTo>
                  <a:lnTo>
                    <a:pt x="5189" y="2632"/>
                  </a:lnTo>
                  <a:cubicBezTo>
                    <a:pt x="5565" y="2350"/>
                    <a:pt x="5973" y="2083"/>
                    <a:pt x="6380" y="1848"/>
                  </a:cubicBezTo>
                  <a:cubicBezTo>
                    <a:pt x="6788" y="1597"/>
                    <a:pt x="7211" y="1362"/>
                    <a:pt x="7634" y="1174"/>
                  </a:cubicBezTo>
                  <a:cubicBezTo>
                    <a:pt x="8496" y="767"/>
                    <a:pt x="9421" y="469"/>
                    <a:pt x="10346" y="375"/>
                  </a:cubicBezTo>
                  <a:cubicBezTo>
                    <a:pt x="10522" y="357"/>
                    <a:pt x="10699" y="348"/>
                    <a:pt x="10874" y="348"/>
                  </a:cubicBezTo>
                  <a:cubicBezTo>
                    <a:pt x="11167" y="348"/>
                    <a:pt x="11457" y="373"/>
                    <a:pt x="11741" y="422"/>
                  </a:cubicBezTo>
                  <a:cubicBezTo>
                    <a:pt x="12180" y="516"/>
                    <a:pt x="12619" y="688"/>
                    <a:pt x="12995" y="923"/>
                  </a:cubicBezTo>
                  <a:cubicBezTo>
                    <a:pt x="13773" y="1405"/>
                    <a:pt x="14334" y="2165"/>
                    <a:pt x="14741" y="2989"/>
                  </a:cubicBezTo>
                  <a:lnTo>
                    <a:pt x="14741" y="2989"/>
                  </a:lnTo>
                  <a:cubicBezTo>
                    <a:pt x="14816" y="3707"/>
                    <a:pt x="14860" y="4438"/>
                    <a:pt x="14860" y="5155"/>
                  </a:cubicBezTo>
                  <a:cubicBezTo>
                    <a:pt x="14860" y="5908"/>
                    <a:pt x="14829" y="6660"/>
                    <a:pt x="14766" y="7397"/>
                  </a:cubicBezTo>
                  <a:cubicBezTo>
                    <a:pt x="14641" y="8886"/>
                    <a:pt x="14359" y="10359"/>
                    <a:pt x="13904" y="11754"/>
                  </a:cubicBezTo>
                  <a:cubicBezTo>
                    <a:pt x="13434" y="13165"/>
                    <a:pt x="12776" y="14513"/>
                    <a:pt x="11882" y="15688"/>
                  </a:cubicBezTo>
                  <a:cubicBezTo>
                    <a:pt x="10989" y="16864"/>
                    <a:pt x="9876" y="17852"/>
                    <a:pt x="8590" y="18588"/>
                  </a:cubicBezTo>
                  <a:lnTo>
                    <a:pt x="8575" y="18604"/>
                  </a:lnTo>
                  <a:lnTo>
                    <a:pt x="8559" y="18620"/>
                  </a:lnTo>
                  <a:cubicBezTo>
                    <a:pt x="7854" y="19200"/>
                    <a:pt x="7101" y="19764"/>
                    <a:pt x="6318" y="20281"/>
                  </a:cubicBezTo>
                  <a:cubicBezTo>
                    <a:pt x="5550" y="20783"/>
                    <a:pt x="4750" y="21269"/>
                    <a:pt x="3904" y="21629"/>
                  </a:cubicBezTo>
                  <a:cubicBezTo>
                    <a:pt x="3481" y="21817"/>
                    <a:pt x="3057" y="21974"/>
                    <a:pt x="2603" y="22068"/>
                  </a:cubicBezTo>
                  <a:cubicBezTo>
                    <a:pt x="2391" y="22113"/>
                    <a:pt x="2175" y="22140"/>
                    <a:pt x="1961" y="22140"/>
                  </a:cubicBezTo>
                  <a:cubicBezTo>
                    <a:pt x="1732" y="22140"/>
                    <a:pt x="1505" y="22109"/>
                    <a:pt x="1286" y="22037"/>
                  </a:cubicBezTo>
                  <a:cubicBezTo>
                    <a:pt x="1082" y="21974"/>
                    <a:pt x="894" y="21848"/>
                    <a:pt x="753" y="21692"/>
                  </a:cubicBezTo>
                  <a:cubicBezTo>
                    <a:pt x="597" y="21535"/>
                    <a:pt x="471" y="21347"/>
                    <a:pt x="377" y="21143"/>
                  </a:cubicBezTo>
                  <a:cubicBezTo>
                    <a:pt x="205" y="20736"/>
                    <a:pt x="142" y="20265"/>
                    <a:pt x="111" y="19795"/>
                  </a:cubicBezTo>
                  <a:lnTo>
                    <a:pt x="1" y="19811"/>
                  </a:lnTo>
                  <a:cubicBezTo>
                    <a:pt x="1" y="20281"/>
                    <a:pt x="32" y="20751"/>
                    <a:pt x="205" y="21221"/>
                  </a:cubicBezTo>
                  <a:cubicBezTo>
                    <a:pt x="299" y="21441"/>
                    <a:pt x="424" y="21660"/>
                    <a:pt x="581" y="21848"/>
                  </a:cubicBezTo>
                  <a:cubicBezTo>
                    <a:pt x="753" y="22037"/>
                    <a:pt x="973" y="22178"/>
                    <a:pt x="1208" y="22272"/>
                  </a:cubicBezTo>
                  <a:cubicBezTo>
                    <a:pt x="1479" y="22380"/>
                    <a:pt x="1766" y="22421"/>
                    <a:pt x="2050" y="22421"/>
                  </a:cubicBezTo>
                  <a:cubicBezTo>
                    <a:pt x="2259" y="22421"/>
                    <a:pt x="2467" y="22399"/>
                    <a:pt x="2666" y="22366"/>
                  </a:cubicBezTo>
                  <a:cubicBezTo>
                    <a:pt x="3136" y="22287"/>
                    <a:pt x="3606" y="22146"/>
                    <a:pt x="4045" y="21974"/>
                  </a:cubicBezTo>
                  <a:cubicBezTo>
                    <a:pt x="4923" y="21613"/>
                    <a:pt x="5769" y="21143"/>
                    <a:pt x="6568" y="20642"/>
                  </a:cubicBezTo>
                  <a:cubicBezTo>
                    <a:pt x="7368" y="20140"/>
                    <a:pt x="8136" y="19591"/>
                    <a:pt x="8873" y="18996"/>
                  </a:cubicBezTo>
                  <a:lnTo>
                    <a:pt x="8873" y="18996"/>
                  </a:lnTo>
                  <a:lnTo>
                    <a:pt x="8841" y="19027"/>
                  </a:lnTo>
                  <a:cubicBezTo>
                    <a:pt x="10189" y="18275"/>
                    <a:pt x="11381" y="17240"/>
                    <a:pt x="12321" y="16018"/>
                  </a:cubicBezTo>
                  <a:cubicBezTo>
                    <a:pt x="13261" y="14795"/>
                    <a:pt x="13951" y="13400"/>
                    <a:pt x="14437" y="11942"/>
                  </a:cubicBezTo>
                  <a:cubicBezTo>
                    <a:pt x="14907" y="10485"/>
                    <a:pt x="15189" y="8964"/>
                    <a:pt x="15315" y="7444"/>
                  </a:cubicBezTo>
                  <a:cubicBezTo>
                    <a:pt x="15377" y="6676"/>
                    <a:pt x="15393" y="5923"/>
                    <a:pt x="15377" y="5155"/>
                  </a:cubicBezTo>
                  <a:cubicBezTo>
                    <a:pt x="15362" y="4387"/>
                    <a:pt x="15315" y="3635"/>
                    <a:pt x="15205" y="2867"/>
                  </a:cubicBezTo>
                  <a:lnTo>
                    <a:pt x="15189" y="2836"/>
                  </a:lnTo>
                  <a:lnTo>
                    <a:pt x="15174" y="2788"/>
                  </a:lnTo>
                  <a:cubicBezTo>
                    <a:pt x="14954" y="2350"/>
                    <a:pt x="14688" y="1926"/>
                    <a:pt x="14359" y="1550"/>
                  </a:cubicBezTo>
                  <a:cubicBezTo>
                    <a:pt x="14029" y="1174"/>
                    <a:pt x="13653" y="829"/>
                    <a:pt x="13214" y="578"/>
                  </a:cubicBezTo>
                  <a:cubicBezTo>
                    <a:pt x="12776" y="312"/>
                    <a:pt x="12290" y="140"/>
                    <a:pt x="11804" y="61"/>
                  </a:cubicBezTo>
                  <a:cubicBezTo>
                    <a:pt x="11539" y="20"/>
                    <a:pt x="11274" y="0"/>
                    <a:pt x="1101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9"/>
            <p:cNvSpPr/>
            <p:nvPr/>
          </p:nvSpPr>
          <p:spPr>
            <a:xfrm>
              <a:off x="2969650" y="2536750"/>
              <a:ext cx="174000" cy="266875"/>
            </a:xfrm>
            <a:custGeom>
              <a:avLst/>
              <a:gdLst/>
              <a:ahLst/>
              <a:cxnLst/>
              <a:rect l="l" t="t" r="r" b="b"/>
              <a:pathLst>
                <a:path w="6960" h="10675" extrusionOk="0">
                  <a:moveTo>
                    <a:pt x="4029" y="1"/>
                  </a:moveTo>
                  <a:cubicBezTo>
                    <a:pt x="3966" y="1"/>
                    <a:pt x="3903" y="16"/>
                    <a:pt x="3809" y="16"/>
                  </a:cubicBezTo>
                  <a:lnTo>
                    <a:pt x="3794" y="16"/>
                  </a:lnTo>
                  <a:lnTo>
                    <a:pt x="3794" y="32"/>
                  </a:lnTo>
                  <a:cubicBezTo>
                    <a:pt x="3135" y="189"/>
                    <a:pt x="2493" y="424"/>
                    <a:pt x="1897" y="769"/>
                  </a:cubicBezTo>
                  <a:cubicBezTo>
                    <a:pt x="1317" y="1129"/>
                    <a:pt x="800" y="1615"/>
                    <a:pt x="455" y="2226"/>
                  </a:cubicBezTo>
                  <a:cubicBezTo>
                    <a:pt x="126" y="2838"/>
                    <a:pt x="0" y="3543"/>
                    <a:pt x="47" y="4217"/>
                  </a:cubicBezTo>
                  <a:cubicBezTo>
                    <a:pt x="63" y="4546"/>
                    <a:pt x="126" y="4875"/>
                    <a:pt x="204" y="5204"/>
                  </a:cubicBezTo>
                  <a:cubicBezTo>
                    <a:pt x="298" y="5518"/>
                    <a:pt x="408" y="5831"/>
                    <a:pt x="565" y="6129"/>
                  </a:cubicBezTo>
                  <a:lnTo>
                    <a:pt x="612" y="6098"/>
                  </a:lnTo>
                  <a:cubicBezTo>
                    <a:pt x="392" y="5487"/>
                    <a:pt x="283" y="4844"/>
                    <a:pt x="298" y="4201"/>
                  </a:cubicBezTo>
                  <a:cubicBezTo>
                    <a:pt x="314" y="3574"/>
                    <a:pt x="471" y="2947"/>
                    <a:pt x="800" y="2430"/>
                  </a:cubicBezTo>
                  <a:cubicBezTo>
                    <a:pt x="1113" y="1897"/>
                    <a:pt x="1599" y="1490"/>
                    <a:pt x="2148" y="1192"/>
                  </a:cubicBezTo>
                  <a:cubicBezTo>
                    <a:pt x="2696" y="894"/>
                    <a:pt x="3292" y="690"/>
                    <a:pt x="3919" y="549"/>
                  </a:cubicBezTo>
                  <a:lnTo>
                    <a:pt x="3919" y="549"/>
                  </a:lnTo>
                  <a:lnTo>
                    <a:pt x="3888" y="565"/>
                  </a:lnTo>
                  <a:cubicBezTo>
                    <a:pt x="3935" y="549"/>
                    <a:pt x="3997" y="549"/>
                    <a:pt x="4044" y="549"/>
                  </a:cubicBezTo>
                  <a:lnTo>
                    <a:pt x="4217" y="549"/>
                  </a:lnTo>
                  <a:cubicBezTo>
                    <a:pt x="4327" y="565"/>
                    <a:pt x="4452" y="581"/>
                    <a:pt x="4562" y="596"/>
                  </a:cubicBezTo>
                  <a:cubicBezTo>
                    <a:pt x="4781" y="643"/>
                    <a:pt x="4985" y="722"/>
                    <a:pt x="5173" y="847"/>
                  </a:cubicBezTo>
                  <a:cubicBezTo>
                    <a:pt x="5565" y="1066"/>
                    <a:pt x="5863" y="1427"/>
                    <a:pt x="6051" y="1850"/>
                  </a:cubicBezTo>
                  <a:cubicBezTo>
                    <a:pt x="6239" y="2289"/>
                    <a:pt x="6333" y="2759"/>
                    <a:pt x="6380" y="3245"/>
                  </a:cubicBezTo>
                  <a:cubicBezTo>
                    <a:pt x="6427" y="3731"/>
                    <a:pt x="6411" y="4233"/>
                    <a:pt x="6380" y="4719"/>
                  </a:cubicBezTo>
                  <a:cubicBezTo>
                    <a:pt x="6301" y="5722"/>
                    <a:pt x="6113" y="6709"/>
                    <a:pt x="5878" y="7697"/>
                  </a:cubicBezTo>
                  <a:cubicBezTo>
                    <a:pt x="5659" y="8684"/>
                    <a:pt x="5377" y="9656"/>
                    <a:pt x="5079" y="10643"/>
                  </a:cubicBezTo>
                  <a:lnTo>
                    <a:pt x="5189" y="10675"/>
                  </a:lnTo>
                  <a:cubicBezTo>
                    <a:pt x="5596" y="9734"/>
                    <a:pt x="5957" y="8778"/>
                    <a:pt x="6254" y="7791"/>
                  </a:cubicBezTo>
                  <a:cubicBezTo>
                    <a:pt x="6552" y="6819"/>
                    <a:pt x="6787" y="5800"/>
                    <a:pt x="6897" y="4766"/>
                  </a:cubicBezTo>
                  <a:cubicBezTo>
                    <a:pt x="6944" y="4248"/>
                    <a:pt x="6960" y="3731"/>
                    <a:pt x="6928" y="3198"/>
                  </a:cubicBezTo>
                  <a:cubicBezTo>
                    <a:pt x="6881" y="2665"/>
                    <a:pt x="6787" y="2132"/>
                    <a:pt x="6552" y="1631"/>
                  </a:cubicBezTo>
                  <a:cubicBezTo>
                    <a:pt x="6443" y="1380"/>
                    <a:pt x="6301" y="1129"/>
                    <a:pt x="6113" y="910"/>
                  </a:cubicBezTo>
                  <a:cubicBezTo>
                    <a:pt x="5941" y="690"/>
                    <a:pt x="5706" y="502"/>
                    <a:pt x="5471" y="361"/>
                  </a:cubicBezTo>
                  <a:cubicBezTo>
                    <a:pt x="5220" y="220"/>
                    <a:pt x="4938" y="110"/>
                    <a:pt x="4671" y="63"/>
                  </a:cubicBezTo>
                  <a:cubicBezTo>
                    <a:pt x="4530" y="32"/>
                    <a:pt x="4389" y="16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9"/>
            <p:cNvSpPr/>
            <p:nvPr/>
          </p:nvSpPr>
          <p:spPr>
            <a:xfrm>
              <a:off x="2856800" y="2774225"/>
              <a:ext cx="135200" cy="117075"/>
            </a:xfrm>
            <a:custGeom>
              <a:avLst/>
              <a:gdLst/>
              <a:ahLst/>
              <a:cxnLst/>
              <a:rect l="l" t="t" r="r" b="b"/>
              <a:pathLst>
                <a:path w="5408" h="4683" extrusionOk="0">
                  <a:moveTo>
                    <a:pt x="1317" y="0"/>
                  </a:moveTo>
                  <a:lnTo>
                    <a:pt x="1207" y="47"/>
                  </a:lnTo>
                  <a:cubicBezTo>
                    <a:pt x="1254" y="204"/>
                    <a:pt x="1286" y="376"/>
                    <a:pt x="1301" y="533"/>
                  </a:cubicBezTo>
                  <a:cubicBezTo>
                    <a:pt x="1333" y="690"/>
                    <a:pt x="1333" y="862"/>
                    <a:pt x="1317" y="1019"/>
                  </a:cubicBezTo>
                  <a:cubicBezTo>
                    <a:pt x="1317" y="1176"/>
                    <a:pt x="1270" y="1333"/>
                    <a:pt x="1207" y="1442"/>
                  </a:cubicBezTo>
                  <a:cubicBezTo>
                    <a:pt x="1129" y="1568"/>
                    <a:pt x="1035" y="1662"/>
                    <a:pt x="909" y="1724"/>
                  </a:cubicBezTo>
                  <a:lnTo>
                    <a:pt x="862" y="1740"/>
                  </a:lnTo>
                  <a:lnTo>
                    <a:pt x="831" y="1787"/>
                  </a:lnTo>
                  <a:cubicBezTo>
                    <a:pt x="643" y="2101"/>
                    <a:pt x="455" y="2414"/>
                    <a:pt x="298" y="2759"/>
                  </a:cubicBezTo>
                  <a:cubicBezTo>
                    <a:pt x="235" y="2931"/>
                    <a:pt x="157" y="3104"/>
                    <a:pt x="110" y="3292"/>
                  </a:cubicBezTo>
                  <a:cubicBezTo>
                    <a:pt x="47" y="3480"/>
                    <a:pt x="0" y="3668"/>
                    <a:pt x="0" y="3887"/>
                  </a:cubicBezTo>
                  <a:cubicBezTo>
                    <a:pt x="0" y="3997"/>
                    <a:pt x="16" y="4107"/>
                    <a:pt x="47" y="4217"/>
                  </a:cubicBezTo>
                  <a:cubicBezTo>
                    <a:pt x="94" y="4342"/>
                    <a:pt x="173" y="4467"/>
                    <a:pt x="298" y="4546"/>
                  </a:cubicBezTo>
                  <a:cubicBezTo>
                    <a:pt x="408" y="4624"/>
                    <a:pt x="517" y="4655"/>
                    <a:pt x="643" y="4671"/>
                  </a:cubicBezTo>
                  <a:cubicBezTo>
                    <a:pt x="698" y="4679"/>
                    <a:pt x="753" y="4683"/>
                    <a:pt x="805" y="4683"/>
                  </a:cubicBezTo>
                  <a:cubicBezTo>
                    <a:pt x="858" y="4683"/>
                    <a:pt x="909" y="4679"/>
                    <a:pt x="956" y="4671"/>
                  </a:cubicBezTo>
                  <a:cubicBezTo>
                    <a:pt x="1364" y="4624"/>
                    <a:pt x="1709" y="4483"/>
                    <a:pt x="2054" y="4326"/>
                  </a:cubicBezTo>
                  <a:lnTo>
                    <a:pt x="2101" y="4311"/>
                  </a:lnTo>
                  <a:lnTo>
                    <a:pt x="2116" y="4279"/>
                  </a:lnTo>
                  <a:cubicBezTo>
                    <a:pt x="2351" y="4044"/>
                    <a:pt x="2586" y="3809"/>
                    <a:pt x="2837" y="3590"/>
                  </a:cubicBezTo>
                  <a:cubicBezTo>
                    <a:pt x="3088" y="3355"/>
                    <a:pt x="3339" y="3151"/>
                    <a:pt x="3605" y="2947"/>
                  </a:cubicBezTo>
                  <a:cubicBezTo>
                    <a:pt x="3872" y="2759"/>
                    <a:pt x="4154" y="2571"/>
                    <a:pt x="4452" y="2445"/>
                  </a:cubicBezTo>
                  <a:cubicBezTo>
                    <a:pt x="4608" y="2398"/>
                    <a:pt x="4750" y="2351"/>
                    <a:pt x="4906" y="2336"/>
                  </a:cubicBezTo>
                  <a:cubicBezTo>
                    <a:pt x="5063" y="2336"/>
                    <a:pt x="5220" y="2367"/>
                    <a:pt x="5361" y="2477"/>
                  </a:cubicBezTo>
                  <a:lnTo>
                    <a:pt x="5408" y="2398"/>
                  </a:lnTo>
                  <a:cubicBezTo>
                    <a:pt x="5282" y="2273"/>
                    <a:pt x="5094" y="2195"/>
                    <a:pt x="4922" y="2179"/>
                  </a:cubicBezTo>
                  <a:cubicBezTo>
                    <a:pt x="4889" y="2176"/>
                    <a:pt x="4855" y="2175"/>
                    <a:pt x="4822" y="2175"/>
                  </a:cubicBezTo>
                  <a:cubicBezTo>
                    <a:pt x="4668" y="2175"/>
                    <a:pt x="4518" y="2203"/>
                    <a:pt x="4389" y="2242"/>
                  </a:cubicBezTo>
                  <a:cubicBezTo>
                    <a:pt x="4044" y="2351"/>
                    <a:pt x="3731" y="2508"/>
                    <a:pt x="3433" y="2696"/>
                  </a:cubicBezTo>
                  <a:cubicBezTo>
                    <a:pt x="3135" y="2884"/>
                    <a:pt x="2853" y="3088"/>
                    <a:pt x="2586" y="3307"/>
                  </a:cubicBezTo>
                  <a:cubicBezTo>
                    <a:pt x="2344" y="3520"/>
                    <a:pt x="2086" y="3732"/>
                    <a:pt x="1842" y="3973"/>
                  </a:cubicBezTo>
                  <a:lnTo>
                    <a:pt x="1842" y="3973"/>
                  </a:lnTo>
                  <a:cubicBezTo>
                    <a:pt x="1531" y="4105"/>
                    <a:pt x="1220" y="4218"/>
                    <a:pt x="909" y="4248"/>
                  </a:cubicBezTo>
                  <a:cubicBezTo>
                    <a:pt x="870" y="4252"/>
                    <a:pt x="832" y="4254"/>
                    <a:pt x="795" y="4254"/>
                  </a:cubicBezTo>
                  <a:cubicBezTo>
                    <a:pt x="686" y="4254"/>
                    <a:pt x="592" y="4236"/>
                    <a:pt x="533" y="4201"/>
                  </a:cubicBezTo>
                  <a:cubicBezTo>
                    <a:pt x="502" y="4170"/>
                    <a:pt x="470" y="4138"/>
                    <a:pt x="455" y="4076"/>
                  </a:cubicBezTo>
                  <a:cubicBezTo>
                    <a:pt x="423" y="4029"/>
                    <a:pt x="423" y="3966"/>
                    <a:pt x="423" y="3887"/>
                  </a:cubicBezTo>
                  <a:cubicBezTo>
                    <a:pt x="423" y="3574"/>
                    <a:pt x="533" y="3229"/>
                    <a:pt x="659" y="2916"/>
                  </a:cubicBezTo>
                  <a:cubicBezTo>
                    <a:pt x="795" y="2597"/>
                    <a:pt x="946" y="2278"/>
                    <a:pt x="1112" y="1988"/>
                  </a:cubicBezTo>
                  <a:lnTo>
                    <a:pt x="1112" y="1988"/>
                  </a:lnTo>
                  <a:cubicBezTo>
                    <a:pt x="1270" y="1892"/>
                    <a:pt x="1390" y="1750"/>
                    <a:pt x="1474" y="1583"/>
                  </a:cubicBezTo>
                  <a:cubicBezTo>
                    <a:pt x="1552" y="1395"/>
                    <a:pt x="1583" y="1207"/>
                    <a:pt x="1568" y="1019"/>
                  </a:cubicBezTo>
                  <a:cubicBezTo>
                    <a:pt x="1568" y="847"/>
                    <a:pt x="1536" y="659"/>
                    <a:pt x="1505" y="502"/>
                  </a:cubicBezTo>
                  <a:cubicBezTo>
                    <a:pt x="1458" y="329"/>
                    <a:pt x="1395" y="157"/>
                    <a:pt x="13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9"/>
            <p:cNvSpPr/>
            <p:nvPr/>
          </p:nvSpPr>
          <p:spPr>
            <a:xfrm>
              <a:off x="2691425" y="4396900"/>
              <a:ext cx="375025" cy="650500"/>
            </a:xfrm>
            <a:custGeom>
              <a:avLst/>
              <a:gdLst/>
              <a:ahLst/>
              <a:cxnLst/>
              <a:rect l="l" t="t" r="r" b="b"/>
              <a:pathLst>
                <a:path w="15001" h="26020" extrusionOk="0">
                  <a:moveTo>
                    <a:pt x="14970" y="1"/>
                  </a:moveTo>
                  <a:cubicBezTo>
                    <a:pt x="12807" y="1443"/>
                    <a:pt x="10863" y="3167"/>
                    <a:pt x="9076" y="5063"/>
                  </a:cubicBezTo>
                  <a:cubicBezTo>
                    <a:pt x="8183" y="6004"/>
                    <a:pt x="7336" y="6991"/>
                    <a:pt x="6537" y="8010"/>
                  </a:cubicBezTo>
                  <a:cubicBezTo>
                    <a:pt x="5753" y="9045"/>
                    <a:pt x="5016" y="10126"/>
                    <a:pt x="4327" y="11223"/>
                  </a:cubicBezTo>
                  <a:cubicBezTo>
                    <a:pt x="3668" y="12336"/>
                    <a:pt x="3041" y="13496"/>
                    <a:pt x="2509" y="14672"/>
                  </a:cubicBezTo>
                  <a:cubicBezTo>
                    <a:pt x="1976" y="15863"/>
                    <a:pt x="1505" y="17086"/>
                    <a:pt x="1129" y="18324"/>
                  </a:cubicBezTo>
                  <a:cubicBezTo>
                    <a:pt x="753" y="19578"/>
                    <a:pt x="471" y="20847"/>
                    <a:pt x="283" y="22133"/>
                  </a:cubicBezTo>
                  <a:cubicBezTo>
                    <a:pt x="95" y="23418"/>
                    <a:pt x="1" y="24719"/>
                    <a:pt x="16" y="26020"/>
                  </a:cubicBezTo>
                  <a:lnTo>
                    <a:pt x="126" y="26020"/>
                  </a:lnTo>
                  <a:cubicBezTo>
                    <a:pt x="142" y="25691"/>
                    <a:pt x="173" y="25377"/>
                    <a:pt x="204" y="25048"/>
                  </a:cubicBezTo>
                  <a:cubicBezTo>
                    <a:pt x="236" y="24735"/>
                    <a:pt x="267" y="24421"/>
                    <a:pt x="314" y="24092"/>
                  </a:cubicBezTo>
                  <a:cubicBezTo>
                    <a:pt x="393" y="23449"/>
                    <a:pt x="487" y="22822"/>
                    <a:pt x="612" y="22195"/>
                  </a:cubicBezTo>
                  <a:cubicBezTo>
                    <a:pt x="863" y="20926"/>
                    <a:pt x="1176" y="19688"/>
                    <a:pt x="1584" y="18481"/>
                  </a:cubicBezTo>
                  <a:cubicBezTo>
                    <a:pt x="1991" y="17258"/>
                    <a:pt x="2462" y="16067"/>
                    <a:pt x="3010" y="14907"/>
                  </a:cubicBezTo>
                  <a:cubicBezTo>
                    <a:pt x="3543" y="13747"/>
                    <a:pt x="4154" y="12618"/>
                    <a:pt x="4813" y="11521"/>
                  </a:cubicBezTo>
                  <a:cubicBezTo>
                    <a:pt x="5487" y="10424"/>
                    <a:pt x="6208" y="9374"/>
                    <a:pt x="6976" y="8339"/>
                  </a:cubicBezTo>
                  <a:cubicBezTo>
                    <a:pt x="7728" y="7305"/>
                    <a:pt x="8559" y="6317"/>
                    <a:pt x="9405" y="5361"/>
                  </a:cubicBezTo>
                  <a:cubicBezTo>
                    <a:pt x="10267" y="4405"/>
                    <a:pt x="11145" y="3480"/>
                    <a:pt x="12086" y="2587"/>
                  </a:cubicBezTo>
                  <a:cubicBezTo>
                    <a:pt x="13010" y="1693"/>
                    <a:pt x="13982" y="847"/>
                    <a:pt x="15001" y="48"/>
                  </a:cubicBezTo>
                  <a:lnTo>
                    <a:pt x="1497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9"/>
            <p:cNvSpPr/>
            <p:nvPr/>
          </p:nvSpPr>
          <p:spPr>
            <a:xfrm>
              <a:off x="2261950" y="4485850"/>
              <a:ext cx="541975" cy="976925"/>
            </a:xfrm>
            <a:custGeom>
              <a:avLst/>
              <a:gdLst/>
              <a:ahLst/>
              <a:cxnLst/>
              <a:rect l="l" t="t" r="r" b="b"/>
              <a:pathLst>
                <a:path w="21679" h="39077" extrusionOk="0">
                  <a:moveTo>
                    <a:pt x="21615" y="1"/>
                  </a:moveTo>
                  <a:cubicBezTo>
                    <a:pt x="20894" y="1740"/>
                    <a:pt x="20158" y="3465"/>
                    <a:pt x="19374" y="5173"/>
                  </a:cubicBezTo>
                  <a:cubicBezTo>
                    <a:pt x="18606" y="6882"/>
                    <a:pt x="17807" y="8590"/>
                    <a:pt x="16976" y="10267"/>
                  </a:cubicBezTo>
                  <a:cubicBezTo>
                    <a:pt x="16145" y="11960"/>
                    <a:pt x="15283" y="13622"/>
                    <a:pt x="14358" y="15252"/>
                  </a:cubicBezTo>
                  <a:cubicBezTo>
                    <a:pt x="13433" y="16882"/>
                    <a:pt x="12462" y="18481"/>
                    <a:pt x="11333" y="19954"/>
                  </a:cubicBezTo>
                  <a:cubicBezTo>
                    <a:pt x="11051" y="20330"/>
                    <a:pt x="10753" y="20691"/>
                    <a:pt x="10455" y="21020"/>
                  </a:cubicBezTo>
                  <a:cubicBezTo>
                    <a:pt x="10299" y="21192"/>
                    <a:pt x="10142" y="21365"/>
                    <a:pt x="9985" y="21537"/>
                  </a:cubicBezTo>
                  <a:cubicBezTo>
                    <a:pt x="9891" y="21616"/>
                    <a:pt x="9813" y="21694"/>
                    <a:pt x="9734" y="21772"/>
                  </a:cubicBezTo>
                  <a:cubicBezTo>
                    <a:pt x="9640" y="21851"/>
                    <a:pt x="9562" y="21929"/>
                    <a:pt x="9468" y="22023"/>
                  </a:cubicBezTo>
                  <a:cubicBezTo>
                    <a:pt x="8794" y="22681"/>
                    <a:pt x="8151" y="23371"/>
                    <a:pt x="7524" y="24092"/>
                  </a:cubicBezTo>
                  <a:cubicBezTo>
                    <a:pt x="6286" y="25518"/>
                    <a:pt x="5126" y="27023"/>
                    <a:pt x="4092" y="28606"/>
                  </a:cubicBezTo>
                  <a:cubicBezTo>
                    <a:pt x="3057" y="30189"/>
                    <a:pt x="2148" y="31851"/>
                    <a:pt x="1411" y="33591"/>
                  </a:cubicBezTo>
                  <a:cubicBezTo>
                    <a:pt x="1051" y="34468"/>
                    <a:pt x="753" y="35362"/>
                    <a:pt x="502" y="36287"/>
                  </a:cubicBezTo>
                  <a:cubicBezTo>
                    <a:pt x="251" y="37196"/>
                    <a:pt x="79" y="38136"/>
                    <a:pt x="1" y="39077"/>
                  </a:cubicBezTo>
                  <a:lnTo>
                    <a:pt x="110" y="39077"/>
                  </a:lnTo>
                  <a:cubicBezTo>
                    <a:pt x="377" y="37227"/>
                    <a:pt x="957" y="35425"/>
                    <a:pt x="1725" y="33732"/>
                  </a:cubicBezTo>
                  <a:cubicBezTo>
                    <a:pt x="2493" y="32023"/>
                    <a:pt x="3449" y="30409"/>
                    <a:pt x="4499" y="28857"/>
                  </a:cubicBezTo>
                  <a:cubicBezTo>
                    <a:pt x="5549" y="27321"/>
                    <a:pt x="6694" y="25848"/>
                    <a:pt x="7947" y="24453"/>
                  </a:cubicBezTo>
                  <a:cubicBezTo>
                    <a:pt x="8559" y="23747"/>
                    <a:pt x="9201" y="23073"/>
                    <a:pt x="9860" y="22415"/>
                  </a:cubicBezTo>
                  <a:cubicBezTo>
                    <a:pt x="9954" y="22337"/>
                    <a:pt x="10032" y="22258"/>
                    <a:pt x="10111" y="22180"/>
                  </a:cubicBezTo>
                  <a:cubicBezTo>
                    <a:pt x="10205" y="22101"/>
                    <a:pt x="10283" y="22007"/>
                    <a:pt x="10377" y="21929"/>
                  </a:cubicBezTo>
                  <a:cubicBezTo>
                    <a:pt x="10549" y="21757"/>
                    <a:pt x="10706" y="21584"/>
                    <a:pt x="10863" y="21412"/>
                  </a:cubicBezTo>
                  <a:cubicBezTo>
                    <a:pt x="11192" y="21051"/>
                    <a:pt x="11490" y="20675"/>
                    <a:pt x="11788" y="20299"/>
                  </a:cubicBezTo>
                  <a:cubicBezTo>
                    <a:pt x="12932" y="18778"/>
                    <a:pt x="13904" y="17164"/>
                    <a:pt x="14829" y="15518"/>
                  </a:cubicBezTo>
                  <a:cubicBezTo>
                    <a:pt x="15738" y="13857"/>
                    <a:pt x="16584" y="12180"/>
                    <a:pt x="17383" y="10471"/>
                  </a:cubicBezTo>
                  <a:cubicBezTo>
                    <a:pt x="18982" y="7054"/>
                    <a:pt x="20409" y="3574"/>
                    <a:pt x="21678" y="32"/>
                  </a:cubicBezTo>
                  <a:lnTo>
                    <a:pt x="2161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9"/>
            <p:cNvSpPr/>
            <p:nvPr/>
          </p:nvSpPr>
          <p:spPr>
            <a:xfrm>
              <a:off x="3622875" y="3374550"/>
              <a:ext cx="410300" cy="1275900"/>
            </a:xfrm>
            <a:custGeom>
              <a:avLst/>
              <a:gdLst/>
              <a:ahLst/>
              <a:cxnLst/>
              <a:rect l="l" t="t" r="r" b="b"/>
              <a:pathLst>
                <a:path w="16412" h="51036" extrusionOk="0">
                  <a:moveTo>
                    <a:pt x="424" y="0"/>
                  </a:moveTo>
                  <a:cubicBezTo>
                    <a:pt x="189" y="1113"/>
                    <a:pt x="95" y="2257"/>
                    <a:pt x="48" y="3386"/>
                  </a:cubicBezTo>
                  <a:cubicBezTo>
                    <a:pt x="1" y="4514"/>
                    <a:pt x="1" y="5659"/>
                    <a:pt x="48" y="6787"/>
                  </a:cubicBezTo>
                  <a:cubicBezTo>
                    <a:pt x="142" y="9060"/>
                    <a:pt x="408" y="11317"/>
                    <a:pt x="769" y="13559"/>
                  </a:cubicBezTo>
                  <a:cubicBezTo>
                    <a:pt x="1521" y="18041"/>
                    <a:pt x="2744" y="22430"/>
                    <a:pt x="4248" y="26709"/>
                  </a:cubicBezTo>
                  <a:cubicBezTo>
                    <a:pt x="5753" y="30988"/>
                    <a:pt x="7556" y="35173"/>
                    <a:pt x="9593" y="39217"/>
                  </a:cubicBezTo>
                  <a:cubicBezTo>
                    <a:pt x="10612" y="41239"/>
                    <a:pt x="11678" y="43246"/>
                    <a:pt x="12791" y="45221"/>
                  </a:cubicBezTo>
                  <a:cubicBezTo>
                    <a:pt x="13919" y="47180"/>
                    <a:pt x="15079" y="49124"/>
                    <a:pt x="16302" y="51036"/>
                  </a:cubicBezTo>
                  <a:lnTo>
                    <a:pt x="16412" y="50973"/>
                  </a:lnTo>
                  <a:cubicBezTo>
                    <a:pt x="15267" y="49014"/>
                    <a:pt x="14154" y="47055"/>
                    <a:pt x="13104" y="45048"/>
                  </a:cubicBezTo>
                  <a:cubicBezTo>
                    <a:pt x="12023" y="43058"/>
                    <a:pt x="10988" y="41051"/>
                    <a:pt x="10016" y="39014"/>
                  </a:cubicBezTo>
                  <a:cubicBezTo>
                    <a:pt x="9045" y="36976"/>
                    <a:pt x="8104" y="34923"/>
                    <a:pt x="7226" y="32838"/>
                  </a:cubicBezTo>
                  <a:cubicBezTo>
                    <a:pt x="6349" y="30753"/>
                    <a:pt x="5534" y="28653"/>
                    <a:pt x="4781" y="26521"/>
                  </a:cubicBezTo>
                  <a:cubicBezTo>
                    <a:pt x="4029" y="24405"/>
                    <a:pt x="3339" y="22242"/>
                    <a:pt x="2744" y="20079"/>
                  </a:cubicBezTo>
                  <a:cubicBezTo>
                    <a:pt x="2132" y="17900"/>
                    <a:pt x="1631" y="15706"/>
                    <a:pt x="1207" y="13480"/>
                  </a:cubicBezTo>
                  <a:cubicBezTo>
                    <a:pt x="800" y="11270"/>
                    <a:pt x="486" y="9029"/>
                    <a:pt x="345" y="6772"/>
                  </a:cubicBezTo>
                  <a:cubicBezTo>
                    <a:pt x="267" y="5643"/>
                    <a:pt x="220" y="4514"/>
                    <a:pt x="236" y="3386"/>
                  </a:cubicBezTo>
                  <a:cubicBezTo>
                    <a:pt x="236" y="2822"/>
                    <a:pt x="251" y="2257"/>
                    <a:pt x="298" y="1709"/>
                  </a:cubicBezTo>
                  <a:cubicBezTo>
                    <a:pt x="330" y="1145"/>
                    <a:pt x="377" y="580"/>
                    <a:pt x="471" y="16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9"/>
            <p:cNvSpPr/>
            <p:nvPr/>
          </p:nvSpPr>
          <p:spPr>
            <a:xfrm>
              <a:off x="1669475" y="2640000"/>
              <a:ext cx="118350" cy="75475"/>
            </a:xfrm>
            <a:custGeom>
              <a:avLst/>
              <a:gdLst/>
              <a:ahLst/>
              <a:cxnLst/>
              <a:rect l="l" t="t" r="r" b="b"/>
              <a:pathLst>
                <a:path w="4734" h="3019" extrusionOk="0">
                  <a:moveTo>
                    <a:pt x="630" y="0"/>
                  </a:moveTo>
                  <a:cubicBezTo>
                    <a:pt x="247" y="0"/>
                    <a:pt x="141" y="228"/>
                    <a:pt x="141" y="228"/>
                  </a:cubicBezTo>
                  <a:cubicBezTo>
                    <a:pt x="0" y="698"/>
                    <a:pt x="2649" y="1560"/>
                    <a:pt x="2649" y="1560"/>
                  </a:cubicBezTo>
                  <a:cubicBezTo>
                    <a:pt x="3260" y="1701"/>
                    <a:pt x="4734" y="3018"/>
                    <a:pt x="4734" y="3018"/>
                  </a:cubicBezTo>
                  <a:cubicBezTo>
                    <a:pt x="2380" y="505"/>
                    <a:pt x="1199" y="0"/>
                    <a:pt x="6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9"/>
            <p:cNvSpPr/>
            <p:nvPr/>
          </p:nvSpPr>
          <p:spPr>
            <a:xfrm>
              <a:off x="1673375" y="2774600"/>
              <a:ext cx="85075" cy="217525"/>
            </a:xfrm>
            <a:custGeom>
              <a:avLst/>
              <a:gdLst/>
              <a:ahLst/>
              <a:cxnLst/>
              <a:rect l="l" t="t" r="r" b="b"/>
              <a:pathLst>
                <a:path w="3403" h="8701" extrusionOk="0">
                  <a:moveTo>
                    <a:pt x="2634" y="1"/>
                  </a:moveTo>
                  <a:lnTo>
                    <a:pt x="2524" y="17"/>
                  </a:lnTo>
                  <a:cubicBezTo>
                    <a:pt x="2524" y="455"/>
                    <a:pt x="2477" y="894"/>
                    <a:pt x="2352" y="1302"/>
                  </a:cubicBezTo>
                  <a:cubicBezTo>
                    <a:pt x="2227" y="1725"/>
                    <a:pt x="2038" y="2101"/>
                    <a:pt x="1756" y="2383"/>
                  </a:cubicBezTo>
                  <a:cubicBezTo>
                    <a:pt x="1694" y="2462"/>
                    <a:pt x="1615" y="2524"/>
                    <a:pt x="1537" y="2587"/>
                  </a:cubicBezTo>
                  <a:cubicBezTo>
                    <a:pt x="1490" y="2618"/>
                    <a:pt x="1474" y="2634"/>
                    <a:pt x="1411" y="2666"/>
                  </a:cubicBezTo>
                  <a:cubicBezTo>
                    <a:pt x="1349" y="2713"/>
                    <a:pt x="1317" y="2760"/>
                    <a:pt x="1270" y="2791"/>
                  </a:cubicBezTo>
                  <a:cubicBezTo>
                    <a:pt x="1082" y="2948"/>
                    <a:pt x="910" y="3120"/>
                    <a:pt x="769" y="3308"/>
                  </a:cubicBezTo>
                  <a:cubicBezTo>
                    <a:pt x="471" y="3684"/>
                    <a:pt x="236" y="4123"/>
                    <a:pt x="110" y="4609"/>
                  </a:cubicBezTo>
                  <a:cubicBezTo>
                    <a:pt x="1" y="5095"/>
                    <a:pt x="48" y="5628"/>
                    <a:pt x="236" y="6083"/>
                  </a:cubicBezTo>
                  <a:cubicBezTo>
                    <a:pt x="424" y="6553"/>
                    <a:pt x="706" y="6945"/>
                    <a:pt x="1051" y="7274"/>
                  </a:cubicBezTo>
                  <a:cubicBezTo>
                    <a:pt x="1725" y="7932"/>
                    <a:pt x="2540" y="8371"/>
                    <a:pt x="3371" y="8700"/>
                  </a:cubicBezTo>
                  <a:lnTo>
                    <a:pt x="3402" y="8653"/>
                  </a:lnTo>
                  <a:cubicBezTo>
                    <a:pt x="2665" y="8136"/>
                    <a:pt x="1929" y="7619"/>
                    <a:pt x="1380" y="6960"/>
                  </a:cubicBezTo>
                  <a:cubicBezTo>
                    <a:pt x="1098" y="6647"/>
                    <a:pt x="863" y="6286"/>
                    <a:pt x="737" y="5910"/>
                  </a:cubicBezTo>
                  <a:cubicBezTo>
                    <a:pt x="596" y="5518"/>
                    <a:pt x="581" y="5126"/>
                    <a:pt x="675" y="4735"/>
                  </a:cubicBezTo>
                  <a:cubicBezTo>
                    <a:pt x="753" y="4343"/>
                    <a:pt x="957" y="3982"/>
                    <a:pt x="1192" y="3653"/>
                  </a:cubicBezTo>
                  <a:cubicBezTo>
                    <a:pt x="1317" y="3481"/>
                    <a:pt x="1458" y="3324"/>
                    <a:pt x="1615" y="3183"/>
                  </a:cubicBezTo>
                  <a:cubicBezTo>
                    <a:pt x="1647" y="3151"/>
                    <a:pt x="1694" y="3104"/>
                    <a:pt x="1709" y="3089"/>
                  </a:cubicBezTo>
                  <a:cubicBezTo>
                    <a:pt x="1756" y="3057"/>
                    <a:pt x="1819" y="3010"/>
                    <a:pt x="1866" y="2963"/>
                  </a:cubicBezTo>
                  <a:cubicBezTo>
                    <a:pt x="1960" y="2885"/>
                    <a:pt x="2038" y="2791"/>
                    <a:pt x="2117" y="2697"/>
                  </a:cubicBezTo>
                  <a:cubicBezTo>
                    <a:pt x="2446" y="2321"/>
                    <a:pt x="2603" y="1850"/>
                    <a:pt x="2681" y="1380"/>
                  </a:cubicBezTo>
                  <a:cubicBezTo>
                    <a:pt x="2744" y="910"/>
                    <a:pt x="2744" y="455"/>
                    <a:pt x="26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9"/>
            <p:cNvSpPr/>
            <p:nvPr/>
          </p:nvSpPr>
          <p:spPr>
            <a:xfrm>
              <a:off x="1698450" y="2987775"/>
              <a:ext cx="228875" cy="326850"/>
            </a:xfrm>
            <a:custGeom>
              <a:avLst/>
              <a:gdLst/>
              <a:ahLst/>
              <a:cxnLst/>
              <a:rect l="l" t="t" r="r" b="b"/>
              <a:pathLst>
                <a:path w="9155" h="13074" extrusionOk="0">
                  <a:moveTo>
                    <a:pt x="2274" y="1"/>
                  </a:moveTo>
                  <a:cubicBezTo>
                    <a:pt x="2054" y="16"/>
                    <a:pt x="1835" y="63"/>
                    <a:pt x="1615" y="142"/>
                  </a:cubicBezTo>
                  <a:cubicBezTo>
                    <a:pt x="1176" y="283"/>
                    <a:pt x="785" y="596"/>
                    <a:pt x="534" y="988"/>
                  </a:cubicBezTo>
                  <a:cubicBezTo>
                    <a:pt x="283" y="1380"/>
                    <a:pt x="158" y="1819"/>
                    <a:pt x="79" y="2242"/>
                  </a:cubicBezTo>
                  <a:cubicBezTo>
                    <a:pt x="17" y="2665"/>
                    <a:pt x="1" y="3104"/>
                    <a:pt x="17" y="3527"/>
                  </a:cubicBezTo>
                  <a:lnTo>
                    <a:pt x="17" y="3543"/>
                  </a:lnTo>
                  <a:cubicBezTo>
                    <a:pt x="48" y="3716"/>
                    <a:pt x="79" y="3841"/>
                    <a:pt x="126" y="3982"/>
                  </a:cubicBezTo>
                  <a:cubicBezTo>
                    <a:pt x="173" y="4107"/>
                    <a:pt x="220" y="4248"/>
                    <a:pt x="283" y="4374"/>
                  </a:cubicBezTo>
                  <a:cubicBezTo>
                    <a:pt x="393" y="4640"/>
                    <a:pt x="534" y="4875"/>
                    <a:pt x="706" y="5111"/>
                  </a:cubicBezTo>
                  <a:cubicBezTo>
                    <a:pt x="1051" y="5565"/>
                    <a:pt x="1490" y="5941"/>
                    <a:pt x="1976" y="6223"/>
                  </a:cubicBezTo>
                  <a:cubicBezTo>
                    <a:pt x="2101" y="6286"/>
                    <a:pt x="2227" y="6349"/>
                    <a:pt x="2352" y="6412"/>
                  </a:cubicBezTo>
                  <a:cubicBezTo>
                    <a:pt x="2493" y="6459"/>
                    <a:pt x="2587" y="6506"/>
                    <a:pt x="2713" y="6553"/>
                  </a:cubicBezTo>
                  <a:cubicBezTo>
                    <a:pt x="2932" y="6662"/>
                    <a:pt x="3151" y="6788"/>
                    <a:pt x="3355" y="6929"/>
                  </a:cubicBezTo>
                  <a:cubicBezTo>
                    <a:pt x="3559" y="7070"/>
                    <a:pt x="3747" y="7227"/>
                    <a:pt x="3857" y="7399"/>
                  </a:cubicBezTo>
                  <a:cubicBezTo>
                    <a:pt x="3920" y="7477"/>
                    <a:pt x="3967" y="7571"/>
                    <a:pt x="3967" y="7650"/>
                  </a:cubicBezTo>
                  <a:cubicBezTo>
                    <a:pt x="3981" y="7722"/>
                    <a:pt x="3969" y="7793"/>
                    <a:pt x="3943" y="7865"/>
                  </a:cubicBezTo>
                  <a:lnTo>
                    <a:pt x="3943" y="7865"/>
                  </a:lnTo>
                  <a:cubicBezTo>
                    <a:pt x="3622" y="8233"/>
                    <a:pt x="3317" y="8616"/>
                    <a:pt x="3026" y="9013"/>
                  </a:cubicBezTo>
                  <a:cubicBezTo>
                    <a:pt x="2744" y="9405"/>
                    <a:pt x="2477" y="9829"/>
                    <a:pt x="2227" y="10252"/>
                  </a:cubicBezTo>
                  <a:cubicBezTo>
                    <a:pt x="1976" y="10691"/>
                    <a:pt x="1756" y="11129"/>
                    <a:pt x="1584" y="11600"/>
                  </a:cubicBezTo>
                  <a:cubicBezTo>
                    <a:pt x="1412" y="12070"/>
                    <a:pt x="1286" y="12572"/>
                    <a:pt x="1286" y="13073"/>
                  </a:cubicBezTo>
                  <a:lnTo>
                    <a:pt x="1396" y="13073"/>
                  </a:lnTo>
                  <a:cubicBezTo>
                    <a:pt x="1427" y="12838"/>
                    <a:pt x="1474" y="12603"/>
                    <a:pt x="1553" y="12368"/>
                  </a:cubicBezTo>
                  <a:cubicBezTo>
                    <a:pt x="1615" y="12133"/>
                    <a:pt x="1709" y="11913"/>
                    <a:pt x="1803" y="11694"/>
                  </a:cubicBezTo>
                  <a:cubicBezTo>
                    <a:pt x="2007" y="11255"/>
                    <a:pt x="2242" y="10832"/>
                    <a:pt x="2509" y="10440"/>
                  </a:cubicBezTo>
                  <a:cubicBezTo>
                    <a:pt x="2775" y="10032"/>
                    <a:pt x="3057" y="9640"/>
                    <a:pt x="3371" y="9264"/>
                  </a:cubicBezTo>
                  <a:cubicBezTo>
                    <a:pt x="3669" y="8888"/>
                    <a:pt x="3982" y="8512"/>
                    <a:pt x="4311" y="8167"/>
                  </a:cubicBezTo>
                  <a:lnTo>
                    <a:pt x="4327" y="8151"/>
                  </a:lnTo>
                  <a:lnTo>
                    <a:pt x="4343" y="8120"/>
                  </a:lnTo>
                  <a:cubicBezTo>
                    <a:pt x="4437" y="7963"/>
                    <a:pt x="4484" y="7775"/>
                    <a:pt x="4452" y="7603"/>
                  </a:cubicBezTo>
                  <a:cubicBezTo>
                    <a:pt x="4437" y="7415"/>
                    <a:pt x="4374" y="7258"/>
                    <a:pt x="4280" y="7117"/>
                  </a:cubicBezTo>
                  <a:cubicBezTo>
                    <a:pt x="4108" y="6850"/>
                    <a:pt x="3888" y="6662"/>
                    <a:pt x="3653" y="6506"/>
                  </a:cubicBezTo>
                  <a:cubicBezTo>
                    <a:pt x="3418" y="6333"/>
                    <a:pt x="3183" y="6208"/>
                    <a:pt x="2948" y="6082"/>
                  </a:cubicBezTo>
                  <a:cubicBezTo>
                    <a:pt x="2822" y="6020"/>
                    <a:pt x="2681" y="5957"/>
                    <a:pt x="2572" y="5910"/>
                  </a:cubicBezTo>
                  <a:cubicBezTo>
                    <a:pt x="2462" y="5863"/>
                    <a:pt x="2352" y="5800"/>
                    <a:pt x="2242" y="5738"/>
                  </a:cubicBezTo>
                  <a:cubicBezTo>
                    <a:pt x="1819" y="5487"/>
                    <a:pt x="1443" y="5173"/>
                    <a:pt x="1161" y="4766"/>
                  </a:cubicBezTo>
                  <a:cubicBezTo>
                    <a:pt x="1020" y="4578"/>
                    <a:pt x="894" y="4358"/>
                    <a:pt x="800" y="4139"/>
                  </a:cubicBezTo>
                  <a:cubicBezTo>
                    <a:pt x="753" y="4029"/>
                    <a:pt x="706" y="3919"/>
                    <a:pt x="659" y="3810"/>
                  </a:cubicBezTo>
                  <a:cubicBezTo>
                    <a:pt x="628" y="3700"/>
                    <a:pt x="597" y="3559"/>
                    <a:pt x="581" y="3465"/>
                  </a:cubicBezTo>
                  <a:lnTo>
                    <a:pt x="581" y="3496"/>
                  </a:lnTo>
                  <a:cubicBezTo>
                    <a:pt x="565" y="3104"/>
                    <a:pt x="565" y="2697"/>
                    <a:pt x="628" y="2321"/>
                  </a:cubicBezTo>
                  <a:cubicBezTo>
                    <a:pt x="691" y="1944"/>
                    <a:pt x="800" y="1584"/>
                    <a:pt x="988" y="1270"/>
                  </a:cubicBezTo>
                  <a:cubicBezTo>
                    <a:pt x="1176" y="973"/>
                    <a:pt x="1443" y="737"/>
                    <a:pt x="1788" y="612"/>
                  </a:cubicBezTo>
                  <a:cubicBezTo>
                    <a:pt x="1945" y="549"/>
                    <a:pt x="2133" y="502"/>
                    <a:pt x="2305" y="487"/>
                  </a:cubicBezTo>
                  <a:lnTo>
                    <a:pt x="2587" y="487"/>
                  </a:lnTo>
                  <a:cubicBezTo>
                    <a:pt x="2644" y="487"/>
                    <a:pt x="2701" y="492"/>
                    <a:pt x="2755" y="500"/>
                  </a:cubicBezTo>
                  <a:lnTo>
                    <a:pt x="2755" y="500"/>
                  </a:lnTo>
                  <a:cubicBezTo>
                    <a:pt x="2792" y="548"/>
                    <a:pt x="2833" y="585"/>
                    <a:pt x="2869" y="612"/>
                  </a:cubicBezTo>
                  <a:cubicBezTo>
                    <a:pt x="2932" y="675"/>
                    <a:pt x="2995" y="722"/>
                    <a:pt x="3073" y="769"/>
                  </a:cubicBezTo>
                  <a:cubicBezTo>
                    <a:pt x="3198" y="847"/>
                    <a:pt x="3340" y="894"/>
                    <a:pt x="3481" y="941"/>
                  </a:cubicBezTo>
                  <a:cubicBezTo>
                    <a:pt x="3747" y="1035"/>
                    <a:pt x="4014" y="1098"/>
                    <a:pt x="4280" y="1161"/>
                  </a:cubicBezTo>
                  <a:cubicBezTo>
                    <a:pt x="4829" y="1270"/>
                    <a:pt x="5362" y="1333"/>
                    <a:pt x="5910" y="1380"/>
                  </a:cubicBezTo>
                  <a:cubicBezTo>
                    <a:pt x="6443" y="1427"/>
                    <a:pt x="6992" y="1458"/>
                    <a:pt x="7525" y="1474"/>
                  </a:cubicBezTo>
                  <a:cubicBezTo>
                    <a:pt x="8073" y="1505"/>
                    <a:pt x="8606" y="1505"/>
                    <a:pt x="9155" y="1505"/>
                  </a:cubicBezTo>
                  <a:lnTo>
                    <a:pt x="9155" y="1443"/>
                  </a:lnTo>
                  <a:cubicBezTo>
                    <a:pt x="8888" y="1411"/>
                    <a:pt x="8622" y="1396"/>
                    <a:pt x="8355" y="1364"/>
                  </a:cubicBezTo>
                  <a:cubicBezTo>
                    <a:pt x="8089" y="1333"/>
                    <a:pt x="7807" y="1317"/>
                    <a:pt x="7540" y="1286"/>
                  </a:cubicBezTo>
                  <a:cubicBezTo>
                    <a:pt x="7007" y="1223"/>
                    <a:pt x="6474" y="1145"/>
                    <a:pt x="5941" y="1067"/>
                  </a:cubicBezTo>
                  <a:cubicBezTo>
                    <a:pt x="5424" y="988"/>
                    <a:pt x="4891" y="894"/>
                    <a:pt x="4374" y="769"/>
                  </a:cubicBezTo>
                  <a:cubicBezTo>
                    <a:pt x="4123" y="706"/>
                    <a:pt x="3872" y="628"/>
                    <a:pt x="3622" y="534"/>
                  </a:cubicBezTo>
                  <a:cubicBezTo>
                    <a:pt x="3512" y="487"/>
                    <a:pt x="3402" y="440"/>
                    <a:pt x="3308" y="377"/>
                  </a:cubicBezTo>
                  <a:cubicBezTo>
                    <a:pt x="3214" y="314"/>
                    <a:pt x="3136" y="236"/>
                    <a:pt x="3120" y="204"/>
                  </a:cubicBezTo>
                  <a:lnTo>
                    <a:pt x="3104" y="95"/>
                  </a:lnTo>
                  <a:lnTo>
                    <a:pt x="2963" y="63"/>
                  </a:lnTo>
                  <a:cubicBezTo>
                    <a:pt x="2838" y="32"/>
                    <a:pt x="2728" y="16"/>
                    <a:pt x="26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9"/>
            <p:cNvSpPr/>
            <p:nvPr/>
          </p:nvSpPr>
          <p:spPr>
            <a:xfrm>
              <a:off x="1717650" y="3130800"/>
              <a:ext cx="1127800" cy="416975"/>
            </a:xfrm>
            <a:custGeom>
              <a:avLst/>
              <a:gdLst/>
              <a:ahLst/>
              <a:cxnLst/>
              <a:rect l="l" t="t" r="r" b="b"/>
              <a:pathLst>
                <a:path w="45112" h="16679" extrusionOk="0">
                  <a:moveTo>
                    <a:pt x="44861" y="1"/>
                  </a:moveTo>
                  <a:cubicBezTo>
                    <a:pt x="44547" y="4217"/>
                    <a:pt x="42134" y="7885"/>
                    <a:pt x="37854" y="10628"/>
                  </a:cubicBezTo>
                  <a:cubicBezTo>
                    <a:pt x="33152" y="13638"/>
                    <a:pt x="26334" y="15534"/>
                    <a:pt x="17619" y="16255"/>
                  </a:cubicBezTo>
                  <a:cubicBezTo>
                    <a:pt x="16357" y="16359"/>
                    <a:pt x="15157" y="16410"/>
                    <a:pt x="14019" y="16410"/>
                  </a:cubicBezTo>
                  <a:cubicBezTo>
                    <a:pt x="8613" y="16410"/>
                    <a:pt x="4642" y="15248"/>
                    <a:pt x="2415" y="12995"/>
                  </a:cubicBezTo>
                  <a:cubicBezTo>
                    <a:pt x="283" y="10832"/>
                    <a:pt x="503" y="8371"/>
                    <a:pt x="503" y="8340"/>
                  </a:cubicBezTo>
                  <a:lnTo>
                    <a:pt x="236" y="8324"/>
                  </a:lnTo>
                  <a:lnTo>
                    <a:pt x="236" y="8324"/>
                  </a:lnTo>
                  <a:cubicBezTo>
                    <a:pt x="236" y="8418"/>
                    <a:pt x="1" y="10910"/>
                    <a:pt x="2227" y="13183"/>
                  </a:cubicBezTo>
                  <a:cubicBezTo>
                    <a:pt x="4515" y="15503"/>
                    <a:pt x="8434" y="16678"/>
                    <a:pt x="13904" y="16678"/>
                  </a:cubicBezTo>
                  <a:cubicBezTo>
                    <a:pt x="15080" y="16678"/>
                    <a:pt x="16334" y="16631"/>
                    <a:pt x="17650" y="16522"/>
                  </a:cubicBezTo>
                  <a:cubicBezTo>
                    <a:pt x="26397" y="15801"/>
                    <a:pt x="33246" y="13888"/>
                    <a:pt x="37996" y="10847"/>
                  </a:cubicBezTo>
                  <a:cubicBezTo>
                    <a:pt x="42337" y="8057"/>
                    <a:pt x="44814" y="4311"/>
                    <a:pt x="45112" y="17"/>
                  </a:cubicBezTo>
                  <a:lnTo>
                    <a:pt x="4486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9"/>
            <p:cNvSpPr/>
            <p:nvPr/>
          </p:nvSpPr>
          <p:spPr>
            <a:xfrm>
              <a:off x="1559750" y="2193875"/>
              <a:ext cx="286850" cy="444400"/>
            </a:xfrm>
            <a:custGeom>
              <a:avLst/>
              <a:gdLst/>
              <a:ahLst/>
              <a:cxnLst/>
              <a:rect l="l" t="t" r="r" b="b"/>
              <a:pathLst>
                <a:path w="11474" h="17776" extrusionOk="0">
                  <a:moveTo>
                    <a:pt x="11254" y="1"/>
                  </a:moveTo>
                  <a:cubicBezTo>
                    <a:pt x="8966" y="3731"/>
                    <a:pt x="6427" y="6693"/>
                    <a:pt x="4389" y="9060"/>
                  </a:cubicBezTo>
                  <a:cubicBezTo>
                    <a:pt x="3057" y="10612"/>
                    <a:pt x="2007" y="11835"/>
                    <a:pt x="1442" y="12806"/>
                  </a:cubicBezTo>
                  <a:cubicBezTo>
                    <a:pt x="0" y="15267"/>
                    <a:pt x="3041" y="17744"/>
                    <a:pt x="3072" y="17775"/>
                  </a:cubicBezTo>
                  <a:lnTo>
                    <a:pt x="3245" y="17571"/>
                  </a:lnTo>
                  <a:cubicBezTo>
                    <a:pt x="3213" y="17540"/>
                    <a:pt x="345" y="15205"/>
                    <a:pt x="1677" y="12932"/>
                  </a:cubicBezTo>
                  <a:cubicBezTo>
                    <a:pt x="2226" y="11991"/>
                    <a:pt x="3260" y="10769"/>
                    <a:pt x="4593" y="9233"/>
                  </a:cubicBezTo>
                  <a:cubicBezTo>
                    <a:pt x="6630" y="6850"/>
                    <a:pt x="9185" y="3888"/>
                    <a:pt x="11474" y="126"/>
                  </a:cubicBezTo>
                  <a:lnTo>
                    <a:pt x="1125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9"/>
            <p:cNvSpPr/>
            <p:nvPr/>
          </p:nvSpPr>
          <p:spPr>
            <a:xfrm>
              <a:off x="1944950" y="1367850"/>
              <a:ext cx="484750" cy="594075"/>
            </a:xfrm>
            <a:custGeom>
              <a:avLst/>
              <a:gdLst/>
              <a:ahLst/>
              <a:cxnLst/>
              <a:rect l="l" t="t" r="r" b="b"/>
              <a:pathLst>
                <a:path w="19390" h="23763" extrusionOk="0">
                  <a:moveTo>
                    <a:pt x="19295" y="0"/>
                  </a:moveTo>
                  <a:cubicBezTo>
                    <a:pt x="11427" y="2586"/>
                    <a:pt x="6599" y="8903"/>
                    <a:pt x="3934" y="13731"/>
                  </a:cubicBezTo>
                  <a:cubicBezTo>
                    <a:pt x="1050" y="18966"/>
                    <a:pt x="0" y="23653"/>
                    <a:pt x="0" y="23700"/>
                  </a:cubicBezTo>
                  <a:lnTo>
                    <a:pt x="251" y="23762"/>
                  </a:lnTo>
                  <a:cubicBezTo>
                    <a:pt x="298" y="23574"/>
                    <a:pt x="4452" y="5157"/>
                    <a:pt x="19389" y="251"/>
                  </a:cubicBezTo>
                  <a:lnTo>
                    <a:pt x="192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9"/>
            <p:cNvSpPr/>
            <p:nvPr/>
          </p:nvSpPr>
          <p:spPr>
            <a:xfrm>
              <a:off x="2568000" y="3447425"/>
              <a:ext cx="240625" cy="704600"/>
            </a:xfrm>
            <a:custGeom>
              <a:avLst/>
              <a:gdLst/>
              <a:ahLst/>
              <a:cxnLst/>
              <a:rect l="l" t="t" r="r" b="b"/>
              <a:pathLst>
                <a:path w="9625" h="28184" extrusionOk="0">
                  <a:moveTo>
                    <a:pt x="220" y="1"/>
                  </a:moveTo>
                  <a:lnTo>
                    <a:pt x="0" y="142"/>
                  </a:lnTo>
                  <a:cubicBezTo>
                    <a:pt x="94" y="283"/>
                    <a:pt x="9358" y="15017"/>
                    <a:pt x="9311" y="28183"/>
                  </a:cubicBezTo>
                  <a:lnTo>
                    <a:pt x="9562" y="28183"/>
                  </a:lnTo>
                  <a:cubicBezTo>
                    <a:pt x="9624" y="14954"/>
                    <a:pt x="314" y="142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2" name="Google Shape;582;p59"/>
          <p:cNvPicPr preferRelativeResize="0"/>
          <p:nvPr/>
        </p:nvPicPr>
        <p:blipFill rotWithShape="1">
          <a:blip r:embed="rId4">
            <a:alphaModFix amt="84000"/>
          </a:blip>
          <a:srcRect/>
          <a:stretch/>
        </p:blipFill>
        <p:spPr>
          <a:xfrm rot="-487120">
            <a:off x="6387117" y="2096067"/>
            <a:ext cx="369555" cy="369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59"/>
          <p:cNvPicPr preferRelativeResize="0"/>
          <p:nvPr/>
        </p:nvPicPr>
        <p:blipFill rotWithShape="1">
          <a:blip r:embed="rId4">
            <a:alphaModFix amt="66000"/>
          </a:blip>
          <a:srcRect/>
          <a:stretch/>
        </p:blipFill>
        <p:spPr>
          <a:xfrm rot="-487117">
            <a:off x="4988572" y="1247720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59"/>
          <p:cNvPicPr preferRelativeResize="0"/>
          <p:nvPr/>
        </p:nvPicPr>
        <p:blipFill rotWithShape="1">
          <a:blip r:embed="rId5">
            <a:alphaModFix amt="60000"/>
          </a:blip>
          <a:srcRect/>
          <a:stretch/>
        </p:blipFill>
        <p:spPr>
          <a:xfrm rot="-487117">
            <a:off x="6315305" y="634794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59"/>
          <p:cNvPicPr preferRelativeResize="0"/>
          <p:nvPr/>
        </p:nvPicPr>
        <p:blipFill rotWithShape="1">
          <a:blip r:embed="rId6">
            <a:alphaModFix amt="75000"/>
          </a:blip>
          <a:srcRect/>
          <a:stretch/>
        </p:blipFill>
        <p:spPr>
          <a:xfrm rot="-487125">
            <a:off x="6004275" y="2649194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59"/>
          <p:cNvSpPr txBox="1">
            <a:spLocks noGrp="1"/>
          </p:cNvSpPr>
          <p:nvPr>
            <p:ph type="ctrTitle"/>
          </p:nvPr>
        </p:nvSpPr>
        <p:spPr>
          <a:xfrm>
            <a:off x="713100" y="993875"/>
            <a:ext cx="4651200" cy="23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b="0" dirty="0">
                <a:solidFill>
                  <a:schemeClr val="dk2"/>
                </a:solidFill>
              </a:rPr>
              <a:t>Evaluacija</a:t>
            </a:r>
            <a:br>
              <a:rPr lang="hr-HR" b="0" dirty="0">
                <a:solidFill>
                  <a:schemeClr val="dk2"/>
                </a:solidFill>
              </a:rPr>
            </a:br>
            <a:r>
              <a:rPr lang="hr-HR" dirty="0">
                <a:solidFill>
                  <a:schemeClr val="lt2"/>
                </a:solidFill>
              </a:rPr>
              <a:t>automatskih misli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587" name="Google Shape;587;p59"/>
          <p:cNvSpPr txBox="1">
            <a:spLocks noGrp="1"/>
          </p:cNvSpPr>
          <p:nvPr>
            <p:ph type="subTitle" idx="1"/>
          </p:nvPr>
        </p:nvSpPr>
        <p:spPr>
          <a:xfrm>
            <a:off x="713100" y="3673825"/>
            <a:ext cx="46512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dirty="0">
                <a:solidFill>
                  <a:schemeClr val="accent1"/>
                </a:solidFill>
                <a:latin typeface="DM Serif Text" pitchFamily="2" charset="0"/>
              </a:rPr>
              <a:t>Margareta Kovač</a:t>
            </a:r>
            <a:endParaRPr sz="3000" dirty="0">
              <a:solidFill>
                <a:schemeClr val="accent1"/>
              </a:solidFill>
              <a:latin typeface="DM Serif Tex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>
          <a:extLst>
            <a:ext uri="{FF2B5EF4-FFF2-40B4-BE49-F238E27FC236}">
              <a16:creationId xmlns:a16="http://schemas.microsoft.com/office/drawing/2014/main" id="{AD4BE452-6C00-7269-1087-FBAC124DC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70">
            <a:extLst>
              <a:ext uri="{FF2B5EF4-FFF2-40B4-BE49-F238E27FC236}">
                <a16:creationId xmlns:a16="http://schemas.microsoft.com/office/drawing/2014/main" id="{295D33B2-2795-4D2B-00F3-5021301497AE}"/>
              </a:ext>
            </a:extLst>
          </p:cNvPr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 rot="-487117">
            <a:off x="4460393" y="1364606"/>
            <a:ext cx="223202" cy="2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29;p84">
            <a:extLst>
              <a:ext uri="{FF2B5EF4-FFF2-40B4-BE49-F238E27FC236}">
                <a16:creationId xmlns:a16="http://schemas.microsoft.com/office/drawing/2014/main" id="{81210F9E-DE45-4BFE-05AA-9022601F559E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M Serif Text"/>
              <a:buNone/>
              <a:defRPr sz="4500" b="1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hr-HR" sz="3600" dirty="0">
                <a:solidFill>
                  <a:schemeClr val="tx2"/>
                </a:solidFill>
              </a:rPr>
              <a:t>Alternativne metode evaluacije AM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6319EB1-C5A5-F333-EFE1-47538862B30C}"/>
              </a:ext>
            </a:extLst>
          </p:cNvPr>
          <p:cNvSpPr txBox="1"/>
          <p:nvPr/>
        </p:nvSpPr>
        <p:spPr>
          <a:xfrm>
            <a:off x="241300" y="1193800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chemeClr val="bg2"/>
                </a:solidFill>
                <a:latin typeface="DM Serif Text" pitchFamily="2" charset="0"/>
              </a:rPr>
              <a:t>KORIŠTENJE ALTERNATIVNIH PITANJA</a:t>
            </a:r>
          </a:p>
          <a:p>
            <a:endParaRPr lang="hr-HR" sz="2200" b="1" dirty="0">
              <a:latin typeface="DM Serif Text" pitchFamily="2" charset="0"/>
            </a:endParaRPr>
          </a:p>
          <a:p>
            <a:r>
              <a:rPr lang="hr-HR" sz="2200" b="1" dirty="0">
                <a:solidFill>
                  <a:schemeClr val="bg2"/>
                </a:solidFill>
                <a:latin typeface="DM Serif Text" pitchFamily="2" charset="0"/>
              </a:rPr>
              <a:t>IDENTIFIKACIJA KOGNITIVNIH DISTORZIJA</a:t>
            </a:r>
          </a:p>
          <a:p>
            <a:r>
              <a:rPr lang="hr-HR" sz="2200" dirty="0">
                <a:latin typeface="DM Serif Text" pitchFamily="2" charset="0"/>
                <a:sym typeface="Wingdings" panose="05000000000000000000" pitchFamily="2" charset="2"/>
              </a:rPr>
              <a:t> </a:t>
            </a:r>
            <a:r>
              <a:rPr lang="hr-HR" sz="2200" dirty="0">
                <a:latin typeface="DM Serif Text" pitchFamily="2" charset="0"/>
              </a:rPr>
              <a:t>distanciranje od AM</a:t>
            </a:r>
          </a:p>
          <a:p>
            <a:endParaRPr lang="hr-HR" sz="2200" b="1" dirty="0">
              <a:latin typeface="DM Serif Text" pitchFamily="2" charset="0"/>
            </a:endParaRPr>
          </a:p>
          <a:p>
            <a:r>
              <a:rPr lang="hr-HR" sz="2200" b="1" dirty="0">
                <a:solidFill>
                  <a:schemeClr val="bg2"/>
                </a:solidFill>
                <a:latin typeface="DM Serif Text" pitchFamily="2" charset="0"/>
              </a:rPr>
              <a:t>KORIŠTENJE BIHEVIORALNIH EKSPERIMENATA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latin typeface="DM Serif Text" pitchFamily="2" charset="0"/>
              </a:rPr>
              <a:t>osmisliti s K formu </a:t>
            </a:r>
            <a:r>
              <a:rPr lang="hr-HR" sz="2200" i="1" dirty="0">
                <a:latin typeface="DM Serif Text" pitchFamily="2" charset="0"/>
              </a:rPr>
              <a:t>(Ako X, onda Y.)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latin typeface="DM Serif Text" pitchFamily="2" charset="0"/>
              </a:rPr>
              <a:t>provesti tijekom ili izvan terapijskog susreta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latin typeface="DM Serif Text" pitchFamily="2" charset="0"/>
              </a:rPr>
              <a:t>obratiti pažnju da K dođe do adaptivnih zaključaka nakon provedenog eksperimenta! </a:t>
            </a:r>
          </a:p>
        </p:txBody>
      </p:sp>
    </p:spTree>
    <p:extLst>
      <p:ext uri="{BB962C8B-B14F-4D97-AF65-F5344CB8AC3E}">
        <p14:creationId xmlns:p14="http://schemas.microsoft.com/office/powerpoint/2010/main" val="293946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>
          <a:extLst>
            <a:ext uri="{FF2B5EF4-FFF2-40B4-BE49-F238E27FC236}">
              <a16:creationId xmlns:a16="http://schemas.microsoft.com/office/drawing/2014/main" id="{8454BDDF-CF9B-1222-CEE5-F65BE3B72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70">
            <a:extLst>
              <a:ext uri="{FF2B5EF4-FFF2-40B4-BE49-F238E27FC236}">
                <a16:creationId xmlns:a16="http://schemas.microsoft.com/office/drawing/2014/main" id="{D36676B0-2D3F-9A07-265F-B202F589F0F2}"/>
              </a:ext>
            </a:extLst>
          </p:cNvPr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 rot="-487117">
            <a:off x="4460393" y="1364606"/>
            <a:ext cx="223202" cy="2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29;p84">
            <a:extLst>
              <a:ext uri="{FF2B5EF4-FFF2-40B4-BE49-F238E27FC236}">
                <a16:creationId xmlns:a16="http://schemas.microsoft.com/office/drawing/2014/main" id="{1A5DF8C9-D904-DE80-74AC-E5E08DE32039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M Serif Text"/>
              <a:buNone/>
              <a:defRPr sz="4500" b="1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hr-HR" sz="3600" dirty="0">
                <a:solidFill>
                  <a:schemeClr val="tx2"/>
                </a:solidFill>
              </a:rPr>
              <a:t>Alternativne metode evaluacije AM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40F5E6D9-B0BA-9114-54A3-1630D1FCC8D6}"/>
              </a:ext>
            </a:extLst>
          </p:cNvPr>
          <p:cNvSpPr txBox="1"/>
          <p:nvPr/>
        </p:nvSpPr>
        <p:spPr>
          <a:xfrm>
            <a:off x="241300" y="119380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chemeClr val="bg2"/>
                </a:solidFill>
                <a:latin typeface="DM Serif Text" pitchFamily="2" charset="0"/>
              </a:rPr>
              <a:t>KORIŠTENJE SAMOOTKRIVANJA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latin typeface="DM Serif Text" pitchFamily="2" charset="0"/>
              </a:rPr>
              <a:t>navodimo vlastiti primjer evaluacije AM te adaptivnih odgovora na nju</a:t>
            </a:r>
          </a:p>
          <a:p>
            <a:endParaRPr lang="hr-HR" sz="2200" b="1" dirty="0">
              <a:latin typeface="DM Serif Text" pitchFamily="2" charset="0"/>
            </a:endParaRPr>
          </a:p>
          <a:p>
            <a:r>
              <a:rPr lang="hr-HR" sz="2200" b="1" dirty="0">
                <a:solidFill>
                  <a:schemeClr val="bg2"/>
                </a:solidFill>
                <a:latin typeface="DM Serif Text" pitchFamily="2" charset="0"/>
              </a:rPr>
              <a:t>KLIJENTI SMIŠLJAJU ODGOVOR KOJI ĆE IM POMOĆI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latin typeface="DM Serif Text" pitchFamily="2" charset="0"/>
              </a:rPr>
              <a:t>pitamo K kako bi voljeli odgovoriti na AM</a:t>
            </a:r>
          </a:p>
        </p:txBody>
      </p:sp>
    </p:spTree>
    <p:extLst>
      <p:ext uri="{BB962C8B-B14F-4D97-AF65-F5344CB8AC3E}">
        <p14:creationId xmlns:p14="http://schemas.microsoft.com/office/powerpoint/2010/main" val="3486191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>
          <a:extLst>
            <a:ext uri="{FF2B5EF4-FFF2-40B4-BE49-F238E27FC236}">
              <a16:creationId xmlns:a16="http://schemas.microsoft.com/office/drawing/2014/main" id="{845FB358-C76C-A02F-ECA7-A817D68D9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70">
            <a:extLst>
              <a:ext uri="{FF2B5EF4-FFF2-40B4-BE49-F238E27FC236}">
                <a16:creationId xmlns:a16="http://schemas.microsoft.com/office/drawing/2014/main" id="{99EFB799-930A-D263-C15A-98B8DCA0BEA9}"/>
              </a:ext>
            </a:extLst>
          </p:cNvPr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 rot="-487117">
            <a:off x="4460393" y="1364606"/>
            <a:ext cx="223202" cy="2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29;p84">
            <a:extLst>
              <a:ext uri="{FF2B5EF4-FFF2-40B4-BE49-F238E27FC236}">
                <a16:creationId xmlns:a16="http://schemas.microsoft.com/office/drawing/2014/main" id="{882C901D-9789-30DB-916D-18AC7CA76FD5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M Serif Text"/>
              <a:buNone/>
              <a:defRPr sz="4500" b="1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hr-HR" sz="3600" dirty="0">
                <a:solidFill>
                  <a:schemeClr val="accent1"/>
                </a:solidFill>
              </a:rPr>
              <a:t>Što ako su AM istinite?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9BB9F5B-86E3-CCA0-5D5F-215D81AFB577}"/>
              </a:ext>
            </a:extLst>
          </p:cNvPr>
          <p:cNvSpPr txBox="1"/>
          <p:nvPr/>
        </p:nvSpPr>
        <p:spPr>
          <a:xfrm>
            <a:off x="31016" y="1076455"/>
            <a:ext cx="600689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hr-HR" sz="2500" b="1" dirty="0">
                <a:solidFill>
                  <a:schemeClr val="bg2"/>
                </a:solidFill>
                <a:latin typeface="DM Serif Text" pitchFamily="2" charset="0"/>
              </a:rPr>
              <a:t>usredotočiti se na problem </a:t>
            </a:r>
            <a:r>
              <a:rPr lang="hr-HR" sz="2500" b="1" dirty="0" err="1">
                <a:solidFill>
                  <a:schemeClr val="bg2"/>
                </a:solidFill>
                <a:latin typeface="DM Serif Text" pitchFamily="2" charset="0"/>
              </a:rPr>
              <a:t>solving</a:t>
            </a:r>
            <a:endParaRPr lang="hr-HR" sz="2500" b="1" dirty="0">
              <a:solidFill>
                <a:schemeClr val="bg2"/>
              </a:solidFill>
              <a:latin typeface="DM Serif Text" pitchFamily="2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hr-HR" sz="2500" b="1" dirty="0">
                <a:solidFill>
                  <a:schemeClr val="bg2"/>
                </a:solidFill>
                <a:latin typeface="DM Serif Text" pitchFamily="2" charset="0"/>
              </a:rPr>
              <a:t>istražiti nevaljane zaključke</a:t>
            </a:r>
            <a:r>
              <a:rPr lang="hr-HR" sz="2200" b="1" dirty="0">
                <a:solidFill>
                  <a:schemeClr val="bg2"/>
                </a:solidFill>
                <a:latin typeface="DM Serif Text" pitchFamily="2" charset="0"/>
              </a:rPr>
              <a:t/>
            </a:r>
            <a:br>
              <a:rPr lang="hr-HR" sz="2200" b="1" dirty="0">
                <a:solidFill>
                  <a:schemeClr val="bg2"/>
                </a:solidFill>
                <a:latin typeface="DM Serif Text" pitchFamily="2" charset="0"/>
              </a:rPr>
            </a:br>
            <a:r>
              <a:rPr lang="hr-HR" sz="2200" dirty="0">
                <a:latin typeface="DM Serif Text" pitchFamily="2" charset="0"/>
              </a:rPr>
              <a:t>iako je AM točna, značenje te misli za K može biti (barem djelomično) pogrešno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hr-HR" sz="2500" b="1" dirty="0">
                <a:solidFill>
                  <a:schemeClr val="bg2"/>
                </a:solidFill>
                <a:latin typeface="DM Serif Text" pitchFamily="2" charset="0"/>
              </a:rPr>
              <a:t>raditi na prihvaćanju i djelovanju u skladu s vrijednostima</a:t>
            </a:r>
            <a:r>
              <a:rPr lang="hr-HR" sz="2200" b="1" dirty="0">
                <a:solidFill>
                  <a:schemeClr val="bg2"/>
                </a:solidFill>
                <a:latin typeface="DM Serif Text" pitchFamily="2" charset="0"/>
              </a:rPr>
              <a:t/>
            </a:r>
            <a:br>
              <a:rPr lang="hr-HR" sz="2200" b="1" dirty="0">
                <a:solidFill>
                  <a:schemeClr val="bg2"/>
                </a:solidFill>
                <a:latin typeface="DM Serif Text" pitchFamily="2" charset="0"/>
              </a:rPr>
            </a:br>
            <a:r>
              <a:rPr lang="hr-HR" sz="2200" dirty="0">
                <a:solidFill>
                  <a:schemeClr val="tx1"/>
                </a:solidFill>
                <a:latin typeface="DM Serif Text" pitchFamily="2" charset="0"/>
              </a:rPr>
              <a:t>neki su problemi nerješivi pa </a:t>
            </a:r>
            <a:br>
              <a:rPr lang="hr-HR" sz="2200" dirty="0">
                <a:solidFill>
                  <a:schemeClr val="tx1"/>
                </a:solidFill>
                <a:latin typeface="DM Serif Text" pitchFamily="2" charset="0"/>
              </a:rPr>
            </a:br>
            <a:r>
              <a:rPr lang="hr-HR" sz="2200" dirty="0">
                <a:solidFill>
                  <a:schemeClr val="tx1"/>
                </a:solidFill>
                <a:latin typeface="DM Serif Text" pitchFamily="2" charset="0"/>
              </a:rPr>
              <a:t>K treba pomoć u prihvaćanju ishoda</a:t>
            </a:r>
          </a:p>
        </p:txBody>
      </p:sp>
      <p:pic>
        <p:nvPicPr>
          <p:cNvPr id="9" name="Google Shape;760;p67">
            <a:extLst>
              <a:ext uri="{FF2B5EF4-FFF2-40B4-BE49-F238E27FC236}">
                <a16:creationId xmlns:a16="http://schemas.microsoft.com/office/drawing/2014/main" id="{2020EAD0-7043-9C50-6356-DD785226A6EA}"/>
              </a:ext>
            </a:extLst>
          </p:cNvPr>
          <p:cNvPicPr preferRelativeResize="0"/>
          <p:nvPr/>
        </p:nvPicPr>
        <p:blipFill rotWithShape="1">
          <a:blip r:embed="rId4">
            <a:alphaModFix amt="87000"/>
          </a:blip>
          <a:srcRect/>
          <a:stretch/>
        </p:blipFill>
        <p:spPr>
          <a:xfrm rot="117638">
            <a:off x="6588983" y="830878"/>
            <a:ext cx="2073707" cy="207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61;p67">
            <a:extLst>
              <a:ext uri="{FF2B5EF4-FFF2-40B4-BE49-F238E27FC236}">
                <a16:creationId xmlns:a16="http://schemas.microsoft.com/office/drawing/2014/main" id="{028DD1D9-165A-3096-DDB3-A753AFAAA820}"/>
              </a:ext>
            </a:extLst>
          </p:cNvPr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-4516150">
            <a:off x="7844574" y="2422449"/>
            <a:ext cx="1355974" cy="135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62;p67">
            <a:extLst>
              <a:ext uri="{FF2B5EF4-FFF2-40B4-BE49-F238E27FC236}">
                <a16:creationId xmlns:a16="http://schemas.microsoft.com/office/drawing/2014/main" id="{F13EE474-9636-AD0A-30A9-4B75D17E2E9D}"/>
              </a:ext>
            </a:extLst>
          </p:cNvPr>
          <p:cNvPicPr preferRelativeResize="0"/>
          <p:nvPr/>
        </p:nvPicPr>
        <p:blipFill rotWithShape="1">
          <a:blip r:embed="rId6">
            <a:alphaModFix amt="84000"/>
          </a:blip>
          <a:srcRect/>
          <a:stretch/>
        </p:blipFill>
        <p:spPr>
          <a:xfrm rot="-487122">
            <a:off x="8447175" y="1874725"/>
            <a:ext cx="624821" cy="6248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765;p67">
            <a:extLst>
              <a:ext uri="{FF2B5EF4-FFF2-40B4-BE49-F238E27FC236}">
                <a16:creationId xmlns:a16="http://schemas.microsoft.com/office/drawing/2014/main" id="{3182B3BD-624C-E5A2-7AF7-10952544EADD}"/>
              </a:ext>
            </a:extLst>
          </p:cNvPr>
          <p:cNvGrpSpPr/>
          <p:nvPr/>
        </p:nvGrpSpPr>
        <p:grpSpPr>
          <a:xfrm>
            <a:off x="6341234" y="1631954"/>
            <a:ext cx="3217515" cy="4077415"/>
            <a:chOff x="5659148" y="1556993"/>
            <a:chExt cx="3217515" cy="4077415"/>
          </a:xfrm>
        </p:grpSpPr>
        <p:grpSp>
          <p:nvGrpSpPr>
            <p:cNvPr id="13" name="Google Shape;766;p67">
              <a:extLst>
                <a:ext uri="{FF2B5EF4-FFF2-40B4-BE49-F238E27FC236}">
                  <a16:creationId xmlns:a16="http://schemas.microsoft.com/office/drawing/2014/main" id="{436E2F56-4C34-C112-A76D-A91ABB92C1AC}"/>
                </a:ext>
              </a:extLst>
            </p:cNvPr>
            <p:cNvGrpSpPr/>
            <p:nvPr/>
          </p:nvGrpSpPr>
          <p:grpSpPr>
            <a:xfrm>
              <a:off x="5659148" y="1556993"/>
              <a:ext cx="1710515" cy="4077415"/>
              <a:chOff x="1846575" y="1918400"/>
              <a:chExt cx="1203825" cy="2869600"/>
            </a:xfrm>
          </p:grpSpPr>
          <p:sp>
            <p:nvSpPr>
              <p:cNvPr id="15" name="Google Shape;767;p67">
                <a:extLst>
                  <a:ext uri="{FF2B5EF4-FFF2-40B4-BE49-F238E27FC236}">
                    <a16:creationId xmlns:a16="http://schemas.microsoft.com/office/drawing/2014/main" id="{C900E135-81C5-8079-AC75-DF6D2D656AFB}"/>
                  </a:ext>
                </a:extLst>
              </p:cNvPr>
              <p:cNvSpPr/>
              <p:nvPr/>
            </p:nvSpPr>
            <p:spPr>
              <a:xfrm>
                <a:off x="2427700" y="4245250"/>
                <a:ext cx="491025" cy="542750"/>
              </a:xfrm>
              <a:custGeom>
                <a:avLst/>
                <a:gdLst/>
                <a:ahLst/>
                <a:cxnLst/>
                <a:rect l="l" t="t" r="r" b="b"/>
                <a:pathLst>
                  <a:path w="19641" h="21710" extrusionOk="0">
                    <a:moveTo>
                      <a:pt x="19594" y="1"/>
                    </a:moveTo>
                    <a:cubicBezTo>
                      <a:pt x="19155" y="424"/>
                      <a:pt x="18638" y="769"/>
                      <a:pt x="18089" y="1004"/>
                    </a:cubicBezTo>
                    <a:cubicBezTo>
                      <a:pt x="17525" y="1255"/>
                      <a:pt x="16929" y="1458"/>
                      <a:pt x="16381" y="1740"/>
                    </a:cubicBezTo>
                    <a:cubicBezTo>
                      <a:pt x="15832" y="2038"/>
                      <a:pt x="15315" y="2399"/>
                      <a:pt x="14860" y="2822"/>
                    </a:cubicBezTo>
                    <a:cubicBezTo>
                      <a:pt x="14390" y="3230"/>
                      <a:pt x="13982" y="3700"/>
                      <a:pt x="13575" y="4154"/>
                    </a:cubicBezTo>
                    <a:cubicBezTo>
                      <a:pt x="11960" y="6020"/>
                      <a:pt x="10409" y="7947"/>
                      <a:pt x="8873" y="9860"/>
                    </a:cubicBezTo>
                    <a:cubicBezTo>
                      <a:pt x="7321" y="11788"/>
                      <a:pt x="5769" y="13700"/>
                      <a:pt x="4296" y="15675"/>
                    </a:cubicBezTo>
                    <a:cubicBezTo>
                      <a:pt x="2838" y="17650"/>
                      <a:pt x="1365" y="19625"/>
                      <a:pt x="1" y="21678"/>
                    </a:cubicBezTo>
                    <a:lnTo>
                      <a:pt x="48" y="21710"/>
                    </a:lnTo>
                    <a:cubicBezTo>
                      <a:pt x="1647" y="19844"/>
                      <a:pt x="3167" y="17901"/>
                      <a:pt x="4703" y="15988"/>
                    </a:cubicBezTo>
                    <a:cubicBezTo>
                      <a:pt x="6239" y="14060"/>
                      <a:pt x="7697" y="12070"/>
                      <a:pt x="9202" y="10126"/>
                    </a:cubicBezTo>
                    <a:cubicBezTo>
                      <a:pt x="10706" y="8167"/>
                      <a:pt x="12211" y="6223"/>
                      <a:pt x="13779" y="4327"/>
                    </a:cubicBezTo>
                    <a:cubicBezTo>
                      <a:pt x="14170" y="3856"/>
                      <a:pt x="14562" y="3386"/>
                      <a:pt x="15001" y="2963"/>
                    </a:cubicBezTo>
                    <a:cubicBezTo>
                      <a:pt x="15440" y="2556"/>
                      <a:pt x="15926" y="2179"/>
                      <a:pt x="16459" y="1882"/>
                    </a:cubicBezTo>
                    <a:cubicBezTo>
                      <a:pt x="16992" y="1584"/>
                      <a:pt x="17572" y="1364"/>
                      <a:pt x="18120" y="1113"/>
                    </a:cubicBezTo>
                    <a:cubicBezTo>
                      <a:pt x="18685" y="847"/>
                      <a:pt x="19202" y="487"/>
                      <a:pt x="19641" y="32"/>
                    </a:cubicBezTo>
                    <a:lnTo>
                      <a:pt x="1959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68;p67">
                <a:extLst>
                  <a:ext uri="{FF2B5EF4-FFF2-40B4-BE49-F238E27FC236}">
                    <a16:creationId xmlns:a16="http://schemas.microsoft.com/office/drawing/2014/main" id="{2E2681D9-21C1-4E76-EF81-25BAC24A5A61}"/>
                  </a:ext>
                </a:extLst>
              </p:cNvPr>
              <p:cNvSpPr/>
              <p:nvPr/>
            </p:nvSpPr>
            <p:spPr>
              <a:xfrm>
                <a:off x="2739225" y="3562850"/>
                <a:ext cx="311175" cy="584850"/>
              </a:xfrm>
              <a:custGeom>
                <a:avLst/>
                <a:gdLst/>
                <a:ahLst/>
                <a:cxnLst/>
                <a:rect l="l" t="t" r="r" b="b"/>
                <a:pathLst>
                  <a:path w="12447" h="23394" extrusionOk="0">
                    <a:moveTo>
                      <a:pt x="2100" y="1"/>
                    </a:moveTo>
                    <a:cubicBezTo>
                      <a:pt x="2012" y="1"/>
                      <a:pt x="1923" y="3"/>
                      <a:pt x="1835" y="8"/>
                    </a:cubicBezTo>
                    <a:cubicBezTo>
                      <a:pt x="1208" y="39"/>
                      <a:pt x="597" y="164"/>
                      <a:pt x="1" y="337"/>
                    </a:cubicBezTo>
                    <a:lnTo>
                      <a:pt x="17" y="384"/>
                    </a:lnTo>
                    <a:cubicBezTo>
                      <a:pt x="612" y="243"/>
                      <a:pt x="1224" y="117"/>
                      <a:pt x="1835" y="102"/>
                    </a:cubicBezTo>
                    <a:cubicBezTo>
                      <a:pt x="2446" y="102"/>
                      <a:pt x="3057" y="196"/>
                      <a:pt x="3622" y="384"/>
                    </a:cubicBezTo>
                    <a:cubicBezTo>
                      <a:pt x="4202" y="572"/>
                      <a:pt x="4719" y="917"/>
                      <a:pt x="5126" y="1356"/>
                    </a:cubicBezTo>
                    <a:cubicBezTo>
                      <a:pt x="5550" y="1794"/>
                      <a:pt x="5894" y="2296"/>
                      <a:pt x="6224" y="2813"/>
                    </a:cubicBezTo>
                    <a:cubicBezTo>
                      <a:pt x="6898" y="3832"/>
                      <a:pt x="7399" y="4945"/>
                      <a:pt x="8010" y="6027"/>
                    </a:cubicBezTo>
                    <a:cubicBezTo>
                      <a:pt x="8606" y="7124"/>
                      <a:pt x="9406" y="8080"/>
                      <a:pt x="10001" y="9130"/>
                    </a:cubicBezTo>
                    <a:cubicBezTo>
                      <a:pt x="10315" y="9647"/>
                      <a:pt x="10550" y="10196"/>
                      <a:pt x="10706" y="10776"/>
                    </a:cubicBezTo>
                    <a:cubicBezTo>
                      <a:pt x="10848" y="11356"/>
                      <a:pt x="10989" y="11951"/>
                      <a:pt x="11098" y="12563"/>
                    </a:cubicBezTo>
                    <a:cubicBezTo>
                      <a:pt x="11224" y="13158"/>
                      <a:pt x="11333" y="13754"/>
                      <a:pt x="11428" y="14365"/>
                    </a:cubicBezTo>
                    <a:cubicBezTo>
                      <a:pt x="11522" y="14961"/>
                      <a:pt x="11616" y="15572"/>
                      <a:pt x="11694" y="16184"/>
                    </a:cubicBezTo>
                    <a:cubicBezTo>
                      <a:pt x="11882" y="17390"/>
                      <a:pt x="12007" y="18613"/>
                      <a:pt x="12054" y="19820"/>
                    </a:cubicBezTo>
                    <a:cubicBezTo>
                      <a:pt x="12070" y="20431"/>
                      <a:pt x="12070" y="21043"/>
                      <a:pt x="12007" y="21654"/>
                    </a:cubicBezTo>
                    <a:cubicBezTo>
                      <a:pt x="11992" y="21952"/>
                      <a:pt x="11929" y="22249"/>
                      <a:pt x="11866" y="22547"/>
                    </a:cubicBezTo>
                    <a:cubicBezTo>
                      <a:pt x="11788" y="22829"/>
                      <a:pt x="11678" y="23127"/>
                      <a:pt x="11475" y="23347"/>
                    </a:cubicBezTo>
                    <a:lnTo>
                      <a:pt x="11506" y="23394"/>
                    </a:lnTo>
                    <a:cubicBezTo>
                      <a:pt x="11741" y="23174"/>
                      <a:pt x="11898" y="22892"/>
                      <a:pt x="12007" y="22594"/>
                    </a:cubicBezTo>
                    <a:cubicBezTo>
                      <a:pt x="12101" y="22297"/>
                      <a:pt x="12196" y="21999"/>
                      <a:pt x="12243" y="21685"/>
                    </a:cubicBezTo>
                    <a:cubicBezTo>
                      <a:pt x="12352" y="21074"/>
                      <a:pt x="12399" y="20447"/>
                      <a:pt x="12415" y="19820"/>
                    </a:cubicBezTo>
                    <a:cubicBezTo>
                      <a:pt x="12446" y="18582"/>
                      <a:pt x="12352" y="17343"/>
                      <a:pt x="12227" y="16121"/>
                    </a:cubicBezTo>
                    <a:cubicBezTo>
                      <a:pt x="12149" y="15494"/>
                      <a:pt x="12054" y="14883"/>
                      <a:pt x="11960" y="14271"/>
                    </a:cubicBezTo>
                    <a:cubicBezTo>
                      <a:pt x="11851" y="13660"/>
                      <a:pt x="11741" y="13064"/>
                      <a:pt x="11616" y="12453"/>
                    </a:cubicBezTo>
                    <a:cubicBezTo>
                      <a:pt x="11475" y="11842"/>
                      <a:pt x="11333" y="11246"/>
                      <a:pt x="11145" y="10650"/>
                    </a:cubicBezTo>
                    <a:cubicBezTo>
                      <a:pt x="10973" y="10039"/>
                      <a:pt x="10691" y="9444"/>
                      <a:pt x="10362" y="8911"/>
                    </a:cubicBezTo>
                    <a:cubicBezTo>
                      <a:pt x="9719" y="7845"/>
                      <a:pt x="8904" y="6920"/>
                      <a:pt x="8308" y="5854"/>
                    </a:cubicBezTo>
                    <a:cubicBezTo>
                      <a:pt x="7681" y="4804"/>
                      <a:pt x="7148" y="3691"/>
                      <a:pt x="6443" y="2657"/>
                    </a:cubicBezTo>
                    <a:cubicBezTo>
                      <a:pt x="6083" y="2155"/>
                      <a:pt x="5722" y="1653"/>
                      <a:pt x="5267" y="1199"/>
                    </a:cubicBezTo>
                    <a:cubicBezTo>
                      <a:pt x="4829" y="760"/>
                      <a:pt x="4280" y="415"/>
                      <a:pt x="3684" y="227"/>
                    </a:cubicBezTo>
                    <a:cubicBezTo>
                      <a:pt x="3161" y="80"/>
                      <a:pt x="2627" y="1"/>
                      <a:pt x="2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69;p67">
                <a:extLst>
                  <a:ext uri="{FF2B5EF4-FFF2-40B4-BE49-F238E27FC236}">
                    <a16:creationId xmlns:a16="http://schemas.microsoft.com/office/drawing/2014/main" id="{428721BD-5E42-2723-B6F4-CEEF9E9C2279}"/>
                  </a:ext>
                </a:extLst>
              </p:cNvPr>
              <p:cNvSpPr/>
              <p:nvPr/>
            </p:nvSpPr>
            <p:spPr>
              <a:xfrm>
                <a:off x="1846575" y="2657825"/>
                <a:ext cx="788850" cy="1022850"/>
              </a:xfrm>
              <a:custGeom>
                <a:avLst/>
                <a:gdLst/>
                <a:ahLst/>
                <a:cxnLst/>
                <a:rect l="l" t="t" r="r" b="b"/>
                <a:pathLst>
                  <a:path w="31554" h="40914" extrusionOk="0">
                    <a:moveTo>
                      <a:pt x="5393" y="1"/>
                    </a:moveTo>
                    <a:cubicBezTo>
                      <a:pt x="5299" y="1114"/>
                      <a:pt x="4891" y="2164"/>
                      <a:pt x="4484" y="3198"/>
                    </a:cubicBezTo>
                    <a:cubicBezTo>
                      <a:pt x="4280" y="3716"/>
                      <a:pt x="4076" y="4233"/>
                      <a:pt x="3919" y="4766"/>
                    </a:cubicBezTo>
                    <a:cubicBezTo>
                      <a:pt x="3747" y="5299"/>
                      <a:pt x="3575" y="5832"/>
                      <a:pt x="3371" y="6349"/>
                    </a:cubicBezTo>
                    <a:cubicBezTo>
                      <a:pt x="2979" y="7384"/>
                      <a:pt x="2509" y="8387"/>
                      <a:pt x="1960" y="9359"/>
                    </a:cubicBezTo>
                    <a:cubicBezTo>
                      <a:pt x="1678" y="9844"/>
                      <a:pt x="1396" y="10315"/>
                      <a:pt x="1098" y="10785"/>
                    </a:cubicBezTo>
                    <a:cubicBezTo>
                      <a:pt x="816" y="11271"/>
                      <a:pt x="518" y="11741"/>
                      <a:pt x="299" y="12274"/>
                    </a:cubicBezTo>
                    <a:cubicBezTo>
                      <a:pt x="189" y="12525"/>
                      <a:pt x="111" y="12807"/>
                      <a:pt x="48" y="13089"/>
                    </a:cubicBezTo>
                    <a:cubicBezTo>
                      <a:pt x="1" y="13371"/>
                      <a:pt x="1" y="13669"/>
                      <a:pt x="79" y="13967"/>
                    </a:cubicBezTo>
                    <a:cubicBezTo>
                      <a:pt x="142" y="14249"/>
                      <a:pt x="299" y="14515"/>
                      <a:pt x="487" y="14750"/>
                    </a:cubicBezTo>
                    <a:cubicBezTo>
                      <a:pt x="675" y="14970"/>
                      <a:pt x="879" y="15158"/>
                      <a:pt x="1082" y="15346"/>
                    </a:cubicBezTo>
                    <a:cubicBezTo>
                      <a:pt x="1506" y="15722"/>
                      <a:pt x="1929" y="16083"/>
                      <a:pt x="2399" y="16412"/>
                    </a:cubicBezTo>
                    <a:cubicBezTo>
                      <a:pt x="2854" y="16741"/>
                      <a:pt x="3386" y="16992"/>
                      <a:pt x="3919" y="17149"/>
                    </a:cubicBezTo>
                    <a:cubicBezTo>
                      <a:pt x="4468" y="17321"/>
                      <a:pt x="5017" y="17446"/>
                      <a:pt x="5550" y="17588"/>
                    </a:cubicBezTo>
                    <a:cubicBezTo>
                      <a:pt x="5816" y="17666"/>
                      <a:pt x="6067" y="17729"/>
                      <a:pt x="6318" y="17838"/>
                    </a:cubicBezTo>
                    <a:cubicBezTo>
                      <a:pt x="6568" y="17932"/>
                      <a:pt x="6788" y="18042"/>
                      <a:pt x="6850" y="18262"/>
                    </a:cubicBezTo>
                    <a:cubicBezTo>
                      <a:pt x="6913" y="18481"/>
                      <a:pt x="6945" y="18779"/>
                      <a:pt x="6992" y="19045"/>
                    </a:cubicBezTo>
                    <a:cubicBezTo>
                      <a:pt x="7023" y="19312"/>
                      <a:pt x="7023" y="19578"/>
                      <a:pt x="6992" y="19845"/>
                    </a:cubicBezTo>
                    <a:cubicBezTo>
                      <a:pt x="6945" y="20378"/>
                      <a:pt x="6788" y="20910"/>
                      <a:pt x="6553" y="21381"/>
                    </a:cubicBezTo>
                    <a:lnTo>
                      <a:pt x="6537" y="21428"/>
                    </a:lnTo>
                    <a:lnTo>
                      <a:pt x="6537" y="21459"/>
                    </a:lnTo>
                    <a:cubicBezTo>
                      <a:pt x="6568" y="22008"/>
                      <a:pt x="6662" y="22525"/>
                      <a:pt x="6866" y="23027"/>
                    </a:cubicBezTo>
                    <a:cubicBezTo>
                      <a:pt x="6976" y="23277"/>
                      <a:pt x="7117" y="23512"/>
                      <a:pt x="7305" y="23732"/>
                    </a:cubicBezTo>
                    <a:cubicBezTo>
                      <a:pt x="7509" y="23951"/>
                      <a:pt x="7760" y="24077"/>
                      <a:pt x="7995" y="24202"/>
                    </a:cubicBezTo>
                    <a:cubicBezTo>
                      <a:pt x="8481" y="24422"/>
                      <a:pt x="8982" y="24578"/>
                      <a:pt x="9484" y="24704"/>
                    </a:cubicBezTo>
                    <a:cubicBezTo>
                      <a:pt x="9938" y="24817"/>
                      <a:pt x="10392" y="24918"/>
                      <a:pt x="10858" y="24994"/>
                    </a:cubicBezTo>
                    <a:lnTo>
                      <a:pt x="10858" y="24994"/>
                    </a:lnTo>
                    <a:lnTo>
                      <a:pt x="10952" y="25530"/>
                    </a:lnTo>
                    <a:lnTo>
                      <a:pt x="10952" y="25530"/>
                    </a:lnTo>
                    <a:cubicBezTo>
                      <a:pt x="10630" y="25584"/>
                      <a:pt x="10329" y="25701"/>
                      <a:pt x="10048" y="25879"/>
                    </a:cubicBezTo>
                    <a:cubicBezTo>
                      <a:pt x="9876" y="25989"/>
                      <a:pt x="9735" y="26130"/>
                      <a:pt x="9594" y="26302"/>
                    </a:cubicBezTo>
                    <a:cubicBezTo>
                      <a:pt x="9484" y="26459"/>
                      <a:pt x="9374" y="26647"/>
                      <a:pt x="9311" y="26835"/>
                    </a:cubicBezTo>
                    <a:cubicBezTo>
                      <a:pt x="9186" y="27227"/>
                      <a:pt x="9155" y="27619"/>
                      <a:pt x="9186" y="27995"/>
                    </a:cubicBezTo>
                    <a:cubicBezTo>
                      <a:pt x="9217" y="28387"/>
                      <a:pt x="9296" y="28779"/>
                      <a:pt x="9499" y="29140"/>
                    </a:cubicBezTo>
                    <a:cubicBezTo>
                      <a:pt x="9703" y="29500"/>
                      <a:pt x="10064" y="29798"/>
                      <a:pt x="10487" y="29892"/>
                    </a:cubicBezTo>
                    <a:cubicBezTo>
                      <a:pt x="10894" y="29986"/>
                      <a:pt x="11239" y="29955"/>
                      <a:pt x="11506" y="30080"/>
                    </a:cubicBezTo>
                    <a:cubicBezTo>
                      <a:pt x="11772" y="30205"/>
                      <a:pt x="11976" y="30440"/>
                      <a:pt x="12195" y="30738"/>
                    </a:cubicBezTo>
                    <a:cubicBezTo>
                      <a:pt x="12399" y="31020"/>
                      <a:pt x="12572" y="31303"/>
                      <a:pt x="12650" y="31600"/>
                    </a:cubicBezTo>
                    <a:cubicBezTo>
                      <a:pt x="12791" y="32212"/>
                      <a:pt x="12540" y="32917"/>
                      <a:pt x="12462" y="33669"/>
                    </a:cubicBezTo>
                    <a:cubicBezTo>
                      <a:pt x="12384" y="34406"/>
                      <a:pt x="12399" y="35174"/>
                      <a:pt x="12556" y="35911"/>
                    </a:cubicBezTo>
                    <a:cubicBezTo>
                      <a:pt x="12713" y="36663"/>
                      <a:pt x="13026" y="37369"/>
                      <a:pt x="13449" y="37995"/>
                    </a:cubicBezTo>
                    <a:cubicBezTo>
                      <a:pt x="13873" y="38622"/>
                      <a:pt x="14406" y="39171"/>
                      <a:pt x="15001" y="39626"/>
                    </a:cubicBezTo>
                    <a:cubicBezTo>
                      <a:pt x="15581" y="40080"/>
                      <a:pt x="16271" y="40456"/>
                      <a:pt x="17007" y="40644"/>
                    </a:cubicBezTo>
                    <a:cubicBezTo>
                      <a:pt x="17660" y="40843"/>
                      <a:pt x="18338" y="40913"/>
                      <a:pt x="19018" y="40913"/>
                    </a:cubicBezTo>
                    <a:cubicBezTo>
                      <a:pt x="19090" y="40913"/>
                      <a:pt x="19161" y="40912"/>
                      <a:pt x="19233" y="40911"/>
                    </a:cubicBezTo>
                    <a:cubicBezTo>
                      <a:pt x="20707" y="40848"/>
                      <a:pt x="22149" y="40503"/>
                      <a:pt x="23528" y="40017"/>
                    </a:cubicBezTo>
                    <a:cubicBezTo>
                      <a:pt x="24907" y="39532"/>
                      <a:pt x="26240" y="38936"/>
                      <a:pt x="27541" y="38309"/>
                    </a:cubicBezTo>
                    <a:cubicBezTo>
                      <a:pt x="28857" y="37698"/>
                      <a:pt x="30158" y="37055"/>
                      <a:pt x="31553" y="36648"/>
                    </a:cubicBezTo>
                    <a:lnTo>
                      <a:pt x="31538" y="36585"/>
                    </a:lnTo>
                    <a:cubicBezTo>
                      <a:pt x="30127" y="36945"/>
                      <a:pt x="28779" y="37525"/>
                      <a:pt x="27447" y="38090"/>
                    </a:cubicBezTo>
                    <a:cubicBezTo>
                      <a:pt x="26114" y="38669"/>
                      <a:pt x="24782" y="39234"/>
                      <a:pt x="23418" y="39673"/>
                    </a:cubicBezTo>
                    <a:cubicBezTo>
                      <a:pt x="22039" y="40096"/>
                      <a:pt x="20628" y="40441"/>
                      <a:pt x="19218" y="40456"/>
                    </a:cubicBezTo>
                    <a:cubicBezTo>
                      <a:pt x="18512" y="40456"/>
                      <a:pt x="17807" y="40378"/>
                      <a:pt x="17133" y="40174"/>
                    </a:cubicBezTo>
                    <a:cubicBezTo>
                      <a:pt x="16475" y="39986"/>
                      <a:pt x="15863" y="39657"/>
                      <a:pt x="15315" y="39218"/>
                    </a:cubicBezTo>
                    <a:cubicBezTo>
                      <a:pt x="14202" y="38356"/>
                      <a:pt x="13371" y="37165"/>
                      <a:pt x="13089" y="35801"/>
                    </a:cubicBezTo>
                    <a:cubicBezTo>
                      <a:pt x="12948" y="35127"/>
                      <a:pt x="12916" y="34422"/>
                      <a:pt x="12995" y="33716"/>
                    </a:cubicBezTo>
                    <a:cubicBezTo>
                      <a:pt x="13026" y="33372"/>
                      <a:pt x="13089" y="33042"/>
                      <a:pt x="13152" y="32666"/>
                    </a:cubicBezTo>
                    <a:cubicBezTo>
                      <a:pt x="13214" y="32290"/>
                      <a:pt x="13246" y="31883"/>
                      <a:pt x="13136" y="31475"/>
                    </a:cubicBezTo>
                    <a:cubicBezTo>
                      <a:pt x="13042" y="31067"/>
                      <a:pt x="12822" y="30738"/>
                      <a:pt x="12603" y="30440"/>
                    </a:cubicBezTo>
                    <a:cubicBezTo>
                      <a:pt x="12384" y="30143"/>
                      <a:pt x="12101" y="29814"/>
                      <a:pt x="11694" y="29641"/>
                    </a:cubicBezTo>
                    <a:cubicBezTo>
                      <a:pt x="11302" y="29453"/>
                      <a:pt x="10879" y="29500"/>
                      <a:pt x="10597" y="29437"/>
                    </a:cubicBezTo>
                    <a:cubicBezTo>
                      <a:pt x="10440" y="29390"/>
                      <a:pt x="10315" y="29343"/>
                      <a:pt x="10189" y="29249"/>
                    </a:cubicBezTo>
                    <a:cubicBezTo>
                      <a:pt x="10079" y="29155"/>
                      <a:pt x="9985" y="29045"/>
                      <a:pt x="9891" y="28904"/>
                    </a:cubicBezTo>
                    <a:cubicBezTo>
                      <a:pt x="9594" y="28356"/>
                      <a:pt x="9546" y="27603"/>
                      <a:pt x="9735" y="26976"/>
                    </a:cubicBezTo>
                    <a:cubicBezTo>
                      <a:pt x="9782" y="26820"/>
                      <a:pt x="9860" y="26679"/>
                      <a:pt x="9938" y="26553"/>
                    </a:cubicBezTo>
                    <a:cubicBezTo>
                      <a:pt x="10032" y="26428"/>
                      <a:pt x="10158" y="26318"/>
                      <a:pt x="10283" y="26240"/>
                    </a:cubicBezTo>
                    <a:cubicBezTo>
                      <a:pt x="10550" y="26052"/>
                      <a:pt x="10894" y="25942"/>
                      <a:pt x="11192" y="25911"/>
                    </a:cubicBezTo>
                    <a:lnTo>
                      <a:pt x="11427" y="25895"/>
                    </a:lnTo>
                    <a:lnTo>
                      <a:pt x="11396" y="25675"/>
                    </a:lnTo>
                    <a:lnTo>
                      <a:pt x="11239" y="24782"/>
                    </a:lnTo>
                    <a:lnTo>
                      <a:pt x="11208" y="24641"/>
                    </a:lnTo>
                    <a:lnTo>
                      <a:pt x="11067" y="24610"/>
                    </a:lnTo>
                    <a:cubicBezTo>
                      <a:pt x="10565" y="24547"/>
                      <a:pt x="10064" y="24437"/>
                      <a:pt x="9578" y="24327"/>
                    </a:cubicBezTo>
                    <a:cubicBezTo>
                      <a:pt x="9092" y="24202"/>
                      <a:pt x="8606" y="24061"/>
                      <a:pt x="8151" y="23857"/>
                    </a:cubicBezTo>
                    <a:cubicBezTo>
                      <a:pt x="7932" y="23763"/>
                      <a:pt x="7728" y="23638"/>
                      <a:pt x="7587" y="23481"/>
                    </a:cubicBezTo>
                    <a:cubicBezTo>
                      <a:pt x="7430" y="23309"/>
                      <a:pt x="7305" y="23105"/>
                      <a:pt x="7211" y="22885"/>
                    </a:cubicBezTo>
                    <a:cubicBezTo>
                      <a:pt x="7013" y="22459"/>
                      <a:pt x="6918" y="21958"/>
                      <a:pt x="6885" y="21498"/>
                    </a:cubicBezTo>
                    <a:lnTo>
                      <a:pt x="6885" y="21498"/>
                    </a:lnTo>
                    <a:cubicBezTo>
                      <a:pt x="7125" y="20977"/>
                      <a:pt x="7275" y="20442"/>
                      <a:pt x="7336" y="19876"/>
                    </a:cubicBezTo>
                    <a:cubicBezTo>
                      <a:pt x="7352" y="19594"/>
                      <a:pt x="7352" y="19296"/>
                      <a:pt x="7305" y="18998"/>
                    </a:cubicBezTo>
                    <a:cubicBezTo>
                      <a:pt x="7258" y="18732"/>
                      <a:pt x="7242" y="18465"/>
                      <a:pt x="7148" y="18152"/>
                    </a:cubicBezTo>
                    <a:cubicBezTo>
                      <a:pt x="7086" y="17995"/>
                      <a:pt x="6976" y="17838"/>
                      <a:pt x="6835" y="17760"/>
                    </a:cubicBezTo>
                    <a:cubicBezTo>
                      <a:pt x="6709" y="17666"/>
                      <a:pt x="6568" y="17588"/>
                      <a:pt x="6443" y="17541"/>
                    </a:cubicBezTo>
                    <a:cubicBezTo>
                      <a:pt x="6161" y="17446"/>
                      <a:pt x="5894" y="17368"/>
                      <a:pt x="5628" y="17290"/>
                    </a:cubicBezTo>
                    <a:cubicBezTo>
                      <a:pt x="5079" y="17149"/>
                      <a:pt x="4531" y="17039"/>
                      <a:pt x="4013" y="16882"/>
                    </a:cubicBezTo>
                    <a:cubicBezTo>
                      <a:pt x="2948" y="16584"/>
                      <a:pt x="2086" y="15895"/>
                      <a:pt x="1255" y="15158"/>
                    </a:cubicBezTo>
                    <a:cubicBezTo>
                      <a:pt x="1051" y="14970"/>
                      <a:pt x="847" y="14782"/>
                      <a:pt x="675" y="14578"/>
                    </a:cubicBezTo>
                    <a:cubicBezTo>
                      <a:pt x="502" y="14374"/>
                      <a:pt x="361" y="14155"/>
                      <a:pt x="299" y="13904"/>
                    </a:cubicBezTo>
                    <a:cubicBezTo>
                      <a:pt x="236" y="13653"/>
                      <a:pt x="236" y="13387"/>
                      <a:pt x="267" y="13120"/>
                    </a:cubicBezTo>
                    <a:cubicBezTo>
                      <a:pt x="314" y="12870"/>
                      <a:pt x="393" y="12603"/>
                      <a:pt x="502" y="12352"/>
                    </a:cubicBezTo>
                    <a:cubicBezTo>
                      <a:pt x="706" y="11851"/>
                      <a:pt x="988" y="11365"/>
                      <a:pt x="1270" y="10879"/>
                    </a:cubicBezTo>
                    <a:cubicBezTo>
                      <a:pt x="1553" y="10409"/>
                      <a:pt x="1835" y="9923"/>
                      <a:pt x="2101" y="9437"/>
                    </a:cubicBezTo>
                    <a:cubicBezTo>
                      <a:pt x="2650" y="8465"/>
                      <a:pt x="3120" y="7446"/>
                      <a:pt x="3496" y="6396"/>
                    </a:cubicBezTo>
                    <a:cubicBezTo>
                      <a:pt x="3684" y="5863"/>
                      <a:pt x="3857" y="5330"/>
                      <a:pt x="4013" y="4797"/>
                    </a:cubicBezTo>
                    <a:cubicBezTo>
                      <a:pt x="4186" y="4280"/>
                      <a:pt x="4374" y="3747"/>
                      <a:pt x="4578" y="3230"/>
                    </a:cubicBezTo>
                    <a:cubicBezTo>
                      <a:pt x="4954" y="2195"/>
                      <a:pt x="5361" y="1129"/>
                      <a:pt x="5440" y="17"/>
                    </a:cubicBezTo>
                    <a:lnTo>
                      <a:pt x="5393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70;p67">
                <a:extLst>
                  <a:ext uri="{FF2B5EF4-FFF2-40B4-BE49-F238E27FC236}">
                    <a16:creationId xmlns:a16="http://schemas.microsoft.com/office/drawing/2014/main" id="{6CB7D416-3494-7F4C-8A01-B86E8F383A43}"/>
                  </a:ext>
                </a:extLst>
              </p:cNvPr>
              <p:cNvSpPr/>
              <p:nvPr/>
            </p:nvSpPr>
            <p:spPr>
              <a:xfrm>
                <a:off x="1919075" y="1918400"/>
                <a:ext cx="67025" cy="596050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23842" extrusionOk="0">
                    <a:moveTo>
                      <a:pt x="2289" y="0"/>
                    </a:moveTo>
                    <a:cubicBezTo>
                      <a:pt x="1380" y="1834"/>
                      <a:pt x="784" y="3809"/>
                      <a:pt x="424" y="5831"/>
                    </a:cubicBezTo>
                    <a:cubicBezTo>
                      <a:pt x="48" y="7853"/>
                      <a:pt x="1" y="9922"/>
                      <a:pt x="79" y="11960"/>
                    </a:cubicBezTo>
                    <a:cubicBezTo>
                      <a:pt x="173" y="14013"/>
                      <a:pt x="345" y="16067"/>
                      <a:pt x="847" y="18073"/>
                    </a:cubicBezTo>
                    <a:cubicBezTo>
                      <a:pt x="988" y="18559"/>
                      <a:pt x="1129" y="19076"/>
                      <a:pt x="1349" y="19562"/>
                    </a:cubicBezTo>
                    <a:cubicBezTo>
                      <a:pt x="1474" y="19797"/>
                      <a:pt x="1599" y="20032"/>
                      <a:pt x="1740" y="20252"/>
                    </a:cubicBezTo>
                    <a:cubicBezTo>
                      <a:pt x="1881" y="20471"/>
                      <a:pt x="2023" y="20659"/>
                      <a:pt x="2132" y="20879"/>
                    </a:cubicBezTo>
                    <a:cubicBezTo>
                      <a:pt x="2336" y="21302"/>
                      <a:pt x="2399" y="21803"/>
                      <a:pt x="2446" y="22305"/>
                    </a:cubicBezTo>
                    <a:cubicBezTo>
                      <a:pt x="2493" y="22807"/>
                      <a:pt x="2477" y="23324"/>
                      <a:pt x="2493" y="23825"/>
                    </a:cubicBezTo>
                    <a:lnTo>
                      <a:pt x="2540" y="23841"/>
                    </a:lnTo>
                    <a:cubicBezTo>
                      <a:pt x="2603" y="23324"/>
                      <a:pt x="2665" y="22822"/>
                      <a:pt x="2681" y="22305"/>
                    </a:cubicBezTo>
                    <a:cubicBezTo>
                      <a:pt x="2681" y="21788"/>
                      <a:pt x="2665" y="21255"/>
                      <a:pt x="2461" y="20738"/>
                    </a:cubicBezTo>
                    <a:cubicBezTo>
                      <a:pt x="2367" y="20471"/>
                      <a:pt x="2226" y="20252"/>
                      <a:pt x="2101" y="20032"/>
                    </a:cubicBezTo>
                    <a:cubicBezTo>
                      <a:pt x="1976" y="19813"/>
                      <a:pt x="1866" y="19593"/>
                      <a:pt x="1772" y="19374"/>
                    </a:cubicBezTo>
                    <a:cubicBezTo>
                      <a:pt x="1584" y="18919"/>
                      <a:pt x="1474" y="18433"/>
                      <a:pt x="1364" y="17948"/>
                    </a:cubicBezTo>
                    <a:cubicBezTo>
                      <a:pt x="925" y="15973"/>
                      <a:pt x="643" y="13966"/>
                      <a:pt x="502" y="11944"/>
                    </a:cubicBezTo>
                    <a:cubicBezTo>
                      <a:pt x="377" y="9907"/>
                      <a:pt x="361" y="7869"/>
                      <a:pt x="675" y="5863"/>
                    </a:cubicBezTo>
                    <a:cubicBezTo>
                      <a:pt x="972" y="3856"/>
                      <a:pt x="1505" y="1881"/>
                      <a:pt x="2336" y="16"/>
                    </a:cubicBezTo>
                    <a:lnTo>
                      <a:pt x="228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771;p67">
              <a:extLst>
                <a:ext uri="{FF2B5EF4-FFF2-40B4-BE49-F238E27FC236}">
                  <a16:creationId xmlns:a16="http://schemas.microsoft.com/office/drawing/2014/main" id="{0D04F5FD-3D47-F9B8-8507-2E162E445AC0}"/>
                </a:ext>
              </a:extLst>
            </p:cNvPr>
            <p:cNvSpPr/>
            <p:nvPr/>
          </p:nvSpPr>
          <p:spPr>
            <a:xfrm>
              <a:off x="8390253" y="3625693"/>
              <a:ext cx="486411" cy="1517811"/>
            </a:xfrm>
            <a:custGeom>
              <a:avLst/>
              <a:gdLst/>
              <a:ahLst/>
              <a:cxnLst/>
              <a:rect l="l" t="t" r="r" b="b"/>
              <a:pathLst>
                <a:path w="16412" h="51036" extrusionOk="0">
                  <a:moveTo>
                    <a:pt x="424" y="0"/>
                  </a:moveTo>
                  <a:cubicBezTo>
                    <a:pt x="189" y="1113"/>
                    <a:pt x="95" y="2257"/>
                    <a:pt x="48" y="3386"/>
                  </a:cubicBezTo>
                  <a:cubicBezTo>
                    <a:pt x="1" y="4514"/>
                    <a:pt x="1" y="5659"/>
                    <a:pt x="48" y="6787"/>
                  </a:cubicBezTo>
                  <a:cubicBezTo>
                    <a:pt x="142" y="9060"/>
                    <a:pt x="408" y="11317"/>
                    <a:pt x="769" y="13559"/>
                  </a:cubicBezTo>
                  <a:cubicBezTo>
                    <a:pt x="1521" y="18041"/>
                    <a:pt x="2744" y="22430"/>
                    <a:pt x="4248" y="26709"/>
                  </a:cubicBezTo>
                  <a:cubicBezTo>
                    <a:pt x="5753" y="30988"/>
                    <a:pt x="7556" y="35173"/>
                    <a:pt x="9593" y="39217"/>
                  </a:cubicBezTo>
                  <a:cubicBezTo>
                    <a:pt x="10612" y="41239"/>
                    <a:pt x="11678" y="43246"/>
                    <a:pt x="12791" y="45221"/>
                  </a:cubicBezTo>
                  <a:cubicBezTo>
                    <a:pt x="13919" y="47180"/>
                    <a:pt x="15079" y="49124"/>
                    <a:pt x="16302" y="51036"/>
                  </a:cubicBezTo>
                  <a:lnTo>
                    <a:pt x="16412" y="50973"/>
                  </a:lnTo>
                  <a:cubicBezTo>
                    <a:pt x="15267" y="49014"/>
                    <a:pt x="14154" y="47055"/>
                    <a:pt x="13104" y="45048"/>
                  </a:cubicBezTo>
                  <a:cubicBezTo>
                    <a:pt x="12023" y="43058"/>
                    <a:pt x="10988" y="41051"/>
                    <a:pt x="10016" y="39014"/>
                  </a:cubicBezTo>
                  <a:cubicBezTo>
                    <a:pt x="9045" y="36976"/>
                    <a:pt x="8104" y="34923"/>
                    <a:pt x="7226" y="32838"/>
                  </a:cubicBezTo>
                  <a:cubicBezTo>
                    <a:pt x="6349" y="30753"/>
                    <a:pt x="5534" y="28653"/>
                    <a:pt x="4781" y="26521"/>
                  </a:cubicBezTo>
                  <a:cubicBezTo>
                    <a:pt x="4029" y="24405"/>
                    <a:pt x="3339" y="22242"/>
                    <a:pt x="2744" y="20079"/>
                  </a:cubicBezTo>
                  <a:cubicBezTo>
                    <a:pt x="2132" y="17900"/>
                    <a:pt x="1631" y="15706"/>
                    <a:pt x="1207" y="13480"/>
                  </a:cubicBezTo>
                  <a:cubicBezTo>
                    <a:pt x="800" y="11270"/>
                    <a:pt x="486" y="9029"/>
                    <a:pt x="345" y="6772"/>
                  </a:cubicBezTo>
                  <a:cubicBezTo>
                    <a:pt x="267" y="5643"/>
                    <a:pt x="220" y="4514"/>
                    <a:pt x="236" y="3386"/>
                  </a:cubicBezTo>
                  <a:cubicBezTo>
                    <a:pt x="236" y="2822"/>
                    <a:pt x="251" y="2257"/>
                    <a:pt x="298" y="1709"/>
                  </a:cubicBezTo>
                  <a:cubicBezTo>
                    <a:pt x="330" y="1145"/>
                    <a:pt x="377" y="580"/>
                    <a:pt x="471" y="16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2125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102"/>
          <p:cNvSpPr txBox="1">
            <a:spLocks noGrp="1"/>
          </p:cNvSpPr>
          <p:nvPr>
            <p:ph type="title"/>
          </p:nvPr>
        </p:nvSpPr>
        <p:spPr>
          <a:xfrm>
            <a:off x="2271000" y="1307100"/>
            <a:ext cx="4602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7500" dirty="0"/>
              <a:t>Hvala na</a:t>
            </a:r>
            <a:r>
              <a:rPr lang="hr-HR" sz="8500" dirty="0">
                <a:solidFill>
                  <a:schemeClr val="lt2"/>
                </a:solidFill>
              </a:rPr>
              <a:t> pažnji!</a:t>
            </a:r>
            <a:endParaRPr sz="8500" dirty="0">
              <a:solidFill>
                <a:schemeClr val="lt2"/>
              </a:solidFill>
            </a:endParaRPr>
          </a:p>
        </p:txBody>
      </p:sp>
      <p:pic>
        <p:nvPicPr>
          <p:cNvPr id="1628" name="Google Shape;1628;p102"/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 rot="-487117">
            <a:off x="5210405" y="4274169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9" name="Google Shape;1629;p102"/>
          <p:cNvPicPr preferRelativeResize="0"/>
          <p:nvPr/>
        </p:nvPicPr>
        <p:blipFill rotWithShape="1">
          <a:blip r:embed="rId4">
            <a:alphaModFix amt="60000"/>
          </a:blip>
          <a:srcRect/>
          <a:stretch/>
        </p:blipFill>
        <p:spPr>
          <a:xfrm rot="-487117">
            <a:off x="2420980" y="1069244"/>
            <a:ext cx="223202" cy="2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1630" name="Google Shape;1630;p102">
            <a:hlinkClick r:id="rId5" action="ppaction://hlinksldjump"/>
          </p:cNvPr>
          <p:cNvSpPr/>
          <p:nvPr/>
        </p:nvSpPr>
        <p:spPr>
          <a:xfrm>
            <a:off x="4459398" y="134651"/>
            <a:ext cx="225209" cy="207616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2">
            <a:hlinkClick r:id="" action="ppaction://hlinkshowjump?jump=nextslide"/>
          </p:cNvPr>
          <p:cNvSpPr/>
          <p:nvPr/>
        </p:nvSpPr>
        <p:spPr>
          <a:xfrm>
            <a:off x="4868757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2">
            <a:hlinkClick r:id="" action="ppaction://hlinkshowjump?jump=nextslide"/>
          </p:cNvPr>
          <p:cNvSpPr/>
          <p:nvPr/>
        </p:nvSpPr>
        <p:spPr>
          <a:xfrm flipH="1">
            <a:off x="4107432" y="18007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66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/>
              <a:t>Vrste misli relevantne za psihoterapiju:</a:t>
            </a:r>
            <a:endParaRPr sz="3200" dirty="0"/>
          </a:p>
        </p:txBody>
      </p:sp>
      <p:pic>
        <p:nvPicPr>
          <p:cNvPr id="727" name="Google Shape;727;p66"/>
          <p:cNvPicPr preferRelativeResize="0"/>
          <p:nvPr/>
        </p:nvPicPr>
        <p:blipFill rotWithShape="1">
          <a:blip r:embed="rId3">
            <a:alphaModFix/>
          </a:blip>
          <a:srcRect l="15266" t="3832" r="9641" b="5125"/>
          <a:stretch/>
        </p:blipFill>
        <p:spPr>
          <a:xfrm>
            <a:off x="2569060" y="1347812"/>
            <a:ext cx="620350" cy="60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66"/>
          <p:cNvPicPr preferRelativeResize="0"/>
          <p:nvPr/>
        </p:nvPicPr>
        <p:blipFill rotWithShape="1">
          <a:blip r:embed="rId3">
            <a:alphaModFix/>
          </a:blip>
          <a:srcRect l="15266" t="3832" r="9641" b="5125"/>
          <a:stretch/>
        </p:blipFill>
        <p:spPr>
          <a:xfrm>
            <a:off x="2569060" y="2513812"/>
            <a:ext cx="620350" cy="577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9" name="Google Shape;729;p66"/>
          <p:cNvGrpSpPr/>
          <p:nvPr/>
        </p:nvGrpSpPr>
        <p:grpSpPr>
          <a:xfrm>
            <a:off x="-27917" y="1994125"/>
            <a:ext cx="2420980" cy="3233933"/>
            <a:chOff x="1776450" y="1018700"/>
            <a:chExt cx="1582443" cy="2113820"/>
          </a:xfrm>
        </p:grpSpPr>
        <p:sp>
          <p:nvSpPr>
            <p:cNvPr id="730" name="Google Shape;730;p66"/>
            <p:cNvSpPr/>
            <p:nvPr/>
          </p:nvSpPr>
          <p:spPr>
            <a:xfrm>
              <a:off x="2504307" y="1505578"/>
              <a:ext cx="854586" cy="1626942"/>
            </a:xfrm>
            <a:custGeom>
              <a:avLst/>
              <a:gdLst/>
              <a:ahLst/>
              <a:cxnLst/>
              <a:rect l="l" t="t" r="r" b="b"/>
              <a:pathLst>
                <a:path w="21679" h="41272" extrusionOk="0">
                  <a:moveTo>
                    <a:pt x="15252" y="1"/>
                  </a:moveTo>
                  <a:cubicBezTo>
                    <a:pt x="16051" y="1427"/>
                    <a:pt x="16929" y="2806"/>
                    <a:pt x="17932" y="4092"/>
                  </a:cubicBezTo>
                  <a:cubicBezTo>
                    <a:pt x="18480" y="4703"/>
                    <a:pt x="19202" y="5126"/>
                    <a:pt x="19766" y="5722"/>
                  </a:cubicBezTo>
                  <a:cubicBezTo>
                    <a:pt x="20032" y="5988"/>
                    <a:pt x="20346" y="6302"/>
                    <a:pt x="20440" y="6662"/>
                  </a:cubicBezTo>
                  <a:cubicBezTo>
                    <a:pt x="20549" y="7979"/>
                    <a:pt x="18371" y="8669"/>
                    <a:pt x="17540" y="9484"/>
                  </a:cubicBezTo>
                  <a:cubicBezTo>
                    <a:pt x="16490" y="10189"/>
                    <a:pt x="17352" y="11474"/>
                    <a:pt x="17712" y="12336"/>
                  </a:cubicBezTo>
                  <a:cubicBezTo>
                    <a:pt x="17995" y="13183"/>
                    <a:pt x="17211" y="13716"/>
                    <a:pt x="16537" y="14045"/>
                  </a:cubicBezTo>
                  <a:cubicBezTo>
                    <a:pt x="16051" y="14296"/>
                    <a:pt x="15518" y="14546"/>
                    <a:pt x="15016" y="14782"/>
                  </a:cubicBezTo>
                  <a:cubicBezTo>
                    <a:pt x="15926" y="14782"/>
                    <a:pt x="17132" y="14954"/>
                    <a:pt x="17274" y="16051"/>
                  </a:cubicBezTo>
                  <a:cubicBezTo>
                    <a:pt x="17430" y="16772"/>
                    <a:pt x="16694" y="17007"/>
                    <a:pt x="16270" y="17415"/>
                  </a:cubicBezTo>
                  <a:cubicBezTo>
                    <a:pt x="16114" y="17587"/>
                    <a:pt x="15988" y="17807"/>
                    <a:pt x="15941" y="18026"/>
                  </a:cubicBezTo>
                  <a:cubicBezTo>
                    <a:pt x="15816" y="18481"/>
                    <a:pt x="15894" y="18935"/>
                    <a:pt x="15988" y="19343"/>
                  </a:cubicBezTo>
                  <a:cubicBezTo>
                    <a:pt x="16223" y="20550"/>
                    <a:pt x="16208" y="21929"/>
                    <a:pt x="15455" y="22932"/>
                  </a:cubicBezTo>
                  <a:cubicBezTo>
                    <a:pt x="14724" y="23910"/>
                    <a:pt x="13271" y="24197"/>
                    <a:pt x="11861" y="24197"/>
                  </a:cubicBezTo>
                  <a:cubicBezTo>
                    <a:pt x="11033" y="24197"/>
                    <a:pt x="10221" y="24098"/>
                    <a:pt x="9577" y="23982"/>
                  </a:cubicBezTo>
                  <a:cubicBezTo>
                    <a:pt x="9217" y="23920"/>
                    <a:pt x="8715" y="23747"/>
                    <a:pt x="8355" y="23653"/>
                  </a:cubicBezTo>
                  <a:cubicBezTo>
                    <a:pt x="7723" y="23489"/>
                    <a:pt x="7082" y="23404"/>
                    <a:pt x="6439" y="23404"/>
                  </a:cubicBezTo>
                  <a:cubicBezTo>
                    <a:pt x="6221" y="23404"/>
                    <a:pt x="6003" y="23414"/>
                    <a:pt x="5784" y="23434"/>
                  </a:cubicBezTo>
                  <a:cubicBezTo>
                    <a:pt x="4812" y="23528"/>
                    <a:pt x="3809" y="23841"/>
                    <a:pt x="3104" y="24547"/>
                  </a:cubicBezTo>
                  <a:cubicBezTo>
                    <a:pt x="2587" y="25111"/>
                    <a:pt x="2352" y="25863"/>
                    <a:pt x="1960" y="26506"/>
                  </a:cubicBezTo>
                  <a:cubicBezTo>
                    <a:pt x="1176" y="28011"/>
                    <a:pt x="267" y="29531"/>
                    <a:pt x="16" y="31240"/>
                  </a:cubicBezTo>
                  <a:lnTo>
                    <a:pt x="0" y="31569"/>
                  </a:lnTo>
                  <a:cubicBezTo>
                    <a:pt x="0" y="31678"/>
                    <a:pt x="0" y="31788"/>
                    <a:pt x="16" y="31898"/>
                  </a:cubicBezTo>
                  <a:cubicBezTo>
                    <a:pt x="47" y="32525"/>
                    <a:pt x="142" y="33183"/>
                    <a:pt x="251" y="33810"/>
                  </a:cubicBezTo>
                  <a:cubicBezTo>
                    <a:pt x="706" y="36318"/>
                    <a:pt x="1364" y="38795"/>
                    <a:pt x="2054" y="41271"/>
                  </a:cubicBezTo>
                  <a:cubicBezTo>
                    <a:pt x="1348" y="38591"/>
                    <a:pt x="674" y="35895"/>
                    <a:pt x="283" y="33152"/>
                  </a:cubicBezTo>
                  <a:cubicBezTo>
                    <a:pt x="220" y="32744"/>
                    <a:pt x="173" y="32290"/>
                    <a:pt x="157" y="31882"/>
                  </a:cubicBezTo>
                  <a:cubicBezTo>
                    <a:pt x="157" y="31788"/>
                    <a:pt x="142" y="31678"/>
                    <a:pt x="157" y="31569"/>
                  </a:cubicBezTo>
                  <a:lnTo>
                    <a:pt x="173" y="31255"/>
                  </a:lnTo>
                  <a:cubicBezTo>
                    <a:pt x="439" y="29578"/>
                    <a:pt x="1348" y="28089"/>
                    <a:pt x="2148" y="26600"/>
                  </a:cubicBezTo>
                  <a:cubicBezTo>
                    <a:pt x="2524" y="25973"/>
                    <a:pt x="2759" y="25252"/>
                    <a:pt x="3261" y="24703"/>
                  </a:cubicBezTo>
                  <a:cubicBezTo>
                    <a:pt x="3919" y="24045"/>
                    <a:pt x="4875" y="23763"/>
                    <a:pt x="5800" y="23669"/>
                  </a:cubicBezTo>
                  <a:cubicBezTo>
                    <a:pt x="6010" y="23649"/>
                    <a:pt x="6222" y="23639"/>
                    <a:pt x="6433" y="23639"/>
                  </a:cubicBezTo>
                  <a:cubicBezTo>
                    <a:pt x="7057" y="23639"/>
                    <a:pt x="7683" y="23724"/>
                    <a:pt x="8292" y="23888"/>
                  </a:cubicBezTo>
                  <a:cubicBezTo>
                    <a:pt x="8653" y="23982"/>
                    <a:pt x="9154" y="24155"/>
                    <a:pt x="9530" y="24217"/>
                  </a:cubicBezTo>
                  <a:cubicBezTo>
                    <a:pt x="10217" y="24346"/>
                    <a:pt x="11067" y="24454"/>
                    <a:pt x="11928" y="24454"/>
                  </a:cubicBezTo>
                  <a:cubicBezTo>
                    <a:pt x="13385" y="24454"/>
                    <a:pt x="14877" y="24143"/>
                    <a:pt x="15675" y="23089"/>
                  </a:cubicBezTo>
                  <a:cubicBezTo>
                    <a:pt x="16474" y="21992"/>
                    <a:pt x="16474" y="20565"/>
                    <a:pt x="16223" y="19296"/>
                  </a:cubicBezTo>
                  <a:cubicBezTo>
                    <a:pt x="16098" y="18716"/>
                    <a:pt x="16004" y="18057"/>
                    <a:pt x="16459" y="17587"/>
                  </a:cubicBezTo>
                  <a:cubicBezTo>
                    <a:pt x="16741" y="17274"/>
                    <a:pt x="17195" y="17117"/>
                    <a:pt x="17415" y="16709"/>
                  </a:cubicBezTo>
                  <a:cubicBezTo>
                    <a:pt x="17728" y="16082"/>
                    <a:pt x="17368" y="15236"/>
                    <a:pt x="16772" y="14907"/>
                  </a:cubicBezTo>
                  <a:cubicBezTo>
                    <a:pt x="16489" y="14755"/>
                    <a:pt x="16199" y="14663"/>
                    <a:pt x="15896" y="14616"/>
                  </a:cubicBezTo>
                  <a:lnTo>
                    <a:pt x="15896" y="14616"/>
                  </a:lnTo>
                  <a:cubicBezTo>
                    <a:pt x="16906" y="14132"/>
                    <a:pt x="18306" y="13567"/>
                    <a:pt x="17916" y="12274"/>
                  </a:cubicBezTo>
                  <a:cubicBezTo>
                    <a:pt x="17650" y="11568"/>
                    <a:pt x="17054" y="10816"/>
                    <a:pt x="17289" y="10048"/>
                  </a:cubicBezTo>
                  <a:cubicBezTo>
                    <a:pt x="17979" y="9060"/>
                    <a:pt x="19311" y="8684"/>
                    <a:pt x="20126" y="7806"/>
                  </a:cubicBezTo>
                  <a:cubicBezTo>
                    <a:pt x="21678" y="6208"/>
                    <a:pt x="18872" y="5095"/>
                    <a:pt x="17995" y="4029"/>
                  </a:cubicBezTo>
                  <a:cubicBezTo>
                    <a:pt x="16976" y="2775"/>
                    <a:pt x="16067" y="1396"/>
                    <a:pt x="152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6"/>
            <p:cNvSpPr/>
            <p:nvPr/>
          </p:nvSpPr>
          <p:spPr>
            <a:xfrm>
              <a:off x="1776450" y="2357013"/>
              <a:ext cx="242236" cy="708772"/>
            </a:xfrm>
            <a:custGeom>
              <a:avLst/>
              <a:gdLst/>
              <a:ahLst/>
              <a:cxnLst/>
              <a:rect l="l" t="t" r="r" b="b"/>
              <a:pathLst>
                <a:path w="6145" h="17980" extrusionOk="0">
                  <a:moveTo>
                    <a:pt x="6144" y="1"/>
                  </a:moveTo>
                  <a:lnTo>
                    <a:pt x="6144" y="1"/>
                  </a:lnTo>
                  <a:cubicBezTo>
                    <a:pt x="5941" y="2368"/>
                    <a:pt x="5627" y="4781"/>
                    <a:pt x="4843" y="7039"/>
                  </a:cubicBezTo>
                  <a:cubicBezTo>
                    <a:pt x="3495" y="10518"/>
                    <a:pt x="1552" y="14547"/>
                    <a:pt x="0" y="17979"/>
                  </a:cubicBezTo>
                  <a:cubicBezTo>
                    <a:pt x="1865" y="14437"/>
                    <a:pt x="3652" y="10847"/>
                    <a:pt x="5063" y="7117"/>
                  </a:cubicBezTo>
                  <a:cubicBezTo>
                    <a:pt x="5847" y="4829"/>
                    <a:pt x="6082" y="2399"/>
                    <a:pt x="61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6"/>
            <p:cNvSpPr/>
            <p:nvPr/>
          </p:nvSpPr>
          <p:spPr>
            <a:xfrm>
              <a:off x="3094390" y="1475224"/>
              <a:ext cx="104424" cy="34059"/>
            </a:xfrm>
            <a:custGeom>
              <a:avLst/>
              <a:gdLst/>
              <a:ahLst/>
              <a:cxnLst/>
              <a:rect l="l" t="t" r="r" b="b"/>
              <a:pathLst>
                <a:path w="2649" h="864" extrusionOk="0">
                  <a:moveTo>
                    <a:pt x="2451" y="1"/>
                  </a:moveTo>
                  <a:cubicBezTo>
                    <a:pt x="2444" y="1"/>
                    <a:pt x="2437" y="1"/>
                    <a:pt x="2430" y="3"/>
                  </a:cubicBezTo>
                  <a:cubicBezTo>
                    <a:pt x="1855" y="115"/>
                    <a:pt x="1280" y="204"/>
                    <a:pt x="694" y="204"/>
                  </a:cubicBezTo>
                  <a:cubicBezTo>
                    <a:pt x="465" y="204"/>
                    <a:pt x="234" y="190"/>
                    <a:pt x="0" y="159"/>
                  </a:cubicBezTo>
                  <a:lnTo>
                    <a:pt x="0" y="159"/>
                  </a:lnTo>
                  <a:cubicBezTo>
                    <a:pt x="419" y="327"/>
                    <a:pt x="869" y="391"/>
                    <a:pt x="1319" y="391"/>
                  </a:cubicBezTo>
                  <a:cubicBezTo>
                    <a:pt x="1593" y="391"/>
                    <a:pt x="1867" y="367"/>
                    <a:pt x="2135" y="328"/>
                  </a:cubicBezTo>
                  <a:lnTo>
                    <a:pt x="2135" y="328"/>
                  </a:lnTo>
                  <a:cubicBezTo>
                    <a:pt x="1590" y="673"/>
                    <a:pt x="919" y="757"/>
                    <a:pt x="283" y="771"/>
                  </a:cubicBezTo>
                  <a:cubicBezTo>
                    <a:pt x="521" y="830"/>
                    <a:pt x="776" y="863"/>
                    <a:pt x="1032" y="863"/>
                  </a:cubicBezTo>
                  <a:cubicBezTo>
                    <a:pt x="1582" y="863"/>
                    <a:pt x="2138" y="711"/>
                    <a:pt x="2555" y="347"/>
                  </a:cubicBezTo>
                  <a:cubicBezTo>
                    <a:pt x="2587" y="316"/>
                    <a:pt x="2634" y="238"/>
                    <a:pt x="2634" y="191"/>
                  </a:cubicBezTo>
                  <a:cubicBezTo>
                    <a:pt x="2648" y="89"/>
                    <a:pt x="2542" y="1"/>
                    <a:pt x="245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6"/>
            <p:cNvSpPr/>
            <p:nvPr/>
          </p:nvSpPr>
          <p:spPr>
            <a:xfrm>
              <a:off x="2892952" y="1018700"/>
              <a:ext cx="137812" cy="255205"/>
            </a:xfrm>
            <a:custGeom>
              <a:avLst/>
              <a:gdLst/>
              <a:ahLst/>
              <a:cxnLst/>
              <a:rect l="l" t="t" r="r" b="b"/>
              <a:pathLst>
                <a:path w="3496" h="6474" extrusionOk="0">
                  <a:moveTo>
                    <a:pt x="1" y="0"/>
                  </a:moveTo>
                  <a:lnTo>
                    <a:pt x="1" y="0"/>
                  </a:lnTo>
                  <a:cubicBezTo>
                    <a:pt x="1427" y="1991"/>
                    <a:pt x="2775" y="4107"/>
                    <a:pt x="3496" y="6474"/>
                  </a:cubicBezTo>
                  <a:cubicBezTo>
                    <a:pt x="3182" y="4311"/>
                    <a:pt x="2023" y="2336"/>
                    <a:pt x="643" y="674"/>
                  </a:cubicBezTo>
                  <a:cubicBezTo>
                    <a:pt x="424" y="439"/>
                    <a:pt x="220" y="22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34" name="Google Shape;734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6019" y="1186069"/>
            <a:ext cx="2002650" cy="1616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66"/>
          <p:cNvPicPr preferRelativeResize="0"/>
          <p:nvPr/>
        </p:nvPicPr>
        <p:blipFill rotWithShape="1">
          <a:blip r:embed="rId5">
            <a:alphaModFix amt="84000"/>
          </a:blip>
          <a:srcRect/>
          <a:stretch/>
        </p:blipFill>
        <p:spPr>
          <a:xfrm rot="-487122">
            <a:off x="589114" y="2035114"/>
            <a:ext cx="624821" cy="6248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0;p66">
            <a:extLst>
              <a:ext uri="{FF2B5EF4-FFF2-40B4-BE49-F238E27FC236}">
                <a16:creationId xmlns:a16="http://schemas.microsoft.com/office/drawing/2014/main" id="{0411CE54-4C6C-FBA9-3E1B-4F77C0326173}"/>
              </a:ext>
            </a:extLst>
          </p:cNvPr>
          <p:cNvSpPr txBox="1">
            <a:spLocks/>
          </p:cNvSpPr>
          <p:nvPr/>
        </p:nvSpPr>
        <p:spPr>
          <a:xfrm>
            <a:off x="3363340" y="1295921"/>
            <a:ext cx="5233347" cy="81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M Serif Text"/>
              <a:buNone/>
              <a:defRPr sz="2500" b="1" i="0" u="none" strike="noStrike" cap="none">
                <a:solidFill>
                  <a:schemeClr val="lt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r>
              <a:rPr lang="hr-HR" dirty="0"/>
              <a:t>iskrivljene misli koje vode do stresa i/ili neadaptivnih ponašanja</a:t>
            </a:r>
            <a:endParaRPr lang="en-US" dirty="0"/>
          </a:p>
        </p:txBody>
      </p:sp>
      <p:pic>
        <p:nvPicPr>
          <p:cNvPr id="11" name="Google Shape;727;p66">
            <a:extLst>
              <a:ext uri="{FF2B5EF4-FFF2-40B4-BE49-F238E27FC236}">
                <a16:creationId xmlns:a16="http://schemas.microsoft.com/office/drawing/2014/main" id="{223DEA46-D501-8681-8BE9-78FB129ED1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266" t="3832" r="9641" b="5125"/>
          <a:stretch/>
        </p:blipFill>
        <p:spPr>
          <a:xfrm>
            <a:off x="2569060" y="3649973"/>
            <a:ext cx="620350" cy="60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720;p66">
            <a:extLst>
              <a:ext uri="{FF2B5EF4-FFF2-40B4-BE49-F238E27FC236}">
                <a16:creationId xmlns:a16="http://schemas.microsoft.com/office/drawing/2014/main" id="{3FACD566-2BD4-D0A3-CCE6-4985BC435E62}"/>
              </a:ext>
            </a:extLst>
          </p:cNvPr>
          <p:cNvSpPr txBox="1">
            <a:spLocks/>
          </p:cNvSpPr>
          <p:nvPr/>
        </p:nvSpPr>
        <p:spPr>
          <a:xfrm>
            <a:off x="3363340" y="2435010"/>
            <a:ext cx="5233347" cy="81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M Serif Text"/>
              <a:buNone/>
              <a:defRPr sz="2500" b="1" i="0" u="none" strike="noStrike" cap="none">
                <a:solidFill>
                  <a:schemeClr val="lt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r>
              <a:rPr lang="hr-HR" dirty="0"/>
              <a:t>točne, ali neadaptivne misli</a:t>
            </a:r>
            <a:endParaRPr lang="en-US" dirty="0"/>
          </a:p>
        </p:txBody>
      </p:sp>
      <p:sp>
        <p:nvSpPr>
          <p:cNvPr id="21" name="Google Shape;720;p66">
            <a:extLst>
              <a:ext uri="{FF2B5EF4-FFF2-40B4-BE49-F238E27FC236}">
                <a16:creationId xmlns:a16="http://schemas.microsoft.com/office/drawing/2014/main" id="{C4316C98-6B8A-0166-B4C9-B4B62CBD2BD6}"/>
              </a:ext>
            </a:extLst>
          </p:cNvPr>
          <p:cNvSpPr txBox="1">
            <a:spLocks/>
          </p:cNvSpPr>
          <p:nvPr/>
        </p:nvSpPr>
        <p:spPr>
          <a:xfrm>
            <a:off x="3363340" y="3574099"/>
            <a:ext cx="5233347" cy="81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M Serif Text"/>
              <a:buNone/>
              <a:defRPr sz="2500" b="1" i="0" u="none" strike="noStrike" cap="none">
                <a:solidFill>
                  <a:schemeClr val="lt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r>
              <a:rPr lang="hr-HR" dirty="0"/>
              <a:t>misli koje su dio disfunkcionalnih obrazaca mišljenja</a:t>
            </a:r>
            <a:endParaRPr lang="en-US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DD9269FA-C14F-FCB5-16B3-76F2B530D893}"/>
              </a:ext>
            </a:extLst>
          </p:cNvPr>
          <p:cNvSpPr txBox="1"/>
          <p:nvPr/>
        </p:nvSpPr>
        <p:spPr>
          <a:xfrm>
            <a:off x="2741258" y="1416697"/>
            <a:ext cx="38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DM Serif Text" pitchFamily="2" charset="0"/>
              </a:rPr>
              <a:t>1.</a:t>
            </a:r>
            <a:endParaRPr lang="en-US" sz="2400" dirty="0">
              <a:solidFill>
                <a:schemeClr val="bg1"/>
              </a:solidFill>
              <a:latin typeface="DM Serif Text" pitchFamily="2" charset="0"/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620E1641-E410-E4C5-CE78-C25F8E340753}"/>
              </a:ext>
            </a:extLst>
          </p:cNvPr>
          <p:cNvSpPr txBox="1"/>
          <p:nvPr/>
        </p:nvSpPr>
        <p:spPr>
          <a:xfrm>
            <a:off x="2628815" y="2568752"/>
            <a:ext cx="496186" cy="48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D928DDB4-4EBA-7427-3F3D-AC9CE584A02D}"/>
              </a:ext>
            </a:extLst>
          </p:cNvPr>
          <p:cNvSpPr txBox="1"/>
          <p:nvPr/>
        </p:nvSpPr>
        <p:spPr>
          <a:xfrm>
            <a:off x="2629786" y="3738979"/>
            <a:ext cx="496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DM Serif Text" pitchFamily="2" charset="0"/>
              </a:rPr>
              <a:t>3.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20ECB13D-7E52-A8F0-3332-47341A0A51F2}"/>
              </a:ext>
            </a:extLst>
          </p:cNvPr>
          <p:cNvSpPr txBox="1"/>
          <p:nvPr/>
        </p:nvSpPr>
        <p:spPr>
          <a:xfrm>
            <a:off x="2644775" y="2568752"/>
            <a:ext cx="496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DM Serif Text" pitchFamily="2" charset="0"/>
              </a:rPr>
              <a:t>2.</a:t>
            </a:r>
            <a:endParaRPr lang="en-US" sz="2400" dirty="0">
              <a:solidFill>
                <a:schemeClr val="bg1"/>
              </a:solidFill>
              <a:latin typeface="DM Serif Tex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>
            <a:extLst>
              <a:ext uri="{FF2B5EF4-FFF2-40B4-BE49-F238E27FC236}">
                <a16:creationId xmlns:a16="http://schemas.microsoft.com/office/drawing/2014/main" id="{36A8A9E6-1D7D-A9B6-590F-C8FE88E20FEF}"/>
              </a:ext>
            </a:extLst>
          </p:cNvPr>
          <p:cNvSpPr/>
          <p:nvPr/>
        </p:nvSpPr>
        <p:spPr>
          <a:xfrm>
            <a:off x="304800" y="3641595"/>
            <a:ext cx="8595360" cy="1417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120;p83">
            <a:extLst>
              <a:ext uri="{FF2B5EF4-FFF2-40B4-BE49-F238E27FC236}">
                <a16:creationId xmlns:a16="http://schemas.microsoft.com/office/drawing/2014/main" id="{686AF56C-15A8-EBA6-3E3F-6F2BBFA325D6}"/>
              </a:ext>
            </a:extLst>
          </p:cNvPr>
          <p:cNvSpPr/>
          <p:nvPr/>
        </p:nvSpPr>
        <p:spPr>
          <a:xfrm>
            <a:off x="2990353" y="1289254"/>
            <a:ext cx="1168257" cy="4218928"/>
          </a:xfrm>
          <a:custGeom>
            <a:avLst/>
            <a:gdLst/>
            <a:ahLst/>
            <a:cxnLst/>
            <a:rect l="l" t="t" r="r" b="b"/>
            <a:pathLst>
              <a:path w="19892" h="71836" extrusionOk="0">
                <a:moveTo>
                  <a:pt x="16318" y="0"/>
                </a:moveTo>
                <a:cubicBezTo>
                  <a:pt x="15644" y="408"/>
                  <a:pt x="14107" y="1348"/>
                  <a:pt x="13449" y="1756"/>
                </a:cubicBezTo>
                <a:cubicBezTo>
                  <a:pt x="11427" y="2838"/>
                  <a:pt x="10173" y="4859"/>
                  <a:pt x="9248" y="6897"/>
                </a:cubicBezTo>
                <a:cubicBezTo>
                  <a:pt x="8606" y="8214"/>
                  <a:pt x="7383" y="9389"/>
                  <a:pt x="7321" y="10925"/>
                </a:cubicBezTo>
                <a:cubicBezTo>
                  <a:pt x="7321" y="11678"/>
                  <a:pt x="7462" y="12415"/>
                  <a:pt x="7524" y="13167"/>
                </a:cubicBezTo>
                <a:cubicBezTo>
                  <a:pt x="7554" y="13496"/>
                  <a:pt x="7584" y="13882"/>
                  <a:pt x="7464" y="14189"/>
                </a:cubicBezTo>
                <a:lnTo>
                  <a:pt x="7464" y="14189"/>
                </a:lnTo>
                <a:cubicBezTo>
                  <a:pt x="6658" y="14020"/>
                  <a:pt x="5941" y="13531"/>
                  <a:pt x="5299" y="13041"/>
                </a:cubicBezTo>
                <a:cubicBezTo>
                  <a:pt x="5280" y="13037"/>
                  <a:pt x="5261" y="13034"/>
                  <a:pt x="5242" y="13034"/>
                </a:cubicBezTo>
                <a:cubicBezTo>
                  <a:pt x="5194" y="13034"/>
                  <a:pt x="5148" y="13053"/>
                  <a:pt x="5126" y="13120"/>
                </a:cubicBezTo>
                <a:cubicBezTo>
                  <a:pt x="5110" y="13198"/>
                  <a:pt x="5126" y="13198"/>
                  <a:pt x="5142" y="13245"/>
                </a:cubicBezTo>
                <a:cubicBezTo>
                  <a:pt x="5220" y="13433"/>
                  <a:pt x="5330" y="13606"/>
                  <a:pt x="5455" y="13763"/>
                </a:cubicBezTo>
                <a:cubicBezTo>
                  <a:pt x="5867" y="14248"/>
                  <a:pt x="6445" y="14568"/>
                  <a:pt x="7034" y="14774"/>
                </a:cubicBezTo>
                <a:lnTo>
                  <a:pt x="7034" y="14774"/>
                </a:lnTo>
                <a:cubicBezTo>
                  <a:pt x="6519" y="15302"/>
                  <a:pt x="5925" y="15762"/>
                  <a:pt x="5330" y="16208"/>
                </a:cubicBezTo>
                <a:cubicBezTo>
                  <a:pt x="4060" y="17148"/>
                  <a:pt x="2697" y="17979"/>
                  <a:pt x="1270" y="18653"/>
                </a:cubicBezTo>
                <a:cubicBezTo>
                  <a:pt x="314" y="18998"/>
                  <a:pt x="1" y="19656"/>
                  <a:pt x="204" y="20628"/>
                </a:cubicBezTo>
                <a:cubicBezTo>
                  <a:pt x="361" y="21427"/>
                  <a:pt x="894" y="22086"/>
                  <a:pt x="1380" y="22713"/>
                </a:cubicBezTo>
                <a:cubicBezTo>
                  <a:pt x="1678" y="23167"/>
                  <a:pt x="2242" y="23606"/>
                  <a:pt x="1929" y="24170"/>
                </a:cubicBezTo>
                <a:cubicBezTo>
                  <a:pt x="439" y="26380"/>
                  <a:pt x="487" y="26396"/>
                  <a:pt x="2509" y="28136"/>
                </a:cubicBezTo>
                <a:cubicBezTo>
                  <a:pt x="2638" y="28265"/>
                  <a:pt x="2793" y="28394"/>
                  <a:pt x="2878" y="28535"/>
                </a:cubicBezTo>
                <a:lnTo>
                  <a:pt x="2878" y="28535"/>
                </a:lnTo>
                <a:cubicBezTo>
                  <a:pt x="2197" y="28663"/>
                  <a:pt x="1400" y="28504"/>
                  <a:pt x="769" y="28904"/>
                </a:cubicBezTo>
                <a:cubicBezTo>
                  <a:pt x="189" y="29296"/>
                  <a:pt x="204" y="30205"/>
                  <a:pt x="659" y="30675"/>
                </a:cubicBezTo>
                <a:cubicBezTo>
                  <a:pt x="910" y="30957"/>
                  <a:pt x="1192" y="31224"/>
                  <a:pt x="1270" y="31600"/>
                </a:cubicBezTo>
                <a:cubicBezTo>
                  <a:pt x="1286" y="32148"/>
                  <a:pt x="863" y="32650"/>
                  <a:pt x="690" y="33183"/>
                </a:cubicBezTo>
                <a:cubicBezTo>
                  <a:pt x="377" y="33935"/>
                  <a:pt x="251" y="34782"/>
                  <a:pt x="455" y="35597"/>
                </a:cubicBezTo>
                <a:cubicBezTo>
                  <a:pt x="894" y="37227"/>
                  <a:pt x="2603" y="38152"/>
                  <a:pt x="4201" y="38277"/>
                </a:cubicBezTo>
                <a:cubicBezTo>
                  <a:pt x="6129" y="38371"/>
                  <a:pt x="10894" y="38324"/>
                  <a:pt x="12227" y="39578"/>
                </a:cubicBezTo>
                <a:cubicBezTo>
                  <a:pt x="13512" y="41099"/>
                  <a:pt x="13496" y="43277"/>
                  <a:pt x="14060" y="45127"/>
                </a:cubicBezTo>
                <a:cubicBezTo>
                  <a:pt x="14499" y="46475"/>
                  <a:pt x="15455" y="48136"/>
                  <a:pt x="16098" y="49422"/>
                </a:cubicBezTo>
                <a:cubicBezTo>
                  <a:pt x="16945" y="51208"/>
                  <a:pt x="17916" y="52964"/>
                  <a:pt x="18841" y="54704"/>
                </a:cubicBezTo>
                <a:cubicBezTo>
                  <a:pt x="19233" y="55394"/>
                  <a:pt x="19531" y="56099"/>
                  <a:pt x="19531" y="56914"/>
                </a:cubicBezTo>
                <a:cubicBezTo>
                  <a:pt x="19609" y="58105"/>
                  <a:pt x="19594" y="59281"/>
                  <a:pt x="19688" y="60472"/>
                </a:cubicBezTo>
                <a:cubicBezTo>
                  <a:pt x="19766" y="61256"/>
                  <a:pt x="19625" y="62039"/>
                  <a:pt x="19327" y="62776"/>
                </a:cubicBezTo>
                <a:cubicBezTo>
                  <a:pt x="19045" y="63513"/>
                  <a:pt x="18606" y="64187"/>
                  <a:pt x="18387" y="64955"/>
                </a:cubicBezTo>
                <a:cubicBezTo>
                  <a:pt x="17713" y="67149"/>
                  <a:pt x="17180" y="69657"/>
                  <a:pt x="16490" y="71836"/>
                </a:cubicBezTo>
                <a:cubicBezTo>
                  <a:pt x="17195" y="69657"/>
                  <a:pt x="17760" y="67165"/>
                  <a:pt x="18449" y="64971"/>
                </a:cubicBezTo>
                <a:cubicBezTo>
                  <a:pt x="18684" y="64218"/>
                  <a:pt x="19139" y="63560"/>
                  <a:pt x="19421" y="62807"/>
                </a:cubicBezTo>
                <a:cubicBezTo>
                  <a:pt x="19719" y="62071"/>
                  <a:pt x="19891" y="61271"/>
                  <a:pt x="19813" y="60472"/>
                </a:cubicBezTo>
                <a:cubicBezTo>
                  <a:pt x="19656" y="58889"/>
                  <a:pt x="19876" y="57259"/>
                  <a:pt x="19484" y="55707"/>
                </a:cubicBezTo>
                <a:cubicBezTo>
                  <a:pt x="18872" y="54265"/>
                  <a:pt x="17995" y="52886"/>
                  <a:pt x="17305" y="51475"/>
                </a:cubicBezTo>
                <a:cubicBezTo>
                  <a:pt x="16694" y="50284"/>
                  <a:pt x="15785" y="48434"/>
                  <a:pt x="15173" y="47227"/>
                </a:cubicBezTo>
                <a:cubicBezTo>
                  <a:pt x="14640" y="46161"/>
                  <a:pt x="14155" y="45095"/>
                  <a:pt x="13966" y="43920"/>
                </a:cubicBezTo>
                <a:cubicBezTo>
                  <a:pt x="13622" y="42384"/>
                  <a:pt x="13449" y="40675"/>
                  <a:pt x="12368" y="39437"/>
                </a:cubicBezTo>
                <a:cubicBezTo>
                  <a:pt x="11459" y="38606"/>
                  <a:pt x="10126" y="38544"/>
                  <a:pt x="8966" y="38340"/>
                </a:cubicBezTo>
                <a:cubicBezTo>
                  <a:pt x="7399" y="38136"/>
                  <a:pt x="5800" y="38073"/>
                  <a:pt x="4217" y="38026"/>
                </a:cubicBezTo>
                <a:cubicBezTo>
                  <a:pt x="3449" y="37979"/>
                  <a:pt x="2697" y="37729"/>
                  <a:pt x="2054" y="37305"/>
                </a:cubicBezTo>
                <a:cubicBezTo>
                  <a:pt x="63" y="35989"/>
                  <a:pt x="455" y="34029"/>
                  <a:pt x="1411" y="32196"/>
                </a:cubicBezTo>
                <a:cubicBezTo>
                  <a:pt x="1615" y="31788"/>
                  <a:pt x="1537" y="31302"/>
                  <a:pt x="1239" y="30957"/>
                </a:cubicBezTo>
                <a:cubicBezTo>
                  <a:pt x="988" y="30628"/>
                  <a:pt x="659" y="30393"/>
                  <a:pt x="596" y="30048"/>
                </a:cubicBezTo>
                <a:cubicBezTo>
                  <a:pt x="314" y="28700"/>
                  <a:pt x="2007" y="28873"/>
                  <a:pt x="2885" y="28794"/>
                </a:cubicBezTo>
                <a:cubicBezTo>
                  <a:pt x="3480" y="28669"/>
                  <a:pt x="2869" y="28152"/>
                  <a:pt x="2650" y="27963"/>
                </a:cubicBezTo>
                <a:lnTo>
                  <a:pt x="2211" y="27572"/>
                </a:lnTo>
                <a:cubicBezTo>
                  <a:pt x="424" y="26130"/>
                  <a:pt x="1145" y="25894"/>
                  <a:pt x="2117" y="24264"/>
                </a:cubicBezTo>
                <a:cubicBezTo>
                  <a:pt x="2211" y="24076"/>
                  <a:pt x="2289" y="23825"/>
                  <a:pt x="2211" y="23622"/>
                </a:cubicBezTo>
                <a:cubicBezTo>
                  <a:pt x="2132" y="23402"/>
                  <a:pt x="2023" y="23230"/>
                  <a:pt x="1913" y="23073"/>
                </a:cubicBezTo>
                <a:cubicBezTo>
                  <a:pt x="1349" y="22274"/>
                  <a:pt x="596" y="21537"/>
                  <a:pt x="408" y="20581"/>
                </a:cubicBezTo>
                <a:cubicBezTo>
                  <a:pt x="220" y="19672"/>
                  <a:pt x="487" y="19154"/>
                  <a:pt x="1364" y="18825"/>
                </a:cubicBezTo>
                <a:cubicBezTo>
                  <a:pt x="3527" y="17744"/>
                  <a:pt x="5643" y="16443"/>
                  <a:pt x="7336" y="14703"/>
                </a:cubicBezTo>
                <a:cubicBezTo>
                  <a:pt x="6537" y="14452"/>
                  <a:pt x="5706" y="14029"/>
                  <a:pt x="5330" y="13261"/>
                </a:cubicBezTo>
                <a:lnTo>
                  <a:pt x="5329" y="13258"/>
                </a:lnTo>
                <a:lnTo>
                  <a:pt x="5329" y="13258"/>
                </a:lnTo>
                <a:cubicBezTo>
                  <a:pt x="5969" y="13752"/>
                  <a:pt x="6695" y="14192"/>
                  <a:pt x="7509" y="14342"/>
                </a:cubicBezTo>
                <a:lnTo>
                  <a:pt x="7556" y="14358"/>
                </a:lnTo>
                <a:lnTo>
                  <a:pt x="7587" y="14295"/>
                </a:lnTo>
                <a:cubicBezTo>
                  <a:pt x="7744" y="13919"/>
                  <a:pt x="7697" y="13543"/>
                  <a:pt x="7681" y="13151"/>
                </a:cubicBezTo>
                <a:cubicBezTo>
                  <a:pt x="7618" y="12415"/>
                  <a:pt x="7462" y="11678"/>
                  <a:pt x="7446" y="10925"/>
                </a:cubicBezTo>
                <a:cubicBezTo>
                  <a:pt x="7524" y="9421"/>
                  <a:pt x="8731" y="8245"/>
                  <a:pt x="9343" y="6929"/>
                </a:cubicBezTo>
                <a:cubicBezTo>
                  <a:pt x="10236" y="4907"/>
                  <a:pt x="11459" y="2885"/>
                  <a:pt x="13465" y="1787"/>
                </a:cubicBezTo>
                <a:cubicBezTo>
                  <a:pt x="14107" y="1380"/>
                  <a:pt x="15644" y="424"/>
                  <a:pt x="16318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9" name="Google Shape;1129;p8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Odabir ključnih automatskih misli</a:t>
            </a:r>
            <a:endParaRPr dirty="0"/>
          </a:p>
        </p:txBody>
      </p:sp>
      <p:pic>
        <p:nvPicPr>
          <p:cNvPr id="1130" name="Google Shape;1130;p84"/>
          <p:cNvPicPr preferRelativeResize="0"/>
          <p:nvPr/>
        </p:nvPicPr>
        <p:blipFill rotWithShape="1">
          <a:blip r:embed="rId3">
            <a:alphaModFix amt="87000"/>
          </a:blip>
          <a:srcRect/>
          <a:stretch/>
        </p:blipFill>
        <p:spPr>
          <a:xfrm rot="-20">
            <a:off x="3584788" y="940641"/>
            <a:ext cx="2394941" cy="2318008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p84"/>
          <p:cNvSpPr txBox="1"/>
          <p:nvPr/>
        </p:nvSpPr>
        <p:spPr>
          <a:xfrm>
            <a:off x="193378" y="1328775"/>
            <a:ext cx="2673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300" b="1" dirty="0">
                <a:solidFill>
                  <a:schemeClr val="lt2"/>
                </a:solidFill>
                <a:latin typeface="DM Serif Text"/>
                <a:ea typeface="DM Serif Text"/>
                <a:cs typeface="DM Serif Text"/>
                <a:sym typeface="DM Serif Text"/>
              </a:rPr>
              <a:t>identifikacija AM</a:t>
            </a:r>
            <a:endParaRPr sz="2300" b="1" dirty="0">
              <a:solidFill>
                <a:schemeClr val="lt2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1132" name="Google Shape;1132;p84"/>
          <p:cNvSpPr txBox="1"/>
          <p:nvPr/>
        </p:nvSpPr>
        <p:spPr>
          <a:xfrm>
            <a:off x="193357" y="1901450"/>
            <a:ext cx="2769942" cy="1340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spontano izgovaranje na seansi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povezivanje s nekom misli s prethodnog susreta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pretpostavka u vezi s budućnosti</a:t>
            </a:r>
          </a:p>
        </p:txBody>
      </p:sp>
      <p:sp>
        <p:nvSpPr>
          <p:cNvPr id="1133" name="Google Shape;1133;p84"/>
          <p:cNvSpPr txBox="1"/>
          <p:nvPr/>
        </p:nvSpPr>
        <p:spPr>
          <a:xfrm>
            <a:off x="6132113" y="1328775"/>
            <a:ext cx="2888717" cy="72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300" b="1" dirty="0">
                <a:solidFill>
                  <a:schemeClr val="lt2"/>
                </a:solidFill>
                <a:latin typeface="DM Serif Text"/>
                <a:ea typeface="DM Serif Text"/>
                <a:cs typeface="DM Serif Text"/>
                <a:sym typeface="DM Serif Text"/>
              </a:rPr>
              <a:t>određivanje važnosti</a:t>
            </a:r>
            <a:endParaRPr sz="2300" b="1" dirty="0">
              <a:solidFill>
                <a:schemeClr val="lt2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1134" name="Google Shape;1134;p84"/>
          <p:cNvSpPr txBox="1"/>
          <p:nvPr/>
        </p:nvSpPr>
        <p:spPr>
          <a:xfrm>
            <a:off x="6181116" y="1741486"/>
            <a:ext cx="2910964" cy="208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Predstavlja li prepreku u dostizanju cilja?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Koje su emocije i ponašanja s njom povezani?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Hoće li se ponovno javiti i izazvati stres?</a:t>
            </a:r>
          </a:p>
        </p:txBody>
      </p:sp>
      <p:grpSp>
        <p:nvGrpSpPr>
          <p:cNvPr id="1167" name="Google Shape;1167;p84"/>
          <p:cNvGrpSpPr/>
          <p:nvPr/>
        </p:nvGrpSpPr>
        <p:grpSpPr>
          <a:xfrm>
            <a:off x="2535044" y="1142894"/>
            <a:ext cx="3525819" cy="2317996"/>
            <a:chOff x="2042579" y="1588705"/>
            <a:chExt cx="4186537" cy="2663100"/>
          </a:xfrm>
        </p:grpSpPr>
        <p:sp>
          <p:nvSpPr>
            <p:cNvPr id="1168" name="Google Shape;1168;p84"/>
            <p:cNvSpPr/>
            <p:nvPr/>
          </p:nvSpPr>
          <p:spPr>
            <a:xfrm>
              <a:off x="3240436" y="1588705"/>
              <a:ext cx="2663100" cy="2663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69" name="Google Shape;1169;p84"/>
            <p:cNvCxnSpPr>
              <a:cxnSpLocks/>
              <a:stCxn id="1168" idx="1"/>
            </p:cNvCxnSpPr>
            <p:nvPr/>
          </p:nvCxnSpPr>
          <p:spPr>
            <a:xfrm flipH="1" flipV="1">
              <a:off x="2042579" y="1892857"/>
              <a:ext cx="1587859" cy="8585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171" name="Google Shape;1171;p84"/>
            <p:cNvCxnSpPr>
              <a:cxnSpLocks/>
              <a:stCxn id="1168" idx="7"/>
            </p:cNvCxnSpPr>
            <p:nvPr/>
          </p:nvCxnSpPr>
          <p:spPr>
            <a:xfrm>
              <a:off x="5513535" y="1978707"/>
              <a:ext cx="715581" cy="24622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pic>
        <p:nvPicPr>
          <p:cNvPr id="8" name="Google Shape;1188;p85">
            <a:extLst>
              <a:ext uri="{FF2B5EF4-FFF2-40B4-BE49-F238E27FC236}">
                <a16:creationId xmlns:a16="http://schemas.microsoft.com/office/drawing/2014/main" id="{9FBCFDC1-5D12-2BD7-ECC3-948DC1E8354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506365" y="2165580"/>
            <a:ext cx="1407605" cy="123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31;p94">
            <a:extLst>
              <a:ext uri="{FF2B5EF4-FFF2-40B4-BE49-F238E27FC236}">
                <a16:creationId xmlns:a16="http://schemas.microsoft.com/office/drawing/2014/main" id="{E2465C60-12AB-1F4A-093C-C3C17C5F777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388321" y="2484051"/>
            <a:ext cx="1226699" cy="9094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134;p84">
            <a:extLst>
              <a:ext uri="{FF2B5EF4-FFF2-40B4-BE49-F238E27FC236}">
                <a16:creationId xmlns:a16="http://schemas.microsoft.com/office/drawing/2014/main" id="{1682C391-B651-8035-61DA-D4DFCFBCA7F4}"/>
              </a:ext>
            </a:extLst>
          </p:cNvPr>
          <p:cNvSpPr txBox="1"/>
          <p:nvPr/>
        </p:nvSpPr>
        <p:spPr>
          <a:xfrm>
            <a:off x="6132113" y="1971869"/>
            <a:ext cx="2888716" cy="224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F76F8E58-5748-645C-F100-A099E4EFB1C7}"/>
              </a:ext>
            </a:extLst>
          </p:cNvPr>
          <p:cNvSpPr txBox="1"/>
          <p:nvPr/>
        </p:nvSpPr>
        <p:spPr>
          <a:xfrm>
            <a:off x="340426" y="3720173"/>
            <a:ext cx="8595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100" b="1" dirty="0">
                <a:solidFill>
                  <a:schemeClr val="tx2"/>
                </a:solidFill>
                <a:latin typeface="DM Serif Text" pitchFamily="2" charset="0"/>
              </a:rPr>
              <a:t>Ključne AM </a:t>
            </a:r>
            <a:r>
              <a:rPr lang="hr-HR" sz="2100" dirty="0">
                <a:solidFill>
                  <a:schemeClr val="accent1"/>
                </a:solidFill>
                <a:latin typeface="DM Serif Text" pitchFamily="2" charset="0"/>
              </a:rPr>
              <a:t>su značajno uznemirujuće, ponavljaju se i sprječavaju ostvarivanje ciljeva.</a:t>
            </a:r>
          </a:p>
          <a:p>
            <a:pPr algn="just"/>
            <a:r>
              <a:rPr lang="hr-HR" sz="2100" b="1" dirty="0">
                <a:solidFill>
                  <a:schemeClr val="tx2"/>
                </a:solidFill>
                <a:latin typeface="DM Serif Text" pitchFamily="2" charset="0"/>
              </a:rPr>
              <a:t>Odluka o odabiru </a:t>
            </a:r>
            <a:r>
              <a:rPr lang="hr-HR" sz="2100" dirty="0">
                <a:solidFill>
                  <a:schemeClr val="accent1"/>
                </a:solidFill>
                <a:latin typeface="DM Serif Text" pitchFamily="2" charset="0"/>
              </a:rPr>
              <a:t>misli na koje će se u seansi fokusirati donosi se suradnički s klijentom.</a:t>
            </a:r>
            <a:endParaRPr lang="en-US" sz="2100" dirty="0">
              <a:solidFill>
                <a:schemeClr val="accent1"/>
              </a:solidFill>
              <a:latin typeface="DM Serif Tex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>
          <a:extLst>
            <a:ext uri="{FF2B5EF4-FFF2-40B4-BE49-F238E27FC236}">
              <a16:creationId xmlns:a16="http://schemas.microsoft.com/office/drawing/2014/main" id="{1B156F68-076D-0C15-F58A-1AA89070A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70">
            <a:extLst>
              <a:ext uri="{FF2B5EF4-FFF2-40B4-BE49-F238E27FC236}">
                <a16:creationId xmlns:a16="http://schemas.microsoft.com/office/drawing/2014/main" id="{23B88228-C91A-37EE-17B1-CCE438583EC7}"/>
              </a:ext>
            </a:extLst>
          </p:cNvPr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 rot="-487117">
            <a:off x="4460393" y="1364606"/>
            <a:ext cx="223202" cy="223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663;p63">
            <a:extLst>
              <a:ext uri="{FF2B5EF4-FFF2-40B4-BE49-F238E27FC236}">
                <a16:creationId xmlns:a16="http://schemas.microsoft.com/office/drawing/2014/main" id="{156DD1C1-CBFB-0DC1-6D51-9C1E42A53CCB}"/>
              </a:ext>
            </a:extLst>
          </p:cNvPr>
          <p:cNvGrpSpPr/>
          <p:nvPr/>
        </p:nvGrpSpPr>
        <p:grpSpPr>
          <a:xfrm flipH="1">
            <a:off x="48267" y="1347692"/>
            <a:ext cx="3047485" cy="4814387"/>
            <a:chOff x="1559166" y="1445635"/>
            <a:chExt cx="2474009" cy="3908417"/>
          </a:xfrm>
        </p:grpSpPr>
        <p:sp>
          <p:nvSpPr>
            <p:cNvPr id="3" name="Google Shape;664;p63">
              <a:extLst>
                <a:ext uri="{FF2B5EF4-FFF2-40B4-BE49-F238E27FC236}">
                  <a16:creationId xmlns:a16="http://schemas.microsoft.com/office/drawing/2014/main" id="{FE305290-2197-EC00-EB4D-0402DF1AF167}"/>
                </a:ext>
              </a:extLst>
            </p:cNvPr>
            <p:cNvSpPr/>
            <p:nvPr/>
          </p:nvSpPr>
          <p:spPr>
            <a:xfrm>
              <a:off x="2691425" y="4288177"/>
              <a:ext cx="375025" cy="650500"/>
            </a:xfrm>
            <a:custGeom>
              <a:avLst/>
              <a:gdLst/>
              <a:ahLst/>
              <a:cxnLst/>
              <a:rect l="l" t="t" r="r" b="b"/>
              <a:pathLst>
                <a:path w="15001" h="26020" extrusionOk="0">
                  <a:moveTo>
                    <a:pt x="14970" y="1"/>
                  </a:moveTo>
                  <a:cubicBezTo>
                    <a:pt x="12807" y="1443"/>
                    <a:pt x="10863" y="3167"/>
                    <a:pt x="9076" y="5063"/>
                  </a:cubicBezTo>
                  <a:cubicBezTo>
                    <a:pt x="8183" y="6004"/>
                    <a:pt x="7336" y="6991"/>
                    <a:pt x="6537" y="8010"/>
                  </a:cubicBezTo>
                  <a:cubicBezTo>
                    <a:pt x="5753" y="9045"/>
                    <a:pt x="5016" y="10126"/>
                    <a:pt x="4327" y="11223"/>
                  </a:cubicBezTo>
                  <a:cubicBezTo>
                    <a:pt x="3668" y="12336"/>
                    <a:pt x="3041" y="13496"/>
                    <a:pt x="2509" y="14672"/>
                  </a:cubicBezTo>
                  <a:cubicBezTo>
                    <a:pt x="1976" y="15863"/>
                    <a:pt x="1505" y="17086"/>
                    <a:pt x="1129" y="18324"/>
                  </a:cubicBezTo>
                  <a:cubicBezTo>
                    <a:pt x="753" y="19578"/>
                    <a:pt x="471" y="20847"/>
                    <a:pt x="283" y="22133"/>
                  </a:cubicBezTo>
                  <a:cubicBezTo>
                    <a:pt x="95" y="23418"/>
                    <a:pt x="1" y="24719"/>
                    <a:pt x="16" y="26020"/>
                  </a:cubicBezTo>
                  <a:lnTo>
                    <a:pt x="126" y="26020"/>
                  </a:lnTo>
                  <a:cubicBezTo>
                    <a:pt x="142" y="25691"/>
                    <a:pt x="173" y="25377"/>
                    <a:pt x="204" y="25048"/>
                  </a:cubicBezTo>
                  <a:cubicBezTo>
                    <a:pt x="236" y="24735"/>
                    <a:pt x="267" y="24421"/>
                    <a:pt x="314" y="24092"/>
                  </a:cubicBezTo>
                  <a:cubicBezTo>
                    <a:pt x="393" y="23449"/>
                    <a:pt x="487" y="22822"/>
                    <a:pt x="612" y="22195"/>
                  </a:cubicBezTo>
                  <a:cubicBezTo>
                    <a:pt x="863" y="20926"/>
                    <a:pt x="1176" y="19688"/>
                    <a:pt x="1584" y="18481"/>
                  </a:cubicBezTo>
                  <a:cubicBezTo>
                    <a:pt x="1991" y="17258"/>
                    <a:pt x="2462" y="16067"/>
                    <a:pt x="3010" y="14907"/>
                  </a:cubicBezTo>
                  <a:cubicBezTo>
                    <a:pt x="3543" y="13747"/>
                    <a:pt x="4154" y="12618"/>
                    <a:pt x="4813" y="11521"/>
                  </a:cubicBezTo>
                  <a:cubicBezTo>
                    <a:pt x="5487" y="10424"/>
                    <a:pt x="6208" y="9374"/>
                    <a:pt x="6976" y="8339"/>
                  </a:cubicBezTo>
                  <a:cubicBezTo>
                    <a:pt x="7728" y="7305"/>
                    <a:pt x="8559" y="6317"/>
                    <a:pt x="9405" y="5361"/>
                  </a:cubicBezTo>
                  <a:cubicBezTo>
                    <a:pt x="10267" y="4405"/>
                    <a:pt x="11145" y="3480"/>
                    <a:pt x="12086" y="2587"/>
                  </a:cubicBezTo>
                  <a:cubicBezTo>
                    <a:pt x="13010" y="1693"/>
                    <a:pt x="13982" y="847"/>
                    <a:pt x="15001" y="48"/>
                  </a:cubicBezTo>
                  <a:lnTo>
                    <a:pt x="1497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65;p63">
              <a:extLst>
                <a:ext uri="{FF2B5EF4-FFF2-40B4-BE49-F238E27FC236}">
                  <a16:creationId xmlns:a16="http://schemas.microsoft.com/office/drawing/2014/main" id="{15B4A474-97E4-4ADE-3B76-7FCA6DF8E98C}"/>
                </a:ext>
              </a:extLst>
            </p:cNvPr>
            <p:cNvSpPr/>
            <p:nvPr/>
          </p:nvSpPr>
          <p:spPr>
            <a:xfrm>
              <a:off x="2261950" y="4377127"/>
              <a:ext cx="541975" cy="976925"/>
            </a:xfrm>
            <a:custGeom>
              <a:avLst/>
              <a:gdLst/>
              <a:ahLst/>
              <a:cxnLst/>
              <a:rect l="l" t="t" r="r" b="b"/>
              <a:pathLst>
                <a:path w="21679" h="39077" extrusionOk="0">
                  <a:moveTo>
                    <a:pt x="21615" y="1"/>
                  </a:moveTo>
                  <a:cubicBezTo>
                    <a:pt x="20894" y="1740"/>
                    <a:pt x="20158" y="3465"/>
                    <a:pt x="19374" y="5173"/>
                  </a:cubicBezTo>
                  <a:cubicBezTo>
                    <a:pt x="18606" y="6882"/>
                    <a:pt x="17807" y="8590"/>
                    <a:pt x="16976" y="10267"/>
                  </a:cubicBezTo>
                  <a:cubicBezTo>
                    <a:pt x="16145" y="11960"/>
                    <a:pt x="15283" y="13622"/>
                    <a:pt x="14358" y="15252"/>
                  </a:cubicBezTo>
                  <a:cubicBezTo>
                    <a:pt x="13433" y="16882"/>
                    <a:pt x="12462" y="18481"/>
                    <a:pt x="11333" y="19954"/>
                  </a:cubicBezTo>
                  <a:cubicBezTo>
                    <a:pt x="11051" y="20330"/>
                    <a:pt x="10753" y="20691"/>
                    <a:pt x="10455" y="21020"/>
                  </a:cubicBezTo>
                  <a:cubicBezTo>
                    <a:pt x="10299" y="21192"/>
                    <a:pt x="10142" y="21365"/>
                    <a:pt x="9985" y="21537"/>
                  </a:cubicBezTo>
                  <a:cubicBezTo>
                    <a:pt x="9891" y="21616"/>
                    <a:pt x="9813" y="21694"/>
                    <a:pt x="9734" y="21772"/>
                  </a:cubicBezTo>
                  <a:cubicBezTo>
                    <a:pt x="9640" y="21851"/>
                    <a:pt x="9562" y="21929"/>
                    <a:pt x="9468" y="22023"/>
                  </a:cubicBezTo>
                  <a:cubicBezTo>
                    <a:pt x="8794" y="22681"/>
                    <a:pt x="8151" y="23371"/>
                    <a:pt x="7524" y="24092"/>
                  </a:cubicBezTo>
                  <a:cubicBezTo>
                    <a:pt x="6286" y="25518"/>
                    <a:pt x="5126" y="27023"/>
                    <a:pt x="4092" y="28606"/>
                  </a:cubicBezTo>
                  <a:cubicBezTo>
                    <a:pt x="3057" y="30189"/>
                    <a:pt x="2148" y="31851"/>
                    <a:pt x="1411" y="33591"/>
                  </a:cubicBezTo>
                  <a:cubicBezTo>
                    <a:pt x="1051" y="34468"/>
                    <a:pt x="753" y="35362"/>
                    <a:pt x="502" y="36287"/>
                  </a:cubicBezTo>
                  <a:cubicBezTo>
                    <a:pt x="251" y="37196"/>
                    <a:pt x="79" y="38136"/>
                    <a:pt x="1" y="39077"/>
                  </a:cubicBezTo>
                  <a:lnTo>
                    <a:pt x="110" y="39077"/>
                  </a:lnTo>
                  <a:cubicBezTo>
                    <a:pt x="377" y="37227"/>
                    <a:pt x="957" y="35425"/>
                    <a:pt x="1725" y="33732"/>
                  </a:cubicBezTo>
                  <a:cubicBezTo>
                    <a:pt x="2493" y="32023"/>
                    <a:pt x="3449" y="30409"/>
                    <a:pt x="4499" y="28857"/>
                  </a:cubicBezTo>
                  <a:cubicBezTo>
                    <a:pt x="5549" y="27321"/>
                    <a:pt x="6694" y="25848"/>
                    <a:pt x="7947" y="24453"/>
                  </a:cubicBezTo>
                  <a:cubicBezTo>
                    <a:pt x="8559" y="23747"/>
                    <a:pt x="9201" y="23073"/>
                    <a:pt x="9860" y="22415"/>
                  </a:cubicBezTo>
                  <a:cubicBezTo>
                    <a:pt x="9954" y="22337"/>
                    <a:pt x="10032" y="22258"/>
                    <a:pt x="10111" y="22180"/>
                  </a:cubicBezTo>
                  <a:cubicBezTo>
                    <a:pt x="10205" y="22101"/>
                    <a:pt x="10283" y="22007"/>
                    <a:pt x="10377" y="21929"/>
                  </a:cubicBezTo>
                  <a:cubicBezTo>
                    <a:pt x="10549" y="21757"/>
                    <a:pt x="10706" y="21584"/>
                    <a:pt x="10863" y="21412"/>
                  </a:cubicBezTo>
                  <a:cubicBezTo>
                    <a:pt x="11192" y="21051"/>
                    <a:pt x="11490" y="20675"/>
                    <a:pt x="11788" y="20299"/>
                  </a:cubicBezTo>
                  <a:cubicBezTo>
                    <a:pt x="12932" y="18778"/>
                    <a:pt x="13904" y="17164"/>
                    <a:pt x="14829" y="15518"/>
                  </a:cubicBezTo>
                  <a:cubicBezTo>
                    <a:pt x="15738" y="13857"/>
                    <a:pt x="16584" y="12180"/>
                    <a:pt x="17383" y="10471"/>
                  </a:cubicBezTo>
                  <a:cubicBezTo>
                    <a:pt x="18982" y="7054"/>
                    <a:pt x="20409" y="3574"/>
                    <a:pt x="21678" y="32"/>
                  </a:cubicBezTo>
                  <a:lnTo>
                    <a:pt x="2161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66;p63">
              <a:extLst>
                <a:ext uri="{FF2B5EF4-FFF2-40B4-BE49-F238E27FC236}">
                  <a16:creationId xmlns:a16="http://schemas.microsoft.com/office/drawing/2014/main" id="{5079FB0F-7362-FF3F-3B3E-5641DEF6C6B1}"/>
                </a:ext>
              </a:extLst>
            </p:cNvPr>
            <p:cNvSpPr/>
            <p:nvPr/>
          </p:nvSpPr>
          <p:spPr>
            <a:xfrm>
              <a:off x="3622875" y="3374550"/>
              <a:ext cx="410300" cy="1275900"/>
            </a:xfrm>
            <a:custGeom>
              <a:avLst/>
              <a:gdLst/>
              <a:ahLst/>
              <a:cxnLst/>
              <a:rect l="l" t="t" r="r" b="b"/>
              <a:pathLst>
                <a:path w="16412" h="51036" extrusionOk="0">
                  <a:moveTo>
                    <a:pt x="424" y="0"/>
                  </a:moveTo>
                  <a:cubicBezTo>
                    <a:pt x="189" y="1113"/>
                    <a:pt x="95" y="2257"/>
                    <a:pt x="48" y="3386"/>
                  </a:cubicBezTo>
                  <a:cubicBezTo>
                    <a:pt x="1" y="4514"/>
                    <a:pt x="1" y="5659"/>
                    <a:pt x="48" y="6787"/>
                  </a:cubicBezTo>
                  <a:cubicBezTo>
                    <a:pt x="142" y="9060"/>
                    <a:pt x="408" y="11317"/>
                    <a:pt x="769" y="13559"/>
                  </a:cubicBezTo>
                  <a:cubicBezTo>
                    <a:pt x="1521" y="18041"/>
                    <a:pt x="2744" y="22430"/>
                    <a:pt x="4248" y="26709"/>
                  </a:cubicBezTo>
                  <a:cubicBezTo>
                    <a:pt x="5753" y="30988"/>
                    <a:pt x="7556" y="35173"/>
                    <a:pt x="9593" y="39217"/>
                  </a:cubicBezTo>
                  <a:cubicBezTo>
                    <a:pt x="10612" y="41239"/>
                    <a:pt x="11678" y="43246"/>
                    <a:pt x="12791" y="45221"/>
                  </a:cubicBezTo>
                  <a:cubicBezTo>
                    <a:pt x="13919" y="47180"/>
                    <a:pt x="15079" y="49124"/>
                    <a:pt x="16302" y="51036"/>
                  </a:cubicBezTo>
                  <a:lnTo>
                    <a:pt x="16412" y="50973"/>
                  </a:lnTo>
                  <a:cubicBezTo>
                    <a:pt x="15267" y="49014"/>
                    <a:pt x="14154" y="47055"/>
                    <a:pt x="13104" y="45048"/>
                  </a:cubicBezTo>
                  <a:cubicBezTo>
                    <a:pt x="12023" y="43058"/>
                    <a:pt x="10988" y="41051"/>
                    <a:pt x="10016" y="39014"/>
                  </a:cubicBezTo>
                  <a:cubicBezTo>
                    <a:pt x="9045" y="36976"/>
                    <a:pt x="8104" y="34923"/>
                    <a:pt x="7226" y="32838"/>
                  </a:cubicBezTo>
                  <a:cubicBezTo>
                    <a:pt x="6349" y="30753"/>
                    <a:pt x="5534" y="28653"/>
                    <a:pt x="4781" y="26521"/>
                  </a:cubicBezTo>
                  <a:cubicBezTo>
                    <a:pt x="4029" y="24405"/>
                    <a:pt x="3339" y="22242"/>
                    <a:pt x="2744" y="20079"/>
                  </a:cubicBezTo>
                  <a:cubicBezTo>
                    <a:pt x="2132" y="17900"/>
                    <a:pt x="1631" y="15706"/>
                    <a:pt x="1207" y="13480"/>
                  </a:cubicBezTo>
                  <a:cubicBezTo>
                    <a:pt x="800" y="11270"/>
                    <a:pt x="486" y="9029"/>
                    <a:pt x="345" y="6772"/>
                  </a:cubicBezTo>
                  <a:cubicBezTo>
                    <a:pt x="267" y="5643"/>
                    <a:pt x="220" y="4514"/>
                    <a:pt x="236" y="3386"/>
                  </a:cubicBezTo>
                  <a:cubicBezTo>
                    <a:pt x="236" y="2822"/>
                    <a:pt x="251" y="2257"/>
                    <a:pt x="298" y="1709"/>
                  </a:cubicBezTo>
                  <a:cubicBezTo>
                    <a:pt x="330" y="1145"/>
                    <a:pt x="377" y="580"/>
                    <a:pt x="471" y="16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67;p63">
              <a:extLst>
                <a:ext uri="{FF2B5EF4-FFF2-40B4-BE49-F238E27FC236}">
                  <a16:creationId xmlns:a16="http://schemas.microsoft.com/office/drawing/2014/main" id="{03AD3D3B-4AF2-DBC0-E529-0C7942961B16}"/>
                </a:ext>
              </a:extLst>
            </p:cNvPr>
            <p:cNvSpPr/>
            <p:nvPr/>
          </p:nvSpPr>
          <p:spPr>
            <a:xfrm>
              <a:off x="1673375" y="2774600"/>
              <a:ext cx="85075" cy="217525"/>
            </a:xfrm>
            <a:custGeom>
              <a:avLst/>
              <a:gdLst/>
              <a:ahLst/>
              <a:cxnLst/>
              <a:rect l="l" t="t" r="r" b="b"/>
              <a:pathLst>
                <a:path w="3403" h="8701" extrusionOk="0">
                  <a:moveTo>
                    <a:pt x="2634" y="1"/>
                  </a:moveTo>
                  <a:lnTo>
                    <a:pt x="2524" y="17"/>
                  </a:lnTo>
                  <a:cubicBezTo>
                    <a:pt x="2524" y="455"/>
                    <a:pt x="2477" y="894"/>
                    <a:pt x="2352" y="1302"/>
                  </a:cubicBezTo>
                  <a:cubicBezTo>
                    <a:pt x="2227" y="1725"/>
                    <a:pt x="2038" y="2101"/>
                    <a:pt x="1756" y="2383"/>
                  </a:cubicBezTo>
                  <a:cubicBezTo>
                    <a:pt x="1694" y="2462"/>
                    <a:pt x="1615" y="2524"/>
                    <a:pt x="1537" y="2587"/>
                  </a:cubicBezTo>
                  <a:cubicBezTo>
                    <a:pt x="1490" y="2618"/>
                    <a:pt x="1474" y="2634"/>
                    <a:pt x="1411" y="2666"/>
                  </a:cubicBezTo>
                  <a:cubicBezTo>
                    <a:pt x="1349" y="2713"/>
                    <a:pt x="1317" y="2760"/>
                    <a:pt x="1270" y="2791"/>
                  </a:cubicBezTo>
                  <a:cubicBezTo>
                    <a:pt x="1082" y="2948"/>
                    <a:pt x="910" y="3120"/>
                    <a:pt x="769" y="3308"/>
                  </a:cubicBezTo>
                  <a:cubicBezTo>
                    <a:pt x="471" y="3684"/>
                    <a:pt x="236" y="4123"/>
                    <a:pt x="110" y="4609"/>
                  </a:cubicBezTo>
                  <a:cubicBezTo>
                    <a:pt x="1" y="5095"/>
                    <a:pt x="48" y="5628"/>
                    <a:pt x="236" y="6083"/>
                  </a:cubicBezTo>
                  <a:cubicBezTo>
                    <a:pt x="424" y="6553"/>
                    <a:pt x="706" y="6945"/>
                    <a:pt x="1051" y="7274"/>
                  </a:cubicBezTo>
                  <a:cubicBezTo>
                    <a:pt x="1725" y="7932"/>
                    <a:pt x="2540" y="8371"/>
                    <a:pt x="3371" y="8700"/>
                  </a:cubicBezTo>
                  <a:lnTo>
                    <a:pt x="3402" y="8653"/>
                  </a:lnTo>
                  <a:cubicBezTo>
                    <a:pt x="2665" y="8136"/>
                    <a:pt x="1929" y="7619"/>
                    <a:pt x="1380" y="6960"/>
                  </a:cubicBezTo>
                  <a:cubicBezTo>
                    <a:pt x="1098" y="6647"/>
                    <a:pt x="863" y="6286"/>
                    <a:pt x="737" y="5910"/>
                  </a:cubicBezTo>
                  <a:cubicBezTo>
                    <a:pt x="596" y="5518"/>
                    <a:pt x="581" y="5126"/>
                    <a:pt x="675" y="4735"/>
                  </a:cubicBezTo>
                  <a:cubicBezTo>
                    <a:pt x="753" y="4343"/>
                    <a:pt x="957" y="3982"/>
                    <a:pt x="1192" y="3653"/>
                  </a:cubicBezTo>
                  <a:cubicBezTo>
                    <a:pt x="1317" y="3481"/>
                    <a:pt x="1458" y="3324"/>
                    <a:pt x="1615" y="3183"/>
                  </a:cubicBezTo>
                  <a:cubicBezTo>
                    <a:pt x="1647" y="3151"/>
                    <a:pt x="1694" y="3104"/>
                    <a:pt x="1709" y="3089"/>
                  </a:cubicBezTo>
                  <a:cubicBezTo>
                    <a:pt x="1756" y="3057"/>
                    <a:pt x="1819" y="3010"/>
                    <a:pt x="1866" y="2963"/>
                  </a:cubicBezTo>
                  <a:cubicBezTo>
                    <a:pt x="1960" y="2885"/>
                    <a:pt x="2038" y="2791"/>
                    <a:pt x="2117" y="2697"/>
                  </a:cubicBezTo>
                  <a:cubicBezTo>
                    <a:pt x="2446" y="2321"/>
                    <a:pt x="2603" y="1850"/>
                    <a:pt x="2681" y="1380"/>
                  </a:cubicBezTo>
                  <a:cubicBezTo>
                    <a:pt x="2744" y="910"/>
                    <a:pt x="2744" y="455"/>
                    <a:pt x="26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68;p63">
              <a:extLst>
                <a:ext uri="{FF2B5EF4-FFF2-40B4-BE49-F238E27FC236}">
                  <a16:creationId xmlns:a16="http://schemas.microsoft.com/office/drawing/2014/main" id="{71578ED8-D3B3-C4B5-CB07-ED53DB47BA7A}"/>
                </a:ext>
              </a:extLst>
            </p:cNvPr>
            <p:cNvSpPr/>
            <p:nvPr/>
          </p:nvSpPr>
          <p:spPr>
            <a:xfrm>
              <a:off x="1698450" y="2987775"/>
              <a:ext cx="228875" cy="326850"/>
            </a:xfrm>
            <a:custGeom>
              <a:avLst/>
              <a:gdLst/>
              <a:ahLst/>
              <a:cxnLst/>
              <a:rect l="l" t="t" r="r" b="b"/>
              <a:pathLst>
                <a:path w="9155" h="13074" extrusionOk="0">
                  <a:moveTo>
                    <a:pt x="2274" y="1"/>
                  </a:moveTo>
                  <a:cubicBezTo>
                    <a:pt x="2054" y="16"/>
                    <a:pt x="1835" y="63"/>
                    <a:pt x="1615" y="142"/>
                  </a:cubicBezTo>
                  <a:cubicBezTo>
                    <a:pt x="1176" y="283"/>
                    <a:pt x="785" y="596"/>
                    <a:pt x="534" y="988"/>
                  </a:cubicBezTo>
                  <a:cubicBezTo>
                    <a:pt x="283" y="1380"/>
                    <a:pt x="158" y="1819"/>
                    <a:pt x="79" y="2242"/>
                  </a:cubicBezTo>
                  <a:cubicBezTo>
                    <a:pt x="17" y="2665"/>
                    <a:pt x="1" y="3104"/>
                    <a:pt x="17" y="3527"/>
                  </a:cubicBezTo>
                  <a:lnTo>
                    <a:pt x="17" y="3543"/>
                  </a:lnTo>
                  <a:cubicBezTo>
                    <a:pt x="48" y="3716"/>
                    <a:pt x="79" y="3841"/>
                    <a:pt x="126" y="3982"/>
                  </a:cubicBezTo>
                  <a:cubicBezTo>
                    <a:pt x="173" y="4107"/>
                    <a:pt x="220" y="4248"/>
                    <a:pt x="283" y="4374"/>
                  </a:cubicBezTo>
                  <a:cubicBezTo>
                    <a:pt x="393" y="4640"/>
                    <a:pt x="534" y="4875"/>
                    <a:pt x="706" y="5111"/>
                  </a:cubicBezTo>
                  <a:cubicBezTo>
                    <a:pt x="1051" y="5565"/>
                    <a:pt x="1490" y="5941"/>
                    <a:pt x="1976" y="6223"/>
                  </a:cubicBezTo>
                  <a:cubicBezTo>
                    <a:pt x="2101" y="6286"/>
                    <a:pt x="2227" y="6349"/>
                    <a:pt x="2352" y="6412"/>
                  </a:cubicBezTo>
                  <a:cubicBezTo>
                    <a:pt x="2493" y="6459"/>
                    <a:pt x="2587" y="6506"/>
                    <a:pt x="2713" y="6553"/>
                  </a:cubicBezTo>
                  <a:cubicBezTo>
                    <a:pt x="2932" y="6662"/>
                    <a:pt x="3151" y="6788"/>
                    <a:pt x="3355" y="6929"/>
                  </a:cubicBezTo>
                  <a:cubicBezTo>
                    <a:pt x="3559" y="7070"/>
                    <a:pt x="3747" y="7227"/>
                    <a:pt x="3857" y="7399"/>
                  </a:cubicBezTo>
                  <a:cubicBezTo>
                    <a:pt x="3920" y="7477"/>
                    <a:pt x="3967" y="7571"/>
                    <a:pt x="3967" y="7650"/>
                  </a:cubicBezTo>
                  <a:cubicBezTo>
                    <a:pt x="3981" y="7722"/>
                    <a:pt x="3969" y="7793"/>
                    <a:pt x="3943" y="7865"/>
                  </a:cubicBezTo>
                  <a:lnTo>
                    <a:pt x="3943" y="7865"/>
                  </a:lnTo>
                  <a:cubicBezTo>
                    <a:pt x="3622" y="8233"/>
                    <a:pt x="3317" y="8616"/>
                    <a:pt x="3026" y="9013"/>
                  </a:cubicBezTo>
                  <a:cubicBezTo>
                    <a:pt x="2744" y="9405"/>
                    <a:pt x="2477" y="9829"/>
                    <a:pt x="2227" y="10252"/>
                  </a:cubicBezTo>
                  <a:cubicBezTo>
                    <a:pt x="1976" y="10691"/>
                    <a:pt x="1756" y="11129"/>
                    <a:pt x="1584" y="11600"/>
                  </a:cubicBezTo>
                  <a:cubicBezTo>
                    <a:pt x="1412" y="12070"/>
                    <a:pt x="1286" y="12572"/>
                    <a:pt x="1286" y="13073"/>
                  </a:cubicBezTo>
                  <a:lnTo>
                    <a:pt x="1396" y="13073"/>
                  </a:lnTo>
                  <a:cubicBezTo>
                    <a:pt x="1427" y="12838"/>
                    <a:pt x="1474" y="12603"/>
                    <a:pt x="1553" y="12368"/>
                  </a:cubicBezTo>
                  <a:cubicBezTo>
                    <a:pt x="1615" y="12133"/>
                    <a:pt x="1709" y="11913"/>
                    <a:pt x="1803" y="11694"/>
                  </a:cubicBezTo>
                  <a:cubicBezTo>
                    <a:pt x="2007" y="11255"/>
                    <a:pt x="2242" y="10832"/>
                    <a:pt x="2509" y="10440"/>
                  </a:cubicBezTo>
                  <a:cubicBezTo>
                    <a:pt x="2775" y="10032"/>
                    <a:pt x="3057" y="9640"/>
                    <a:pt x="3371" y="9264"/>
                  </a:cubicBezTo>
                  <a:cubicBezTo>
                    <a:pt x="3669" y="8888"/>
                    <a:pt x="3982" y="8512"/>
                    <a:pt x="4311" y="8167"/>
                  </a:cubicBezTo>
                  <a:lnTo>
                    <a:pt x="4327" y="8151"/>
                  </a:lnTo>
                  <a:lnTo>
                    <a:pt x="4343" y="8120"/>
                  </a:lnTo>
                  <a:cubicBezTo>
                    <a:pt x="4437" y="7963"/>
                    <a:pt x="4484" y="7775"/>
                    <a:pt x="4452" y="7603"/>
                  </a:cubicBezTo>
                  <a:cubicBezTo>
                    <a:pt x="4437" y="7415"/>
                    <a:pt x="4374" y="7258"/>
                    <a:pt x="4280" y="7117"/>
                  </a:cubicBezTo>
                  <a:cubicBezTo>
                    <a:pt x="4108" y="6850"/>
                    <a:pt x="3888" y="6662"/>
                    <a:pt x="3653" y="6506"/>
                  </a:cubicBezTo>
                  <a:cubicBezTo>
                    <a:pt x="3418" y="6333"/>
                    <a:pt x="3183" y="6208"/>
                    <a:pt x="2948" y="6082"/>
                  </a:cubicBezTo>
                  <a:cubicBezTo>
                    <a:pt x="2822" y="6020"/>
                    <a:pt x="2681" y="5957"/>
                    <a:pt x="2572" y="5910"/>
                  </a:cubicBezTo>
                  <a:cubicBezTo>
                    <a:pt x="2462" y="5863"/>
                    <a:pt x="2352" y="5800"/>
                    <a:pt x="2242" y="5738"/>
                  </a:cubicBezTo>
                  <a:cubicBezTo>
                    <a:pt x="1819" y="5487"/>
                    <a:pt x="1443" y="5173"/>
                    <a:pt x="1161" y="4766"/>
                  </a:cubicBezTo>
                  <a:cubicBezTo>
                    <a:pt x="1020" y="4578"/>
                    <a:pt x="894" y="4358"/>
                    <a:pt x="800" y="4139"/>
                  </a:cubicBezTo>
                  <a:cubicBezTo>
                    <a:pt x="753" y="4029"/>
                    <a:pt x="706" y="3919"/>
                    <a:pt x="659" y="3810"/>
                  </a:cubicBezTo>
                  <a:cubicBezTo>
                    <a:pt x="628" y="3700"/>
                    <a:pt x="597" y="3559"/>
                    <a:pt x="581" y="3465"/>
                  </a:cubicBezTo>
                  <a:lnTo>
                    <a:pt x="581" y="3496"/>
                  </a:lnTo>
                  <a:cubicBezTo>
                    <a:pt x="565" y="3104"/>
                    <a:pt x="565" y="2697"/>
                    <a:pt x="628" y="2321"/>
                  </a:cubicBezTo>
                  <a:cubicBezTo>
                    <a:pt x="691" y="1944"/>
                    <a:pt x="800" y="1584"/>
                    <a:pt x="988" y="1270"/>
                  </a:cubicBezTo>
                  <a:cubicBezTo>
                    <a:pt x="1176" y="973"/>
                    <a:pt x="1443" y="737"/>
                    <a:pt x="1788" y="612"/>
                  </a:cubicBezTo>
                  <a:cubicBezTo>
                    <a:pt x="1945" y="549"/>
                    <a:pt x="2133" y="502"/>
                    <a:pt x="2305" y="487"/>
                  </a:cubicBezTo>
                  <a:lnTo>
                    <a:pt x="2587" y="487"/>
                  </a:lnTo>
                  <a:cubicBezTo>
                    <a:pt x="2644" y="487"/>
                    <a:pt x="2701" y="492"/>
                    <a:pt x="2755" y="500"/>
                  </a:cubicBezTo>
                  <a:lnTo>
                    <a:pt x="2755" y="500"/>
                  </a:lnTo>
                  <a:cubicBezTo>
                    <a:pt x="2792" y="548"/>
                    <a:pt x="2833" y="585"/>
                    <a:pt x="2869" y="612"/>
                  </a:cubicBezTo>
                  <a:cubicBezTo>
                    <a:pt x="2932" y="675"/>
                    <a:pt x="2995" y="722"/>
                    <a:pt x="3073" y="769"/>
                  </a:cubicBezTo>
                  <a:cubicBezTo>
                    <a:pt x="3198" y="847"/>
                    <a:pt x="3340" y="894"/>
                    <a:pt x="3481" y="941"/>
                  </a:cubicBezTo>
                  <a:cubicBezTo>
                    <a:pt x="3747" y="1035"/>
                    <a:pt x="4014" y="1098"/>
                    <a:pt x="4280" y="1161"/>
                  </a:cubicBezTo>
                  <a:cubicBezTo>
                    <a:pt x="4829" y="1270"/>
                    <a:pt x="5362" y="1333"/>
                    <a:pt x="5910" y="1380"/>
                  </a:cubicBezTo>
                  <a:cubicBezTo>
                    <a:pt x="6443" y="1427"/>
                    <a:pt x="6992" y="1458"/>
                    <a:pt x="7525" y="1474"/>
                  </a:cubicBezTo>
                  <a:cubicBezTo>
                    <a:pt x="8073" y="1505"/>
                    <a:pt x="8606" y="1505"/>
                    <a:pt x="9155" y="1505"/>
                  </a:cubicBezTo>
                  <a:lnTo>
                    <a:pt x="9155" y="1443"/>
                  </a:lnTo>
                  <a:cubicBezTo>
                    <a:pt x="8888" y="1411"/>
                    <a:pt x="8622" y="1396"/>
                    <a:pt x="8355" y="1364"/>
                  </a:cubicBezTo>
                  <a:cubicBezTo>
                    <a:pt x="8089" y="1333"/>
                    <a:pt x="7807" y="1317"/>
                    <a:pt x="7540" y="1286"/>
                  </a:cubicBezTo>
                  <a:cubicBezTo>
                    <a:pt x="7007" y="1223"/>
                    <a:pt x="6474" y="1145"/>
                    <a:pt x="5941" y="1067"/>
                  </a:cubicBezTo>
                  <a:cubicBezTo>
                    <a:pt x="5424" y="988"/>
                    <a:pt x="4891" y="894"/>
                    <a:pt x="4374" y="769"/>
                  </a:cubicBezTo>
                  <a:cubicBezTo>
                    <a:pt x="4123" y="706"/>
                    <a:pt x="3872" y="628"/>
                    <a:pt x="3622" y="534"/>
                  </a:cubicBezTo>
                  <a:cubicBezTo>
                    <a:pt x="3512" y="487"/>
                    <a:pt x="3402" y="440"/>
                    <a:pt x="3308" y="377"/>
                  </a:cubicBezTo>
                  <a:cubicBezTo>
                    <a:pt x="3214" y="314"/>
                    <a:pt x="3136" y="236"/>
                    <a:pt x="3120" y="204"/>
                  </a:cubicBezTo>
                  <a:lnTo>
                    <a:pt x="3104" y="95"/>
                  </a:lnTo>
                  <a:lnTo>
                    <a:pt x="2963" y="63"/>
                  </a:lnTo>
                  <a:cubicBezTo>
                    <a:pt x="2838" y="32"/>
                    <a:pt x="2728" y="16"/>
                    <a:pt x="26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69;p63">
              <a:extLst>
                <a:ext uri="{FF2B5EF4-FFF2-40B4-BE49-F238E27FC236}">
                  <a16:creationId xmlns:a16="http://schemas.microsoft.com/office/drawing/2014/main" id="{20524D16-A634-DA85-B90D-5B85D9ED141B}"/>
                </a:ext>
              </a:extLst>
            </p:cNvPr>
            <p:cNvSpPr/>
            <p:nvPr/>
          </p:nvSpPr>
          <p:spPr>
            <a:xfrm>
              <a:off x="1717650" y="3130800"/>
              <a:ext cx="1127800" cy="416975"/>
            </a:xfrm>
            <a:custGeom>
              <a:avLst/>
              <a:gdLst/>
              <a:ahLst/>
              <a:cxnLst/>
              <a:rect l="l" t="t" r="r" b="b"/>
              <a:pathLst>
                <a:path w="45112" h="16679" extrusionOk="0">
                  <a:moveTo>
                    <a:pt x="44861" y="1"/>
                  </a:moveTo>
                  <a:cubicBezTo>
                    <a:pt x="44547" y="4217"/>
                    <a:pt x="42134" y="7885"/>
                    <a:pt x="37854" y="10628"/>
                  </a:cubicBezTo>
                  <a:cubicBezTo>
                    <a:pt x="33152" y="13638"/>
                    <a:pt x="26334" y="15534"/>
                    <a:pt x="17619" y="16255"/>
                  </a:cubicBezTo>
                  <a:cubicBezTo>
                    <a:pt x="16357" y="16359"/>
                    <a:pt x="15157" y="16410"/>
                    <a:pt x="14019" y="16410"/>
                  </a:cubicBezTo>
                  <a:cubicBezTo>
                    <a:pt x="8613" y="16410"/>
                    <a:pt x="4642" y="15248"/>
                    <a:pt x="2415" y="12995"/>
                  </a:cubicBezTo>
                  <a:cubicBezTo>
                    <a:pt x="283" y="10832"/>
                    <a:pt x="503" y="8371"/>
                    <a:pt x="503" y="8340"/>
                  </a:cubicBezTo>
                  <a:lnTo>
                    <a:pt x="236" y="8324"/>
                  </a:lnTo>
                  <a:lnTo>
                    <a:pt x="236" y="8324"/>
                  </a:lnTo>
                  <a:cubicBezTo>
                    <a:pt x="236" y="8418"/>
                    <a:pt x="1" y="10910"/>
                    <a:pt x="2227" y="13183"/>
                  </a:cubicBezTo>
                  <a:cubicBezTo>
                    <a:pt x="4515" y="15503"/>
                    <a:pt x="8434" y="16678"/>
                    <a:pt x="13904" y="16678"/>
                  </a:cubicBezTo>
                  <a:cubicBezTo>
                    <a:pt x="15080" y="16678"/>
                    <a:pt x="16334" y="16631"/>
                    <a:pt x="17650" y="16522"/>
                  </a:cubicBezTo>
                  <a:cubicBezTo>
                    <a:pt x="26397" y="15801"/>
                    <a:pt x="33246" y="13888"/>
                    <a:pt x="37996" y="10847"/>
                  </a:cubicBezTo>
                  <a:cubicBezTo>
                    <a:pt x="42337" y="8057"/>
                    <a:pt x="44814" y="4311"/>
                    <a:pt x="45112" y="17"/>
                  </a:cubicBezTo>
                  <a:lnTo>
                    <a:pt x="4486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70;p63">
              <a:extLst>
                <a:ext uri="{FF2B5EF4-FFF2-40B4-BE49-F238E27FC236}">
                  <a16:creationId xmlns:a16="http://schemas.microsoft.com/office/drawing/2014/main" id="{3DE55A4A-E1FE-2A0E-89E2-C4BAAC20FBD7}"/>
                </a:ext>
              </a:extLst>
            </p:cNvPr>
            <p:cNvSpPr/>
            <p:nvPr/>
          </p:nvSpPr>
          <p:spPr>
            <a:xfrm rot="-839590">
              <a:off x="1608637" y="2217158"/>
              <a:ext cx="286843" cy="444389"/>
            </a:xfrm>
            <a:custGeom>
              <a:avLst/>
              <a:gdLst/>
              <a:ahLst/>
              <a:cxnLst/>
              <a:rect l="l" t="t" r="r" b="b"/>
              <a:pathLst>
                <a:path w="11474" h="17776" extrusionOk="0">
                  <a:moveTo>
                    <a:pt x="11254" y="1"/>
                  </a:moveTo>
                  <a:cubicBezTo>
                    <a:pt x="8966" y="3731"/>
                    <a:pt x="6427" y="6693"/>
                    <a:pt x="4389" y="9060"/>
                  </a:cubicBezTo>
                  <a:cubicBezTo>
                    <a:pt x="3057" y="10612"/>
                    <a:pt x="2007" y="11835"/>
                    <a:pt x="1442" y="12806"/>
                  </a:cubicBezTo>
                  <a:cubicBezTo>
                    <a:pt x="0" y="15267"/>
                    <a:pt x="3041" y="17744"/>
                    <a:pt x="3072" y="17775"/>
                  </a:cubicBezTo>
                  <a:lnTo>
                    <a:pt x="3245" y="17571"/>
                  </a:lnTo>
                  <a:cubicBezTo>
                    <a:pt x="3213" y="17540"/>
                    <a:pt x="345" y="15205"/>
                    <a:pt x="1677" y="12932"/>
                  </a:cubicBezTo>
                  <a:cubicBezTo>
                    <a:pt x="2226" y="11991"/>
                    <a:pt x="3260" y="10769"/>
                    <a:pt x="4593" y="9233"/>
                  </a:cubicBezTo>
                  <a:cubicBezTo>
                    <a:pt x="6630" y="6850"/>
                    <a:pt x="9185" y="3888"/>
                    <a:pt x="11474" y="126"/>
                  </a:cubicBezTo>
                  <a:lnTo>
                    <a:pt x="1125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71;p63">
              <a:extLst>
                <a:ext uri="{FF2B5EF4-FFF2-40B4-BE49-F238E27FC236}">
                  <a16:creationId xmlns:a16="http://schemas.microsoft.com/office/drawing/2014/main" id="{727164CA-8F7E-35E0-C600-69F8CF620CE0}"/>
                </a:ext>
              </a:extLst>
            </p:cNvPr>
            <p:cNvSpPr/>
            <p:nvPr/>
          </p:nvSpPr>
          <p:spPr>
            <a:xfrm rot="715001">
              <a:off x="1975482" y="1489284"/>
              <a:ext cx="484775" cy="594106"/>
            </a:xfrm>
            <a:custGeom>
              <a:avLst/>
              <a:gdLst/>
              <a:ahLst/>
              <a:cxnLst/>
              <a:rect l="l" t="t" r="r" b="b"/>
              <a:pathLst>
                <a:path w="19390" h="23763" extrusionOk="0">
                  <a:moveTo>
                    <a:pt x="19295" y="0"/>
                  </a:moveTo>
                  <a:cubicBezTo>
                    <a:pt x="11427" y="2586"/>
                    <a:pt x="6599" y="8903"/>
                    <a:pt x="3934" y="13731"/>
                  </a:cubicBezTo>
                  <a:cubicBezTo>
                    <a:pt x="1050" y="18966"/>
                    <a:pt x="0" y="23653"/>
                    <a:pt x="0" y="23700"/>
                  </a:cubicBezTo>
                  <a:lnTo>
                    <a:pt x="251" y="23762"/>
                  </a:lnTo>
                  <a:cubicBezTo>
                    <a:pt x="298" y="23574"/>
                    <a:pt x="4452" y="5157"/>
                    <a:pt x="19389" y="251"/>
                  </a:cubicBezTo>
                  <a:lnTo>
                    <a:pt x="192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72;p63">
              <a:extLst>
                <a:ext uri="{FF2B5EF4-FFF2-40B4-BE49-F238E27FC236}">
                  <a16:creationId xmlns:a16="http://schemas.microsoft.com/office/drawing/2014/main" id="{D7C73A02-25D2-8629-516D-54908E8BF4ED}"/>
                </a:ext>
              </a:extLst>
            </p:cNvPr>
            <p:cNvSpPr/>
            <p:nvPr/>
          </p:nvSpPr>
          <p:spPr>
            <a:xfrm>
              <a:off x="2568000" y="3447425"/>
              <a:ext cx="240625" cy="704600"/>
            </a:xfrm>
            <a:custGeom>
              <a:avLst/>
              <a:gdLst/>
              <a:ahLst/>
              <a:cxnLst/>
              <a:rect l="l" t="t" r="r" b="b"/>
              <a:pathLst>
                <a:path w="9625" h="28184" extrusionOk="0">
                  <a:moveTo>
                    <a:pt x="220" y="1"/>
                  </a:moveTo>
                  <a:lnTo>
                    <a:pt x="0" y="142"/>
                  </a:lnTo>
                  <a:cubicBezTo>
                    <a:pt x="94" y="283"/>
                    <a:pt x="9358" y="15017"/>
                    <a:pt x="9311" y="28183"/>
                  </a:cubicBezTo>
                  <a:lnTo>
                    <a:pt x="9562" y="28183"/>
                  </a:lnTo>
                  <a:cubicBezTo>
                    <a:pt x="9624" y="14954"/>
                    <a:pt x="314" y="142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Google Shape;673;p63">
            <a:extLst>
              <a:ext uri="{FF2B5EF4-FFF2-40B4-BE49-F238E27FC236}">
                <a16:creationId xmlns:a16="http://schemas.microsoft.com/office/drawing/2014/main" id="{8EE8F68F-AA2B-C394-3471-DF83F87DFE36}"/>
              </a:ext>
            </a:extLst>
          </p:cNvPr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-4516157">
            <a:off x="-35621" y="585476"/>
            <a:ext cx="2506140" cy="250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674;p63">
            <a:extLst>
              <a:ext uri="{FF2B5EF4-FFF2-40B4-BE49-F238E27FC236}">
                <a16:creationId xmlns:a16="http://schemas.microsoft.com/office/drawing/2014/main" id="{D5FAE009-59F5-E15E-E7CC-F2C94F68E7DA}"/>
              </a:ext>
            </a:extLst>
          </p:cNvPr>
          <p:cNvPicPr preferRelativeResize="0"/>
          <p:nvPr/>
        </p:nvPicPr>
        <p:blipFill rotWithShape="1">
          <a:blip r:embed="rId5">
            <a:alphaModFix amt="75000"/>
          </a:blip>
          <a:srcRect/>
          <a:stretch/>
        </p:blipFill>
        <p:spPr>
          <a:xfrm rot="-487108">
            <a:off x="770444" y="3472066"/>
            <a:ext cx="413344" cy="41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675;p63">
            <a:extLst>
              <a:ext uri="{FF2B5EF4-FFF2-40B4-BE49-F238E27FC236}">
                <a16:creationId xmlns:a16="http://schemas.microsoft.com/office/drawing/2014/main" id="{3383221A-B243-97C6-F50C-1DA0D99D81A4}"/>
              </a:ext>
            </a:extLst>
          </p:cNvPr>
          <p:cNvPicPr preferRelativeResize="0"/>
          <p:nvPr/>
        </p:nvPicPr>
        <p:blipFill rotWithShape="1">
          <a:blip r:embed="rId6">
            <a:alphaModFix amt="84000"/>
          </a:blip>
          <a:srcRect/>
          <a:stretch/>
        </p:blipFill>
        <p:spPr>
          <a:xfrm rot="-487123">
            <a:off x="132463" y="2304486"/>
            <a:ext cx="1283301" cy="128330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29;p84">
            <a:extLst>
              <a:ext uri="{FF2B5EF4-FFF2-40B4-BE49-F238E27FC236}">
                <a16:creationId xmlns:a16="http://schemas.microsoft.com/office/drawing/2014/main" id="{4A78CDE6-7F33-23B8-191A-D15212FA91E2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M Serif Text"/>
              <a:buNone/>
              <a:defRPr sz="4500" b="1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Evaluacija AM</a:t>
            </a:r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140366E0-0F0B-01F3-D87E-0A64FF45C909}"/>
              </a:ext>
            </a:extLst>
          </p:cNvPr>
          <p:cNvSpPr/>
          <p:nvPr/>
        </p:nvSpPr>
        <p:spPr>
          <a:xfrm>
            <a:off x="3220137" y="1665402"/>
            <a:ext cx="5384672" cy="572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90ACD6B5-38F2-D2FA-F36E-8FBC5CADF65B}"/>
              </a:ext>
            </a:extLst>
          </p:cNvPr>
          <p:cNvSpPr txBox="1"/>
          <p:nvPr/>
        </p:nvSpPr>
        <p:spPr>
          <a:xfrm>
            <a:off x="3220137" y="1740770"/>
            <a:ext cx="506767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>
                <a:solidFill>
                  <a:schemeClr val="accent1"/>
                </a:solidFill>
                <a:latin typeface="DM Serif Text" pitchFamily="2" charset="0"/>
              </a:rPr>
              <a:t>Nikad izazivamo AM direktno!</a:t>
            </a:r>
            <a:endParaRPr lang="en-US" sz="2300" dirty="0">
              <a:solidFill>
                <a:schemeClr val="accent1"/>
              </a:solidFill>
              <a:latin typeface="DM Serif Text" pitchFamily="2" charset="0"/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6DEC6E53-2386-358B-1440-340A88457BB8}"/>
              </a:ext>
            </a:extLst>
          </p:cNvPr>
          <p:cNvSpPr txBox="1"/>
          <p:nvPr/>
        </p:nvSpPr>
        <p:spPr>
          <a:xfrm>
            <a:off x="3095753" y="2482277"/>
            <a:ext cx="58363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300" dirty="0">
                <a:latin typeface="DM Serif Text" pitchFamily="2" charset="0"/>
              </a:rPr>
              <a:t>može se narušiti odnos između K i 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300" dirty="0">
                <a:latin typeface="DM Serif Text" pitchFamily="2" charset="0"/>
              </a:rPr>
              <a:t>ne znamo do koje je mjere AM iskrivljena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300" dirty="0">
                <a:latin typeface="DM Serif Text" pitchFamily="2" charset="0"/>
              </a:rPr>
              <a:t>K se može osjećati neuvaženo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latin typeface="DM Serif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1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70"/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 rot="-487117">
            <a:off x="4460393" y="1364606"/>
            <a:ext cx="223202" cy="223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663;p63">
            <a:extLst>
              <a:ext uri="{FF2B5EF4-FFF2-40B4-BE49-F238E27FC236}">
                <a16:creationId xmlns:a16="http://schemas.microsoft.com/office/drawing/2014/main" id="{3D5226AE-D40F-CE0F-62A7-472BBB2042F2}"/>
              </a:ext>
            </a:extLst>
          </p:cNvPr>
          <p:cNvGrpSpPr/>
          <p:nvPr/>
        </p:nvGrpSpPr>
        <p:grpSpPr>
          <a:xfrm flipH="1">
            <a:off x="48267" y="1347692"/>
            <a:ext cx="3047485" cy="4814387"/>
            <a:chOff x="1559166" y="1445635"/>
            <a:chExt cx="2474009" cy="3908417"/>
          </a:xfrm>
        </p:grpSpPr>
        <p:sp>
          <p:nvSpPr>
            <p:cNvPr id="9" name="Google Shape;664;p63">
              <a:extLst>
                <a:ext uri="{FF2B5EF4-FFF2-40B4-BE49-F238E27FC236}">
                  <a16:creationId xmlns:a16="http://schemas.microsoft.com/office/drawing/2014/main" id="{72476119-36FB-EBFE-B886-17770112D44B}"/>
                </a:ext>
              </a:extLst>
            </p:cNvPr>
            <p:cNvSpPr/>
            <p:nvPr/>
          </p:nvSpPr>
          <p:spPr>
            <a:xfrm>
              <a:off x="2691425" y="4288177"/>
              <a:ext cx="375025" cy="650500"/>
            </a:xfrm>
            <a:custGeom>
              <a:avLst/>
              <a:gdLst/>
              <a:ahLst/>
              <a:cxnLst/>
              <a:rect l="l" t="t" r="r" b="b"/>
              <a:pathLst>
                <a:path w="15001" h="26020" extrusionOk="0">
                  <a:moveTo>
                    <a:pt x="14970" y="1"/>
                  </a:moveTo>
                  <a:cubicBezTo>
                    <a:pt x="12807" y="1443"/>
                    <a:pt x="10863" y="3167"/>
                    <a:pt x="9076" y="5063"/>
                  </a:cubicBezTo>
                  <a:cubicBezTo>
                    <a:pt x="8183" y="6004"/>
                    <a:pt x="7336" y="6991"/>
                    <a:pt x="6537" y="8010"/>
                  </a:cubicBezTo>
                  <a:cubicBezTo>
                    <a:pt x="5753" y="9045"/>
                    <a:pt x="5016" y="10126"/>
                    <a:pt x="4327" y="11223"/>
                  </a:cubicBezTo>
                  <a:cubicBezTo>
                    <a:pt x="3668" y="12336"/>
                    <a:pt x="3041" y="13496"/>
                    <a:pt x="2509" y="14672"/>
                  </a:cubicBezTo>
                  <a:cubicBezTo>
                    <a:pt x="1976" y="15863"/>
                    <a:pt x="1505" y="17086"/>
                    <a:pt x="1129" y="18324"/>
                  </a:cubicBezTo>
                  <a:cubicBezTo>
                    <a:pt x="753" y="19578"/>
                    <a:pt x="471" y="20847"/>
                    <a:pt x="283" y="22133"/>
                  </a:cubicBezTo>
                  <a:cubicBezTo>
                    <a:pt x="95" y="23418"/>
                    <a:pt x="1" y="24719"/>
                    <a:pt x="16" y="26020"/>
                  </a:cubicBezTo>
                  <a:lnTo>
                    <a:pt x="126" y="26020"/>
                  </a:lnTo>
                  <a:cubicBezTo>
                    <a:pt x="142" y="25691"/>
                    <a:pt x="173" y="25377"/>
                    <a:pt x="204" y="25048"/>
                  </a:cubicBezTo>
                  <a:cubicBezTo>
                    <a:pt x="236" y="24735"/>
                    <a:pt x="267" y="24421"/>
                    <a:pt x="314" y="24092"/>
                  </a:cubicBezTo>
                  <a:cubicBezTo>
                    <a:pt x="393" y="23449"/>
                    <a:pt x="487" y="22822"/>
                    <a:pt x="612" y="22195"/>
                  </a:cubicBezTo>
                  <a:cubicBezTo>
                    <a:pt x="863" y="20926"/>
                    <a:pt x="1176" y="19688"/>
                    <a:pt x="1584" y="18481"/>
                  </a:cubicBezTo>
                  <a:cubicBezTo>
                    <a:pt x="1991" y="17258"/>
                    <a:pt x="2462" y="16067"/>
                    <a:pt x="3010" y="14907"/>
                  </a:cubicBezTo>
                  <a:cubicBezTo>
                    <a:pt x="3543" y="13747"/>
                    <a:pt x="4154" y="12618"/>
                    <a:pt x="4813" y="11521"/>
                  </a:cubicBezTo>
                  <a:cubicBezTo>
                    <a:pt x="5487" y="10424"/>
                    <a:pt x="6208" y="9374"/>
                    <a:pt x="6976" y="8339"/>
                  </a:cubicBezTo>
                  <a:cubicBezTo>
                    <a:pt x="7728" y="7305"/>
                    <a:pt x="8559" y="6317"/>
                    <a:pt x="9405" y="5361"/>
                  </a:cubicBezTo>
                  <a:cubicBezTo>
                    <a:pt x="10267" y="4405"/>
                    <a:pt x="11145" y="3480"/>
                    <a:pt x="12086" y="2587"/>
                  </a:cubicBezTo>
                  <a:cubicBezTo>
                    <a:pt x="13010" y="1693"/>
                    <a:pt x="13982" y="847"/>
                    <a:pt x="15001" y="48"/>
                  </a:cubicBezTo>
                  <a:lnTo>
                    <a:pt x="1497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5;p63">
              <a:extLst>
                <a:ext uri="{FF2B5EF4-FFF2-40B4-BE49-F238E27FC236}">
                  <a16:creationId xmlns:a16="http://schemas.microsoft.com/office/drawing/2014/main" id="{2BCC8D13-42E3-AB37-382E-DC8B6271C638}"/>
                </a:ext>
              </a:extLst>
            </p:cNvPr>
            <p:cNvSpPr/>
            <p:nvPr/>
          </p:nvSpPr>
          <p:spPr>
            <a:xfrm>
              <a:off x="2261950" y="4377127"/>
              <a:ext cx="541975" cy="976925"/>
            </a:xfrm>
            <a:custGeom>
              <a:avLst/>
              <a:gdLst/>
              <a:ahLst/>
              <a:cxnLst/>
              <a:rect l="l" t="t" r="r" b="b"/>
              <a:pathLst>
                <a:path w="21679" h="39077" extrusionOk="0">
                  <a:moveTo>
                    <a:pt x="21615" y="1"/>
                  </a:moveTo>
                  <a:cubicBezTo>
                    <a:pt x="20894" y="1740"/>
                    <a:pt x="20158" y="3465"/>
                    <a:pt x="19374" y="5173"/>
                  </a:cubicBezTo>
                  <a:cubicBezTo>
                    <a:pt x="18606" y="6882"/>
                    <a:pt x="17807" y="8590"/>
                    <a:pt x="16976" y="10267"/>
                  </a:cubicBezTo>
                  <a:cubicBezTo>
                    <a:pt x="16145" y="11960"/>
                    <a:pt x="15283" y="13622"/>
                    <a:pt x="14358" y="15252"/>
                  </a:cubicBezTo>
                  <a:cubicBezTo>
                    <a:pt x="13433" y="16882"/>
                    <a:pt x="12462" y="18481"/>
                    <a:pt x="11333" y="19954"/>
                  </a:cubicBezTo>
                  <a:cubicBezTo>
                    <a:pt x="11051" y="20330"/>
                    <a:pt x="10753" y="20691"/>
                    <a:pt x="10455" y="21020"/>
                  </a:cubicBezTo>
                  <a:cubicBezTo>
                    <a:pt x="10299" y="21192"/>
                    <a:pt x="10142" y="21365"/>
                    <a:pt x="9985" y="21537"/>
                  </a:cubicBezTo>
                  <a:cubicBezTo>
                    <a:pt x="9891" y="21616"/>
                    <a:pt x="9813" y="21694"/>
                    <a:pt x="9734" y="21772"/>
                  </a:cubicBezTo>
                  <a:cubicBezTo>
                    <a:pt x="9640" y="21851"/>
                    <a:pt x="9562" y="21929"/>
                    <a:pt x="9468" y="22023"/>
                  </a:cubicBezTo>
                  <a:cubicBezTo>
                    <a:pt x="8794" y="22681"/>
                    <a:pt x="8151" y="23371"/>
                    <a:pt x="7524" y="24092"/>
                  </a:cubicBezTo>
                  <a:cubicBezTo>
                    <a:pt x="6286" y="25518"/>
                    <a:pt x="5126" y="27023"/>
                    <a:pt x="4092" y="28606"/>
                  </a:cubicBezTo>
                  <a:cubicBezTo>
                    <a:pt x="3057" y="30189"/>
                    <a:pt x="2148" y="31851"/>
                    <a:pt x="1411" y="33591"/>
                  </a:cubicBezTo>
                  <a:cubicBezTo>
                    <a:pt x="1051" y="34468"/>
                    <a:pt x="753" y="35362"/>
                    <a:pt x="502" y="36287"/>
                  </a:cubicBezTo>
                  <a:cubicBezTo>
                    <a:pt x="251" y="37196"/>
                    <a:pt x="79" y="38136"/>
                    <a:pt x="1" y="39077"/>
                  </a:cubicBezTo>
                  <a:lnTo>
                    <a:pt x="110" y="39077"/>
                  </a:lnTo>
                  <a:cubicBezTo>
                    <a:pt x="377" y="37227"/>
                    <a:pt x="957" y="35425"/>
                    <a:pt x="1725" y="33732"/>
                  </a:cubicBezTo>
                  <a:cubicBezTo>
                    <a:pt x="2493" y="32023"/>
                    <a:pt x="3449" y="30409"/>
                    <a:pt x="4499" y="28857"/>
                  </a:cubicBezTo>
                  <a:cubicBezTo>
                    <a:pt x="5549" y="27321"/>
                    <a:pt x="6694" y="25848"/>
                    <a:pt x="7947" y="24453"/>
                  </a:cubicBezTo>
                  <a:cubicBezTo>
                    <a:pt x="8559" y="23747"/>
                    <a:pt x="9201" y="23073"/>
                    <a:pt x="9860" y="22415"/>
                  </a:cubicBezTo>
                  <a:cubicBezTo>
                    <a:pt x="9954" y="22337"/>
                    <a:pt x="10032" y="22258"/>
                    <a:pt x="10111" y="22180"/>
                  </a:cubicBezTo>
                  <a:cubicBezTo>
                    <a:pt x="10205" y="22101"/>
                    <a:pt x="10283" y="22007"/>
                    <a:pt x="10377" y="21929"/>
                  </a:cubicBezTo>
                  <a:cubicBezTo>
                    <a:pt x="10549" y="21757"/>
                    <a:pt x="10706" y="21584"/>
                    <a:pt x="10863" y="21412"/>
                  </a:cubicBezTo>
                  <a:cubicBezTo>
                    <a:pt x="11192" y="21051"/>
                    <a:pt x="11490" y="20675"/>
                    <a:pt x="11788" y="20299"/>
                  </a:cubicBezTo>
                  <a:cubicBezTo>
                    <a:pt x="12932" y="18778"/>
                    <a:pt x="13904" y="17164"/>
                    <a:pt x="14829" y="15518"/>
                  </a:cubicBezTo>
                  <a:cubicBezTo>
                    <a:pt x="15738" y="13857"/>
                    <a:pt x="16584" y="12180"/>
                    <a:pt x="17383" y="10471"/>
                  </a:cubicBezTo>
                  <a:cubicBezTo>
                    <a:pt x="18982" y="7054"/>
                    <a:pt x="20409" y="3574"/>
                    <a:pt x="21678" y="32"/>
                  </a:cubicBezTo>
                  <a:lnTo>
                    <a:pt x="2161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6;p63">
              <a:extLst>
                <a:ext uri="{FF2B5EF4-FFF2-40B4-BE49-F238E27FC236}">
                  <a16:creationId xmlns:a16="http://schemas.microsoft.com/office/drawing/2014/main" id="{C724A4E6-C80C-9165-FCD0-0F6432A5E6EE}"/>
                </a:ext>
              </a:extLst>
            </p:cNvPr>
            <p:cNvSpPr/>
            <p:nvPr/>
          </p:nvSpPr>
          <p:spPr>
            <a:xfrm>
              <a:off x="3622875" y="3374550"/>
              <a:ext cx="410300" cy="1275900"/>
            </a:xfrm>
            <a:custGeom>
              <a:avLst/>
              <a:gdLst/>
              <a:ahLst/>
              <a:cxnLst/>
              <a:rect l="l" t="t" r="r" b="b"/>
              <a:pathLst>
                <a:path w="16412" h="51036" extrusionOk="0">
                  <a:moveTo>
                    <a:pt x="424" y="0"/>
                  </a:moveTo>
                  <a:cubicBezTo>
                    <a:pt x="189" y="1113"/>
                    <a:pt x="95" y="2257"/>
                    <a:pt x="48" y="3386"/>
                  </a:cubicBezTo>
                  <a:cubicBezTo>
                    <a:pt x="1" y="4514"/>
                    <a:pt x="1" y="5659"/>
                    <a:pt x="48" y="6787"/>
                  </a:cubicBezTo>
                  <a:cubicBezTo>
                    <a:pt x="142" y="9060"/>
                    <a:pt x="408" y="11317"/>
                    <a:pt x="769" y="13559"/>
                  </a:cubicBezTo>
                  <a:cubicBezTo>
                    <a:pt x="1521" y="18041"/>
                    <a:pt x="2744" y="22430"/>
                    <a:pt x="4248" y="26709"/>
                  </a:cubicBezTo>
                  <a:cubicBezTo>
                    <a:pt x="5753" y="30988"/>
                    <a:pt x="7556" y="35173"/>
                    <a:pt x="9593" y="39217"/>
                  </a:cubicBezTo>
                  <a:cubicBezTo>
                    <a:pt x="10612" y="41239"/>
                    <a:pt x="11678" y="43246"/>
                    <a:pt x="12791" y="45221"/>
                  </a:cubicBezTo>
                  <a:cubicBezTo>
                    <a:pt x="13919" y="47180"/>
                    <a:pt x="15079" y="49124"/>
                    <a:pt x="16302" y="51036"/>
                  </a:cubicBezTo>
                  <a:lnTo>
                    <a:pt x="16412" y="50973"/>
                  </a:lnTo>
                  <a:cubicBezTo>
                    <a:pt x="15267" y="49014"/>
                    <a:pt x="14154" y="47055"/>
                    <a:pt x="13104" y="45048"/>
                  </a:cubicBezTo>
                  <a:cubicBezTo>
                    <a:pt x="12023" y="43058"/>
                    <a:pt x="10988" y="41051"/>
                    <a:pt x="10016" y="39014"/>
                  </a:cubicBezTo>
                  <a:cubicBezTo>
                    <a:pt x="9045" y="36976"/>
                    <a:pt x="8104" y="34923"/>
                    <a:pt x="7226" y="32838"/>
                  </a:cubicBezTo>
                  <a:cubicBezTo>
                    <a:pt x="6349" y="30753"/>
                    <a:pt x="5534" y="28653"/>
                    <a:pt x="4781" y="26521"/>
                  </a:cubicBezTo>
                  <a:cubicBezTo>
                    <a:pt x="4029" y="24405"/>
                    <a:pt x="3339" y="22242"/>
                    <a:pt x="2744" y="20079"/>
                  </a:cubicBezTo>
                  <a:cubicBezTo>
                    <a:pt x="2132" y="17900"/>
                    <a:pt x="1631" y="15706"/>
                    <a:pt x="1207" y="13480"/>
                  </a:cubicBezTo>
                  <a:cubicBezTo>
                    <a:pt x="800" y="11270"/>
                    <a:pt x="486" y="9029"/>
                    <a:pt x="345" y="6772"/>
                  </a:cubicBezTo>
                  <a:cubicBezTo>
                    <a:pt x="267" y="5643"/>
                    <a:pt x="220" y="4514"/>
                    <a:pt x="236" y="3386"/>
                  </a:cubicBezTo>
                  <a:cubicBezTo>
                    <a:pt x="236" y="2822"/>
                    <a:pt x="251" y="2257"/>
                    <a:pt x="298" y="1709"/>
                  </a:cubicBezTo>
                  <a:cubicBezTo>
                    <a:pt x="330" y="1145"/>
                    <a:pt x="377" y="580"/>
                    <a:pt x="471" y="16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7;p63">
              <a:extLst>
                <a:ext uri="{FF2B5EF4-FFF2-40B4-BE49-F238E27FC236}">
                  <a16:creationId xmlns:a16="http://schemas.microsoft.com/office/drawing/2014/main" id="{D58C80E6-4872-72BA-76A3-9D578B3602C6}"/>
                </a:ext>
              </a:extLst>
            </p:cNvPr>
            <p:cNvSpPr/>
            <p:nvPr/>
          </p:nvSpPr>
          <p:spPr>
            <a:xfrm>
              <a:off x="1673375" y="2774600"/>
              <a:ext cx="85075" cy="217525"/>
            </a:xfrm>
            <a:custGeom>
              <a:avLst/>
              <a:gdLst/>
              <a:ahLst/>
              <a:cxnLst/>
              <a:rect l="l" t="t" r="r" b="b"/>
              <a:pathLst>
                <a:path w="3403" h="8701" extrusionOk="0">
                  <a:moveTo>
                    <a:pt x="2634" y="1"/>
                  </a:moveTo>
                  <a:lnTo>
                    <a:pt x="2524" y="17"/>
                  </a:lnTo>
                  <a:cubicBezTo>
                    <a:pt x="2524" y="455"/>
                    <a:pt x="2477" y="894"/>
                    <a:pt x="2352" y="1302"/>
                  </a:cubicBezTo>
                  <a:cubicBezTo>
                    <a:pt x="2227" y="1725"/>
                    <a:pt x="2038" y="2101"/>
                    <a:pt x="1756" y="2383"/>
                  </a:cubicBezTo>
                  <a:cubicBezTo>
                    <a:pt x="1694" y="2462"/>
                    <a:pt x="1615" y="2524"/>
                    <a:pt x="1537" y="2587"/>
                  </a:cubicBezTo>
                  <a:cubicBezTo>
                    <a:pt x="1490" y="2618"/>
                    <a:pt x="1474" y="2634"/>
                    <a:pt x="1411" y="2666"/>
                  </a:cubicBezTo>
                  <a:cubicBezTo>
                    <a:pt x="1349" y="2713"/>
                    <a:pt x="1317" y="2760"/>
                    <a:pt x="1270" y="2791"/>
                  </a:cubicBezTo>
                  <a:cubicBezTo>
                    <a:pt x="1082" y="2948"/>
                    <a:pt x="910" y="3120"/>
                    <a:pt x="769" y="3308"/>
                  </a:cubicBezTo>
                  <a:cubicBezTo>
                    <a:pt x="471" y="3684"/>
                    <a:pt x="236" y="4123"/>
                    <a:pt x="110" y="4609"/>
                  </a:cubicBezTo>
                  <a:cubicBezTo>
                    <a:pt x="1" y="5095"/>
                    <a:pt x="48" y="5628"/>
                    <a:pt x="236" y="6083"/>
                  </a:cubicBezTo>
                  <a:cubicBezTo>
                    <a:pt x="424" y="6553"/>
                    <a:pt x="706" y="6945"/>
                    <a:pt x="1051" y="7274"/>
                  </a:cubicBezTo>
                  <a:cubicBezTo>
                    <a:pt x="1725" y="7932"/>
                    <a:pt x="2540" y="8371"/>
                    <a:pt x="3371" y="8700"/>
                  </a:cubicBezTo>
                  <a:lnTo>
                    <a:pt x="3402" y="8653"/>
                  </a:lnTo>
                  <a:cubicBezTo>
                    <a:pt x="2665" y="8136"/>
                    <a:pt x="1929" y="7619"/>
                    <a:pt x="1380" y="6960"/>
                  </a:cubicBezTo>
                  <a:cubicBezTo>
                    <a:pt x="1098" y="6647"/>
                    <a:pt x="863" y="6286"/>
                    <a:pt x="737" y="5910"/>
                  </a:cubicBezTo>
                  <a:cubicBezTo>
                    <a:pt x="596" y="5518"/>
                    <a:pt x="581" y="5126"/>
                    <a:pt x="675" y="4735"/>
                  </a:cubicBezTo>
                  <a:cubicBezTo>
                    <a:pt x="753" y="4343"/>
                    <a:pt x="957" y="3982"/>
                    <a:pt x="1192" y="3653"/>
                  </a:cubicBezTo>
                  <a:cubicBezTo>
                    <a:pt x="1317" y="3481"/>
                    <a:pt x="1458" y="3324"/>
                    <a:pt x="1615" y="3183"/>
                  </a:cubicBezTo>
                  <a:cubicBezTo>
                    <a:pt x="1647" y="3151"/>
                    <a:pt x="1694" y="3104"/>
                    <a:pt x="1709" y="3089"/>
                  </a:cubicBezTo>
                  <a:cubicBezTo>
                    <a:pt x="1756" y="3057"/>
                    <a:pt x="1819" y="3010"/>
                    <a:pt x="1866" y="2963"/>
                  </a:cubicBezTo>
                  <a:cubicBezTo>
                    <a:pt x="1960" y="2885"/>
                    <a:pt x="2038" y="2791"/>
                    <a:pt x="2117" y="2697"/>
                  </a:cubicBezTo>
                  <a:cubicBezTo>
                    <a:pt x="2446" y="2321"/>
                    <a:pt x="2603" y="1850"/>
                    <a:pt x="2681" y="1380"/>
                  </a:cubicBezTo>
                  <a:cubicBezTo>
                    <a:pt x="2744" y="910"/>
                    <a:pt x="2744" y="455"/>
                    <a:pt x="26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8;p63">
              <a:extLst>
                <a:ext uri="{FF2B5EF4-FFF2-40B4-BE49-F238E27FC236}">
                  <a16:creationId xmlns:a16="http://schemas.microsoft.com/office/drawing/2014/main" id="{052185EF-A409-0420-3848-550E320AAAD0}"/>
                </a:ext>
              </a:extLst>
            </p:cNvPr>
            <p:cNvSpPr/>
            <p:nvPr/>
          </p:nvSpPr>
          <p:spPr>
            <a:xfrm>
              <a:off x="1698450" y="2987775"/>
              <a:ext cx="228875" cy="326850"/>
            </a:xfrm>
            <a:custGeom>
              <a:avLst/>
              <a:gdLst/>
              <a:ahLst/>
              <a:cxnLst/>
              <a:rect l="l" t="t" r="r" b="b"/>
              <a:pathLst>
                <a:path w="9155" h="13074" extrusionOk="0">
                  <a:moveTo>
                    <a:pt x="2274" y="1"/>
                  </a:moveTo>
                  <a:cubicBezTo>
                    <a:pt x="2054" y="16"/>
                    <a:pt x="1835" y="63"/>
                    <a:pt x="1615" y="142"/>
                  </a:cubicBezTo>
                  <a:cubicBezTo>
                    <a:pt x="1176" y="283"/>
                    <a:pt x="785" y="596"/>
                    <a:pt x="534" y="988"/>
                  </a:cubicBezTo>
                  <a:cubicBezTo>
                    <a:pt x="283" y="1380"/>
                    <a:pt x="158" y="1819"/>
                    <a:pt x="79" y="2242"/>
                  </a:cubicBezTo>
                  <a:cubicBezTo>
                    <a:pt x="17" y="2665"/>
                    <a:pt x="1" y="3104"/>
                    <a:pt x="17" y="3527"/>
                  </a:cubicBezTo>
                  <a:lnTo>
                    <a:pt x="17" y="3543"/>
                  </a:lnTo>
                  <a:cubicBezTo>
                    <a:pt x="48" y="3716"/>
                    <a:pt x="79" y="3841"/>
                    <a:pt x="126" y="3982"/>
                  </a:cubicBezTo>
                  <a:cubicBezTo>
                    <a:pt x="173" y="4107"/>
                    <a:pt x="220" y="4248"/>
                    <a:pt x="283" y="4374"/>
                  </a:cubicBezTo>
                  <a:cubicBezTo>
                    <a:pt x="393" y="4640"/>
                    <a:pt x="534" y="4875"/>
                    <a:pt x="706" y="5111"/>
                  </a:cubicBezTo>
                  <a:cubicBezTo>
                    <a:pt x="1051" y="5565"/>
                    <a:pt x="1490" y="5941"/>
                    <a:pt x="1976" y="6223"/>
                  </a:cubicBezTo>
                  <a:cubicBezTo>
                    <a:pt x="2101" y="6286"/>
                    <a:pt x="2227" y="6349"/>
                    <a:pt x="2352" y="6412"/>
                  </a:cubicBezTo>
                  <a:cubicBezTo>
                    <a:pt x="2493" y="6459"/>
                    <a:pt x="2587" y="6506"/>
                    <a:pt x="2713" y="6553"/>
                  </a:cubicBezTo>
                  <a:cubicBezTo>
                    <a:pt x="2932" y="6662"/>
                    <a:pt x="3151" y="6788"/>
                    <a:pt x="3355" y="6929"/>
                  </a:cubicBezTo>
                  <a:cubicBezTo>
                    <a:pt x="3559" y="7070"/>
                    <a:pt x="3747" y="7227"/>
                    <a:pt x="3857" y="7399"/>
                  </a:cubicBezTo>
                  <a:cubicBezTo>
                    <a:pt x="3920" y="7477"/>
                    <a:pt x="3967" y="7571"/>
                    <a:pt x="3967" y="7650"/>
                  </a:cubicBezTo>
                  <a:cubicBezTo>
                    <a:pt x="3981" y="7722"/>
                    <a:pt x="3969" y="7793"/>
                    <a:pt x="3943" y="7865"/>
                  </a:cubicBezTo>
                  <a:lnTo>
                    <a:pt x="3943" y="7865"/>
                  </a:lnTo>
                  <a:cubicBezTo>
                    <a:pt x="3622" y="8233"/>
                    <a:pt x="3317" y="8616"/>
                    <a:pt x="3026" y="9013"/>
                  </a:cubicBezTo>
                  <a:cubicBezTo>
                    <a:pt x="2744" y="9405"/>
                    <a:pt x="2477" y="9829"/>
                    <a:pt x="2227" y="10252"/>
                  </a:cubicBezTo>
                  <a:cubicBezTo>
                    <a:pt x="1976" y="10691"/>
                    <a:pt x="1756" y="11129"/>
                    <a:pt x="1584" y="11600"/>
                  </a:cubicBezTo>
                  <a:cubicBezTo>
                    <a:pt x="1412" y="12070"/>
                    <a:pt x="1286" y="12572"/>
                    <a:pt x="1286" y="13073"/>
                  </a:cubicBezTo>
                  <a:lnTo>
                    <a:pt x="1396" y="13073"/>
                  </a:lnTo>
                  <a:cubicBezTo>
                    <a:pt x="1427" y="12838"/>
                    <a:pt x="1474" y="12603"/>
                    <a:pt x="1553" y="12368"/>
                  </a:cubicBezTo>
                  <a:cubicBezTo>
                    <a:pt x="1615" y="12133"/>
                    <a:pt x="1709" y="11913"/>
                    <a:pt x="1803" y="11694"/>
                  </a:cubicBezTo>
                  <a:cubicBezTo>
                    <a:pt x="2007" y="11255"/>
                    <a:pt x="2242" y="10832"/>
                    <a:pt x="2509" y="10440"/>
                  </a:cubicBezTo>
                  <a:cubicBezTo>
                    <a:pt x="2775" y="10032"/>
                    <a:pt x="3057" y="9640"/>
                    <a:pt x="3371" y="9264"/>
                  </a:cubicBezTo>
                  <a:cubicBezTo>
                    <a:pt x="3669" y="8888"/>
                    <a:pt x="3982" y="8512"/>
                    <a:pt x="4311" y="8167"/>
                  </a:cubicBezTo>
                  <a:lnTo>
                    <a:pt x="4327" y="8151"/>
                  </a:lnTo>
                  <a:lnTo>
                    <a:pt x="4343" y="8120"/>
                  </a:lnTo>
                  <a:cubicBezTo>
                    <a:pt x="4437" y="7963"/>
                    <a:pt x="4484" y="7775"/>
                    <a:pt x="4452" y="7603"/>
                  </a:cubicBezTo>
                  <a:cubicBezTo>
                    <a:pt x="4437" y="7415"/>
                    <a:pt x="4374" y="7258"/>
                    <a:pt x="4280" y="7117"/>
                  </a:cubicBezTo>
                  <a:cubicBezTo>
                    <a:pt x="4108" y="6850"/>
                    <a:pt x="3888" y="6662"/>
                    <a:pt x="3653" y="6506"/>
                  </a:cubicBezTo>
                  <a:cubicBezTo>
                    <a:pt x="3418" y="6333"/>
                    <a:pt x="3183" y="6208"/>
                    <a:pt x="2948" y="6082"/>
                  </a:cubicBezTo>
                  <a:cubicBezTo>
                    <a:pt x="2822" y="6020"/>
                    <a:pt x="2681" y="5957"/>
                    <a:pt x="2572" y="5910"/>
                  </a:cubicBezTo>
                  <a:cubicBezTo>
                    <a:pt x="2462" y="5863"/>
                    <a:pt x="2352" y="5800"/>
                    <a:pt x="2242" y="5738"/>
                  </a:cubicBezTo>
                  <a:cubicBezTo>
                    <a:pt x="1819" y="5487"/>
                    <a:pt x="1443" y="5173"/>
                    <a:pt x="1161" y="4766"/>
                  </a:cubicBezTo>
                  <a:cubicBezTo>
                    <a:pt x="1020" y="4578"/>
                    <a:pt x="894" y="4358"/>
                    <a:pt x="800" y="4139"/>
                  </a:cubicBezTo>
                  <a:cubicBezTo>
                    <a:pt x="753" y="4029"/>
                    <a:pt x="706" y="3919"/>
                    <a:pt x="659" y="3810"/>
                  </a:cubicBezTo>
                  <a:cubicBezTo>
                    <a:pt x="628" y="3700"/>
                    <a:pt x="597" y="3559"/>
                    <a:pt x="581" y="3465"/>
                  </a:cubicBezTo>
                  <a:lnTo>
                    <a:pt x="581" y="3496"/>
                  </a:lnTo>
                  <a:cubicBezTo>
                    <a:pt x="565" y="3104"/>
                    <a:pt x="565" y="2697"/>
                    <a:pt x="628" y="2321"/>
                  </a:cubicBezTo>
                  <a:cubicBezTo>
                    <a:pt x="691" y="1944"/>
                    <a:pt x="800" y="1584"/>
                    <a:pt x="988" y="1270"/>
                  </a:cubicBezTo>
                  <a:cubicBezTo>
                    <a:pt x="1176" y="973"/>
                    <a:pt x="1443" y="737"/>
                    <a:pt x="1788" y="612"/>
                  </a:cubicBezTo>
                  <a:cubicBezTo>
                    <a:pt x="1945" y="549"/>
                    <a:pt x="2133" y="502"/>
                    <a:pt x="2305" y="487"/>
                  </a:cubicBezTo>
                  <a:lnTo>
                    <a:pt x="2587" y="487"/>
                  </a:lnTo>
                  <a:cubicBezTo>
                    <a:pt x="2644" y="487"/>
                    <a:pt x="2701" y="492"/>
                    <a:pt x="2755" y="500"/>
                  </a:cubicBezTo>
                  <a:lnTo>
                    <a:pt x="2755" y="500"/>
                  </a:lnTo>
                  <a:cubicBezTo>
                    <a:pt x="2792" y="548"/>
                    <a:pt x="2833" y="585"/>
                    <a:pt x="2869" y="612"/>
                  </a:cubicBezTo>
                  <a:cubicBezTo>
                    <a:pt x="2932" y="675"/>
                    <a:pt x="2995" y="722"/>
                    <a:pt x="3073" y="769"/>
                  </a:cubicBezTo>
                  <a:cubicBezTo>
                    <a:pt x="3198" y="847"/>
                    <a:pt x="3340" y="894"/>
                    <a:pt x="3481" y="941"/>
                  </a:cubicBezTo>
                  <a:cubicBezTo>
                    <a:pt x="3747" y="1035"/>
                    <a:pt x="4014" y="1098"/>
                    <a:pt x="4280" y="1161"/>
                  </a:cubicBezTo>
                  <a:cubicBezTo>
                    <a:pt x="4829" y="1270"/>
                    <a:pt x="5362" y="1333"/>
                    <a:pt x="5910" y="1380"/>
                  </a:cubicBezTo>
                  <a:cubicBezTo>
                    <a:pt x="6443" y="1427"/>
                    <a:pt x="6992" y="1458"/>
                    <a:pt x="7525" y="1474"/>
                  </a:cubicBezTo>
                  <a:cubicBezTo>
                    <a:pt x="8073" y="1505"/>
                    <a:pt x="8606" y="1505"/>
                    <a:pt x="9155" y="1505"/>
                  </a:cubicBezTo>
                  <a:lnTo>
                    <a:pt x="9155" y="1443"/>
                  </a:lnTo>
                  <a:cubicBezTo>
                    <a:pt x="8888" y="1411"/>
                    <a:pt x="8622" y="1396"/>
                    <a:pt x="8355" y="1364"/>
                  </a:cubicBezTo>
                  <a:cubicBezTo>
                    <a:pt x="8089" y="1333"/>
                    <a:pt x="7807" y="1317"/>
                    <a:pt x="7540" y="1286"/>
                  </a:cubicBezTo>
                  <a:cubicBezTo>
                    <a:pt x="7007" y="1223"/>
                    <a:pt x="6474" y="1145"/>
                    <a:pt x="5941" y="1067"/>
                  </a:cubicBezTo>
                  <a:cubicBezTo>
                    <a:pt x="5424" y="988"/>
                    <a:pt x="4891" y="894"/>
                    <a:pt x="4374" y="769"/>
                  </a:cubicBezTo>
                  <a:cubicBezTo>
                    <a:pt x="4123" y="706"/>
                    <a:pt x="3872" y="628"/>
                    <a:pt x="3622" y="534"/>
                  </a:cubicBezTo>
                  <a:cubicBezTo>
                    <a:pt x="3512" y="487"/>
                    <a:pt x="3402" y="440"/>
                    <a:pt x="3308" y="377"/>
                  </a:cubicBezTo>
                  <a:cubicBezTo>
                    <a:pt x="3214" y="314"/>
                    <a:pt x="3136" y="236"/>
                    <a:pt x="3120" y="204"/>
                  </a:cubicBezTo>
                  <a:lnTo>
                    <a:pt x="3104" y="95"/>
                  </a:lnTo>
                  <a:lnTo>
                    <a:pt x="2963" y="63"/>
                  </a:lnTo>
                  <a:cubicBezTo>
                    <a:pt x="2838" y="32"/>
                    <a:pt x="2728" y="16"/>
                    <a:pt x="26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9;p63">
              <a:extLst>
                <a:ext uri="{FF2B5EF4-FFF2-40B4-BE49-F238E27FC236}">
                  <a16:creationId xmlns:a16="http://schemas.microsoft.com/office/drawing/2014/main" id="{A036DC42-E1BD-3ECC-4F65-D3467A0696B0}"/>
                </a:ext>
              </a:extLst>
            </p:cNvPr>
            <p:cNvSpPr/>
            <p:nvPr/>
          </p:nvSpPr>
          <p:spPr>
            <a:xfrm>
              <a:off x="1717650" y="3130800"/>
              <a:ext cx="1127800" cy="416975"/>
            </a:xfrm>
            <a:custGeom>
              <a:avLst/>
              <a:gdLst/>
              <a:ahLst/>
              <a:cxnLst/>
              <a:rect l="l" t="t" r="r" b="b"/>
              <a:pathLst>
                <a:path w="45112" h="16679" extrusionOk="0">
                  <a:moveTo>
                    <a:pt x="44861" y="1"/>
                  </a:moveTo>
                  <a:cubicBezTo>
                    <a:pt x="44547" y="4217"/>
                    <a:pt x="42134" y="7885"/>
                    <a:pt x="37854" y="10628"/>
                  </a:cubicBezTo>
                  <a:cubicBezTo>
                    <a:pt x="33152" y="13638"/>
                    <a:pt x="26334" y="15534"/>
                    <a:pt x="17619" y="16255"/>
                  </a:cubicBezTo>
                  <a:cubicBezTo>
                    <a:pt x="16357" y="16359"/>
                    <a:pt x="15157" y="16410"/>
                    <a:pt x="14019" y="16410"/>
                  </a:cubicBezTo>
                  <a:cubicBezTo>
                    <a:pt x="8613" y="16410"/>
                    <a:pt x="4642" y="15248"/>
                    <a:pt x="2415" y="12995"/>
                  </a:cubicBezTo>
                  <a:cubicBezTo>
                    <a:pt x="283" y="10832"/>
                    <a:pt x="503" y="8371"/>
                    <a:pt x="503" y="8340"/>
                  </a:cubicBezTo>
                  <a:lnTo>
                    <a:pt x="236" y="8324"/>
                  </a:lnTo>
                  <a:lnTo>
                    <a:pt x="236" y="8324"/>
                  </a:lnTo>
                  <a:cubicBezTo>
                    <a:pt x="236" y="8418"/>
                    <a:pt x="1" y="10910"/>
                    <a:pt x="2227" y="13183"/>
                  </a:cubicBezTo>
                  <a:cubicBezTo>
                    <a:pt x="4515" y="15503"/>
                    <a:pt x="8434" y="16678"/>
                    <a:pt x="13904" y="16678"/>
                  </a:cubicBezTo>
                  <a:cubicBezTo>
                    <a:pt x="15080" y="16678"/>
                    <a:pt x="16334" y="16631"/>
                    <a:pt x="17650" y="16522"/>
                  </a:cubicBezTo>
                  <a:cubicBezTo>
                    <a:pt x="26397" y="15801"/>
                    <a:pt x="33246" y="13888"/>
                    <a:pt x="37996" y="10847"/>
                  </a:cubicBezTo>
                  <a:cubicBezTo>
                    <a:pt x="42337" y="8057"/>
                    <a:pt x="44814" y="4311"/>
                    <a:pt x="45112" y="17"/>
                  </a:cubicBezTo>
                  <a:lnTo>
                    <a:pt x="4486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0;p63">
              <a:extLst>
                <a:ext uri="{FF2B5EF4-FFF2-40B4-BE49-F238E27FC236}">
                  <a16:creationId xmlns:a16="http://schemas.microsoft.com/office/drawing/2014/main" id="{25CC4485-B1E7-8DDC-9C4C-A6B052881D86}"/>
                </a:ext>
              </a:extLst>
            </p:cNvPr>
            <p:cNvSpPr/>
            <p:nvPr/>
          </p:nvSpPr>
          <p:spPr>
            <a:xfrm rot="-839590">
              <a:off x="1608637" y="2217158"/>
              <a:ext cx="286843" cy="444389"/>
            </a:xfrm>
            <a:custGeom>
              <a:avLst/>
              <a:gdLst/>
              <a:ahLst/>
              <a:cxnLst/>
              <a:rect l="l" t="t" r="r" b="b"/>
              <a:pathLst>
                <a:path w="11474" h="17776" extrusionOk="0">
                  <a:moveTo>
                    <a:pt x="11254" y="1"/>
                  </a:moveTo>
                  <a:cubicBezTo>
                    <a:pt x="8966" y="3731"/>
                    <a:pt x="6427" y="6693"/>
                    <a:pt x="4389" y="9060"/>
                  </a:cubicBezTo>
                  <a:cubicBezTo>
                    <a:pt x="3057" y="10612"/>
                    <a:pt x="2007" y="11835"/>
                    <a:pt x="1442" y="12806"/>
                  </a:cubicBezTo>
                  <a:cubicBezTo>
                    <a:pt x="0" y="15267"/>
                    <a:pt x="3041" y="17744"/>
                    <a:pt x="3072" y="17775"/>
                  </a:cubicBezTo>
                  <a:lnTo>
                    <a:pt x="3245" y="17571"/>
                  </a:lnTo>
                  <a:cubicBezTo>
                    <a:pt x="3213" y="17540"/>
                    <a:pt x="345" y="15205"/>
                    <a:pt x="1677" y="12932"/>
                  </a:cubicBezTo>
                  <a:cubicBezTo>
                    <a:pt x="2226" y="11991"/>
                    <a:pt x="3260" y="10769"/>
                    <a:pt x="4593" y="9233"/>
                  </a:cubicBezTo>
                  <a:cubicBezTo>
                    <a:pt x="6630" y="6850"/>
                    <a:pt x="9185" y="3888"/>
                    <a:pt x="11474" y="126"/>
                  </a:cubicBezTo>
                  <a:lnTo>
                    <a:pt x="1125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1;p63">
              <a:extLst>
                <a:ext uri="{FF2B5EF4-FFF2-40B4-BE49-F238E27FC236}">
                  <a16:creationId xmlns:a16="http://schemas.microsoft.com/office/drawing/2014/main" id="{6BF1EDA1-1B70-4D21-9BFD-87281D1604AB}"/>
                </a:ext>
              </a:extLst>
            </p:cNvPr>
            <p:cNvSpPr/>
            <p:nvPr/>
          </p:nvSpPr>
          <p:spPr>
            <a:xfrm rot="715001">
              <a:off x="1975482" y="1489284"/>
              <a:ext cx="484775" cy="594106"/>
            </a:xfrm>
            <a:custGeom>
              <a:avLst/>
              <a:gdLst/>
              <a:ahLst/>
              <a:cxnLst/>
              <a:rect l="l" t="t" r="r" b="b"/>
              <a:pathLst>
                <a:path w="19390" h="23763" extrusionOk="0">
                  <a:moveTo>
                    <a:pt x="19295" y="0"/>
                  </a:moveTo>
                  <a:cubicBezTo>
                    <a:pt x="11427" y="2586"/>
                    <a:pt x="6599" y="8903"/>
                    <a:pt x="3934" y="13731"/>
                  </a:cubicBezTo>
                  <a:cubicBezTo>
                    <a:pt x="1050" y="18966"/>
                    <a:pt x="0" y="23653"/>
                    <a:pt x="0" y="23700"/>
                  </a:cubicBezTo>
                  <a:lnTo>
                    <a:pt x="251" y="23762"/>
                  </a:lnTo>
                  <a:cubicBezTo>
                    <a:pt x="298" y="23574"/>
                    <a:pt x="4452" y="5157"/>
                    <a:pt x="19389" y="251"/>
                  </a:cubicBezTo>
                  <a:lnTo>
                    <a:pt x="192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72;p63">
              <a:extLst>
                <a:ext uri="{FF2B5EF4-FFF2-40B4-BE49-F238E27FC236}">
                  <a16:creationId xmlns:a16="http://schemas.microsoft.com/office/drawing/2014/main" id="{4AF42598-23A0-76FA-E752-A960F418D3FC}"/>
                </a:ext>
              </a:extLst>
            </p:cNvPr>
            <p:cNvSpPr/>
            <p:nvPr/>
          </p:nvSpPr>
          <p:spPr>
            <a:xfrm>
              <a:off x="2568000" y="3447425"/>
              <a:ext cx="240625" cy="704600"/>
            </a:xfrm>
            <a:custGeom>
              <a:avLst/>
              <a:gdLst/>
              <a:ahLst/>
              <a:cxnLst/>
              <a:rect l="l" t="t" r="r" b="b"/>
              <a:pathLst>
                <a:path w="9625" h="28184" extrusionOk="0">
                  <a:moveTo>
                    <a:pt x="220" y="1"/>
                  </a:moveTo>
                  <a:lnTo>
                    <a:pt x="0" y="142"/>
                  </a:lnTo>
                  <a:cubicBezTo>
                    <a:pt x="94" y="283"/>
                    <a:pt x="9358" y="15017"/>
                    <a:pt x="9311" y="28183"/>
                  </a:cubicBezTo>
                  <a:lnTo>
                    <a:pt x="9562" y="28183"/>
                  </a:lnTo>
                  <a:cubicBezTo>
                    <a:pt x="9624" y="14954"/>
                    <a:pt x="314" y="142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Google Shape;673;p63">
            <a:extLst>
              <a:ext uri="{FF2B5EF4-FFF2-40B4-BE49-F238E27FC236}">
                <a16:creationId xmlns:a16="http://schemas.microsoft.com/office/drawing/2014/main" id="{BC5338A7-6D77-7B11-C8F4-E48EB0B5AA2A}"/>
              </a:ext>
            </a:extLst>
          </p:cNvPr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-4516157">
            <a:off x="-35621" y="585476"/>
            <a:ext cx="2506140" cy="250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674;p63">
            <a:extLst>
              <a:ext uri="{FF2B5EF4-FFF2-40B4-BE49-F238E27FC236}">
                <a16:creationId xmlns:a16="http://schemas.microsoft.com/office/drawing/2014/main" id="{182FE1B6-CA51-5B4B-4B8C-4431E359A37F}"/>
              </a:ext>
            </a:extLst>
          </p:cNvPr>
          <p:cNvPicPr preferRelativeResize="0"/>
          <p:nvPr/>
        </p:nvPicPr>
        <p:blipFill rotWithShape="1">
          <a:blip r:embed="rId5">
            <a:alphaModFix amt="75000"/>
          </a:blip>
          <a:srcRect/>
          <a:stretch/>
        </p:blipFill>
        <p:spPr>
          <a:xfrm rot="-487108">
            <a:off x="770444" y="3472066"/>
            <a:ext cx="413344" cy="41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675;p63">
            <a:extLst>
              <a:ext uri="{FF2B5EF4-FFF2-40B4-BE49-F238E27FC236}">
                <a16:creationId xmlns:a16="http://schemas.microsoft.com/office/drawing/2014/main" id="{1C7981C2-C7C6-3471-7C40-A15A9827127D}"/>
              </a:ext>
            </a:extLst>
          </p:cNvPr>
          <p:cNvPicPr preferRelativeResize="0"/>
          <p:nvPr/>
        </p:nvPicPr>
        <p:blipFill rotWithShape="1">
          <a:blip r:embed="rId6">
            <a:alphaModFix amt="84000"/>
          </a:blip>
          <a:srcRect/>
          <a:stretch/>
        </p:blipFill>
        <p:spPr>
          <a:xfrm rot="-487123">
            <a:off x="132463" y="2304486"/>
            <a:ext cx="1283301" cy="12833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129;p84">
            <a:extLst>
              <a:ext uri="{FF2B5EF4-FFF2-40B4-BE49-F238E27FC236}">
                <a16:creationId xmlns:a16="http://schemas.microsoft.com/office/drawing/2014/main" id="{E0DC7BDD-C994-894F-3A3A-2D192A7396E9}"/>
              </a:ext>
            </a:extLst>
          </p:cNvPr>
          <p:cNvSpPr txBox="1">
            <a:spLocks/>
          </p:cNvSpPr>
          <p:nvPr/>
        </p:nvSpPr>
        <p:spPr>
          <a:xfrm>
            <a:off x="241300" y="445025"/>
            <a:ext cx="856132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M Serif Text"/>
              <a:buNone/>
              <a:defRPr sz="4500" b="1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 err="1">
                <a:solidFill>
                  <a:schemeClr val="tx2"/>
                </a:solidFill>
              </a:rPr>
              <a:t>Sokratovski</a:t>
            </a:r>
            <a:r>
              <a:rPr lang="hr-HR" dirty="0">
                <a:solidFill>
                  <a:schemeClr val="tx2"/>
                </a:solidFill>
              </a:rPr>
              <a:t> dijalog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0B154C14-4D1E-47E9-775E-73B4FD6CC970}"/>
              </a:ext>
            </a:extLst>
          </p:cNvPr>
          <p:cNvSpPr txBox="1"/>
          <p:nvPr/>
        </p:nvSpPr>
        <p:spPr>
          <a:xfrm>
            <a:off x="3344655" y="1759074"/>
            <a:ext cx="55351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/>
                </a:solidFill>
                <a:latin typeface="DM Serif Text" pitchFamily="2" charset="0"/>
              </a:rPr>
              <a:t>izbjegavamo direktno suočavanje K s odabranim AM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/>
                </a:solidFill>
                <a:latin typeface="DM Serif Text" pitchFamily="2" charset="0"/>
              </a:rPr>
              <a:t>nježnije navođenje K na samostalnu evaluaciju misli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/>
                </a:solidFill>
                <a:latin typeface="DM Serif Text" pitchFamily="2" charset="0"/>
              </a:rPr>
              <a:t>dovodi do promjene u simptomima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/>
                </a:solidFill>
                <a:latin typeface="DM Serif Text" pitchFamily="2" charset="0"/>
              </a:rPr>
              <a:t>klijenti ga smatraju korisnim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>
          <a:extLst>
            <a:ext uri="{FF2B5EF4-FFF2-40B4-BE49-F238E27FC236}">
              <a16:creationId xmlns:a16="http://schemas.microsoft.com/office/drawing/2014/main" id="{BB9173D1-9E7F-2BD5-373C-5708E8326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70">
            <a:extLst>
              <a:ext uri="{FF2B5EF4-FFF2-40B4-BE49-F238E27FC236}">
                <a16:creationId xmlns:a16="http://schemas.microsoft.com/office/drawing/2014/main" id="{152602F6-B39F-7421-52FB-7CA390CA2BBF}"/>
              </a:ext>
            </a:extLst>
          </p:cNvPr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 rot="-487117">
            <a:off x="4460393" y="1364606"/>
            <a:ext cx="223202" cy="2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129;p84">
            <a:extLst>
              <a:ext uri="{FF2B5EF4-FFF2-40B4-BE49-F238E27FC236}">
                <a16:creationId xmlns:a16="http://schemas.microsoft.com/office/drawing/2014/main" id="{7274356A-CD52-AE0A-97E7-1BE82CEF9054}"/>
              </a:ext>
            </a:extLst>
          </p:cNvPr>
          <p:cNvSpPr txBox="1">
            <a:spLocks/>
          </p:cNvSpPr>
          <p:nvPr/>
        </p:nvSpPr>
        <p:spPr>
          <a:xfrm>
            <a:off x="241300" y="445025"/>
            <a:ext cx="856132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M Serif Text"/>
              <a:buNone/>
              <a:defRPr sz="4500" b="1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 err="1">
                <a:solidFill>
                  <a:schemeClr val="tx2"/>
                </a:solidFill>
              </a:rPr>
              <a:t>Sokratovski</a:t>
            </a:r>
            <a:r>
              <a:rPr lang="hr-HR" dirty="0">
                <a:solidFill>
                  <a:schemeClr val="tx2"/>
                </a:solidFill>
              </a:rPr>
              <a:t> dijalog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23562007-C360-ACE7-14CC-CC8BA6152DE5}"/>
              </a:ext>
            </a:extLst>
          </p:cNvPr>
          <p:cNvSpPr txBox="1"/>
          <p:nvPr/>
        </p:nvSpPr>
        <p:spPr>
          <a:xfrm>
            <a:off x="241300" y="1193800"/>
            <a:ext cx="8686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chemeClr val="bg2"/>
                </a:solidFill>
                <a:latin typeface="DM Serif Text" pitchFamily="2" charset="0"/>
              </a:rPr>
              <a:t>PITANJA ZA TRAŽENJE DOKAZA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200" i="1" dirty="0">
                <a:latin typeface="DM Serif Text" pitchFamily="2" charset="0"/>
              </a:rPr>
              <a:t>Koji dokaz ide u prilog tome? Koji su dokazi da misao nije istinita?</a:t>
            </a:r>
          </a:p>
          <a:p>
            <a:endParaRPr lang="hr-HR" sz="2200" b="1" dirty="0">
              <a:latin typeface="DM Serif Text" pitchFamily="2" charset="0"/>
            </a:endParaRPr>
          </a:p>
          <a:p>
            <a:r>
              <a:rPr lang="hr-HR" sz="2200" b="1" dirty="0">
                <a:solidFill>
                  <a:schemeClr val="bg2"/>
                </a:solidFill>
                <a:latin typeface="DM Serif Text" pitchFamily="2" charset="0"/>
              </a:rPr>
              <a:t>PITANJA KOJA TRAŽE ALTERNATIVNA OBJAŠNJENJA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i="1" dirty="0">
                <a:latin typeface="DM Serif Text" pitchFamily="2" charset="0"/>
              </a:rPr>
              <a:t>Postoji li drugo objašnjenje za ovu situaciju? Ima li i drugačiji način gledanja na 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b="1" dirty="0">
              <a:latin typeface="DM Serif Text" pitchFamily="2" charset="0"/>
            </a:endParaRPr>
          </a:p>
          <a:p>
            <a:r>
              <a:rPr lang="hr-HR" sz="2200" b="1" dirty="0">
                <a:solidFill>
                  <a:schemeClr val="bg2"/>
                </a:solidFill>
                <a:latin typeface="DM Serif Text" pitchFamily="2" charset="0"/>
              </a:rPr>
              <a:t>DEKATASTROFIZIRAJUĆA PITANJA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i="1" dirty="0">
                <a:latin typeface="DM Serif Text" pitchFamily="2" charset="0"/>
              </a:rPr>
              <a:t>Što biste mogli učiniti kad bi se ostvario najgori ishod?</a:t>
            </a:r>
            <a:br>
              <a:rPr lang="hr-HR" sz="2200" i="1" dirty="0">
                <a:latin typeface="DM Serif Text" pitchFamily="2" charset="0"/>
              </a:rPr>
            </a:br>
            <a:r>
              <a:rPr lang="hr-HR" sz="2200" i="1" dirty="0">
                <a:latin typeface="DM Serif Text" pitchFamily="2" charset="0"/>
              </a:rPr>
              <a:t>Što je najbolje što bi se moglo dogoditi?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i="1" dirty="0">
                <a:latin typeface="DM Serif Text" pitchFamily="2" charset="0"/>
              </a:rPr>
              <a:t>Što će se najvjerojatnije dogoditi?</a:t>
            </a:r>
            <a:endParaRPr lang="en-US" sz="2200" i="1" dirty="0">
              <a:latin typeface="DM Serif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>
          <a:extLst>
            <a:ext uri="{FF2B5EF4-FFF2-40B4-BE49-F238E27FC236}">
              <a16:creationId xmlns:a16="http://schemas.microsoft.com/office/drawing/2014/main" id="{D744BE82-6F39-FDD5-486B-64C9326F8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70">
            <a:extLst>
              <a:ext uri="{FF2B5EF4-FFF2-40B4-BE49-F238E27FC236}">
                <a16:creationId xmlns:a16="http://schemas.microsoft.com/office/drawing/2014/main" id="{AD757F57-B6FB-0B0E-DB94-58A4084FC5DB}"/>
              </a:ext>
            </a:extLst>
          </p:cNvPr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 rot="-487117">
            <a:off x="4460393" y="1364606"/>
            <a:ext cx="223202" cy="2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129;p84">
            <a:extLst>
              <a:ext uri="{FF2B5EF4-FFF2-40B4-BE49-F238E27FC236}">
                <a16:creationId xmlns:a16="http://schemas.microsoft.com/office/drawing/2014/main" id="{C1FF1E0E-93EF-BE97-0838-881D31F9089A}"/>
              </a:ext>
            </a:extLst>
          </p:cNvPr>
          <p:cNvSpPr txBox="1">
            <a:spLocks/>
          </p:cNvSpPr>
          <p:nvPr/>
        </p:nvSpPr>
        <p:spPr>
          <a:xfrm>
            <a:off x="241300" y="445025"/>
            <a:ext cx="856132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M Serif Text"/>
              <a:buNone/>
              <a:defRPr sz="4500" b="1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 err="1">
                <a:solidFill>
                  <a:schemeClr val="tx2"/>
                </a:solidFill>
              </a:rPr>
              <a:t>Sokratovski</a:t>
            </a:r>
            <a:r>
              <a:rPr lang="hr-HR" dirty="0">
                <a:solidFill>
                  <a:schemeClr val="tx2"/>
                </a:solidFill>
              </a:rPr>
              <a:t> dijalog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D4617849-94F2-2540-753E-C473898F20D2}"/>
              </a:ext>
            </a:extLst>
          </p:cNvPr>
          <p:cNvSpPr txBox="1"/>
          <p:nvPr/>
        </p:nvSpPr>
        <p:spPr>
          <a:xfrm>
            <a:off x="241300" y="1193800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chemeClr val="bg2"/>
                </a:solidFill>
                <a:latin typeface="DM Serif Text" pitchFamily="2" charset="0"/>
              </a:rPr>
              <a:t>PITANJA ZA DISTANCIRANJE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i="1" dirty="0">
                <a:latin typeface="DM Serif Text" pitchFamily="2" charset="0"/>
              </a:rPr>
              <a:t>Što biste rekli prijatelju/prijateljici/bliskoj osobi kad bi se nalazio/-la u ovoj situaciji?</a:t>
            </a:r>
          </a:p>
          <a:p>
            <a:endParaRPr lang="hr-HR" sz="2200" b="1" dirty="0">
              <a:latin typeface="DM Serif Text" pitchFamily="2" charset="0"/>
            </a:endParaRPr>
          </a:p>
          <a:p>
            <a:r>
              <a:rPr lang="hr-HR" sz="2200" b="1" dirty="0">
                <a:solidFill>
                  <a:schemeClr val="bg2"/>
                </a:solidFill>
                <a:latin typeface="DM Serif Text" pitchFamily="2" charset="0"/>
              </a:rPr>
              <a:t>PITANJA USMJERENA NA PROBLEM SOLVING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i="1" dirty="0">
                <a:latin typeface="DM Serif Text" pitchFamily="2" charset="0"/>
              </a:rPr>
              <a:t>Što biste mogli sad učiniti? Što bi sad bilo dobro učiniti?</a:t>
            </a:r>
          </a:p>
          <a:p>
            <a:endParaRPr lang="hr-HR" sz="2200" b="1" dirty="0">
              <a:latin typeface="DM Serif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7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>
          <a:extLst>
            <a:ext uri="{FF2B5EF4-FFF2-40B4-BE49-F238E27FC236}">
              <a16:creationId xmlns:a16="http://schemas.microsoft.com/office/drawing/2014/main" id="{BAACCE8D-DF9B-CE4C-F4D0-72F0EA73D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70">
            <a:extLst>
              <a:ext uri="{FF2B5EF4-FFF2-40B4-BE49-F238E27FC236}">
                <a16:creationId xmlns:a16="http://schemas.microsoft.com/office/drawing/2014/main" id="{8EF38F66-D3BC-2916-2ADF-7D4E461282D3}"/>
              </a:ext>
            </a:extLst>
          </p:cNvPr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 rot="-487117">
            <a:off x="4460393" y="1364606"/>
            <a:ext cx="223202" cy="223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663;p63">
            <a:extLst>
              <a:ext uri="{FF2B5EF4-FFF2-40B4-BE49-F238E27FC236}">
                <a16:creationId xmlns:a16="http://schemas.microsoft.com/office/drawing/2014/main" id="{EABD864E-E677-C678-A0BF-A88B34108DD9}"/>
              </a:ext>
            </a:extLst>
          </p:cNvPr>
          <p:cNvGrpSpPr/>
          <p:nvPr/>
        </p:nvGrpSpPr>
        <p:grpSpPr>
          <a:xfrm flipH="1">
            <a:off x="48267" y="1347692"/>
            <a:ext cx="3047485" cy="4814387"/>
            <a:chOff x="1559166" y="1445635"/>
            <a:chExt cx="2474009" cy="3908417"/>
          </a:xfrm>
        </p:grpSpPr>
        <p:sp>
          <p:nvSpPr>
            <p:cNvPr id="3" name="Google Shape;664;p63">
              <a:extLst>
                <a:ext uri="{FF2B5EF4-FFF2-40B4-BE49-F238E27FC236}">
                  <a16:creationId xmlns:a16="http://schemas.microsoft.com/office/drawing/2014/main" id="{059435B5-1D35-9DA1-BA7A-4094FF7A77D4}"/>
                </a:ext>
              </a:extLst>
            </p:cNvPr>
            <p:cNvSpPr/>
            <p:nvPr/>
          </p:nvSpPr>
          <p:spPr>
            <a:xfrm>
              <a:off x="2691425" y="4288177"/>
              <a:ext cx="375025" cy="650500"/>
            </a:xfrm>
            <a:custGeom>
              <a:avLst/>
              <a:gdLst/>
              <a:ahLst/>
              <a:cxnLst/>
              <a:rect l="l" t="t" r="r" b="b"/>
              <a:pathLst>
                <a:path w="15001" h="26020" extrusionOk="0">
                  <a:moveTo>
                    <a:pt x="14970" y="1"/>
                  </a:moveTo>
                  <a:cubicBezTo>
                    <a:pt x="12807" y="1443"/>
                    <a:pt x="10863" y="3167"/>
                    <a:pt x="9076" y="5063"/>
                  </a:cubicBezTo>
                  <a:cubicBezTo>
                    <a:pt x="8183" y="6004"/>
                    <a:pt x="7336" y="6991"/>
                    <a:pt x="6537" y="8010"/>
                  </a:cubicBezTo>
                  <a:cubicBezTo>
                    <a:pt x="5753" y="9045"/>
                    <a:pt x="5016" y="10126"/>
                    <a:pt x="4327" y="11223"/>
                  </a:cubicBezTo>
                  <a:cubicBezTo>
                    <a:pt x="3668" y="12336"/>
                    <a:pt x="3041" y="13496"/>
                    <a:pt x="2509" y="14672"/>
                  </a:cubicBezTo>
                  <a:cubicBezTo>
                    <a:pt x="1976" y="15863"/>
                    <a:pt x="1505" y="17086"/>
                    <a:pt x="1129" y="18324"/>
                  </a:cubicBezTo>
                  <a:cubicBezTo>
                    <a:pt x="753" y="19578"/>
                    <a:pt x="471" y="20847"/>
                    <a:pt x="283" y="22133"/>
                  </a:cubicBezTo>
                  <a:cubicBezTo>
                    <a:pt x="95" y="23418"/>
                    <a:pt x="1" y="24719"/>
                    <a:pt x="16" y="26020"/>
                  </a:cubicBezTo>
                  <a:lnTo>
                    <a:pt x="126" y="26020"/>
                  </a:lnTo>
                  <a:cubicBezTo>
                    <a:pt x="142" y="25691"/>
                    <a:pt x="173" y="25377"/>
                    <a:pt x="204" y="25048"/>
                  </a:cubicBezTo>
                  <a:cubicBezTo>
                    <a:pt x="236" y="24735"/>
                    <a:pt x="267" y="24421"/>
                    <a:pt x="314" y="24092"/>
                  </a:cubicBezTo>
                  <a:cubicBezTo>
                    <a:pt x="393" y="23449"/>
                    <a:pt x="487" y="22822"/>
                    <a:pt x="612" y="22195"/>
                  </a:cubicBezTo>
                  <a:cubicBezTo>
                    <a:pt x="863" y="20926"/>
                    <a:pt x="1176" y="19688"/>
                    <a:pt x="1584" y="18481"/>
                  </a:cubicBezTo>
                  <a:cubicBezTo>
                    <a:pt x="1991" y="17258"/>
                    <a:pt x="2462" y="16067"/>
                    <a:pt x="3010" y="14907"/>
                  </a:cubicBezTo>
                  <a:cubicBezTo>
                    <a:pt x="3543" y="13747"/>
                    <a:pt x="4154" y="12618"/>
                    <a:pt x="4813" y="11521"/>
                  </a:cubicBezTo>
                  <a:cubicBezTo>
                    <a:pt x="5487" y="10424"/>
                    <a:pt x="6208" y="9374"/>
                    <a:pt x="6976" y="8339"/>
                  </a:cubicBezTo>
                  <a:cubicBezTo>
                    <a:pt x="7728" y="7305"/>
                    <a:pt x="8559" y="6317"/>
                    <a:pt x="9405" y="5361"/>
                  </a:cubicBezTo>
                  <a:cubicBezTo>
                    <a:pt x="10267" y="4405"/>
                    <a:pt x="11145" y="3480"/>
                    <a:pt x="12086" y="2587"/>
                  </a:cubicBezTo>
                  <a:cubicBezTo>
                    <a:pt x="13010" y="1693"/>
                    <a:pt x="13982" y="847"/>
                    <a:pt x="15001" y="48"/>
                  </a:cubicBezTo>
                  <a:lnTo>
                    <a:pt x="1497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65;p63">
              <a:extLst>
                <a:ext uri="{FF2B5EF4-FFF2-40B4-BE49-F238E27FC236}">
                  <a16:creationId xmlns:a16="http://schemas.microsoft.com/office/drawing/2014/main" id="{2FCFBBCA-5255-BDA1-17B6-D67813E4EEC7}"/>
                </a:ext>
              </a:extLst>
            </p:cNvPr>
            <p:cNvSpPr/>
            <p:nvPr/>
          </p:nvSpPr>
          <p:spPr>
            <a:xfrm>
              <a:off x="2261950" y="4377127"/>
              <a:ext cx="541975" cy="976925"/>
            </a:xfrm>
            <a:custGeom>
              <a:avLst/>
              <a:gdLst/>
              <a:ahLst/>
              <a:cxnLst/>
              <a:rect l="l" t="t" r="r" b="b"/>
              <a:pathLst>
                <a:path w="21679" h="39077" extrusionOk="0">
                  <a:moveTo>
                    <a:pt x="21615" y="1"/>
                  </a:moveTo>
                  <a:cubicBezTo>
                    <a:pt x="20894" y="1740"/>
                    <a:pt x="20158" y="3465"/>
                    <a:pt x="19374" y="5173"/>
                  </a:cubicBezTo>
                  <a:cubicBezTo>
                    <a:pt x="18606" y="6882"/>
                    <a:pt x="17807" y="8590"/>
                    <a:pt x="16976" y="10267"/>
                  </a:cubicBezTo>
                  <a:cubicBezTo>
                    <a:pt x="16145" y="11960"/>
                    <a:pt x="15283" y="13622"/>
                    <a:pt x="14358" y="15252"/>
                  </a:cubicBezTo>
                  <a:cubicBezTo>
                    <a:pt x="13433" y="16882"/>
                    <a:pt x="12462" y="18481"/>
                    <a:pt x="11333" y="19954"/>
                  </a:cubicBezTo>
                  <a:cubicBezTo>
                    <a:pt x="11051" y="20330"/>
                    <a:pt x="10753" y="20691"/>
                    <a:pt x="10455" y="21020"/>
                  </a:cubicBezTo>
                  <a:cubicBezTo>
                    <a:pt x="10299" y="21192"/>
                    <a:pt x="10142" y="21365"/>
                    <a:pt x="9985" y="21537"/>
                  </a:cubicBezTo>
                  <a:cubicBezTo>
                    <a:pt x="9891" y="21616"/>
                    <a:pt x="9813" y="21694"/>
                    <a:pt x="9734" y="21772"/>
                  </a:cubicBezTo>
                  <a:cubicBezTo>
                    <a:pt x="9640" y="21851"/>
                    <a:pt x="9562" y="21929"/>
                    <a:pt x="9468" y="22023"/>
                  </a:cubicBezTo>
                  <a:cubicBezTo>
                    <a:pt x="8794" y="22681"/>
                    <a:pt x="8151" y="23371"/>
                    <a:pt x="7524" y="24092"/>
                  </a:cubicBezTo>
                  <a:cubicBezTo>
                    <a:pt x="6286" y="25518"/>
                    <a:pt x="5126" y="27023"/>
                    <a:pt x="4092" y="28606"/>
                  </a:cubicBezTo>
                  <a:cubicBezTo>
                    <a:pt x="3057" y="30189"/>
                    <a:pt x="2148" y="31851"/>
                    <a:pt x="1411" y="33591"/>
                  </a:cubicBezTo>
                  <a:cubicBezTo>
                    <a:pt x="1051" y="34468"/>
                    <a:pt x="753" y="35362"/>
                    <a:pt x="502" y="36287"/>
                  </a:cubicBezTo>
                  <a:cubicBezTo>
                    <a:pt x="251" y="37196"/>
                    <a:pt x="79" y="38136"/>
                    <a:pt x="1" y="39077"/>
                  </a:cubicBezTo>
                  <a:lnTo>
                    <a:pt x="110" y="39077"/>
                  </a:lnTo>
                  <a:cubicBezTo>
                    <a:pt x="377" y="37227"/>
                    <a:pt x="957" y="35425"/>
                    <a:pt x="1725" y="33732"/>
                  </a:cubicBezTo>
                  <a:cubicBezTo>
                    <a:pt x="2493" y="32023"/>
                    <a:pt x="3449" y="30409"/>
                    <a:pt x="4499" y="28857"/>
                  </a:cubicBezTo>
                  <a:cubicBezTo>
                    <a:pt x="5549" y="27321"/>
                    <a:pt x="6694" y="25848"/>
                    <a:pt x="7947" y="24453"/>
                  </a:cubicBezTo>
                  <a:cubicBezTo>
                    <a:pt x="8559" y="23747"/>
                    <a:pt x="9201" y="23073"/>
                    <a:pt x="9860" y="22415"/>
                  </a:cubicBezTo>
                  <a:cubicBezTo>
                    <a:pt x="9954" y="22337"/>
                    <a:pt x="10032" y="22258"/>
                    <a:pt x="10111" y="22180"/>
                  </a:cubicBezTo>
                  <a:cubicBezTo>
                    <a:pt x="10205" y="22101"/>
                    <a:pt x="10283" y="22007"/>
                    <a:pt x="10377" y="21929"/>
                  </a:cubicBezTo>
                  <a:cubicBezTo>
                    <a:pt x="10549" y="21757"/>
                    <a:pt x="10706" y="21584"/>
                    <a:pt x="10863" y="21412"/>
                  </a:cubicBezTo>
                  <a:cubicBezTo>
                    <a:pt x="11192" y="21051"/>
                    <a:pt x="11490" y="20675"/>
                    <a:pt x="11788" y="20299"/>
                  </a:cubicBezTo>
                  <a:cubicBezTo>
                    <a:pt x="12932" y="18778"/>
                    <a:pt x="13904" y="17164"/>
                    <a:pt x="14829" y="15518"/>
                  </a:cubicBezTo>
                  <a:cubicBezTo>
                    <a:pt x="15738" y="13857"/>
                    <a:pt x="16584" y="12180"/>
                    <a:pt x="17383" y="10471"/>
                  </a:cubicBezTo>
                  <a:cubicBezTo>
                    <a:pt x="18982" y="7054"/>
                    <a:pt x="20409" y="3574"/>
                    <a:pt x="21678" y="32"/>
                  </a:cubicBezTo>
                  <a:lnTo>
                    <a:pt x="2161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66;p63">
              <a:extLst>
                <a:ext uri="{FF2B5EF4-FFF2-40B4-BE49-F238E27FC236}">
                  <a16:creationId xmlns:a16="http://schemas.microsoft.com/office/drawing/2014/main" id="{D46F2A0F-7E49-4836-432E-B948BFEFCAA7}"/>
                </a:ext>
              </a:extLst>
            </p:cNvPr>
            <p:cNvSpPr/>
            <p:nvPr/>
          </p:nvSpPr>
          <p:spPr>
            <a:xfrm>
              <a:off x="3622875" y="3374550"/>
              <a:ext cx="410300" cy="1275900"/>
            </a:xfrm>
            <a:custGeom>
              <a:avLst/>
              <a:gdLst/>
              <a:ahLst/>
              <a:cxnLst/>
              <a:rect l="l" t="t" r="r" b="b"/>
              <a:pathLst>
                <a:path w="16412" h="51036" extrusionOk="0">
                  <a:moveTo>
                    <a:pt x="424" y="0"/>
                  </a:moveTo>
                  <a:cubicBezTo>
                    <a:pt x="189" y="1113"/>
                    <a:pt x="95" y="2257"/>
                    <a:pt x="48" y="3386"/>
                  </a:cubicBezTo>
                  <a:cubicBezTo>
                    <a:pt x="1" y="4514"/>
                    <a:pt x="1" y="5659"/>
                    <a:pt x="48" y="6787"/>
                  </a:cubicBezTo>
                  <a:cubicBezTo>
                    <a:pt x="142" y="9060"/>
                    <a:pt x="408" y="11317"/>
                    <a:pt x="769" y="13559"/>
                  </a:cubicBezTo>
                  <a:cubicBezTo>
                    <a:pt x="1521" y="18041"/>
                    <a:pt x="2744" y="22430"/>
                    <a:pt x="4248" y="26709"/>
                  </a:cubicBezTo>
                  <a:cubicBezTo>
                    <a:pt x="5753" y="30988"/>
                    <a:pt x="7556" y="35173"/>
                    <a:pt x="9593" y="39217"/>
                  </a:cubicBezTo>
                  <a:cubicBezTo>
                    <a:pt x="10612" y="41239"/>
                    <a:pt x="11678" y="43246"/>
                    <a:pt x="12791" y="45221"/>
                  </a:cubicBezTo>
                  <a:cubicBezTo>
                    <a:pt x="13919" y="47180"/>
                    <a:pt x="15079" y="49124"/>
                    <a:pt x="16302" y="51036"/>
                  </a:cubicBezTo>
                  <a:lnTo>
                    <a:pt x="16412" y="50973"/>
                  </a:lnTo>
                  <a:cubicBezTo>
                    <a:pt x="15267" y="49014"/>
                    <a:pt x="14154" y="47055"/>
                    <a:pt x="13104" y="45048"/>
                  </a:cubicBezTo>
                  <a:cubicBezTo>
                    <a:pt x="12023" y="43058"/>
                    <a:pt x="10988" y="41051"/>
                    <a:pt x="10016" y="39014"/>
                  </a:cubicBezTo>
                  <a:cubicBezTo>
                    <a:pt x="9045" y="36976"/>
                    <a:pt x="8104" y="34923"/>
                    <a:pt x="7226" y="32838"/>
                  </a:cubicBezTo>
                  <a:cubicBezTo>
                    <a:pt x="6349" y="30753"/>
                    <a:pt x="5534" y="28653"/>
                    <a:pt x="4781" y="26521"/>
                  </a:cubicBezTo>
                  <a:cubicBezTo>
                    <a:pt x="4029" y="24405"/>
                    <a:pt x="3339" y="22242"/>
                    <a:pt x="2744" y="20079"/>
                  </a:cubicBezTo>
                  <a:cubicBezTo>
                    <a:pt x="2132" y="17900"/>
                    <a:pt x="1631" y="15706"/>
                    <a:pt x="1207" y="13480"/>
                  </a:cubicBezTo>
                  <a:cubicBezTo>
                    <a:pt x="800" y="11270"/>
                    <a:pt x="486" y="9029"/>
                    <a:pt x="345" y="6772"/>
                  </a:cubicBezTo>
                  <a:cubicBezTo>
                    <a:pt x="267" y="5643"/>
                    <a:pt x="220" y="4514"/>
                    <a:pt x="236" y="3386"/>
                  </a:cubicBezTo>
                  <a:cubicBezTo>
                    <a:pt x="236" y="2822"/>
                    <a:pt x="251" y="2257"/>
                    <a:pt x="298" y="1709"/>
                  </a:cubicBezTo>
                  <a:cubicBezTo>
                    <a:pt x="330" y="1145"/>
                    <a:pt x="377" y="580"/>
                    <a:pt x="471" y="16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67;p63">
              <a:extLst>
                <a:ext uri="{FF2B5EF4-FFF2-40B4-BE49-F238E27FC236}">
                  <a16:creationId xmlns:a16="http://schemas.microsoft.com/office/drawing/2014/main" id="{CD283839-4D91-E08F-B0F8-D603C657B32E}"/>
                </a:ext>
              </a:extLst>
            </p:cNvPr>
            <p:cNvSpPr/>
            <p:nvPr/>
          </p:nvSpPr>
          <p:spPr>
            <a:xfrm>
              <a:off x="1673375" y="2774600"/>
              <a:ext cx="85075" cy="217525"/>
            </a:xfrm>
            <a:custGeom>
              <a:avLst/>
              <a:gdLst/>
              <a:ahLst/>
              <a:cxnLst/>
              <a:rect l="l" t="t" r="r" b="b"/>
              <a:pathLst>
                <a:path w="3403" h="8701" extrusionOk="0">
                  <a:moveTo>
                    <a:pt x="2634" y="1"/>
                  </a:moveTo>
                  <a:lnTo>
                    <a:pt x="2524" y="17"/>
                  </a:lnTo>
                  <a:cubicBezTo>
                    <a:pt x="2524" y="455"/>
                    <a:pt x="2477" y="894"/>
                    <a:pt x="2352" y="1302"/>
                  </a:cubicBezTo>
                  <a:cubicBezTo>
                    <a:pt x="2227" y="1725"/>
                    <a:pt x="2038" y="2101"/>
                    <a:pt x="1756" y="2383"/>
                  </a:cubicBezTo>
                  <a:cubicBezTo>
                    <a:pt x="1694" y="2462"/>
                    <a:pt x="1615" y="2524"/>
                    <a:pt x="1537" y="2587"/>
                  </a:cubicBezTo>
                  <a:cubicBezTo>
                    <a:pt x="1490" y="2618"/>
                    <a:pt x="1474" y="2634"/>
                    <a:pt x="1411" y="2666"/>
                  </a:cubicBezTo>
                  <a:cubicBezTo>
                    <a:pt x="1349" y="2713"/>
                    <a:pt x="1317" y="2760"/>
                    <a:pt x="1270" y="2791"/>
                  </a:cubicBezTo>
                  <a:cubicBezTo>
                    <a:pt x="1082" y="2948"/>
                    <a:pt x="910" y="3120"/>
                    <a:pt x="769" y="3308"/>
                  </a:cubicBezTo>
                  <a:cubicBezTo>
                    <a:pt x="471" y="3684"/>
                    <a:pt x="236" y="4123"/>
                    <a:pt x="110" y="4609"/>
                  </a:cubicBezTo>
                  <a:cubicBezTo>
                    <a:pt x="1" y="5095"/>
                    <a:pt x="48" y="5628"/>
                    <a:pt x="236" y="6083"/>
                  </a:cubicBezTo>
                  <a:cubicBezTo>
                    <a:pt x="424" y="6553"/>
                    <a:pt x="706" y="6945"/>
                    <a:pt x="1051" y="7274"/>
                  </a:cubicBezTo>
                  <a:cubicBezTo>
                    <a:pt x="1725" y="7932"/>
                    <a:pt x="2540" y="8371"/>
                    <a:pt x="3371" y="8700"/>
                  </a:cubicBezTo>
                  <a:lnTo>
                    <a:pt x="3402" y="8653"/>
                  </a:lnTo>
                  <a:cubicBezTo>
                    <a:pt x="2665" y="8136"/>
                    <a:pt x="1929" y="7619"/>
                    <a:pt x="1380" y="6960"/>
                  </a:cubicBezTo>
                  <a:cubicBezTo>
                    <a:pt x="1098" y="6647"/>
                    <a:pt x="863" y="6286"/>
                    <a:pt x="737" y="5910"/>
                  </a:cubicBezTo>
                  <a:cubicBezTo>
                    <a:pt x="596" y="5518"/>
                    <a:pt x="581" y="5126"/>
                    <a:pt x="675" y="4735"/>
                  </a:cubicBezTo>
                  <a:cubicBezTo>
                    <a:pt x="753" y="4343"/>
                    <a:pt x="957" y="3982"/>
                    <a:pt x="1192" y="3653"/>
                  </a:cubicBezTo>
                  <a:cubicBezTo>
                    <a:pt x="1317" y="3481"/>
                    <a:pt x="1458" y="3324"/>
                    <a:pt x="1615" y="3183"/>
                  </a:cubicBezTo>
                  <a:cubicBezTo>
                    <a:pt x="1647" y="3151"/>
                    <a:pt x="1694" y="3104"/>
                    <a:pt x="1709" y="3089"/>
                  </a:cubicBezTo>
                  <a:cubicBezTo>
                    <a:pt x="1756" y="3057"/>
                    <a:pt x="1819" y="3010"/>
                    <a:pt x="1866" y="2963"/>
                  </a:cubicBezTo>
                  <a:cubicBezTo>
                    <a:pt x="1960" y="2885"/>
                    <a:pt x="2038" y="2791"/>
                    <a:pt x="2117" y="2697"/>
                  </a:cubicBezTo>
                  <a:cubicBezTo>
                    <a:pt x="2446" y="2321"/>
                    <a:pt x="2603" y="1850"/>
                    <a:pt x="2681" y="1380"/>
                  </a:cubicBezTo>
                  <a:cubicBezTo>
                    <a:pt x="2744" y="910"/>
                    <a:pt x="2744" y="455"/>
                    <a:pt x="26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68;p63">
              <a:extLst>
                <a:ext uri="{FF2B5EF4-FFF2-40B4-BE49-F238E27FC236}">
                  <a16:creationId xmlns:a16="http://schemas.microsoft.com/office/drawing/2014/main" id="{2A6A6CC6-7EFB-80CC-0A4A-3A43949BBCC3}"/>
                </a:ext>
              </a:extLst>
            </p:cNvPr>
            <p:cNvSpPr/>
            <p:nvPr/>
          </p:nvSpPr>
          <p:spPr>
            <a:xfrm>
              <a:off x="1698450" y="2987775"/>
              <a:ext cx="228875" cy="326850"/>
            </a:xfrm>
            <a:custGeom>
              <a:avLst/>
              <a:gdLst/>
              <a:ahLst/>
              <a:cxnLst/>
              <a:rect l="l" t="t" r="r" b="b"/>
              <a:pathLst>
                <a:path w="9155" h="13074" extrusionOk="0">
                  <a:moveTo>
                    <a:pt x="2274" y="1"/>
                  </a:moveTo>
                  <a:cubicBezTo>
                    <a:pt x="2054" y="16"/>
                    <a:pt x="1835" y="63"/>
                    <a:pt x="1615" y="142"/>
                  </a:cubicBezTo>
                  <a:cubicBezTo>
                    <a:pt x="1176" y="283"/>
                    <a:pt x="785" y="596"/>
                    <a:pt x="534" y="988"/>
                  </a:cubicBezTo>
                  <a:cubicBezTo>
                    <a:pt x="283" y="1380"/>
                    <a:pt x="158" y="1819"/>
                    <a:pt x="79" y="2242"/>
                  </a:cubicBezTo>
                  <a:cubicBezTo>
                    <a:pt x="17" y="2665"/>
                    <a:pt x="1" y="3104"/>
                    <a:pt x="17" y="3527"/>
                  </a:cubicBezTo>
                  <a:lnTo>
                    <a:pt x="17" y="3543"/>
                  </a:lnTo>
                  <a:cubicBezTo>
                    <a:pt x="48" y="3716"/>
                    <a:pt x="79" y="3841"/>
                    <a:pt x="126" y="3982"/>
                  </a:cubicBezTo>
                  <a:cubicBezTo>
                    <a:pt x="173" y="4107"/>
                    <a:pt x="220" y="4248"/>
                    <a:pt x="283" y="4374"/>
                  </a:cubicBezTo>
                  <a:cubicBezTo>
                    <a:pt x="393" y="4640"/>
                    <a:pt x="534" y="4875"/>
                    <a:pt x="706" y="5111"/>
                  </a:cubicBezTo>
                  <a:cubicBezTo>
                    <a:pt x="1051" y="5565"/>
                    <a:pt x="1490" y="5941"/>
                    <a:pt x="1976" y="6223"/>
                  </a:cubicBezTo>
                  <a:cubicBezTo>
                    <a:pt x="2101" y="6286"/>
                    <a:pt x="2227" y="6349"/>
                    <a:pt x="2352" y="6412"/>
                  </a:cubicBezTo>
                  <a:cubicBezTo>
                    <a:pt x="2493" y="6459"/>
                    <a:pt x="2587" y="6506"/>
                    <a:pt x="2713" y="6553"/>
                  </a:cubicBezTo>
                  <a:cubicBezTo>
                    <a:pt x="2932" y="6662"/>
                    <a:pt x="3151" y="6788"/>
                    <a:pt x="3355" y="6929"/>
                  </a:cubicBezTo>
                  <a:cubicBezTo>
                    <a:pt x="3559" y="7070"/>
                    <a:pt x="3747" y="7227"/>
                    <a:pt x="3857" y="7399"/>
                  </a:cubicBezTo>
                  <a:cubicBezTo>
                    <a:pt x="3920" y="7477"/>
                    <a:pt x="3967" y="7571"/>
                    <a:pt x="3967" y="7650"/>
                  </a:cubicBezTo>
                  <a:cubicBezTo>
                    <a:pt x="3981" y="7722"/>
                    <a:pt x="3969" y="7793"/>
                    <a:pt x="3943" y="7865"/>
                  </a:cubicBezTo>
                  <a:lnTo>
                    <a:pt x="3943" y="7865"/>
                  </a:lnTo>
                  <a:cubicBezTo>
                    <a:pt x="3622" y="8233"/>
                    <a:pt x="3317" y="8616"/>
                    <a:pt x="3026" y="9013"/>
                  </a:cubicBezTo>
                  <a:cubicBezTo>
                    <a:pt x="2744" y="9405"/>
                    <a:pt x="2477" y="9829"/>
                    <a:pt x="2227" y="10252"/>
                  </a:cubicBezTo>
                  <a:cubicBezTo>
                    <a:pt x="1976" y="10691"/>
                    <a:pt x="1756" y="11129"/>
                    <a:pt x="1584" y="11600"/>
                  </a:cubicBezTo>
                  <a:cubicBezTo>
                    <a:pt x="1412" y="12070"/>
                    <a:pt x="1286" y="12572"/>
                    <a:pt x="1286" y="13073"/>
                  </a:cubicBezTo>
                  <a:lnTo>
                    <a:pt x="1396" y="13073"/>
                  </a:lnTo>
                  <a:cubicBezTo>
                    <a:pt x="1427" y="12838"/>
                    <a:pt x="1474" y="12603"/>
                    <a:pt x="1553" y="12368"/>
                  </a:cubicBezTo>
                  <a:cubicBezTo>
                    <a:pt x="1615" y="12133"/>
                    <a:pt x="1709" y="11913"/>
                    <a:pt x="1803" y="11694"/>
                  </a:cubicBezTo>
                  <a:cubicBezTo>
                    <a:pt x="2007" y="11255"/>
                    <a:pt x="2242" y="10832"/>
                    <a:pt x="2509" y="10440"/>
                  </a:cubicBezTo>
                  <a:cubicBezTo>
                    <a:pt x="2775" y="10032"/>
                    <a:pt x="3057" y="9640"/>
                    <a:pt x="3371" y="9264"/>
                  </a:cubicBezTo>
                  <a:cubicBezTo>
                    <a:pt x="3669" y="8888"/>
                    <a:pt x="3982" y="8512"/>
                    <a:pt x="4311" y="8167"/>
                  </a:cubicBezTo>
                  <a:lnTo>
                    <a:pt x="4327" y="8151"/>
                  </a:lnTo>
                  <a:lnTo>
                    <a:pt x="4343" y="8120"/>
                  </a:lnTo>
                  <a:cubicBezTo>
                    <a:pt x="4437" y="7963"/>
                    <a:pt x="4484" y="7775"/>
                    <a:pt x="4452" y="7603"/>
                  </a:cubicBezTo>
                  <a:cubicBezTo>
                    <a:pt x="4437" y="7415"/>
                    <a:pt x="4374" y="7258"/>
                    <a:pt x="4280" y="7117"/>
                  </a:cubicBezTo>
                  <a:cubicBezTo>
                    <a:pt x="4108" y="6850"/>
                    <a:pt x="3888" y="6662"/>
                    <a:pt x="3653" y="6506"/>
                  </a:cubicBezTo>
                  <a:cubicBezTo>
                    <a:pt x="3418" y="6333"/>
                    <a:pt x="3183" y="6208"/>
                    <a:pt x="2948" y="6082"/>
                  </a:cubicBezTo>
                  <a:cubicBezTo>
                    <a:pt x="2822" y="6020"/>
                    <a:pt x="2681" y="5957"/>
                    <a:pt x="2572" y="5910"/>
                  </a:cubicBezTo>
                  <a:cubicBezTo>
                    <a:pt x="2462" y="5863"/>
                    <a:pt x="2352" y="5800"/>
                    <a:pt x="2242" y="5738"/>
                  </a:cubicBezTo>
                  <a:cubicBezTo>
                    <a:pt x="1819" y="5487"/>
                    <a:pt x="1443" y="5173"/>
                    <a:pt x="1161" y="4766"/>
                  </a:cubicBezTo>
                  <a:cubicBezTo>
                    <a:pt x="1020" y="4578"/>
                    <a:pt x="894" y="4358"/>
                    <a:pt x="800" y="4139"/>
                  </a:cubicBezTo>
                  <a:cubicBezTo>
                    <a:pt x="753" y="4029"/>
                    <a:pt x="706" y="3919"/>
                    <a:pt x="659" y="3810"/>
                  </a:cubicBezTo>
                  <a:cubicBezTo>
                    <a:pt x="628" y="3700"/>
                    <a:pt x="597" y="3559"/>
                    <a:pt x="581" y="3465"/>
                  </a:cubicBezTo>
                  <a:lnTo>
                    <a:pt x="581" y="3496"/>
                  </a:lnTo>
                  <a:cubicBezTo>
                    <a:pt x="565" y="3104"/>
                    <a:pt x="565" y="2697"/>
                    <a:pt x="628" y="2321"/>
                  </a:cubicBezTo>
                  <a:cubicBezTo>
                    <a:pt x="691" y="1944"/>
                    <a:pt x="800" y="1584"/>
                    <a:pt x="988" y="1270"/>
                  </a:cubicBezTo>
                  <a:cubicBezTo>
                    <a:pt x="1176" y="973"/>
                    <a:pt x="1443" y="737"/>
                    <a:pt x="1788" y="612"/>
                  </a:cubicBezTo>
                  <a:cubicBezTo>
                    <a:pt x="1945" y="549"/>
                    <a:pt x="2133" y="502"/>
                    <a:pt x="2305" y="487"/>
                  </a:cubicBezTo>
                  <a:lnTo>
                    <a:pt x="2587" y="487"/>
                  </a:lnTo>
                  <a:cubicBezTo>
                    <a:pt x="2644" y="487"/>
                    <a:pt x="2701" y="492"/>
                    <a:pt x="2755" y="500"/>
                  </a:cubicBezTo>
                  <a:lnTo>
                    <a:pt x="2755" y="500"/>
                  </a:lnTo>
                  <a:cubicBezTo>
                    <a:pt x="2792" y="548"/>
                    <a:pt x="2833" y="585"/>
                    <a:pt x="2869" y="612"/>
                  </a:cubicBezTo>
                  <a:cubicBezTo>
                    <a:pt x="2932" y="675"/>
                    <a:pt x="2995" y="722"/>
                    <a:pt x="3073" y="769"/>
                  </a:cubicBezTo>
                  <a:cubicBezTo>
                    <a:pt x="3198" y="847"/>
                    <a:pt x="3340" y="894"/>
                    <a:pt x="3481" y="941"/>
                  </a:cubicBezTo>
                  <a:cubicBezTo>
                    <a:pt x="3747" y="1035"/>
                    <a:pt x="4014" y="1098"/>
                    <a:pt x="4280" y="1161"/>
                  </a:cubicBezTo>
                  <a:cubicBezTo>
                    <a:pt x="4829" y="1270"/>
                    <a:pt x="5362" y="1333"/>
                    <a:pt x="5910" y="1380"/>
                  </a:cubicBezTo>
                  <a:cubicBezTo>
                    <a:pt x="6443" y="1427"/>
                    <a:pt x="6992" y="1458"/>
                    <a:pt x="7525" y="1474"/>
                  </a:cubicBezTo>
                  <a:cubicBezTo>
                    <a:pt x="8073" y="1505"/>
                    <a:pt x="8606" y="1505"/>
                    <a:pt x="9155" y="1505"/>
                  </a:cubicBezTo>
                  <a:lnTo>
                    <a:pt x="9155" y="1443"/>
                  </a:lnTo>
                  <a:cubicBezTo>
                    <a:pt x="8888" y="1411"/>
                    <a:pt x="8622" y="1396"/>
                    <a:pt x="8355" y="1364"/>
                  </a:cubicBezTo>
                  <a:cubicBezTo>
                    <a:pt x="8089" y="1333"/>
                    <a:pt x="7807" y="1317"/>
                    <a:pt x="7540" y="1286"/>
                  </a:cubicBezTo>
                  <a:cubicBezTo>
                    <a:pt x="7007" y="1223"/>
                    <a:pt x="6474" y="1145"/>
                    <a:pt x="5941" y="1067"/>
                  </a:cubicBezTo>
                  <a:cubicBezTo>
                    <a:pt x="5424" y="988"/>
                    <a:pt x="4891" y="894"/>
                    <a:pt x="4374" y="769"/>
                  </a:cubicBezTo>
                  <a:cubicBezTo>
                    <a:pt x="4123" y="706"/>
                    <a:pt x="3872" y="628"/>
                    <a:pt x="3622" y="534"/>
                  </a:cubicBezTo>
                  <a:cubicBezTo>
                    <a:pt x="3512" y="487"/>
                    <a:pt x="3402" y="440"/>
                    <a:pt x="3308" y="377"/>
                  </a:cubicBezTo>
                  <a:cubicBezTo>
                    <a:pt x="3214" y="314"/>
                    <a:pt x="3136" y="236"/>
                    <a:pt x="3120" y="204"/>
                  </a:cubicBezTo>
                  <a:lnTo>
                    <a:pt x="3104" y="95"/>
                  </a:lnTo>
                  <a:lnTo>
                    <a:pt x="2963" y="63"/>
                  </a:lnTo>
                  <a:cubicBezTo>
                    <a:pt x="2838" y="32"/>
                    <a:pt x="2728" y="16"/>
                    <a:pt x="26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69;p63">
              <a:extLst>
                <a:ext uri="{FF2B5EF4-FFF2-40B4-BE49-F238E27FC236}">
                  <a16:creationId xmlns:a16="http://schemas.microsoft.com/office/drawing/2014/main" id="{DC09B0D0-3301-B7CD-D3A4-AB0B2CD7731A}"/>
                </a:ext>
              </a:extLst>
            </p:cNvPr>
            <p:cNvSpPr/>
            <p:nvPr/>
          </p:nvSpPr>
          <p:spPr>
            <a:xfrm>
              <a:off x="1717650" y="3130800"/>
              <a:ext cx="1127800" cy="416975"/>
            </a:xfrm>
            <a:custGeom>
              <a:avLst/>
              <a:gdLst/>
              <a:ahLst/>
              <a:cxnLst/>
              <a:rect l="l" t="t" r="r" b="b"/>
              <a:pathLst>
                <a:path w="45112" h="16679" extrusionOk="0">
                  <a:moveTo>
                    <a:pt x="44861" y="1"/>
                  </a:moveTo>
                  <a:cubicBezTo>
                    <a:pt x="44547" y="4217"/>
                    <a:pt x="42134" y="7885"/>
                    <a:pt x="37854" y="10628"/>
                  </a:cubicBezTo>
                  <a:cubicBezTo>
                    <a:pt x="33152" y="13638"/>
                    <a:pt x="26334" y="15534"/>
                    <a:pt x="17619" y="16255"/>
                  </a:cubicBezTo>
                  <a:cubicBezTo>
                    <a:pt x="16357" y="16359"/>
                    <a:pt x="15157" y="16410"/>
                    <a:pt x="14019" y="16410"/>
                  </a:cubicBezTo>
                  <a:cubicBezTo>
                    <a:pt x="8613" y="16410"/>
                    <a:pt x="4642" y="15248"/>
                    <a:pt x="2415" y="12995"/>
                  </a:cubicBezTo>
                  <a:cubicBezTo>
                    <a:pt x="283" y="10832"/>
                    <a:pt x="503" y="8371"/>
                    <a:pt x="503" y="8340"/>
                  </a:cubicBezTo>
                  <a:lnTo>
                    <a:pt x="236" y="8324"/>
                  </a:lnTo>
                  <a:lnTo>
                    <a:pt x="236" y="8324"/>
                  </a:lnTo>
                  <a:cubicBezTo>
                    <a:pt x="236" y="8418"/>
                    <a:pt x="1" y="10910"/>
                    <a:pt x="2227" y="13183"/>
                  </a:cubicBezTo>
                  <a:cubicBezTo>
                    <a:pt x="4515" y="15503"/>
                    <a:pt x="8434" y="16678"/>
                    <a:pt x="13904" y="16678"/>
                  </a:cubicBezTo>
                  <a:cubicBezTo>
                    <a:pt x="15080" y="16678"/>
                    <a:pt x="16334" y="16631"/>
                    <a:pt x="17650" y="16522"/>
                  </a:cubicBezTo>
                  <a:cubicBezTo>
                    <a:pt x="26397" y="15801"/>
                    <a:pt x="33246" y="13888"/>
                    <a:pt x="37996" y="10847"/>
                  </a:cubicBezTo>
                  <a:cubicBezTo>
                    <a:pt x="42337" y="8057"/>
                    <a:pt x="44814" y="4311"/>
                    <a:pt x="45112" y="17"/>
                  </a:cubicBezTo>
                  <a:lnTo>
                    <a:pt x="4486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70;p63">
              <a:extLst>
                <a:ext uri="{FF2B5EF4-FFF2-40B4-BE49-F238E27FC236}">
                  <a16:creationId xmlns:a16="http://schemas.microsoft.com/office/drawing/2014/main" id="{C4E38DF4-63DA-0517-A6E8-C58EF929174A}"/>
                </a:ext>
              </a:extLst>
            </p:cNvPr>
            <p:cNvSpPr/>
            <p:nvPr/>
          </p:nvSpPr>
          <p:spPr>
            <a:xfrm rot="-839590">
              <a:off x="1608637" y="2217158"/>
              <a:ext cx="286843" cy="444389"/>
            </a:xfrm>
            <a:custGeom>
              <a:avLst/>
              <a:gdLst/>
              <a:ahLst/>
              <a:cxnLst/>
              <a:rect l="l" t="t" r="r" b="b"/>
              <a:pathLst>
                <a:path w="11474" h="17776" extrusionOk="0">
                  <a:moveTo>
                    <a:pt x="11254" y="1"/>
                  </a:moveTo>
                  <a:cubicBezTo>
                    <a:pt x="8966" y="3731"/>
                    <a:pt x="6427" y="6693"/>
                    <a:pt x="4389" y="9060"/>
                  </a:cubicBezTo>
                  <a:cubicBezTo>
                    <a:pt x="3057" y="10612"/>
                    <a:pt x="2007" y="11835"/>
                    <a:pt x="1442" y="12806"/>
                  </a:cubicBezTo>
                  <a:cubicBezTo>
                    <a:pt x="0" y="15267"/>
                    <a:pt x="3041" y="17744"/>
                    <a:pt x="3072" y="17775"/>
                  </a:cubicBezTo>
                  <a:lnTo>
                    <a:pt x="3245" y="17571"/>
                  </a:lnTo>
                  <a:cubicBezTo>
                    <a:pt x="3213" y="17540"/>
                    <a:pt x="345" y="15205"/>
                    <a:pt x="1677" y="12932"/>
                  </a:cubicBezTo>
                  <a:cubicBezTo>
                    <a:pt x="2226" y="11991"/>
                    <a:pt x="3260" y="10769"/>
                    <a:pt x="4593" y="9233"/>
                  </a:cubicBezTo>
                  <a:cubicBezTo>
                    <a:pt x="6630" y="6850"/>
                    <a:pt x="9185" y="3888"/>
                    <a:pt x="11474" y="126"/>
                  </a:cubicBezTo>
                  <a:lnTo>
                    <a:pt x="1125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71;p63">
              <a:extLst>
                <a:ext uri="{FF2B5EF4-FFF2-40B4-BE49-F238E27FC236}">
                  <a16:creationId xmlns:a16="http://schemas.microsoft.com/office/drawing/2014/main" id="{7CF38B7F-F4F6-C1AE-0D45-76A7AB2DA302}"/>
                </a:ext>
              </a:extLst>
            </p:cNvPr>
            <p:cNvSpPr/>
            <p:nvPr/>
          </p:nvSpPr>
          <p:spPr>
            <a:xfrm rot="715001">
              <a:off x="1975482" y="1489284"/>
              <a:ext cx="484775" cy="594106"/>
            </a:xfrm>
            <a:custGeom>
              <a:avLst/>
              <a:gdLst/>
              <a:ahLst/>
              <a:cxnLst/>
              <a:rect l="l" t="t" r="r" b="b"/>
              <a:pathLst>
                <a:path w="19390" h="23763" extrusionOk="0">
                  <a:moveTo>
                    <a:pt x="19295" y="0"/>
                  </a:moveTo>
                  <a:cubicBezTo>
                    <a:pt x="11427" y="2586"/>
                    <a:pt x="6599" y="8903"/>
                    <a:pt x="3934" y="13731"/>
                  </a:cubicBezTo>
                  <a:cubicBezTo>
                    <a:pt x="1050" y="18966"/>
                    <a:pt x="0" y="23653"/>
                    <a:pt x="0" y="23700"/>
                  </a:cubicBezTo>
                  <a:lnTo>
                    <a:pt x="251" y="23762"/>
                  </a:lnTo>
                  <a:cubicBezTo>
                    <a:pt x="298" y="23574"/>
                    <a:pt x="4452" y="5157"/>
                    <a:pt x="19389" y="251"/>
                  </a:cubicBezTo>
                  <a:lnTo>
                    <a:pt x="192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72;p63">
              <a:extLst>
                <a:ext uri="{FF2B5EF4-FFF2-40B4-BE49-F238E27FC236}">
                  <a16:creationId xmlns:a16="http://schemas.microsoft.com/office/drawing/2014/main" id="{8DC8DC43-9400-6FC3-E2F0-25F8C94634FF}"/>
                </a:ext>
              </a:extLst>
            </p:cNvPr>
            <p:cNvSpPr/>
            <p:nvPr/>
          </p:nvSpPr>
          <p:spPr>
            <a:xfrm>
              <a:off x="2568000" y="3447425"/>
              <a:ext cx="240625" cy="704600"/>
            </a:xfrm>
            <a:custGeom>
              <a:avLst/>
              <a:gdLst/>
              <a:ahLst/>
              <a:cxnLst/>
              <a:rect l="l" t="t" r="r" b="b"/>
              <a:pathLst>
                <a:path w="9625" h="28184" extrusionOk="0">
                  <a:moveTo>
                    <a:pt x="220" y="1"/>
                  </a:moveTo>
                  <a:lnTo>
                    <a:pt x="0" y="142"/>
                  </a:lnTo>
                  <a:cubicBezTo>
                    <a:pt x="94" y="283"/>
                    <a:pt x="9358" y="15017"/>
                    <a:pt x="9311" y="28183"/>
                  </a:cubicBezTo>
                  <a:lnTo>
                    <a:pt x="9562" y="28183"/>
                  </a:lnTo>
                  <a:cubicBezTo>
                    <a:pt x="9624" y="14954"/>
                    <a:pt x="314" y="142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Google Shape;673;p63">
            <a:extLst>
              <a:ext uri="{FF2B5EF4-FFF2-40B4-BE49-F238E27FC236}">
                <a16:creationId xmlns:a16="http://schemas.microsoft.com/office/drawing/2014/main" id="{054FA3B9-5542-0C75-E14A-1AC84A98E656}"/>
              </a:ext>
            </a:extLst>
          </p:cNvPr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-4516157">
            <a:off x="-35621" y="585476"/>
            <a:ext cx="2506140" cy="250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674;p63">
            <a:extLst>
              <a:ext uri="{FF2B5EF4-FFF2-40B4-BE49-F238E27FC236}">
                <a16:creationId xmlns:a16="http://schemas.microsoft.com/office/drawing/2014/main" id="{76CCF7CE-08AD-3210-23A3-968B0CA9605F}"/>
              </a:ext>
            </a:extLst>
          </p:cNvPr>
          <p:cNvPicPr preferRelativeResize="0"/>
          <p:nvPr/>
        </p:nvPicPr>
        <p:blipFill rotWithShape="1">
          <a:blip r:embed="rId5">
            <a:alphaModFix amt="75000"/>
          </a:blip>
          <a:srcRect/>
          <a:stretch/>
        </p:blipFill>
        <p:spPr>
          <a:xfrm rot="-487108">
            <a:off x="770444" y="3472066"/>
            <a:ext cx="413344" cy="41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675;p63">
            <a:extLst>
              <a:ext uri="{FF2B5EF4-FFF2-40B4-BE49-F238E27FC236}">
                <a16:creationId xmlns:a16="http://schemas.microsoft.com/office/drawing/2014/main" id="{C557B03E-5E37-4111-F0FF-12F4553C36F5}"/>
              </a:ext>
            </a:extLst>
          </p:cNvPr>
          <p:cNvPicPr preferRelativeResize="0"/>
          <p:nvPr/>
        </p:nvPicPr>
        <p:blipFill rotWithShape="1">
          <a:blip r:embed="rId6">
            <a:alphaModFix amt="84000"/>
          </a:blip>
          <a:srcRect/>
          <a:stretch/>
        </p:blipFill>
        <p:spPr>
          <a:xfrm rot="-487123">
            <a:off x="132463" y="2304486"/>
            <a:ext cx="1283301" cy="128330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29;p84">
            <a:extLst>
              <a:ext uri="{FF2B5EF4-FFF2-40B4-BE49-F238E27FC236}">
                <a16:creationId xmlns:a16="http://schemas.microsoft.com/office/drawing/2014/main" id="{72AA1FB2-625C-8FA3-9591-70048A67B638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M Serif Text"/>
              <a:buNone/>
              <a:defRPr sz="4500" b="1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Provjera ishoda evaluacije</a:t>
            </a:r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B6F4B69E-3B1B-4249-BF1C-1830799D7287}"/>
              </a:ext>
            </a:extLst>
          </p:cNvPr>
          <p:cNvSpPr/>
          <p:nvPr/>
        </p:nvSpPr>
        <p:spPr>
          <a:xfrm>
            <a:off x="3412746" y="2922304"/>
            <a:ext cx="5384672" cy="1573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0C36746F-DE4D-B85E-B0CA-1E77DDFB3B3B}"/>
              </a:ext>
            </a:extLst>
          </p:cNvPr>
          <p:cNvSpPr txBox="1"/>
          <p:nvPr/>
        </p:nvSpPr>
        <p:spPr>
          <a:xfrm>
            <a:off x="3565326" y="3072833"/>
            <a:ext cx="506767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>
                <a:solidFill>
                  <a:schemeClr val="accent1"/>
                </a:solidFill>
                <a:latin typeface="DM Serif Text" pitchFamily="2" charset="0"/>
              </a:rPr>
              <a:t>Ne treba očekivati da će vjerovanje u AM potpuno nestati ili da će njihova neraspoloženost nestati.</a:t>
            </a:r>
            <a:endParaRPr lang="en-US" sz="2300" dirty="0">
              <a:solidFill>
                <a:schemeClr val="accent1"/>
              </a:solidFill>
              <a:latin typeface="DM Serif Text" pitchFamily="2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D6594A0-958B-002E-DAC6-85C6D7AF015C}"/>
              </a:ext>
            </a:extLst>
          </p:cNvPr>
          <p:cNvSpPr txBox="1"/>
          <p:nvPr/>
        </p:nvSpPr>
        <p:spPr>
          <a:xfrm>
            <a:off x="3289300" y="1602452"/>
            <a:ext cx="5191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latin typeface="DM Serif Text" pitchFamily="2" charset="0"/>
              </a:rPr>
              <a:t>provjeriti s K koliko vjeruju AM nakon evaluacije</a:t>
            </a:r>
            <a:endParaRPr lang="en-US" sz="2200" dirty="0">
              <a:latin typeface="DM Serif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6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>
          <a:extLst>
            <a:ext uri="{FF2B5EF4-FFF2-40B4-BE49-F238E27FC236}">
              <a16:creationId xmlns:a16="http://schemas.microsoft.com/office/drawing/2014/main" id="{2192CCD8-529C-7FFD-13E2-FE4C2F4E5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70">
            <a:extLst>
              <a:ext uri="{FF2B5EF4-FFF2-40B4-BE49-F238E27FC236}">
                <a16:creationId xmlns:a16="http://schemas.microsoft.com/office/drawing/2014/main" id="{6CF6532A-1513-4199-367D-025AEA60A9FC}"/>
              </a:ext>
            </a:extLst>
          </p:cNvPr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 rot="-487117">
            <a:off x="4460393" y="1364606"/>
            <a:ext cx="223202" cy="2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29;p84">
            <a:extLst>
              <a:ext uri="{FF2B5EF4-FFF2-40B4-BE49-F238E27FC236}">
                <a16:creationId xmlns:a16="http://schemas.microsoft.com/office/drawing/2014/main" id="{E75C68F1-28B1-EF6E-73D5-EC392041B05F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M Serif Text"/>
              <a:buNone/>
              <a:defRPr sz="4500" b="1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ria Libre"/>
              <a:buNone/>
              <a:defRPr sz="3600" b="1" i="0" u="none" strike="noStrike" cap="none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hr-HR" sz="3600" dirty="0">
                <a:solidFill>
                  <a:schemeClr val="accent1"/>
                </a:solidFill>
              </a:rPr>
              <a:t>Kada evaluacija AM nije uspješna?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25C8B12-76B9-E845-36EC-25E11DAAE37B}"/>
              </a:ext>
            </a:extLst>
          </p:cNvPr>
          <p:cNvSpPr txBox="1"/>
          <p:nvPr/>
        </p:nvSpPr>
        <p:spPr>
          <a:xfrm>
            <a:off x="31015" y="1169138"/>
            <a:ext cx="650846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200" dirty="0">
                <a:latin typeface="DM Serif Text" pitchFamily="2" charset="0"/>
              </a:rPr>
              <a:t>postoje AM koje nismo identificirali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200" dirty="0">
                <a:latin typeface="DM Serif Text" pitchFamily="2" charset="0"/>
              </a:rPr>
              <a:t>evaluacija AM je neadekvatna, površna ili neuvjerljiva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200" dirty="0">
                <a:latin typeface="DM Serif Text" pitchFamily="2" charset="0"/>
              </a:rPr>
              <a:t>K nije naveo bitne razloge zbog kojih vjeruje AM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200" dirty="0">
                <a:latin typeface="DM Serif Text" pitchFamily="2" charset="0"/>
              </a:rPr>
              <a:t>AM je preširoka </a:t>
            </a:r>
            <a:r>
              <a:rPr lang="hr-HR" sz="2200" dirty="0">
                <a:latin typeface="DM Serif Text" pitchFamily="2" charset="0"/>
                <a:sym typeface="Wingdings" panose="05000000000000000000" pitchFamily="2" charset="2"/>
              </a:rPr>
              <a:t> </a:t>
            </a:r>
            <a:r>
              <a:rPr lang="hr-HR" sz="2200" dirty="0">
                <a:latin typeface="DM Serif Text" pitchFamily="2" charset="0"/>
              </a:rPr>
              <a:t>bazično vjerovanje!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200" dirty="0">
                <a:latin typeface="DM Serif Text" pitchFamily="2" charset="0"/>
              </a:rPr>
              <a:t>K razumije da je AM distorzirana, ali ne vjeruje u to na emocionalnoj razini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200" dirty="0">
                <a:latin typeface="DM Serif Text" pitchFamily="2" charset="0"/>
              </a:rPr>
              <a:t>AM je dio disfunkcionalnog obrasca mišljenja</a:t>
            </a:r>
            <a:endParaRPr lang="en-US" sz="2200" dirty="0">
              <a:latin typeface="DM Serif Text" pitchFamily="2" charset="0"/>
            </a:endParaRPr>
          </a:p>
        </p:txBody>
      </p:sp>
      <p:pic>
        <p:nvPicPr>
          <p:cNvPr id="9" name="Google Shape;760;p67">
            <a:extLst>
              <a:ext uri="{FF2B5EF4-FFF2-40B4-BE49-F238E27FC236}">
                <a16:creationId xmlns:a16="http://schemas.microsoft.com/office/drawing/2014/main" id="{5D211DCA-CA8A-E161-C298-CECAFCD9D7F8}"/>
              </a:ext>
            </a:extLst>
          </p:cNvPr>
          <p:cNvPicPr preferRelativeResize="0"/>
          <p:nvPr/>
        </p:nvPicPr>
        <p:blipFill rotWithShape="1">
          <a:blip r:embed="rId4">
            <a:alphaModFix amt="87000"/>
          </a:blip>
          <a:srcRect/>
          <a:stretch/>
        </p:blipFill>
        <p:spPr>
          <a:xfrm rot="117638">
            <a:off x="6588983" y="830878"/>
            <a:ext cx="2073707" cy="207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61;p67">
            <a:extLst>
              <a:ext uri="{FF2B5EF4-FFF2-40B4-BE49-F238E27FC236}">
                <a16:creationId xmlns:a16="http://schemas.microsoft.com/office/drawing/2014/main" id="{6024C6F9-A415-6B8A-461A-01D2BC2FB413}"/>
              </a:ext>
            </a:extLst>
          </p:cNvPr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-4516150">
            <a:off x="7844574" y="2422449"/>
            <a:ext cx="1355974" cy="135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62;p67">
            <a:extLst>
              <a:ext uri="{FF2B5EF4-FFF2-40B4-BE49-F238E27FC236}">
                <a16:creationId xmlns:a16="http://schemas.microsoft.com/office/drawing/2014/main" id="{34D6E253-029D-3335-5E77-094912BF235F}"/>
              </a:ext>
            </a:extLst>
          </p:cNvPr>
          <p:cNvPicPr preferRelativeResize="0"/>
          <p:nvPr/>
        </p:nvPicPr>
        <p:blipFill rotWithShape="1">
          <a:blip r:embed="rId6">
            <a:alphaModFix amt="84000"/>
          </a:blip>
          <a:srcRect/>
          <a:stretch/>
        </p:blipFill>
        <p:spPr>
          <a:xfrm rot="-487122">
            <a:off x="8447175" y="1874725"/>
            <a:ext cx="624821" cy="6248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765;p67">
            <a:extLst>
              <a:ext uri="{FF2B5EF4-FFF2-40B4-BE49-F238E27FC236}">
                <a16:creationId xmlns:a16="http://schemas.microsoft.com/office/drawing/2014/main" id="{C3ECDFE1-0B19-A267-FE2C-AD610E0B0BC5}"/>
              </a:ext>
            </a:extLst>
          </p:cNvPr>
          <p:cNvGrpSpPr/>
          <p:nvPr/>
        </p:nvGrpSpPr>
        <p:grpSpPr>
          <a:xfrm>
            <a:off x="6341234" y="1631954"/>
            <a:ext cx="3217515" cy="4077415"/>
            <a:chOff x="5659148" y="1556993"/>
            <a:chExt cx="3217515" cy="4077415"/>
          </a:xfrm>
        </p:grpSpPr>
        <p:grpSp>
          <p:nvGrpSpPr>
            <p:cNvPr id="13" name="Google Shape;766;p67">
              <a:extLst>
                <a:ext uri="{FF2B5EF4-FFF2-40B4-BE49-F238E27FC236}">
                  <a16:creationId xmlns:a16="http://schemas.microsoft.com/office/drawing/2014/main" id="{98A2F15B-FF94-5697-A177-7A3B1BCF8D97}"/>
                </a:ext>
              </a:extLst>
            </p:cNvPr>
            <p:cNvGrpSpPr/>
            <p:nvPr/>
          </p:nvGrpSpPr>
          <p:grpSpPr>
            <a:xfrm>
              <a:off x="5659148" y="1556993"/>
              <a:ext cx="1710515" cy="4077415"/>
              <a:chOff x="1846575" y="1918400"/>
              <a:chExt cx="1203825" cy="2869600"/>
            </a:xfrm>
          </p:grpSpPr>
          <p:sp>
            <p:nvSpPr>
              <p:cNvPr id="15" name="Google Shape;767;p67">
                <a:extLst>
                  <a:ext uri="{FF2B5EF4-FFF2-40B4-BE49-F238E27FC236}">
                    <a16:creationId xmlns:a16="http://schemas.microsoft.com/office/drawing/2014/main" id="{8F02B926-6E2B-2F69-C5ED-87EF2A3A2503}"/>
                  </a:ext>
                </a:extLst>
              </p:cNvPr>
              <p:cNvSpPr/>
              <p:nvPr/>
            </p:nvSpPr>
            <p:spPr>
              <a:xfrm>
                <a:off x="2427700" y="4245250"/>
                <a:ext cx="491025" cy="542750"/>
              </a:xfrm>
              <a:custGeom>
                <a:avLst/>
                <a:gdLst/>
                <a:ahLst/>
                <a:cxnLst/>
                <a:rect l="l" t="t" r="r" b="b"/>
                <a:pathLst>
                  <a:path w="19641" h="21710" extrusionOk="0">
                    <a:moveTo>
                      <a:pt x="19594" y="1"/>
                    </a:moveTo>
                    <a:cubicBezTo>
                      <a:pt x="19155" y="424"/>
                      <a:pt x="18638" y="769"/>
                      <a:pt x="18089" y="1004"/>
                    </a:cubicBezTo>
                    <a:cubicBezTo>
                      <a:pt x="17525" y="1255"/>
                      <a:pt x="16929" y="1458"/>
                      <a:pt x="16381" y="1740"/>
                    </a:cubicBezTo>
                    <a:cubicBezTo>
                      <a:pt x="15832" y="2038"/>
                      <a:pt x="15315" y="2399"/>
                      <a:pt x="14860" y="2822"/>
                    </a:cubicBezTo>
                    <a:cubicBezTo>
                      <a:pt x="14390" y="3230"/>
                      <a:pt x="13982" y="3700"/>
                      <a:pt x="13575" y="4154"/>
                    </a:cubicBezTo>
                    <a:cubicBezTo>
                      <a:pt x="11960" y="6020"/>
                      <a:pt x="10409" y="7947"/>
                      <a:pt x="8873" y="9860"/>
                    </a:cubicBezTo>
                    <a:cubicBezTo>
                      <a:pt x="7321" y="11788"/>
                      <a:pt x="5769" y="13700"/>
                      <a:pt x="4296" y="15675"/>
                    </a:cubicBezTo>
                    <a:cubicBezTo>
                      <a:pt x="2838" y="17650"/>
                      <a:pt x="1365" y="19625"/>
                      <a:pt x="1" y="21678"/>
                    </a:cubicBezTo>
                    <a:lnTo>
                      <a:pt x="48" y="21710"/>
                    </a:lnTo>
                    <a:cubicBezTo>
                      <a:pt x="1647" y="19844"/>
                      <a:pt x="3167" y="17901"/>
                      <a:pt x="4703" y="15988"/>
                    </a:cubicBezTo>
                    <a:cubicBezTo>
                      <a:pt x="6239" y="14060"/>
                      <a:pt x="7697" y="12070"/>
                      <a:pt x="9202" y="10126"/>
                    </a:cubicBezTo>
                    <a:cubicBezTo>
                      <a:pt x="10706" y="8167"/>
                      <a:pt x="12211" y="6223"/>
                      <a:pt x="13779" y="4327"/>
                    </a:cubicBezTo>
                    <a:cubicBezTo>
                      <a:pt x="14170" y="3856"/>
                      <a:pt x="14562" y="3386"/>
                      <a:pt x="15001" y="2963"/>
                    </a:cubicBezTo>
                    <a:cubicBezTo>
                      <a:pt x="15440" y="2556"/>
                      <a:pt x="15926" y="2179"/>
                      <a:pt x="16459" y="1882"/>
                    </a:cubicBezTo>
                    <a:cubicBezTo>
                      <a:pt x="16992" y="1584"/>
                      <a:pt x="17572" y="1364"/>
                      <a:pt x="18120" y="1113"/>
                    </a:cubicBezTo>
                    <a:cubicBezTo>
                      <a:pt x="18685" y="847"/>
                      <a:pt x="19202" y="487"/>
                      <a:pt x="19641" y="32"/>
                    </a:cubicBezTo>
                    <a:lnTo>
                      <a:pt x="1959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68;p67">
                <a:extLst>
                  <a:ext uri="{FF2B5EF4-FFF2-40B4-BE49-F238E27FC236}">
                    <a16:creationId xmlns:a16="http://schemas.microsoft.com/office/drawing/2014/main" id="{BE2E8553-7AEC-9B58-6D10-D1CB9AE39EED}"/>
                  </a:ext>
                </a:extLst>
              </p:cNvPr>
              <p:cNvSpPr/>
              <p:nvPr/>
            </p:nvSpPr>
            <p:spPr>
              <a:xfrm>
                <a:off x="2739225" y="3562850"/>
                <a:ext cx="311175" cy="584850"/>
              </a:xfrm>
              <a:custGeom>
                <a:avLst/>
                <a:gdLst/>
                <a:ahLst/>
                <a:cxnLst/>
                <a:rect l="l" t="t" r="r" b="b"/>
                <a:pathLst>
                  <a:path w="12447" h="23394" extrusionOk="0">
                    <a:moveTo>
                      <a:pt x="2100" y="1"/>
                    </a:moveTo>
                    <a:cubicBezTo>
                      <a:pt x="2012" y="1"/>
                      <a:pt x="1923" y="3"/>
                      <a:pt x="1835" y="8"/>
                    </a:cubicBezTo>
                    <a:cubicBezTo>
                      <a:pt x="1208" y="39"/>
                      <a:pt x="597" y="164"/>
                      <a:pt x="1" y="337"/>
                    </a:cubicBezTo>
                    <a:lnTo>
                      <a:pt x="17" y="384"/>
                    </a:lnTo>
                    <a:cubicBezTo>
                      <a:pt x="612" y="243"/>
                      <a:pt x="1224" y="117"/>
                      <a:pt x="1835" y="102"/>
                    </a:cubicBezTo>
                    <a:cubicBezTo>
                      <a:pt x="2446" y="102"/>
                      <a:pt x="3057" y="196"/>
                      <a:pt x="3622" y="384"/>
                    </a:cubicBezTo>
                    <a:cubicBezTo>
                      <a:pt x="4202" y="572"/>
                      <a:pt x="4719" y="917"/>
                      <a:pt x="5126" y="1356"/>
                    </a:cubicBezTo>
                    <a:cubicBezTo>
                      <a:pt x="5550" y="1794"/>
                      <a:pt x="5894" y="2296"/>
                      <a:pt x="6224" y="2813"/>
                    </a:cubicBezTo>
                    <a:cubicBezTo>
                      <a:pt x="6898" y="3832"/>
                      <a:pt x="7399" y="4945"/>
                      <a:pt x="8010" y="6027"/>
                    </a:cubicBezTo>
                    <a:cubicBezTo>
                      <a:pt x="8606" y="7124"/>
                      <a:pt x="9406" y="8080"/>
                      <a:pt x="10001" y="9130"/>
                    </a:cubicBezTo>
                    <a:cubicBezTo>
                      <a:pt x="10315" y="9647"/>
                      <a:pt x="10550" y="10196"/>
                      <a:pt x="10706" y="10776"/>
                    </a:cubicBezTo>
                    <a:cubicBezTo>
                      <a:pt x="10848" y="11356"/>
                      <a:pt x="10989" y="11951"/>
                      <a:pt x="11098" y="12563"/>
                    </a:cubicBezTo>
                    <a:cubicBezTo>
                      <a:pt x="11224" y="13158"/>
                      <a:pt x="11333" y="13754"/>
                      <a:pt x="11428" y="14365"/>
                    </a:cubicBezTo>
                    <a:cubicBezTo>
                      <a:pt x="11522" y="14961"/>
                      <a:pt x="11616" y="15572"/>
                      <a:pt x="11694" y="16184"/>
                    </a:cubicBezTo>
                    <a:cubicBezTo>
                      <a:pt x="11882" y="17390"/>
                      <a:pt x="12007" y="18613"/>
                      <a:pt x="12054" y="19820"/>
                    </a:cubicBezTo>
                    <a:cubicBezTo>
                      <a:pt x="12070" y="20431"/>
                      <a:pt x="12070" y="21043"/>
                      <a:pt x="12007" y="21654"/>
                    </a:cubicBezTo>
                    <a:cubicBezTo>
                      <a:pt x="11992" y="21952"/>
                      <a:pt x="11929" y="22249"/>
                      <a:pt x="11866" y="22547"/>
                    </a:cubicBezTo>
                    <a:cubicBezTo>
                      <a:pt x="11788" y="22829"/>
                      <a:pt x="11678" y="23127"/>
                      <a:pt x="11475" y="23347"/>
                    </a:cubicBezTo>
                    <a:lnTo>
                      <a:pt x="11506" y="23394"/>
                    </a:lnTo>
                    <a:cubicBezTo>
                      <a:pt x="11741" y="23174"/>
                      <a:pt x="11898" y="22892"/>
                      <a:pt x="12007" y="22594"/>
                    </a:cubicBezTo>
                    <a:cubicBezTo>
                      <a:pt x="12101" y="22297"/>
                      <a:pt x="12196" y="21999"/>
                      <a:pt x="12243" y="21685"/>
                    </a:cubicBezTo>
                    <a:cubicBezTo>
                      <a:pt x="12352" y="21074"/>
                      <a:pt x="12399" y="20447"/>
                      <a:pt x="12415" y="19820"/>
                    </a:cubicBezTo>
                    <a:cubicBezTo>
                      <a:pt x="12446" y="18582"/>
                      <a:pt x="12352" y="17343"/>
                      <a:pt x="12227" y="16121"/>
                    </a:cubicBezTo>
                    <a:cubicBezTo>
                      <a:pt x="12149" y="15494"/>
                      <a:pt x="12054" y="14883"/>
                      <a:pt x="11960" y="14271"/>
                    </a:cubicBezTo>
                    <a:cubicBezTo>
                      <a:pt x="11851" y="13660"/>
                      <a:pt x="11741" y="13064"/>
                      <a:pt x="11616" y="12453"/>
                    </a:cubicBezTo>
                    <a:cubicBezTo>
                      <a:pt x="11475" y="11842"/>
                      <a:pt x="11333" y="11246"/>
                      <a:pt x="11145" y="10650"/>
                    </a:cubicBezTo>
                    <a:cubicBezTo>
                      <a:pt x="10973" y="10039"/>
                      <a:pt x="10691" y="9444"/>
                      <a:pt x="10362" y="8911"/>
                    </a:cubicBezTo>
                    <a:cubicBezTo>
                      <a:pt x="9719" y="7845"/>
                      <a:pt x="8904" y="6920"/>
                      <a:pt x="8308" y="5854"/>
                    </a:cubicBezTo>
                    <a:cubicBezTo>
                      <a:pt x="7681" y="4804"/>
                      <a:pt x="7148" y="3691"/>
                      <a:pt x="6443" y="2657"/>
                    </a:cubicBezTo>
                    <a:cubicBezTo>
                      <a:pt x="6083" y="2155"/>
                      <a:pt x="5722" y="1653"/>
                      <a:pt x="5267" y="1199"/>
                    </a:cubicBezTo>
                    <a:cubicBezTo>
                      <a:pt x="4829" y="760"/>
                      <a:pt x="4280" y="415"/>
                      <a:pt x="3684" y="227"/>
                    </a:cubicBezTo>
                    <a:cubicBezTo>
                      <a:pt x="3161" y="80"/>
                      <a:pt x="2627" y="1"/>
                      <a:pt x="2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69;p67">
                <a:extLst>
                  <a:ext uri="{FF2B5EF4-FFF2-40B4-BE49-F238E27FC236}">
                    <a16:creationId xmlns:a16="http://schemas.microsoft.com/office/drawing/2014/main" id="{2B6D103D-336D-B071-1A4F-9ABA7B2B2B37}"/>
                  </a:ext>
                </a:extLst>
              </p:cNvPr>
              <p:cNvSpPr/>
              <p:nvPr/>
            </p:nvSpPr>
            <p:spPr>
              <a:xfrm>
                <a:off x="1846575" y="2657825"/>
                <a:ext cx="788850" cy="1022850"/>
              </a:xfrm>
              <a:custGeom>
                <a:avLst/>
                <a:gdLst/>
                <a:ahLst/>
                <a:cxnLst/>
                <a:rect l="l" t="t" r="r" b="b"/>
                <a:pathLst>
                  <a:path w="31554" h="40914" extrusionOk="0">
                    <a:moveTo>
                      <a:pt x="5393" y="1"/>
                    </a:moveTo>
                    <a:cubicBezTo>
                      <a:pt x="5299" y="1114"/>
                      <a:pt x="4891" y="2164"/>
                      <a:pt x="4484" y="3198"/>
                    </a:cubicBezTo>
                    <a:cubicBezTo>
                      <a:pt x="4280" y="3716"/>
                      <a:pt x="4076" y="4233"/>
                      <a:pt x="3919" y="4766"/>
                    </a:cubicBezTo>
                    <a:cubicBezTo>
                      <a:pt x="3747" y="5299"/>
                      <a:pt x="3575" y="5832"/>
                      <a:pt x="3371" y="6349"/>
                    </a:cubicBezTo>
                    <a:cubicBezTo>
                      <a:pt x="2979" y="7384"/>
                      <a:pt x="2509" y="8387"/>
                      <a:pt x="1960" y="9359"/>
                    </a:cubicBezTo>
                    <a:cubicBezTo>
                      <a:pt x="1678" y="9844"/>
                      <a:pt x="1396" y="10315"/>
                      <a:pt x="1098" y="10785"/>
                    </a:cubicBezTo>
                    <a:cubicBezTo>
                      <a:pt x="816" y="11271"/>
                      <a:pt x="518" y="11741"/>
                      <a:pt x="299" y="12274"/>
                    </a:cubicBezTo>
                    <a:cubicBezTo>
                      <a:pt x="189" y="12525"/>
                      <a:pt x="111" y="12807"/>
                      <a:pt x="48" y="13089"/>
                    </a:cubicBezTo>
                    <a:cubicBezTo>
                      <a:pt x="1" y="13371"/>
                      <a:pt x="1" y="13669"/>
                      <a:pt x="79" y="13967"/>
                    </a:cubicBezTo>
                    <a:cubicBezTo>
                      <a:pt x="142" y="14249"/>
                      <a:pt x="299" y="14515"/>
                      <a:pt x="487" y="14750"/>
                    </a:cubicBezTo>
                    <a:cubicBezTo>
                      <a:pt x="675" y="14970"/>
                      <a:pt x="879" y="15158"/>
                      <a:pt x="1082" y="15346"/>
                    </a:cubicBezTo>
                    <a:cubicBezTo>
                      <a:pt x="1506" y="15722"/>
                      <a:pt x="1929" y="16083"/>
                      <a:pt x="2399" y="16412"/>
                    </a:cubicBezTo>
                    <a:cubicBezTo>
                      <a:pt x="2854" y="16741"/>
                      <a:pt x="3386" y="16992"/>
                      <a:pt x="3919" y="17149"/>
                    </a:cubicBezTo>
                    <a:cubicBezTo>
                      <a:pt x="4468" y="17321"/>
                      <a:pt x="5017" y="17446"/>
                      <a:pt x="5550" y="17588"/>
                    </a:cubicBezTo>
                    <a:cubicBezTo>
                      <a:pt x="5816" y="17666"/>
                      <a:pt x="6067" y="17729"/>
                      <a:pt x="6318" y="17838"/>
                    </a:cubicBezTo>
                    <a:cubicBezTo>
                      <a:pt x="6568" y="17932"/>
                      <a:pt x="6788" y="18042"/>
                      <a:pt x="6850" y="18262"/>
                    </a:cubicBezTo>
                    <a:cubicBezTo>
                      <a:pt x="6913" y="18481"/>
                      <a:pt x="6945" y="18779"/>
                      <a:pt x="6992" y="19045"/>
                    </a:cubicBezTo>
                    <a:cubicBezTo>
                      <a:pt x="7023" y="19312"/>
                      <a:pt x="7023" y="19578"/>
                      <a:pt x="6992" y="19845"/>
                    </a:cubicBezTo>
                    <a:cubicBezTo>
                      <a:pt x="6945" y="20378"/>
                      <a:pt x="6788" y="20910"/>
                      <a:pt x="6553" y="21381"/>
                    </a:cubicBezTo>
                    <a:lnTo>
                      <a:pt x="6537" y="21428"/>
                    </a:lnTo>
                    <a:lnTo>
                      <a:pt x="6537" y="21459"/>
                    </a:lnTo>
                    <a:cubicBezTo>
                      <a:pt x="6568" y="22008"/>
                      <a:pt x="6662" y="22525"/>
                      <a:pt x="6866" y="23027"/>
                    </a:cubicBezTo>
                    <a:cubicBezTo>
                      <a:pt x="6976" y="23277"/>
                      <a:pt x="7117" y="23512"/>
                      <a:pt x="7305" y="23732"/>
                    </a:cubicBezTo>
                    <a:cubicBezTo>
                      <a:pt x="7509" y="23951"/>
                      <a:pt x="7760" y="24077"/>
                      <a:pt x="7995" y="24202"/>
                    </a:cubicBezTo>
                    <a:cubicBezTo>
                      <a:pt x="8481" y="24422"/>
                      <a:pt x="8982" y="24578"/>
                      <a:pt x="9484" y="24704"/>
                    </a:cubicBezTo>
                    <a:cubicBezTo>
                      <a:pt x="9938" y="24817"/>
                      <a:pt x="10392" y="24918"/>
                      <a:pt x="10858" y="24994"/>
                    </a:cubicBezTo>
                    <a:lnTo>
                      <a:pt x="10858" y="24994"/>
                    </a:lnTo>
                    <a:lnTo>
                      <a:pt x="10952" y="25530"/>
                    </a:lnTo>
                    <a:lnTo>
                      <a:pt x="10952" y="25530"/>
                    </a:lnTo>
                    <a:cubicBezTo>
                      <a:pt x="10630" y="25584"/>
                      <a:pt x="10329" y="25701"/>
                      <a:pt x="10048" y="25879"/>
                    </a:cubicBezTo>
                    <a:cubicBezTo>
                      <a:pt x="9876" y="25989"/>
                      <a:pt x="9735" y="26130"/>
                      <a:pt x="9594" y="26302"/>
                    </a:cubicBezTo>
                    <a:cubicBezTo>
                      <a:pt x="9484" y="26459"/>
                      <a:pt x="9374" y="26647"/>
                      <a:pt x="9311" y="26835"/>
                    </a:cubicBezTo>
                    <a:cubicBezTo>
                      <a:pt x="9186" y="27227"/>
                      <a:pt x="9155" y="27619"/>
                      <a:pt x="9186" y="27995"/>
                    </a:cubicBezTo>
                    <a:cubicBezTo>
                      <a:pt x="9217" y="28387"/>
                      <a:pt x="9296" y="28779"/>
                      <a:pt x="9499" y="29140"/>
                    </a:cubicBezTo>
                    <a:cubicBezTo>
                      <a:pt x="9703" y="29500"/>
                      <a:pt x="10064" y="29798"/>
                      <a:pt x="10487" y="29892"/>
                    </a:cubicBezTo>
                    <a:cubicBezTo>
                      <a:pt x="10894" y="29986"/>
                      <a:pt x="11239" y="29955"/>
                      <a:pt x="11506" y="30080"/>
                    </a:cubicBezTo>
                    <a:cubicBezTo>
                      <a:pt x="11772" y="30205"/>
                      <a:pt x="11976" y="30440"/>
                      <a:pt x="12195" y="30738"/>
                    </a:cubicBezTo>
                    <a:cubicBezTo>
                      <a:pt x="12399" y="31020"/>
                      <a:pt x="12572" y="31303"/>
                      <a:pt x="12650" y="31600"/>
                    </a:cubicBezTo>
                    <a:cubicBezTo>
                      <a:pt x="12791" y="32212"/>
                      <a:pt x="12540" y="32917"/>
                      <a:pt x="12462" y="33669"/>
                    </a:cubicBezTo>
                    <a:cubicBezTo>
                      <a:pt x="12384" y="34406"/>
                      <a:pt x="12399" y="35174"/>
                      <a:pt x="12556" y="35911"/>
                    </a:cubicBezTo>
                    <a:cubicBezTo>
                      <a:pt x="12713" y="36663"/>
                      <a:pt x="13026" y="37369"/>
                      <a:pt x="13449" y="37995"/>
                    </a:cubicBezTo>
                    <a:cubicBezTo>
                      <a:pt x="13873" y="38622"/>
                      <a:pt x="14406" y="39171"/>
                      <a:pt x="15001" y="39626"/>
                    </a:cubicBezTo>
                    <a:cubicBezTo>
                      <a:pt x="15581" y="40080"/>
                      <a:pt x="16271" y="40456"/>
                      <a:pt x="17007" y="40644"/>
                    </a:cubicBezTo>
                    <a:cubicBezTo>
                      <a:pt x="17660" y="40843"/>
                      <a:pt x="18338" y="40913"/>
                      <a:pt x="19018" y="40913"/>
                    </a:cubicBezTo>
                    <a:cubicBezTo>
                      <a:pt x="19090" y="40913"/>
                      <a:pt x="19161" y="40912"/>
                      <a:pt x="19233" y="40911"/>
                    </a:cubicBezTo>
                    <a:cubicBezTo>
                      <a:pt x="20707" y="40848"/>
                      <a:pt x="22149" y="40503"/>
                      <a:pt x="23528" y="40017"/>
                    </a:cubicBezTo>
                    <a:cubicBezTo>
                      <a:pt x="24907" y="39532"/>
                      <a:pt x="26240" y="38936"/>
                      <a:pt x="27541" y="38309"/>
                    </a:cubicBezTo>
                    <a:cubicBezTo>
                      <a:pt x="28857" y="37698"/>
                      <a:pt x="30158" y="37055"/>
                      <a:pt x="31553" y="36648"/>
                    </a:cubicBezTo>
                    <a:lnTo>
                      <a:pt x="31538" y="36585"/>
                    </a:lnTo>
                    <a:cubicBezTo>
                      <a:pt x="30127" y="36945"/>
                      <a:pt x="28779" y="37525"/>
                      <a:pt x="27447" y="38090"/>
                    </a:cubicBezTo>
                    <a:cubicBezTo>
                      <a:pt x="26114" y="38669"/>
                      <a:pt x="24782" y="39234"/>
                      <a:pt x="23418" y="39673"/>
                    </a:cubicBezTo>
                    <a:cubicBezTo>
                      <a:pt x="22039" y="40096"/>
                      <a:pt x="20628" y="40441"/>
                      <a:pt x="19218" y="40456"/>
                    </a:cubicBezTo>
                    <a:cubicBezTo>
                      <a:pt x="18512" y="40456"/>
                      <a:pt x="17807" y="40378"/>
                      <a:pt x="17133" y="40174"/>
                    </a:cubicBezTo>
                    <a:cubicBezTo>
                      <a:pt x="16475" y="39986"/>
                      <a:pt x="15863" y="39657"/>
                      <a:pt x="15315" y="39218"/>
                    </a:cubicBezTo>
                    <a:cubicBezTo>
                      <a:pt x="14202" y="38356"/>
                      <a:pt x="13371" y="37165"/>
                      <a:pt x="13089" y="35801"/>
                    </a:cubicBezTo>
                    <a:cubicBezTo>
                      <a:pt x="12948" y="35127"/>
                      <a:pt x="12916" y="34422"/>
                      <a:pt x="12995" y="33716"/>
                    </a:cubicBezTo>
                    <a:cubicBezTo>
                      <a:pt x="13026" y="33372"/>
                      <a:pt x="13089" y="33042"/>
                      <a:pt x="13152" y="32666"/>
                    </a:cubicBezTo>
                    <a:cubicBezTo>
                      <a:pt x="13214" y="32290"/>
                      <a:pt x="13246" y="31883"/>
                      <a:pt x="13136" y="31475"/>
                    </a:cubicBezTo>
                    <a:cubicBezTo>
                      <a:pt x="13042" y="31067"/>
                      <a:pt x="12822" y="30738"/>
                      <a:pt x="12603" y="30440"/>
                    </a:cubicBezTo>
                    <a:cubicBezTo>
                      <a:pt x="12384" y="30143"/>
                      <a:pt x="12101" y="29814"/>
                      <a:pt x="11694" y="29641"/>
                    </a:cubicBezTo>
                    <a:cubicBezTo>
                      <a:pt x="11302" y="29453"/>
                      <a:pt x="10879" y="29500"/>
                      <a:pt x="10597" y="29437"/>
                    </a:cubicBezTo>
                    <a:cubicBezTo>
                      <a:pt x="10440" y="29390"/>
                      <a:pt x="10315" y="29343"/>
                      <a:pt x="10189" y="29249"/>
                    </a:cubicBezTo>
                    <a:cubicBezTo>
                      <a:pt x="10079" y="29155"/>
                      <a:pt x="9985" y="29045"/>
                      <a:pt x="9891" y="28904"/>
                    </a:cubicBezTo>
                    <a:cubicBezTo>
                      <a:pt x="9594" y="28356"/>
                      <a:pt x="9546" y="27603"/>
                      <a:pt x="9735" y="26976"/>
                    </a:cubicBezTo>
                    <a:cubicBezTo>
                      <a:pt x="9782" y="26820"/>
                      <a:pt x="9860" y="26679"/>
                      <a:pt x="9938" y="26553"/>
                    </a:cubicBezTo>
                    <a:cubicBezTo>
                      <a:pt x="10032" y="26428"/>
                      <a:pt x="10158" y="26318"/>
                      <a:pt x="10283" y="26240"/>
                    </a:cubicBezTo>
                    <a:cubicBezTo>
                      <a:pt x="10550" y="26052"/>
                      <a:pt x="10894" y="25942"/>
                      <a:pt x="11192" y="25911"/>
                    </a:cubicBezTo>
                    <a:lnTo>
                      <a:pt x="11427" y="25895"/>
                    </a:lnTo>
                    <a:lnTo>
                      <a:pt x="11396" y="25675"/>
                    </a:lnTo>
                    <a:lnTo>
                      <a:pt x="11239" y="24782"/>
                    </a:lnTo>
                    <a:lnTo>
                      <a:pt x="11208" y="24641"/>
                    </a:lnTo>
                    <a:lnTo>
                      <a:pt x="11067" y="24610"/>
                    </a:lnTo>
                    <a:cubicBezTo>
                      <a:pt x="10565" y="24547"/>
                      <a:pt x="10064" y="24437"/>
                      <a:pt x="9578" y="24327"/>
                    </a:cubicBezTo>
                    <a:cubicBezTo>
                      <a:pt x="9092" y="24202"/>
                      <a:pt x="8606" y="24061"/>
                      <a:pt x="8151" y="23857"/>
                    </a:cubicBezTo>
                    <a:cubicBezTo>
                      <a:pt x="7932" y="23763"/>
                      <a:pt x="7728" y="23638"/>
                      <a:pt x="7587" y="23481"/>
                    </a:cubicBezTo>
                    <a:cubicBezTo>
                      <a:pt x="7430" y="23309"/>
                      <a:pt x="7305" y="23105"/>
                      <a:pt x="7211" y="22885"/>
                    </a:cubicBezTo>
                    <a:cubicBezTo>
                      <a:pt x="7013" y="22459"/>
                      <a:pt x="6918" y="21958"/>
                      <a:pt x="6885" y="21498"/>
                    </a:cubicBezTo>
                    <a:lnTo>
                      <a:pt x="6885" y="21498"/>
                    </a:lnTo>
                    <a:cubicBezTo>
                      <a:pt x="7125" y="20977"/>
                      <a:pt x="7275" y="20442"/>
                      <a:pt x="7336" y="19876"/>
                    </a:cubicBezTo>
                    <a:cubicBezTo>
                      <a:pt x="7352" y="19594"/>
                      <a:pt x="7352" y="19296"/>
                      <a:pt x="7305" y="18998"/>
                    </a:cubicBezTo>
                    <a:cubicBezTo>
                      <a:pt x="7258" y="18732"/>
                      <a:pt x="7242" y="18465"/>
                      <a:pt x="7148" y="18152"/>
                    </a:cubicBezTo>
                    <a:cubicBezTo>
                      <a:pt x="7086" y="17995"/>
                      <a:pt x="6976" y="17838"/>
                      <a:pt x="6835" y="17760"/>
                    </a:cubicBezTo>
                    <a:cubicBezTo>
                      <a:pt x="6709" y="17666"/>
                      <a:pt x="6568" y="17588"/>
                      <a:pt x="6443" y="17541"/>
                    </a:cubicBezTo>
                    <a:cubicBezTo>
                      <a:pt x="6161" y="17446"/>
                      <a:pt x="5894" y="17368"/>
                      <a:pt x="5628" y="17290"/>
                    </a:cubicBezTo>
                    <a:cubicBezTo>
                      <a:pt x="5079" y="17149"/>
                      <a:pt x="4531" y="17039"/>
                      <a:pt x="4013" y="16882"/>
                    </a:cubicBezTo>
                    <a:cubicBezTo>
                      <a:pt x="2948" y="16584"/>
                      <a:pt x="2086" y="15895"/>
                      <a:pt x="1255" y="15158"/>
                    </a:cubicBezTo>
                    <a:cubicBezTo>
                      <a:pt x="1051" y="14970"/>
                      <a:pt x="847" y="14782"/>
                      <a:pt x="675" y="14578"/>
                    </a:cubicBezTo>
                    <a:cubicBezTo>
                      <a:pt x="502" y="14374"/>
                      <a:pt x="361" y="14155"/>
                      <a:pt x="299" y="13904"/>
                    </a:cubicBezTo>
                    <a:cubicBezTo>
                      <a:pt x="236" y="13653"/>
                      <a:pt x="236" y="13387"/>
                      <a:pt x="267" y="13120"/>
                    </a:cubicBezTo>
                    <a:cubicBezTo>
                      <a:pt x="314" y="12870"/>
                      <a:pt x="393" y="12603"/>
                      <a:pt x="502" y="12352"/>
                    </a:cubicBezTo>
                    <a:cubicBezTo>
                      <a:pt x="706" y="11851"/>
                      <a:pt x="988" y="11365"/>
                      <a:pt x="1270" y="10879"/>
                    </a:cubicBezTo>
                    <a:cubicBezTo>
                      <a:pt x="1553" y="10409"/>
                      <a:pt x="1835" y="9923"/>
                      <a:pt x="2101" y="9437"/>
                    </a:cubicBezTo>
                    <a:cubicBezTo>
                      <a:pt x="2650" y="8465"/>
                      <a:pt x="3120" y="7446"/>
                      <a:pt x="3496" y="6396"/>
                    </a:cubicBezTo>
                    <a:cubicBezTo>
                      <a:pt x="3684" y="5863"/>
                      <a:pt x="3857" y="5330"/>
                      <a:pt x="4013" y="4797"/>
                    </a:cubicBezTo>
                    <a:cubicBezTo>
                      <a:pt x="4186" y="4280"/>
                      <a:pt x="4374" y="3747"/>
                      <a:pt x="4578" y="3230"/>
                    </a:cubicBezTo>
                    <a:cubicBezTo>
                      <a:pt x="4954" y="2195"/>
                      <a:pt x="5361" y="1129"/>
                      <a:pt x="5440" y="17"/>
                    </a:cubicBezTo>
                    <a:lnTo>
                      <a:pt x="5393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70;p67">
                <a:extLst>
                  <a:ext uri="{FF2B5EF4-FFF2-40B4-BE49-F238E27FC236}">
                    <a16:creationId xmlns:a16="http://schemas.microsoft.com/office/drawing/2014/main" id="{95458456-2D96-7C52-9DD6-A2AC8157362C}"/>
                  </a:ext>
                </a:extLst>
              </p:cNvPr>
              <p:cNvSpPr/>
              <p:nvPr/>
            </p:nvSpPr>
            <p:spPr>
              <a:xfrm>
                <a:off x="1919075" y="1918400"/>
                <a:ext cx="67025" cy="596050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23842" extrusionOk="0">
                    <a:moveTo>
                      <a:pt x="2289" y="0"/>
                    </a:moveTo>
                    <a:cubicBezTo>
                      <a:pt x="1380" y="1834"/>
                      <a:pt x="784" y="3809"/>
                      <a:pt x="424" y="5831"/>
                    </a:cubicBezTo>
                    <a:cubicBezTo>
                      <a:pt x="48" y="7853"/>
                      <a:pt x="1" y="9922"/>
                      <a:pt x="79" y="11960"/>
                    </a:cubicBezTo>
                    <a:cubicBezTo>
                      <a:pt x="173" y="14013"/>
                      <a:pt x="345" y="16067"/>
                      <a:pt x="847" y="18073"/>
                    </a:cubicBezTo>
                    <a:cubicBezTo>
                      <a:pt x="988" y="18559"/>
                      <a:pt x="1129" y="19076"/>
                      <a:pt x="1349" y="19562"/>
                    </a:cubicBezTo>
                    <a:cubicBezTo>
                      <a:pt x="1474" y="19797"/>
                      <a:pt x="1599" y="20032"/>
                      <a:pt x="1740" y="20252"/>
                    </a:cubicBezTo>
                    <a:cubicBezTo>
                      <a:pt x="1881" y="20471"/>
                      <a:pt x="2023" y="20659"/>
                      <a:pt x="2132" y="20879"/>
                    </a:cubicBezTo>
                    <a:cubicBezTo>
                      <a:pt x="2336" y="21302"/>
                      <a:pt x="2399" y="21803"/>
                      <a:pt x="2446" y="22305"/>
                    </a:cubicBezTo>
                    <a:cubicBezTo>
                      <a:pt x="2493" y="22807"/>
                      <a:pt x="2477" y="23324"/>
                      <a:pt x="2493" y="23825"/>
                    </a:cubicBezTo>
                    <a:lnTo>
                      <a:pt x="2540" y="23841"/>
                    </a:lnTo>
                    <a:cubicBezTo>
                      <a:pt x="2603" y="23324"/>
                      <a:pt x="2665" y="22822"/>
                      <a:pt x="2681" y="22305"/>
                    </a:cubicBezTo>
                    <a:cubicBezTo>
                      <a:pt x="2681" y="21788"/>
                      <a:pt x="2665" y="21255"/>
                      <a:pt x="2461" y="20738"/>
                    </a:cubicBezTo>
                    <a:cubicBezTo>
                      <a:pt x="2367" y="20471"/>
                      <a:pt x="2226" y="20252"/>
                      <a:pt x="2101" y="20032"/>
                    </a:cubicBezTo>
                    <a:cubicBezTo>
                      <a:pt x="1976" y="19813"/>
                      <a:pt x="1866" y="19593"/>
                      <a:pt x="1772" y="19374"/>
                    </a:cubicBezTo>
                    <a:cubicBezTo>
                      <a:pt x="1584" y="18919"/>
                      <a:pt x="1474" y="18433"/>
                      <a:pt x="1364" y="17948"/>
                    </a:cubicBezTo>
                    <a:cubicBezTo>
                      <a:pt x="925" y="15973"/>
                      <a:pt x="643" y="13966"/>
                      <a:pt x="502" y="11944"/>
                    </a:cubicBezTo>
                    <a:cubicBezTo>
                      <a:pt x="377" y="9907"/>
                      <a:pt x="361" y="7869"/>
                      <a:pt x="675" y="5863"/>
                    </a:cubicBezTo>
                    <a:cubicBezTo>
                      <a:pt x="972" y="3856"/>
                      <a:pt x="1505" y="1881"/>
                      <a:pt x="2336" y="16"/>
                    </a:cubicBezTo>
                    <a:lnTo>
                      <a:pt x="2289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771;p67">
              <a:extLst>
                <a:ext uri="{FF2B5EF4-FFF2-40B4-BE49-F238E27FC236}">
                  <a16:creationId xmlns:a16="http://schemas.microsoft.com/office/drawing/2014/main" id="{F628CC82-C3BD-0C86-06F7-7ED2E684EFD8}"/>
                </a:ext>
              </a:extLst>
            </p:cNvPr>
            <p:cNvSpPr/>
            <p:nvPr/>
          </p:nvSpPr>
          <p:spPr>
            <a:xfrm>
              <a:off x="8390253" y="3625693"/>
              <a:ext cx="486411" cy="1517811"/>
            </a:xfrm>
            <a:custGeom>
              <a:avLst/>
              <a:gdLst/>
              <a:ahLst/>
              <a:cxnLst/>
              <a:rect l="l" t="t" r="r" b="b"/>
              <a:pathLst>
                <a:path w="16412" h="51036" extrusionOk="0">
                  <a:moveTo>
                    <a:pt x="424" y="0"/>
                  </a:moveTo>
                  <a:cubicBezTo>
                    <a:pt x="189" y="1113"/>
                    <a:pt x="95" y="2257"/>
                    <a:pt x="48" y="3386"/>
                  </a:cubicBezTo>
                  <a:cubicBezTo>
                    <a:pt x="1" y="4514"/>
                    <a:pt x="1" y="5659"/>
                    <a:pt x="48" y="6787"/>
                  </a:cubicBezTo>
                  <a:cubicBezTo>
                    <a:pt x="142" y="9060"/>
                    <a:pt x="408" y="11317"/>
                    <a:pt x="769" y="13559"/>
                  </a:cubicBezTo>
                  <a:cubicBezTo>
                    <a:pt x="1521" y="18041"/>
                    <a:pt x="2744" y="22430"/>
                    <a:pt x="4248" y="26709"/>
                  </a:cubicBezTo>
                  <a:cubicBezTo>
                    <a:pt x="5753" y="30988"/>
                    <a:pt x="7556" y="35173"/>
                    <a:pt x="9593" y="39217"/>
                  </a:cubicBezTo>
                  <a:cubicBezTo>
                    <a:pt x="10612" y="41239"/>
                    <a:pt x="11678" y="43246"/>
                    <a:pt x="12791" y="45221"/>
                  </a:cubicBezTo>
                  <a:cubicBezTo>
                    <a:pt x="13919" y="47180"/>
                    <a:pt x="15079" y="49124"/>
                    <a:pt x="16302" y="51036"/>
                  </a:cubicBezTo>
                  <a:lnTo>
                    <a:pt x="16412" y="50973"/>
                  </a:lnTo>
                  <a:cubicBezTo>
                    <a:pt x="15267" y="49014"/>
                    <a:pt x="14154" y="47055"/>
                    <a:pt x="13104" y="45048"/>
                  </a:cubicBezTo>
                  <a:cubicBezTo>
                    <a:pt x="12023" y="43058"/>
                    <a:pt x="10988" y="41051"/>
                    <a:pt x="10016" y="39014"/>
                  </a:cubicBezTo>
                  <a:cubicBezTo>
                    <a:pt x="9045" y="36976"/>
                    <a:pt x="8104" y="34923"/>
                    <a:pt x="7226" y="32838"/>
                  </a:cubicBezTo>
                  <a:cubicBezTo>
                    <a:pt x="6349" y="30753"/>
                    <a:pt x="5534" y="28653"/>
                    <a:pt x="4781" y="26521"/>
                  </a:cubicBezTo>
                  <a:cubicBezTo>
                    <a:pt x="4029" y="24405"/>
                    <a:pt x="3339" y="22242"/>
                    <a:pt x="2744" y="20079"/>
                  </a:cubicBezTo>
                  <a:cubicBezTo>
                    <a:pt x="2132" y="17900"/>
                    <a:pt x="1631" y="15706"/>
                    <a:pt x="1207" y="13480"/>
                  </a:cubicBezTo>
                  <a:cubicBezTo>
                    <a:pt x="800" y="11270"/>
                    <a:pt x="486" y="9029"/>
                    <a:pt x="345" y="6772"/>
                  </a:cubicBezTo>
                  <a:cubicBezTo>
                    <a:pt x="267" y="5643"/>
                    <a:pt x="220" y="4514"/>
                    <a:pt x="236" y="3386"/>
                  </a:cubicBezTo>
                  <a:cubicBezTo>
                    <a:pt x="236" y="2822"/>
                    <a:pt x="251" y="2257"/>
                    <a:pt x="298" y="1709"/>
                  </a:cubicBezTo>
                  <a:cubicBezTo>
                    <a:pt x="330" y="1145"/>
                    <a:pt x="377" y="580"/>
                    <a:pt x="471" y="16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2091604"/>
      </p:ext>
    </p:extLst>
  </p:cSld>
  <p:clrMapOvr>
    <a:masterClrMapping/>
  </p:clrMapOvr>
</p:sld>
</file>

<file path=ppt/theme/theme1.xml><?xml version="1.0" encoding="utf-8"?>
<a:theme xmlns:a="http://schemas.openxmlformats.org/drawingml/2006/main" name="Pastel Watercolor Mental Health Clinic by Slidesgo">
  <a:themeElements>
    <a:clrScheme name="Simple Light">
      <a:dk1>
        <a:srgbClr val="000000"/>
      </a:dk1>
      <a:lt1>
        <a:srgbClr val="F5F0EC"/>
      </a:lt1>
      <a:dk2>
        <a:srgbClr val="659DA9"/>
      </a:dk2>
      <a:lt2>
        <a:srgbClr val="EDCB69"/>
      </a:lt2>
      <a:accent1>
        <a:srgbClr val="385A9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484</Words>
  <Application>Microsoft Office PowerPoint</Application>
  <PresentationFormat>On-screen Show (16:9)</PresentationFormat>
  <Paragraphs>85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Wingdings</vt:lpstr>
      <vt:lpstr>DM Serif Text</vt:lpstr>
      <vt:lpstr>Cambay</vt:lpstr>
      <vt:lpstr>Arial</vt:lpstr>
      <vt:lpstr>Averia Libre</vt:lpstr>
      <vt:lpstr>Pastel Watercolor Mental Health Clinic by Slidesgo</vt:lpstr>
      <vt:lpstr>Evaluacija automatskih misli</vt:lpstr>
      <vt:lpstr>Vrste misli relevantne za psihoterapiju:</vt:lpstr>
      <vt:lpstr>Odabir ključnih automatskih misli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Evaluacija automatskih misli</dc:title>
  <dc:creator>root</dc:creator>
  <cp:lastModifiedBy>hubikotvr@outlook.com</cp:lastModifiedBy>
  <cp:revision>2</cp:revision>
  <dcterms:modified xsi:type="dcterms:W3CDTF">2025-09-04T16:46:05Z</dcterms:modified>
</cp:coreProperties>
</file>