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notesMasterIdLst>
    <p:notesMasterId r:id="rId18"/>
  </p:notesMasterIdLst>
  <p:sldIdLst>
    <p:sldId id="274" r:id="rId2"/>
    <p:sldId id="257" r:id="rId3"/>
    <p:sldId id="258" r:id="rId4"/>
    <p:sldId id="259" r:id="rId5"/>
    <p:sldId id="260" r:id="rId6"/>
    <p:sldId id="272" r:id="rId7"/>
    <p:sldId id="273" r:id="rId8"/>
    <p:sldId id="261" r:id="rId9"/>
    <p:sldId id="265" r:id="rId10"/>
    <p:sldId id="266" r:id="rId11"/>
    <p:sldId id="268" r:id="rId12"/>
    <p:sldId id="269" r:id="rId13"/>
    <p:sldId id="264" r:id="rId14"/>
    <p:sldId id="263" r:id="rId15"/>
    <p:sldId id="275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B60F3-9DC1-4862-BB5F-961B20C9AF8A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B1B2C33B-C5F5-404A-8306-9867FE04EFD3}">
      <dgm:prSet/>
      <dgm:spPr/>
      <dgm:t>
        <a:bodyPr/>
        <a:lstStyle/>
        <a:p>
          <a:r>
            <a:rPr lang="hr-HR" dirty="0"/>
            <a:t>Teškoće u uspostavljanju dobre terapijske suradnje</a:t>
          </a:r>
        </a:p>
      </dgm:t>
    </dgm:pt>
    <dgm:pt modelId="{AAC15093-E2A3-450A-9A40-DA62091A7789}" type="parTrans" cxnId="{41763559-A15F-4518-BA3B-5F8AFA595465}">
      <dgm:prSet/>
      <dgm:spPr/>
      <dgm:t>
        <a:bodyPr/>
        <a:lstStyle/>
        <a:p>
          <a:endParaRPr lang="hr-HR"/>
        </a:p>
      </dgm:t>
    </dgm:pt>
    <dgm:pt modelId="{2F2563AE-42CD-4363-95A6-84D37F4B612F}" type="sibTrans" cxnId="{41763559-A15F-4518-BA3B-5F8AFA595465}">
      <dgm:prSet/>
      <dgm:spPr/>
      <dgm:t>
        <a:bodyPr/>
        <a:lstStyle/>
        <a:p>
          <a:endParaRPr lang="hr-HR"/>
        </a:p>
      </dgm:t>
    </dgm:pt>
    <dgm:pt modelId="{65A81835-D215-48B0-9106-B62C596A83F6}">
      <dgm:prSet/>
      <dgm:spPr/>
      <dgm:t>
        <a:bodyPr/>
        <a:lstStyle/>
        <a:p>
          <a:r>
            <a:rPr lang="hr-HR" dirty="0"/>
            <a:t>Praktične prirode (terapeut prečesto ili pregrubo prekida)</a:t>
          </a:r>
        </a:p>
      </dgm:t>
    </dgm:pt>
    <dgm:pt modelId="{A935C7BD-8357-4B83-857D-BCDC5AD7E14F}" type="parTrans" cxnId="{B405CD9D-1C26-4EC6-B8C8-24FCC052604D}">
      <dgm:prSet/>
      <dgm:spPr/>
      <dgm:t>
        <a:bodyPr/>
        <a:lstStyle/>
        <a:p>
          <a:endParaRPr lang="hr-HR"/>
        </a:p>
      </dgm:t>
    </dgm:pt>
    <dgm:pt modelId="{D060C79C-BE59-425A-8704-FAEFCEE6CD3C}" type="sibTrans" cxnId="{B405CD9D-1C26-4EC6-B8C8-24FCC052604D}">
      <dgm:prSet/>
      <dgm:spPr/>
      <dgm:t>
        <a:bodyPr/>
        <a:lstStyle/>
        <a:p>
          <a:endParaRPr lang="hr-HR"/>
        </a:p>
      </dgm:t>
    </dgm:pt>
    <dgm:pt modelId="{99368172-E6EF-499B-85CD-83430BE46B07}">
      <dgm:prSet/>
      <dgm:spPr/>
      <dgm:t>
        <a:bodyPr/>
        <a:lstStyle/>
        <a:p>
          <a:r>
            <a:rPr lang="hr-HR" dirty="0"/>
            <a:t>Psihološke prirode (ometajuća vjerovanja klijenta)</a:t>
          </a:r>
        </a:p>
      </dgm:t>
    </dgm:pt>
    <dgm:pt modelId="{D9AD78D3-9C3B-4A32-AD62-885199B9246C}" type="parTrans" cxnId="{6D32E001-6E6D-4797-932D-E8D5E97C9976}">
      <dgm:prSet/>
      <dgm:spPr/>
      <dgm:t>
        <a:bodyPr/>
        <a:lstStyle/>
        <a:p>
          <a:endParaRPr lang="hr-HR"/>
        </a:p>
      </dgm:t>
    </dgm:pt>
    <dgm:pt modelId="{F7BB9894-ED57-4911-B7D3-18F016755914}" type="sibTrans" cxnId="{6D32E001-6E6D-4797-932D-E8D5E97C9976}">
      <dgm:prSet/>
      <dgm:spPr/>
      <dgm:t>
        <a:bodyPr/>
        <a:lstStyle/>
        <a:p>
          <a:endParaRPr lang="hr-HR"/>
        </a:p>
      </dgm:t>
    </dgm:pt>
    <dgm:pt modelId="{BCE32FF0-0361-4C2A-844C-C3F57E50E343}">
      <dgm:prSet/>
      <dgm:spPr/>
      <dgm:t>
        <a:bodyPr/>
        <a:lstStyle/>
        <a:p>
          <a:r>
            <a:rPr lang="hr-HR" dirty="0"/>
            <a:t>Klijenti s negativnim stavovima prema drugima, tretmanu i terapeutu</a:t>
          </a:r>
        </a:p>
      </dgm:t>
    </dgm:pt>
    <dgm:pt modelId="{C2FA6539-13C1-4370-85A6-29E995799EFA}" type="parTrans" cxnId="{31BA2F19-2062-4306-AEC7-B99FCAB21695}">
      <dgm:prSet/>
      <dgm:spPr/>
      <dgm:t>
        <a:bodyPr/>
        <a:lstStyle/>
        <a:p>
          <a:endParaRPr lang="hr-HR"/>
        </a:p>
      </dgm:t>
    </dgm:pt>
    <dgm:pt modelId="{7FA9788C-4E75-42C3-A208-23A81EAFBD97}" type="sibTrans" cxnId="{31BA2F19-2062-4306-AEC7-B99FCAB21695}">
      <dgm:prSet/>
      <dgm:spPr/>
      <dgm:t>
        <a:bodyPr/>
        <a:lstStyle/>
        <a:p>
          <a:endParaRPr lang="hr-HR"/>
        </a:p>
      </dgm:t>
    </dgm:pt>
    <dgm:pt modelId="{8DA62BCA-9586-4008-904B-F65ECC8F20CA}">
      <dgm:prSet/>
      <dgm:spPr/>
      <dgm:t>
        <a:bodyPr/>
        <a:lstStyle/>
        <a:p>
          <a:r>
            <a:rPr lang="hr-HR" dirty="0"/>
            <a:t>Vjerovanje kako ih terapeut želi povrijediti, odbaciti, manipulirati, negativno ih vrednovati i sl. </a:t>
          </a:r>
        </a:p>
      </dgm:t>
    </dgm:pt>
    <dgm:pt modelId="{C8793106-44A2-412D-8975-BD8FB0ADF102}" type="parTrans" cxnId="{B81A0D7F-D66D-4717-B786-74362CB18783}">
      <dgm:prSet/>
      <dgm:spPr/>
      <dgm:t>
        <a:bodyPr/>
        <a:lstStyle/>
        <a:p>
          <a:endParaRPr lang="hr-HR"/>
        </a:p>
      </dgm:t>
    </dgm:pt>
    <dgm:pt modelId="{1CF614CA-EBF3-4A5F-997D-DD3D47780392}" type="sibTrans" cxnId="{B81A0D7F-D66D-4717-B786-74362CB18783}">
      <dgm:prSet/>
      <dgm:spPr/>
      <dgm:t>
        <a:bodyPr/>
        <a:lstStyle/>
        <a:p>
          <a:endParaRPr lang="hr-HR"/>
        </a:p>
      </dgm:t>
    </dgm:pt>
    <dgm:pt modelId="{81FF74DD-DD48-4294-9DD3-594BFD927FBF}">
      <dgm:prSet/>
      <dgm:spPr/>
      <dgm:t>
        <a:bodyPr/>
        <a:lstStyle/>
        <a:p>
          <a:r>
            <a:rPr lang="hr-HR" dirty="0"/>
            <a:t>Treba više vremena za izgradnju povjerenja</a:t>
          </a:r>
        </a:p>
        <a:p>
          <a:r>
            <a:rPr lang="hr-HR" dirty="0"/>
            <a:t>(anksioznost, izbjegavanje…)</a:t>
          </a:r>
        </a:p>
      </dgm:t>
    </dgm:pt>
    <dgm:pt modelId="{DAB2F0A5-50E9-40F7-A965-5385C322331A}" type="parTrans" cxnId="{9E0A3D7A-9099-4816-AAE6-AD124EC11B38}">
      <dgm:prSet/>
      <dgm:spPr/>
      <dgm:t>
        <a:bodyPr/>
        <a:lstStyle/>
        <a:p>
          <a:endParaRPr lang="hr-HR"/>
        </a:p>
      </dgm:t>
    </dgm:pt>
    <dgm:pt modelId="{3F5CCD21-260C-4DD3-9A6A-42BB008044BD}" type="sibTrans" cxnId="{9E0A3D7A-9099-4816-AAE6-AD124EC11B38}">
      <dgm:prSet/>
      <dgm:spPr/>
      <dgm:t>
        <a:bodyPr/>
        <a:lstStyle/>
        <a:p>
          <a:endParaRPr lang="hr-HR"/>
        </a:p>
      </dgm:t>
    </dgm:pt>
    <dgm:pt modelId="{18FEC8A1-620F-4CE3-9C93-DB10D13E398F}">
      <dgm:prSet/>
      <dgm:spPr/>
      <dgm:t>
        <a:bodyPr/>
        <a:lstStyle/>
        <a:p>
          <a:r>
            <a:rPr lang="hr-HR" dirty="0"/>
            <a:t>Npr. „Ako mi se terapeut ne daje 100%, nije ga briga za mene)</a:t>
          </a:r>
        </a:p>
      </dgm:t>
    </dgm:pt>
    <dgm:pt modelId="{2AFAC63E-6C11-4726-BF9E-2A871A054589}" type="parTrans" cxnId="{96001411-BA90-446C-8F05-40D9A8A0656B}">
      <dgm:prSet/>
      <dgm:spPr/>
      <dgm:t>
        <a:bodyPr/>
        <a:lstStyle/>
        <a:p>
          <a:endParaRPr lang="hr-HR"/>
        </a:p>
      </dgm:t>
    </dgm:pt>
    <dgm:pt modelId="{FC598F8C-0665-4655-86D1-599947C7F07F}" type="sibTrans" cxnId="{96001411-BA90-446C-8F05-40D9A8A0656B}">
      <dgm:prSet/>
      <dgm:spPr/>
      <dgm:t>
        <a:bodyPr/>
        <a:lstStyle/>
        <a:p>
          <a:endParaRPr lang="hr-HR"/>
        </a:p>
      </dgm:t>
    </dgm:pt>
    <dgm:pt modelId="{5E61CE19-F864-4534-A0A6-AB2846A9A12B}" type="pres">
      <dgm:prSet presAssocID="{4F0B60F3-9DC1-4862-BB5F-961B20C9AF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3D5BC4-1647-48B4-B403-DA709A5282A8}" type="pres">
      <dgm:prSet presAssocID="{B1B2C33B-C5F5-404A-8306-9867FE04EFD3}" presName="vertOne" presStyleCnt="0"/>
      <dgm:spPr/>
    </dgm:pt>
    <dgm:pt modelId="{EC99B279-0703-4467-811E-9273F8A18225}" type="pres">
      <dgm:prSet presAssocID="{B1B2C33B-C5F5-404A-8306-9867FE04EFD3}" presName="txOne" presStyleLbl="node0" presStyleIdx="0" presStyleCnt="1" custLinFactNeighborX="351" custLinFactNeighborY="-74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867AC4-08E7-4791-A0D0-2AD9B5637DBA}" type="pres">
      <dgm:prSet presAssocID="{B1B2C33B-C5F5-404A-8306-9867FE04EFD3}" presName="parTransOne" presStyleCnt="0"/>
      <dgm:spPr/>
    </dgm:pt>
    <dgm:pt modelId="{EE82D4A0-E7CD-41DA-AD47-483DE0C33C77}" type="pres">
      <dgm:prSet presAssocID="{B1B2C33B-C5F5-404A-8306-9867FE04EFD3}" presName="horzOne" presStyleCnt="0"/>
      <dgm:spPr/>
    </dgm:pt>
    <dgm:pt modelId="{347B9CEA-4E6A-4351-9CDE-5C0B7318C1F7}" type="pres">
      <dgm:prSet presAssocID="{65A81835-D215-48B0-9106-B62C596A83F6}" presName="vertTwo" presStyleCnt="0"/>
      <dgm:spPr/>
    </dgm:pt>
    <dgm:pt modelId="{3335769F-3235-4A7B-8D85-A9267B427D84}" type="pres">
      <dgm:prSet presAssocID="{65A81835-D215-48B0-9106-B62C596A83F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5D9125-0ECF-43EA-A971-80097A865D8B}" type="pres">
      <dgm:prSet presAssocID="{65A81835-D215-48B0-9106-B62C596A83F6}" presName="horzTwo" presStyleCnt="0"/>
      <dgm:spPr/>
    </dgm:pt>
    <dgm:pt modelId="{64B9DDFF-3ED6-480A-83DB-D48F56B15D81}" type="pres">
      <dgm:prSet presAssocID="{D060C79C-BE59-425A-8704-FAEFCEE6CD3C}" presName="sibSpaceTwo" presStyleCnt="0"/>
      <dgm:spPr/>
    </dgm:pt>
    <dgm:pt modelId="{566F6D41-A53E-48C1-B0F4-9AFEA367FAE0}" type="pres">
      <dgm:prSet presAssocID="{99368172-E6EF-499B-85CD-83430BE46B07}" presName="vertTwo" presStyleCnt="0"/>
      <dgm:spPr/>
    </dgm:pt>
    <dgm:pt modelId="{615EE782-94EF-426A-9B15-EFBB1229B042}" type="pres">
      <dgm:prSet presAssocID="{99368172-E6EF-499B-85CD-83430BE46B07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884D09-53A2-42AD-9D70-A7853FEFE20C}" type="pres">
      <dgm:prSet presAssocID="{99368172-E6EF-499B-85CD-83430BE46B07}" presName="parTransTwo" presStyleCnt="0"/>
      <dgm:spPr/>
    </dgm:pt>
    <dgm:pt modelId="{BF8F1F42-1E99-4C58-8D31-51A582D97CBD}" type="pres">
      <dgm:prSet presAssocID="{99368172-E6EF-499B-85CD-83430BE46B07}" presName="horzTwo" presStyleCnt="0"/>
      <dgm:spPr/>
    </dgm:pt>
    <dgm:pt modelId="{2810986D-1F05-461E-BFE7-3D362714A61B}" type="pres">
      <dgm:prSet presAssocID="{18FEC8A1-620F-4CE3-9C93-DB10D13E398F}" presName="vertThree" presStyleCnt="0"/>
      <dgm:spPr/>
    </dgm:pt>
    <dgm:pt modelId="{B32CB2BD-1EF6-4DBE-8660-D764B9A3366E}" type="pres">
      <dgm:prSet presAssocID="{18FEC8A1-620F-4CE3-9C93-DB10D13E398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761150-7983-4AD0-B63C-BF72EEE7A8AC}" type="pres">
      <dgm:prSet presAssocID="{18FEC8A1-620F-4CE3-9C93-DB10D13E398F}" presName="horzThree" presStyleCnt="0"/>
      <dgm:spPr/>
    </dgm:pt>
    <dgm:pt modelId="{1085CAA7-0680-4350-873C-D583D0C7A9E3}" type="pres">
      <dgm:prSet presAssocID="{F7BB9894-ED57-4911-B7D3-18F016755914}" presName="sibSpaceTwo" presStyleCnt="0"/>
      <dgm:spPr/>
    </dgm:pt>
    <dgm:pt modelId="{C255E0C8-8CEA-4E26-8306-F35D9238F53F}" type="pres">
      <dgm:prSet presAssocID="{BCE32FF0-0361-4C2A-844C-C3F57E50E343}" presName="vertTwo" presStyleCnt="0"/>
      <dgm:spPr/>
    </dgm:pt>
    <dgm:pt modelId="{50B6521A-F59C-44C6-AB28-A793EE8B9796}" type="pres">
      <dgm:prSet presAssocID="{BCE32FF0-0361-4C2A-844C-C3F57E50E343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605016-21D4-4F96-86BD-A7E2D8804F38}" type="pres">
      <dgm:prSet presAssocID="{BCE32FF0-0361-4C2A-844C-C3F57E50E343}" presName="parTransTwo" presStyleCnt="0"/>
      <dgm:spPr/>
    </dgm:pt>
    <dgm:pt modelId="{0D54845F-1B67-40D3-90A5-F296E215DBAD}" type="pres">
      <dgm:prSet presAssocID="{BCE32FF0-0361-4C2A-844C-C3F57E50E343}" presName="horzTwo" presStyleCnt="0"/>
      <dgm:spPr/>
    </dgm:pt>
    <dgm:pt modelId="{AC9250DC-8475-459D-A15E-3D6BA4FDCB90}" type="pres">
      <dgm:prSet presAssocID="{8DA62BCA-9586-4008-904B-F65ECC8F20CA}" presName="vertThree" presStyleCnt="0"/>
      <dgm:spPr/>
    </dgm:pt>
    <dgm:pt modelId="{615ADDA8-5F53-4793-A221-E8ACA9E57FB5}" type="pres">
      <dgm:prSet presAssocID="{8DA62BCA-9586-4008-904B-F65ECC8F20C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F18E10-EDC7-4E03-9C47-AC9AA810A7C5}" type="pres">
      <dgm:prSet presAssocID="{8DA62BCA-9586-4008-904B-F65ECC8F20CA}" presName="parTransThree" presStyleCnt="0"/>
      <dgm:spPr/>
    </dgm:pt>
    <dgm:pt modelId="{E9D9F5FA-6EBD-4545-88D8-F8BE121220F4}" type="pres">
      <dgm:prSet presAssocID="{8DA62BCA-9586-4008-904B-F65ECC8F20CA}" presName="horzThree" presStyleCnt="0"/>
      <dgm:spPr/>
    </dgm:pt>
    <dgm:pt modelId="{AA26C369-6A89-4CEF-9C4F-561332EB0692}" type="pres">
      <dgm:prSet presAssocID="{81FF74DD-DD48-4294-9DD3-594BFD927FBF}" presName="vertFour" presStyleCnt="0">
        <dgm:presLayoutVars>
          <dgm:chPref val="3"/>
        </dgm:presLayoutVars>
      </dgm:prSet>
      <dgm:spPr/>
    </dgm:pt>
    <dgm:pt modelId="{CA4F29F3-A335-4625-93C1-99297FEC7C76}" type="pres">
      <dgm:prSet presAssocID="{81FF74DD-DD48-4294-9DD3-594BFD927FBF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E62B93-0B51-433B-9AC0-3107E53BFD2E}" type="pres">
      <dgm:prSet presAssocID="{81FF74DD-DD48-4294-9DD3-594BFD927FBF}" presName="horzFour" presStyleCnt="0"/>
      <dgm:spPr/>
    </dgm:pt>
  </dgm:ptLst>
  <dgm:cxnLst>
    <dgm:cxn modelId="{B81A0D7F-D66D-4717-B786-74362CB18783}" srcId="{BCE32FF0-0361-4C2A-844C-C3F57E50E343}" destId="{8DA62BCA-9586-4008-904B-F65ECC8F20CA}" srcOrd="0" destOrd="0" parTransId="{C8793106-44A2-412D-8975-BD8FB0ADF102}" sibTransId="{1CF614CA-EBF3-4A5F-997D-DD3D47780392}"/>
    <dgm:cxn modelId="{0BDFF962-1724-47B5-8BDB-6583BF88B2EA}" type="presOf" srcId="{81FF74DD-DD48-4294-9DD3-594BFD927FBF}" destId="{CA4F29F3-A335-4625-93C1-99297FEC7C76}" srcOrd="0" destOrd="0" presId="urn:microsoft.com/office/officeart/2005/8/layout/hierarchy4"/>
    <dgm:cxn modelId="{6D32E001-6E6D-4797-932D-E8D5E97C9976}" srcId="{B1B2C33B-C5F5-404A-8306-9867FE04EFD3}" destId="{99368172-E6EF-499B-85CD-83430BE46B07}" srcOrd="1" destOrd="0" parTransId="{D9AD78D3-9C3B-4A32-AD62-885199B9246C}" sibTransId="{F7BB9894-ED57-4911-B7D3-18F016755914}"/>
    <dgm:cxn modelId="{D91AE61E-D904-46F0-AEC1-45A0B20BC530}" type="presOf" srcId="{8DA62BCA-9586-4008-904B-F65ECC8F20CA}" destId="{615ADDA8-5F53-4793-A221-E8ACA9E57FB5}" srcOrd="0" destOrd="0" presId="urn:microsoft.com/office/officeart/2005/8/layout/hierarchy4"/>
    <dgm:cxn modelId="{D9D67B3A-4D06-43DE-9CFF-6D47FC12AB7B}" type="presOf" srcId="{18FEC8A1-620F-4CE3-9C93-DB10D13E398F}" destId="{B32CB2BD-1EF6-4DBE-8660-D764B9A3366E}" srcOrd="0" destOrd="0" presId="urn:microsoft.com/office/officeart/2005/8/layout/hierarchy4"/>
    <dgm:cxn modelId="{5009B48F-0825-45A2-8F26-F322354CBF46}" type="presOf" srcId="{4F0B60F3-9DC1-4862-BB5F-961B20C9AF8A}" destId="{5E61CE19-F864-4534-A0A6-AB2846A9A12B}" srcOrd="0" destOrd="0" presId="urn:microsoft.com/office/officeart/2005/8/layout/hierarchy4"/>
    <dgm:cxn modelId="{963151C1-FE1D-42EC-86D7-C5141F540EC9}" type="presOf" srcId="{65A81835-D215-48B0-9106-B62C596A83F6}" destId="{3335769F-3235-4A7B-8D85-A9267B427D84}" srcOrd="0" destOrd="0" presId="urn:microsoft.com/office/officeart/2005/8/layout/hierarchy4"/>
    <dgm:cxn modelId="{A42A6266-852A-4453-8A66-D3BFAEFCA80B}" type="presOf" srcId="{B1B2C33B-C5F5-404A-8306-9867FE04EFD3}" destId="{EC99B279-0703-4467-811E-9273F8A18225}" srcOrd="0" destOrd="0" presId="urn:microsoft.com/office/officeart/2005/8/layout/hierarchy4"/>
    <dgm:cxn modelId="{96001411-BA90-446C-8F05-40D9A8A0656B}" srcId="{99368172-E6EF-499B-85CD-83430BE46B07}" destId="{18FEC8A1-620F-4CE3-9C93-DB10D13E398F}" srcOrd="0" destOrd="0" parTransId="{2AFAC63E-6C11-4726-BF9E-2A871A054589}" sibTransId="{FC598F8C-0665-4655-86D1-599947C7F07F}"/>
    <dgm:cxn modelId="{31BA2F19-2062-4306-AEC7-B99FCAB21695}" srcId="{B1B2C33B-C5F5-404A-8306-9867FE04EFD3}" destId="{BCE32FF0-0361-4C2A-844C-C3F57E50E343}" srcOrd="2" destOrd="0" parTransId="{C2FA6539-13C1-4370-85A6-29E995799EFA}" sibTransId="{7FA9788C-4E75-42C3-A208-23A81EAFBD97}"/>
    <dgm:cxn modelId="{A8519A36-C378-42FA-A04B-1BF0C5EE1991}" type="presOf" srcId="{99368172-E6EF-499B-85CD-83430BE46B07}" destId="{615EE782-94EF-426A-9B15-EFBB1229B042}" srcOrd="0" destOrd="0" presId="urn:microsoft.com/office/officeart/2005/8/layout/hierarchy4"/>
    <dgm:cxn modelId="{B405CD9D-1C26-4EC6-B8C8-24FCC052604D}" srcId="{B1B2C33B-C5F5-404A-8306-9867FE04EFD3}" destId="{65A81835-D215-48B0-9106-B62C596A83F6}" srcOrd="0" destOrd="0" parTransId="{A935C7BD-8357-4B83-857D-BCDC5AD7E14F}" sibTransId="{D060C79C-BE59-425A-8704-FAEFCEE6CD3C}"/>
    <dgm:cxn modelId="{AAE948E9-9857-4690-A1D4-28967F63F78D}" type="presOf" srcId="{BCE32FF0-0361-4C2A-844C-C3F57E50E343}" destId="{50B6521A-F59C-44C6-AB28-A793EE8B9796}" srcOrd="0" destOrd="0" presId="urn:microsoft.com/office/officeart/2005/8/layout/hierarchy4"/>
    <dgm:cxn modelId="{41763559-A15F-4518-BA3B-5F8AFA595465}" srcId="{4F0B60F3-9DC1-4862-BB5F-961B20C9AF8A}" destId="{B1B2C33B-C5F5-404A-8306-9867FE04EFD3}" srcOrd="0" destOrd="0" parTransId="{AAC15093-E2A3-450A-9A40-DA62091A7789}" sibTransId="{2F2563AE-42CD-4363-95A6-84D37F4B612F}"/>
    <dgm:cxn modelId="{9E0A3D7A-9099-4816-AAE6-AD124EC11B38}" srcId="{8DA62BCA-9586-4008-904B-F65ECC8F20CA}" destId="{81FF74DD-DD48-4294-9DD3-594BFD927FBF}" srcOrd="0" destOrd="0" parTransId="{DAB2F0A5-50E9-40F7-A965-5385C322331A}" sibTransId="{3F5CCD21-260C-4DD3-9A6A-42BB008044BD}"/>
    <dgm:cxn modelId="{3453716C-A204-4297-91A3-858CAD4D7EE4}" type="presParOf" srcId="{5E61CE19-F864-4534-A0A6-AB2846A9A12B}" destId="{B03D5BC4-1647-48B4-B403-DA709A5282A8}" srcOrd="0" destOrd="0" presId="urn:microsoft.com/office/officeart/2005/8/layout/hierarchy4"/>
    <dgm:cxn modelId="{AA5CD2D2-C72C-44EA-AC9C-92DC34EE0183}" type="presParOf" srcId="{B03D5BC4-1647-48B4-B403-DA709A5282A8}" destId="{EC99B279-0703-4467-811E-9273F8A18225}" srcOrd="0" destOrd="0" presId="urn:microsoft.com/office/officeart/2005/8/layout/hierarchy4"/>
    <dgm:cxn modelId="{132CA99C-5AA9-4A9E-9F23-68763624EA78}" type="presParOf" srcId="{B03D5BC4-1647-48B4-B403-DA709A5282A8}" destId="{C7867AC4-08E7-4791-A0D0-2AD9B5637DBA}" srcOrd="1" destOrd="0" presId="urn:microsoft.com/office/officeart/2005/8/layout/hierarchy4"/>
    <dgm:cxn modelId="{7B8A5B59-9DE6-490D-893E-868E3B67DCAC}" type="presParOf" srcId="{B03D5BC4-1647-48B4-B403-DA709A5282A8}" destId="{EE82D4A0-E7CD-41DA-AD47-483DE0C33C77}" srcOrd="2" destOrd="0" presId="urn:microsoft.com/office/officeart/2005/8/layout/hierarchy4"/>
    <dgm:cxn modelId="{53EE6C4C-C3A5-4630-8AAD-09A3B9CBED21}" type="presParOf" srcId="{EE82D4A0-E7CD-41DA-AD47-483DE0C33C77}" destId="{347B9CEA-4E6A-4351-9CDE-5C0B7318C1F7}" srcOrd="0" destOrd="0" presId="urn:microsoft.com/office/officeart/2005/8/layout/hierarchy4"/>
    <dgm:cxn modelId="{8F7A8C0B-A530-4511-9611-659EF659CB96}" type="presParOf" srcId="{347B9CEA-4E6A-4351-9CDE-5C0B7318C1F7}" destId="{3335769F-3235-4A7B-8D85-A9267B427D84}" srcOrd="0" destOrd="0" presId="urn:microsoft.com/office/officeart/2005/8/layout/hierarchy4"/>
    <dgm:cxn modelId="{F392A92F-2265-4F9A-8E26-903488CED843}" type="presParOf" srcId="{347B9CEA-4E6A-4351-9CDE-5C0B7318C1F7}" destId="{255D9125-0ECF-43EA-A971-80097A865D8B}" srcOrd="1" destOrd="0" presId="urn:microsoft.com/office/officeart/2005/8/layout/hierarchy4"/>
    <dgm:cxn modelId="{0AD5C4B7-962E-4DBC-A33F-1A66B6E4B6BB}" type="presParOf" srcId="{EE82D4A0-E7CD-41DA-AD47-483DE0C33C77}" destId="{64B9DDFF-3ED6-480A-83DB-D48F56B15D81}" srcOrd="1" destOrd="0" presId="urn:microsoft.com/office/officeart/2005/8/layout/hierarchy4"/>
    <dgm:cxn modelId="{58CA65B2-B817-4C60-8085-F301A38B4039}" type="presParOf" srcId="{EE82D4A0-E7CD-41DA-AD47-483DE0C33C77}" destId="{566F6D41-A53E-48C1-B0F4-9AFEA367FAE0}" srcOrd="2" destOrd="0" presId="urn:microsoft.com/office/officeart/2005/8/layout/hierarchy4"/>
    <dgm:cxn modelId="{41739C8B-220F-4D15-BBA5-15837D7677B9}" type="presParOf" srcId="{566F6D41-A53E-48C1-B0F4-9AFEA367FAE0}" destId="{615EE782-94EF-426A-9B15-EFBB1229B042}" srcOrd="0" destOrd="0" presId="urn:microsoft.com/office/officeart/2005/8/layout/hierarchy4"/>
    <dgm:cxn modelId="{AE8104C9-A3F3-49B3-98CD-DCDE1B9FD8B5}" type="presParOf" srcId="{566F6D41-A53E-48C1-B0F4-9AFEA367FAE0}" destId="{85884D09-53A2-42AD-9D70-A7853FEFE20C}" srcOrd="1" destOrd="0" presId="urn:microsoft.com/office/officeart/2005/8/layout/hierarchy4"/>
    <dgm:cxn modelId="{C5513329-8317-43E1-B4D9-145CE8A565B4}" type="presParOf" srcId="{566F6D41-A53E-48C1-B0F4-9AFEA367FAE0}" destId="{BF8F1F42-1E99-4C58-8D31-51A582D97CBD}" srcOrd="2" destOrd="0" presId="urn:microsoft.com/office/officeart/2005/8/layout/hierarchy4"/>
    <dgm:cxn modelId="{DF29AF95-8935-47B8-BD8A-5E9EBABF3926}" type="presParOf" srcId="{BF8F1F42-1E99-4C58-8D31-51A582D97CBD}" destId="{2810986D-1F05-461E-BFE7-3D362714A61B}" srcOrd="0" destOrd="0" presId="urn:microsoft.com/office/officeart/2005/8/layout/hierarchy4"/>
    <dgm:cxn modelId="{991B6197-5DA2-4AE2-8818-4CC5C34782E7}" type="presParOf" srcId="{2810986D-1F05-461E-BFE7-3D362714A61B}" destId="{B32CB2BD-1EF6-4DBE-8660-D764B9A3366E}" srcOrd="0" destOrd="0" presId="urn:microsoft.com/office/officeart/2005/8/layout/hierarchy4"/>
    <dgm:cxn modelId="{EE211DCF-C1B8-4ABB-946E-D4B7F2953716}" type="presParOf" srcId="{2810986D-1F05-461E-BFE7-3D362714A61B}" destId="{34761150-7983-4AD0-B63C-BF72EEE7A8AC}" srcOrd="1" destOrd="0" presId="urn:microsoft.com/office/officeart/2005/8/layout/hierarchy4"/>
    <dgm:cxn modelId="{068F1CAE-70A5-4645-B12F-0C241FA03E8D}" type="presParOf" srcId="{EE82D4A0-E7CD-41DA-AD47-483DE0C33C77}" destId="{1085CAA7-0680-4350-873C-D583D0C7A9E3}" srcOrd="3" destOrd="0" presId="urn:microsoft.com/office/officeart/2005/8/layout/hierarchy4"/>
    <dgm:cxn modelId="{54CBB2E5-242A-4888-AD10-0BDB7FCFB84E}" type="presParOf" srcId="{EE82D4A0-E7CD-41DA-AD47-483DE0C33C77}" destId="{C255E0C8-8CEA-4E26-8306-F35D9238F53F}" srcOrd="4" destOrd="0" presId="urn:microsoft.com/office/officeart/2005/8/layout/hierarchy4"/>
    <dgm:cxn modelId="{EB0A0F6B-E24F-497B-80CD-B5EFB65E6963}" type="presParOf" srcId="{C255E0C8-8CEA-4E26-8306-F35D9238F53F}" destId="{50B6521A-F59C-44C6-AB28-A793EE8B9796}" srcOrd="0" destOrd="0" presId="urn:microsoft.com/office/officeart/2005/8/layout/hierarchy4"/>
    <dgm:cxn modelId="{D1F20D91-5CD6-447E-9C3A-A0576E28E051}" type="presParOf" srcId="{C255E0C8-8CEA-4E26-8306-F35D9238F53F}" destId="{CE605016-21D4-4F96-86BD-A7E2D8804F38}" srcOrd="1" destOrd="0" presId="urn:microsoft.com/office/officeart/2005/8/layout/hierarchy4"/>
    <dgm:cxn modelId="{B24D3612-6F2E-4EDB-93A7-EC1195C0D34D}" type="presParOf" srcId="{C255E0C8-8CEA-4E26-8306-F35D9238F53F}" destId="{0D54845F-1B67-40D3-90A5-F296E215DBAD}" srcOrd="2" destOrd="0" presId="urn:microsoft.com/office/officeart/2005/8/layout/hierarchy4"/>
    <dgm:cxn modelId="{DE0E9D16-F7F8-4984-A927-B3E49639B003}" type="presParOf" srcId="{0D54845F-1B67-40D3-90A5-F296E215DBAD}" destId="{AC9250DC-8475-459D-A15E-3D6BA4FDCB90}" srcOrd="0" destOrd="0" presId="urn:microsoft.com/office/officeart/2005/8/layout/hierarchy4"/>
    <dgm:cxn modelId="{E19160A1-56AA-4301-8127-594F80E8F07E}" type="presParOf" srcId="{AC9250DC-8475-459D-A15E-3D6BA4FDCB90}" destId="{615ADDA8-5F53-4793-A221-E8ACA9E57FB5}" srcOrd="0" destOrd="0" presId="urn:microsoft.com/office/officeart/2005/8/layout/hierarchy4"/>
    <dgm:cxn modelId="{2B769A1C-5704-4DDF-8156-7B424C7ED315}" type="presParOf" srcId="{AC9250DC-8475-459D-A15E-3D6BA4FDCB90}" destId="{11F18E10-EDC7-4E03-9C47-AC9AA810A7C5}" srcOrd="1" destOrd="0" presId="urn:microsoft.com/office/officeart/2005/8/layout/hierarchy4"/>
    <dgm:cxn modelId="{333EB452-C074-4149-9925-B3C70BC3EE6D}" type="presParOf" srcId="{AC9250DC-8475-459D-A15E-3D6BA4FDCB90}" destId="{E9D9F5FA-6EBD-4545-88D8-F8BE121220F4}" srcOrd="2" destOrd="0" presId="urn:microsoft.com/office/officeart/2005/8/layout/hierarchy4"/>
    <dgm:cxn modelId="{6A6E628F-989E-416C-B5C4-FE15C1F67C4F}" type="presParOf" srcId="{E9D9F5FA-6EBD-4545-88D8-F8BE121220F4}" destId="{AA26C369-6A89-4CEF-9C4F-561332EB0692}" srcOrd="0" destOrd="0" presId="urn:microsoft.com/office/officeart/2005/8/layout/hierarchy4"/>
    <dgm:cxn modelId="{0411A125-E370-4AA8-A0BA-092E591CCD89}" type="presParOf" srcId="{AA26C369-6A89-4CEF-9C4F-561332EB0692}" destId="{CA4F29F3-A335-4625-93C1-99297FEC7C76}" srcOrd="0" destOrd="0" presId="urn:microsoft.com/office/officeart/2005/8/layout/hierarchy4"/>
    <dgm:cxn modelId="{B5E37600-A6DA-43DB-BC8B-CF621BA91F3B}" type="presParOf" srcId="{AA26C369-6A89-4CEF-9C4F-561332EB0692}" destId="{CDE62B93-0B51-433B-9AC0-3107E53BFD2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43BC8-AAC1-4177-9813-E1C9BFA72C5D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3132B698-5A9A-4D49-8194-7E58A7166D7D}">
      <dgm:prSet phldrT="[Tekst]" phldr="0"/>
      <dgm:spPr/>
      <dgm:t>
        <a:bodyPr/>
        <a:lstStyle/>
        <a:p>
          <a:r>
            <a:rPr lang="hr-HR" dirty="0"/>
            <a:t>Aktivna suradnja s klijentom</a:t>
          </a:r>
        </a:p>
      </dgm:t>
    </dgm:pt>
    <dgm:pt modelId="{3BEFCA50-AA82-49AF-8994-97C404853A3D}" type="parTrans" cxnId="{B915036E-2D1C-49C6-8C00-DADF93CEA840}">
      <dgm:prSet/>
      <dgm:spPr/>
      <dgm:t>
        <a:bodyPr/>
        <a:lstStyle/>
        <a:p>
          <a:endParaRPr lang="hr-HR"/>
        </a:p>
      </dgm:t>
    </dgm:pt>
    <dgm:pt modelId="{B5307A6E-DCD4-45A9-9782-06172FEE547F}" type="sibTrans" cxnId="{B915036E-2D1C-49C6-8C00-DADF93CEA840}">
      <dgm:prSet/>
      <dgm:spPr/>
      <dgm:t>
        <a:bodyPr/>
        <a:lstStyle/>
        <a:p>
          <a:endParaRPr lang="hr-HR"/>
        </a:p>
      </dgm:t>
    </dgm:pt>
    <dgm:pt modelId="{3021309A-9FBD-4D6F-83EC-E48B9D3315A6}">
      <dgm:prSet phldrT="[Tekst]" phldr="0"/>
      <dgm:spPr/>
      <dgm:t>
        <a:bodyPr/>
        <a:lstStyle/>
        <a:p>
          <a:r>
            <a:rPr lang="hr-HR" dirty="0"/>
            <a:t>Empatija, briga, razumijevanje, optimizam, iskrenost, kompetentnost</a:t>
          </a:r>
        </a:p>
      </dgm:t>
    </dgm:pt>
    <dgm:pt modelId="{7EEFAF2A-B80A-424B-967F-FF7645CDD475}" type="parTrans" cxnId="{950F1766-28DC-4BE0-8D39-A1074277C12A}">
      <dgm:prSet/>
      <dgm:spPr/>
      <dgm:t>
        <a:bodyPr/>
        <a:lstStyle/>
        <a:p>
          <a:endParaRPr lang="hr-HR"/>
        </a:p>
      </dgm:t>
    </dgm:pt>
    <dgm:pt modelId="{E94A6DFB-76F3-4E87-B5DF-5C7C5868E427}" type="sibTrans" cxnId="{950F1766-28DC-4BE0-8D39-A1074277C12A}">
      <dgm:prSet/>
      <dgm:spPr/>
      <dgm:t>
        <a:bodyPr/>
        <a:lstStyle/>
        <a:p>
          <a:endParaRPr lang="hr-HR"/>
        </a:p>
      </dgm:t>
    </dgm:pt>
    <dgm:pt modelId="{10C66911-782C-41FE-AF63-1D644750011E}">
      <dgm:prSet/>
      <dgm:spPr/>
      <dgm:t>
        <a:bodyPr/>
        <a:lstStyle/>
        <a:p>
          <a:r>
            <a:rPr lang="hr-HR" dirty="0"/>
            <a:t>Zajedničko donošenje odluka o problemima, ciljevima, učestalosti dolazaka i sl. </a:t>
          </a:r>
        </a:p>
      </dgm:t>
    </dgm:pt>
    <dgm:pt modelId="{4651C125-FB36-4E9F-A43F-84CB95E3761C}" type="parTrans" cxnId="{EF04B34E-3DA6-40C2-8A9A-E3B2939C79A7}">
      <dgm:prSet/>
      <dgm:spPr/>
      <dgm:t>
        <a:bodyPr/>
        <a:lstStyle/>
        <a:p>
          <a:endParaRPr lang="hr-HR"/>
        </a:p>
      </dgm:t>
    </dgm:pt>
    <dgm:pt modelId="{F5159F90-F3A0-4C15-9580-01B9D8D0AF07}" type="sibTrans" cxnId="{EF04B34E-3DA6-40C2-8A9A-E3B2939C79A7}">
      <dgm:prSet/>
      <dgm:spPr/>
      <dgm:t>
        <a:bodyPr/>
        <a:lstStyle/>
        <a:p>
          <a:endParaRPr lang="hr-HR"/>
        </a:p>
      </dgm:t>
    </dgm:pt>
    <dgm:pt modelId="{8DE7F3AD-6842-4520-A632-2A6D0A738366}">
      <dgm:prSet/>
      <dgm:spPr/>
      <dgm:t>
        <a:bodyPr/>
        <a:lstStyle/>
        <a:p>
          <a:r>
            <a:rPr lang="hr-HR" dirty="0"/>
            <a:t>Problem</a:t>
          </a:r>
        </a:p>
      </dgm:t>
    </dgm:pt>
    <dgm:pt modelId="{735F871A-490B-4E97-B663-13E30ACDB243}" type="parTrans" cxnId="{17944691-4421-4F6C-A3B2-4F58A97C5457}">
      <dgm:prSet/>
      <dgm:spPr/>
      <dgm:t>
        <a:bodyPr/>
        <a:lstStyle/>
        <a:p>
          <a:endParaRPr lang="hr-HR"/>
        </a:p>
      </dgm:t>
    </dgm:pt>
    <dgm:pt modelId="{05DCC352-5121-4B61-8D15-871EB9F5D7DE}" type="sibTrans" cxnId="{17944691-4421-4F6C-A3B2-4F58A97C5457}">
      <dgm:prSet/>
      <dgm:spPr/>
      <dgm:t>
        <a:bodyPr/>
        <a:lstStyle/>
        <a:p>
          <a:endParaRPr lang="hr-HR"/>
        </a:p>
      </dgm:t>
    </dgm:pt>
    <dgm:pt modelId="{286B4FAB-DD82-4E95-9EF7-68D06979F49D}">
      <dgm:prSet/>
      <dgm:spPr/>
      <dgm:t>
        <a:bodyPr/>
        <a:lstStyle/>
        <a:p>
          <a:r>
            <a:rPr lang="hr-HR" dirty="0"/>
            <a:t>Prilagodba stupnja pokazivanja empatije i brige, paziti na ton, izraze lica, govor tijela klijenta</a:t>
          </a:r>
        </a:p>
      </dgm:t>
    </dgm:pt>
    <dgm:pt modelId="{3FAB19FD-52B4-4FB7-B9F8-DCDBF5A24E38}" type="parTrans" cxnId="{AEEFEEBE-12BC-44DC-AF89-A7E6CDECF268}">
      <dgm:prSet/>
      <dgm:spPr/>
      <dgm:t>
        <a:bodyPr/>
        <a:lstStyle/>
        <a:p>
          <a:endParaRPr lang="hr-HR"/>
        </a:p>
      </dgm:t>
    </dgm:pt>
    <dgm:pt modelId="{3DC5B653-73F9-4C0D-ABFE-7615AAFCF460}" type="sibTrans" cxnId="{AEEFEEBE-12BC-44DC-AF89-A7E6CDECF268}">
      <dgm:prSet/>
      <dgm:spPr/>
      <dgm:t>
        <a:bodyPr/>
        <a:lstStyle/>
        <a:p>
          <a:endParaRPr lang="hr-HR"/>
        </a:p>
      </dgm:t>
    </dgm:pt>
    <dgm:pt modelId="{C91923A0-8678-4FD4-A3CD-EB329BC536C1}">
      <dgm:prSet/>
      <dgm:spPr/>
      <dgm:t>
        <a:bodyPr/>
        <a:lstStyle/>
        <a:p>
          <a:r>
            <a:rPr lang="hr-HR" dirty="0"/>
            <a:t>Većina pozitivno reagira, ali neki isto vide kao manjak razumijevanja od strane terapeuta</a:t>
          </a:r>
        </a:p>
      </dgm:t>
    </dgm:pt>
    <dgm:pt modelId="{14E2DF4A-A97C-4188-ABEA-F29F490D023B}" type="parTrans" cxnId="{D0BF16D9-DF33-4C8B-9A45-320E1EFD5442}">
      <dgm:prSet/>
      <dgm:spPr/>
      <dgm:t>
        <a:bodyPr/>
        <a:lstStyle/>
        <a:p>
          <a:endParaRPr lang="hr-HR"/>
        </a:p>
      </dgm:t>
    </dgm:pt>
    <dgm:pt modelId="{23467AAF-A5BE-43CF-89FA-12D4531D455D}" type="sibTrans" cxnId="{D0BF16D9-DF33-4C8B-9A45-320E1EFD5442}">
      <dgm:prSet/>
      <dgm:spPr/>
      <dgm:t>
        <a:bodyPr/>
        <a:lstStyle/>
        <a:p>
          <a:endParaRPr lang="hr-HR"/>
        </a:p>
      </dgm:t>
    </dgm:pt>
    <dgm:pt modelId="{A4891E4E-23E7-42F9-BE13-8DC7B84EBB5A}">
      <dgm:prSet/>
      <dgm:spPr/>
      <dgm:t>
        <a:bodyPr/>
        <a:lstStyle/>
        <a:p>
          <a:r>
            <a:rPr lang="hr-HR" dirty="0" err="1"/>
            <a:t>Preizravni</a:t>
          </a:r>
          <a:r>
            <a:rPr lang="hr-HR" dirty="0"/>
            <a:t>, zapovjednički ili </a:t>
          </a:r>
          <a:r>
            <a:rPr lang="hr-HR" dirty="0" err="1"/>
            <a:t>suprotstavljački</a:t>
          </a:r>
          <a:r>
            <a:rPr lang="hr-HR" dirty="0"/>
            <a:t> nastrojeni terapeuti</a:t>
          </a:r>
        </a:p>
      </dgm:t>
    </dgm:pt>
    <dgm:pt modelId="{980B9E13-63F9-4DDE-BE87-AE3D932DDB90}" type="parTrans" cxnId="{2991616E-6FAA-4E03-864A-42A6E75172BB}">
      <dgm:prSet/>
      <dgm:spPr/>
      <dgm:t>
        <a:bodyPr/>
        <a:lstStyle/>
        <a:p>
          <a:endParaRPr lang="hr-HR"/>
        </a:p>
      </dgm:t>
    </dgm:pt>
    <dgm:pt modelId="{38F9946E-5F59-4A5F-BA96-D2E1626E7889}" type="sibTrans" cxnId="{2991616E-6FAA-4E03-864A-42A6E75172BB}">
      <dgm:prSet/>
      <dgm:spPr/>
      <dgm:t>
        <a:bodyPr/>
        <a:lstStyle/>
        <a:p>
          <a:endParaRPr lang="hr-HR"/>
        </a:p>
      </dgm:t>
    </dgm:pt>
    <dgm:pt modelId="{95F4F30D-4ECE-4E7D-8FC7-9C2DC265AFDB}">
      <dgm:prSet/>
      <dgm:spPr/>
      <dgm:t>
        <a:bodyPr/>
        <a:lstStyle/>
        <a:p>
          <a:r>
            <a:rPr lang="hr-HR" dirty="0" err="1"/>
            <a:t>Klijentove</a:t>
          </a:r>
          <a:r>
            <a:rPr lang="hr-HR" dirty="0"/>
            <a:t> pogrešne percepcije </a:t>
          </a:r>
        </a:p>
      </dgm:t>
    </dgm:pt>
    <dgm:pt modelId="{9759D1A4-D33E-4414-8F56-6DC1415C41F6}" type="parTrans" cxnId="{BA4B4622-777D-4FB8-BA54-7A30426D94D7}">
      <dgm:prSet/>
      <dgm:spPr/>
      <dgm:t>
        <a:bodyPr/>
        <a:lstStyle/>
        <a:p>
          <a:endParaRPr lang="hr-HR"/>
        </a:p>
      </dgm:t>
    </dgm:pt>
    <dgm:pt modelId="{6E7F7371-CF6D-417A-947E-F586B5CCC6BF}" type="sibTrans" cxnId="{BA4B4622-777D-4FB8-BA54-7A30426D94D7}">
      <dgm:prSet/>
      <dgm:spPr/>
      <dgm:t>
        <a:bodyPr/>
        <a:lstStyle/>
        <a:p>
          <a:endParaRPr lang="hr-HR"/>
        </a:p>
      </dgm:t>
    </dgm:pt>
    <dgm:pt modelId="{4FED7633-4EA7-48F0-A5FD-800F5E2468D7}">
      <dgm:prSet/>
      <dgm:spPr/>
      <dgm:t>
        <a:bodyPr/>
        <a:lstStyle/>
        <a:p>
          <a:r>
            <a:rPr lang="hr-HR" dirty="0"/>
            <a:t>Npr. Jenny je ponekad plakala tijekom tretmana; izravnu empatiju je shvaćala kao potvrdu njene bespomoćnosti</a:t>
          </a:r>
        </a:p>
      </dgm:t>
    </dgm:pt>
    <dgm:pt modelId="{27D20F38-72C9-4C57-B2C9-78CCBD12B989}" type="parTrans" cxnId="{6C7C1DF9-D4A1-48BF-858E-443EE83CB280}">
      <dgm:prSet/>
      <dgm:spPr/>
      <dgm:t>
        <a:bodyPr/>
        <a:lstStyle/>
        <a:p>
          <a:endParaRPr lang="hr-HR"/>
        </a:p>
      </dgm:t>
    </dgm:pt>
    <dgm:pt modelId="{8772C857-A5EE-43DB-ABBA-29A6C65F792B}" type="sibTrans" cxnId="{6C7C1DF9-D4A1-48BF-858E-443EE83CB280}">
      <dgm:prSet/>
      <dgm:spPr/>
      <dgm:t>
        <a:bodyPr/>
        <a:lstStyle/>
        <a:p>
          <a:endParaRPr lang="hr-HR"/>
        </a:p>
      </dgm:t>
    </dgm:pt>
    <dgm:pt modelId="{A99DA1E8-A45C-4764-89CF-DB51FEBE33D9}" type="pres">
      <dgm:prSet presAssocID="{B7943BC8-AAC1-4177-9813-E1C9BFA72C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3F69E8-E586-4ACB-B6AE-D2E1DF789171}" type="pres">
      <dgm:prSet presAssocID="{3132B698-5A9A-4D49-8194-7E58A7166D7D}" presName="parentLin" presStyleCnt="0"/>
      <dgm:spPr/>
    </dgm:pt>
    <dgm:pt modelId="{0A7F22EE-1144-49AF-BA07-53B10DD1DB6F}" type="pres">
      <dgm:prSet presAssocID="{3132B698-5A9A-4D49-8194-7E58A7166D7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AB28ACC-4574-4873-9B2E-69768C7053C1}" type="pres">
      <dgm:prSet presAssocID="{3132B698-5A9A-4D49-8194-7E58A7166D7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CC1D4-16AB-44D2-AC09-0DE9807C448C}" type="pres">
      <dgm:prSet presAssocID="{3132B698-5A9A-4D49-8194-7E58A7166D7D}" presName="negativeSpace" presStyleCnt="0"/>
      <dgm:spPr/>
    </dgm:pt>
    <dgm:pt modelId="{4FDA3BB2-C9E0-44A6-AE18-0A99446CA0FC}" type="pres">
      <dgm:prSet presAssocID="{3132B698-5A9A-4D49-8194-7E58A7166D7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BE7FD-92E4-474B-B058-23592A6171AA}" type="pres">
      <dgm:prSet presAssocID="{B5307A6E-DCD4-45A9-9782-06172FEE547F}" presName="spaceBetweenRectangles" presStyleCnt="0"/>
      <dgm:spPr/>
    </dgm:pt>
    <dgm:pt modelId="{AAA39240-0A0D-4544-95BC-94FA830FFC3D}" type="pres">
      <dgm:prSet presAssocID="{3021309A-9FBD-4D6F-83EC-E48B9D3315A6}" presName="parentLin" presStyleCnt="0"/>
      <dgm:spPr/>
    </dgm:pt>
    <dgm:pt modelId="{DFA887C6-D702-47A2-8A59-A275D9BB516A}" type="pres">
      <dgm:prSet presAssocID="{3021309A-9FBD-4D6F-83EC-E48B9D3315A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4D5939E-549A-4053-987D-92F04658AA27}" type="pres">
      <dgm:prSet presAssocID="{3021309A-9FBD-4D6F-83EC-E48B9D3315A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C4FE3-EFEF-439D-9B34-D881B7A331B2}" type="pres">
      <dgm:prSet presAssocID="{3021309A-9FBD-4D6F-83EC-E48B9D3315A6}" presName="negativeSpace" presStyleCnt="0"/>
      <dgm:spPr/>
    </dgm:pt>
    <dgm:pt modelId="{BFD6B3CC-BBD3-480C-B549-9D2438642B2C}" type="pres">
      <dgm:prSet presAssocID="{3021309A-9FBD-4D6F-83EC-E48B9D3315A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92D66D-DDBD-445B-AFA9-A453CCEB80EC}" type="presOf" srcId="{3021309A-9FBD-4D6F-83EC-E48B9D3315A6}" destId="{A4D5939E-549A-4053-987D-92F04658AA27}" srcOrd="1" destOrd="0" presId="urn:microsoft.com/office/officeart/2005/8/layout/list1"/>
    <dgm:cxn modelId="{1371CB6E-5FFD-469C-B23D-24103153294E}" type="presOf" srcId="{3132B698-5A9A-4D49-8194-7E58A7166D7D}" destId="{9AB28ACC-4574-4873-9B2E-69768C7053C1}" srcOrd="1" destOrd="0" presId="urn:microsoft.com/office/officeart/2005/8/layout/list1"/>
    <dgm:cxn modelId="{D0BF16D9-DF33-4C8B-9A45-320E1EFD5442}" srcId="{3021309A-9FBD-4D6F-83EC-E48B9D3315A6}" destId="{C91923A0-8678-4FD4-A3CD-EB329BC536C1}" srcOrd="1" destOrd="0" parTransId="{14E2DF4A-A97C-4188-ABEA-F29F490D023B}" sibTransId="{23467AAF-A5BE-43CF-89FA-12D4531D455D}"/>
    <dgm:cxn modelId="{F9AB500C-E0FD-479C-B011-2D923ABE2BC0}" type="presOf" srcId="{C91923A0-8678-4FD4-A3CD-EB329BC536C1}" destId="{BFD6B3CC-BBD3-480C-B549-9D2438642B2C}" srcOrd="0" destOrd="1" presId="urn:microsoft.com/office/officeart/2005/8/layout/list1"/>
    <dgm:cxn modelId="{AEEFEEBE-12BC-44DC-AF89-A7E6CDECF268}" srcId="{3021309A-9FBD-4D6F-83EC-E48B9D3315A6}" destId="{286B4FAB-DD82-4E95-9EF7-68D06979F49D}" srcOrd="0" destOrd="0" parTransId="{3FAB19FD-52B4-4FB7-B9F8-DCDBF5A24E38}" sibTransId="{3DC5B653-73F9-4C0D-ABFE-7615AAFCF460}"/>
    <dgm:cxn modelId="{C55F56D9-5E9F-4697-BA9F-E246AB870AC2}" type="presOf" srcId="{10C66911-782C-41FE-AF63-1D644750011E}" destId="{4FDA3BB2-C9E0-44A6-AE18-0A99446CA0FC}" srcOrd="0" destOrd="0" presId="urn:microsoft.com/office/officeart/2005/8/layout/list1"/>
    <dgm:cxn modelId="{07CF158F-0A5E-4428-97B8-79625AED30F5}" type="presOf" srcId="{8DE7F3AD-6842-4520-A632-2A6D0A738366}" destId="{4FDA3BB2-C9E0-44A6-AE18-0A99446CA0FC}" srcOrd="0" destOrd="1" presId="urn:microsoft.com/office/officeart/2005/8/layout/list1"/>
    <dgm:cxn modelId="{B4C7DAEC-EC60-4E4C-91FC-35E9D828B4A4}" type="presOf" srcId="{95F4F30D-4ECE-4E7D-8FC7-9C2DC265AFDB}" destId="{4FDA3BB2-C9E0-44A6-AE18-0A99446CA0FC}" srcOrd="0" destOrd="3" presId="urn:microsoft.com/office/officeart/2005/8/layout/list1"/>
    <dgm:cxn modelId="{EF04B34E-3DA6-40C2-8A9A-E3B2939C79A7}" srcId="{3132B698-5A9A-4D49-8194-7E58A7166D7D}" destId="{10C66911-782C-41FE-AF63-1D644750011E}" srcOrd="0" destOrd="0" parTransId="{4651C125-FB36-4E9F-A43F-84CB95E3761C}" sibTransId="{F5159F90-F3A0-4C15-9580-01B9D8D0AF07}"/>
    <dgm:cxn modelId="{8ABAF203-CD07-4354-8FBC-6BCDB22FC6D7}" type="presOf" srcId="{A4891E4E-23E7-42F9-BE13-8DC7B84EBB5A}" destId="{4FDA3BB2-C9E0-44A6-AE18-0A99446CA0FC}" srcOrd="0" destOrd="2" presId="urn:microsoft.com/office/officeart/2005/8/layout/list1"/>
    <dgm:cxn modelId="{B14D34F2-B7A0-438F-9118-35DB2814595D}" type="presOf" srcId="{3132B698-5A9A-4D49-8194-7E58A7166D7D}" destId="{0A7F22EE-1144-49AF-BA07-53B10DD1DB6F}" srcOrd="0" destOrd="0" presId="urn:microsoft.com/office/officeart/2005/8/layout/list1"/>
    <dgm:cxn modelId="{C3835266-7C4E-4545-A743-F6024267C136}" type="presOf" srcId="{286B4FAB-DD82-4E95-9EF7-68D06979F49D}" destId="{BFD6B3CC-BBD3-480C-B549-9D2438642B2C}" srcOrd="0" destOrd="0" presId="urn:microsoft.com/office/officeart/2005/8/layout/list1"/>
    <dgm:cxn modelId="{17944691-4421-4F6C-A3B2-4F58A97C5457}" srcId="{3132B698-5A9A-4D49-8194-7E58A7166D7D}" destId="{8DE7F3AD-6842-4520-A632-2A6D0A738366}" srcOrd="1" destOrd="0" parTransId="{735F871A-490B-4E97-B663-13E30ACDB243}" sibTransId="{05DCC352-5121-4B61-8D15-871EB9F5D7DE}"/>
    <dgm:cxn modelId="{2FA26156-C655-4B05-B9FF-55AEADD11D1B}" type="presOf" srcId="{B7943BC8-AAC1-4177-9813-E1C9BFA72C5D}" destId="{A99DA1E8-A45C-4764-89CF-DB51FEBE33D9}" srcOrd="0" destOrd="0" presId="urn:microsoft.com/office/officeart/2005/8/layout/list1"/>
    <dgm:cxn modelId="{14519B0A-2B68-4413-BDDC-20427F5357C0}" type="presOf" srcId="{4FED7633-4EA7-48F0-A5FD-800F5E2468D7}" destId="{BFD6B3CC-BBD3-480C-B549-9D2438642B2C}" srcOrd="0" destOrd="2" presId="urn:microsoft.com/office/officeart/2005/8/layout/list1"/>
    <dgm:cxn modelId="{6C7C1DF9-D4A1-48BF-858E-443EE83CB280}" srcId="{3021309A-9FBD-4D6F-83EC-E48B9D3315A6}" destId="{4FED7633-4EA7-48F0-A5FD-800F5E2468D7}" srcOrd="2" destOrd="0" parTransId="{27D20F38-72C9-4C57-B2C9-78CCBD12B989}" sibTransId="{8772C857-A5EE-43DB-ABBA-29A6C65F792B}"/>
    <dgm:cxn modelId="{BA4B4622-777D-4FB8-BA54-7A30426D94D7}" srcId="{8DE7F3AD-6842-4520-A632-2A6D0A738366}" destId="{95F4F30D-4ECE-4E7D-8FC7-9C2DC265AFDB}" srcOrd="1" destOrd="0" parTransId="{9759D1A4-D33E-4414-8F56-6DC1415C41F6}" sibTransId="{6E7F7371-CF6D-417A-947E-F586B5CCC6BF}"/>
    <dgm:cxn modelId="{2991616E-6FAA-4E03-864A-42A6E75172BB}" srcId="{8DE7F3AD-6842-4520-A632-2A6D0A738366}" destId="{A4891E4E-23E7-42F9-BE13-8DC7B84EBB5A}" srcOrd="0" destOrd="0" parTransId="{980B9E13-63F9-4DDE-BE87-AE3D932DDB90}" sibTransId="{38F9946E-5F59-4A5F-BA96-D2E1626E7889}"/>
    <dgm:cxn modelId="{1B590C60-2829-482A-A589-6A1A7F03C0E1}" type="presOf" srcId="{3021309A-9FBD-4D6F-83EC-E48B9D3315A6}" destId="{DFA887C6-D702-47A2-8A59-A275D9BB516A}" srcOrd="0" destOrd="0" presId="urn:microsoft.com/office/officeart/2005/8/layout/list1"/>
    <dgm:cxn modelId="{B915036E-2D1C-49C6-8C00-DADF93CEA840}" srcId="{B7943BC8-AAC1-4177-9813-E1C9BFA72C5D}" destId="{3132B698-5A9A-4D49-8194-7E58A7166D7D}" srcOrd="0" destOrd="0" parTransId="{3BEFCA50-AA82-49AF-8994-97C404853A3D}" sibTransId="{B5307A6E-DCD4-45A9-9782-06172FEE547F}"/>
    <dgm:cxn modelId="{950F1766-28DC-4BE0-8D39-A1074277C12A}" srcId="{B7943BC8-AAC1-4177-9813-E1C9BFA72C5D}" destId="{3021309A-9FBD-4D6F-83EC-E48B9D3315A6}" srcOrd="1" destOrd="0" parTransId="{7EEFAF2A-B80A-424B-967F-FF7645CDD475}" sibTransId="{E94A6DFB-76F3-4E87-B5DF-5C7C5868E427}"/>
    <dgm:cxn modelId="{FBDBAF5E-7B83-4076-8BDC-D80CCC413039}" type="presParOf" srcId="{A99DA1E8-A45C-4764-89CF-DB51FEBE33D9}" destId="{DF3F69E8-E586-4ACB-B6AE-D2E1DF789171}" srcOrd="0" destOrd="0" presId="urn:microsoft.com/office/officeart/2005/8/layout/list1"/>
    <dgm:cxn modelId="{E164AB6A-4955-4079-8B00-25366C465E4F}" type="presParOf" srcId="{DF3F69E8-E586-4ACB-B6AE-D2E1DF789171}" destId="{0A7F22EE-1144-49AF-BA07-53B10DD1DB6F}" srcOrd="0" destOrd="0" presId="urn:microsoft.com/office/officeart/2005/8/layout/list1"/>
    <dgm:cxn modelId="{840A7A1B-28F8-4411-9747-EE5215BAB993}" type="presParOf" srcId="{DF3F69E8-E586-4ACB-B6AE-D2E1DF789171}" destId="{9AB28ACC-4574-4873-9B2E-69768C7053C1}" srcOrd="1" destOrd="0" presId="urn:microsoft.com/office/officeart/2005/8/layout/list1"/>
    <dgm:cxn modelId="{148B873D-395A-4484-B64C-236CCFD5F1AC}" type="presParOf" srcId="{A99DA1E8-A45C-4764-89CF-DB51FEBE33D9}" destId="{EACCC1D4-16AB-44D2-AC09-0DE9807C448C}" srcOrd="1" destOrd="0" presId="urn:microsoft.com/office/officeart/2005/8/layout/list1"/>
    <dgm:cxn modelId="{4BA927A6-A070-491E-B111-2260FC75F754}" type="presParOf" srcId="{A99DA1E8-A45C-4764-89CF-DB51FEBE33D9}" destId="{4FDA3BB2-C9E0-44A6-AE18-0A99446CA0FC}" srcOrd="2" destOrd="0" presId="urn:microsoft.com/office/officeart/2005/8/layout/list1"/>
    <dgm:cxn modelId="{4A71F3B8-006D-4983-8D27-7756150FAA12}" type="presParOf" srcId="{A99DA1E8-A45C-4764-89CF-DB51FEBE33D9}" destId="{FEBBE7FD-92E4-474B-B058-23592A6171AA}" srcOrd="3" destOrd="0" presId="urn:microsoft.com/office/officeart/2005/8/layout/list1"/>
    <dgm:cxn modelId="{AA429939-2338-49CC-A50B-EF281BAD7062}" type="presParOf" srcId="{A99DA1E8-A45C-4764-89CF-DB51FEBE33D9}" destId="{AAA39240-0A0D-4544-95BC-94FA830FFC3D}" srcOrd="4" destOrd="0" presId="urn:microsoft.com/office/officeart/2005/8/layout/list1"/>
    <dgm:cxn modelId="{384F627C-61C0-43FC-8B0D-6697BE5F68DB}" type="presParOf" srcId="{AAA39240-0A0D-4544-95BC-94FA830FFC3D}" destId="{DFA887C6-D702-47A2-8A59-A275D9BB516A}" srcOrd="0" destOrd="0" presId="urn:microsoft.com/office/officeart/2005/8/layout/list1"/>
    <dgm:cxn modelId="{6A7D7016-4D7E-4FF9-A71A-63BC2191F6A7}" type="presParOf" srcId="{AAA39240-0A0D-4544-95BC-94FA830FFC3D}" destId="{A4D5939E-549A-4053-987D-92F04658AA27}" srcOrd="1" destOrd="0" presId="urn:microsoft.com/office/officeart/2005/8/layout/list1"/>
    <dgm:cxn modelId="{AB3A0D62-8063-4CF5-8626-FA059CB7B4CD}" type="presParOf" srcId="{A99DA1E8-A45C-4764-89CF-DB51FEBE33D9}" destId="{BBCC4FE3-EFEF-439D-9B34-D881B7A331B2}" srcOrd="5" destOrd="0" presId="urn:microsoft.com/office/officeart/2005/8/layout/list1"/>
    <dgm:cxn modelId="{54C3BCD2-A6B8-40AE-AB37-754CC9484410}" type="presParOf" srcId="{A99DA1E8-A45C-4764-89CF-DB51FEBE33D9}" destId="{BFD6B3CC-BBD3-480C-B549-9D2438642B2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943BC8-AAC1-4177-9813-E1C9BFA72C5D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758D9D66-EA4F-49D4-A615-A5EBAA390180}">
      <dgm:prSet phldrT="[Tekst]" phldr="0"/>
      <dgm:spPr/>
      <dgm:t>
        <a:bodyPr/>
        <a:lstStyle/>
        <a:p>
          <a:r>
            <a:rPr lang="hr-HR" dirty="0"/>
            <a:t>Prilagodba terapijskog stila</a:t>
          </a:r>
        </a:p>
      </dgm:t>
    </dgm:pt>
    <dgm:pt modelId="{9624A5EA-E33A-47A1-A620-65FDAFCD34E2}" type="parTrans" cxnId="{1583D38F-7218-4E82-A87A-AC62F2EFABF8}">
      <dgm:prSet/>
      <dgm:spPr/>
      <dgm:t>
        <a:bodyPr/>
        <a:lstStyle/>
        <a:p>
          <a:endParaRPr lang="hr-HR"/>
        </a:p>
      </dgm:t>
    </dgm:pt>
    <dgm:pt modelId="{D25A6598-1917-4360-AE1B-48215B0EBF07}" type="sibTrans" cxnId="{1583D38F-7218-4E82-A87A-AC62F2EFABF8}">
      <dgm:prSet/>
      <dgm:spPr/>
      <dgm:t>
        <a:bodyPr/>
        <a:lstStyle/>
        <a:p>
          <a:endParaRPr lang="hr-HR"/>
        </a:p>
      </dgm:t>
    </dgm:pt>
    <dgm:pt modelId="{08830B5D-8886-4251-AC29-473A5E7CF9AA}">
      <dgm:prSet/>
      <dgm:spPr/>
      <dgm:t>
        <a:bodyPr/>
        <a:lstStyle/>
        <a:p>
          <a:r>
            <a:rPr lang="hr-HR" dirty="0"/>
            <a:t>Ublažavanje neugode</a:t>
          </a:r>
        </a:p>
      </dgm:t>
    </dgm:pt>
    <dgm:pt modelId="{3081997E-12DD-4436-BF4C-A6091FDA69FF}" type="parTrans" cxnId="{841E47BC-8220-42AD-BA9D-29EBE6A63C81}">
      <dgm:prSet/>
      <dgm:spPr/>
      <dgm:t>
        <a:bodyPr/>
        <a:lstStyle/>
        <a:p>
          <a:endParaRPr lang="hr-HR"/>
        </a:p>
      </dgm:t>
    </dgm:pt>
    <dgm:pt modelId="{7751695C-6DF3-491B-8F5A-93AA5FDF1F29}" type="sibTrans" cxnId="{841E47BC-8220-42AD-BA9D-29EBE6A63C81}">
      <dgm:prSet/>
      <dgm:spPr/>
      <dgm:t>
        <a:bodyPr/>
        <a:lstStyle/>
        <a:p>
          <a:endParaRPr lang="hr-HR"/>
        </a:p>
      </dgm:t>
    </dgm:pt>
    <dgm:pt modelId="{790181CA-9D1D-44E9-846B-A0DFB691FE16}">
      <dgm:prSet/>
      <dgm:spPr/>
      <dgm:t>
        <a:bodyPr/>
        <a:lstStyle/>
        <a:p>
          <a:r>
            <a:rPr lang="hr-HR" dirty="0"/>
            <a:t>Povratna informacija</a:t>
          </a:r>
        </a:p>
      </dgm:t>
    </dgm:pt>
    <dgm:pt modelId="{C8EA1AE3-2E58-4C79-B5EC-B1A47997F642}" type="parTrans" cxnId="{63EBBE44-D329-47E8-9928-65B71E43C908}">
      <dgm:prSet/>
      <dgm:spPr/>
      <dgm:t>
        <a:bodyPr/>
        <a:lstStyle/>
        <a:p>
          <a:endParaRPr lang="hr-HR"/>
        </a:p>
      </dgm:t>
    </dgm:pt>
    <dgm:pt modelId="{EFE61BFB-1A9C-493E-BA08-B84041316663}" type="sibTrans" cxnId="{63EBBE44-D329-47E8-9928-65B71E43C908}">
      <dgm:prSet/>
      <dgm:spPr/>
      <dgm:t>
        <a:bodyPr/>
        <a:lstStyle/>
        <a:p>
          <a:endParaRPr lang="hr-HR"/>
        </a:p>
      </dgm:t>
    </dgm:pt>
    <dgm:pt modelId="{FC8A3FA4-9C38-4C46-9602-2A51A2EFE51A}">
      <dgm:prSet/>
      <dgm:spPr/>
      <dgm:t>
        <a:bodyPr/>
        <a:lstStyle/>
        <a:p>
          <a:r>
            <a:rPr lang="hr-HR" dirty="0"/>
            <a:t>Klijenti koji pružaju otpor vjerojatnije neće prihvatiti </a:t>
          </a:r>
          <a:r>
            <a:rPr lang="hr-HR" dirty="0" err="1"/>
            <a:t>terapeutov</a:t>
          </a:r>
          <a:r>
            <a:rPr lang="hr-HR" dirty="0"/>
            <a:t> osobni stil rada </a:t>
          </a:r>
        </a:p>
      </dgm:t>
    </dgm:pt>
    <dgm:pt modelId="{949B5599-A8A6-4AFD-8B60-D9B1DB5B2C3A}" type="parTrans" cxnId="{609CD627-A04F-4B6D-AD26-07B96F76FBA1}">
      <dgm:prSet/>
      <dgm:spPr/>
      <dgm:t>
        <a:bodyPr/>
        <a:lstStyle/>
        <a:p>
          <a:endParaRPr lang="hr-HR"/>
        </a:p>
      </dgm:t>
    </dgm:pt>
    <dgm:pt modelId="{1C770532-676C-4847-B454-25ED09BA3CB6}" type="sibTrans" cxnId="{609CD627-A04F-4B6D-AD26-07B96F76FBA1}">
      <dgm:prSet/>
      <dgm:spPr/>
      <dgm:t>
        <a:bodyPr/>
        <a:lstStyle/>
        <a:p>
          <a:endParaRPr lang="hr-HR"/>
        </a:p>
      </dgm:t>
    </dgm:pt>
    <dgm:pt modelId="{C4DCBD36-CA23-48B1-B21C-79A290A7DF5E}">
      <dgm:prSet/>
      <dgm:spPr/>
      <dgm:t>
        <a:bodyPr/>
        <a:lstStyle/>
        <a:p>
          <a:r>
            <a:rPr lang="hr-HR" dirty="0"/>
            <a:t>Poboljšanje raspoloženja tijekom seanse i tijekom tjedna pospješuje terapiju i jača suradnju</a:t>
          </a:r>
        </a:p>
      </dgm:t>
    </dgm:pt>
    <dgm:pt modelId="{3883EE37-7341-4173-94EF-1F0F1EF1EBC2}" type="parTrans" cxnId="{C07D589C-E019-479B-9309-6F7E272B053D}">
      <dgm:prSet/>
      <dgm:spPr/>
      <dgm:t>
        <a:bodyPr/>
        <a:lstStyle/>
        <a:p>
          <a:endParaRPr lang="hr-HR"/>
        </a:p>
      </dgm:t>
    </dgm:pt>
    <dgm:pt modelId="{E1A389A4-5147-4129-B7F3-E04DD0DBE266}" type="sibTrans" cxnId="{C07D589C-E019-479B-9309-6F7E272B053D}">
      <dgm:prSet/>
      <dgm:spPr/>
      <dgm:t>
        <a:bodyPr/>
        <a:lstStyle/>
        <a:p>
          <a:endParaRPr lang="hr-HR"/>
        </a:p>
      </dgm:t>
    </dgm:pt>
    <dgm:pt modelId="{BA84A9FB-3B37-43BE-8A61-CD2CB30A81B8}">
      <dgm:prSet/>
      <dgm:spPr/>
      <dgm:t>
        <a:bodyPr/>
        <a:lstStyle/>
        <a:p>
          <a:r>
            <a:rPr lang="hr-HR" dirty="0"/>
            <a:t>Spremnost terapeuta na kritiku i promjenu tretmana poboljšava suradnju</a:t>
          </a:r>
        </a:p>
      </dgm:t>
    </dgm:pt>
    <dgm:pt modelId="{4D126E33-3D9F-4F1E-ABF9-CE307FE6B661}" type="parTrans" cxnId="{16CD190A-CA13-48D6-A2AA-6EDB7F60BCF8}">
      <dgm:prSet/>
      <dgm:spPr/>
      <dgm:t>
        <a:bodyPr/>
        <a:lstStyle/>
        <a:p>
          <a:endParaRPr lang="hr-HR"/>
        </a:p>
      </dgm:t>
    </dgm:pt>
    <dgm:pt modelId="{DAD07507-2092-4EB8-8EEB-3057A0AC7B2E}" type="sibTrans" cxnId="{16CD190A-CA13-48D6-A2AA-6EDB7F60BCF8}">
      <dgm:prSet/>
      <dgm:spPr/>
      <dgm:t>
        <a:bodyPr/>
        <a:lstStyle/>
        <a:p>
          <a:endParaRPr lang="hr-HR"/>
        </a:p>
      </dgm:t>
    </dgm:pt>
    <dgm:pt modelId="{3FF8DC03-7717-4DB3-B080-3D442BDCF129}">
      <dgm:prSet/>
      <dgm:spPr/>
      <dgm:t>
        <a:bodyPr/>
        <a:lstStyle/>
        <a:p>
          <a:r>
            <a:rPr lang="hr-HR" dirty="0"/>
            <a:t>Klijenti se mogu osjećati poštovano ako terapeuta zanima njihovo mišljenje o seansi</a:t>
          </a:r>
        </a:p>
      </dgm:t>
    </dgm:pt>
    <dgm:pt modelId="{18990C11-03D7-42BE-9A6D-3A6B6671578A}" type="parTrans" cxnId="{BB7B9A12-FFA3-46C4-9010-E079DF7F35F9}">
      <dgm:prSet/>
      <dgm:spPr/>
      <dgm:t>
        <a:bodyPr/>
        <a:lstStyle/>
        <a:p>
          <a:endParaRPr lang="hr-HR"/>
        </a:p>
      </dgm:t>
    </dgm:pt>
    <dgm:pt modelId="{072F48B1-A857-4803-B17D-6FA63475C24D}" type="sibTrans" cxnId="{BB7B9A12-FFA3-46C4-9010-E079DF7F35F9}">
      <dgm:prSet/>
      <dgm:spPr/>
      <dgm:t>
        <a:bodyPr/>
        <a:lstStyle/>
        <a:p>
          <a:endParaRPr lang="hr-HR"/>
        </a:p>
      </dgm:t>
    </dgm:pt>
    <dgm:pt modelId="{D627D20E-6BEA-467C-A96F-6B4E8D2E25BA}">
      <dgm:prSet/>
      <dgm:spPr/>
      <dgm:t>
        <a:bodyPr/>
        <a:lstStyle/>
        <a:p>
          <a:r>
            <a:rPr lang="hr-HR" dirty="0"/>
            <a:t>Prepoznati zadovoljstvo/nezadovoljstvo kod klijenta i mijenjati osobni stil po potrebi</a:t>
          </a:r>
        </a:p>
      </dgm:t>
    </dgm:pt>
    <dgm:pt modelId="{EC865DCA-F392-4522-A6CE-21DB0C82496E}" type="parTrans" cxnId="{6E8F4856-5D72-4094-BE8E-1D7299C6DAAA}">
      <dgm:prSet/>
      <dgm:spPr/>
      <dgm:t>
        <a:bodyPr/>
        <a:lstStyle/>
        <a:p>
          <a:endParaRPr lang="hr-HR"/>
        </a:p>
      </dgm:t>
    </dgm:pt>
    <dgm:pt modelId="{8D366D9E-2CF9-4D47-8810-630724913FDB}" type="sibTrans" cxnId="{6E8F4856-5D72-4094-BE8E-1D7299C6DAAA}">
      <dgm:prSet/>
      <dgm:spPr/>
      <dgm:t>
        <a:bodyPr/>
        <a:lstStyle/>
        <a:p>
          <a:endParaRPr lang="hr-HR"/>
        </a:p>
      </dgm:t>
    </dgm:pt>
    <dgm:pt modelId="{62B58155-6A11-41BA-8E8B-D4E741EB6C0D}">
      <dgm:prSet/>
      <dgm:spPr/>
      <dgm:t>
        <a:bodyPr/>
        <a:lstStyle/>
        <a:p>
          <a:r>
            <a:rPr lang="hr-HR" dirty="0"/>
            <a:t>Npr. Klijent s </a:t>
          </a:r>
          <a:r>
            <a:rPr lang="hr-HR" dirty="0" err="1"/>
            <a:t>narcističkim</a:t>
          </a:r>
          <a:r>
            <a:rPr lang="hr-HR" dirty="0"/>
            <a:t> poremećajem bolje prihvaća terapeuta koji je pun poštovanja; s ovisnim poremećajem terapeuta koji preuzima odgovornost…</a:t>
          </a:r>
        </a:p>
      </dgm:t>
    </dgm:pt>
    <dgm:pt modelId="{0ABF5305-D816-4C3D-B302-DA0F71DB5087}" type="parTrans" cxnId="{72E5A0BA-4F23-4500-894E-42B7039B9F3B}">
      <dgm:prSet/>
      <dgm:spPr/>
      <dgm:t>
        <a:bodyPr/>
        <a:lstStyle/>
        <a:p>
          <a:endParaRPr lang="hr-HR"/>
        </a:p>
      </dgm:t>
    </dgm:pt>
    <dgm:pt modelId="{B4A0E840-9A03-4173-92C6-1F2E9AE1424F}" type="sibTrans" cxnId="{72E5A0BA-4F23-4500-894E-42B7039B9F3B}">
      <dgm:prSet/>
      <dgm:spPr/>
      <dgm:t>
        <a:bodyPr/>
        <a:lstStyle/>
        <a:p>
          <a:endParaRPr lang="hr-HR"/>
        </a:p>
      </dgm:t>
    </dgm:pt>
    <dgm:pt modelId="{A8DF020D-B61E-4953-AF2A-5F0C57ECC5EC}">
      <dgm:prSet/>
      <dgm:spPr/>
      <dgm:t>
        <a:bodyPr/>
        <a:lstStyle/>
        <a:p>
          <a:r>
            <a:rPr lang="hr-HR" dirty="0"/>
            <a:t>Terapeut dobiva vrijedne informacije za daljnji rad</a:t>
          </a:r>
        </a:p>
      </dgm:t>
    </dgm:pt>
    <dgm:pt modelId="{917B7559-AF92-4740-B2BB-BC3C726559BD}" type="parTrans" cxnId="{5933486C-94E6-4384-BEBD-1EA01A7074C0}">
      <dgm:prSet/>
      <dgm:spPr/>
      <dgm:t>
        <a:bodyPr/>
        <a:lstStyle/>
        <a:p>
          <a:endParaRPr lang="hr-HR"/>
        </a:p>
      </dgm:t>
    </dgm:pt>
    <dgm:pt modelId="{9C98A111-494C-49A7-AA1B-AEB4CB2411C8}" type="sibTrans" cxnId="{5933486C-94E6-4384-BEBD-1EA01A7074C0}">
      <dgm:prSet/>
      <dgm:spPr/>
      <dgm:t>
        <a:bodyPr/>
        <a:lstStyle/>
        <a:p>
          <a:endParaRPr lang="hr-HR"/>
        </a:p>
      </dgm:t>
    </dgm:pt>
    <dgm:pt modelId="{FF84C783-D02E-4850-B7D4-6AF2FD2E44EA}">
      <dgm:prSet/>
      <dgm:spPr/>
      <dgm:t>
        <a:bodyPr/>
        <a:lstStyle/>
        <a:p>
          <a:r>
            <a:rPr lang="hr-HR" dirty="0"/>
            <a:t>Što mislite o današnjoj seansi?</a:t>
          </a:r>
        </a:p>
      </dgm:t>
    </dgm:pt>
    <dgm:pt modelId="{C99F5566-3246-4C4B-B683-9AC9C705DA99}" type="parTrans" cxnId="{FAFD6F3E-367F-4845-BFA8-3D03D6FB0C88}">
      <dgm:prSet/>
      <dgm:spPr/>
      <dgm:t>
        <a:bodyPr/>
        <a:lstStyle/>
        <a:p>
          <a:endParaRPr lang="hr-HR"/>
        </a:p>
      </dgm:t>
    </dgm:pt>
    <dgm:pt modelId="{38667983-6AFC-4107-8B61-789E4EB343D7}" type="sibTrans" cxnId="{FAFD6F3E-367F-4845-BFA8-3D03D6FB0C88}">
      <dgm:prSet/>
      <dgm:spPr/>
      <dgm:t>
        <a:bodyPr/>
        <a:lstStyle/>
        <a:p>
          <a:endParaRPr lang="hr-HR"/>
        </a:p>
      </dgm:t>
    </dgm:pt>
    <dgm:pt modelId="{5886DA6C-9C5E-4BA3-ACBD-562A8E5E5AB4}">
      <dgm:prSet/>
      <dgm:spPr/>
      <dgm:t>
        <a:bodyPr/>
        <a:lstStyle/>
        <a:p>
          <a:r>
            <a:rPr lang="hr-HR" dirty="0"/>
            <a:t>Ima li nešto što biste drugačije napravili sljedeći put?  </a:t>
          </a:r>
        </a:p>
      </dgm:t>
    </dgm:pt>
    <dgm:pt modelId="{A99EAE34-7DB2-43DA-B2A5-45D3E208FACA}" type="parTrans" cxnId="{A7CA4219-EBF5-4ECE-B312-DF405A3759E3}">
      <dgm:prSet/>
      <dgm:spPr/>
      <dgm:t>
        <a:bodyPr/>
        <a:lstStyle/>
        <a:p>
          <a:endParaRPr lang="hr-HR"/>
        </a:p>
      </dgm:t>
    </dgm:pt>
    <dgm:pt modelId="{C1465C8B-28E2-433E-AD49-926FBD351157}" type="sibTrans" cxnId="{A7CA4219-EBF5-4ECE-B312-DF405A3759E3}">
      <dgm:prSet/>
      <dgm:spPr/>
      <dgm:t>
        <a:bodyPr/>
        <a:lstStyle/>
        <a:p>
          <a:endParaRPr lang="hr-HR"/>
        </a:p>
      </dgm:t>
    </dgm:pt>
    <dgm:pt modelId="{A99DA1E8-A45C-4764-89CF-DB51FEBE33D9}" type="pres">
      <dgm:prSet presAssocID="{B7943BC8-AAC1-4177-9813-E1C9BFA72C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E3BC4B-CC7F-4973-86DF-85A5E249F0B3}" type="pres">
      <dgm:prSet presAssocID="{758D9D66-EA4F-49D4-A615-A5EBAA390180}" presName="parentLin" presStyleCnt="0"/>
      <dgm:spPr/>
    </dgm:pt>
    <dgm:pt modelId="{3F28F66F-D838-45C8-BB80-BDCC72106068}" type="pres">
      <dgm:prSet presAssocID="{758D9D66-EA4F-49D4-A615-A5EBAA39018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5B1CF99-1DA2-44A4-BB35-861FD17CF80D}" type="pres">
      <dgm:prSet presAssocID="{758D9D66-EA4F-49D4-A615-A5EBAA3901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DAB4B-6A5C-490B-BE21-03DBCED746AA}" type="pres">
      <dgm:prSet presAssocID="{758D9D66-EA4F-49D4-A615-A5EBAA390180}" presName="negativeSpace" presStyleCnt="0"/>
      <dgm:spPr/>
    </dgm:pt>
    <dgm:pt modelId="{6AABE5FC-CB0D-4E17-AE90-061B1E4405B7}" type="pres">
      <dgm:prSet presAssocID="{758D9D66-EA4F-49D4-A615-A5EBAA39018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34A6D-E559-4230-B8C5-9283F5C73074}" type="pres">
      <dgm:prSet presAssocID="{D25A6598-1917-4360-AE1B-48215B0EBF07}" presName="spaceBetweenRectangles" presStyleCnt="0"/>
      <dgm:spPr/>
    </dgm:pt>
    <dgm:pt modelId="{1B267965-7595-4406-AC7B-AADA0D47300C}" type="pres">
      <dgm:prSet presAssocID="{08830B5D-8886-4251-AC29-473A5E7CF9AA}" presName="parentLin" presStyleCnt="0"/>
      <dgm:spPr/>
    </dgm:pt>
    <dgm:pt modelId="{6F87C14D-2313-4A6F-A16D-C74E7DDC62F5}" type="pres">
      <dgm:prSet presAssocID="{08830B5D-8886-4251-AC29-473A5E7CF9A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0B52D6C-2220-43DD-A6AE-FE539B166064}" type="pres">
      <dgm:prSet presAssocID="{08830B5D-8886-4251-AC29-473A5E7CF9A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4F1E0-AA1E-42E2-9D62-7BAE98059D42}" type="pres">
      <dgm:prSet presAssocID="{08830B5D-8886-4251-AC29-473A5E7CF9AA}" presName="negativeSpace" presStyleCnt="0"/>
      <dgm:spPr/>
    </dgm:pt>
    <dgm:pt modelId="{0EF59683-227A-4A2A-BB43-039905A505C9}" type="pres">
      <dgm:prSet presAssocID="{08830B5D-8886-4251-AC29-473A5E7CF9A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B3C3E-7942-4673-A739-E770130A4D35}" type="pres">
      <dgm:prSet presAssocID="{7751695C-6DF3-491B-8F5A-93AA5FDF1F29}" presName="spaceBetweenRectangles" presStyleCnt="0"/>
      <dgm:spPr/>
    </dgm:pt>
    <dgm:pt modelId="{B24CDD75-36AA-4A9F-A8EA-49C211F8358D}" type="pres">
      <dgm:prSet presAssocID="{790181CA-9D1D-44E9-846B-A0DFB691FE16}" presName="parentLin" presStyleCnt="0"/>
      <dgm:spPr/>
    </dgm:pt>
    <dgm:pt modelId="{F6037EFB-651B-4128-9668-CF9F4E9BF7DF}" type="pres">
      <dgm:prSet presAssocID="{790181CA-9D1D-44E9-846B-A0DFB691FE1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E5E815D-5FCA-4E5C-BC91-E9153785EBF3}" type="pres">
      <dgm:prSet presAssocID="{790181CA-9D1D-44E9-846B-A0DFB691FE1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DD0D2-B852-41F4-8461-15D378E564EC}" type="pres">
      <dgm:prSet presAssocID="{790181CA-9D1D-44E9-846B-A0DFB691FE16}" presName="negativeSpace" presStyleCnt="0"/>
      <dgm:spPr/>
    </dgm:pt>
    <dgm:pt modelId="{0D9DB627-6894-476E-BBD0-70FEE3C5BAE6}" type="pres">
      <dgm:prSet presAssocID="{790181CA-9D1D-44E9-846B-A0DFB691FE1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FD6F3E-367F-4845-BFA8-3D03D6FB0C88}" srcId="{A8DF020D-B61E-4953-AF2A-5F0C57ECC5EC}" destId="{FF84C783-D02E-4850-B7D4-6AF2FD2E44EA}" srcOrd="0" destOrd="0" parTransId="{C99F5566-3246-4C4B-B683-9AC9C705DA99}" sibTransId="{38667983-6AFC-4107-8B61-789E4EB343D7}"/>
    <dgm:cxn modelId="{91D1F636-8420-4DDD-8532-FF93775DC2EE}" type="presOf" srcId="{FF84C783-D02E-4850-B7D4-6AF2FD2E44EA}" destId="{0D9DB627-6894-476E-BBD0-70FEE3C5BAE6}" srcOrd="0" destOrd="3" presId="urn:microsoft.com/office/officeart/2005/8/layout/list1"/>
    <dgm:cxn modelId="{D86C6D05-167A-463C-88E6-B9458492B0BF}" type="presOf" srcId="{790181CA-9D1D-44E9-846B-A0DFB691FE16}" destId="{BE5E815D-5FCA-4E5C-BC91-E9153785EBF3}" srcOrd="1" destOrd="0" presId="urn:microsoft.com/office/officeart/2005/8/layout/list1"/>
    <dgm:cxn modelId="{C7DA9F4C-49D9-4E56-9EAB-D4EA38528136}" type="presOf" srcId="{A8DF020D-B61E-4953-AF2A-5F0C57ECC5EC}" destId="{0D9DB627-6894-476E-BBD0-70FEE3C5BAE6}" srcOrd="0" destOrd="2" presId="urn:microsoft.com/office/officeart/2005/8/layout/list1"/>
    <dgm:cxn modelId="{14691883-0CC6-42F2-A743-A09686F7A6DF}" type="presOf" srcId="{790181CA-9D1D-44E9-846B-A0DFB691FE16}" destId="{F6037EFB-651B-4128-9668-CF9F4E9BF7DF}" srcOrd="0" destOrd="0" presId="urn:microsoft.com/office/officeart/2005/8/layout/list1"/>
    <dgm:cxn modelId="{609CD627-A04F-4B6D-AD26-07B96F76FBA1}" srcId="{758D9D66-EA4F-49D4-A615-A5EBAA390180}" destId="{FC8A3FA4-9C38-4C46-9602-2A51A2EFE51A}" srcOrd="0" destOrd="0" parTransId="{949B5599-A8A6-4AFD-8B60-D9B1DB5B2C3A}" sibTransId="{1C770532-676C-4847-B454-25ED09BA3CB6}"/>
    <dgm:cxn modelId="{31CA547B-F3E4-4484-9ED0-4E58D1FDC44A}" type="presOf" srcId="{3FF8DC03-7717-4DB3-B080-3D442BDCF129}" destId="{0D9DB627-6894-476E-BBD0-70FEE3C5BAE6}" srcOrd="0" destOrd="1" presId="urn:microsoft.com/office/officeart/2005/8/layout/list1"/>
    <dgm:cxn modelId="{AE173D51-881F-4B57-88E8-B7A17CFD78D9}" type="presOf" srcId="{08830B5D-8886-4251-AC29-473A5E7CF9AA}" destId="{D0B52D6C-2220-43DD-A6AE-FE539B166064}" srcOrd="1" destOrd="0" presId="urn:microsoft.com/office/officeart/2005/8/layout/list1"/>
    <dgm:cxn modelId="{2FA26156-C655-4B05-B9FF-55AEADD11D1B}" type="presOf" srcId="{B7943BC8-AAC1-4177-9813-E1C9BFA72C5D}" destId="{A99DA1E8-A45C-4764-89CF-DB51FEBE33D9}" srcOrd="0" destOrd="0" presId="urn:microsoft.com/office/officeart/2005/8/layout/list1"/>
    <dgm:cxn modelId="{A7CA4219-EBF5-4ECE-B312-DF405A3759E3}" srcId="{A8DF020D-B61E-4953-AF2A-5F0C57ECC5EC}" destId="{5886DA6C-9C5E-4BA3-ACBD-562A8E5E5AB4}" srcOrd="1" destOrd="0" parTransId="{A99EAE34-7DB2-43DA-B2A5-45D3E208FACA}" sibTransId="{C1465C8B-28E2-433E-AD49-926FBD351157}"/>
    <dgm:cxn modelId="{72E5A0BA-4F23-4500-894E-42B7039B9F3B}" srcId="{758D9D66-EA4F-49D4-A615-A5EBAA390180}" destId="{62B58155-6A11-41BA-8E8B-D4E741EB6C0D}" srcOrd="2" destOrd="0" parTransId="{0ABF5305-D816-4C3D-B302-DA0F71DB5087}" sibTransId="{B4A0E840-9A03-4173-92C6-1F2E9AE1424F}"/>
    <dgm:cxn modelId="{BB7B9A12-FFA3-46C4-9010-E079DF7F35F9}" srcId="{790181CA-9D1D-44E9-846B-A0DFB691FE16}" destId="{3FF8DC03-7717-4DB3-B080-3D442BDCF129}" srcOrd="1" destOrd="0" parTransId="{18990C11-03D7-42BE-9A6D-3A6B6671578A}" sibTransId="{072F48B1-A857-4803-B17D-6FA63475C24D}"/>
    <dgm:cxn modelId="{1583D38F-7218-4E82-A87A-AC62F2EFABF8}" srcId="{B7943BC8-AAC1-4177-9813-E1C9BFA72C5D}" destId="{758D9D66-EA4F-49D4-A615-A5EBAA390180}" srcOrd="0" destOrd="0" parTransId="{9624A5EA-E33A-47A1-A620-65FDAFCD34E2}" sibTransId="{D25A6598-1917-4360-AE1B-48215B0EBF07}"/>
    <dgm:cxn modelId="{2CCE582C-0523-4C2C-B2B3-93BCF60A4338}" type="presOf" srcId="{758D9D66-EA4F-49D4-A615-A5EBAA390180}" destId="{65B1CF99-1DA2-44A4-BB35-861FD17CF80D}" srcOrd="1" destOrd="0" presId="urn:microsoft.com/office/officeart/2005/8/layout/list1"/>
    <dgm:cxn modelId="{D6A30AC9-4E02-4E5F-AD6A-16DA31C39BFB}" type="presOf" srcId="{62B58155-6A11-41BA-8E8B-D4E741EB6C0D}" destId="{6AABE5FC-CB0D-4E17-AE90-061B1E4405B7}" srcOrd="0" destOrd="2" presId="urn:microsoft.com/office/officeart/2005/8/layout/list1"/>
    <dgm:cxn modelId="{CBF8102C-54D1-44AF-84B0-30605BAC7FFF}" type="presOf" srcId="{FC8A3FA4-9C38-4C46-9602-2A51A2EFE51A}" destId="{6AABE5FC-CB0D-4E17-AE90-061B1E4405B7}" srcOrd="0" destOrd="0" presId="urn:microsoft.com/office/officeart/2005/8/layout/list1"/>
    <dgm:cxn modelId="{C07D589C-E019-479B-9309-6F7E272B053D}" srcId="{08830B5D-8886-4251-AC29-473A5E7CF9AA}" destId="{C4DCBD36-CA23-48B1-B21C-79A290A7DF5E}" srcOrd="0" destOrd="0" parTransId="{3883EE37-7341-4173-94EF-1F0F1EF1EBC2}" sibTransId="{E1A389A4-5147-4129-B7F3-E04DD0DBE266}"/>
    <dgm:cxn modelId="{0F3962B9-D43A-40CE-BAF7-51BF782A23F9}" type="presOf" srcId="{758D9D66-EA4F-49D4-A615-A5EBAA390180}" destId="{3F28F66F-D838-45C8-BB80-BDCC72106068}" srcOrd="0" destOrd="0" presId="urn:microsoft.com/office/officeart/2005/8/layout/list1"/>
    <dgm:cxn modelId="{32AF08B9-8FBF-4E3B-B94B-94D47C72A589}" type="presOf" srcId="{D627D20E-6BEA-467C-A96F-6B4E8D2E25BA}" destId="{6AABE5FC-CB0D-4E17-AE90-061B1E4405B7}" srcOrd="0" destOrd="1" presId="urn:microsoft.com/office/officeart/2005/8/layout/list1"/>
    <dgm:cxn modelId="{6B82F2E7-F55F-4D7C-A518-E51DE9551045}" type="presOf" srcId="{5886DA6C-9C5E-4BA3-ACBD-562A8E5E5AB4}" destId="{0D9DB627-6894-476E-BBD0-70FEE3C5BAE6}" srcOrd="0" destOrd="4" presId="urn:microsoft.com/office/officeart/2005/8/layout/list1"/>
    <dgm:cxn modelId="{6E8F4856-5D72-4094-BE8E-1D7299C6DAAA}" srcId="{758D9D66-EA4F-49D4-A615-A5EBAA390180}" destId="{D627D20E-6BEA-467C-A96F-6B4E8D2E25BA}" srcOrd="1" destOrd="0" parTransId="{EC865DCA-F392-4522-A6CE-21DB0C82496E}" sibTransId="{8D366D9E-2CF9-4D47-8810-630724913FDB}"/>
    <dgm:cxn modelId="{9D52BFA6-B7BC-43D6-B2E3-9A3F9B7BDFF5}" type="presOf" srcId="{08830B5D-8886-4251-AC29-473A5E7CF9AA}" destId="{6F87C14D-2313-4A6F-A16D-C74E7DDC62F5}" srcOrd="0" destOrd="0" presId="urn:microsoft.com/office/officeart/2005/8/layout/list1"/>
    <dgm:cxn modelId="{841E47BC-8220-42AD-BA9D-29EBE6A63C81}" srcId="{B7943BC8-AAC1-4177-9813-E1C9BFA72C5D}" destId="{08830B5D-8886-4251-AC29-473A5E7CF9AA}" srcOrd="1" destOrd="0" parTransId="{3081997E-12DD-4436-BF4C-A6091FDA69FF}" sibTransId="{7751695C-6DF3-491B-8F5A-93AA5FDF1F29}"/>
    <dgm:cxn modelId="{63EBBE44-D329-47E8-9928-65B71E43C908}" srcId="{B7943BC8-AAC1-4177-9813-E1C9BFA72C5D}" destId="{790181CA-9D1D-44E9-846B-A0DFB691FE16}" srcOrd="2" destOrd="0" parTransId="{C8EA1AE3-2E58-4C79-B5EC-B1A47997F642}" sibTransId="{EFE61BFB-1A9C-493E-BA08-B84041316663}"/>
    <dgm:cxn modelId="{16A4AB65-EE76-4CF6-A5F3-2D912AF72FB8}" type="presOf" srcId="{C4DCBD36-CA23-48B1-B21C-79A290A7DF5E}" destId="{0EF59683-227A-4A2A-BB43-039905A505C9}" srcOrd="0" destOrd="0" presId="urn:microsoft.com/office/officeart/2005/8/layout/list1"/>
    <dgm:cxn modelId="{16CD190A-CA13-48D6-A2AA-6EDB7F60BCF8}" srcId="{790181CA-9D1D-44E9-846B-A0DFB691FE16}" destId="{BA84A9FB-3B37-43BE-8A61-CD2CB30A81B8}" srcOrd="0" destOrd="0" parTransId="{4D126E33-3D9F-4F1E-ABF9-CE307FE6B661}" sibTransId="{DAD07507-2092-4EB8-8EEB-3057A0AC7B2E}"/>
    <dgm:cxn modelId="{6C2B34AC-6C36-4872-ADF5-37E6F59CAACA}" type="presOf" srcId="{BA84A9FB-3B37-43BE-8A61-CD2CB30A81B8}" destId="{0D9DB627-6894-476E-BBD0-70FEE3C5BAE6}" srcOrd="0" destOrd="0" presId="urn:microsoft.com/office/officeart/2005/8/layout/list1"/>
    <dgm:cxn modelId="{5933486C-94E6-4384-BEBD-1EA01A7074C0}" srcId="{790181CA-9D1D-44E9-846B-A0DFB691FE16}" destId="{A8DF020D-B61E-4953-AF2A-5F0C57ECC5EC}" srcOrd="2" destOrd="0" parTransId="{917B7559-AF92-4740-B2BB-BC3C726559BD}" sibTransId="{9C98A111-494C-49A7-AA1B-AEB4CB2411C8}"/>
    <dgm:cxn modelId="{DD9C8568-FCE0-4D93-A384-637653BAB2AC}" type="presParOf" srcId="{A99DA1E8-A45C-4764-89CF-DB51FEBE33D9}" destId="{E8E3BC4B-CC7F-4973-86DF-85A5E249F0B3}" srcOrd="0" destOrd="0" presId="urn:microsoft.com/office/officeart/2005/8/layout/list1"/>
    <dgm:cxn modelId="{A220DF8E-CF0C-4BF5-B21F-87AE1243C800}" type="presParOf" srcId="{E8E3BC4B-CC7F-4973-86DF-85A5E249F0B3}" destId="{3F28F66F-D838-45C8-BB80-BDCC72106068}" srcOrd="0" destOrd="0" presId="urn:microsoft.com/office/officeart/2005/8/layout/list1"/>
    <dgm:cxn modelId="{A6D8D4B8-5DD2-45D3-B707-A43228E5D295}" type="presParOf" srcId="{E8E3BC4B-CC7F-4973-86DF-85A5E249F0B3}" destId="{65B1CF99-1DA2-44A4-BB35-861FD17CF80D}" srcOrd="1" destOrd="0" presId="urn:microsoft.com/office/officeart/2005/8/layout/list1"/>
    <dgm:cxn modelId="{8C6B0E0F-4E44-46B4-B1CA-2C0BAF66B4EF}" type="presParOf" srcId="{A99DA1E8-A45C-4764-89CF-DB51FEBE33D9}" destId="{23CDAB4B-6A5C-490B-BE21-03DBCED746AA}" srcOrd="1" destOrd="0" presId="urn:microsoft.com/office/officeart/2005/8/layout/list1"/>
    <dgm:cxn modelId="{4B306179-5C53-491C-84AC-C02EF2B30B91}" type="presParOf" srcId="{A99DA1E8-A45C-4764-89CF-DB51FEBE33D9}" destId="{6AABE5FC-CB0D-4E17-AE90-061B1E4405B7}" srcOrd="2" destOrd="0" presId="urn:microsoft.com/office/officeart/2005/8/layout/list1"/>
    <dgm:cxn modelId="{699EB737-21CB-44CB-8B4B-3B2AC7BD9B71}" type="presParOf" srcId="{A99DA1E8-A45C-4764-89CF-DB51FEBE33D9}" destId="{93234A6D-E559-4230-B8C5-9283F5C73074}" srcOrd="3" destOrd="0" presId="urn:microsoft.com/office/officeart/2005/8/layout/list1"/>
    <dgm:cxn modelId="{F3975EFE-2920-49BD-AD24-8F718EAF07F3}" type="presParOf" srcId="{A99DA1E8-A45C-4764-89CF-DB51FEBE33D9}" destId="{1B267965-7595-4406-AC7B-AADA0D47300C}" srcOrd="4" destOrd="0" presId="urn:microsoft.com/office/officeart/2005/8/layout/list1"/>
    <dgm:cxn modelId="{9B646E60-53FE-40B8-AA6B-794AA4E90BD8}" type="presParOf" srcId="{1B267965-7595-4406-AC7B-AADA0D47300C}" destId="{6F87C14D-2313-4A6F-A16D-C74E7DDC62F5}" srcOrd="0" destOrd="0" presId="urn:microsoft.com/office/officeart/2005/8/layout/list1"/>
    <dgm:cxn modelId="{16DFAD67-BEA0-42B7-8B6D-4EC47201B155}" type="presParOf" srcId="{1B267965-7595-4406-AC7B-AADA0D47300C}" destId="{D0B52D6C-2220-43DD-A6AE-FE539B166064}" srcOrd="1" destOrd="0" presId="urn:microsoft.com/office/officeart/2005/8/layout/list1"/>
    <dgm:cxn modelId="{AC2E2D06-79D8-4987-B64C-DE2D07B2290C}" type="presParOf" srcId="{A99DA1E8-A45C-4764-89CF-DB51FEBE33D9}" destId="{22D4F1E0-AA1E-42E2-9D62-7BAE98059D42}" srcOrd="5" destOrd="0" presId="urn:microsoft.com/office/officeart/2005/8/layout/list1"/>
    <dgm:cxn modelId="{49EB8F90-9A3F-4088-AE0F-F2E96DFDECA0}" type="presParOf" srcId="{A99DA1E8-A45C-4764-89CF-DB51FEBE33D9}" destId="{0EF59683-227A-4A2A-BB43-039905A505C9}" srcOrd="6" destOrd="0" presId="urn:microsoft.com/office/officeart/2005/8/layout/list1"/>
    <dgm:cxn modelId="{8773309A-668B-48E7-BF6C-8425CD0A7D7A}" type="presParOf" srcId="{A99DA1E8-A45C-4764-89CF-DB51FEBE33D9}" destId="{BDAB3C3E-7942-4673-A739-E770130A4D35}" srcOrd="7" destOrd="0" presId="urn:microsoft.com/office/officeart/2005/8/layout/list1"/>
    <dgm:cxn modelId="{45354AD2-7CF4-40FD-974E-48F4090FBAE0}" type="presParOf" srcId="{A99DA1E8-A45C-4764-89CF-DB51FEBE33D9}" destId="{B24CDD75-36AA-4A9F-A8EA-49C211F8358D}" srcOrd="8" destOrd="0" presId="urn:microsoft.com/office/officeart/2005/8/layout/list1"/>
    <dgm:cxn modelId="{CD5E45DE-C2C7-42C3-B6D5-12094FA548E6}" type="presParOf" srcId="{B24CDD75-36AA-4A9F-A8EA-49C211F8358D}" destId="{F6037EFB-651B-4128-9668-CF9F4E9BF7DF}" srcOrd="0" destOrd="0" presId="urn:microsoft.com/office/officeart/2005/8/layout/list1"/>
    <dgm:cxn modelId="{58FA06F0-94A2-4526-BC02-1FC934242C33}" type="presParOf" srcId="{B24CDD75-36AA-4A9F-A8EA-49C211F8358D}" destId="{BE5E815D-5FCA-4E5C-BC91-E9153785EBF3}" srcOrd="1" destOrd="0" presId="urn:microsoft.com/office/officeart/2005/8/layout/list1"/>
    <dgm:cxn modelId="{C204FC7D-5FA3-4ADA-93EA-B088495FC244}" type="presParOf" srcId="{A99DA1E8-A45C-4764-89CF-DB51FEBE33D9}" destId="{721DD0D2-B852-41F4-8461-15D378E564EC}" srcOrd="9" destOrd="0" presId="urn:microsoft.com/office/officeart/2005/8/layout/list1"/>
    <dgm:cxn modelId="{6E8F9FC7-A774-4E15-A84D-E6A182D622F9}" type="presParOf" srcId="{A99DA1E8-A45C-4764-89CF-DB51FEBE33D9}" destId="{0D9DB627-6894-476E-BBD0-70FEE3C5BAE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F1513E-D414-4192-8C61-777E761DEA0F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37A3813F-E42C-45E7-889B-E58416CC2142}">
      <dgm:prSet phldrT="[Tekst]"/>
      <dgm:spPr/>
      <dgm:t>
        <a:bodyPr/>
        <a:lstStyle/>
        <a:p>
          <a:r>
            <a:rPr lang="hr-HR" dirty="0"/>
            <a:t>Bolje kada je terapeut topao i zainteresiran</a:t>
          </a:r>
        </a:p>
      </dgm:t>
    </dgm:pt>
    <dgm:pt modelId="{FED2C4C8-B281-468A-A5BA-82AEF4B416D8}" type="parTrans" cxnId="{4CDE07A4-9A0A-4180-B1B8-240B7E8C1639}">
      <dgm:prSet/>
      <dgm:spPr/>
      <dgm:t>
        <a:bodyPr/>
        <a:lstStyle/>
        <a:p>
          <a:endParaRPr lang="hr-HR"/>
        </a:p>
      </dgm:t>
    </dgm:pt>
    <dgm:pt modelId="{E47DA994-78D1-46ED-BA8E-A48B91D9B330}" type="sibTrans" cxnId="{4CDE07A4-9A0A-4180-B1B8-240B7E8C1639}">
      <dgm:prSet/>
      <dgm:spPr/>
      <dgm:t>
        <a:bodyPr/>
        <a:lstStyle/>
        <a:p>
          <a:endParaRPr lang="hr-HR"/>
        </a:p>
      </dgm:t>
    </dgm:pt>
    <dgm:pt modelId="{41F410DB-11AE-4C9F-9758-7200BBA6B797}">
      <dgm:prSet phldrT="[Tekst]"/>
      <dgm:spPr/>
      <dgm:t>
        <a:bodyPr/>
        <a:lstStyle/>
        <a:p>
          <a:r>
            <a:rPr lang="hr-HR" dirty="0"/>
            <a:t>Manje usamljeno kada se terapija opiše kao timski rad </a:t>
          </a:r>
        </a:p>
      </dgm:t>
    </dgm:pt>
    <dgm:pt modelId="{B6B34178-65D1-404A-AA35-A08DC0F8F73B}" type="parTrans" cxnId="{E8FF041E-5BF2-4C65-BFA2-782F3EF6F56B}">
      <dgm:prSet/>
      <dgm:spPr/>
      <dgm:t>
        <a:bodyPr/>
        <a:lstStyle/>
        <a:p>
          <a:endParaRPr lang="hr-HR"/>
        </a:p>
      </dgm:t>
    </dgm:pt>
    <dgm:pt modelId="{8A76D86A-A91A-4EEA-B92E-7D63455968CE}" type="sibTrans" cxnId="{E8FF041E-5BF2-4C65-BFA2-782F3EF6F56B}">
      <dgm:prSet/>
      <dgm:spPr/>
      <dgm:t>
        <a:bodyPr/>
        <a:lstStyle/>
        <a:p>
          <a:endParaRPr lang="hr-HR"/>
        </a:p>
      </dgm:t>
    </dgm:pt>
    <dgm:pt modelId="{5D2215E7-8972-433E-A2CA-7B8E78B67998}">
      <dgm:prSet phldrT="[Tekst]"/>
      <dgm:spPr/>
      <dgm:t>
        <a:bodyPr/>
        <a:lstStyle/>
        <a:p>
          <a:r>
            <a:rPr lang="hr-HR" dirty="0"/>
            <a:t>Optimističnije kada terapeut iznese da se nada da će tretman pomoći</a:t>
          </a:r>
        </a:p>
      </dgm:t>
    </dgm:pt>
    <dgm:pt modelId="{A85CCBA1-06F1-4AF4-AF79-7AE1CAB1E7E2}" type="parTrans" cxnId="{6324AE24-1561-4767-9830-57E2998949A4}">
      <dgm:prSet/>
      <dgm:spPr/>
      <dgm:t>
        <a:bodyPr/>
        <a:lstStyle/>
        <a:p>
          <a:endParaRPr lang="hr-HR"/>
        </a:p>
      </dgm:t>
    </dgm:pt>
    <dgm:pt modelId="{1071F2D3-8574-490F-8E76-CDC9A7D162CA}" type="sibTrans" cxnId="{6324AE24-1561-4767-9830-57E2998949A4}">
      <dgm:prSet/>
      <dgm:spPr/>
      <dgm:t>
        <a:bodyPr/>
        <a:lstStyle/>
        <a:p>
          <a:endParaRPr lang="hr-HR"/>
        </a:p>
      </dgm:t>
    </dgm:pt>
    <dgm:pt modelId="{1208A1A7-7115-48D2-B1EC-0F578D0C52BD}">
      <dgm:prSet phldrT="[Tekst]"/>
      <dgm:spPr/>
      <dgm:t>
        <a:bodyPr/>
        <a:lstStyle/>
        <a:p>
          <a:r>
            <a:rPr lang="hr-HR" dirty="0" err="1"/>
            <a:t>Samoefikasnije</a:t>
          </a:r>
          <a:r>
            <a:rPr lang="hr-HR" dirty="0"/>
            <a:t> kada shvate koliko su zaslužni za rješavanje problema</a:t>
          </a:r>
        </a:p>
      </dgm:t>
    </dgm:pt>
    <dgm:pt modelId="{3C129BFC-25F5-4D58-965D-C9A981DA2678}" type="parTrans" cxnId="{FE76653E-DC99-46FB-B0D3-6AC68DA69675}">
      <dgm:prSet/>
      <dgm:spPr/>
      <dgm:t>
        <a:bodyPr/>
        <a:lstStyle/>
        <a:p>
          <a:endParaRPr lang="hr-HR"/>
        </a:p>
      </dgm:t>
    </dgm:pt>
    <dgm:pt modelId="{86B1C5EE-6635-4963-9E20-536D82D34B0E}" type="sibTrans" cxnId="{FE76653E-DC99-46FB-B0D3-6AC68DA69675}">
      <dgm:prSet/>
      <dgm:spPr/>
      <dgm:t>
        <a:bodyPr/>
        <a:lstStyle/>
        <a:p>
          <a:endParaRPr lang="hr-HR"/>
        </a:p>
      </dgm:t>
    </dgm:pt>
    <dgm:pt modelId="{3B458FB5-0E52-4B40-9DF6-4D2D6D282C15}" type="pres">
      <dgm:prSet presAssocID="{1FF1513E-D414-4192-8C61-777E761DEA0F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84C21EFB-5209-4B23-9842-23F1F60B8F09}" type="pres">
      <dgm:prSet presAssocID="{37A3813F-E42C-45E7-889B-E58416CC2142}" presName="parTx1" presStyleLbl="node1" presStyleIdx="0" presStyleCnt="4"/>
      <dgm:spPr/>
      <dgm:t>
        <a:bodyPr/>
        <a:lstStyle/>
        <a:p>
          <a:endParaRPr lang="en-US"/>
        </a:p>
      </dgm:t>
    </dgm:pt>
    <dgm:pt modelId="{641BD4FF-18AC-47FA-A1D0-24A66A7EB0C7}" type="pres">
      <dgm:prSet presAssocID="{41F410DB-11AE-4C9F-9758-7200BBA6B797}" presName="parTx2" presStyleLbl="node1" presStyleIdx="1" presStyleCnt="4"/>
      <dgm:spPr/>
      <dgm:t>
        <a:bodyPr/>
        <a:lstStyle/>
        <a:p>
          <a:endParaRPr lang="en-US"/>
        </a:p>
      </dgm:t>
    </dgm:pt>
    <dgm:pt modelId="{063370BA-8B16-407C-A1F4-EA372B12E80F}" type="pres">
      <dgm:prSet presAssocID="{5D2215E7-8972-433E-A2CA-7B8E78B67998}" presName="parTx3" presStyleLbl="node1" presStyleIdx="2" presStyleCnt="4"/>
      <dgm:spPr/>
      <dgm:t>
        <a:bodyPr/>
        <a:lstStyle/>
        <a:p>
          <a:endParaRPr lang="en-US"/>
        </a:p>
      </dgm:t>
    </dgm:pt>
    <dgm:pt modelId="{C3EEACC7-7433-41D7-9B35-E332CF24E133}" type="pres">
      <dgm:prSet presAssocID="{1208A1A7-7115-48D2-B1EC-0F578D0C52BD}" presName="parTx4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E8FF041E-5BF2-4C65-BFA2-782F3EF6F56B}" srcId="{1FF1513E-D414-4192-8C61-777E761DEA0F}" destId="{41F410DB-11AE-4C9F-9758-7200BBA6B797}" srcOrd="1" destOrd="0" parTransId="{B6B34178-65D1-404A-AA35-A08DC0F8F73B}" sibTransId="{8A76D86A-A91A-4EEA-B92E-7D63455968CE}"/>
    <dgm:cxn modelId="{1BD8869F-605E-4F21-AC4A-995EC77AE0D8}" type="presOf" srcId="{37A3813F-E42C-45E7-889B-E58416CC2142}" destId="{84C21EFB-5209-4B23-9842-23F1F60B8F09}" srcOrd="0" destOrd="0" presId="urn:microsoft.com/office/officeart/2009/3/layout/SubStepProcess"/>
    <dgm:cxn modelId="{4CDE07A4-9A0A-4180-B1B8-240B7E8C1639}" srcId="{1FF1513E-D414-4192-8C61-777E761DEA0F}" destId="{37A3813F-E42C-45E7-889B-E58416CC2142}" srcOrd="0" destOrd="0" parTransId="{FED2C4C8-B281-468A-A5BA-82AEF4B416D8}" sibTransId="{E47DA994-78D1-46ED-BA8E-A48B91D9B330}"/>
    <dgm:cxn modelId="{6324AE24-1561-4767-9830-57E2998949A4}" srcId="{1FF1513E-D414-4192-8C61-777E761DEA0F}" destId="{5D2215E7-8972-433E-A2CA-7B8E78B67998}" srcOrd="2" destOrd="0" parTransId="{A85CCBA1-06F1-4AF4-AF79-7AE1CAB1E7E2}" sibTransId="{1071F2D3-8574-490F-8E76-CDC9A7D162CA}"/>
    <dgm:cxn modelId="{E8389987-F93C-4C8E-80C0-BD38FC580CFB}" type="presOf" srcId="{1FF1513E-D414-4192-8C61-777E761DEA0F}" destId="{3B458FB5-0E52-4B40-9DF6-4D2D6D282C15}" srcOrd="0" destOrd="0" presId="urn:microsoft.com/office/officeart/2009/3/layout/SubStepProcess"/>
    <dgm:cxn modelId="{FE76653E-DC99-46FB-B0D3-6AC68DA69675}" srcId="{1FF1513E-D414-4192-8C61-777E761DEA0F}" destId="{1208A1A7-7115-48D2-B1EC-0F578D0C52BD}" srcOrd="3" destOrd="0" parTransId="{3C129BFC-25F5-4D58-965D-C9A981DA2678}" sibTransId="{86B1C5EE-6635-4963-9E20-536D82D34B0E}"/>
    <dgm:cxn modelId="{7666B1AA-DC4B-49E7-9C58-96E91C470476}" type="presOf" srcId="{41F410DB-11AE-4C9F-9758-7200BBA6B797}" destId="{641BD4FF-18AC-47FA-A1D0-24A66A7EB0C7}" srcOrd="0" destOrd="0" presId="urn:microsoft.com/office/officeart/2009/3/layout/SubStepProcess"/>
    <dgm:cxn modelId="{2130550A-D3D7-4FD4-8393-A3C4C25AE047}" type="presOf" srcId="{1208A1A7-7115-48D2-B1EC-0F578D0C52BD}" destId="{C3EEACC7-7433-41D7-9B35-E332CF24E133}" srcOrd="0" destOrd="0" presId="urn:microsoft.com/office/officeart/2009/3/layout/SubStepProcess"/>
    <dgm:cxn modelId="{DF66AA66-E40D-4912-AAE2-1B0279D4E609}" type="presOf" srcId="{5D2215E7-8972-433E-A2CA-7B8E78B67998}" destId="{063370BA-8B16-407C-A1F4-EA372B12E80F}" srcOrd="0" destOrd="0" presId="urn:microsoft.com/office/officeart/2009/3/layout/SubStepProcess"/>
    <dgm:cxn modelId="{EEE4DA7E-4731-4209-94FB-B1CFB40D51D0}" type="presParOf" srcId="{3B458FB5-0E52-4B40-9DF6-4D2D6D282C15}" destId="{84C21EFB-5209-4B23-9842-23F1F60B8F09}" srcOrd="0" destOrd="0" presId="urn:microsoft.com/office/officeart/2009/3/layout/SubStepProcess"/>
    <dgm:cxn modelId="{254DF934-88B8-44CF-8E00-1324F1C610E9}" type="presParOf" srcId="{3B458FB5-0E52-4B40-9DF6-4D2D6D282C15}" destId="{641BD4FF-18AC-47FA-A1D0-24A66A7EB0C7}" srcOrd="1" destOrd="0" presId="urn:microsoft.com/office/officeart/2009/3/layout/SubStepProcess"/>
    <dgm:cxn modelId="{B6C4B019-1836-4207-98D2-EEA5424B257B}" type="presParOf" srcId="{3B458FB5-0E52-4B40-9DF6-4D2D6D282C15}" destId="{063370BA-8B16-407C-A1F4-EA372B12E80F}" srcOrd="2" destOrd="0" presId="urn:microsoft.com/office/officeart/2009/3/layout/SubStepProcess"/>
    <dgm:cxn modelId="{3D4784F7-6E71-4ACB-A8E0-03CFA3765E57}" type="presParOf" srcId="{3B458FB5-0E52-4B40-9DF6-4D2D6D282C15}" destId="{C3EEACC7-7433-41D7-9B35-E332CF24E133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49F9DE-D3B4-4A1F-BEAE-AD2410E827A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EE314100-B225-4FD1-A64B-A6E643390A99}">
      <dgm:prSet/>
      <dgm:spPr/>
      <dgm:t>
        <a:bodyPr/>
        <a:lstStyle/>
        <a:p>
          <a:r>
            <a:rPr lang="hr-HR" i="0" dirty="0"/>
            <a:t>Pogreška terapeuta </a:t>
          </a:r>
        </a:p>
      </dgm:t>
    </dgm:pt>
    <dgm:pt modelId="{71693A35-5428-45A2-AFB3-B29D9D421A48}" type="parTrans" cxnId="{C13EFDE5-A87C-45C9-9B46-2D3635AE9186}">
      <dgm:prSet/>
      <dgm:spPr/>
      <dgm:t>
        <a:bodyPr/>
        <a:lstStyle/>
        <a:p>
          <a:endParaRPr lang="hr-HR"/>
        </a:p>
      </dgm:t>
    </dgm:pt>
    <dgm:pt modelId="{067735E7-7C18-43DB-9AF2-AD7FF3B1938C}" type="sibTrans" cxnId="{C13EFDE5-A87C-45C9-9B46-2D3635AE9186}">
      <dgm:prSet/>
      <dgm:spPr/>
      <dgm:t>
        <a:bodyPr/>
        <a:lstStyle/>
        <a:p>
          <a:endParaRPr lang="hr-HR"/>
        </a:p>
      </dgm:t>
    </dgm:pt>
    <dgm:pt modelId="{254C96C7-FB86-4B89-AE34-FC8CADA56EDB}">
      <dgm:prSet/>
      <dgm:spPr/>
      <dgm:t>
        <a:bodyPr/>
        <a:lstStyle/>
        <a:p>
          <a:r>
            <a:rPr lang="hr-HR" dirty="0"/>
            <a:t>Nakon uviđanja pogreške – isprika – model pacijentima </a:t>
          </a:r>
        </a:p>
      </dgm:t>
    </dgm:pt>
    <dgm:pt modelId="{C1AB04F3-E24A-417C-AD64-FB74A8717345}" type="parTrans" cxnId="{CE420FB3-883F-4AE2-9F47-5BD57BC1DBB8}">
      <dgm:prSet/>
      <dgm:spPr/>
      <dgm:t>
        <a:bodyPr/>
        <a:lstStyle/>
        <a:p>
          <a:endParaRPr lang="hr-HR"/>
        </a:p>
      </dgm:t>
    </dgm:pt>
    <dgm:pt modelId="{7854C55E-65EC-4993-B2EB-45581C6C98B6}" type="sibTrans" cxnId="{CE420FB3-883F-4AE2-9F47-5BD57BC1DBB8}">
      <dgm:prSet/>
      <dgm:spPr/>
      <dgm:t>
        <a:bodyPr/>
        <a:lstStyle/>
        <a:p>
          <a:endParaRPr lang="hr-HR"/>
        </a:p>
      </dgm:t>
    </dgm:pt>
    <dgm:pt modelId="{1293B7C7-08F6-46E2-936B-4975D81F1B73}">
      <dgm:prSet/>
      <dgm:spPr/>
      <dgm:t>
        <a:bodyPr/>
        <a:lstStyle/>
        <a:p>
          <a:r>
            <a:rPr lang="hr-HR" dirty="0"/>
            <a:t>Npr. Klijent nije rješavao domaće zadaće jer su mu bile preteške i radi toga je bio anksiozan; nakon isprike terapeuta anksioznost se smanjila, a povjerenje povećalo </a:t>
          </a:r>
        </a:p>
      </dgm:t>
    </dgm:pt>
    <dgm:pt modelId="{E5C5AC4C-1DB3-4433-89E7-E93199D0062D}" type="parTrans" cxnId="{CBA054A3-C1A5-4183-ACED-50CAB6001D22}">
      <dgm:prSet/>
      <dgm:spPr/>
      <dgm:t>
        <a:bodyPr/>
        <a:lstStyle/>
        <a:p>
          <a:endParaRPr lang="hr-HR"/>
        </a:p>
      </dgm:t>
    </dgm:pt>
    <dgm:pt modelId="{FE1BD947-FA00-4131-ADFC-27AF31337C6E}" type="sibTrans" cxnId="{CBA054A3-C1A5-4183-ACED-50CAB6001D22}">
      <dgm:prSet/>
      <dgm:spPr/>
      <dgm:t>
        <a:bodyPr/>
        <a:lstStyle/>
        <a:p>
          <a:endParaRPr lang="hr-HR"/>
        </a:p>
      </dgm:t>
    </dgm:pt>
    <dgm:pt modelId="{8122D86C-26C8-44F4-8BCA-C7A5485DBF21}">
      <dgm:prSet/>
      <dgm:spPr/>
      <dgm:t>
        <a:bodyPr/>
        <a:lstStyle/>
        <a:p>
          <a:r>
            <a:rPr lang="hr-HR" i="0" dirty="0" err="1"/>
            <a:t>Klijentova</a:t>
          </a:r>
          <a:r>
            <a:rPr lang="hr-HR" i="1" dirty="0"/>
            <a:t> disfunkcionalna vjerovanja o sebi, drugima i odnosima</a:t>
          </a:r>
          <a:endParaRPr lang="hr-HR" dirty="0"/>
        </a:p>
      </dgm:t>
    </dgm:pt>
    <dgm:pt modelId="{184C6549-F953-4312-BC34-ED8FCE657687}" type="parTrans" cxnId="{86B2CD16-368C-4239-B0B0-E8ECE3007A85}">
      <dgm:prSet/>
      <dgm:spPr/>
      <dgm:t>
        <a:bodyPr/>
        <a:lstStyle/>
        <a:p>
          <a:endParaRPr lang="hr-HR"/>
        </a:p>
      </dgm:t>
    </dgm:pt>
    <dgm:pt modelId="{5588ACF4-9C27-4129-B3A6-753D24C6268E}" type="sibTrans" cxnId="{86B2CD16-368C-4239-B0B0-E8ECE3007A85}">
      <dgm:prSet/>
      <dgm:spPr/>
      <dgm:t>
        <a:bodyPr/>
        <a:lstStyle/>
        <a:p>
          <a:endParaRPr lang="hr-HR"/>
        </a:p>
      </dgm:t>
    </dgm:pt>
    <dgm:pt modelId="{BA29B2B3-1B90-48AC-946D-28B445DBAF22}">
      <dgm:prSet/>
      <dgm:spPr/>
      <dgm:t>
        <a:bodyPr/>
        <a:lstStyle/>
        <a:p>
          <a:r>
            <a:rPr lang="hr-HR" dirty="0"/>
            <a:t>Terapeuti trebaju odrediti ometajuća vjerovanja i planirati strategiju – izravno traženje i testiranje vjerovanja ili prikriveno</a:t>
          </a:r>
        </a:p>
      </dgm:t>
    </dgm:pt>
    <dgm:pt modelId="{94C76946-EC9A-4F60-8AA5-29B63F0EF2D6}" type="parTrans" cxnId="{1D8D8FFB-21B2-4533-8C9F-6746CB0FD42F}">
      <dgm:prSet/>
      <dgm:spPr/>
      <dgm:t>
        <a:bodyPr/>
        <a:lstStyle/>
        <a:p>
          <a:endParaRPr lang="hr-HR"/>
        </a:p>
      </dgm:t>
    </dgm:pt>
    <dgm:pt modelId="{C5CBC8DD-3B52-426D-AA10-2CB353A60B5A}" type="sibTrans" cxnId="{1D8D8FFB-21B2-4533-8C9F-6746CB0FD42F}">
      <dgm:prSet/>
      <dgm:spPr/>
      <dgm:t>
        <a:bodyPr/>
        <a:lstStyle/>
        <a:p>
          <a:endParaRPr lang="hr-HR"/>
        </a:p>
      </dgm:t>
    </dgm:pt>
    <dgm:pt modelId="{A8A833AE-FB75-4B37-BEBC-F3C449B1AE73}">
      <dgm:prSet/>
      <dgm:spPr/>
      <dgm:t>
        <a:bodyPr/>
        <a:lstStyle/>
        <a:p>
          <a:r>
            <a:rPr lang="hr-HR" dirty="0"/>
            <a:t>Nenapadno ispravljanje pogreške jača povjerenje</a:t>
          </a:r>
        </a:p>
      </dgm:t>
    </dgm:pt>
    <dgm:pt modelId="{8D33D480-5851-4D37-A130-4D250267FB9F}" type="parTrans" cxnId="{B0FB1601-0567-4254-B00B-465927B59987}">
      <dgm:prSet/>
      <dgm:spPr/>
      <dgm:t>
        <a:bodyPr/>
        <a:lstStyle/>
        <a:p>
          <a:endParaRPr lang="hr-HR"/>
        </a:p>
      </dgm:t>
    </dgm:pt>
    <dgm:pt modelId="{37123BC5-65FB-4D40-A348-F9F7C93B2DD7}" type="sibTrans" cxnId="{B0FB1601-0567-4254-B00B-465927B59987}">
      <dgm:prSet/>
      <dgm:spPr/>
      <dgm:t>
        <a:bodyPr/>
        <a:lstStyle/>
        <a:p>
          <a:endParaRPr lang="hr-HR"/>
        </a:p>
      </dgm:t>
    </dgm:pt>
    <dgm:pt modelId="{DC5F258C-8AE5-4A7E-A0BE-D208213EC65F}">
      <dgm:prSet/>
      <dgm:spPr/>
      <dgm:t>
        <a:bodyPr/>
        <a:lstStyle/>
        <a:p>
          <a:r>
            <a:rPr lang="hr-HR" dirty="0"/>
            <a:t>Provjeriti jesu li usmjerena samo na terapijski odnos ili i šire</a:t>
          </a:r>
        </a:p>
      </dgm:t>
    </dgm:pt>
    <dgm:pt modelId="{AE5DBBDB-3C74-415B-8FED-A8EC154B39E1}" type="parTrans" cxnId="{9B0E68B8-3352-4914-A185-F28BB65B4039}">
      <dgm:prSet/>
      <dgm:spPr/>
      <dgm:t>
        <a:bodyPr/>
        <a:lstStyle/>
        <a:p>
          <a:endParaRPr lang="hr-HR"/>
        </a:p>
      </dgm:t>
    </dgm:pt>
    <dgm:pt modelId="{9BB69461-86D3-41B5-9511-F70C92EC8A13}" type="sibTrans" cxnId="{9B0E68B8-3352-4914-A185-F28BB65B4039}">
      <dgm:prSet/>
      <dgm:spPr/>
      <dgm:t>
        <a:bodyPr/>
        <a:lstStyle/>
        <a:p>
          <a:endParaRPr lang="hr-HR"/>
        </a:p>
      </dgm:t>
    </dgm:pt>
    <dgm:pt modelId="{247CEA90-3F81-4173-BDCF-537346817648}" type="pres">
      <dgm:prSet presAssocID="{3149F9DE-D3B4-4A1F-BEAE-AD2410E827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0BDBE8-5CF7-47F1-AD32-E7E144AE45F3}" type="pres">
      <dgm:prSet presAssocID="{EE314100-B225-4FD1-A64B-A6E643390A99}" presName="parentLin" presStyleCnt="0"/>
      <dgm:spPr/>
    </dgm:pt>
    <dgm:pt modelId="{B15B26A1-C03A-4D1D-8CE0-2DEDD82E99F5}" type="pres">
      <dgm:prSet presAssocID="{EE314100-B225-4FD1-A64B-A6E643390A9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89FCB3A-FAB1-4C50-A390-A6D052952191}" type="pres">
      <dgm:prSet presAssocID="{EE314100-B225-4FD1-A64B-A6E643390A9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10DA8-FBC8-4740-AAF8-F6502EF2337F}" type="pres">
      <dgm:prSet presAssocID="{EE314100-B225-4FD1-A64B-A6E643390A99}" presName="negativeSpace" presStyleCnt="0"/>
      <dgm:spPr/>
    </dgm:pt>
    <dgm:pt modelId="{4F810848-5775-4036-987D-12655CAD39DE}" type="pres">
      <dgm:prSet presAssocID="{EE314100-B225-4FD1-A64B-A6E643390A9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9444B-9C30-4D8F-8EF0-4CFB6FA174CD}" type="pres">
      <dgm:prSet presAssocID="{067735E7-7C18-43DB-9AF2-AD7FF3B1938C}" presName="spaceBetweenRectangles" presStyleCnt="0"/>
      <dgm:spPr/>
    </dgm:pt>
    <dgm:pt modelId="{9285CDF3-4ECB-465D-A7F6-811E4D118CE3}" type="pres">
      <dgm:prSet presAssocID="{8122D86C-26C8-44F4-8BCA-C7A5485DBF21}" presName="parentLin" presStyleCnt="0"/>
      <dgm:spPr/>
    </dgm:pt>
    <dgm:pt modelId="{A69CBD0C-37E9-45BA-B901-869C5DCB953C}" type="pres">
      <dgm:prSet presAssocID="{8122D86C-26C8-44F4-8BCA-C7A5485DBF2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06EA0F2-E0FA-4A15-A2C5-3B81E72E495A}" type="pres">
      <dgm:prSet presAssocID="{8122D86C-26C8-44F4-8BCA-C7A5485DBF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A27C9-64AB-4F5D-97D2-872662E2EAB5}" type="pres">
      <dgm:prSet presAssocID="{8122D86C-26C8-44F4-8BCA-C7A5485DBF21}" presName="negativeSpace" presStyleCnt="0"/>
      <dgm:spPr/>
    </dgm:pt>
    <dgm:pt modelId="{75C63A11-A4DE-4874-8DFC-5A0755CE5ECA}" type="pres">
      <dgm:prSet presAssocID="{8122D86C-26C8-44F4-8BCA-C7A5485DBF2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E572C8-AFD5-4B27-B1ED-ED0316BD4805}" type="presOf" srcId="{EE314100-B225-4FD1-A64B-A6E643390A99}" destId="{889FCB3A-FAB1-4C50-A390-A6D052952191}" srcOrd="1" destOrd="0" presId="urn:microsoft.com/office/officeart/2005/8/layout/list1"/>
    <dgm:cxn modelId="{B0FB1601-0567-4254-B00B-465927B59987}" srcId="{EE314100-B225-4FD1-A64B-A6E643390A99}" destId="{A8A833AE-FB75-4B37-BEBC-F3C449B1AE73}" srcOrd="1" destOrd="0" parTransId="{8D33D480-5851-4D37-A130-4D250267FB9F}" sibTransId="{37123BC5-65FB-4D40-A348-F9F7C93B2DD7}"/>
    <dgm:cxn modelId="{1D8D8FFB-21B2-4533-8C9F-6746CB0FD42F}" srcId="{8122D86C-26C8-44F4-8BCA-C7A5485DBF21}" destId="{BA29B2B3-1B90-48AC-946D-28B445DBAF22}" srcOrd="0" destOrd="0" parTransId="{94C76946-EC9A-4F60-8AA5-29B63F0EF2D6}" sibTransId="{C5CBC8DD-3B52-426D-AA10-2CB353A60B5A}"/>
    <dgm:cxn modelId="{93EA04A2-E18B-4933-ADD0-CB449E0C3662}" type="presOf" srcId="{DC5F258C-8AE5-4A7E-A0BE-D208213EC65F}" destId="{75C63A11-A4DE-4874-8DFC-5A0755CE5ECA}" srcOrd="0" destOrd="1" presId="urn:microsoft.com/office/officeart/2005/8/layout/list1"/>
    <dgm:cxn modelId="{EBC3CE4A-A21E-40A1-923D-0DE39B29C436}" type="presOf" srcId="{BA29B2B3-1B90-48AC-946D-28B445DBAF22}" destId="{75C63A11-A4DE-4874-8DFC-5A0755CE5ECA}" srcOrd="0" destOrd="0" presId="urn:microsoft.com/office/officeart/2005/8/layout/list1"/>
    <dgm:cxn modelId="{CBA054A3-C1A5-4183-ACED-50CAB6001D22}" srcId="{A8A833AE-FB75-4B37-BEBC-F3C449B1AE73}" destId="{1293B7C7-08F6-46E2-936B-4975D81F1B73}" srcOrd="0" destOrd="0" parTransId="{E5C5AC4C-1DB3-4433-89E7-E93199D0062D}" sibTransId="{FE1BD947-FA00-4131-ADFC-27AF31337C6E}"/>
    <dgm:cxn modelId="{2575541B-370E-44C7-8447-45FB1C523C4F}" type="presOf" srcId="{8122D86C-26C8-44F4-8BCA-C7A5485DBF21}" destId="{106EA0F2-E0FA-4A15-A2C5-3B81E72E495A}" srcOrd="1" destOrd="0" presId="urn:microsoft.com/office/officeart/2005/8/layout/list1"/>
    <dgm:cxn modelId="{CF7322B4-0474-457F-9D30-77DBDB2D445A}" type="presOf" srcId="{3149F9DE-D3B4-4A1F-BEAE-AD2410E827A3}" destId="{247CEA90-3F81-4173-BDCF-537346817648}" srcOrd="0" destOrd="0" presId="urn:microsoft.com/office/officeart/2005/8/layout/list1"/>
    <dgm:cxn modelId="{AB4F31CA-9116-4733-A727-D8E7FD64B006}" type="presOf" srcId="{A8A833AE-FB75-4B37-BEBC-F3C449B1AE73}" destId="{4F810848-5775-4036-987D-12655CAD39DE}" srcOrd="0" destOrd="1" presId="urn:microsoft.com/office/officeart/2005/8/layout/list1"/>
    <dgm:cxn modelId="{9B0E68B8-3352-4914-A185-F28BB65B4039}" srcId="{8122D86C-26C8-44F4-8BCA-C7A5485DBF21}" destId="{DC5F258C-8AE5-4A7E-A0BE-D208213EC65F}" srcOrd="1" destOrd="0" parTransId="{AE5DBBDB-3C74-415B-8FED-A8EC154B39E1}" sibTransId="{9BB69461-86D3-41B5-9511-F70C92EC8A13}"/>
    <dgm:cxn modelId="{CE420FB3-883F-4AE2-9F47-5BD57BC1DBB8}" srcId="{EE314100-B225-4FD1-A64B-A6E643390A99}" destId="{254C96C7-FB86-4B89-AE34-FC8CADA56EDB}" srcOrd="0" destOrd="0" parTransId="{C1AB04F3-E24A-417C-AD64-FB74A8717345}" sibTransId="{7854C55E-65EC-4993-B2EB-45581C6C98B6}"/>
    <dgm:cxn modelId="{D5ACB91D-6623-4452-A636-C574CBCBC7C6}" type="presOf" srcId="{1293B7C7-08F6-46E2-936B-4975D81F1B73}" destId="{4F810848-5775-4036-987D-12655CAD39DE}" srcOrd="0" destOrd="2" presId="urn:microsoft.com/office/officeart/2005/8/layout/list1"/>
    <dgm:cxn modelId="{C13EFDE5-A87C-45C9-9B46-2D3635AE9186}" srcId="{3149F9DE-D3B4-4A1F-BEAE-AD2410E827A3}" destId="{EE314100-B225-4FD1-A64B-A6E643390A99}" srcOrd="0" destOrd="0" parTransId="{71693A35-5428-45A2-AFB3-B29D9D421A48}" sibTransId="{067735E7-7C18-43DB-9AF2-AD7FF3B1938C}"/>
    <dgm:cxn modelId="{49C03043-99E5-4AC1-A221-0931D6E45AFF}" type="presOf" srcId="{EE314100-B225-4FD1-A64B-A6E643390A99}" destId="{B15B26A1-C03A-4D1D-8CE0-2DEDD82E99F5}" srcOrd="0" destOrd="0" presId="urn:microsoft.com/office/officeart/2005/8/layout/list1"/>
    <dgm:cxn modelId="{86B2CD16-368C-4239-B0B0-E8ECE3007A85}" srcId="{3149F9DE-D3B4-4A1F-BEAE-AD2410E827A3}" destId="{8122D86C-26C8-44F4-8BCA-C7A5485DBF21}" srcOrd="1" destOrd="0" parTransId="{184C6549-F953-4312-BC34-ED8FCE657687}" sibTransId="{5588ACF4-9C27-4129-B3A6-753D24C6268E}"/>
    <dgm:cxn modelId="{68E33512-CD48-46FB-8A51-923E13EA801A}" type="presOf" srcId="{8122D86C-26C8-44F4-8BCA-C7A5485DBF21}" destId="{A69CBD0C-37E9-45BA-B901-869C5DCB953C}" srcOrd="0" destOrd="0" presId="urn:microsoft.com/office/officeart/2005/8/layout/list1"/>
    <dgm:cxn modelId="{04AEE48C-1BCB-4726-87C7-20E72868CD4D}" type="presOf" srcId="{254C96C7-FB86-4B89-AE34-FC8CADA56EDB}" destId="{4F810848-5775-4036-987D-12655CAD39DE}" srcOrd="0" destOrd="0" presId="urn:microsoft.com/office/officeart/2005/8/layout/list1"/>
    <dgm:cxn modelId="{AE455F72-A727-424C-88AB-21A9EE68F16E}" type="presParOf" srcId="{247CEA90-3F81-4173-BDCF-537346817648}" destId="{2E0BDBE8-5CF7-47F1-AD32-E7E144AE45F3}" srcOrd="0" destOrd="0" presId="urn:microsoft.com/office/officeart/2005/8/layout/list1"/>
    <dgm:cxn modelId="{6504D8DF-06A1-4388-AB3D-D39EB0EEEF4E}" type="presParOf" srcId="{2E0BDBE8-5CF7-47F1-AD32-E7E144AE45F3}" destId="{B15B26A1-C03A-4D1D-8CE0-2DEDD82E99F5}" srcOrd="0" destOrd="0" presId="urn:microsoft.com/office/officeart/2005/8/layout/list1"/>
    <dgm:cxn modelId="{B318EAED-D8F1-4F95-8ED6-6FDF048A9387}" type="presParOf" srcId="{2E0BDBE8-5CF7-47F1-AD32-E7E144AE45F3}" destId="{889FCB3A-FAB1-4C50-A390-A6D052952191}" srcOrd="1" destOrd="0" presId="urn:microsoft.com/office/officeart/2005/8/layout/list1"/>
    <dgm:cxn modelId="{B024B78B-AD0D-4EA1-A77C-652BC211ACCC}" type="presParOf" srcId="{247CEA90-3F81-4173-BDCF-537346817648}" destId="{5B010DA8-FBC8-4740-AAF8-F6502EF2337F}" srcOrd="1" destOrd="0" presId="urn:microsoft.com/office/officeart/2005/8/layout/list1"/>
    <dgm:cxn modelId="{6B64BC18-4718-4DC0-89F7-211BAAE0FE87}" type="presParOf" srcId="{247CEA90-3F81-4173-BDCF-537346817648}" destId="{4F810848-5775-4036-987D-12655CAD39DE}" srcOrd="2" destOrd="0" presId="urn:microsoft.com/office/officeart/2005/8/layout/list1"/>
    <dgm:cxn modelId="{0C454226-72DA-4449-AF62-BC8DEC77B2BE}" type="presParOf" srcId="{247CEA90-3F81-4173-BDCF-537346817648}" destId="{1589444B-9C30-4D8F-8EF0-4CFB6FA174CD}" srcOrd="3" destOrd="0" presId="urn:microsoft.com/office/officeart/2005/8/layout/list1"/>
    <dgm:cxn modelId="{1023369D-45A5-41B4-996A-F0F43A8B414D}" type="presParOf" srcId="{247CEA90-3F81-4173-BDCF-537346817648}" destId="{9285CDF3-4ECB-465D-A7F6-811E4D118CE3}" srcOrd="4" destOrd="0" presId="urn:microsoft.com/office/officeart/2005/8/layout/list1"/>
    <dgm:cxn modelId="{B29B9A02-FD32-4D4B-B060-74CEF5E73C2D}" type="presParOf" srcId="{9285CDF3-4ECB-465D-A7F6-811E4D118CE3}" destId="{A69CBD0C-37E9-45BA-B901-869C5DCB953C}" srcOrd="0" destOrd="0" presId="urn:microsoft.com/office/officeart/2005/8/layout/list1"/>
    <dgm:cxn modelId="{C8FE4037-E2AA-4184-8892-49BCCB75EC11}" type="presParOf" srcId="{9285CDF3-4ECB-465D-A7F6-811E4D118CE3}" destId="{106EA0F2-E0FA-4A15-A2C5-3B81E72E495A}" srcOrd="1" destOrd="0" presId="urn:microsoft.com/office/officeart/2005/8/layout/list1"/>
    <dgm:cxn modelId="{A11F1EF1-98BF-4395-8CBD-DE5CCB606499}" type="presParOf" srcId="{247CEA90-3F81-4173-BDCF-537346817648}" destId="{008A27C9-64AB-4F5D-97D2-872662E2EAB5}" srcOrd="5" destOrd="0" presId="urn:microsoft.com/office/officeart/2005/8/layout/list1"/>
    <dgm:cxn modelId="{442D5ED9-AFE3-441A-816B-0D6358531C3A}" type="presParOf" srcId="{247CEA90-3F81-4173-BDCF-537346817648}" destId="{75C63A11-A4DE-4874-8DFC-5A0755CE5EC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3801B3-CE4A-4BCA-89D9-600B8700C69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02A3552C-0B6C-455C-9411-C0B969C2C285}">
      <dgm:prSet phldrT="[Tekst]" phldr="0"/>
      <dgm:spPr/>
      <dgm:t>
        <a:bodyPr/>
        <a:lstStyle/>
        <a:p>
          <a:r>
            <a:rPr lang="hr-HR" dirty="0"/>
            <a:t>Pozitivno osnaživanje</a:t>
          </a:r>
        </a:p>
      </dgm:t>
    </dgm:pt>
    <dgm:pt modelId="{94DE62F5-DEFF-4B35-BE92-06119E33F467}" type="parTrans" cxnId="{1FB958B3-2E29-4B16-9B1A-DF0937C2E193}">
      <dgm:prSet/>
      <dgm:spPr/>
      <dgm:t>
        <a:bodyPr/>
        <a:lstStyle/>
        <a:p>
          <a:endParaRPr lang="hr-HR"/>
        </a:p>
      </dgm:t>
    </dgm:pt>
    <dgm:pt modelId="{04A573FC-EF0E-4AD2-B9B0-BAC1BF93A2B3}" type="sibTrans" cxnId="{1FB958B3-2E29-4B16-9B1A-DF0937C2E193}">
      <dgm:prSet/>
      <dgm:spPr/>
      <dgm:t>
        <a:bodyPr/>
        <a:lstStyle/>
        <a:p>
          <a:endParaRPr lang="hr-HR"/>
        </a:p>
      </dgm:t>
    </dgm:pt>
    <dgm:pt modelId="{5A6F560D-02AC-4C5C-844C-EF93794AFC4F}">
      <dgm:prSet phldrT="[Tekst]" phldr="0"/>
      <dgm:spPr/>
      <dgm:t>
        <a:bodyPr/>
        <a:lstStyle/>
        <a:p>
          <a:r>
            <a:rPr lang="hr-HR" dirty="0" err="1"/>
            <a:t>Samootkrivanje</a:t>
          </a:r>
          <a:r>
            <a:rPr lang="hr-HR" dirty="0"/>
            <a:t> </a:t>
          </a:r>
        </a:p>
      </dgm:t>
    </dgm:pt>
    <dgm:pt modelId="{D4EADB9C-FCC1-4191-B4CF-C9E5FE315F08}" type="parTrans" cxnId="{CF43550C-F7C0-4FBE-89C1-E3E5D3B0A4A6}">
      <dgm:prSet/>
      <dgm:spPr/>
      <dgm:t>
        <a:bodyPr/>
        <a:lstStyle/>
        <a:p>
          <a:endParaRPr lang="hr-HR"/>
        </a:p>
      </dgm:t>
    </dgm:pt>
    <dgm:pt modelId="{8C1EE408-F10E-47D4-8BEB-B82B0C53C941}" type="sibTrans" cxnId="{CF43550C-F7C0-4FBE-89C1-E3E5D3B0A4A6}">
      <dgm:prSet/>
      <dgm:spPr/>
      <dgm:t>
        <a:bodyPr/>
        <a:lstStyle/>
        <a:p>
          <a:endParaRPr lang="hr-HR"/>
        </a:p>
      </dgm:t>
    </dgm:pt>
    <dgm:pt modelId="{D0C030BB-DE21-4EE5-B4E1-FE9D799C1B9F}">
      <dgm:prSet/>
      <dgm:spPr/>
      <dgm:t>
        <a:bodyPr/>
        <a:lstStyle/>
        <a:p>
          <a:r>
            <a:rPr lang="hr-HR" dirty="0"/>
            <a:t>Usmjerenost na pozitivne stvari koje su se dogodile/su klijenti napravili od prethodne seanse</a:t>
          </a:r>
        </a:p>
      </dgm:t>
    </dgm:pt>
    <dgm:pt modelId="{CD75319A-1B49-450C-B073-529EFB431104}" type="parTrans" cxnId="{6081BB05-AD68-4D2E-8AC3-4E04C4FFE2B2}">
      <dgm:prSet/>
      <dgm:spPr/>
      <dgm:t>
        <a:bodyPr/>
        <a:lstStyle/>
        <a:p>
          <a:endParaRPr lang="hr-HR"/>
        </a:p>
      </dgm:t>
    </dgm:pt>
    <dgm:pt modelId="{6A63134B-35E1-4B9E-8AF6-50022A3CACBB}" type="sibTrans" cxnId="{6081BB05-AD68-4D2E-8AC3-4E04C4FFE2B2}">
      <dgm:prSet/>
      <dgm:spPr/>
      <dgm:t>
        <a:bodyPr/>
        <a:lstStyle/>
        <a:p>
          <a:endParaRPr lang="hr-HR"/>
        </a:p>
      </dgm:t>
    </dgm:pt>
    <dgm:pt modelId="{999C7B83-882E-460B-87C2-B9FD02DCD9C5}">
      <dgm:prSet/>
      <dgm:spPr/>
      <dgm:t>
        <a:bodyPr/>
        <a:lstStyle/>
        <a:p>
          <a:r>
            <a:rPr lang="hr-HR" dirty="0"/>
            <a:t>Ohrabrujuće izjave (Drago mi je što ste.., Vrlo je pohvalno da ste..) mogu potkopati </a:t>
          </a:r>
          <a:r>
            <a:rPr lang="hr-HR" dirty="0" err="1"/>
            <a:t>klijentova</a:t>
          </a:r>
          <a:r>
            <a:rPr lang="hr-HR" dirty="0"/>
            <a:t> vjerovanja o bezvrijednosti i bespomoćnosti</a:t>
          </a:r>
        </a:p>
      </dgm:t>
    </dgm:pt>
    <dgm:pt modelId="{B7E44739-01F6-47D3-8D46-53BCB47D8C6F}" type="parTrans" cxnId="{0394BA28-49F5-4A39-A7E9-15269D61B3AA}">
      <dgm:prSet/>
      <dgm:spPr/>
      <dgm:t>
        <a:bodyPr/>
        <a:lstStyle/>
        <a:p>
          <a:endParaRPr lang="hr-HR"/>
        </a:p>
      </dgm:t>
    </dgm:pt>
    <dgm:pt modelId="{E0311376-46AD-44B9-9F24-56F0CBAD0B2D}" type="sibTrans" cxnId="{0394BA28-49F5-4A39-A7E9-15269D61B3AA}">
      <dgm:prSet/>
      <dgm:spPr/>
      <dgm:t>
        <a:bodyPr/>
        <a:lstStyle/>
        <a:p>
          <a:endParaRPr lang="hr-HR"/>
        </a:p>
      </dgm:t>
    </dgm:pt>
    <dgm:pt modelId="{8A22DE3B-BA99-4B6F-AB19-AB936687E258}">
      <dgm:prSet/>
      <dgm:spPr/>
      <dgm:t>
        <a:bodyPr/>
        <a:lstStyle/>
        <a:p>
          <a:r>
            <a:rPr lang="hr-HR" dirty="0"/>
            <a:t>Jačanje terapijske suradnje; sredstvo učenja</a:t>
          </a:r>
        </a:p>
      </dgm:t>
    </dgm:pt>
    <dgm:pt modelId="{FD45ECED-1EAB-44AB-8F51-17CC64556B5B}" type="parTrans" cxnId="{B624DA8C-D3B9-4D79-90B1-C4EEB98D1FBA}">
      <dgm:prSet/>
      <dgm:spPr/>
      <dgm:t>
        <a:bodyPr/>
        <a:lstStyle/>
        <a:p>
          <a:endParaRPr lang="hr-HR"/>
        </a:p>
      </dgm:t>
    </dgm:pt>
    <dgm:pt modelId="{2F678398-3CDC-4607-9470-35FBFC1712EE}" type="sibTrans" cxnId="{B624DA8C-D3B9-4D79-90B1-C4EEB98D1FBA}">
      <dgm:prSet/>
      <dgm:spPr/>
      <dgm:t>
        <a:bodyPr/>
        <a:lstStyle/>
        <a:p>
          <a:endParaRPr lang="hr-HR"/>
        </a:p>
      </dgm:t>
    </dgm:pt>
    <dgm:pt modelId="{1AE939C2-874E-475D-A0B6-D31333491734}">
      <dgm:prSet/>
      <dgm:spPr/>
      <dgm:t>
        <a:bodyPr/>
        <a:lstStyle/>
        <a:p>
          <a:r>
            <a:rPr lang="hr-HR"/>
            <a:t>Smanjenje nejednakosti u terapijskom odnosu</a:t>
          </a:r>
        </a:p>
      </dgm:t>
    </dgm:pt>
    <dgm:pt modelId="{70D63CA9-B777-471E-ACF1-BD1B70678A80}" type="parTrans" cxnId="{0250A89C-43FE-490C-BBB7-44632E1484DB}">
      <dgm:prSet/>
      <dgm:spPr/>
      <dgm:t>
        <a:bodyPr/>
        <a:lstStyle/>
        <a:p>
          <a:endParaRPr lang="hr-HR"/>
        </a:p>
      </dgm:t>
    </dgm:pt>
    <dgm:pt modelId="{70624A6D-8B28-461A-86DF-D446A355BEC1}" type="sibTrans" cxnId="{0250A89C-43FE-490C-BBB7-44632E1484DB}">
      <dgm:prSet/>
      <dgm:spPr/>
      <dgm:t>
        <a:bodyPr/>
        <a:lstStyle/>
        <a:p>
          <a:endParaRPr lang="hr-HR"/>
        </a:p>
      </dgm:t>
    </dgm:pt>
    <dgm:pt modelId="{BDA9D5FF-D4BA-40D2-9E5F-081D923AF95D}">
      <dgm:prSet/>
      <dgm:spPr/>
      <dgm:t>
        <a:bodyPr/>
        <a:lstStyle/>
        <a:p>
          <a:r>
            <a:rPr lang="hr-HR" dirty="0"/>
            <a:t>Neslaganje s </a:t>
          </a:r>
          <a:r>
            <a:rPr lang="hr-HR" dirty="0" err="1"/>
            <a:t>klijentovim</a:t>
          </a:r>
          <a:r>
            <a:rPr lang="hr-HR" dirty="0"/>
            <a:t> negativnim viđenjem sebe</a:t>
          </a:r>
        </a:p>
      </dgm:t>
    </dgm:pt>
    <dgm:pt modelId="{EBFD242B-51CC-4467-8449-4A08AEC9AF05}" type="parTrans" cxnId="{18748A77-E9FF-4F4C-B23A-C54D0B97F624}">
      <dgm:prSet/>
      <dgm:spPr/>
      <dgm:t>
        <a:bodyPr/>
        <a:lstStyle/>
        <a:p>
          <a:endParaRPr lang="hr-HR"/>
        </a:p>
      </dgm:t>
    </dgm:pt>
    <dgm:pt modelId="{FA576DEA-37B3-4C9E-AB14-C7C4820016A7}" type="sibTrans" cxnId="{18748A77-E9FF-4F4C-B23A-C54D0B97F624}">
      <dgm:prSet/>
      <dgm:spPr/>
      <dgm:t>
        <a:bodyPr/>
        <a:lstStyle/>
        <a:p>
          <a:endParaRPr lang="hr-HR"/>
        </a:p>
      </dgm:t>
    </dgm:pt>
    <dgm:pt modelId="{48BFB50E-229E-4D63-951E-C98B0A1C4200}">
      <dgm:prSet/>
      <dgm:spPr/>
      <dgm:t>
        <a:bodyPr/>
        <a:lstStyle/>
        <a:p>
          <a:r>
            <a:rPr lang="hr-HR" dirty="0"/>
            <a:t>Osnažuje vjerovanje da su terapeuti podržavajući i brižni</a:t>
          </a:r>
        </a:p>
      </dgm:t>
    </dgm:pt>
    <dgm:pt modelId="{26DD55CE-F7EF-4966-A087-9765D1CDBA2B}" type="parTrans" cxnId="{C04DF78B-AF21-4763-B798-E783E3A30E91}">
      <dgm:prSet/>
      <dgm:spPr/>
      <dgm:t>
        <a:bodyPr/>
        <a:lstStyle/>
        <a:p>
          <a:endParaRPr lang="hr-HR"/>
        </a:p>
      </dgm:t>
    </dgm:pt>
    <dgm:pt modelId="{C8BF7AB0-A4D5-4FA8-B70A-B9EDC3051E56}" type="sibTrans" cxnId="{C04DF78B-AF21-4763-B798-E783E3A30E91}">
      <dgm:prSet/>
      <dgm:spPr/>
      <dgm:t>
        <a:bodyPr/>
        <a:lstStyle/>
        <a:p>
          <a:endParaRPr lang="hr-HR"/>
        </a:p>
      </dgm:t>
    </dgm:pt>
    <dgm:pt modelId="{431EE6BB-DC29-451D-8624-1506A06DFF05}" type="pres">
      <dgm:prSet presAssocID="{6F3801B3-CE4A-4BCA-89D9-600B8700C6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B49DD7-11BA-400F-95F0-842629E57F70}" type="pres">
      <dgm:prSet presAssocID="{02A3552C-0B6C-455C-9411-C0B969C2C285}" presName="parentLin" presStyleCnt="0"/>
      <dgm:spPr/>
    </dgm:pt>
    <dgm:pt modelId="{0A73CE28-E05C-4B57-84AD-EAACE4BD439D}" type="pres">
      <dgm:prSet presAssocID="{02A3552C-0B6C-455C-9411-C0B969C2C28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9AA9CB5-8850-4AA4-9F75-762101FF82C3}" type="pres">
      <dgm:prSet presAssocID="{02A3552C-0B6C-455C-9411-C0B969C2C28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58648-21B6-42FF-95E6-5F6E7F121A1A}" type="pres">
      <dgm:prSet presAssocID="{02A3552C-0B6C-455C-9411-C0B969C2C285}" presName="negativeSpace" presStyleCnt="0"/>
      <dgm:spPr/>
    </dgm:pt>
    <dgm:pt modelId="{6FF61660-484E-4445-967E-91FDB667E0F7}" type="pres">
      <dgm:prSet presAssocID="{02A3552C-0B6C-455C-9411-C0B969C2C285}" presName="childText" presStyleLbl="conFgAcc1" presStyleIdx="0" presStyleCnt="4" custLinFactNeighborY="-36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732F3-DE76-4B43-B8D6-A1B8A4C00624}" type="pres">
      <dgm:prSet presAssocID="{04A573FC-EF0E-4AD2-B9B0-BAC1BF93A2B3}" presName="spaceBetweenRectangles" presStyleCnt="0"/>
      <dgm:spPr/>
    </dgm:pt>
    <dgm:pt modelId="{4EEB0DA1-AAD9-4078-A3CA-DCD0215278EC}" type="pres">
      <dgm:prSet presAssocID="{5A6F560D-02AC-4C5C-844C-EF93794AFC4F}" presName="parentLin" presStyleCnt="0"/>
      <dgm:spPr/>
    </dgm:pt>
    <dgm:pt modelId="{B676825B-A2B8-4E4C-83E5-4E0A7B6B6C0E}" type="pres">
      <dgm:prSet presAssocID="{5A6F560D-02AC-4C5C-844C-EF93794AFC4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EF1DD03-842A-4247-9E63-65EF583BD943}" type="pres">
      <dgm:prSet presAssocID="{5A6F560D-02AC-4C5C-844C-EF93794AFC4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361A1-3D9F-4AF0-8ABD-BDD62FFF3BA9}" type="pres">
      <dgm:prSet presAssocID="{5A6F560D-02AC-4C5C-844C-EF93794AFC4F}" presName="negativeSpace" presStyleCnt="0"/>
      <dgm:spPr/>
    </dgm:pt>
    <dgm:pt modelId="{ED6EB6D1-58B2-4430-A694-17CD47A67DF2}" type="pres">
      <dgm:prSet presAssocID="{5A6F560D-02AC-4C5C-844C-EF93794AFC4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4EC7E-D4D9-4D8B-A0B9-047E71A46C24}" type="pres">
      <dgm:prSet presAssocID="{8C1EE408-F10E-47D4-8BEB-B82B0C53C941}" presName="spaceBetweenRectangles" presStyleCnt="0"/>
      <dgm:spPr/>
    </dgm:pt>
    <dgm:pt modelId="{2BF94C5D-DB83-43AE-8A6E-C62D4C811EF3}" type="pres">
      <dgm:prSet presAssocID="{1AE939C2-874E-475D-A0B6-D31333491734}" presName="parentLin" presStyleCnt="0"/>
      <dgm:spPr/>
    </dgm:pt>
    <dgm:pt modelId="{306A2029-FA06-47B3-A4B7-65A1A1DC1314}" type="pres">
      <dgm:prSet presAssocID="{1AE939C2-874E-475D-A0B6-D3133349173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3A7C6C7-6E80-44E2-881F-6579139D139F}" type="pres">
      <dgm:prSet presAssocID="{1AE939C2-874E-475D-A0B6-D3133349173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C556B-B6DD-404A-998C-42AB6F4BEBD8}" type="pres">
      <dgm:prSet presAssocID="{1AE939C2-874E-475D-A0B6-D31333491734}" presName="negativeSpace" presStyleCnt="0"/>
      <dgm:spPr/>
    </dgm:pt>
    <dgm:pt modelId="{971E6736-554E-490F-9117-8EA4CB9B4476}" type="pres">
      <dgm:prSet presAssocID="{1AE939C2-874E-475D-A0B6-D31333491734}" presName="childText" presStyleLbl="conFgAcc1" presStyleIdx="2" presStyleCnt="4">
        <dgm:presLayoutVars>
          <dgm:bulletEnabled val="1"/>
        </dgm:presLayoutVars>
      </dgm:prSet>
      <dgm:spPr/>
    </dgm:pt>
    <dgm:pt modelId="{F0D6E91C-3A9D-46F2-B93D-DA01F1B8EBC2}" type="pres">
      <dgm:prSet presAssocID="{70624A6D-8B28-461A-86DF-D446A355BEC1}" presName="spaceBetweenRectangles" presStyleCnt="0"/>
      <dgm:spPr/>
    </dgm:pt>
    <dgm:pt modelId="{40CE564B-88E8-408F-9F04-8211981DBBEB}" type="pres">
      <dgm:prSet presAssocID="{BDA9D5FF-D4BA-40D2-9E5F-081D923AF95D}" presName="parentLin" presStyleCnt="0"/>
      <dgm:spPr/>
    </dgm:pt>
    <dgm:pt modelId="{218DE4C2-3426-4297-A12F-B30469D4D638}" type="pres">
      <dgm:prSet presAssocID="{BDA9D5FF-D4BA-40D2-9E5F-081D923AF95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3D2600F-CA4E-40D1-9AAB-C42CE170D982}" type="pres">
      <dgm:prSet presAssocID="{BDA9D5FF-D4BA-40D2-9E5F-081D923AF95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4D422-955B-46CB-A663-51D6CA92C641}" type="pres">
      <dgm:prSet presAssocID="{BDA9D5FF-D4BA-40D2-9E5F-081D923AF95D}" presName="negativeSpace" presStyleCnt="0"/>
      <dgm:spPr/>
    </dgm:pt>
    <dgm:pt modelId="{748D649F-8CD7-419A-AC23-D0B98B21E677}" type="pres">
      <dgm:prSet presAssocID="{BDA9D5FF-D4BA-40D2-9E5F-081D923AF95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F43550C-F7C0-4FBE-89C1-E3E5D3B0A4A6}" srcId="{6F3801B3-CE4A-4BCA-89D9-600B8700C693}" destId="{5A6F560D-02AC-4C5C-844C-EF93794AFC4F}" srcOrd="1" destOrd="0" parTransId="{D4EADB9C-FCC1-4191-B4CF-C9E5FE315F08}" sibTransId="{8C1EE408-F10E-47D4-8BEB-B82B0C53C941}"/>
    <dgm:cxn modelId="{C04DF78B-AF21-4763-B798-E783E3A30E91}" srcId="{02A3552C-0B6C-455C-9411-C0B969C2C285}" destId="{48BFB50E-229E-4D63-951E-C98B0A1C4200}" srcOrd="2" destOrd="0" parTransId="{26DD55CE-F7EF-4966-A087-9765D1CDBA2B}" sibTransId="{C8BF7AB0-A4D5-4FA8-B70A-B9EDC3051E56}"/>
    <dgm:cxn modelId="{C63A4424-9644-4691-B6D1-94918ABCF16B}" type="presOf" srcId="{1AE939C2-874E-475D-A0B6-D31333491734}" destId="{306A2029-FA06-47B3-A4B7-65A1A1DC1314}" srcOrd="0" destOrd="0" presId="urn:microsoft.com/office/officeart/2005/8/layout/list1"/>
    <dgm:cxn modelId="{DD568118-D641-495C-B43B-54CFC14CDFD4}" type="presOf" srcId="{48BFB50E-229E-4D63-951E-C98B0A1C4200}" destId="{6FF61660-484E-4445-967E-91FDB667E0F7}" srcOrd="0" destOrd="2" presId="urn:microsoft.com/office/officeart/2005/8/layout/list1"/>
    <dgm:cxn modelId="{0394BA28-49F5-4A39-A7E9-15269D61B3AA}" srcId="{02A3552C-0B6C-455C-9411-C0B969C2C285}" destId="{999C7B83-882E-460B-87C2-B9FD02DCD9C5}" srcOrd="1" destOrd="0" parTransId="{B7E44739-01F6-47D3-8D46-53BCB47D8C6F}" sibTransId="{E0311376-46AD-44B9-9F24-56F0CBAD0B2D}"/>
    <dgm:cxn modelId="{1FB958B3-2E29-4B16-9B1A-DF0937C2E193}" srcId="{6F3801B3-CE4A-4BCA-89D9-600B8700C693}" destId="{02A3552C-0B6C-455C-9411-C0B969C2C285}" srcOrd="0" destOrd="0" parTransId="{94DE62F5-DEFF-4B35-BE92-06119E33F467}" sibTransId="{04A573FC-EF0E-4AD2-B9B0-BAC1BF93A2B3}"/>
    <dgm:cxn modelId="{6081BB05-AD68-4D2E-8AC3-4E04C4FFE2B2}" srcId="{02A3552C-0B6C-455C-9411-C0B969C2C285}" destId="{D0C030BB-DE21-4EE5-B4E1-FE9D799C1B9F}" srcOrd="0" destOrd="0" parTransId="{CD75319A-1B49-450C-B073-529EFB431104}" sibTransId="{6A63134B-35E1-4B9E-8AF6-50022A3CACBB}"/>
    <dgm:cxn modelId="{B874E6F5-ADF6-4E0E-8761-EE277EF1ACC1}" type="presOf" srcId="{D0C030BB-DE21-4EE5-B4E1-FE9D799C1B9F}" destId="{6FF61660-484E-4445-967E-91FDB667E0F7}" srcOrd="0" destOrd="0" presId="urn:microsoft.com/office/officeart/2005/8/layout/list1"/>
    <dgm:cxn modelId="{15132AF3-B995-4B7B-86CE-D3662991C0A2}" type="presOf" srcId="{5A6F560D-02AC-4C5C-844C-EF93794AFC4F}" destId="{6EF1DD03-842A-4247-9E63-65EF583BD943}" srcOrd="1" destOrd="0" presId="urn:microsoft.com/office/officeart/2005/8/layout/list1"/>
    <dgm:cxn modelId="{DAC71C28-53E3-4AE2-8BF8-10BF82DC29B4}" type="presOf" srcId="{8A22DE3B-BA99-4B6F-AB19-AB936687E258}" destId="{ED6EB6D1-58B2-4430-A694-17CD47A67DF2}" srcOrd="0" destOrd="0" presId="urn:microsoft.com/office/officeart/2005/8/layout/list1"/>
    <dgm:cxn modelId="{B624DA8C-D3B9-4D79-90B1-C4EEB98D1FBA}" srcId="{5A6F560D-02AC-4C5C-844C-EF93794AFC4F}" destId="{8A22DE3B-BA99-4B6F-AB19-AB936687E258}" srcOrd="0" destOrd="0" parTransId="{FD45ECED-1EAB-44AB-8F51-17CC64556B5B}" sibTransId="{2F678398-3CDC-4607-9470-35FBFC1712EE}"/>
    <dgm:cxn modelId="{CC836380-48BD-45EB-9C7D-57B6948A450D}" type="presOf" srcId="{999C7B83-882E-460B-87C2-B9FD02DCD9C5}" destId="{6FF61660-484E-4445-967E-91FDB667E0F7}" srcOrd="0" destOrd="1" presId="urn:microsoft.com/office/officeart/2005/8/layout/list1"/>
    <dgm:cxn modelId="{18748A77-E9FF-4F4C-B23A-C54D0B97F624}" srcId="{6F3801B3-CE4A-4BCA-89D9-600B8700C693}" destId="{BDA9D5FF-D4BA-40D2-9E5F-081D923AF95D}" srcOrd="3" destOrd="0" parTransId="{EBFD242B-51CC-4467-8449-4A08AEC9AF05}" sibTransId="{FA576DEA-37B3-4C9E-AB14-C7C4820016A7}"/>
    <dgm:cxn modelId="{F1D40F6C-7128-4DC4-A633-20042E4792AF}" type="presOf" srcId="{BDA9D5FF-D4BA-40D2-9E5F-081D923AF95D}" destId="{53D2600F-CA4E-40D1-9AAB-C42CE170D982}" srcOrd="1" destOrd="0" presId="urn:microsoft.com/office/officeart/2005/8/layout/list1"/>
    <dgm:cxn modelId="{286FE595-9271-40F0-B126-FE93D199445A}" type="presOf" srcId="{02A3552C-0B6C-455C-9411-C0B969C2C285}" destId="{49AA9CB5-8850-4AA4-9F75-762101FF82C3}" srcOrd="1" destOrd="0" presId="urn:microsoft.com/office/officeart/2005/8/layout/list1"/>
    <dgm:cxn modelId="{C3061FD1-31A5-4ABB-8E16-A25BA2379403}" type="presOf" srcId="{02A3552C-0B6C-455C-9411-C0B969C2C285}" destId="{0A73CE28-E05C-4B57-84AD-EAACE4BD439D}" srcOrd="0" destOrd="0" presId="urn:microsoft.com/office/officeart/2005/8/layout/list1"/>
    <dgm:cxn modelId="{238C6D3A-0D6F-4681-BEED-FFED9D230530}" type="presOf" srcId="{5A6F560D-02AC-4C5C-844C-EF93794AFC4F}" destId="{B676825B-A2B8-4E4C-83E5-4E0A7B6B6C0E}" srcOrd="0" destOrd="0" presId="urn:microsoft.com/office/officeart/2005/8/layout/list1"/>
    <dgm:cxn modelId="{52902514-A2D2-4B3A-A547-37EA5DB354FB}" type="presOf" srcId="{6F3801B3-CE4A-4BCA-89D9-600B8700C693}" destId="{431EE6BB-DC29-451D-8624-1506A06DFF05}" srcOrd="0" destOrd="0" presId="urn:microsoft.com/office/officeart/2005/8/layout/list1"/>
    <dgm:cxn modelId="{0250A89C-43FE-490C-BBB7-44632E1484DB}" srcId="{6F3801B3-CE4A-4BCA-89D9-600B8700C693}" destId="{1AE939C2-874E-475D-A0B6-D31333491734}" srcOrd="2" destOrd="0" parTransId="{70D63CA9-B777-471E-ACF1-BD1B70678A80}" sibTransId="{70624A6D-8B28-461A-86DF-D446A355BEC1}"/>
    <dgm:cxn modelId="{D055790D-89FC-4C3E-9995-D1428D4E8173}" type="presOf" srcId="{BDA9D5FF-D4BA-40D2-9E5F-081D923AF95D}" destId="{218DE4C2-3426-4297-A12F-B30469D4D638}" srcOrd="0" destOrd="0" presId="urn:microsoft.com/office/officeart/2005/8/layout/list1"/>
    <dgm:cxn modelId="{29BE6D2A-269D-4645-B4B5-E3059C6EA0C4}" type="presOf" srcId="{1AE939C2-874E-475D-A0B6-D31333491734}" destId="{D3A7C6C7-6E80-44E2-881F-6579139D139F}" srcOrd="1" destOrd="0" presId="urn:microsoft.com/office/officeart/2005/8/layout/list1"/>
    <dgm:cxn modelId="{8EB8342D-CF58-4FE0-8131-04292663C29E}" type="presParOf" srcId="{431EE6BB-DC29-451D-8624-1506A06DFF05}" destId="{31B49DD7-11BA-400F-95F0-842629E57F70}" srcOrd="0" destOrd="0" presId="urn:microsoft.com/office/officeart/2005/8/layout/list1"/>
    <dgm:cxn modelId="{031CAC23-13B7-4718-841C-0B56DA110BAC}" type="presParOf" srcId="{31B49DD7-11BA-400F-95F0-842629E57F70}" destId="{0A73CE28-E05C-4B57-84AD-EAACE4BD439D}" srcOrd="0" destOrd="0" presId="urn:microsoft.com/office/officeart/2005/8/layout/list1"/>
    <dgm:cxn modelId="{54379FAB-A200-4983-8927-51605E965F26}" type="presParOf" srcId="{31B49DD7-11BA-400F-95F0-842629E57F70}" destId="{49AA9CB5-8850-4AA4-9F75-762101FF82C3}" srcOrd="1" destOrd="0" presId="urn:microsoft.com/office/officeart/2005/8/layout/list1"/>
    <dgm:cxn modelId="{F2980965-FF3E-4ABC-A05E-49346EFF5035}" type="presParOf" srcId="{431EE6BB-DC29-451D-8624-1506A06DFF05}" destId="{CD258648-21B6-42FF-95E6-5F6E7F121A1A}" srcOrd="1" destOrd="0" presId="urn:microsoft.com/office/officeart/2005/8/layout/list1"/>
    <dgm:cxn modelId="{D03E959F-9E0B-4BDD-BB33-AE50BA295B9B}" type="presParOf" srcId="{431EE6BB-DC29-451D-8624-1506A06DFF05}" destId="{6FF61660-484E-4445-967E-91FDB667E0F7}" srcOrd="2" destOrd="0" presId="urn:microsoft.com/office/officeart/2005/8/layout/list1"/>
    <dgm:cxn modelId="{EBDF3CB9-6D22-4120-9B25-7E117FD2C447}" type="presParOf" srcId="{431EE6BB-DC29-451D-8624-1506A06DFF05}" destId="{762732F3-DE76-4B43-B8D6-A1B8A4C00624}" srcOrd="3" destOrd="0" presId="urn:microsoft.com/office/officeart/2005/8/layout/list1"/>
    <dgm:cxn modelId="{67E17FBE-0516-4F20-8AE8-A7D67A50408E}" type="presParOf" srcId="{431EE6BB-DC29-451D-8624-1506A06DFF05}" destId="{4EEB0DA1-AAD9-4078-A3CA-DCD0215278EC}" srcOrd="4" destOrd="0" presId="urn:microsoft.com/office/officeart/2005/8/layout/list1"/>
    <dgm:cxn modelId="{FDC28EEB-026D-492A-A5E9-C99C2FE67F58}" type="presParOf" srcId="{4EEB0DA1-AAD9-4078-A3CA-DCD0215278EC}" destId="{B676825B-A2B8-4E4C-83E5-4E0A7B6B6C0E}" srcOrd="0" destOrd="0" presId="urn:microsoft.com/office/officeart/2005/8/layout/list1"/>
    <dgm:cxn modelId="{D3A7D2F5-19BF-4B46-A5C0-4072DEA8DE99}" type="presParOf" srcId="{4EEB0DA1-AAD9-4078-A3CA-DCD0215278EC}" destId="{6EF1DD03-842A-4247-9E63-65EF583BD943}" srcOrd="1" destOrd="0" presId="urn:microsoft.com/office/officeart/2005/8/layout/list1"/>
    <dgm:cxn modelId="{24374674-2744-49F9-8807-2140B3A4B8A6}" type="presParOf" srcId="{431EE6BB-DC29-451D-8624-1506A06DFF05}" destId="{8F6361A1-3D9F-4AF0-8ABD-BDD62FFF3BA9}" srcOrd="5" destOrd="0" presId="urn:microsoft.com/office/officeart/2005/8/layout/list1"/>
    <dgm:cxn modelId="{415BB75C-FA38-4FE1-BA8D-482BBB09D09A}" type="presParOf" srcId="{431EE6BB-DC29-451D-8624-1506A06DFF05}" destId="{ED6EB6D1-58B2-4430-A694-17CD47A67DF2}" srcOrd="6" destOrd="0" presId="urn:microsoft.com/office/officeart/2005/8/layout/list1"/>
    <dgm:cxn modelId="{90AD59CC-09CF-4318-8C5B-9812D2E8509F}" type="presParOf" srcId="{431EE6BB-DC29-451D-8624-1506A06DFF05}" destId="{49D4EC7E-D4D9-4D8B-A0B9-047E71A46C24}" srcOrd="7" destOrd="0" presId="urn:microsoft.com/office/officeart/2005/8/layout/list1"/>
    <dgm:cxn modelId="{5D0B50CB-DFC9-4909-989D-670EB1365E33}" type="presParOf" srcId="{431EE6BB-DC29-451D-8624-1506A06DFF05}" destId="{2BF94C5D-DB83-43AE-8A6E-C62D4C811EF3}" srcOrd="8" destOrd="0" presId="urn:microsoft.com/office/officeart/2005/8/layout/list1"/>
    <dgm:cxn modelId="{8076A33D-2433-49A6-AFAD-B3556794F762}" type="presParOf" srcId="{2BF94C5D-DB83-43AE-8A6E-C62D4C811EF3}" destId="{306A2029-FA06-47B3-A4B7-65A1A1DC1314}" srcOrd="0" destOrd="0" presId="urn:microsoft.com/office/officeart/2005/8/layout/list1"/>
    <dgm:cxn modelId="{DB711A33-9BB0-4895-BF3B-29A042A2C337}" type="presParOf" srcId="{2BF94C5D-DB83-43AE-8A6E-C62D4C811EF3}" destId="{D3A7C6C7-6E80-44E2-881F-6579139D139F}" srcOrd="1" destOrd="0" presId="urn:microsoft.com/office/officeart/2005/8/layout/list1"/>
    <dgm:cxn modelId="{63E65AB3-5689-48AC-BA57-E044FFD55AB6}" type="presParOf" srcId="{431EE6BB-DC29-451D-8624-1506A06DFF05}" destId="{488C556B-B6DD-404A-998C-42AB6F4BEBD8}" srcOrd="9" destOrd="0" presId="urn:microsoft.com/office/officeart/2005/8/layout/list1"/>
    <dgm:cxn modelId="{B49F4769-8BE7-4B2A-BA21-EE694C758A3B}" type="presParOf" srcId="{431EE6BB-DC29-451D-8624-1506A06DFF05}" destId="{971E6736-554E-490F-9117-8EA4CB9B4476}" srcOrd="10" destOrd="0" presId="urn:microsoft.com/office/officeart/2005/8/layout/list1"/>
    <dgm:cxn modelId="{B563DD07-768F-44CA-B889-4A5C416356D7}" type="presParOf" srcId="{431EE6BB-DC29-451D-8624-1506A06DFF05}" destId="{F0D6E91C-3A9D-46F2-B93D-DA01F1B8EBC2}" srcOrd="11" destOrd="0" presId="urn:microsoft.com/office/officeart/2005/8/layout/list1"/>
    <dgm:cxn modelId="{A91D5A2A-9B96-47AF-A29C-C7BF4A94A775}" type="presParOf" srcId="{431EE6BB-DC29-451D-8624-1506A06DFF05}" destId="{40CE564B-88E8-408F-9F04-8211981DBBEB}" srcOrd="12" destOrd="0" presId="urn:microsoft.com/office/officeart/2005/8/layout/list1"/>
    <dgm:cxn modelId="{7E7A21F1-3371-4DF7-8177-95222748CA95}" type="presParOf" srcId="{40CE564B-88E8-408F-9F04-8211981DBBEB}" destId="{218DE4C2-3426-4297-A12F-B30469D4D638}" srcOrd="0" destOrd="0" presId="urn:microsoft.com/office/officeart/2005/8/layout/list1"/>
    <dgm:cxn modelId="{B49FB892-77C3-42C5-B851-1995848C3609}" type="presParOf" srcId="{40CE564B-88E8-408F-9F04-8211981DBBEB}" destId="{53D2600F-CA4E-40D1-9AAB-C42CE170D982}" srcOrd="1" destOrd="0" presId="urn:microsoft.com/office/officeart/2005/8/layout/list1"/>
    <dgm:cxn modelId="{45412CC2-85A6-4639-9ECA-908547EE8782}" type="presParOf" srcId="{431EE6BB-DC29-451D-8624-1506A06DFF05}" destId="{9E54D422-955B-46CB-A663-51D6CA92C641}" srcOrd="13" destOrd="0" presId="urn:microsoft.com/office/officeart/2005/8/layout/list1"/>
    <dgm:cxn modelId="{B7AD846A-80B6-4BEA-AB73-582040B0B237}" type="presParOf" srcId="{431EE6BB-DC29-451D-8624-1506A06DFF05}" destId="{748D649F-8CD7-419A-AC23-D0B98B21E67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8BFBD4-FBD1-4C41-A3E8-8EB9D60C831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8507362-818C-4C65-B4E0-B03CE0845F70}">
      <dgm:prSet/>
      <dgm:spPr/>
      <dgm:t>
        <a:bodyPr/>
        <a:lstStyle/>
        <a:p>
          <a:r>
            <a:rPr lang="hr-HR"/>
            <a:t>Nuđenje realne nade</a:t>
          </a:r>
        </a:p>
      </dgm:t>
    </dgm:pt>
    <dgm:pt modelId="{A2F49D26-F86C-40A5-9422-728E6915815B}" type="parTrans" cxnId="{D4B94488-D8E3-4E2B-B22D-FC1EFCB6B2B1}">
      <dgm:prSet/>
      <dgm:spPr/>
      <dgm:t>
        <a:bodyPr/>
        <a:lstStyle/>
        <a:p>
          <a:endParaRPr lang="hr-HR"/>
        </a:p>
      </dgm:t>
    </dgm:pt>
    <dgm:pt modelId="{0A2CAA89-DECB-4F16-A34D-6B2190DA0EA7}" type="sibTrans" cxnId="{D4B94488-D8E3-4E2B-B22D-FC1EFCB6B2B1}">
      <dgm:prSet/>
      <dgm:spPr/>
      <dgm:t>
        <a:bodyPr/>
        <a:lstStyle/>
        <a:p>
          <a:endParaRPr lang="hr-HR"/>
        </a:p>
      </dgm:t>
    </dgm:pt>
    <dgm:pt modelId="{B3078684-6B3B-4DA2-9BB9-1478472026B1}">
      <dgm:prSet/>
      <dgm:spPr/>
      <dgm:t>
        <a:bodyPr/>
        <a:lstStyle/>
        <a:p>
          <a:r>
            <a:rPr lang="hr-HR"/>
            <a:t>Izravno izražavanje empatije i brižnosti</a:t>
          </a:r>
        </a:p>
      </dgm:t>
    </dgm:pt>
    <dgm:pt modelId="{DBB2DC59-52FA-4818-A478-BFAB60FF435E}" type="parTrans" cxnId="{8ED39BCD-2CAD-4AEA-A20A-6FFB20F14C7F}">
      <dgm:prSet/>
      <dgm:spPr/>
      <dgm:t>
        <a:bodyPr/>
        <a:lstStyle/>
        <a:p>
          <a:endParaRPr lang="hr-HR"/>
        </a:p>
      </dgm:t>
    </dgm:pt>
    <dgm:pt modelId="{2188CA74-123F-44F4-9C7E-EDE0B5F0CA9E}" type="sibTrans" cxnId="{8ED39BCD-2CAD-4AEA-A20A-6FFB20F14C7F}">
      <dgm:prSet/>
      <dgm:spPr/>
      <dgm:t>
        <a:bodyPr/>
        <a:lstStyle/>
        <a:p>
          <a:endParaRPr lang="hr-HR"/>
        </a:p>
      </dgm:t>
    </dgm:pt>
    <dgm:pt modelId="{47B9B1F4-1F6D-4FD1-A15A-72A7E8ADDD5B}">
      <dgm:prSet/>
      <dgm:spPr/>
      <dgm:t>
        <a:bodyPr/>
        <a:lstStyle/>
        <a:p>
          <a:r>
            <a:rPr lang="hr-HR" dirty="0"/>
            <a:t>Važno motriti pacijentove reakcije – neki mogu umanjivati riječi, sumnjati u to i sl. </a:t>
          </a:r>
        </a:p>
      </dgm:t>
    </dgm:pt>
    <dgm:pt modelId="{5A1873E1-247C-47E3-89F5-8FD56640665D}" type="parTrans" cxnId="{7DCFD834-9AE5-458A-9164-286DF997E36D}">
      <dgm:prSet/>
      <dgm:spPr/>
      <dgm:t>
        <a:bodyPr/>
        <a:lstStyle/>
        <a:p>
          <a:endParaRPr lang="hr-HR"/>
        </a:p>
      </dgm:t>
    </dgm:pt>
    <dgm:pt modelId="{E9ECB131-C1EB-449C-9DA8-CDE33938B440}" type="sibTrans" cxnId="{7DCFD834-9AE5-458A-9164-286DF997E36D}">
      <dgm:prSet/>
      <dgm:spPr/>
      <dgm:t>
        <a:bodyPr/>
        <a:lstStyle/>
        <a:p>
          <a:endParaRPr lang="hr-HR"/>
        </a:p>
      </dgm:t>
    </dgm:pt>
    <dgm:pt modelId="{6E913C4A-2B43-4E49-835A-351ECDC07770}">
      <dgm:prSet/>
      <dgm:spPr/>
      <dgm:t>
        <a:bodyPr/>
        <a:lstStyle/>
        <a:p>
          <a:r>
            <a:rPr lang="hr-HR"/>
            <a:t>Izražavanje žaljenja zbog terapijskih ograničenja</a:t>
          </a:r>
        </a:p>
      </dgm:t>
    </dgm:pt>
    <dgm:pt modelId="{8CB90D33-5153-407D-8B87-89416CAED23F}" type="parTrans" cxnId="{3AA1A1C2-B4ED-4EED-92A9-EB4E995471F6}">
      <dgm:prSet/>
      <dgm:spPr/>
      <dgm:t>
        <a:bodyPr/>
        <a:lstStyle/>
        <a:p>
          <a:endParaRPr lang="hr-HR"/>
        </a:p>
      </dgm:t>
    </dgm:pt>
    <dgm:pt modelId="{F6E16EF9-E822-4768-8CE9-E8F3F3CE8FE0}" type="sibTrans" cxnId="{3AA1A1C2-B4ED-4EED-92A9-EB4E995471F6}">
      <dgm:prSet/>
      <dgm:spPr/>
      <dgm:t>
        <a:bodyPr/>
        <a:lstStyle/>
        <a:p>
          <a:endParaRPr lang="hr-HR"/>
        </a:p>
      </dgm:t>
    </dgm:pt>
    <dgm:pt modelId="{240674BC-BC88-41ED-B972-9B9BC476475C}">
      <dgm:prSet/>
      <dgm:spPr/>
      <dgm:t>
        <a:bodyPr/>
        <a:lstStyle/>
        <a:p>
          <a:r>
            <a:rPr lang="hr-HR"/>
            <a:t>Pomaganje klijentu da uvidi terapeutov osjećaj povezanosti</a:t>
          </a:r>
        </a:p>
      </dgm:t>
    </dgm:pt>
    <dgm:pt modelId="{5F4FC09F-8B01-4602-A7B6-90DDC84EAB45}" type="parTrans" cxnId="{580EF84D-5902-406C-9E98-A41C31512E92}">
      <dgm:prSet/>
      <dgm:spPr/>
      <dgm:t>
        <a:bodyPr/>
        <a:lstStyle/>
        <a:p>
          <a:endParaRPr lang="hr-HR"/>
        </a:p>
      </dgm:t>
    </dgm:pt>
    <dgm:pt modelId="{7D277D92-185B-4D0D-978E-3E90A62A23FC}" type="sibTrans" cxnId="{580EF84D-5902-406C-9E98-A41C31512E92}">
      <dgm:prSet/>
      <dgm:spPr/>
      <dgm:t>
        <a:bodyPr/>
        <a:lstStyle/>
        <a:p>
          <a:endParaRPr lang="hr-HR"/>
        </a:p>
      </dgm:t>
    </dgm:pt>
    <dgm:pt modelId="{6CFE4475-AB54-4960-A61C-C8489F2DD9D9}">
      <dgm:prSet/>
      <dgm:spPr/>
      <dgm:t>
        <a:bodyPr/>
        <a:lstStyle/>
        <a:p>
          <a:r>
            <a:rPr lang="hr-HR"/>
            <a:t>Izravno ili neizravno izražavanje povezanosti – Razmišljao sam o vama ovaj tjedan…</a:t>
          </a:r>
        </a:p>
      </dgm:t>
    </dgm:pt>
    <dgm:pt modelId="{236401E8-0B8F-4484-B149-38E4A6018F20}" type="parTrans" cxnId="{900C6FD2-2617-48BB-AD8C-5BDA1F07BE02}">
      <dgm:prSet/>
      <dgm:spPr/>
      <dgm:t>
        <a:bodyPr/>
        <a:lstStyle/>
        <a:p>
          <a:endParaRPr lang="hr-HR"/>
        </a:p>
      </dgm:t>
    </dgm:pt>
    <dgm:pt modelId="{43961788-ABB3-4BAD-ADE4-AA39EBA4F2BE}" type="sibTrans" cxnId="{900C6FD2-2617-48BB-AD8C-5BDA1F07BE02}">
      <dgm:prSet/>
      <dgm:spPr/>
      <dgm:t>
        <a:bodyPr/>
        <a:lstStyle/>
        <a:p>
          <a:endParaRPr lang="hr-HR"/>
        </a:p>
      </dgm:t>
    </dgm:pt>
    <dgm:pt modelId="{038C0F3D-5A86-4F9A-9A3A-242B295BF8F3}" type="pres">
      <dgm:prSet presAssocID="{6C8BFBD4-FBD1-4C41-A3E8-8EB9D60C83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3BFF42-87F8-4832-B80E-BFB75E1858D8}" type="pres">
      <dgm:prSet presAssocID="{48507362-818C-4C65-B4E0-B03CE0845F70}" presName="parentLin" presStyleCnt="0"/>
      <dgm:spPr/>
    </dgm:pt>
    <dgm:pt modelId="{E7E3C0C3-1165-407D-BA7F-B35EDAC0A358}" type="pres">
      <dgm:prSet presAssocID="{48507362-818C-4C65-B4E0-B03CE0845F7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840E34E-DB6F-474D-AB33-4AB73ECC350A}" type="pres">
      <dgm:prSet presAssocID="{48507362-818C-4C65-B4E0-B03CE0845F7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6436F-5323-401E-A295-200C830ED998}" type="pres">
      <dgm:prSet presAssocID="{48507362-818C-4C65-B4E0-B03CE0845F70}" presName="negativeSpace" presStyleCnt="0"/>
      <dgm:spPr/>
    </dgm:pt>
    <dgm:pt modelId="{FCBE7823-2D82-4CAF-85BC-9F5362D26C96}" type="pres">
      <dgm:prSet presAssocID="{48507362-818C-4C65-B4E0-B03CE0845F70}" presName="childText" presStyleLbl="conFgAcc1" presStyleIdx="0" presStyleCnt="4">
        <dgm:presLayoutVars>
          <dgm:bulletEnabled val="1"/>
        </dgm:presLayoutVars>
      </dgm:prSet>
      <dgm:spPr/>
    </dgm:pt>
    <dgm:pt modelId="{B400242F-956E-4C70-973F-C71A51C6DCB8}" type="pres">
      <dgm:prSet presAssocID="{0A2CAA89-DECB-4F16-A34D-6B2190DA0EA7}" presName="spaceBetweenRectangles" presStyleCnt="0"/>
      <dgm:spPr/>
    </dgm:pt>
    <dgm:pt modelId="{D2B1E31C-0A73-46ED-819A-9BD8496F4997}" type="pres">
      <dgm:prSet presAssocID="{B3078684-6B3B-4DA2-9BB9-1478472026B1}" presName="parentLin" presStyleCnt="0"/>
      <dgm:spPr/>
    </dgm:pt>
    <dgm:pt modelId="{1622D8AE-1E77-4CDC-9BEA-D31B3A96538B}" type="pres">
      <dgm:prSet presAssocID="{B3078684-6B3B-4DA2-9BB9-1478472026B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E18E062-4FA4-4F96-99F1-30546788D94A}" type="pres">
      <dgm:prSet presAssocID="{B3078684-6B3B-4DA2-9BB9-1478472026B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E69E9-3228-49ED-88B3-057264C432D8}" type="pres">
      <dgm:prSet presAssocID="{B3078684-6B3B-4DA2-9BB9-1478472026B1}" presName="negativeSpace" presStyleCnt="0"/>
      <dgm:spPr/>
    </dgm:pt>
    <dgm:pt modelId="{409A244C-E972-4F8F-B641-9AAEC4D8B2F2}" type="pres">
      <dgm:prSet presAssocID="{B3078684-6B3B-4DA2-9BB9-1478472026B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1516B-808B-49AD-B7A2-03028A9AF3D6}" type="pres">
      <dgm:prSet presAssocID="{2188CA74-123F-44F4-9C7E-EDE0B5F0CA9E}" presName="spaceBetweenRectangles" presStyleCnt="0"/>
      <dgm:spPr/>
    </dgm:pt>
    <dgm:pt modelId="{D7CDC232-5749-42C6-8253-063F196E8480}" type="pres">
      <dgm:prSet presAssocID="{6E913C4A-2B43-4E49-835A-351ECDC07770}" presName="parentLin" presStyleCnt="0"/>
      <dgm:spPr/>
    </dgm:pt>
    <dgm:pt modelId="{F77F9390-6818-45B5-A184-B142448151DF}" type="pres">
      <dgm:prSet presAssocID="{6E913C4A-2B43-4E49-835A-351ECDC0777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F3132F2-2043-48CC-BFC2-CBCE445DC044}" type="pres">
      <dgm:prSet presAssocID="{6E913C4A-2B43-4E49-835A-351ECDC0777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98D2E-1CAB-43A2-8C9A-66C1FDD3EB46}" type="pres">
      <dgm:prSet presAssocID="{6E913C4A-2B43-4E49-835A-351ECDC07770}" presName="negativeSpace" presStyleCnt="0"/>
      <dgm:spPr/>
    </dgm:pt>
    <dgm:pt modelId="{AB6E07AF-7662-4AC2-9420-396896F9FE60}" type="pres">
      <dgm:prSet presAssocID="{6E913C4A-2B43-4E49-835A-351ECDC07770}" presName="childText" presStyleLbl="conFgAcc1" presStyleIdx="2" presStyleCnt="4">
        <dgm:presLayoutVars>
          <dgm:bulletEnabled val="1"/>
        </dgm:presLayoutVars>
      </dgm:prSet>
      <dgm:spPr/>
    </dgm:pt>
    <dgm:pt modelId="{7389418D-4DF6-4431-9743-56B943EE73E3}" type="pres">
      <dgm:prSet presAssocID="{F6E16EF9-E822-4768-8CE9-E8F3F3CE8FE0}" presName="spaceBetweenRectangles" presStyleCnt="0"/>
      <dgm:spPr/>
    </dgm:pt>
    <dgm:pt modelId="{E0F7D5C5-3CBA-45BA-9F1B-6A3C368BD87B}" type="pres">
      <dgm:prSet presAssocID="{240674BC-BC88-41ED-B972-9B9BC476475C}" presName="parentLin" presStyleCnt="0"/>
      <dgm:spPr/>
    </dgm:pt>
    <dgm:pt modelId="{AA30DE69-18CF-46B3-B598-B9610A709243}" type="pres">
      <dgm:prSet presAssocID="{240674BC-BC88-41ED-B972-9B9BC476475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18F40F0-E0E4-4EB1-9873-1EB2EE1A5C41}" type="pres">
      <dgm:prSet presAssocID="{240674BC-BC88-41ED-B972-9B9BC476475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76211-5B72-4AF1-9CE9-DCE7B06B8F3B}" type="pres">
      <dgm:prSet presAssocID="{240674BC-BC88-41ED-B972-9B9BC476475C}" presName="negativeSpace" presStyleCnt="0"/>
      <dgm:spPr/>
    </dgm:pt>
    <dgm:pt modelId="{FEB580C0-948A-4E14-937C-CA345F6D8BC8}" type="pres">
      <dgm:prSet presAssocID="{240674BC-BC88-41ED-B972-9B9BC476475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ED30BE-F543-4FED-91AD-63BE5DCDE289}" type="presOf" srcId="{6E913C4A-2B43-4E49-835A-351ECDC07770}" destId="{F77F9390-6818-45B5-A184-B142448151DF}" srcOrd="0" destOrd="0" presId="urn:microsoft.com/office/officeart/2005/8/layout/list1"/>
    <dgm:cxn modelId="{50963C4A-5F88-4AC9-A286-64E80F3F7F0E}" type="presOf" srcId="{240674BC-BC88-41ED-B972-9B9BC476475C}" destId="{AA30DE69-18CF-46B3-B598-B9610A709243}" srcOrd="0" destOrd="0" presId="urn:microsoft.com/office/officeart/2005/8/layout/list1"/>
    <dgm:cxn modelId="{900C6FD2-2617-48BB-AD8C-5BDA1F07BE02}" srcId="{240674BC-BC88-41ED-B972-9B9BC476475C}" destId="{6CFE4475-AB54-4960-A61C-C8489F2DD9D9}" srcOrd="0" destOrd="0" parTransId="{236401E8-0B8F-4484-B149-38E4A6018F20}" sibTransId="{43961788-ABB3-4BAD-ADE4-AA39EBA4F2BE}"/>
    <dgm:cxn modelId="{7DCFD834-9AE5-458A-9164-286DF997E36D}" srcId="{B3078684-6B3B-4DA2-9BB9-1478472026B1}" destId="{47B9B1F4-1F6D-4FD1-A15A-72A7E8ADDD5B}" srcOrd="0" destOrd="0" parTransId="{5A1873E1-247C-47E3-89F5-8FD56640665D}" sibTransId="{E9ECB131-C1EB-449C-9DA8-CDE33938B440}"/>
    <dgm:cxn modelId="{580EF84D-5902-406C-9E98-A41C31512E92}" srcId="{6C8BFBD4-FBD1-4C41-A3E8-8EB9D60C831D}" destId="{240674BC-BC88-41ED-B972-9B9BC476475C}" srcOrd="3" destOrd="0" parTransId="{5F4FC09F-8B01-4602-A7B6-90DDC84EAB45}" sibTransId="{7D277D92-185B-4D0D-978E-3E90A62A23FC}"/>
    <dgm:cxn modelId="{3AA1A1C2-B4ED-4EED-92A9-EB4E995471F6}" srcId="{6C8BFBD4-FBD1-4C41-A3E8-8EB9D60C831D}" destId="{6E913C4A-2B43-4E49-835A-351ECDC07770}" srcOrd="2" destOrd="0" parTransId="{8CB90D33-5153-407D-8B87-89416CAED23F}" sibTransId="{F6E16EF9-E822-4768-8CE9-E8F3F3CE8FE0}"/>
    <dgm:cxn modelId="{12B5FDC3-9594-4C4D-8232-D5654FA7BBA8}" type="presOf" srcId="{B3078684-6B3B-4DA2-9BB9-1478472026B1}" destId="{1622D8AE-1E77-4CDC-9BEA-D31B3A96538B}" srcOrd="0" destOrd="0" presId="urn:microsoft.com/office/officeart/2005/8/layout/list1"/>
    <dgm:cxn modelId="{F5B19897-8EF8-4539-BF10-EADAAF900F36}" type="presOf" srcId="{48507362-818C-4C65-B4E0-B03CE0845F70}" destId="{E7E3C0C3-1165-407D-BA7F-B35EDAC0A358}" srcOrd="0" destOrd="0" presId="urn:microsoft.com/office/officeart/2005/8/layout/list1"/>
    <dgm:cxn modelId="{CB054D8A-4208-49F4-B882-E6252AEADED1}" type="presOf" srcId="{6C8BFBD4-FBD1-4C41-A3E8-8EB9D60C831D}" destId="{038C0F3D-5A86-4F9A-9A3A-242B295BF8F3}" srcOrd="0" destOrd="0" presId="urn:microsoft.com/office/officeart/2005/8/layout/list1"/>
    <dgm:cxn modelId="{BE370019-0E61-4F2C-9100-270713A6DFA4}" type="presOf" srcId="{B3078684-6B3B-4DA2-9BB9-1478472026B1}" destId="{5E18E062-4FA4-4F96-99F1-30546788D94A}" srcOrd="1" destOrd="0" presId="urn:microsoft.com/office/officeart/2005/8/layout/list1"/>
    <dgm:cxn modelId="{7EF08AFD-414E-44D1-B98E-7BFD8B4E2748}" type="presOf" srcId="{47B9B1F4-1F6D-4FD1-A15A-72A7E8ADDD5B}" destId="{409A244C-E972-4F8F-B641-9AAEC4D8B2F2}" srcOrd="0" destOrd="0" presId="urn:microsoft.com/office/officeart/2005/8/layout/list1"/>
    <dgm:cxn modelId="{72814018-49F9-4FA7-8B53-DB4A6753B233}" type="presOf" srcId="{240674BC-BC88-41ED-B972-9B9BC476475C}" destId="{718F40F0-E0E4-4EB1-9873-1EB2EE1A5C41}" srcOrd="1" destOrd="0" presId="urn:microsoft.com/office/officeart/2005/8/layout/list1"/>
    <dgm:cxn modelId="{4003EA01-75FC-4EB2-BC20-080F48060D50}" type="presOf" srcId="{6E913C4A-2B43-4E49-835A-351ECDC07770}" destId="{DF3132F2-2043-48CC-BFC2-CBCE445DC044}" srcOrd="1" destOrd="0" presId="urn:microsoft.com/office/officeart/2005/8/layout/list1"/>
    <dgm:cxn modelId="{C970B224-7856-46A4-8097-30CA24F0D016}" type="presOf" srcId="{6CFE4475-AB54-4960-A61C-C8489F2DD9D9}" destId="{FEB580C0-948A-4E14-937C-CA345F6D8BC8}" srcOrd="0" destOrd="0" presId="urn:microsoft.com/office/officeart/2005/8/layout/list1"/>
    <dgm:cxn modelId="{5E6BBE2D-6826-4DE9-9167-8974239B6C78}" type="presOf" srcId="{48507362-818C-4C65-B4E0-B03CE0845F70}" destId="{E840E34E-DB6F-474D-AB33-4AB73ECC350A}" srcOrd="1" destOrd="0" presId="urn:microsoft.com/office/officeart/2005/8/layout/list1"/>
    <dgm:cxn modelId="{8ED39BCD-2CAD-4AEA-A20A-6FFB20F14C7F}" srcId="{6C8BFBD4-FBD1-4C41-A3E8-8EB9D60C831D}" destId="{B3078684-6B3B-4DA2-9BB9-1478472026B1}" srcOrd="1" destOrd="0" parTransId="{DBB2DC59-52FA-4818-A478-BFAB60FF435E}" sibTransId="{2188CA74-123F-44F4-9C7E-EDE0B5F0CA9E}"/>
    <dgm:cxn modelId="{D4B94488-D8E3-4E2B-B22D-FC1EFCB6B2B1}" srcId="{6C8BFBD4-FBD1-4C41-A3E8-8EB9D60C831D}" destId="{48507362-818C-4C65-B4E0-B03CE0845F70}" srcOrd="0" destOrd="0" parTransId="{A2F49D26-F86C-40A5-9422-728E6915815B}" sibTransId="{0A2CAA89-DECB-4F16-A34D-6B2190DA0EA7}"/>
    <dgm:cxn modelId="{DFCCA632-18CB-43A9-8046-278D7EB9B6BC}" type="presParOf" srcId="{038C0F3D-5A86-4F9A-9A3A-242B295BF8F3}" destId="{6E3BFF42-87F8-4832-B80E-BFB75E1858D8}" srcOrd="0" destOrd="0" presId="urn:microsoft.com/office/officeart/2005/8/layout/list1"/>
    <dgm:cxn modelId="{87D70673-13FE-4929-922F-31F4D8A5264E}" type="presParOf" srcId="{6E3BFF42-87F8-4832-B80E-BFB75E1858D8}" destId="{E7E3C0C3-1165-407D-BA7F-B35EDAC0A358}" srcOrd="0" destOrd="0" presId="urn:microsoft.com/office/officeart/2005/8/layout/list1"/>
    <dgm:cxn modelId="{A0F0E8EB-BEA0-4DBD-A672-35478698D5B7}" type="presParOf" srcId="{6E3BFF42-87F8-4832-B80E-BFB75E1858D8}" destId="{E840E34E-DB6F-474D-AB33-4AB73ECC350A}" srcOrd="1" destOrd="0" presId="urn:microsoft.com/office/officeart/2005/8/layout/list1"/>
    <dgm:cxn modelId="{84C14DC0-A2AE-4E5C-96EF-072274193314}" type="presParOf" srcId="{038C0F3D-5A86-4F9A-9A3A-242B295BF8F3}" destId="{8786436F-5323-401E-A295-200C830ED998}" srcOrd="1" destOrd="0" presId="urn:microsoft.com/office/officeart/2005/8/layout/list1"/>
    <dgm:cxn modelId="{6A796F9E-E10A-4BEF-B2E1-7D442D99F7F1}" type="presParOf" srcId="{038C0F3D-5A86-4F9A-9A3A-242B295BF8F3}" destId="{FCBE7823-2D82-4CAF-85BC-9F5362D26C96}" srcOrd="2" destOrd="0" presId="urn:microsoft.com/office/officeart/2005/8/layout/list1"/>
    <dgm:cxn modelId="{6E92CB32-43BF-46DE-B3DC-3559915465BD}" type="presParOf" srcId="{038C0F3D-5A86-4F9A-9A3A-242B295BF8F3}" destId="{B400242F-956E-4C70-973F-C71A51C6DCB8}" srcOrd="3" destOrd="0" presId="urn:microsoft.com/office/officeart/2005/8/layout/list1"/>
    <dgm:cxn modelId="{215E2240-B89E-434C-B0D9-8BE6028BEDA9}" type="presParOf" srcId="{038C0F3D-5A86-4F9A-9A3A-242B295BF8F3}" destId="{D2B1E31C-0A73-46ED-819A-9BD8496F4997}" srcOrd="4" destOrd="0" presId="urn:microsoft.com/office/officeart/2005/8/layout/list1"/>
    <dgm:cxn modelId="{D3FA5CB1-27F9-4397-87F2-E3D1E56C02F0}" type="presParOf" srcId="{D2B1E31C-0A73-46ED-819A-9BD8496F4997}" destId="{1622D8AE-1E77-4CDC-9BEA-D31B3A96538B}" srcOrd="0" destOrd="0" presId="urn:microsoft.com/office/officeart/2005/8/layout/list1"/>
    <dgm:cxn modelId="{C0F55D77-96F5-4806-B0F4-151CE167264E}" type="presParOf" srcId="{D2B1E31C-0A73-46ED-819A-9BD8496F4997}" destId="{5E18E062-4FA4-4F96-99F1-30546788D94A}" srcOrd="1" destOrd="0" presId="urn:microsoft.com/office/officeart/2005/8/layout/list1"/>
    <dgm:cxn modelId="{75B5EE07-7DD8-4DD8-8263-E305D2B74932}" type="presParOf" srcId="{038C0F3D-5A86-4F9A-9A3A-242B295BF8F3}" destId="{E53E69E9-3228-49ED-88B3-057264C432D8}" srcOrd="5" destOrd="0" presId="urn:microsoft.com/office/officeart/2005/8/layout/list1"/>
    <dgm:cxn modelId="{5EF6FCB8-B923-4536-9ADD-7775F9B9C04B}" type="presParOf" srcId="{038C0F3D-5A86-4F9A-9A3A-242B295BF8F3}" destId="{409A244C-E972-4F8F-B641-9AAEC4D8B2F2}" srcOrd="6" destOrd="0" presId="urn:microsoft.com/office/officeart/2005/8/layout/list1"/>
    <dgm:cxn modelId="{66ACB52D-0275-41AB-B57A-A9A514E5523D}" type="presParOf" srcId="{038C0F3D-5A86-4F9A-9A3A-242B295BF8F3}" destId="{61D1516B-808B-49AD-B7A2-03028A9AF3D6}" srcOrd="7" destOrd="0" presId="urn:microsoft.com/office/officeart/2005/8/layout/list1"/>
    <dgm:cxn modelId="{91BCD3DE-188A-413E-9377-B1A8F4DCA53D}" type="presParOf" srcId="{038C0F3D-5A86-4F9A-9A3A-242B295BF8F3}" destId="{D7CDC232-5749-42C6-8253-063F196E8480}" srcOrd="8" destOrd="0" presId="urn:microsoft.com/office/officeart/2005/8/layout/list1"/>
    <dgm:cxn modelId="{65775A59-C2B6-462D-B9DB-1DB7E40A901E}" type="presParOf" srcId="{D7CDC232-5749-42C6-8253-063F196E8480}" destId="{F77F9390-6818-45B5-A184-B142448151DF}" srcOrd="0" destOrd="0" presId="urn:microsoft.com/office/officeart/2005/8/layout/list1"/>
    <dgm:cxn modelId="{A169163A-91A8-4CDB-A9F7-D04763CC5D14}" type="presParOf" srcId="{D7CDC232-5749-42C6-8253-063F196E8480}" destId="{DF3132F2-2043-48CC-BFC2-CBCE445DC044}" srcOrd="1" destOrd="0" presId="urn:microsoft.com/office/officeart/2005/8/layout/list1"/>
    <dgm:cxn modelId="{2827F17D-29C7-4C18-8674-30E27B386E26}" type="presParOf" srcId="{038C0F3D-5A86-4F9A-9A3A-242B295BF8F3}" destId="{60D98D2E-1CAB-43A2-8C9A-66C1FDD3EB46}" srcOrd="9" destOrd="0" presId="urn:microsoft.com/office/officeart/2005/8/layout/list1"/>
    <dgm:cxn modelId="{6829449F-2049-4DB0-995D-303017A4DC4B}" type="presParOf" srcId="{038C0F3D-5A86-4F9A-9A3A-242B295BF8F3}" destId="{AB6E07AF-7662-4AC2-9420-396896F9FE60}" srcOrd="10" destOrd="0" presId="urn:microsoft.com/office/officeart/2005/8/layout/list1"/>
    <dgm:cxn modelId="{61438077-49CF-41E7-A2B4-B146DB379CF1}" type="presParOf" srcId="{038C0F3D-5A86-4F9A-9A3A-242B295BF8F3}" destId="{7389418D-4DF6-4431-9743-56B943EE73E3}" srcOrd="11" destOrd="0" presId="urn:microsoft.com/office/officeart/2005/8/layout/list1"/>
    <dgm:cxn modelId="{7C74C624-E29A-40DF-89CA-49A1560AD1CD}" type="presParOf" srcId="{038C0F3D-5A86-4F9A-9A3A-242B295BF8F3}" destId="{E0F7D5C5-3CBA-45BA-9F1B-6A3C368BD87B}" srcOrd="12" destOrd="0" presId="urn:microsoft.com/office/officeart/2005/8/layout/list1"/>
    <dgm:cxn modelId="{49C46AAD-C4B2-46A0-B422-A5D713E3DF4E}" type="presParOf" srcId="{E0F7D5C5-3CBA-45BA-9F1B-6A3C368BD87B}" destId="{AA30DE69-18CF-46B3-B598-B9610A709243}" srcOrd="0" destOrd="0" presId="urn:microsoft.com/office/officeart/2005/8/layout/list1"/>
    <dgm:cxn modelId="{95606226-38D9-4113-A650-E4183FC7404B}" type="presParOf" srcId="{E0F7D5C5-3CBA-45BA-9F1B-6A3C368BD87B}" destId="{718F40F0-E0E4-4EB1-9873-1EB2EE1A5C41}" srcOrd="1" destOrd="0" presId="urn:microsoft.com/office/officeart/2005/8/layout/list1"/>
    <dgm:cxn modelId="{8818D21B-6693-48BF-8E1B-B749E9806B8A}" type="presParOf" srcId="{038C0F3D-5A86-4F9A-9A3A-242B295BF8F3}" destId="{28876211-5B72-4AF1-9CE9-DCE7B06B8F3B}" srcOrd="13" destOrd="0" presId="urn:microsoft.com/office/officeart/2005/8/layout/list1"/>
    <dgm:cxn modelId="{C4707DBD-F337-4778-8A10-371EEACBF7B2}" type="presParOf" srcId="{038C0F3D-5A86-4F9A-9A3A-242B295BF8F3}" destId="{FEB580C0-948A-4E14-937C-CA345F6D8BC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9B279-0703-4467-811E-9273F8A18225}">
      <dsp:nvSpPr>
        <dsp:cNvPr id="0" name=""/>
        <dsp:cNvSpPr/>
      </dsp:nvSpPr>
      <dsp:spPr>
        <a:xfrm>
          <a:off x="7163" y="0"/>
          <a:ext cx="9960027" cy="1159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800" kern="1200" dirty="0"/>
            <a:t>Teškoće u uspostavljanju dobre terapijske suradnje</a:t>
          </a:r>
        </a:p>
      </dsp:txBody>
      <dsp:txXfrm>
        <a:off x="41109" y="33946"/>
        <a:ext cx="9892135" cy="1091110"/>
      </dsp:txXfrm>
    </dsp:sp>
    <dsp:sp modelId="{3335769F-3235-4A7B-8D85-A9267B427D84}">
      <dsp:nvSpPr>
        <dsp:cNvPr id="0" name=""/>
        <dsp:cNvSpPr/>
      </dsp:nvSpPr>
      <dsp:spPr>
        <a:xfrm>
          <a:off x="3581" y="1288395"/>
          <a:ext cx="3143947" cy="11590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Praktične prirode (terapeut prečesto ili pregrubo prekida)</a:t>
          </a:r>
        </a:p>
      </dsp:txBody>
      <dsp:txXfrm>
        <a:off x="37527" y="1322341"/>
        <a:ext cx="3076055" cy="1091110"/>
      </dsp:txXfrm>
    </dsp:sp>
    <dsp:sp modelId="{615EE782-94EF-426A-9B15-EFBB1229B042}">
      <dsp:nvSpPr>
        <dsp:cNvPr id="0" name=""/>
        <dsp:cNvSpPr/>
      </dsp:nvSpPr>
      <dsp:spPr>
        <a:xfrm>
          <a:off x="3411621" y="1288395"/>
          <a:ext cx="3143947" cy="11590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Psihološke prirode (ometajuća vjerovanja klijenta)</a:t>
          </a:r>
        </a:p>
      </dsp:txBody>
      <dsp:txXfrm>
        <a:off x="3445567" y="1322341"/>
        <a:ext cx="3076055" cy="1091110"/>
      </dsp:txXfrm>
    </dsp:sp>
    <dsp:sp modelId="{B32CB2BD-1EF6-4DBE-8660-D764B9A3366E}">
      <dsp:nvSpPr>
        <dsp:cNvPr id="0" name=""/>
        <dsp:cNvSpPr/>
      </dsp:nvSpPr>
      <dsp:spPr>
        <a:xfrm>
          <a:off x="3411621" y="2576173"/>
          <a:ext cx="3143947" cy="1159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Npr. „Ako mi se terapeut ne daje 100%, nije ga briga za mene)</a:t>
          </a:r>
        </a:p>
      </dsp:txBody>
      <dsp:txXfrm>
        <a:off x="3445567" y="2610119"/>
        <a:ext cx="3076055" cy="1091110"/>
      </dsp:txXfrm>
    </dsp:sp>
    <dsp:sp modelId="{50B6521A-F59C-44C6-AB28-A793EE8B9796}">
      <dsp:nvSpPr>
        <dsp:cNvPr id="0" name=""/>
        <dsp:cNvSpPr/>
      </dsp:nvSpPr>
      <dsp:spPr>
        <a:xfrm>
          <a:off x="6819661" y="1288395"/>
          <a:ext cx="3143947" cy="11590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Klijenti s negativnim stavovima prema drugima, tretmanu i terapeutu</a:t>
          </a:r>
        </a:p>
      </dsp:txBody>
      <dsp:txXfrm>
        <a:off x="6853607" y="1322341"/>
        <a:ext cx="3076055" cy="1091110"/>
      </dsp:txXfrm>
    </dsp:sp>
    <dsp:sp modelId="{615ADDA8-5F53-4793-A221-E8ACA9E57FB5}">
      <dsp:nvSpPr>
        <dsp:cNvPr id="0" name=""/>
        <dsp:cNvSpPr/>
      </dsp:nvSpPr>
      <dsp:spPr>
        <a:xfrm>
          <a:off x="6819661" y="2576173"/>
          <a:ext cx="3143947" cy="1159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Vjerovanje kako ih terapeut želi povrijediti, odbaciti, manipulirati, negativno ih vrednovati i sl. </a:t>
          </a:r>
        </a:p>
      </dsp:txBody>
      <dsp:txXfrm>
        <a:off x="6853607" y="2610119"/>
        <a:ext cx="3076055" cy="1091110"/>
      </dsp:txXfrm>
    </dsp:sp>
    <dsp:sp modelId="{CA4F29F3-A335-4625-93C1-99297FEC7C76}">
      <dsp:nvSpPr>
        <dsp:cNvPr id="0" name=""/>
        <dsp:cNvSpPr/>
      </dsp:nvSpPr>
      <dsp:spPr>
        <a:xfrm>
          <a:off x="6819661" y="3863951"/>
          <a:ext cx="3143947" cy="11590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Treba više vremena za izgradnju povjerenja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(anksioznost, izbjegavanje…)</a:t>
          </a:r>
        </a:p>
      </dsp:txBody>
      <dsp:txXfrm>
        <a:off x="6853607" y="3897897"/>
        <a:ext cx="3076055" cy="1091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A3BB2-C9E0-44A6-AE18-0A99446CA0FC}">
      <dsp:nvSpPr>
        <dsp:cNvPr id="0" name=""/>
        <dsp:cNvSpPr/>
      </dsp:nvSpPr>
      <dsp:spPr>
        <a:xfrm>
          <a:off x="0" y="344425"/>
          <a:ext cx="10297390" cy="173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192" tIns="416560" rIns="79919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/>
            <a:t>Zajedničko donošenje odluka o problemima, ciljevima, učestalosti dolazaka i sl.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/>
            <a:t>Problem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err="1"/>
            <a:t>Preizravni</a:t>
          </a:r>
          <a:r>
            <a:rPr lang="hr-HR" sz="2000" kern="1200" dirty="0"/>
            <a:t>, zapovjednički ili </a:t>
          </a:r>
          <a:r>
            <a:rPr lang="hr-HR" sz="2000" kern="1200" dirty="0" err="1"/>
            <a:t>suprotstavljački</a:t>
          </a:r>
          <a:r>
            <a:rPr lang="hr-HR" sz="2000" kern="1200" dirty="0"/>
            <a:t> nastrojeni terapeuti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err="1"/>
            <a:t>Klijentove</a:t>
          </a:r>
          <a:r>
            <a:rPr lang="hr-HR" sz="2000" kern="1200" dirty="0"/>
            <a:t> pogrešne percepcije </a:t>
          </a:r>
        </a:p>
      </dsp:txBody>
      <dsp:txXfrm>
        <a:off x="0" y="344425"/>
        <a:ext cx="10297390" cy="1732500"/>
      </dsp:txXfrm>
    </dsp:sp>
    <dsp:sp modelId="{9AB28ACC-4574-4873-9B2E-69768C7053C1}">
      <dsp:nvSpPr>
        <dsp:cNvPr id="0" name=""/>
        <dsp:cNvSpPr/>
      </dsp:nvSpPr>
      <dsp:spPr>
        <a:xfrm>
          <a:off x="514869" y="49225"/>
          <a:ext cx="720817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452" tIns="0" rIns="27245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Aktivna suradnja s klijentom</a:t>
          </a:r>
        </a:p>
      </dsp:txBody>
      <dsp:txXfrm>
        <a:off x="543690" y="78046"/>
        <a:ext cx="7150531" cy="532758"/>
      </dsp:txXfrm>
    </dsp:sp>
    <dsp:sp modelId="{BFD6B3CC-BBD3-480C-B549-9D2438642B2C}">
      <dsp:nvSpPr>
        <dsp:cNvPr id="0" name=""/>
        <dsp:cNvSpPr/>
      </dsp:nvSpPr>
      <dsp:spPr>
        <a:xfrm>
          <a:off x="0" y="2480125"/>
          <a:ext cx="10297390" cy="22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7595342"/>
              <a:satOff val="-40088"/>
              <a:lumOff val="160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192" tIns="416560" rIns="79919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/>
            <a:t>Prilagodba stupnja pokazivanja empatije i brige, paziti na ton, izraze lica, govor tijela klijenta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/>
            <a:t>Većina pozitivno reagira, ali neki isto vide kao manjak razumijevanja od strane terapeuta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/>
            <a:t>Npr. Jenny je ponekad plakala tijekom tretmana; izravnu empatiju je shvaćala kao potvrdu njene bespomoćnosti</a:t>
          </a:r>
        </a:p>
      </dsp:txBody>
      <dsp:txXfrm>
        <a:off x="0" y="2480125"/>
        <a:ext cx="10297390" cy="2205000"/>
      </dsp:txXfrm>
    </dsp:sp>
    <dsp:sp modelId="{A4D5939E-549A-4053-987D-92F04658AA27}">
      <dsp:nvSpPr>
        <dsp:cNvPr id="0" name=""/>
        <dsp:cNvSpPr/>
      </dsp:nvSpPr>
      <dsp:spPr>
        <a:xfrm>
          <a:off x="514869" y="2184925"/>
          <a:ext cx="7208173" cy="590400"/>
        </a:xfrm>
        <a:prstGeom prst="roundRect">
          <a:avLst/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452" tIns="0" rIns="27245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Empatija, briga, razumijevanje, optimizam, iskrenost, kompetentnost</a:t>
          </a:r>
        </a:p>
      </dsp:txBody>
      <dsp:txXfrm>
        <a:off x="543690" y="2213746"/>
        <a:ext cx="7150531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BE5FC-CB0D-4E17-AE90-061B1E4405B7}">
      <dsp:nvSpPr>
        <dsp:cNvPr id="0" name=""/>
        <dsp:cNvSpPr/>
      </dsp:nvSpPr>
      <dsp:spPr>
        <a:xfrm>
          <a:off x="0" y="391654"/>
          <a:ext cx="10806546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708" tIns="374904" rIns="8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/>
            <a:t>Klijenti koji pružaju otpor vjerojatnije neće prihvatiti </a:t>
          </a:r>
          <a:r>
            <a:rPr lang="hr-HR" sz="1800" kern="1200" dirty="0" err="1"/>
            <a:t>terapeutov</a:t>
          </a:r>
          <a:r>
            <a:rPr lang="hr-HR" sz="1800" kern="1200" dirty="0"/>
            <a:t> osobni stil rada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/>
            <a:t>Prepoznati zadovoljstvo/nezadovoljstvo kod klijenta i mijenjati osobni stil po potrebi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/>
            <a:t>Npr. Klijent s </a:t>
          </a:r>
          <a:r>
            <a:rPr lang="hr-HR" sz="1800" kern="1200" dirty="0" err="1"/>
            <a:t>narcističkim</a:t>
          </a:r>
          <a:r>
            <a:rPr lang="hr-HR" sz="1800" kern="1200" dirty="0"/>
            <a:t> poremećajem bolje prihvaća terapeuta koji je pun poštovanja; s ovisnim poremećajem terapeuta koji preuzima odgovornost…</a:t>
          </a:r>
        </a:p>
      </dsp:txBody>
      <dsp:txXfrm>
        <a:off x="0" y="391654"/>
        <a:ext cx="10806546" cy="1530900"/>
      </dsp:txXfrm>
    </dsp:sp>
    <dsp:sp modelId="{65B1CF99-1DA2-44A4-BB35-861FD17CF80D}">
      <dsp:nvSpPr>
        <dsp:cNvPr id="0" name=""/>
        <dsp:cNvSpPr/>
      </dsp:nvSpPr>
      <dsp:spPr>
        <a:xfrm>
          <a:off x="540327" y="125974"/>
          <a:ext cx="7564582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923" tIns="0" rIns="28592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Prilagodba terapijskog stila</a:t>
          </a:r>
        </a:p>
      </dsp:txBody>
      <dsp:txXfrm>
        <a:off x="566266" y="151913"/>
        <a:ext cx="7512704" cy="479482"/>
      </dsp:txXfrm>
    </dsp:sp>
    <dsp:sp modelId="{0EF59683-227A-4A2A-BB43-039905A505C9}">
      <dsp:nvSpPr>
        <dsp:cNvPr id="0" name=""/>
        <dsp:cNvSpPr/>
      </dsp:nvSpPr>
      <dsp:spPr>
        <a:xfrm>
          <a:off x="0" y="2285435"/>
          <a:ext cx="10806546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8797671"/>
              <a:satOff val="-20044"/>
              <a:lumOff val="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708" tIns="374904" rIns="8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/>
            <a:t>Poboljšanje raspoloženja tijekom seanse i tijekom tjedna pospješuje terapiju i jača suradnju</a:t>
          </a:r>
        </a:p>
      </dsp:txBody>
      <dsp:txXfrm>
        <a:off x="0" y="2285435"/>
        <a:ext cx="10806546" cy="737100"/>
      </dsp:txXfrm>
    </dsp:sp>
    <dsp:sp modelId="{D0B52D6C-2220-43DD-A6AE-FE539B166064}">
      <dsp:nvSpPr>
        <dsp:cNvPr id="0" name=""/>
        <dsp:cNvSpPr/>
      </dsp:nvSpPr>
      <dsp:spPr>
        <a:xfrm>
          <a:off x="540327" y="2019755"/>
          <a:ext cx="7564582" cy="531360"/>
        </a:xfrm>
        <a:prstGeom prst="roundRect">
          <a:avLst/>
        </a:prstGeom>
        <a:solidFill>
          <a:schemeClr val="accent3">
            <a:hueOff val="8797671"/>
            <a:satOff val="-20044"/>
            <a:lumOff val="804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923" tIns="0" rIns="28592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Ublažavanje neugode</a:t>
          </a:r>
        </a:p>
      </dsp:txBody>
      <dsp:txXfrm>
        <a:off x="566266" y="2045694"/>
        <a:ext cx="7512704" cy="479482"/>
      </dsp:txXfrm>
    </dsp:sp>
    <dsp:sp modelId="{0D9DB627-6894-476E-BBD0-70FEE3C5BAE6}">
      <dsp:nvSpPr>
        <dsp:cNvPr id="0" name=""/>
        <dsp:cNvSpPr/>
      </dsp:nvSpPr>
      <dsp:spPr>
        <a:xfrm>
          <a:off x="0" y="3385415"/>
          <a:ext cx="10806546" cy="1871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7595342"/>
              <a:satOff val="-40088"/>
              <a:lumOff val="160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708" tIns="374904" rIns="8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/>
            <a:t>Spremnost terapeuta na kritiku i promjenu tretmana poboljšava suradnju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/>
            <a:t>Klijenti se mogu osjećati poštovano ako terapeuta zanima njihovo mišljenje o seansi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/>
            <a:t>Terapeut dobiva vrijedne informacije za daljnji rad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/>
            <a:t>Što mislite o današnjoj seansi?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/>
            <a:t>Ima li nešto što biste drugačije napravili sljedeći put?  </a:t>
          </a:r>
        </a:p>
      </dsp:txBody>
      <dsp:txXfrm>
        <a:off x="0" y="3385415"/>
        <a:ext cx="10806546" cy="1871100"/>
      </dsp:txXfrm>
    </dsp:sp>
    <dsp:sp modelId="{BE5E815D-5FCA-4E5C-BC91-E9153785EBF3}">
      <dsp:nvSpPr>
        <dsp:cNvPr id="0" name=""/>
        <dsp:cNvSpPr/>
      </dsp:nvSpPr>
      <dsp:spPr>
        <a:xfrm>
          <a:off x="540327" y="3119735"/>
          <a:ext cx="7564582" cy="531360"/>
        </a:xfrm>
        <a:prstGeom prst="roundRect">
          <a:avLst/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923" tIns="0" rIns="28592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Povratna informacija</a:t>
          </a:r>
        </a:p>
      </dsp:txBody>
      <dsp:txXfrm>
        <a:off x="566266" y="3145674"/>
        <a:ext cx="7512704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21EFB-5209-4B23-9842-23F1F60B8F09}">
      <dsp:nvSpPr>
        <dsp:cNvPr id="0" name=""/>
        <dsp:cNvSpPr/>
      </dsp:nvSpPr>
      <dsp:spPr>
        <a:xfrm>
          <a:off x="0" y="458787"/>
          <a:ext cx="2400300" cy="24003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Bolje kada je terapeut topao i zainteresiran</a:t>
          </a:r>
        </a:p>
      </dsp:txBody>
      <dsp:txXfrm>
        <a:off x="351516" y="810303"/>
        <a:ext cx="1697268" cy="1697268"/>
      </dsp:txXfrm>
    </dsp:sp>
    <dsp:sp modelId="{641BD4FF-18AC-47FA-A1D0-24A66A7EB0C7}">
      <dsp:nvSpPr>
        <dsp:cNvPr id="0" name=""/>
        <dsp:cNvSpPr/>
      </dsp:nvSpPr>
      <dsp:spPr>
        <a:xfrm>
          <a:off x="2400300" y="458787"/>
          <a:ext cx="2400300" cy="24003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Manje usamljeno kada se terapija opiše kao timski rad </a:t>
          </a:r>
        </a:p>
      </dsp:txBody>
      <dsp:txXfrm>
        <a:off x="2751816" y="810303"/>
        <a:ext cx="1697268" cy="1697268"/>
      </dsp:txXfrm>
    </dsp:sp>
    <dsp:sp modelId="{063370BA-8B16-407C-A1F4-EA372B12E80F}">
      <dsp:nvSpPr>
        <dsp:cNvPr id="0" name=""/>
        <dsp:cNvSpPr/>
      </dsp:nvSpPr>
      <dsp:spPr>
        <a:xfrm>
          <a:off x="4800600" y="458787"/>
          <a:ext cx="2400300" cy="24003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Optimističnije kada terapeut iznese da se nada da će tretman pomoći</a:t>
          </a:r>
        </a:p>
      </dsp:txBody>
      <dsp:txXfrm>
        <a:off x="5152116" y="810303"/>
        <a:ext cx="1697268" cy="1697268"/>
      </dsp:txXfrm>
    </dsp:sp>
    <dsp:sp modelId="{C3EEACC7-7433-41D7-9B35-E332CF24E133}">
      <dsp:nvSpPr>
        <dsp:cNvPr id="0" name=""/>
        <dsp:cNvSpPr/>
      </dsp:nvSpPr>
      <dsp:spPr>
        <a:xfrm>
          <a:off x="7200899" y="458787"/>
          <a:ext cx="2400300" cy="24003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err="1"/>
            <a:t>Samoefikasnije</a:t>
          </a:r>
          <a:r>
            <a:rPr lang="hr-HR" sz="2100" kern="1200" dirty="0"/>
            <a:t> kada shvate koliko su zaslužni za rješavanje problema</a:t>
          </a:r>
        </a:p>
      </dsp:txBody>
      <dsp:txXfrm>
        <a:off x="7552415" y="810303"/>
        <a:ext cx="1697268" cy="1697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10848-5775-4036-987D-12655CAD39DE}">
      <dsp:nvSpPr>
        <dsp:cNvPr id="0" name=""/>
        <dsp:cNvSpPr/>
      </dsp:nvSpPr>
      <dsp:spPr>
        <a:xfrm>
          <a:off x="0" y="321526"/>
          <a:ext cx="10566195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054" tIns="395732" rIns="82005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/>
            <a:t>Nakon uviđanja pogreške – isprika – model pacijentima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/>
            <a:t>Nenapadno ispravljanje pogreške jača povjerenje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/>
            <a:t>Npr. Klijent nije rješavao domaće zadaće jer su mu bile preteške i radi toga je bio anksiozan; nakon isprike terapeuta anksioznost se smanjila, a povjerenje povećalo </a:t>
          </a:r>
        </a:p>
      </dsp:txBody>
      <dsp:txXfrm>
        <a:off x="0" y="321526"/>
        <a:ext cx="10566195" cy="1615950"/>
      </dsp:txXfrm>
    </dsp:sp>
    <dsp:sp modelId="{889FCB3A-FAB1-4C50-A390-A6D052952191}">
      <dsp:nvSpPr>
        <dsp:cNvPr id="0" name=""/>
        <dsp:cNvSpPr/>
      </dsp:nvSpPr>
      <dsp:spPr>
        <a:xfrm>
          <a:off x="528309" y="41086"/>
          <a:ext cx="7396336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564" tIns="0" rIns="27956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i="0" kern="1200" dirty="0"/>
            <a:t>Pogreška terapeuta </a:t>
          </a:r>
        </a:p>
      </dsp:txBody>
      <dsp:txXfrm>
        <a:off x="555689" y="68466"/>
        <a:ext cx="7341576" cy="506120"/>
      </dsp:txXfrm>
    </dsp:sp>
    <dsp:sp modelId="{75C63A11-A4DE-4874-8DFC-5A0755CE5ECA}">
      <dsp:nvSpPr>
        <dsp:cNvPr id="0" name=""/>
        <dsp:cNvSpPr/>
      </dsp:nvSpPr>
      <dsp:spPr>
        <a:xfrm>
          <a:off x="0" y="2320516"/>
          <a:ext cx="10566195" cy="131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3039673"/>
              <a:satOff val="3213"/>
              <a:lumOff val="-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054" tIns="395732" rIns="82005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/>
            <a:t>Terapeuti trebaju odrediti ometajuća vjerovanja i planirati strategiju – izravno traženje i testiranje vjerovanja ili prikriveno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/>
            <a:t>Provjeriti jesu li usmjerena samo na terapijski odnos ili i šire</a:t>
          </a:r>
        </a:p>
      </dsp:txBody>
      <dsp:txXfrm>
        <a:off x="0" y="2320516"/>
        <a:ext cx="10566195" cy="1316700"/>
      </dsp:txXfrm>
    </dsp:sp>
    <dsp:sp modelId="{106EA0F2-E0FA-4A15-A2C5-3B81E72E495A}">
      <dsp:nvSpPr>
        <dsp:cNvPr id="0" name=""/>
        <dsp:cNvSpPr/>
      </dsp:nvSpPr>
      <dsp:spPr>
        <a:xfrm>
          <a:off x="528309" y="2040076"/>
          <a:ext cx="7396336" cy="560880"/>
        </a:xfrm>
        <a:prstGeom prst="roundRect">
          <a:avLst/>
        </a:prstGeom>
        <a:solidFill>
          <a:schemeClr val="accent5">
            <a:hueOff val="-3039673"/>
            <a:satOff val="3213"/>
            <a:lumOff val="-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564" tIns="0" rIns="27956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i="0" kern="1200" dirty="0" err="1"/>
            <a:t>Klijentova</a:t>
          </a:r>
          <a:r>
            <a:rPr lang="hr-HR" sz="1900" i="1" kern="1200" dirty="0"/>
            <a:t> disfunkcionalna vjerovanja o sebi, drugima i odnosima</a:t>
          </a:r>
          <a:endParaRPr lang="hr-HR" sz="1900" kern="1200" dirty="0"/>
        </a:p>
      </dsp:txBody>
      <dsp:txXfrm>
        <a:off x="555689" y="2067456"/>
        <a:ext cx="7341576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61660-484E-4445-967E-91FDB667E0F7}">
      <dsp:nvSpPr>
        <dsp:cNvPr id="0" name=""/>
        <dsp:cNvSpPr/>
      </dsp:nvSpPr>
      <dsp:spPr>
        <a:xfrm>
          <a:off x="0" y="342503"/>
          <a:ext cx="10347997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120" tIns="374904" rIns="80312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/>
            <a:t>Usmjerenost na pozitivne stvari koje su se dogodile/su klijenti napravili od prethodne seanse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/>
            <a:t>Ohrabrujuće izjave (Drago mi je što ste.., Vrlo je pohvalno da ste..) mogu potkopati </a:t>
          </a:r>
          <a:r>
            <a:rPr lang="hr-HR" sz="1800" kern="1200" dirty="0" err="1"/>
            <a:t>klijentova</a:t>
          </a:r>
          <a:r>
            <a:rPr lang="hr-HR" sz="1800" kern="1200" dirty="0"/>
            <a:t> vjerovanja o bezvrijednosti i bespomoćnosti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/>
            <a:t>Osnažuje vjerovanje da su terapeuti podržavajući i brižni</a:t>
          </a:r>
        </a:p>
      </dsp:txBody>
      <dsp:txXfrm>
        <a:off x="0" y="342503"/>
        <a:ext cx="10347997" cy="1530900"/>
      </dsp:txXfrm>
    </dsp:sp>
    <dsp:sp modelId="{49AA9CB5-8850-4AA4-9F75-762101FF82C3}">
      <dsp:nvSpPr>
        <dsp:cNvPr id="0" name=""/>
        <dsp:cNvSpPr/>
      </dsp:nvSpPr>
      <dsp:spPr>
        <a:xfrm>
          <a:off x="517399" y="112063"/>
          <a:ext cx="7243597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791" tIns="0" rIns="27379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Pozitivno osnaživanje</a:t>
          </a:r>
        </a:p>
      </dsp:txBody>
      <dsp:txXfrm>
        <a:off x="543338" y="138002"/>
        <a:ext cx="7191719" cy="479482"/>
      </dsp:txXfrm>
    </dsp:sp>
    <dsp:sp modelId="{ED6EB6D1-58B2-4430-A694-17CD47A67DF2}">
      <dsp:nvSpPr>
        <dsp:cNvPr id="0" name=""/>
        <dsp:cNvSpPr/>
      </dsp:nvSpPr>
      <dsp:spPr>
        <a:xfrm>
          <a:off x="0" y="2271523"/>
          <a:ext cx="10347997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120" tIns="374904" rIns="80312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/>
            <a:t>Jačanje terapijske suradnje; sredstvo učenja</a:t>
          </a:r>
        </a:p>
      </dsp:txBody>
      <dsp:txXfrm>
        <a:off x="0" y="2271523"/>
        <a:ext cx="10347997" cy="737100"/>
      </dsp:txXfrm>
    </dsp:sp>
    <dsp:sp modelId="{6EF1DD03-842A-4247-9E63-65EF583BD943}">
      <dsp:nvSpPr>
        <dsp:cNvPr id="0" name=""/>
        <dsp:cNvSpPr/>
      </dsp:nvSpPr>
      <dsp:spPr>
        <a:xfrm>
          <a:off x="517399" y="2005843"/>
          <a:ext cx="7243597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791" tIns="0" rIns="27379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/>
            <a:t>Samootkrivanje</a:t>
          </a:r>
          <a:r>
            <a:rPr lang="hr-HR" sz="1800" kern="1200" dirty="0"/>
            <a:t> </a:t>
          </a:r>
        </a:p>
      </dsp:txBody>
      <dsp:txXfrm>
        <a:off x="543338" y="2031782"/>
        <a:ext cx="7191719" cy="479482"/>
      </dsp:txXfrm>
    </dsp:sp>
    <dsp:sp modelId="{971E6736-554E-490F-9117-8EA4CB9B4476}">
      <dsp:nvSpPr>
        <dsp:cNvPr id="0" name=""/>
        <dsp:cNvSpPr/>
      </dsp:nvSpPr>
      <dsp:spPr>
        <a:xfrm>
          <a:off x="0" y="3371504"/>
          <a:ext cx="1034799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7C6C7-6E80-44E2-881F-6579139D139F}">
      <dsp:nvSpPr>
        <dsp:cNvPr id="0" name=""/>
        <dsp:cNvSpPr/>
      </dsp:nvSpPr>
      <dsp:spPr>
        <a:xfrm>
          <a:off x="517399" y="3105824"/>
          <a:ext cx="7243597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791" tIns="0" rIns="27379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Smanjenje nejednakosti u terapijskom odnosu</a:t>
          </a:r>
        </a:p>
      </dsp:txBody>
      <dsp:txXfrm>
        <a:off x="543338" y="3131763"/>
        <a:ext cx="7191719" cy="479482"/>
      </dsp:txXfrm>
    </dsp:sp>
    <dsp:sp modelId="{748D649F-8CD7-419A-AC23-D0B98B21E677}">
      <dsp:nvSpPr>
        <dsp:cNvPr id="0" name=""/>
        <dsp:cNvSpPr/>
      </dsp:nvSpPr>
      <dsp:spPr>
        <a:xfrm>
          <a:off x="0" y="4187984"/>
          <a:ext cx="1034799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2600F-CA4E-40D1-9AAB-C42CE170D982}">
      <dsp:nvSpPr>
        <dsp:cNvPr id="0" name=""/>
        <dsp:cNvSpPr/>
      </dsp:nvSpPr>
      <dsp:spPr>
        <a:xfrm>
          <a:off x="517399" y="3922304"/>
          <a:ext cx="7243597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791" tIns="0" rIns="27379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Neslaganje s </a:t>
          </a:r>
          <a:r>
            <a:rPr lang="hr-HR" sz="1800" kern="1200" dirty="0" err="1"/>
            <a:t>klijentovim</a:t>
          </a:r>
          <a:r>
            <a:rPr lang="hr-HR" sz="1800" kern="1200" dirty="0"/>
            <a:t> negativnim viđenjem sebe</a:t>
          </a:r>
        </a:p>
      </dsp:txBody>
      <dsp:txXfrm>
        <a:off x="543338" y="3948243"/>
        <a:ext cx="7191719" cy="479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E7823-2D82-4CAF-85BC-9F5362D26C96}">
      <dsp:nvSpPr>
        <dsp:cNvPr id="0" name=""/>
        <dsp:cNvSpPr/>
      </dsp:nvSpPr>
      <dsp:spPr>
        <a:xfrm>
          <a:off x="0" y="327893"/>
          <a:ext cx="1055083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0E34E-DB6F-474D-AB33-4AB73ECC350A}">
      <dsp:nvSpPr>
        <dsp:cNvPr id="0" name=""/>
        <dsp:cNvSpPr/>
      </dsp:nvSpPr>
      <dsp:spPr>
        <a:xfrm>
          <a:off x="527541" y="32693"/>
          <a:ext cx="7385585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158" tIns="0" rIns="2791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Nuđenje realne nade</a:t>
          </a:r>
        </a:p>
      </dsp:txBody>
      <dsp:txXfrm>
        <a:off x="556362" y="61514"/>
        <a:ext cx="7327943" cy="532758"/>
      </dsp:txXfrm>
    </dsp:sp>
    <dsp:sp modelId="{409A244C-E972-4F8F-B641-9AAEC4D8B2F2}">
      <dsp:nvSpPr>
        <dsp:cNvPr id="0" name=""/>
        <dsp:cNvSpPr/>
      </dsp:nvSpPr>
      <dsp:spPr>
        <a:xfrm>
          <a:off x="0" y="1235093"/>
          <a:ext cx="10550837" cy="81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2" tIns="416560" rIns="8188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/>
            <a:t>Važno motriti pacijentove reakcije – neki mogu umanjivati riječi, sumnjati u to i sl. </a:t>
          </a:r>
        </a:p>
      </dsp:txBody>
      <dsp:txXfrm>
        <a:off x="0" y="1235093"/>
        <a:ext cx="10550837" cy="819000"/>
      </dsp:txXfrm>
    </dsp:sp>
    <dsp:sp modelId="{5E18E062-4FA4-4F96-99F1-30546788D94A}">
      <dsp:nvSpPr>
        <dsp:cNvPr id="0" name=""/>
        <dsp:cNvSpPr/>
      </dsp:nvSpPr>
      <dsp:spPr>
        <a:xfrm>
          <a:off x="527541" y="939893"/>
          <a:ext cx="7385585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158" tIns="0" rIns="2791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Izravno izražavanje empatije i brižnosti</a:t>
          </a:r>
        </a:p>
      </dsp:txBody>
      <dsp:txXfrm>
        <a:off x="556362" y="968714"/>
        <a:ext cx="7327943" cy="532758"/>
      </dsp:txXfrm>
    </dsp:sp>
    <dsp:sp modelId="{AB6E07AF-7662-4AC2-9420-396896F9FE60}">
      <dsp:nvSpPr>
        <dsp:cNvPr id="0" name=""/>
        <dsp:cNvSpPr/>
      </dsp:nvSpPr>
      <dsp:spPr>
        <a:xfrm>
          <a:off x="0" y="2457293"/>
          <a:ext cx="1055083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132F2-2043-48CC-BFC2-CBCE445DC044}">
      <dsp:nvSpPr>
        <dsp:cNvPr id="0" name=""/>
        <dsp:cNvSpPr/>
      </dsp:nvSpPr>
      <dsp:spPr>
        <a:xfrm>
          <a:off x="527541" y="2162093"/>
          <a:ext cx="7385585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158" tIns="0" rIns="2791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Izražavanje žaljenja zbog terapijskih ograničenja</a:t>
          </a:r>
        </a:p>
      </dsp:txBody>
      <dsp:txXfrm>
        <a:off x="556362" y="2190914"/>
        <a:ext cx="7327943" cy="532758"/>
      </dsp:txXfrm>
    </dsp:sp>
    <dsp:sp modelId="{FEB580C0-948A-4E14-937C-CA345F6D8BC8}">
      <dsp:nvSpPr>
        <dsp:cNvPr id="0" name=""/>
        <dsp:cNvSpPr/>
      </dsp:nvSpPr>
      <dsp:spPr>
        <a:xfrm>
          <a:off x="0" y="3364493"/>
          <a:ext cx="10550837" cy="81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2" tIns="416560" rIns="8188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/>
            <a:t>Izravno ili neizravno izražavanje povezanosti – Razmišljao sam o vama ovaj tjedan…</a:t>
          </a:r>
        </a:p>
      </dsp:txBody>
      <dsp:txXfrm>
        <a:off x="0" y="3364493"/>
        <a:ext cx="10550837" cy="819000"/>
      </dsp:txXfrm>
    </dsp:sp>
    <dsp:sp modelId="{718F40F0-E0E4-4EB1-9873-1EB2EE1A5C41}">
      <dsp:nvSpPr>
        <dsp:cNvPr id="0" name=""/>
        <dsp:cNvSpPr/>
      </dsp:nvSpPr>
      <dsp:spPr>
        <a:xfrm>
          <a:off x="527541" y="3069293"/>
          <a:ext cx="7385585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158" tIns="0" rIns="2791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Pomaganje klijentu da uvidi terapeutov osjećaj povezanosti</a:t>
          </a:r>
        </a:p>
      </dsp:txBody>
      <dsp:txXfrm>
        <a:off x="556362" y="3098114"/>
        <a:ext cx="7327943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985-3C9C-4CC4-993E-BA837A9B2223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AAA5D-3F4A-4F98-A947-2020E6A22C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984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AAA5D-3F4A-4F98-A947-2020E6A22C1A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225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5659DD-7FC1-408F-BA5C-4615E20EC6A5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F8BBEAA-A896-461E-8D64-1C68D7C43BC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73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59DD-7FC1-408F-BA5C-4615E20EC6A5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BEAA-A896-461E-8D64-1C68D7C43B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112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59DD-7FC1-408F-BA5C-4615E20EC6A5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BEAA-A896-461E-8D64-1C68D7C43BC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23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59DD-7FC1-408F-BA5C-4615E20EC6A5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BEAA-A896-461E-8D64-1C68D7C43BC5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978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59DD-7FC1-408F-BA5C-4615E20EC6A5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BEAA-A896-461E-8D64-1C68D7C43B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4481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59DD-7FC1-408F-BA5C-4615E20EC6A5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BEAA-A896-461E-8D64-1C68D7C43BC5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751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59DD-7FC1-408F-BA5C-4615E20EC6A5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BEAA-A896-461E-8D64-1C68D7C43BC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10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59DD-7FC1-408F-BA5C-4615E20EC6A5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BEAA-A896-461E-8D64-1C68D7C43BC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070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59DD-7FC1-408F-BA5C-4615E20EC6A5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BEAA-A896-461E-8D64-1C68D7C43BC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37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59DD-7FC1-408F-BA5C-4615E20EC6A5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BEAA-A896-461E-8D64-1C68D7C43B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343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59DD-7FC1-408F-BA5C-4615E20EC6A5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BEAA-A896-461E-8D64-1C68D7C43BC5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49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59DD-7FC1-408F-BA5C-4615E20EC6A5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BEAA-A896-461E-8D64-1C68D7C43B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1315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59DD-7FC1-408F-BA5C-4615E20EC6A5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BEAA-A896-461E-8D64-1C68D7C43BC5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555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59DD-7FC1-408F-BA5C-4615E20EC6A5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BEAA-A896-461E-8D64-1C68D7C43BC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23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59DD-7FC1-408F-BA5C-4615E20EC6A5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BEAA-A896-461E-8D64-1C68D7C43B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28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59DD-7FC1-408F-BA5C-4615E20EC6A5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BEAA-A896-461E-8D64-1C68D7C43BC5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293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59DD-7FC1-408F-BA5C-4615E20EC6A5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BEAA-A896-461E-8D64-1C68D7C43B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228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5659DD-7FC1-408F-BA5C-4615E20EC6A5}" type="datetimeFigureOut">
              <a:rPr lang="hr-HR" smtClean="0"/>
              <a:t>11.09.2025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8BBEAA-A896-461E-8D64-1C68D7C43B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989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0777534-22FB-A463-9A41-D3585F25D8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Razvijanje i korištenje terapijske seanse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72703037-C0D6-B574-76D5-D31412754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618650"/>
            <a:ext cx="6815669" cy="1320802"/>
          </a:xfrm>
        </p:spPr>
        <p:txBody>
          <a:bodyPr/>
          <a:lstStyle/>
          <a:p>
            <a:r>
              <a:rPr lang="hr-HR" dirty="0"/>
              <a:t>Martina Lukačić</a:t>
            </a:r>
          </a:p>
          <a:p>
            <a:r>
              <a:rPr lang="hr-HR" dirty="0"/>
              <a:t>Rujan 2025.</a:t>
            </a:r>
          </a:p>
        </p:txBody>
      </p:sp>
    </p:spTree>
    <p:extLst>
      <p:ext uri="{BB962C8B-B14F-4D97-AF65-F5344CB8AC3E}">
        <p14:creationId xmlns:p14="http://schemas.microsoft.com/office/powerpoint/2010/main" val="115845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BB26DB-511A-8814-F142-810CF92A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Identifikacija i rješavanje problema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86F1A35C-57A7-A0C9-C784-7DFF9AEEE7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399343"/>
              </p:ext>
            </p:extLst>
          </p:nvPr>
        </p:nvGraphicFramePr>
        <p:xfrm>
          <a:off x="812902" y="2285999"/>
          <a:ext cx="1056619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38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E8A9A6-413F-4599-3979-F66CFD45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4717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dirty="0"/>
              <a:t>Terapijska suradnja kao sredstvo postizanja cilja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A19907B8-40DA-692C-C9FB-409A5BDCAC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029064"/>
              </p:ext>
            </p:extLst>
          </p:nvPr>
        </p:nvGraphicFramePr>
        <p:xfrm>
          <a:off x="922001" y="1651046"/>
          <a:ext cx="10347997" cy="475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643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244C50-65A0-EA49-09B4-F30CFF43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8594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dirty="0"/>
              <a:t>Terapijska suradnja kao sredstvo postizanja cilja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7C4906FE-10A4-97D8-807C-CA5E9E2B9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150256"/>
              </p:ext>
            </p:extLst>
          </p:nvPr>
        </p:nvGraphicFramePr>
        <p:xfrm>
          <a:off x="820581" y="1756063"/>
          <a:ext cx="10550837" cy="4216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190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38A7B1-722E-434D-25BB-38E9E5C9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Rad na problemima terapijske suradnje i generaliziranje na odnose s drugima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89358D-48FB-BEB8-54F5-892ED8E82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19277"/>
            <a:ext cx="9601196" cy="35266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3300" i="1" dirty="0">
                <a:solidFill>
                  <a:schemeClr val="accent6">
                    <a:lumMod val="75000"/>
                  </a:schemeClr>
                </a:solidFill>
              </a:rPr>
              <a:t>Kada pacijente uznemiruje terapeut</a:t>
            </a:r>
          </a:p>
          <a:p>
            <a:r>
              <a:rPr lang="hr-HR" dirty="0"/>
              <a:t>Otkriti i rezimirati </a:t>
            </a:r>
            <a:r>
              <a:rPr lang="hr-HR" dirty="0" err="1"/>
              <a:t>klijentove</a:t>
            </a:r>
            <a:r>
              <a:rPr lang="hr-HR" dirty="0"/>
              <a:t> iskrivljene automatske misli</a:t>
            </a:r>
          </a:p>
          <a:p>
            <a:r>
              <a:rPr lang="hr-HR" dirty="0"/>
              <a:t>Pomoći klijentu provjeriti valjanost AM pomoću </a:t>
            </a:r>
            <a:r>
              <a:rPr lang="hr-HR" dirty="0" err="1"/>
              <a:t>sokratovskog</a:t>
            </a:r>
            <a:r>
              <a:rPr lang="hr-HR" dirty="0"/>
              <a:t> ispitivanja</a:t>
            </a:r>
          </a:p>
          <a:p>
            <a:r>
              <a:rPr lang="hr-HR" dirty="0"/>
              <a:t>Ohrabriti klijenta da izravno postavlja pitanja</a:t>
            </a:r>
          </a:p>
          <a:p>
            <a:r>
              <a:rPr lang="hr-HR" dirty="0"/>
              <a:t>Nuditi izravnu i iskrenu pozitivnu povratnu informaciju</a:t>
            </a:r>
          </a:p>
          <a:p>
            <a:r>
              <a:rPr lang="hr-HR" dirty="0"/>
              <a:t>Koristiti tehniku rješavanja problema</a:t>
            </a:r>
          </a:p>
          <a:p>
            <a:r>
              <a:rPr lang="hr-HR" dirty="0"/>
              <a:t>Identificirati/modificirati disfunkcionalne pretpostavke</a:t>
            </a:r>
          </a:p>
          <a:p>
            <a:r>
              <a:rPr lang="hr-HR" dirty="0"/>
              <a:t>Vrednovati pretpostavku u kontekstu ostalih međuljudskih odnosa</a:t>
            </a:r>
          </a:p>
          <a:p>
            <a:r>
              <a:rPr lang="hr-HR" dirty="0"/>
              <a:t>Zamoliti klijenta da sažme naučeno i zapiše podsjetnik</a:t>
            </a:r>
          </a:p>
        </p:txBody>
      </p:sp>
    </p:spTree>
    <p:extLst>
      <p:ext uri="{BB962C8B-B14F-4D97-AF65-F5344CB8AC3E}">
        <p14:creationId xmlns:p14="http://schemas.microsoft.com/office/powerpoint/2010/main" val="124492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511CE1-BCCA-0320-7922-9F45041A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Rad na problemima terapijske suradnje i generaliziranje na odnose s drugima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3A6180-1E5A-FC2F-D0BD-F8F32D866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800" i="1" dirty="0">
                <a:solidFill>
                  <a:schemeClr val="accent6">
                    <a:lumMod val="75000"/>
                  </a:schemeClr>
                </a:solidFill>
              </a:rPr>
              <a:t>Kada klijenti trebaju povratnu informaciju o svom interpersonalnom stilu</a:t>
            </a:r>
          </a:p>
          <a:p>
            <a:r>
              <a:rPr lang="hr-HR" sz="2000" dirty="0"/>
              <a:t>Terapeut se može poslužiti vlastitim negativnim reakcijama prema klijentima za procjenu sličnosti u </a:t>
            </a:r>
            <a:r>
              <a:rPr lang="hr-HR" sz="2000" dirty="0" err="1"/>
              <a:t>klijentovu</a:t>
            </a:r>
            <a:r>
              <a:rPr lang="hr-HR" sz="2000" dirty="0"/>
              <a:t> ponašanju na terapiji i izvan nje</a:t>
            </a:r>
          </a:p>
          <a:p>
            <a:r>
              <a:rPr lang="hr-HR" sz="2000" dirty="0"/>
              <a:t>Ako terapeut razvije snažnu reakciju prema klijentu tijekom ograničenog vremenskog perioda, vjerojatno će drugi imati još snažniju reakciju</a:t>
            </a:r>
          </a:p>
        </p:txBody>
      </p:sp>
    </p:spTree>
    <p:extLst>
      <p:ext uri="{BB962C8B-B14F-4D97-AF65-F5344CB8AC3E}">
        <p14:creationId xmlns:p14="http://schemas.microsoft.com/office/powerpoint/2010/main" val="352763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B609F8-5123-1195-4DE8-DFCBE0C4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61D6E6-D8DD-839C-4AFA-4A86C2A6D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Beck, J.S. (2021). Cognitive Behavior Therapy: Basics and Beyond. The Guilford </a:t>
            </a:r>
            <a:r>
              <a:rPr lang="en-US" sz="2000" i="1" dirty="0">
                <a:solidFill>
                  <a:srgbClr val="00000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Press. </a:t>
            </a:r>
            <a:endParaRPr lang="hr-HR" sz="2000" i="1" dirty="0">
              <a:solidFill>
                <a:srgbClr val="000000"/>
              </a:solidFill>
              <a:latin typeface="Open Sans Light Italics"/>
              <a:ea typeface="Open Sans Light Italics"/>
              <a:cs typeface="Open Sans Light Italics"/>
              <a:sym typeface="Open Sans Light Italics"/>
            </a:endParaRPr>
          </a:p>
          <a:p>
            <a:r>
              <a:rPr lang="en-US" sz="2000" i="1" dirty="0">
                <a:solidFill>
                  <a:srgbClr val="00000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Beck, J. (2011). </a:t>
            </a:r>
            <a:r>
              <a:rPr lang="en-US" sz="2000" i="1" dirty="0" err="1">
                <a:solidFill>
                  <a:srgbClr val="00000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Kognitivna</a:t>
            </a:r>
            <a:r>
              <a:rPr lang="en-US" sz="2000" i="1" dirty="0">
                <a:solidFill>
                  <a:srgbClr val="00000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terapija</a:t>
            </a:r>
            <a:r>
              <a:rPr lang="en-US" sz="2000" i="1" dirty="0">
                <a:solidFill>
                  <a:srgbClr val="00000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za </a:t>
            </a:r>
            <a:r>
              <a:rPr lang="en-US" sz="2000" i="1" dirty="0" err="1">
                <a:solidFill>
                  <a:srgbClr val="00000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složene</a:t>
            </a:r>
            <a:r>
              <a:rPr lang="en-US" sz="2000" i="1" dirty="0">
                <a:solidFill>
                  <a:srgbClr val="00000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probleme</a:t>
            </a:r>
            <a:r>
              <a:rPr lang="en-US" sz="2000" i="1" dirty="0">
                <a:solidFill>
                  <a:srgbClr val="00000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Jastrebarsko</a:t>
            </a:r>
            <a:r>
              <a:rPr lang="en-US" sz="2000" dirty="0">
                <a:solidFill>
                  <a:srgbClr val="00000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Naklada</a:t>
            </a:r>
            <a:r>
              <a:rPr lang="en-US" sz="2000" dirty="0">
                <a:solidFill>
                  <a:srgbClr val="000000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Slap. </a:t>
            </a:r>
            <a:endParaRPr lang="hr-HR" sz="2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450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F888D6-CB85-A310-042E-C838583B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F6BEC5-4273-57EC-1289-5AE3E66E5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5104" lvl="1" indent="0">
              <a:lnSpc>
                <a:spcPts val="2659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466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C4B326-2F80-87F1-D008-F2BB69D7A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42BDDD-0B7A-4ADD-EE5C-373DA0E0B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Terapijski odnos</a:t>
            </a:r>
          </a:p>
          <a:p>
            <a:r>
              <a:rPr lang="hr-HR" dirty="0"/>
              <a:t>Terapijska suradnja</a:t>
            </a:r>
          </a:p>
          <a:p>
            <a:pPr lvl="1"/>
            <a:r>
              <a:rPr lang="hr-HR" dirty="0" err="1"/>
              <a:t>Klijentova</a:t>
            </a:r>
            <a:r>
              <a:rPr lang="hr-HR" dirty="0"/>
              <a:t> predviđanja o tretmanu</a:t>
            </a:r>
          </a:p>
          <a:p>
            <a:pPr lvl="1"/>
            <a:r>
              <a:rPr lang="hr-HR" dirty="0"/>
              <a:t>Strategije za razvijanje terapijske suradnje</a:t>
            </a:r>
          </a:p>
          <a:p>
            <a:pPr lvl="1"/>
            <a:r>
              <a:rPr lang="hr-HR" dirty="0"/>
              <a:t>Identifikacija i rješavanje problema suradnje</a:t>
            </a:r>
          </a:p>
          <a:p>
            <a:r>
              <a:rPr lang="hr-HR" dirty="0"/>
              <a:t>Terapijska suradnja kao sredstvo postizanja cilja</a:t>
            </a:r>
          </a:p>
          <a:p>
            <a:r>
              <a:rPr lang="hr-HR" dirty="0"/>
              <a:t>Rad na problemima terapijske suradnje i generaliziranje na odnose s drugima </a:t>
            </a:r>
          </a:p>
        </p:txBody>
      </p:sp>
    </p:spTree>
    <p:extLst>
      <p:ext uri="{BB962C8B-B14F-4D97-AF65-F5344CB8AC3E}">
        <p14:creationId xmlns:p14="http://schemas.microsoft.com/office/powerpoint/2010/main" val="126879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F470E2-4BF4-2AFE-C72D-B0D30F8B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Terapijska suradnja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4ECF49-811D-F892-E45A-35D5D937C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691" y="2522635"/>
            <a:ext cx="10152617" cy="3678303"/>
          </a:xfrm>
        </p:spPr>
        <p:txBody>
          <a:bodyPr/>
          <a:lstStyle/>
          <a:p>
            <a:r>
              <a:rPr lang="hr-HR" dirty="0"/>
              <a:t>Učinkovita kognitivna terapija </a:t>
            </a:r>
            <a:r>
              <a:rPr lang="hr-HR" dirty="0">
                <a:sym typeface="Wingdings" panose="05000000000000000000" pitchFamily="2" charset="2"/>
              </a:rPr>
              <a:t> dobra terapijska suradnja</a:t>
            </a:r>
          </a:p>
          <a:p>
            <a:r>
              <a:rPr lang="hr-HR" dirty="0" err="1">
                <a:sym typeface="Wingdings" panose="05000000000000000000" pitchFamily="2" charset="2"/>
              </a:rPr>
              <a:t>Suportivni</a:t>
            </a:r>
            <a:r>
              <a:rPr lang="hr-HR" dirty="0">
                <a:sym typeface="Wingdings" panose="05000000000000000000" pitchFamily="2" charset="2"/>
              </a:rPr>
              <a:t> i empatični odnos pomaže pacijentima u razvoju pozitivnijeg stava prema sebi i drugima</a:t>
            </a:r>
          </a:p>
          <a:p>
            <a:r>
              <a:rPr lang="hr-HR" dirty="0">
                <a:sym typeface="Wingdings" panose="05000000000000000000" pitchFamily="2" charset="2"/>
              </a:rPr>
              <a:t>Cilj je da se klijenti osjećaju sigurno, podržano, poštovano</a:t>
            </a:r>
          </a:p>
          <a:p>
            <a:pPr lvl="1"/>
            <a:r>
              <a:rPr lang="hr-HR" dirty="0">
                <a:sym typeface="Wingdings" panose="05000000000000000000" pitchFamily="2" charset="2"/>
              </a:rPr>
              <a:t>Izdvojiti dovoljno vremena za ostvarivanje suradnje, ali i za postizanje ciljeva</a:t>
            </a:r>
          </a:p>
          <a:p>
            <a:r>
              <a:rPr lang="hr-HR" dirty="0">
                <a:sym typeface="Wingdings" panose="05000000000000000000" pitchFamily="2" charset="2"/>
              </a:rPr>
              <a:t>Suradnja je lako ostvariva kada klijenti imaju dobra predviđanja</a:t>
            </a:r>
          </a:p>
          <a:p>
            <a:pPr lvl="1"/>
            <a:r>
              <a:rPr lang="hr-HR" dirty="0">
                <a:sym typeface="Wingdings" panose="05000000000000000000" pitchFamily="2" charset="2"/>
              </a:rPr>
              <a:t>Npr. „Moj će me terapeut vidjeti na pozitivan način.”</a:t>
            </a:r>
          </a:p>
        </p:txBody>
      </p:sp>
    </p:spTree>
    <p:extLst>
      <p:ext uri="{BB962C8B-B14F-4D97-AF65-F5344CB8AC3E}">
        <p14:creationId xmlns:p14="http://schemas.microsoft.com/office/powerpoint/2010/main" val="6692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8A23534A-A3D3-C831-9447-732083CD744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81806862"/>
              </p:ext>
            </p:extLst>
          </p:nvPr>
        </p:nvGraphicFramePr>
        <p:xfrm>
          <a:off x="1112404" y="917214"/>
          <a:ext cx="9967191" cy="502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878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DC0B19-30BA-06F9-84ED-75143211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63675"/>
            <a:ext cx="9601196" cy="1303867"/>
          </a:xfrm>
        </p:spPr>
        <p:txBody>
          <a:bodyPr/>
          <a:lstStyle/>
          <a:p>
            <a:r>
              <a:rPr lang="hr-HR" dirty="0"/>
              <a:t>Strategije za razvijanje terapijske suradnje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CDE5BC9E-389D-F2E5-1668-9E8B1A9ED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892225"/>
              </p:ext>
            </p:extLst>
          </p:nvPr>
        </p:nvGraphicFramePr>
        <p:xfrm>
          <a:off x="947305" y="1567542"/>
          <a:ext cx="10297390" cy="473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072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C79B8D-5864-AF89-6EB4-5701D15A8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768FA8-0418-124A-753A-9B3705594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63675"/>
            <a:ext cx="9601196" cy="1303867"/>
          </a:xfrm>
        </p:spPr>
        <p:txBody>
          <a:bodyPr/>
          <a:lstStyle/>
          <a:p>
            <a:r>
              <a:rPr lang="hr-HR" dirty="0"/>
              <a:t>Strategije za razvijanje terapijske suradnje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866EAB19-C31E-6CB3-8500-798DB6DA2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124654"/>
              </p:ext>
            </p:extLst>
          </p:nvPr>
        </p:nvGraphicFramePr>
        <p:xfrm>
          <a:off x="779318" y="1340428"/>
          <a:ext cx="10806546" cy="538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994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1A1E80-7CFF-63C6-978D-D8DF747F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Strategije za razvoj terapijske suradnju 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EA26C62B-BAF7-7548-FBEE-78484190A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208703"/>
              </p:ext>
            </p:extLst>
          </p:nvPr>
        </p:nvGraphicFramePr>
        <p:xfrm>
          <a:off x="1295398" y="2913064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B98DA7FF-7BF5-4733-3924-59870BF2C860}"/>
              </a:ext>
            </a:extLst>
          </p:cNvPr>
          <p:cNvSpPr txBox="1"/>
          <p:nvPr/>
        </p:nvSpPr>
        <p:spPr>
          <a:xfrm>
            <a:off x="1295398" y="2504209"/>
            <a:ext cx="6411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chemeClr val="accent6">
                    <a:lumMod val="75000"/>
                  </a:schemeClr>
                </a:solidFill>
              </a:rPr>
              <a:t>Pomažu klijentima da se osjećaju:</a:t>
            </a:r>
          </a:p>
        </p:txBody>
      </p:sp>
    </p:spTree>
    <p:extLst>
      <p:ext uri="{BB962C8B-B14F-4D97-AF65-F5344CB8AC3E}">
        <p14:creationId xmlns:p14="http://schemas.microsoft.com/office/powerpoint/2010/main" val="254264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9581B3-846C-FC30-F9ED-2B2210BA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Identifikacija i rješavanje problema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15249D-6168-6AF3-BA3C-18D53E3E2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56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 i="1" dirty="0">
                <a:solidFill>
                  <a:schemeClr val="accent6">
                    <a:lumMod val="75000"/>
                  </a:schemeClr>
                </a:solidFill>
              </a:rPr>
              <a:t>Identificiranje problema</a:t>
            </a:r>
          </a:p>
          <a:p>
            <a:pPr lvl="1"/>
            <a:r>
              <a:rPr lang="hr-HR" dirty="0"/>
              <a:t>Očiti ili jedva primjetni problemi</a:t>
            </a:r>
          </a:p>
          <a:p>
            <a:pPr lvl="2"/>
            <a:r>
              <a:rPr lang="hr-HR" dirty="0"/>
              <a:t>Ispitivanje motiva i stručnosti terapeuta, laganje, optuživanje za nedovoljnu brižnost</a:t>
            </a:r>
          </a:p>
          <a:p>
            <a:pPr lvl="2"/>
            <a:r>
              <a:rPr lang="hr-HR" dirty="0"/>
              <a:t>Skretanje pogleda, oklijevanje, uznemirenost</a:t>
            </a:r>
          </a:p>
          <a:p>
            <a:pPr lvl="1"/>
            <a:r>
              <a:rPr lang="hr-HR" dirty="0"/>
              <a:t>Negativne promjene u govoru tijela, facijalnoj ekspresiji, tonu glasa, izboru riječi </a:t>
            </a:r>
          </a:p>
          <a:p>
            <a:pPr lvl="2"/>
            <a:r>
              <a:rPr lang="hr-HR" dirty="0"/>
              <a:t>Kako se sada osjećate?</a:t>
            </a:r>
          </a:p>
          <a:p>
            <a:pPr lvl="2"/>
            <a:r>
              <a:rPr lang="hr-HR" dirty="0"/>
              <a:t>Što vam je upravo sada prošlo kroz glavu?</a:t>
            </a:r>
          </a:p>
          <a:p>
            <a:pPr lvl="1"/>
            <a:r>
              <a:rPr lang="hr-HR" dirty="0"/>
              <a:t>Promjene ne moraju nužno biti povezane s problemom suradnje (AM o sebi, tretmanu, teškoći)</a:t>
            </a:r>
          </a:p>
        </p:txBody>
      </p:sp>
    </p:spTree>
    <p:extLst>
      <p:ext uri="{BB962C8B-B14F-4D97-AF65-F5344CB8AC3E}">
        <p14:creationId xmlns:p14="http://schemas.microsoft.com/office/powerpoint/2010/main" val="70503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234A8D-1408-8293-35F4-191F373F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Identifikacija i rješavanje problema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8DCCCB-0612-6E8F-387F-E54098856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360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sz="3300" i="1" dirty="0">
                <a:solidFill>
                  <a:schemeClr val="accent6">
                    <a:lumMod val="75000"/>
                  </a:schemeClr>
                </a:solidFill>
              </a:rPr>
              <a:t>Konceptualizacija problema i planiranje strategije </a:t>
            </a:r>
          </a:p>
          <a:p>
            <a:r>
              <a:rPr lang="hr-HR" dirty="0"/>
              <a:t>Procjena ozbiljnosti problema i treba li ga iznijeti ili ne i kada</a:t>
            </a:r>
          </a:p>
          <a:p>
            <a:r>
              <a:rPr lang="hr-HR" dirty="0"/>
              <a:t>Koliko vremena je potrebno uložiti u rješavanje problema terapijske suradnje? </a:t>
            </a:r>
          </a:p>
          <a:p>
            <a:r>
              <a:rPr lang="hr-HR" dirty="0"/>
              <a:t>Potrošnja više vremena na ostvarenje suradnje znači manje vremena za rješavanje problema</a:t>
            </a:r>
          </a:p>
          <a:p>
            <a:r>
              <a:rPr lang="hr-HR" dirty="0"/>
              <a:t>Odnos može snažno djelovati na modificiranje pacijentovih disfunkcionalnih vjerovanja</a:t>
            </a:r>
          </a:p>
          <a:p>
            <a:r>
              <a:rPr lang="hr-HR" dirty="0"/>
              <a:t>Hitno – ljutnja; anksioznost; dominacija pacijenta tijekom seanse</a:t>
            </a:r>
          </a:p>
          <a:p>
            <a:r>
              <a:rPr lang="hr-HR" dirty="0"/>
              <a:t>Ako se problem ne rješava – manja usmjerenost klijenta na cilj ili odustajanje od terapije</a:t>
            </a:r>
          </a:p>
        </p:txBody>
      </p:sp>
    </p:spTree>
    <p:extLst>
      <p:ext uri="{BB962C8B-B14F-4D97-AF65-F5344CB8AC3E}">
        <p14:creationId xmlns:p14="http://schemas.microsoft.com/office/powerpoint/2010/main" val="3881430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2886</TotalTime>
  <Words>969</Words>
  <Application>Microsoft Office PowerPoint</Application>
  <PresentationFormat>Widescreen</PresentationFormat>
  <Paragraphs>115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Open Sans Light Italics</vt:lpstr>
      <vt:lpstr>Wingdings</vt:lpstr>
      <vt:lpstr>Organski</vt:lpstr>
      <vt:lpstr>Razvijanje i korištenje terapijske seanse</vt:lpstr>
      <vt:lpstr>Sadržaj</vt:lpstr>
      <vt:lpstr>Terapijska suradnja</vt:lpstr>
      <vt:lpstr>PowerPoint Presentation</vt:lpstr>
      <vt:lpstr>Strategije za razvijanje terapijske suradnje</vt:lpstr>
      <vt:lpstr>Strategije za razvijanje terapijske suradnje</vt:lpstr>
      <vt:lpstr>Strategije za razvoj terapijske suradnju </vt:lpstr>
      <vt:lpstr>Identifikacija i rješavanje problema</vt:lpstr>
      <vt:lpstr>Identifikacija i rješavanje problema</vt:lpstr>
      <vt:lpstr>Identifikacija i rješavanje problema</vt:lpstr>
      <vt:lpstr>Terapijska suradnja kao sredstvo postizanja cilja</vt:lpstr>
      <vt:lpstr>Terapijska suradnja kao sredstvo postizanja cilja</vt:lpstr>
      <vt:lpstr>Rad na problemima terapijske suradnje i generaliziranje na odnose s drugima </vt:lpstr>
      <vt:lpstr>Rad na problemima terapijske suradnje i generaliziranje na odnose s drugima </vt:lpstr>
      <vt:lpstr>Literatura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Razvijanje i korištenje terapijske seanse</dc:title>
  <dc:creator>Martina Lukačić</dc:creator>
  <cp:lastModifiedBy>hubikotvr@outlook.com</cp:lastModifiedBy>
  <cp:revision>6</cp:revision>
  <dcterms:created xsi:type="dcterms:W3CDTF">2025-09-01T18:14:21Z</dcterms:created>
  <dcterms:modified xsi:type="dcterms:W3CDTF">2025-09-11T13:15:59Z</dcterms:modified>
</cp:coreProperties>
</file>