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679d5f9c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a679d5f9c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679d5f9c1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a679d5f9c1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5988afdd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5988afdd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5988afd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5988afd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5988afdd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5988afdd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5988afd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5988afd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679d5f9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679d5f9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679d5f9c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679d5f9c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679d5f9c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679d5f9c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a679d5f9c1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a679d5f9c1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Akcijski plan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Ivana Brkičić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Zaključak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terapeut i klijent moraju zadaću vidjeti kao esencijalni dio terapije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zadaća mora biti individualizirana i dogovorena od strane klijenta i terapeuta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različite tehnike se koriste za motivaciju klijenta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kada dođe do poteškoća, konceptualizirati problem i isplanirati strategiju rješavanja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zadaće ubrzavaju napredovanje i omogućavaju klijentima da vježbaju tehnike koje će koristiti kada terapija završi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     Hvala na pažnji!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6" name="Google Shape;11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5125" y="1235725"/>
            <a:ext cx="6310725" cy="374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Domaća zadaća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integralni dio terapije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način na koji ljudima bude bolje je da naprave male promjene u svom razmišljanju i ponašanju svaki dan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klijenti koji redovito rade zadaću napreduju puno više od onih koji ne rade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zadaci ovise o konceptualizaciji, aspiracijama klijenta, temi seanse na kojoj se zadaje zadaća, zajedničkom dogovoru o tome što bi moglo pomoći klijentu i klijentovim mogućnostima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Učinci domaće zadaće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pozitivni zaključci o iskustvu i o sebi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edukacija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prikupljanje podataka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evaluacija i modifikacija kognicija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uvježbavanje kognitivnih i bihevioralnih vještina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eksperimentiranje s novim ponašanjima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Stavke domaće zadaće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čitanje bilješki s terapije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monitoriranje automatskih misli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evaluacija i odgovor na automatske misli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bihevioralni eksperimenti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odvajanje od određenih misaonih procesa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implementacija koraka koji vode cilju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sudjelovanje u aktivnostima koje poboljšavaju učinak terapije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spisak pohvala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vježbanje bihevioralnih vještina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biblioterapija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priprema za sljedeću seansu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Povećanje suradljivosti klijenta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60256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individualizirana domaća zadaća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objašnjenje zadatka i cilja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zajednički izbor zadataka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izbjegavati preteške zadatke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detaljne upute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podsjetnik na zadatke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započeti zadaću na seansi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imaginacija o uspješno završenom zadatku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Predviđanje i prevencija problema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provjeriti vjerojatnost izvršenja zadatka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identificirati prepreke: problem solving, trening vještina, odgovaranje na NAM, olakšavanje zadatka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pratiti klijentove negativne reakcije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procjena prednosti i nedostataka izvršenja zadatka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promijeniti zadatak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predstaviti zadatak kao “win-win” (na početku)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Osvrt na zadaću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na početku iduće seanse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posvetiti više vremena u slučaju: 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važnog problema ili cilja 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neizvršenog zadatka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poteškoća sa zaključcima ili pretjerane samokritičnosti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Konceptualizacija teškoća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Praktični problem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a) zašto je zadaća važna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b) neorganiziranost, manjak odgovornosti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c) teškoće sa zadatkom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2.    Interferirajuće kognicije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a) negativna predviđanja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b) preuveličavanje težine zadatka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c) prokrastinacija i izbjegavanje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d) izvršavanje zadatka u zadnji čas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Konceptualizacija teškoća</a:t>
            </a: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   Interferirajuće kognicije maskirane kao praktični problem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4.    Problem vezan uz terapeutove kognicije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priprema za mogući negativni ishod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ponekad je nemoguće predvidjeti do koje razine će se zadaća moći izvršiti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On-screen Show (16:9)</PresentationFormat>
  <Paragraphs>71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Akcijski plan</vt:lpstr>
      <vt:lpstr>Domaća zadaća</vt:lpstr>
      <vt:lpstr>Učinci domaće zadaće</vt:lpstr>
      <vt:lpstr>Stavke domaće zadaće</vt:lpstr>
      <vt:lpstr>Povećanje suradljivosti klijenta</vt:lpstr>
      <vt:lpstr>Predviđanje i prevencija problema</vt:lpstr>
      <vt:lpstr>Osvrt na zadaću</vt:lpstr>
      <vt:lpstr>Konceptualizacija teškoća</vt:lpstr>
      <vt:lpstr>Konceptualizacija teškoća</vt:lpstr>
      <vt:lpstr>Zaključak</vt:lpstr>
      <vt:lpstr>                                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</dc:title>
  <dc:creator>hubik</dc:creator>
  <cp:lastModifiedBy>hubikotvr@outlook.com</cp:lastModifiedBy>
  <cp:revision>2</cp:revision>
  <dcterms:modified xsi:type="dcterms:W3CDTF">2025-11-26T14:52:48Z</dcterms:modified>
</cp:coreProperties>
</file>