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97" r:id="rId1"/>
    <p:sldMasterId id="2147483698" r:id="rId2"/>
  </p:sldMasterIdLst>
  <p:notesMasterIdLst>
    <p:notesMasterId r:id="rId23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embeddedFontLst>
    <p:embeddedFont>
      <p:font typeface="Figtree" panose="020B0604020202020204" charset="0"/>
      <p:regular r:id="rId24"/>
      <p:bold r:id="rId25"/>
      <p:italic r:id="rId26"/>
      <p:boldItalic r:id="rId27"/>
    </p:embeddedFont>
    <p:embeddedFont>
      <p:font typeface="Figtree SemiBold" panose="020B0604020202020204" charset="0"/>
      <p:regular r:id="rId28"/>
      <p:bold r:id="rId29"/>
      <p:italic r:id="rId30"/>
      <p:boldItalic r:id="rId31"/>
    </p:embeddedFont>
    <p:embeddedFont>
      <p:font typeface="Figtree ExtraBold" panose="020B0604020202020204" charset="0"/>
      <p:bold r:id="rId32"/>
      <p:boldItalic r:id="rId3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38" d="100"/>
          <a:sy n="138" d="100"/>
        </p:scale>
        <p:origin x="756" y="11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font" Target="fonts/font3.fntdata"/><Relationship Id="rId21" Type="http://schemas.openxmlformats.org/officeDocument/2006/relationships/slide" Target="slides/slide19.xml"/><Relationship Id="rId34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font" Target="fonts/font2.fntdata"/><Relationship Id="rId33" Type="http://schemas.openxmlformats.org/officeDocument/2006/relationships/font" Target="fonts/font10.fntdata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font" Target="fonts/font6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font" Target="fonts/font1.fntdata"/><Relationship Id="rId32" Type="http://schemas.openxmlformats.org/officeDocument/2006/relationships/font" Target="fonts/font9.fntdata"/><Relationship Id="rId37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28" Type="http://schemas.openxmlformats.org/officeDocument/2006/relationships/font" Target="fonts/font5.fntdata"/><Relationship Id="rId36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font" Target="fonts/font8.fntdata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font" Target="fonts/font4.fntdata"/><Relationship Id="rId30" Type="http://schemas.openxmlformats.org/officeDocument/2006/relationships/font" Target="fonts/font7.fntdata"/><Relationship Id="rId35" Type="http://schemas.openxmlformats.org/officeDocument/2006/relationships/viewProps" Target="viewProps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4" name="Google Shape;484;g39e7bd74750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85" name="Google Shape;485;g39e7bd74750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7" name="Google Shape;557;g39e7bd74750_0_9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58" name="Google Shape;558;g39e7bd74750_0_9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7" name="Google Shape;567;g3a1bfd8410f_0_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8" name="Google Shape;568;g3a1bfd8410f_0_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4" name="Google Shape;574;g39e7bd74750_0_8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5" name="Google Shape;575;g39e7bd74750_0_8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" name="Google Shape;583;g3a1bfd8410f_0_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4" name="Google Shape;584;g3a1bfd8410f_0_6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2" name="Google Shape;592;g3a1bfd8410f_0_8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3" name="Google Shape;593;g3a1bfd8410f_0_8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9" name="Google Shape;599;g39e7bd74750_0_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0" name="Google Shape;600;g39e7bd74750_0_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0" name="Google Shape;610;g39e7bd74750_0_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1" name="Google Shape;611;g39e7bd74750_0_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5" name="Google Shape;625;g39e7bd74750_0_6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6" name="Google Shape;626;g39e7bd74750_0_67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0" name="Google Shape;640;g39e7bd74750_0_1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1" name="Google Shape;641;g39e7bd74750_0_1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7" name="Google Shape;647;g39e7bd74750_0_18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8" name="Google Shape;648;g39e7bd74750_0_18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" name="Google Shape;491;g39e7bd74750_0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2" name="Google Shape;492;g39e7bd74750_0_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3" name="Google Shape;653;g39e7bd74750_0_18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4" name="Google Shape;654;g39e7bd74750_0_18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" name="Google Shape;499;g39e7bd74750_0_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00" name="Google Shape;500;g39e7bd74750_0_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" name="Google Shape;510;g3a1bfd8410f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1" name="Google Shape;511;g3a1bfd8410f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" name="Google Shape;517;g3a1bfd8410f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8" name="Google Shape;518;g3a1bfd8410f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" name="Google Shape;524;g39e7bd74750_0_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5" name="Google Shape;525;g39e7bd74750_0_7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4" name="Google Shape;534;g39e7bd74750_0_1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5" name="Google Shape;535;g39e7bd74750_0_16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1" name="Google Shape;541;g39e7bd74750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2" name="Google Shape;542;g39e7bd74750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8" name="Google Shape;548;g3a1bfd8410f_0_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9" name="Google Shape;549;g3a1bfd8410f_0_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>
  <p:cSld name="SECTION_HEADER_1_1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56" name="Google Shape;56;p1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>
  <p:cSld name="TITLE_AND_BODY_1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0" tIns="0" rIns="0" bIns="0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60" name="Google Shape;60;p1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>
  <p:cSld name="TITLE_AND_TWO_COLUMNS_1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0" tIns="0" rIns="0" bIns="0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64" name="Google Shape;64;p16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65" name="Google Shape;65;p1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_ONLY_1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0" tIns="0" rIns="0" bIns="0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_1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8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0" tIns="0" rIns="0" bIns="0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71" name="Google Shape;71;p18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72" name="Google Shape;72;p1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_1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9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75" name="Google Shape;75;p1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_1_1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20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78;p20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0" tIns="0" rIns="0" bIns="0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79" name="Google Shape;79;p20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80" name="Google Shape;80;p20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81" name="Google Shape;81;p2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_1_1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1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</a:lstStyle>
          <a:p>
            <a:endParaRPr/>
          </a:p>
        </p:txBody>
      </p:sp>
      <p:sp>
        <p:nvSpPr>
          <p:cNvPr id="84" name="Google Shape;84;p2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_1_3"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22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0" tIns="0" rIns="0" bIns="0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87" name="Google Shape;87;p22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88" name="Google Shape;88;p2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_1">
  <p:cSld name="BLANK_1"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genda">
  <p:cSld name="CUSTOM_7_1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4"/>
          <p:cNvSpPr txBox="1">
            <a:spLocks noGrp="1"/>
          </p:cNvSpPr>
          <p:nvPr>
            <p:ph type="title"/>
          </p:nvPr>
        </p:nvSpPr>
        <p:spPr>
          <a:xfrm>
            <a:off x="677325" y="1832775"/>
            <a:ext cx="3217200" cy="1484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2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94" name="Google Shape;94;p24"/>
          <p:cNvSpPr txBox="1">
            <a:spLocks noGrp="1"/>
          </p:cNvSpPr>
          <p:nvPr>
            <p:ph type="subTitle" idx="1"/>
          </p:nvPr>
        </p:nvSpPr>
        <p:spPr>
          <a:xfrm>
            <a:off x="4406650" y="393750"/>
            <a:ext cx="4409700" cy="54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95" name="Google Shape;95;p24"/>
          <p:cNvSpPr txBox="1">
            <a:spLocks noGrp="1"/>
          </p:cNvSpPr>
          <p:nvPr>
            <p:ph type="subTitle" idx="2"/>
          </p:nvPr>
        </p:nvSpPr>
        <p:spPr>
          <a:xfrm>
            <a:off x="4406650" y="1151705"/>
            <a:ext cx="4409700" cy="54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96" name="Google Shape;96;p24"/>
          <p:cNvSpPr txBox="1">
            <a:spLocks noGrp="1"/>
          </p:cNvSpPr>
          <p:nvPr>
            <p:ph type="subTitle" idx="3"/>
          </p:nvPr>
        </p:nvSpPr>
        <p:spPr>
          <a:xfrm>
            <a:off x="4406650" y="3425570"/>
            <a:ext cx="4409700" cy="54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97" name="Google Shape;97;p24"/>
          <p:cNvSpPr txBox="1">
            <a:spLocks noGrp="1"/>
          </p:cNvSpPr>
          <p:nvPr>
            <p:ph type="subTitle" idx="4"/>
          </p:nvPr>
        </p:nvSpPr>
        <p:spPr>
          <a:xfrm>
            <a:off x="4406650" y="1909660"/>
            <a:ext cx="4409700" cy="54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98" name="Google Shape;98;p24"/>
          <p:cNvSpPr txBox="1">
            <a:spLocks noGrp="1"/>
          </p:cNvSpPr>
          <p:nvPr>
            <p:ph type="subTitle" idx="5"/>
          </p:nvPr>
        </p:nvSpPr>
        <p:spPr>
          <a:xfrm>
            <a:off x="4406650" y="4183525"/>
            <a:ext cx="4409700" cy="54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99" name="Google Shape;99;p24"/>
          <p:cNvSpPr txBox="1">
            <a:spLocks noGrp="1"/>
          </p:cNvSpPr>
          <p:nvPr>
            <p:ph type="subTitle" idx="6"/>
          </p:nvPr>
        </p:nvSpPr>
        <p:spPr>
          <a:xfrm>
            <a:off x="4406650" y="2667615"/>
            <a:ext cx="4409700" cy="54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body and image">
  <p:cSld name="CUSTOM_8_1"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0" tIns="0" rIns="0" bIns="0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02" name="Google Shape;102;p2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4473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/>
            </a:lvl1pPr>
            <a:lvl2pPr marL="914400" lvl="1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2pPr>
            <a:lvl3pPr marL="1371600" lvl="2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/>
            </a:lvl3pPr>
            <a:lvl4pPr marL="1828800" lvl="3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/>
            </a:lvl4pPr>
            <a:lvl5pPr marL="2286000" lvl="4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5pPr>
            <a:lvl6pPr marL="2743200" lvl="5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/>
            </a:lvl6pPr>
            <a:lvl7pPr marL="3200400" lvl="6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/>
            </a:lvl7pPr>
            <a:lvl8pPr marL="3657600" lvl="7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8pPr>
            <a:lvl9pPr marL="4114800" lvl="8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/>
            </a:lvl9pPr>
          </a:lstStyle>
          <a:p>
            <a:endParaRPr/>
          </a:p>
        </p:txBody>
      </p:sp>
      <p:sp>
        <p:nvSpPr>
          <p:cNvPr id="103" name="Google Shape;103;p25"/>
          <p:cNvSpPr>
            <a:spLocks noGrp="1"/>
          </p:cNvSpPr>
          <p:nvPr>
            <p:ph type="pic" idx="2"/>
          </p:nvPr>
        </p:nvSpPr>
        <p:spPr>
          <a:xfrm>
            <a:off x="4992024" y="1152775"/>
            <a:ext cx="3840300" cy="3416400"/>
          </a:xfrm>
          <a:prstGeom prst="rect">
            <a:avLst/>
          </a:prstGeom>
          <a:noFill/>
          <a:ln>
            <a:noFill/>
          </a:ln>
        </p:spPr>
      </p:sp>
      <p:sp>
        <p:nvSpPr>
          <p:cNvPr id="104" name="Google Shape;104;p2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big ideas">
  <p:cSld name="CUSTOM_1"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07" name="Google Shape;107;p26"/>
          <p:cNvSpPr txBox="1">
            <a:spLocks noGrp="1"/>
          </p:cNvSpPr>
          <p:nvPr>
            <p:ph type="title"/>
          </p:nvPr>
        </p:nvSpPr>
        <p:spPr>
          <a:xfrm>
            <a:off x="483175" y="450025"/>
            <a:ext cx="8184600" cy="758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108" name="Google Shape;108;p26"/>
          <p:cNvSpPr txBox="1">
            <a:spLocks noGrp="1"/>
          </p:cNvSpPr>
          <p:nvPr>
            <p:ph type="body" idx="1"/>
          </p:nvPr>
        </p:nvSpPr>
        <p:spPr>
          <a:xfrm>
            <a:off x="483150" y="2237788"/>
            <a:ext cx="3619800" cy="237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/>
            </a:lvl1pPr>
            <a:lvl2pPr marL="914400" lvl="1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2pPr>
            <a:lvl3pPr marL="1371600" lvl="2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/>
            </a:lvl3pPr>
            <a:lvl4pPr marL="1828800" lvl="3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/>
            </a:lvl4pPr>
            <a:lvl5pPr marL="2286000" lvl="4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5pPr>
            <a:lvl6pPr marL="2743200" lvl="5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/>
            </a:lvl6pPr>
            <a:lvl7pPr marL="3200400" lvl="6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/>
            </a:lvl7pPr>
            <a:lvl8pPr marL="3657600" lvl="7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8pPr>
            <a:lvl9pPr marL="4114800" lvl="8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/>
            </a:lvl9pPr>
          </a:lstStyle>
          <a:p>
            <a:endParaRPr/>
          </a:p>
        </p:txBody>
      </p:sp>
      <p:sp>
        <p:nvSpPr>
          <p:cNvPr id="109" name="Google Shape;109;p26"/>
          <p:cNvSpPr txBox="1">
            <a:spLocks noGrp="1"/>
          </p:cNvSpPr>
          <p:nvPr>
            <p:ph type="body" idx="2"/>
          </p:nvPr>
        </p:nvSpPr>
        <p:spPr>
          <a:xfrm>
            <a:off x="5048000" y="2237788"/>
            <a:ext cx="3619800" cy="237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10" name="Google Shape;110;p26"/>
          <p:cNvSpPr txBox="1">
            <a:spLocks noGrp="1"/>
          </p:cNvSpPr>
          <p:nvPr>
            <p:ph type="subTitle" idx="3"/>
          </p:nvPr>
        </p:nvSpPr>
        <p:spPr>
          <a:xfrm>
            <a:off x="483150" y="1336161"/>
            <a:ext cx="3619800" cy="54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111" name="Google Shape;111;p26"/>
          <p:cNvSpPr txBox="1">
            <a:spLocks noGrp="1"/>
          </p:cNvSpPr>
          <p:nvPr>
            <p:ph type="subTitle" idx="4"/>
          </p:nvPr>
        </p:nvSpPr>
        <p:spPr>
          <a:xfrm>
            <a:off x="5048000" y="1336161"/>
            <a:ext cx="3619800" cy="54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ree big ideas">
  <p:cSld name="CUSTOM_2_2"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14" name="Google Shape;114;p27"/>
          <p:cNvSpPr txBox="1">
            <a:spLocks noGrp="1"/>
          </p:cNvSpPr>
          <p:nvPr>
            <p:ph type="body" idx="1"/>
          </p:nvPr>
        </p:nvSpPr>
        <p:spPr>
          <a:xfrm>
            <a:off x="483175" y="2417500"/>
            <a:ext cx="2455500" cy="237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/>
            </a:lvl1pPr>
            <a:lvl2pPr marL="914400" lvl="1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2pPr>
            <a:lvl3pPr marL="1371600" lvl="2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/>
            </a:lvl3pPr>
            <a:lvl4pPr marL="1828800" lvl="3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/>
            </a:lvl4pPr>
            <a:lvl5pPr marL="2286000" lvl="4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5pPr>
            <a:lvl6pPr marL="2743200" lvl="5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/>
            </a:lvl6pPr>
            <a:lvl7pPr marL="3200400" lvl="6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/>
            </a:lvl7pPr>
            <a:lvl8pPr marL="3657600" lvl="7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8pPr>
            <a:lvl9pPr marL="4114800" lvl="8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/>
            </a:lvl9pPr>
          </a:lstStyle>
          <a:p>
            <a:endParaRPr/>
          </a:p>
        </p:txBody>
      </p:sp>
      <p:sp>
        <p:nvSpPr>
          <p:cNvPr id="115" name="Google Shape;115;p27"/>
          <p:cNvSpPr txBox="1">
            <a:spLocks noGrp="1"/>
          </p:cNvSpPr>
          <p:nvPr>
            <p:ph type="body" idx="2"/>
          </p:nvPr>
        </p:nvSpPr>
        <p:spPr>
          <a:xfrm>
            <a:off x="3347725" y="2417500"/>
            <a:ext cx="2455500" cy="237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16" name="Google Shape;116;p27"/>
          <p:cNvSpPr txBox="1">
            <a:spLocks noGrp="1"/>
          </p:cNvSpPr>
          <p:nvPr>
            <p:ph type="body" idx="3"/>
          </p:nvPr>
        </p:nvSpPr>
        <p:spPr>
          <a:xfrm>
            <a:off x="6212275" y="2417500"/>
            <a:ext cx="2455500" cy="237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17" name="Google Shape;117;p27"/>
          <p:cNvSpPr txBox="1">
            <a:spLocks noGrp="1"/>
          </p:cNvSpPr>
          <p:nvPr>
            <p:ph type="title"/>
          </p:nvPr>
        </p:nvSpPr>
        <p:spPr>
          <a:xfrm>
            <a:off x="483175" y="450025"/>
            <a:ext cx="8184600" cy="758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118" name="Google Shape;118;p27"/>
          <p:cNvSpPr txBox="1">
            <a:spLocks noGrp="1"/>
          </p:cNvSpPr>
          <p:nvPr>
            <p:ph type="subTitle" idx="4"/>
          </p:nvPr>
        </p:nvSpPr>
        <p:spPr>
          <a:xfrm>
            <a:off x="483175" y="1336150"/>
            <a:ext cx="2455500" cy="77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119" name="Google Shape;119;p27"/>
          <p:cNvSpPr txBox="1">
            <a:spLocks noGrp="1"/>
          </p:cNvSpPr>
          <p:nvPr>
            <p:ph type="subTitle" idx="5"/>
          </p:nvPr>
        </p:nvSpPr>
        <p:spPr>
          <a:xfrm>
            <a:off x="3347725" y="1336150"/>
            <a:ext cx="2455500" cy="77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120" name="Google Shape;120;p27"/>
          <p:cNvSpPr txBox="1">
            <a:spLocks noGrp="1"/>
          </p:cNvSpPr>
          <p:nvPr>
            <p:ph type="subTitle" idx="6"/>
          </p:nvPr>
        </p:nvSpPr>
        <p:spPr>
          <a:xfrm>
            <a:off x="6212275" y="1336150"/>
            <a:ext cx="2455500" cy="77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Four big ideas">
  <p:cSld name="CUSTOM_3_1"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23" name="Google Shape;123;p28"/>
          <p:cNvSpPr txBox="1">
            <a:spLocks noGrp="1"/>
          </p:cNvSpPr>
          <p:nvPr>
            <p:ph type="body" idx="1"/>
          </p:nvPr>
        </p:nvSpPr>
        <p:spPr>
          <a:xfrm>
            <a:off x="366725" y="1759093"/>
            <a:ext cx="3838500" cy="1138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2pPr>
            <a:lvl3pPr marL="1371600" lvl="2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/>
            </a:lvl3pPr>
            <a:lvl4pPr marL="1828800" lvl="3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/>
            </a:lvl4pPr>
            <a:lvl5pPr marL="2286000" lvl="4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5pPr>
            <a:lvl6pPr marL="2743200" lvl="5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/>
            </a:lvl6pPr>
            <a:lvl7pPr marL="3200400" lvl="6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/>
            </a:lvl7pPr>
            <a:lvl8pPr marL="3657600" lvl="7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8pPr>
            <a:lvl9pPr marL="4114800" lvl="8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/>
            </a:lvl9pPr>
          </a:lstStyle>
          <a:p>
            <a:endParaRPr/>
          </a:p>
        </p:txBody>
      </p:sp>
      <p:sp>
        <p:nvSpPr>
          <p:cNvPr id="124" name="Google Shape;124;p28"/>
          <p:cNvSpPr txBox="1">
            <a:spLocks noGrp="1"/>
          </p:cNvSpPr>
          <p:nvPr>
            <p:ph type="body" idx="2"/>
          </p:nvPr>
        </p:nvSpPr>
        <p:spPr>
          <a:xfrm>
            <a:off x="4938725" y="1759093"/>
            <a:ext cx="3838500" cy="113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25" name="Google Shape;125;p28"/>
          <p:cNvSpPr txBox="1">
            <a:spLocks noGrp="1"/>
          </p:cNvSpPr>
          <p:nvPr>
            <p:ph type="body" idx="3"/>
          </p:nvPr>
        </p:nvSpPr>
        <p:spPr>
          <a:xfrm>
            <a:off x="366750" y="3648575"/>
            <a:ext cx="3838500" cy="113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26" name="Google Shape;126;p28"/>
          <p:cNvSpPr txBox="1">
            <a:spLocks noGrp="1"/>
          </p:cNvSpPr>
          <p:nvPr>
            <p:ph type="body" idx="4"/>
          </p:nvPr>
        </p:nvSpPr>
        <p:spPr>
          <a:xfrm>
            <a:off x="4938750" y="3648575"/>
            <a:ext cx="3838500" cy="113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27" name="Google Shape;127;p28"/>
          <p:cNvSpPr txBox="1">
            <a:spLocks noGrp="1"/>
          </p:cNvSpPr>
          <p:nvPr>
            <p:ph type="title"/>
          </p:nvPr>
        </p:nvSpPr>
        <p:spPr>
          <a:xfrm>
            <a:off x="366750" y="450025"/>
            <a:ext cx="8184600" cy="758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128" name="Google Shape;128;p28"/>
          <p:cNvSpPr txBox="1">
            <a:spLocks noGrp="1"/>
          </p:cNvSpPr>
          <p:nvPr>
            <p:ph type="subTitle" idx="5"/>
          </p:nvPr>
        </p:nvSpPr>
        <p:spPr>
          <a:xfrm>
            <a:off x="366763" y="1277907"/>
            <a:ext cx="3838500" cy="48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129" name="Google Shape;129;p28"/>
          <p:cNvSpPr txBox="1">
            <a:spLocks noGrp="1"/>
          </p:cNvSpPr>
          <p:nvPr>
            <p:ph type="subTitle" idx="6"/>
          </p:nvPr>
        </p:nvSpPr>
        <p:spPr>
          <a:xfrm>
            <a:off x="4938738" y="1277907"/>
            <a:ext cx="3838500" cy="48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130" name="Google Shape;130;p28"/>
          <p:cNvSpPr txBox="1">
            <a:spLocks noGrp="1"/>
          </p:cNvSpPr>
          <p:nvPr>
            <p:ph type="subTitle" idx="7"/>
          </p:nvPr>
        </p:nvSpPr>
        <p:spPr>
          <a:xfrm>
            <a:off x="4938761" y="3167363"/>
            <a:ext cx="3838500" cy="48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131" name="Google Shape;131;p28"/>
          <p:cNvSpPr txBox="1">
            <a:spLocks noGrp="1"/>
          </p:cNvSpPr>
          <p:nvPr>
            <p:ph type="subTitle" idx="8"/>
          </p:nvPr>
        </p:nvSpPr>
        <p:spPr>
          <a:xfrm>
            <a:off x="366750" y="3167363"/>
            <a:ext cx="3838500" cy="48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image">
  <p:cSld name="TITLE_ONLY_1_1"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0" tIns="0" rIns="0" bIns="0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34" name="Google Shape;134;p2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35" name="Google Shape;135;p29"/>
          <p:cNvSpPr>
            <a:spLocks noGrp="1"/>
          </p:cNvSpPr>
          <p:nvPr>
            <p:ph type="pic" idx="2"/>
          </p:nvPr>
        </p:nvSpPr>
        <p:spPr>
          <a:xfrm>
            <a:off x="311700" y="1170425"/>
            <a:ext cx="8520600" cy="34929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storyboards">
  <p:cSld name="CUSTOM_4_1"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30"/>
          <p:cNvSpPr txBox="1">
            <a:spLocks noGrp="1"/>
          </p:cNvSpPr>
          <p:nvPr>
            <p:ph type="body" idx="1"/>
          </p:nvPr>
        </p:nvSpPr>
        <p:spPr>
          <a:xfrm>
            <a:off x="311700" y="4080225"/>
            <a:ext cx="4027500" cy="92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138" name="Google Shape;138;p30"/>
          <p:cNvSpPr>
            <a:spLocks noGrp="1"/>
          </p:cNvSpPr>
          <p:nvPr>
            <p:ph type="pic" idx="2"/>
          </p:nvPr>
        </p:nvSpPr>
        <p:spPr>
          <a:xfrm>
            <a:off x="4804825" y="1133300"/>
            <a:ext cx="4027500" cy="2392800"/>
          </a:xfrm>
          <a:prstGeom prst="rect">
            <a:avLst/>
          </a:prstGeom>
          <a:noFill/>
          <a:ln>
            <a:noFill/>
          </a:ln>
        </p:spPr>
      </p:sp>
      <p:sp>
        <p:nvSpPr>
          <p:cNvPr id="139" name="Google Shape;139;p30"/>
          <p:cNvSpPr>
            <a:spLocks noGrp="1"/>
          </p:cNvSpPr>
          <p:nvPr>
            <p:ph type="pic" idx="3"/>
          </p:nvPr>
        </p:nvSpPr>
        <p:spPr>
          <a:xfrm>
            <a:off x="311725" y="1133300"/>
            <a:ext cx="4027500" cy="2392800"/>
          </a:xfrm>
          <a:prstGeom prst="rect">
            <a:avLst/>
          </a:prstGeom>
          <a:noFill/>
          <a:ln>
            <a:noFill/>
          </a:ln>
        </p:spPr>
      </p:sp>
      <p:sp>
        <p:nvSpPr>
          <p:cNvPr id="140" name="Google Shape;140;p30"/>
          <p:cNvSpPr txBox="1">
            <a:spLocks noGrp="1"/>
          </p:cNvSpPr>
          <p:nvPr>
            <p:ph type="body" idx="4"/>
          </p:nvPr>
        </p:nvSpPr>
        <p:spPr>
          <a:xfrm>
            <a:off x="4804825" y="4080225"/>
            <a:ext cx="4027500" cy="9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141" name="Google Shape;141;p3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42" name="Google Shape;142;p3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0" tIns="0" rIns="0" bIns="0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43" name="Google Shape;143;p30"/>
          <p:cNvSpPr txBox="1">
            <a:spLocks noGrp="1"/>
          </p:cNvSpPr>
          <p:nvPr>
            <p:ph type="subTitle" idx="5"/>
          </p:nvPr>
        </p:nvSpPr>
        <p:spPr>
          <a:xfrm>
            <a:off x="311725" y="3582900"/>
            <a:ext cx="4027500" cy="48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144" name="Google Shape;144;p30"/>
          <p:cNvSpPr txBox="1">
            <a:spLocks noGrp="1"/>
          </p:cNvSpPr>
          <p:nvPr>
            <p:ph type="subTitle" idx="6"/>
          </p:nvPr>
        </p:nvSpPr>
        <p:spPr>
          <a:xfrm>
            <a:off x="4804825" y="3582900"/>
            <a:ext cx="4027500" cy="48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ree storyboards">
  <p:cSld name="CUSTOM_4_1_1"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31"/>
          <p:cNvSpPr txBox="1">
            <a:spLocks noGrp="1"/>
          </p:cNvSpPr>
          <p:nvPr>
            <p:ph type="body" idx="1"/>
          </p:nvPr>
        </p:nvSpPr>
        <p:spPr>
          <a:xfrm>
            <a:off x="311700" y="3911700"/>
            <a:ext cx="2627100" cy="1018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147" name="Google Shape;147;p31"/>
          <p:cNvSpPr>
            <a:spLocks noGrp="1"/>
          </p:cNvSpPr>
          <p:nvPr>
            <p:ph type="pic" idx="2"/>
          </p:nvPr>
        </p:nvSpPr>
        <p:spPr>
          <a:xfrm>
            <a:off x="6205225" y="1128325"/>
            <a:ext cx="2627100" cy="2273100"/>
          </a:xfrm>
          <a:prstGeom prst="rect">
            <a:avLst/>
          </a:prstGeom>
          <a:noFill/>
          <a:ln>
            <a:noFill/>
          </a:ln>
        </p:spPr>
      </p:sp>
      <p:sp>
        <p:nvSpPr>
          <p:cNvPr id="148" name="Google Shape;148;p31"/>
          <p:cNvSpPr>
            <a:spLocks noGrp="1"/>
          </p:cNvSpPr>
          <p:nvPr>
            <p:ph type="pic" idx="3"/>
          </p:nvPr>
        </p:nvSpPr>
        <p:spPr>
          <a:xfrm>
            <a:off x="311725" y="1128325"/>
            <a:ext cx="2627100" cy="2273100"/>
          </a:xfrm>
          <a:prstGeom prst="rect">
            <a:avLst/>
          </a:prstGeom>
          <a:noFill/>
          <a:ln>
            <a:noFill/>
          </a:ln>
        </p:spPr>
      </p:sp>
      <p:sp>
        <p:nvSpPr>
          <p:cNvPr id="149" name="Google Shape;149;p31"/>
          <p:cNvSpPr txBox="1">
            <a:spLocks noGrp="1"/>
          </p:cNvSpPr>
          <p:nvPr>
            <p:ph type="body" idx="4"/>
          </p:nvPr>
        </p:nvSpPr>
        <p:spPr>
          <a:xfrm>
            <a:off x="6205225" y="3911700"/>
            <a:ext cx="2627100" cy="101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150" name="Google Shape;150;p31"/>
          <p:cNvSpPr>
            <a:spLocks noGrp="1"/>
          </p:cNvSpPr>
          <p:nvPr>
            <p:ph type="pic" idx="5"/>
          </p:nvPr>
        </p:nvSpPr>
        <p:spPr>
          <a:xfrm>
            <a:off x="3255250" y="1128325"/>
            <a:ext cx="2627100" cy="2273100"/>
          </a:xfrm>
          <a:prstGeom prst="rect">
            <a:avLst/>
          </a:prstGeom>
          <a:noFill/>
          <a:ln>
            <a:noFill/>
          </a:ln>
        </p:spPr>
      </p:sp>
      <p:sp>
        <p:nvSpPr>
          <p:cNvPr id="151" name="Google Shape;151;p31"/>
          <p:cNvSpPr txBox="1">
            <a:spLocks noGrp="1"/>
          </p:cNvSpPr>
          <p:nvPr>
            <p:ph type="body" idx="6"/>
          </p:nvPr>
        </p:nvSpPr>
        <p:spPr>
          <a:xfrm>
            <a:off x="3255250" y="3911700"/>
            <a:ext cx="2627100" cy="101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152" name="Google Shape;152;p3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53" name="Google Shape;153;p3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0" tIns="0" rIns="0" bIns="0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54" name="Google Shape;154;p31"/>
          <p:cNvSpPr txBox="1">
            <a:spLocks noGrp="1"/>
          </p:cNvSpPr>
          <p:nvPr>
            <p:ph type="subTitle" idx="7"/>
          </p:nvPr>
        </p:nvSpPr>
        <p:spPr>
          <a:xfrm>
            <a:off x="311725" y="3430500"/>
            <a:ext cx="2627100" cy="48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155" name="Google Shape;155;p31"/>
          <p:cNvSpPr txBox="1">
            <a:spLocks noGrp="1"/>
          </p:cNvSpPr>
          <p:nvPr>
            <p:ph type="subTitle" idx="8"/>
          </p:nvPr>
        </p:nvSpPr>
        <p:spPr>
          <a:xfrm>
            <a:off x="6205225" y="3430500"/>
            <a:ext cx="2627100" cy="48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156" name="Google Shape;156;p31"/>
          <p:cNvSpPr txBox="1">
            <a:spLocks noGrp="1"/>
          </p:cNvSpPr>
          <p:nvPr>
            <p:ph type="subTitle" idx="9"/>
          </p:nvPr>
        </p:nvSpPr>
        <p:spPr>
          <a:xfrm>
            <a:off x="3255250" y="3430500"/>
            <a:ext cx="2627100" cy="48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 only">
  <p:cSld name="CUSTOM_5_1"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32"/>
          <p:cNvSpPr>
            <a:spLocks noGrp="1"/>
          </p:cNvSpPr>
          <p:nvPr>
            <p:ph type="pic" idx="2"/>
          </p:nvPr>
        </p:nvSpPr>
        <p:spPr>
          <a:xfrm>
            <a:off x="311700" y="445025"/>
            <a:ext cx="8520600" cy="4218300"/>
          </a:xfrm>
          <a:prstGeom prst="rect">
            <a:avLst/>
          </a:prstGeom>
          <a:noFill/>
          <a:ln>
            <a:noFill/>
          </a:ln>
        </p:spPr>
      </p:sp>
      <p:sp>
        <p:nvSpPr>
          <p:cNvPr id="159" name="Google Shape;159;p3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 grid">
  <p:cSld name="CUSTOM_6_1"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3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62" name="Google Shape;162;p33"/>
          <p:cNvSpPr>
            <a:spLocks noGrp="1"/>
          </p:cNvSpPr>
          <p:nvPr>
            <p:ph type="pic" idx="2"/>
          </p:nvPr>
        </p:nvSpPr>
        <p:spPr>
          <a:xfrm>
            <a:off x="3389600" y="118913"/>
            <a:ext cx="1643700" cy="1535100"/>
          </a:xfrm>
          <a:prstGeom prst="rect">
            <a:avLst/>
          </a:prstGeom>
          <a:noFill/>
          <a:ln>
            <a:noFill/>
          </a:ln>
        </p:spPr>
      </p:sp>
      <p:sp>
        <p:nvSpPr>
          <p:cNvPr id="163" name="Google Shape;163;p33"/>
          <p:cNvSpPr>
            <a:spLocks noGrp="1"/>
          </p:cNvSpPr>
          <p:nvPr>
            <p:ph type="pic" idx="3"/>
          </p:nvPr>
        </p:nvSpPr>
        <p:spPr>
          <a:xfrm>
            <a:off x="5195935" y="118913"/>
            <a:ext cx="1643700" cy="1535100"/>
          </a:xfrm>
          <a:prstGeom prst="rect">
            <a:avLst/>
          </a:prstGeom>
          <a:noFill/>
          <a:ln>
            <a:noFill/>
          </a:ln>
        </p:spPr>
      </p:sp>
      <p:sp>
        <p:nvSpPr>
          <p:cNvPr id="164" name="Google Shape;164;p33"/>
          <p:cNvSpPr>
            <a:spLocks noGrp="1"/>
          </p:cNvSpPr>
          <p:nvPr>
            <p:ph type="pic" idx="4"/>
          </p:nvPr>
        </p:nvSpPr>
        <p:spPr>
          <a:xfrm>
            <a:off x="7002270" y="118913"/>
            <a:ext cx="1643700" cy="1535100"/>
          </a:xfrm>
          <a:prstGeom prst="rect">
            <a:avLst/>
          </a:prstGeom>
          <a:noFill/>
          <a:ln>
            <a:noFill/>
          </a:ln>
        </p:spPr>
      </p:sp>
      <p:sp>
        <p:nvSpPr>
          <p:cNvPr id="165" name="Google Shape;165;p33"/>
          <p:cNvSpPr>
            <a:spLocks noGrp="1"/>
          </p:cNvSpPr>
          <p:nvPr>
            <p:ph type="pic" idx="5"/>
          </p:nvPr>
        </p:nvSpPr>
        <p:spPr>
          <a:xfrm>
            <a:off x="3389588" y="1804212"/>
            <a:ext cx="1643700" cy="1535100"/>
          </a:xfrm>
          <a:prstGeom prst="rect">
            <a:avLst/>
          </a:prstGeom>
          <a:noFill/>
          <a:ln>
            <a:noFill/>
          </a:ln>
        </p:spPr>
      </p:sp>
      <p:sp>
        <p:nvSpPr>
          <p:cNvPr id="166" name="Google Shape;166;p33"/>
          <p:cNvSpPr>
            <a:spLocks noGrp="1"/>
          </p:cNvSpPr>
          <p:nvPr>
            <p:ph type="pic" idx="6"/>
          </p:nvPr>
        </p:nvSpPr>
        <p:spPr>
          <a:xfrm>
            <a:off x="5195922" y="1804212"/>
            <a:ext cx="1643700" cy="1535100"/>
          </a:xfrm>
          <a:prstGeom prst="rect">
            <a:avLst/>
          </a:prstGeom>
          <a:noFill/>
          <a:ln>
            <a:noFill/>
          </a:ln>
        </p:spPr>
      </p:sp>
      <p:sp>
        <p:nvSpPr>
          <p:cNvPr id="167" name="Google Shape;167;p33"/>
          <p:cNvSpPr>
            <a:spLocks noGrp="1"/>
          </p:cNvSpPr>
          <p:nvPr>
            <p:ph type="pic" idx="7"/>
          </p:nvPr>
        </p:nvSpPr>
        <p:spPr>
          <a:xfrm>
            <a:off x="7002257" y="1804212"/>
            <a:ext cx="1643700" cy="1535100"/>
          </a:xfrm>
          <a:prstGeom prst="rect">
            <a:avLst/>
          </a:prstGeom>
          <a:noFill/>
          <a:ln>
            <a:noFill/>
          </a:ln>
        </p:spPr>
      </p:sp>
      <p:sp>
        <p:nvSpPr>
          <p:cNvPr id="168" name="Google Shape;168;p33"/>
          <p:cNvSpPr txBox="1">
            <a:spLocks noGrp="1"/>
          </p:cNvSpPr>
          <p:nvPr>
            <p:ph type="title"/>
          </p:nvPr>
        </p:nvSpPr>
        <p:spPr>
          <a:xfrm>
            <a:off x="351550" y="445025"/>
            <a:ext cx="2596800" cy="1706400"/>
          </a:xfrm>
          <a:prstGeom prst="rect">
            <a:avLst/>
          </a:prstGeom>
        </p:spPr>
        <p:txBody>
          <a:bodyPr spcFirstLastPara="1" wrap="square" lIns="0" tIns="0" rIns="0" bIns="0" anchor="b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69" name="Google Shape;169;p33"/>
          <p:cNvSpPr>
            <a:spLocks noGrp="1"/>
          </p:cNvSpPr>
          <p:nvPr>
            <p:ph type="pic" idx="8"/>
          </p:nvPr>
        </p:nvSpPr>
        <p:spPr>
          <a:xfrm>
            <a:off x="3389588" y="3489487"/>
            <a:ext cx="1643700" cy="1535100"/>
          </a:xfrm>
          <a:prstGeom prst="rect">
            <a:avLst/>
          </a:prstGeom>
          <a:noFill/>
          <a:ln>
            <a:noFill/>
          </a:ln>
        </p:spPr>
      </p:sp>
      <p:sp>
        <p:nvSpPr>
          <p:cNvPr id="170" name="Google Shape;170;p33"/>
          <p:cNvSpPr>
            <a:spLocks noGrp="1"/>
          </p:cNvSpPr>
          <p:nvPr>
            <p:ph type="pic" idx="9"/>
          </p:nvPr>
        </p:nvSpPr>
        <p:spPr>
          <a:xfrm>
            <a:off x="5195922" y="3489487"/>
            <a:ext cx="1643700" cy="1535100"/>
          </a:xfrm>
          <a:prstGeom prst="rect">
            <a:avLst/>
          </a:prstGeom>
          <a:noFill/>
          <a:ln>
            <a:noFill/>
          </a:ln>
        </p:spPr>
      </p:sp>
      <p:sp>
        <p:nvSpPr>
          <p:cNvPr id="171" name="Google Shape;171;p33"/>
          <p:cNvSpPr>
            <a:spLocks noGrp="1"/>
          </p:cNvSpPr>
          <p:nvPr>
            <p:ph type="pic" idx="13"/>
          </p:nvPr>
        </p:nvSpPr>
        <p:spPr>
          <a:xfrm>
            <a:off x="7002257" y="3489487"/>
            <a:ext cx="1643700" cy="15351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5564">
          <p15:clr>
            <a:srgbClr val="E46962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dk2"/>
        </a:solidFill>
        <a:effectLst/>
      </p:bgPr>
    </p:bg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3" name="Google Shape;173;p34"/>
          <p:cNvGrpSpPr/>
          <p:nvPr/>
        </p:nvGrpSpPr>
        <p:grpSpPr>
          <a:xfrm>
            <a:off x="81" y="-57"/>
            <a:ext cx="9144360" cy="5143800"/>
            <a:chOff x="81" y="-57"/>
            <a:chExt cx="9144360" cy="5143800"/>
          </a:xfrm>
        </p:grpSpPr>
        <p:sp>
          <p:nvSpPr>
            <p:cNvPr id="174" name="Google Shape;174;p34"/>
            <p:cNvSpPr/>
            <p:nvPr/>
          </p:nvSpPr>
          <p:spPr>
            <a:xfrm rot="-5400000">
              <a:off x="-735519" y="735543"/>
              <a:ext cx="5143800" cy="36726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endParaRPr>
            </a:p>
          </p:txBody>
        </p:sp>
        <p:sp>
          <p:nvSpPr>
            <p:cNvPr id="175" name="Google Shape;175;p34"/>
            <p:cNvSpPr/>
            <p:nvPr/>
          </p:nvSpPr>
          <p:spPr>
            <a:xfrm rot="-5400000">
              <a:off x="2000361" y="735543"/>
              <a:ext cx="5143800" cy="36726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endParaRPr>
            </a:p>
          </p:txBody>
        </p:sp>
        <p:sp>
          <p:nvSpPr>
            <p:cNvPr id="176" name="Google Shape;176;p34"/>
            <p:cNvSpPr/>
            <p:nvPr/>
          </p:nvSpPr>
          <p:spPr>
            <a:xfrm rot="-5400000">
              <a:off x="4736241" y="735543"/>
              <a:ext cx="5143800" cy="36726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endParaRPr>
            </a:p>
          </p:txBody>
        </p:sp>
      </p:grpSp>
      <p:sp>
        <p:nvSpPr>
          <p:cNvPr id="177" name="Google Shape;177;p34"/>
          <p:cNvSpPr txBox="1">
            <a:spLocks noGrp="1"/>
          </p:cNvSpPr>
          <p:nvPr>
            <p:ph type="ctrTitle"/>
          </p:nvPr>
        </p:nvSpPr>
        <p:spPr>
          <a:xfrm>
            <a:off x="429300" y="1681700"/>
            <a:ext cx="8285400" cy="136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500"/>
              <a:buFont typeface="Figtree ExtraBold"/>
              <a:buNone/>
              <a:defRPr sz="4500" b="0">
                <a:latin typeface="Figtree ExtraBold"/>
                <a:ea typeface="Figtree ExtraBold"/>
                <a:cs typeface="Figtree ExtraBold"/>
                <a:sym typeface="Figtree Extra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4500"/>
              <a:buFont typeface="Figtree ExtraBold"/>
              <a:buNone/>
              <a:defRPr sz="4500" b="0">
                <a:latin typeface="Figtree ExtraBold"/>
                <a:ea typeface="Figtree ExtraBold"/>
                <a:cs typeface="Figtree ExtraBold"/>
                <a:sym typeface="Figtree ExtraBo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4500"/>
              <a:buFont typeface="Figtree ExtraBold"/>
              <a:buNone/>
              <a:defRPr sz="4500" b="0">
                <a:latin typeface="Figtree ExtraBold"/>
                <a:ea typeface="Figtree ExtraBold"/>
                <a:cs typeface="Figtree ExtraBold"/>
                <a:sym typeface="Figtree ExtraBo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4500"/>
              <a:buFont typeface="Figtree ExtraBold"/>
              <a:buNone/>
              <a:defRPr sz="4500" b="0">
                <a:latin typeface="Figtree ExtraBold"/>
                <a:ea typeface="Figtree ExtraBold"/>
                <a:cs typeface="Figtree ExtraBold"/>
                <a:sym typeface="Figtree ExtraBo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4500"/>
              <a:buFont typeface="Figtree ExtraBold"/>
              <a:buNone/>
              <a:defRPr sz="4500" b="0">
                <a:latin typeface="Figtree ExtraBold"/>
                <a:ea typeface="Figtree ExtraBold"/>
                <a:cs typeface="Figtree ExtraBold"/>
                <a:sym typeface="Figtree ExtraBo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4500"/>
              <a:buFont typeface="Figtree ExtraBold"/>
              <a:buNone/>
              <a:defRPr sz="4500" b="0">
                <a:latin typeface="Figtree ExtraBold"/>
                <a:ea typeface="Figtree ExtraBold"/>
                <a:cs typeface="Figtree ExtraBold"/>
                <a:sym typeface="Figtree ExtraBo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4500"/>
              <a:buFont typeface="Figtree ExtraBold"/>
              <a:buNone/>
              <a:defRPr sz="4500" b="0">
                <a:latin typeface="Figtree ExtraBold"/>
                <a:ea typeface="Figtree ExtraBold"/>
                <a:cs typeface="Figtree ExtraBold"/>
                <a:sym typeface="Figtree ExtraBo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4500"/>
              <a:buFont typeface="Figtree ExtraBold"/>
              <a:buNone/>
              <a:defRPr sz="4500" b="0">
                <a:latin typeface="Figtree ExtraBold"/>
                <a:ea typeface="Figtree ExtraBold"/>
                <a:cs typeface="Figtree ExtraBold"/>
                <a:sym typeface="Figtree ExtraBo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4500"/>
              <a:buFont typeface="Figtree ExtraBold"/>
              <a:buNone/>
              <a:defRPr sz="4500" b="0">
                <a:latin typeface="Figtree ExtraBold"/>
                <a:ea typeface="Figtree ExtraBold"/>
                <a:cs typeface="Figtree ExtraBold"/>
                <a:sym typeface="Figtree ExtraBold"/>
              </a:defRPr>
            </a:lvl9pPr>
          </a:lstStyle>
          <a:p>
            <a:endParaRPr/>
          </a:p>
        </p:txBody>
      </p:sp>
      <p:sp>
        <p:nvSpPr>
          <p:cNvPr id="178" name="Google Shape;178;p34"/>
          <p:cNvSpPr txBox="1">
            <a:spLocks noGrp="1"/>
          </p:cNvSpPr>
          <p:nvPr>
            <p:ph type="subTitle" idx="1"/>
          </p:nvPr>
        </p:nvSpPr>
        <p:spPr>
          <a:xfrm>
            <a:off x="429300" y="3116325"/>
            <a:ext cx="8285400" cy="64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None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None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None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None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None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None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None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None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None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title and body" type="secHead">
  <p:cSld name="SECTION_HEADER">
    <p:bg>
      <p:bgPr>
        <a:solidFill>
          <a:schemeClr val="lt2"/>
        </a:solidFill>
        <a:effectLst/>
      </p:bgPr>
    </p:bg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0" name="Google Shape;180;p35"/>
          <p:cNvGrpSpPr/>
          <p:nvPr/>
        </p:nvGrpSpPr>
        <p:grpSpPr>
          <a:xfrm>
            <a:off x="1500" y="656450"/>
            <a:ext cx="9144473" cy="4268250"/>
            <a:chOff x="1500" y="656450"/>
            <a:chExt cx="9144473" cy="4268250"/>
          </a:xfrm>
        </p:grpSpPr>
        <p:sp>
          <p:nvSpPr>
            <p:cNvPr id="181" name="Google Shape;181;p35"/>
            <p:cNvSpPr/>
            <p:nvPr/>
          </p:nvSpPr>
          <p:spPr>
            <a:xfrm rot="-5400000">
              <a:off x="3342986" y="195800"/>
              <a:ext cx="2461500" cy="33828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endParaRPr>
            </a:p>
          </p:txBody>
        </p:sp>
        <p:sp>
          <p:nvSpPr>
            <p:cNvPr id="182" name="Google Shape;182;p35"/>
            <p:cNvSpPr/>
            <p:nvPr/>
          </p:nvSpPr>
          <p:spPr>
            <a:xfrm rot="-5400000">
              <a:off x="462150" y="195800"/>
              <a:ext cx="2461500" cy="33828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endParaRPr>
            </a:p>
          </p:txBody>
        </p:sp>
        <p:sp>
          <p:nvSpPr>
            <p:cNvPr id="183" name="Google Shape;183;p35"/>
            <p:cNvSpPr/>
            <p:nvPr/>
          </p:nvSpPr>
          <p:spPr>
            <a:xfrm>
              <a:off x="2401856" y="1764425"/>
              <a:ext cx="1463100" cy="20523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endParaRPr>
            </a:p>
          </p:txBody>
        </p:sp>
        <p:sp>
          <p:nvSpPr>
            <p:cNvPr id="184" name="Google Shape;184;p35"/>
            <p:cNvSpPr/>
            <p:nvPr/>
          </p:nvSpPr>
          <p:spPr>
            <a:xfrm rot="-5400000">
              <a:off x="6223823" y="195800"/>
              <a:ext cx="2461500" cy="33828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endParaRPr>
            </a:p>
          </p:txBody>
        </p:sp>
        <p:sp>
          <p:nvSpPr>
            <p:cNvPr id="185" name="Google Shape;185;p35"/>
            <p:cNvSpPr/>
            <p:nvPr/>
          </p:nvSpPr>
          <p:spPr>
            <a:xfrm rot="-5400000">
              <a:off x="3342986" y="2002550"/>
              <a:ext cx="2461500" cy="33828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endParaRPr>
            </a:p>
          </p:txBody>
        </p:sp>
        <p:sp>
          <p:nvSpPr>
            <p:cNvPr id="186" name="Google Shape;186;p35"/>
            <p:cNvSpPr/>
            <p:nvPr/>
          </p:nvSpPr>
          <p:spPr>
            <a:xfrm rot="-5400000">
              <a:off x="462150" y="2002550"/>
              <a:ext cx="2461500" cy="33828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endParaRPr>
            </a:p>
          </p:txBody>
        </p:sp>
        <p:sp>
          <p:nvSpPr>
            <p:cNvPr id="187" name="Google Shape;187;p35"/>
            <p:cNvSpPr/>
            <p:nvPr/>
          </p:nvSpPr>
          <p:spPr>
            <a:xfrm rot="-5400000">
              <a:off x="6223823" y="2002550"/>
              <a:ext cx="2461500" cy="33828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endParaRPr>
            </a:p>
          </p:txBody>
        </p:sp>
        <p:sp>
          <p:nvSpPr>
            <p:cNvPr id="188" name="Google Shape;188;p35"/>
            <p:cNvSpPr/>
            <p:nvPr/>
          </p:nvSpPr>
          <p:spPr>
            <a:xfrm>
              <a:off x="5282615" y="1764425"/>
              <a:ext cx="1463100" cy="20523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endParaRPr>
            </a:p>
          </p:txBody>
        </p:sp>
      </p:grpSp>
      <p:sp>
        <p:nvSpPr>
          <p:cNvPr id="189" name="Google Shape;189;p35"/>
          <p:cNvSpPr txBox="1">
            <a:spLocks noGrp="1"/>
          </p:cNvSpPr>
          <p:nvPr>
            <p:ph type="body" idx="1"/>
          </p:nvPr>
        </p:nvSpPr>
        <p:spPr>
          <a:xfrm>
            <a:off x="932400" y="2949400"/>
            <a:ext cx="7279200" cy="87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23850">
              <a:spcBef>
                <a:spcPts val="0"/>
              </a:spcBef>
              <a:spcAft>
                <a:spcPts val="0"/>
              </a:spcAft>
              <a:buSzPts val="1500"/>
              <a:buFont typeface="Figtree"/>
              <a:buChar char="●"/>
              <a:defRPr/>
            </a:lvl1pPr>
            <a:lvl2pPr marL="914400" lvl="1" indent="-323850">
              <a:spcBef>
                <a:spcPts val="0"/>
              </a:spcBef>
              <a:spcAft>
                <a:spcPts val="0"/>
              </a:spcAft>
              <a:buSzPts val="1500"/>
              <a:buFont typeface="Figtree"/>
              <a:buChar char="○"/>
              <a:defRPr/>
            </a:lvl2pPr>
            <a:lvl3pPr marL="1371600" lvl="2" indent="-323850">
              <a:spcBef>
                <a:spcPts val="0"/>
              </a:spcBef>
              <a:spcAft>
                <a:spcPts val="0"/>
              </a:spcAft>
              <a:buSzPts val="1500"/>
              <a:buFont typeface="Figtree"/>
              <a:buChar char="■"/>
              <a:defRPr/>
            </a:lvl3pPr>
            <a:lvl4pPr marL="1828800" lvl="3" indent="-323850">
              <a:spcBef>
                <a:spcPts val="0"/>
              </a:spcBef>
              <a:spcAft>
                <a:spcPts val="0"/>
              </a:spcAft>
              <a:buSzPts val="1500"/>
              <a:buFont typeface="Figtree"/>
              <a:buChar char="●"/>
              <a:defRPr/>
            </a:lvl4pPr>
            <a:lvl5pPr marL="2286000" lvl="4" indent="-323850">
              <a:spcBef>
                <a:spcPts val="0"/>
              </a:spcBef>
              <a:spcAft>
                <a:spcPts val="0"/>
              </a:spcAft>
              <a:buSzPts val="1500"/>
              <a:buFont typeface="Figtree"/>
              <a:buChar char="○"/>
              <a:defRPr/>
            </a:lvl5pPr>
            <a:lvl6pPr marL="2743200" lvl="5" indent="-323850">
              <a:spcBef>
                <a:spcPts val="0"/>
              </a:spcBef>
              <a:spcAft>
                <a:spcPts val="0"/>
              </a:spcAft>
              <a:buSzPts val="1500"/>
              <a:buFont typeface="Figtree"/>
              <a:buChar char="■"/>
              <a:defRPr/>
            </a:lvl6pPr>
            <a:lvl7pPr marL="3200400" lvl="6" indent="-323850">
              <a:spcBef>
                <a:spcPts val="0"/>
              </a:spcBef>
              <a:spcAft>
                <a:spcPts val="0"/>
              </a:spcAft>
              <a:buSzPts val="1500"/>
              <a:buFont typeface="Figtree"/>
              <a:buChar char="●"/>
              <a:defRPr/>
            </a:lvl7pPr>
            <a:lvl8pPr marL="3657600" lvl="7" indent="-323850">
              <a:spcBef>
                <a:spcPts val="0"/>
              </a:spcBef>
              <a:spcAft>
                <a:spcPts val="0"/>
              </a:spcAft>
              <a:buSzPts val="1500"/>
              <a:buFont typeface="Figtree"/>
              <a:buChar char="○"/>
              <a:defRPr/>
            </a:lvl8pPr>
            <a:lvl9pPr marL="4114800" lvl="8" indent="-323850">
              <a:spcBef>
                <a:spcPts val="0"/>
              </a:spcBef>
              <a:spcAft>
                <a:spcPts val="0"/>
              </a:spcAft>
              <a:buSzPts val="1500"/>
              <a:buFont typeface="Figtree"/>
              <a:buChar char="■"/>
              <a:defRPr/>
            </a:lvl9pPr>
          </a:lstStyle>
          <a:p>
            <a:endParaRPr/>
          </a:p>
        </p:txBody>
      </p:sp>
      <p:sp>
        <p:nvSpPr>
          <p:cNvPr id="190" name="Google Shape;190;p35"/>
          <p:cNvSpPr txBox="1">
            <a:spLocks noGrp="1"/>
          </p:cNvSpPr>
          <p:nvPr>
            <p:ph type="title"/>
          </p:nvPr>
        </p:nvSpPr>
        <p:spPr>
          <a:xfrm>
            <a:off x="932400" y="1881350"/>
            <a:ext cx="7279200" cy="5727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Font typeface="Figtree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Font typeface="Figtree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Font typeface="Figtree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Font typeface="Figtree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Font typeface="Figtree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Font typeface="Figtree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Font typeface="Figtree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Font typeface="Figtree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Font typeface="Figtree"/>
              <a:buNone/>
              <a:defRPr/>
            </a:lvl9pPr>
          </a:lstStyle>
          <a:p>
            <a:endParaRPr/>
          </a:p>
        </p:txBody>
      </p:sp>
      <p:sp>
        <p:nvSpPr>
          <p:cNvPr id="191" name="Google Shape;191;p35"/>
          <p:cNvSpPr/>
          <p:nvPr/>
        </p:nvSpPr>
        <p:spPr>
          <a:xfrm>
            <a:off x="110838" y="113400"/>
            <a:ext cx="794700" cy="2268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Figtree SemiBold"/>
              <a:ea typeface="Figtree SemiBold"/>
              <a:cs typeface="Figtree SemiBold"/>
              <a:sym typeface="Figtree SemiBold"/>
            </a:endParaRPr>
          </a:p>
        </p:txBody>
      </p:sp>
      <p:sp>
        <p:nvSpPr>
          <p:cNvPr id="192" name="Google Shape;192;p35"/>
          <p:cNvSpPr txBox="1">
            <a:spLocks noGrp="1"/>
          </p:cNvSpPr>
          <p:nvPr>
            <p:ph type="sldNum" idx="12"/>
          </p:nvPr>
        </p:nvSpPr>
        <p:spPr>
          <a:xfrm>
            <a:off x="143700" y="102475"/>
            <a:ext cx="548700" cy="24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cxnSp>
        <p:nvCxnSpPr>
          <p:cNvPr id="193" name="Google Shape;193;p35"/>
          <p:cNvCxnSpPr/>
          <p:nvPr/>
        </p:nvCxnSpPr>
        <p:spPr>
          <a:xfrm>
            <a:off x="111000" y="443900"/>
            <a:ext cx="8922000" cy="0"/>
          </a:xfrm>
          <a:prstGeom prst="straightConnector1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94" name="Google Shape;194;p35"/>
          <p:cNvSpPr/>
          <p:nvPr/>
        </p:nvSpPr>
        <p:spPr>
          <a:xfrm>
            <a:off x="7443763" y="113400"/>
            <a:ext cx="1589400" cy="2268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Figtree SemiBold"/>
              <a:ea typeface="Figtree SemiBold"/>
              <a:cs typeface="Figtree SemiBold"/>
              <a:sym typeface="Figtree SemiBold"/>
            </a:endParaRPr>
          </a:p>
        </p:txBody>
      </p:sp>
      <p:sp>
        <p:nvSpPr>
          <p:cNvPr id="195" name="Google Shape;195;p35"/>
          <p:cNvSpPr/>
          <p:nvPr/>
        </p:nvSpPr>
        <p:spPr>
          <a:xfrm>
            <a:off x="5776463" y="113400"/>
            <a:ext cx="1589400" cy="2268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Figtree SemiBold"/>
              <a:ea typeface="Figtree SemiBold"/>
              <a:cs typeface="Figtree SemiBold"/>
              <a:sym typeface="Figtree SemiBold"/>
            </a:endParaRPr>
          </a:p>
        </p:txBody>
      </p:sp>
      <p:sp>
        <p:nvSpPr>
          <p:cNvPr id="196" name="Google Shape;196;p35"/>
          <p:cNvSpPr txBox="1">
            <a:spLocks noGrp="1"/>
          </p:cNvSpPr>
          <p:nvPr>
            <p:ph type="subTitle" idx="2"/>
          </p:nvPr>
        </p:nvSpPr>
        <p:spPr>
          <a:xfrm>
            <a:off x="5809350" y="58800"/>
            <a:ext cx="15564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9pPr>
          </a:lstStyle>
          <a:p>
            <a:endParaRPr/>
          </a:p>
        </p:txBody>
      </p:sp>
      <p:sp>
        <p:nvSpPr>
          <p:cNvPr id="197" name="Google Shape;197;p35"/>
          <p:cNvSpPr txBox="1">
            <a:spLocks noGrp="1"/>
          </p:cNvSpPr>
          <p:nvPr>
            <p:ph type="subTitle" idx="3"/>
          </p:nvPr>
        </p:nvSpPr>
        <p:spPr>
          <a:xfrm>
            <a:off x="7476775" y="58800"/>
            <a:ext cx="15564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 1">
  <p:cSld name="SECTION_HEADER_1">
    <p:bg>
      <p:bgPr>
        <a:solidFill>
          <a:schemeClr val="lt2"/>
        </a:solidFill>
        <a:effectLst/>
      </p:bgPr>
    </p:bg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36"/>
          <p:cNvSpPr txBox="1">
            <a:spLocks noGrp="1"/>
          </p:cNvSpPr>
          <p:nvPr>
            <p:ph type="body" idx="1"/>
          </p:nvPr>
        </p:nvSpPr>
        <p:spPr>
          <a:xfrm>
            <a:off x="932400" y="2949400"/>
            <a:ext cx="7279200" cy="87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23850">
              <a:spcBef>
                <a:spcPts val="0"/>
              </a:spcBef>
              <a:spcAft>
                <a:spcPts val="0"/>
              </a:spcAft>
              <a:buSzPts val="1500"/>
              <a:buFont typeface="Figtree"/>
              <a:buChar char="●"/>
              <a:defRPr/>
            </a:lvl1pPr>
            <a:lvl2pPr marL="914400" lvl="1" indent="-323850">
              <a:spcBef>
                <a:spcPts val="0"/>
              </a:spcBef>
              <a:spcAft>
                <a:spcPts val="0"/>
              </a:spcAft>
              <a:buSzPts val="1500"/>
              <a:buFont typeface="Figtree"/>
              <a:buChar char="○"/>
              <a:defRPr/>
            </a:lvl2pPr>
            <a:lvl3pPr marL="1371600" lvl="2" indent="-323850">
              <a:spcBef>
                <a:spcPts val="0"/>
              </a:spcBef>
              <a:spcAft>
                <a:spcPts val="0"/>
              </a:spcAft>
              <a:buSzPts val="1500"/>
              <a:buFont typeface="Figtree"/>
              <a:buChar char="■"/>
              <a:defRPr/>
            </a:lvl3pPr>
            <a:lvl4pPr marL="1828800" lvl="3" indent="-323850">
              <a:spcBef>
                <a:spcPts val="0"/>
              </a:spcBef>
              <a:spcAft>
                <a:spcPts val="0"/>
              </a:spcAft>
              <a:buSzPts val="1500"/>
              <a:buFont typeface="Figtree"/>
              <a:buChar char="●"/>
              <a:defRPr/>
            </a:lvl4pPr>
            <a:lvl5pPr marL="2286000" lvl="4" indent="-323850">
              <a:spcBef>
                <a:spcPts val="0"/>
              </a:spcBef>
              <a:spcAft>
                <a:spcPts val="0"/>
              </a:spcAft>
              <a:buSzPts val="1500"/>
              <a:buFont typeface="Figtree"/>
              <a:buChar char="○"/>
              <a:defRPr/>
            </a:lvl5pPr>
            <a:lvl6pPr marL="2743200" lvl="5" indent="-323850">
              <a:spcBef>
                <a:spcPts val="0"/>
              </a:spcBef>
              <a:spcAft>
                <a:spcPts val="0"/>
              </a:spcAft>
              <a:buSzPts val="1500"/>
              <a:buFont typeface="Figtree"/>
              <a:buChar char="■"/>
              <a:defRPr/>
            </a:lvl6pPr>
            <a:lvl7pPr marL="3200400" lvl="6" indent="-323850">
              <a:spcBef>
                <a:spcPts val="0"/>
              </a:spcBef>
              <a:spcAft>
                <a:spcPts val="0"/>
              </a:spcAft>
              <a:buSzPts val="1500"/>
              <a:buFont typeface="Figtree"/>
              <a:buChar char="●"/>
              <a:defRPr/>
            </a:lvl7pPr>
            <a:lvl8pPr marL="3657600" lvl="7" indent="-323850">
              <a:spcBef>
                <a:spcPts val="0"/>
              </a:spcBef>
              <a:spcAft>
                <a:spcPts val="0"/>
              </a:spcAft>
              <a:buSzPts val="1500"/>
              <a:buFont typeface="Figtree"/>
              <a:buChar char="○"/>
              <a:defRPr/>
            </a:lvl8pPr>
            <a:lvl9pPr marL="4114800" lvl="8" indent="-323850">
              <a:spcBef>
                <a:spcPts val="0"/>
              </a:spcBef>
              <a:spcAft>
                <a:spcPts val="0"/>
              </a:spcAft>
              <a:buSzPts val="1500"/>
              <a:buFont typeface="Figtree"/>
              <a:buChar char="■"/>
              <a:defRPr/>
            </a:lvl9pPr>
          </a:lstStyle>
          <a:p>
            <a:endParaRPr/>
          </a:p>
        </p:txBody>
      </p:sp>
      <p:sp>
        <p:nvSpPr>
          <p:cNvPr id="200" name="Google Shape;200;p36"/>
          <p:cNvSpPr txBox="1">
            <a:spLocks noGrp="1"/>
          </p:cNvSpPr>
          <p:nvPr>
            <p:ph type="title"/>
          </p:nvPr>
        </p:nvSpPr>
        <p:spPr>
          <a:xfrm>
            <a:off x="932400" y="1881350"/>
            <a:ext cx="7279200" cy="5727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Font typeface="Figtree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Font typeface="Figtree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Font typeface="Figtree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Font typeface="Figtree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Font typeface="Figtree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Font typeface="Figtree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Font typeface="Figtree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Font typeface="Figtree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Font typeface="Figtree"/>
              <a:buNone/>
              <a:defRPr/>
            </a:lvl9pPr>
          </a:lstStyle>
          <a:p>
            <a:endParaRPr/>
          </a:p>
        </p:txBody>
      </p:sp>
      <p:sp>
        <p:nvSpPr>
          <p:cNvPr id="201" name="Google Shape;201;p36"/>
          <p:cNvSpPr/>
          <p:nvPr/>
        </p:nvSpPr>
        <p:spPr>
          <a:xfrm>
            <a:off x="110838" y="113400"/>
            <a:ext cx="794700" cy="2268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Figtree SemiBold"/>
              <a:ea typeface="Figtree SemiBold"/>
              <a:cs typeface="Figtree SemiBold"/>
              <a:sym typeface="Figtree SemiBold"/>
            </a:endParaRPr>
          </a:p>
        </p:txBody>
      </p:sp>
      <p:sp>
        <p:nvSpPr>
          <p:cNvPr id="202" name="Google Shape;202;p36"/>
          <p:cNvSpPr txBox="1">
            <a:spLocks noGrp="1"/>
          </p:cNvSpPr>
          <p:nvPr>
            <p:ph type="sldNum" idx="12"/>
          </p:nvPr>
        </p:nvSpPr>
        <p:spPr>
          <a:xfrm>
            <a:off x="143700" y="102475"/>
            <a:ext cx="548700" cy="24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cxnSp>
        <p:nvCxnSpPr>
          <p:cNvPr id="203" name="Google Shape;203;p36"/>
          <p:cNvCxnSpPr/>
          <p:nvPr/>
        </p:nvCxnSpPr>
        <p:spPr>
          <a:xfrm>
            <a:off x="111000" y="443900"/>
            <a:ext cx="8922000" cy="0"/>
          </a:xfrm>
          <a:prstGeom prst="straightConnector1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04" name="Google Shape;204;p36"/>
          <p:cNvSpPr/>
          <p:nvPr/>
        </p:nvSpPr>
        <p:spPr>
          <a:xfrm>
            <a:off x="7443763" y="113400"/>
            <a:ext cx="1589400" cy="2268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Figtree SemiBold"/>
              <a:ea typeface="Figtree SemiBold"/>
              <a:cs typeface="Figtree SemiBold"/>
              <a:sym typeface="Figtree SemiBold"/>
            </a:endParaRPr>
          </a:p>
        </p:txBody>
      </p:sp>
      <p:sp>
        <p:nvSpPr>
          <p:cNvPr id="205" name="Google Shape;205;p36"/>
          <p:cNvSpPr/>
          <p:nvPr/>
        </p:nvSpPr>
        <p:spPr>
          <a:xfrm>
            <a:off x="5776463" y="113400"/>
            <a:ext cx="1589400" cy="2268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Figtree SemiBold"/>
              <a:ea typeface="Figtree SemiBold"/>
              <a:cs typeface="Figtree SemiBold"/>
              <a:sym typeface="Figtree SemiBold"/>
            </a:endParaRPr>
          </a:p>
        </p:txBody>
      </p:sp>
      <p:sp>
        <p:nvSpPr>
          <p:cNvPr id="206" name="Google Shape;206;p36"/>
          <p:cNvSpPr txBox="1">
            <a:spLocks noGrp="1"/>
          </p:cNvSpPr>
          <p:nvPr>
            <p:ph type="subTitle" idx="2"/>
          </p:nvPr>
        </p:nvSpPr>
        <p:spPr>
          <a:xfrm>
            <a:off x="5809350" y="58800"/>
            <a:ext cx="15564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9pPr>
          </a:lstStyle>
          <a:p>
            <a:endParaRPr/>
          </a:p>
        </p:txBody>
      </p:sp>
      <p:sp>
        <p:nvSpPr>
          <p:cNvPr id="207" name="Google Shape;207;p36"/>
          <p:cNvSpPr txBox="1">
            <a:spLocks noGrp="1"/>
          </p:cNvSpPr>
          <p:nvPr>
            <p:ph type="subTitle" idx="3"/>
          </p:nvPr>
        </p:nvSpPr>
        <p:spPr>
          <a:xfrm>
            <a:off x="7476775" y="58800"/>
            <a:ext cx="15564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ody and image" type="tx">
  <p:cSld name="TITLE_AND_BODY">
    <p:bg>
      <p:bgPr>
        <a:solidFill>
          <a:schemeClr val="accent1"/>
        </a:solidFill>
        <a:effectLst/>
      </p:bgPr>
    </p:bg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37"/>
          <p:cNvSpPr/>
          <p:nvPr/>
        </p:nvSpPr>
        <p:spPr>
          <a:xfrm>
            <a:off x="0" y="635100"/>
            <a:ext cx="4572000" cy="42894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0" name="Google Shape;210;p37"/>
          <p:cNvSpPr>
            <a:spLocks noGrp="1"/>
          </p:cNvSpPr>
          <p:nvPr>
            <p:ph type="pic" idx="2"/>
          </p:nvPr>
        </p:nvSpPr>
        <p:spPr>
          <a:xfrm>
            <a:off x="4572000" y="635100"/>
            <a:ext cx="4572000" cy="4289400"/>
          </a:xfrm>
          <a:prstGeom prst="roundRect">
            <a:avLst>
              <a:gd name="adj" fmla="val 50000"/>
            </a:avLst>
          </a:prstGeom>
          <a:noFill/>
          <a:ln>
            <a:noFill/>
          </a:ln>
        </p:spPr>
      </p:sp>
      <p:sp>
        <p:nvSpPr>
          <p:cNvPr id="211" name="Google Shape;211;p37"/>
          <p:cNvSpPr txBox="1">
            <a:spLocks noGrp="1"/>
          </p:cNvSpPr>
          <p:nvPr>
            <p:ph type="title"/>
          </p:nvPr>
        </p:nvSpPr>
        <p:spPr>
          <a:xfrm>
            <a:off x="639300" y="1960688"/>
            <a:ext cx="3293400" cy="5232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Font typeface="Figtree"/>
              <a:buNone/>
              <a:defRPr sz="2000"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Font typeface="Figtree"/>
              <a:buNone/>
              <a:defRPr sz="2000"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Font typeface="Figtree"/>
              <a:buNone/>
              <a:defRPr sz="2000"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Font typeface="Figtree"/>
              <a:buNone/>
              <a:defRPr sz="2000"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Font typeface="Figtree"/>
              <a:buNone/>
              <a:defRPr sz="2000"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Font typeface="Figtree"/>
              <a:buNone/>
              <a:defRPr sz="2000"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Font typeface="Figtree"/>
              <a:buNone/>
              <a:defRPr sz="2000"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Font typeface="Figtree"/>
              <a:buNone/>
              <a:defRPr sz="2000"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Font typeface="Figtree"/>
              <a:buNone/>
              <a:defRPr sz="2000"/>
            </a:lvl9pPr>
          </a:lstStyle>
          <a:p>
            <a:endParaRPr/>
          </a:p>
        </p:txBody>
      </p:sp>
      <p:sp>
        <p:nvSpPr>
          <p:cNvPr id="212" name="Google Shape;212;p37"/>
          <p:cNvSpPr txBox="1">
            <a:spLocks noGrp="1"/>
          </p:cNvSpPr>
          <p:nvPr>
            <p:ph type="body" idx="1"/>
          </p:nvPr>
        </p:nvSpPr>
        <p:spPr>
          <a:xfrm>
            <a:off x="639300" y="2675513"/>
            <a:ext cx="3293400" cy="877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23850">
              <a:spcBef>
                <a:spcPts val="0"/>
              </a:spcBef>
              <a:spcAft>
                <a:spcPts val="0"/>
              </a:spcAft>
              <a:buSzPts val="1500"/>
              <a:buFont typeface="Figtree"/>
              <a:buChar char="●"/>
              <a:defRPr/>
            </a:lvl1pPr>
            <a:lvl2pPr marL="914400" lvl="1" indent="-323850">
              <a:spcBef>
                <a:spcPts val="0"/>
              </a:spcBef>
              <a:spcAft>
                <a:spcPts val="0"/>
              </a:spcAft>
              <a:buSzPts val="1500"/>
              <a:buFont typeface="Figtree"/>
              <a:buChar char="○"/>
              <a:defRPr/>
            </a:lvl2pPr>
            <a:lvl3pPr marL="1371600" lvl="2" indent="-323850">
              <a:spcBef>
                <a:spcPts val="0"/>
              </a:spcBef>
              <a:spcAft>
                <a:spcPts val="0"/>
              </a:spcAft>
              <a:buSzPts val="1500"/>
              <a:buFont typeface="Figtree"/>
              <a:buChar char="■"/>
              <a:defRPr/>
            </a:lvl3pPr>
            <a:lvl4pPr marL="1828800" lvl="3" indent="-323850">
              <a:spcBef>
                <a:spcPts val="0"/>
              </a:spcBef>
              <a:spcAft>
                <a:spcPts val="0"/>
              </a:spcAft>
              <a:buSzPts val="1500"/>
              <a:buFont typeface="Figtree"/>
              <a:buChar char="●"/>
              <a:defRPr/>
            </a:lvl4pPr>
            <a:lvl5pPr marL="2286000" lvl="4" indent="-323850">
              <a:spcBef>
                <a:spcPts val="0"/>
              </a:spcBef>
              <a:spcAft>
                <a:spcPts val="0"/>
              </a:spcAft>
              <a:buSzPts val="1500"/>
              <a:buFont typeface="Figtree"/>
              <a:buChar char="○"/>
              <a:defRPr/>
            </a:lvl5pPr>
            <a:lvl6pPr marL="2743200" lvl="5" indent="-323850">
              <a:spcBef>
                <a:spcPts val="0"/>
              </a:spcBef>
              <a:spcAft>
                <a:spcPts val="0"/>
              </a:spcAft>
              <a:buSzPts val="1500"/>
              <a:buFont typeface="Figtree"/>
              <a:buChar char="■"/>
              <a:defRPr/>
            </a:lvl6pPr>
            <a:lvl7pPr marL="3200400" lvl="6" indent="-323850">
              <a:spcBef>
                <a:spcPts val="0"/>
              </a:spcBef>
              <a:spcAft>
                <a:spcPts val="0"/>
              </a:spcAft>
              <a:buSzPts val="1500"/>
              <a:buFont typeface="Figtree"/>
              <a:buChar char="●"/>
              <a:defRPr/>
            </a:lvl7pPr>
            <a:lvl8pPr marL="3657600" lvl="7" indent="-323850">
              <a:spcBef>
                <a:spcPts val="0"/>
              </a:spcBef>
              <a:spcAft>
                <a:spcPts val="0"/>
              </a:spcAft>
              <a:buSzPts val="1500"/>
              <a:buFont typeface="Figtree"/>
              <a:buChar char="○"/>
              <a:defRPr/>
            </a:lvl8pPr>
            <a:lvl9pPr marL="4114800" lvl="8" indent="-323850">
              <a:spcBef>
                <a:spcPts val="0"/>
              </a:spcBef>
              <a:spcAft>
                <a:spcPts val="0"/>
              </a:spcAft>
              <a:buSzPts val="1500"/>
              <a:buFont typeface="Figtree"/>
              <a:buChar char="■"/>
              <a:defRPr/>
            </a:lvl9pPr>
          </a:lstStyle>
          <a:p>
            <a:endParaRPr/>
          </a:p>
        </p:txBody>
      </p:sp>
      <p:sp>
        <p:nvSpPr>
          <p:cNvPr id="213" name="Google Shape;213;p37"/>
          <p:cNvSpPr/>
          <p:nvPr/>
        </p:nvSpPr>
        <p:spPr>
          <a:xfrm>
            <a:off x="110838" y="113400"/>
            <a:ext cx="794700" cy="2268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Figtree SemiBold"/>
              <a:ea typeface="Figtree SemiBold"/>
              <a:cs typeface="Figtree SemiBold"/>
              <a:sym typeface="Figtree SemiBold"/>
            </a:endParaRPr>
          </a:p>
        </p:txBody>
      </p:sp>
      <p:sp>
        <p:nvSpPr>
          <p:cNvPr id="214" name="Google Shape;214;p37"/>
          <p:cNvSpPr txBox="1">
            <a:spLocks noGrp="1"/>
          </p:cNvSpPr>
          <p:nvPr>
            <p:ph type="sldNum" idx="12"/>
          </p:nvPr>
        </p:nvSpPr>
        <p:spPr>
          <a:xfrm>
            <a:off x="143700" y="102475"/>
            <a:ext cx="548700" cy="24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cxnSp>
        <p:nvCxnSpPr>
          <p:cNvPr id="215" name="Google Shape;215;p37"/>
          <p:cNvCxnSpPr/>
          <p:nvPr/>
        </p:nvCxnSpPr>
        <p:spPr>
          <a:xfrm>
            <a:off x="111000" y="443900"/>
            <a:ext cx="8922000" cy="0"/>
          </a:xfrm>
          <a:prstGeom prst="straightConnector1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16" name="Google Shape;216;p37"/>
          <p:cNvSpPr/>
          <p:nvPr/>
        </p:nvSpPr>
        <p:spPr>
          <a:xfrm>
            <a:off x="7443763" y="113400"/>
            <a:ext cx="1589400" cy="2268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Figtree SemiBold"/>
              <a:ea typeface="Figtree SemiBold"/>
              <a:cs typeface="Figtree SemiBold"/>
              <a:sym typeface="Figtree SemiBold"/>
            </a:endParaRPr>
          </a:p>
        </p:txBody>
      </p:sp>
      <p:sp>
        <p:nvSpPr>
          <p:cNvPr id="217" name="Google Shape;217;p37"/>
          <p:cNvSpPr/>
          <p:nvPr/>
        </p:nvSpPr>
        <p:spPr>
          <a:xfrm>
            <a:off x="5776463" y="113400"/>
            <a:ext cx="1589400" cy="2268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Figtree SemiBold"/>
              <a:ea typeface="Figtree SemiBold"/>
              <a:cs typeface="Figtree SemiBold"/>
              <a:sym typeface="Figtree SemiBold"/>
            </a:endParaRPr>
          </a:p>
        </p:txBody>
      </p:sp>
      <p:sp>
        <p:nvSpPr>
          <p:cNvPr id="218" name="Google Shape;218;p37"/>
          <p:cNvSpPr txBox="1">
            <a:spLocks noGrp="1"/>
          </p:cNvSpPr>
          <p:nvPr>
            <p:ph type="subTitle" idx="3"/>
          </p:nvPr>
        </p:nvSpPr>
        <p:spPr>
          <a:xfrm>
            <a:off x="5809350" y="58800"/>
            <a:ext cx="15564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9pPr>
          </a:lstStyle>
          <a:p>
            <a:endParaRPr/>
          </a:p>
        </p:txBody>
      </p:sp>
      <p:sp>
        <p:nvSpPr>
          <p:cNvPr id="219" name="Google Shape;219;p37"/>
          <p:cNvSpPr txBox="1">
            <a:spLocks noGrp="1"/>
          </p:cNvSpPr>
          <p:nvPr>
            <p:ph type="subTitle" idx="4"/>
          </p:nvPr>
        </p:nvSpPr>
        <p:spPr>
          <a:xfrm>
            <a:off x="7476775" y="58800"/>
            <a:ext cx="15564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points 1" type="twoColTx">
  <p:cSld name="TITLE_AND_TWO_COLUMNS">
    <p:bg>
      <p:bgPr>
        <a:solidFill>
          <a:schemeClr val="accent2"/>
        </a:solidFill>
        <a:effectLst/>
      </p:bgPr>
    </p:bg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38"/>
          <p:cNvSpPr/>
          <p:nvPr/>
        </p:nvSpPr>
        <p:spPr>
          <a:xfrm>
            <a:off x="110838" y="113400"/>
            <a:ext cx="794700" cy="2268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Figtree SemiBold"/>
              <a:ea typeface="Figtree SemiBold"/>
              <a:cs typeface="Figtree SemiBold"/>
              <a:sym typeface="Figtree SemiBold"/>
            </a:endParaRPr>
          </a:p>
        </p:txBody>
      </p:sp>
      <p:sp>
        <p:nvSpPr>
          <p:cNvPr id="222" name="Google Shape;222;p38"/>
          <p:cNvSpPr txBox="1">
            <a:spLocks noGrp="1"/>
          </p:cNvSpPr>
          <p:nvPr>
            <p:ph type="sldNum" idx="12"/>
          </p:nvPr>
        </p:nvSpPr>
        <p:spPr>
          <a:xfrm>
            <a:off x="143700" y="102475"/>
            <a:ext cx="548700" cy="24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cxnSp>
        <p:nvCxnSpPr>
          <p:cNvPr id="223" name="Google Shape;223;p38"/>
          <p:cNvCxnSpPr/>
          <p:nvPr/>
        </p:nvCxnSpPr>
        <p:spPr>
          <a:xfrm>
            <a:off x="111000" y="443900"/>
            <a:ext cx="8922000" cy="0"/>
          </a:xfrm>
          <a:prstGeom prst="straightConnector1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24" name="Google Shape;224;p38"/>
          <p:cNvSpPr txBox="1">
            <a:spLocks noGrp="1"/>
          </p:cNvSpPr>
          <p:nvPr>
            <p:ph type="title"/>
          </p:nvPr>
        </p:nvSpPr>
        <p:spPr>
          <a:xfrm>
            <a:off x="437250" y="768288"/>
            <a:ext cx="8269500" cy="3849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500"/>
              <a:buFont typeface="Figtree"/>
              <a:buNone/>
              <a:defRPr sz="2500"/>
            </a:lvl1pPr>
            <a:lvl2pPr lvl="1">
              <a:spcBef>
                <a:spcPts val="0"/>
              </a:spcBef>
              <a:spcAft>
                <a:spcPts val="0"/>
              </a:spcAft>
              <a:buSzPts val="2500"/>
              <a:buFont typeface="Figtree"/>
              <a:buNone/>
              <a:defRPr sz="2500"/>
            </a:lvl2pPr>
            <a:lvl3pPr lvl="2">
              <a:spcBef>
                <a:spcPts val="0"/>
              </a:spcBef>
              <a:spcAft>
                <a:spcPts val="0"/>
              </a:spcAft>
              <a:buSzPts val="2500"/>
              <a:buFont typeface="Figtree"/>
              <a:buNone/>
              <a:defRPr sz="2500"/>
            </a:lvl3pPr>
            <a:lvl4pPr lvl="3">
              <a:spcBef>
                <a:spcPts val="0"/>
              </a:spcBef>
              <a:spcAft>
                <a:spcPts val="0"/>
              </a:spcAft>
              <a:buSzPts val="2500"/>
              <a:buFont typeface="Figtree"/>
              <a:buNone/>
              <a:defRPr sz="2500"/>
            </a:lvl4pPr>
            <a:lvl5pPr lvl="4">
              <a:spcBef>
                <a:spcPts val="0"/>
              </a:spcBef>
              <a:spcAft>
                <a:spcPts val="0"/>
              </a:spcAft>
              <a:buSzPts val="2500"/>
              <a:buFont typeface="Figtree"/>
              <a:buNone/>
              <a:defRPr sz="2500"/>
            </a:lvl5pPr>
            <a:lvl6pPr lvl="5">
              <a:spcBef>
                <a:spcPts val="0"/>
              </a:spcBef>
              <a:spcAft>
                <a:spcPts val="0"/>
              </a:spcAft>
              <a:buSzPts val="2500"/>
              <a:buFont typeface="Figtree"/>
              <a:buNone/>
              <a:defRPr sz="2500"/>
            </a:lvl6pPr>
            <a:lvl7pPr lvl="6">
              <a:spcBef>
                <a:spcPts val="0"/>
              </a:spcBef>
              <a:spcAft>
                <a:spcPts val="0"/>
              </a:spcAft>
              <a:buSzPts val="2500"/>
              <a:buFont typeface="Figtree"/>
              <a:buNone/>
              <a:defRPr sz="2500"/>
            </a:lvl7pPr>
            <a:lvl8pPr lvl="7">
              <a:spcBef>
                <a:spcPts val="0"/>
              </a:spcBef>
              <a:spcAft>
                <a:spcPts val="0"/>
              </a:spcAft>
              <a:buSzPts val="2500"/>
              <a:buFont typeface="Figtree"/>
              <a:buNone/>
              <a:defRPr sz="2500"/>
            </a:lvl8pPr>
            <a:lvl9pPr lvl="8">
              <a:spcBef>
                <a:spcPts val="0"/>
              </a:spcBef>
              <a:spcAft>
                <a:spcPts val="0"/>
              </a:spcAft>
              <a:buSzPts val="2500"/>
              <a:buFont typeface="Figtree"/>
              <a:buNone/>
              <a:defRPr sz="2500"/>
            </a:lvl9pPr>
          </a:lstStyle>
          <a:p>
            <a:endParaRPr/>
          </a:p>
        </p:txBody>
      </p:sp>
      <p:grpSp>
        <p:nvGrpSpPr>
          <p:cNvPr id="225" name="Google Shape;225;p38"/>
          <p:cNvGrpSpPr/>
          <p:nvPr/>
        </p:nvGrpSpPr>
        <p:grpSpPr>
          <a:xfrm>
            <a:off x="1275" y="1477575"/>
            <a:ext cx="9142725" cy="3447039"/>
            <a:chOff x="1275" y="1477575"/>
            <a:chExt cx="9142725" cy="3447039"/>
          </a:xfrm>
        </p:grpSpPr>
        <p:sp>
          <p:nvSpPr>
            <p:cNvPr id="226" name="Google Shape;226;p38"/>
            <p:cNvSpPr/>
            <p:nvPr/>
          </p:nvSpPr>
          <p:spPr>
            <a:xfrm rot="5400000">
              <a:off x="644025" y="834825"/>
              <a:ext cx="1762500" cy="3048000"/>
            </a:xfrm>
            <a:prstGeom prst="roundRect">
              <a:avLst>
                <a:gd name="adj" fmla="val 5000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endParaRPr>
            </a:p>
          </p:txBody>
        </p:sp>
        <p:sp>
          <p:nvSpPr>
            <p:cNvPr id="227" name="Google Shape;227;p38"/>
            <p:cNvSpPr/>
            <p:nvPr/>
          </p:nvSpPr>
          <p:spPr>
            <a:xfrm rot="5400000">
              <a:off x="3690750" y="834825"/>
              <a:ext cx="1762500" cy="3048000"/>
            </a:xfrm>
            <a:prstGeom prst="roundRect">
              <a:avLst>
                <a:gd name="adj" fmla="val 5000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endParaRPr>
            </a:p>
          </p:txBody>
        </p:sp>
        <p:sp>
          <p:nvSpPr>
            <p:cNvPr id="228" name="Google Shape;228;p38"/>
            <p:cNvSpPr/>
            <p:nvPr/>
          </p:nvSpPr>
          <p:spPr>
            <a:xfrm rot="5400000">
              <a:off x="6738750" y="834825"/>
              <a:ext cx="1762500" cy="3048000"/>
            </a:xfrm>
            <a:prstGeom prst="roundRect">
              <a:avLst>
                <a:gd name="adj" fmla="val 5000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endParaRPr>
            </a:p>
          </p:txBody>
        </p:sp>
        <p:sp>
          <p:nvSpPr>
            <p:cNvPr id="229" name="Google Shape;229;p38"/>
            <p:cNvSpPr/>
            <p:nvPr/>
          </p:nvSpPr>
          <p:spPr>
            <a:xfrm rot="5400000">
              <a:off x="644025" y="2519364"/>
              <a:ext cx="1762500" cy="3048000"/>
            </a:xfrm>
            <a:prstGeom prst="roundRect">
              <a:avLst>
                <a:gd name="adj" fmla="val 5000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endParaRPr>
            </a:p>
          </p:txBody>
        </p:sp>
        <p:sp>
          <p:nvSpPr>
            <p:cNvPr id="230" name="Google Shape;230;p38"/>
            <p:cNvSpPr/>
            <p:nvPr/>
          </p:nvSpPr>
          <p:spPr>
            <a:xfrm rot="5400000">
              <a:off x="3691388" y="2519364"/>
              <a:ext cx="1762500" cy="3048000"/>
            </a:xfrm>
            <a:prstGeom prst="roundRect">
              <a:avLst>
                <a:gd name="adj" fmla="val 5000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endParaRPr>
            </a:p>
          </p:txBody>
        </p:sp>
        <p:sp>
          <p:nvSpPr>
            <p:cNvPr id="231" name="Google Shape;231;p38"/>
            <p:cNvSpPr/>
            <p:nvPr/>
          </p:nvSpPr>
          <p:spPr>
            <a:xfrm rot="5400000">
              <a:off x="6738750" y="2519364"/>
              <a:ext cx="1762500" cy="3048000"/>
            </a:xfrm>
            <a:prstGeom prst="roundRect">
              <a:avLst>
                <a:gd name="adj" fmla="val 5000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endParaRPr>
            </a:p>
          </p:txBody>
        </p:sp>
      </p:grpSp>
      <p:sp>
        <p:nvSpPr>
          <p:cNvPr id="232" name="Google Shape;232;p38"/>
          <p:cNvSpPr txBox="1">
            <a:spLocks noGrp="1"/>
          </p:cNvSpPr>
          <p:nvPr>
            <p:ph type="title" idx="2"/>
          </p:nvPr>
        </p:nvSpPr>
        <p:spPr>
          <a:xfrm>
            <a:off x="3409838" y="1857100"/>
            <a:ext cx="2325600" cy="2001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9pPr>
          </a:lstStyle>
          <a:p>
            <a:endParaRPr/>
          </a:p>
        </p:txBody>
      </p:sp>
      <p:sp>
        <p:nvSpPr>
          <p:cNvPr id="233" name="Google Shape;233;p38"/>
          <p:cNvSpPr txBox="1">
            <a:spLocks noGrp="1"/>
          </p:cNvSpPr>
          <p:nvPr>
            <p:ph type="body" idx="1"/>
          </p:nvPr>
        </p:nvSpPr>
        <p:spPr>
          <a:xfrm>
            <a:off x="3409838" y="2183125"/>
            <a:ext cx="2325600" cy="67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●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1pPr>
            <a:lvl2pPr marL="914400" lvl="1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○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2pPr>
            <a:lvl3pPr marL="1371600" lvl="2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■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3pPr>
            <a:lvl4pPr marL="1828800" lvl="3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●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4pPr>
            <a:lvl5pPr marL="2286000" lvl="4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○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5pPr>
            <a:lvl6pPr marL="2743200" lvl="5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■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6pPr>
            <a:lvl7pPr marL="3200400" lvl="6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●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7pPr>
            <a:lvl8pPr marL="3657600" lvl="7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○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8pPr>
            <a:lvl9pPr marL="4114800" lvl="8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■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9pPr>
          </a:lstStyle>
          <a:p>
            <a:endParaRPr/>
          </a:p>
        </p:txBody>
      </p:sp>
      <p:sp>
        <p:nvSpPr>
          <p:cNvPr id="234" name="Google Shape;234;p38"/>
          <p:cNvSpPr txBox="1">
            <a:spLocks noGrp="1"/>
          </p:cNvSpPr>
          <p:nvPr>
            <p:ph type="title" idx="3"/>
          </p:nvPr>
        </p:nvSpPr>
        <p:spPr>
          <a:xfrm>
            <a:off x="362475" y="1857100"/>
            <a:ext cx="2325600" cy="2001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9pPr>
          </a:lstStyle>
          <a:p>
            <a:endParaRPr/>
          </a:p>
        </p:txBody>
      </p:sp>
      <p:sp>
        <p:nvSpPr>
          <p:cNvPr id="235" name="Google Shape;235;p38"/>
          <p:cNvSpPr txBox="1">
            <a:spLocks noGrp="1"/>
          </p:cNvSpPr>
          <p:nvPr>
            <p:ph type="body" idx="4"/>
          </p:nvPr>
        </p:nvSpPr>
        <p:spPr>
          <a:xfrm>
            <a:off x="362475" y="2183125"/>
            <a:ext cx="2325600" cy="67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●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1pPr>
            <a:lvl2pPr marL="914400" lvl="1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○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2pPr>
            <a:lvl3pPr marL="1371600" lvl="2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■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3pPr>
            <a:lvl4pPr marL="1828800" lvl="3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●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4pPr>
            <a:lvl5pPr marL="2286000" lvl="4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○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5pPr>
            <a:lvl6pPr marL="2743200" lvl="5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■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6pPr>
            <a:lvl7pPr marL="3200400" lvl="6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●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7pPr>
            <a:lvl8pPr marL="3657600" lvl="7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○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8pPr>
            <a:lvl9pPr marL="4114800" lvl="8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■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9pPr>
          </a:lstStyle>
          <a:p>
            <a:endParaRPr/>
          </a:p>
        </p:txBody>
      </p:sp>
      <p:sp>
        <p:nvSpPr>
          <p:cNvPr id="236" name="Google Shape;236;p38"/>
          <p:cNvSpPr txBox="1">
            <a:spLocks noGrp="1"/>
          </p:cNvSpPr>
          <p:nvPr>
            <p:ph type="title" idx="5"/>
          </p:nvPr>
        </p:nvSpPr>
        <p:spPr>
          <a:xfrm>
            <a:off x="6457200" y="1857100"/>
            <a:ext cx="2325600" cy="2001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9pPr>
          </a:lstStyle>
          <a:p>
            <a:endParaRPr/>
          </a:p>
        </p:txBody>
      </p:sp>
      <p:sp>
        <p:nvSpPr>
          <p:cNvPr id="237" name="Google Shape;237;p38"/>
          <p:cNvSpPr txBox="1">
            <a:spLocks noGrp="1"/>
          </p:cNvSpPr>
          <p:nvPr>
            <p:ph type="body" idx="6"/>
          </p:nvPr>
        </p:nvSpPr>
        <p:spPr>
          <a:xfrm>
            <a:off x="6457200" y="2183125"/>
            <a:ext cx="2325600" cy="67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●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1pPr>
            <a:lvl2pPr marL="914400" lvl="1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○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2pPr>
            <a:lvl3pPr marL="1371600" lvl="2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■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3pPr>
            <a:lvl4pPr marL="1828800" lvl="3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●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4pPr>
            <a:lvl5pPr marL="2286000" lvl="4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○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5pPr>
            <a:lvl6pPr marL="2743200" lvl="5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■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6pPr>
            <a:lvl7pPr marL="3200400" lvl="6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●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7pPr>
            <a:lvl8pPr marL="3657600" lvl="7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○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8pPr>
            <a:lvl9pPr marL="4114800" lvl="8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■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9pPr>
          </a:lstStyle>
          <a:p>
            <a:endParaRPr/>
          </a:p>
        </p:txBody>
      </p:sp>
      <p:sp>
        <p:nvSpPr>
          <p:cNvPr id="238" name="Google Shape;238;p38"/>
          <p:cNvSpPr txBox="1">
            <a:spLocks noGrp="1"/>
          </p:cNvSpPr>
          <p:nvPr>
            <p:ph type="title" idx="7"/>
          </p:nvPr>
        </p:nvSpPr>
        <p:spPr>
          <a:xfrm>
            <a:off x="362475" y="3541650"/>
            <a:ext cx="2325600" cy="2001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9pPr>
          </a:lstStyle>
          <a:p>
            <a:endParaRPr/>
          </a:p>
        </p:txBody>
      </p:sp>
      <p:sp>
        <p:nvSpPr>
          <p:cNvPr id="239" name="Google Shape;239;p38"/>
          <p:cNvSpPr txBox="1">
            <a:spLocks noGrp="1"/>
          </p:cNvSpPr>
          <p:nvPr>
            <p:ph type="body" idx="8"/>
          </p:nvPr>
        </p:nvSpPr>
        <p:spPr>
          <a:xfrm>
            <a:off x="362475" y="3867675"/>
            <a:ext cx="2325600" cy="67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●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1pPr>
            <a:lvl2pPr marL="914400" lvl="1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○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2pPr>
            <a:lvl3pPr marL="1371600" lvl="2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■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3pPr>
            <a:lvl4pPr marL="1828800" lvl="3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●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4pPr>
            <a:lvl5pPr marL="2286000" lvl="4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○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5pPr>
            <a:lvl6pPr marL="2743200" lvl="5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■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6pPr>
            <a:lvl7pPr marL="3200400" lvl="6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●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7pPr>
            <a:lvl8pPr marL="3657600" lvl="7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○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8pPr>
            <a:lvl9pPr marL="4114800" lvl="8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■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9pPr>
          </a:lstStyle>
          <a:p>
            <a:endParaRPr/>
          </a:p>
        </p:txBody>
      </p:sp>
      <p:sp>
        <p:nvSpPr>
          <p:cNvPr id="240" name="Google Shape;240;p38"/>
          <p:cNvSpPr txBox="1">
            <a:spLocks noGrp="1"/>
          </p:cNvSpPr>
          <p:nvPr>
            <p:ph type="title" idx="9"/>
          </p:nvPr>
        </p:nvSpPr>
        <p:spPr>
          <a:xfrm>
            <a:off x="3409200" y="3541650"/>
            <a:ext cx="2325600" cy="2001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9pPr>
          </a:lstStyle>
          <a:p>
            <a:endParaRPr/>
          </a:p>
        </p:txBody>
      </p:sp>
      <p:sp>
        <p:nvSpPr>
          <p:cNvPr id="241" name="Google Shape;241;p38"/>
          <p:cNvSpPr txBox="1">
            <a:spLocks noGrp="1"/>
          </p:cNvSpPr>
          <p:nvPr>
            <p:ph type="body" idx="13"/>
          </p:nvPr>
        </p:nvSpPr>
        <p:spPr>
          <a:xfrm>
            <a:off x="3409200" y="3867675"/>
            <a:ext cx="2325600" cy="67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●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1pPr>
            <a:lvl2pPr marL="914400" lvl="1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○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2pPr>
            <a:lvl3pPr marL="1371600" lvl="2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■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3pPr>
            <a:lvl4pPr marL="1828800" lvl="3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●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4pPr>
            <a:lvl5pPr marL="2286000" lvl="4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○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5pPr>
            <a:lvl6pPr marL="2743200" lvl="5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■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6pPr>
            <a:lvl7pPr marL="3200400" lvl="6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●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7pPr>
            <a:lvl8pPr marL="3657600" lvl="7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○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8pPr>
            <a:lvl9pPr marL="4114800" lvl="8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■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9pPr>
          </a:lstStyle>
          <a:p>
            <a:endParaRPr/>
          </a:p>
        </p:txBody>
      </p:sp>
      <p:sp>
        <p:nvSpPr>
          <p:cNvPr id="242" name="Google Shape;242;p38"/>
          <p:cNvSpPr txBox="1">
            <a:spLocks noGrp="1"/>
          </p:cNvSpPr>
          <p:nvPr>
            <p:ph type="title" idx="14"/>
          </p:nvPr>
        </p:nvSpPr>
        <p:spPr>
          <a:xfrm>
            <a:off x="6381150" y="3541650"/>
            <a:ext cx="2325600" cy="2001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9pPr>
          </a:lstStyle>
          <a:p>
            <a:endParaRPr/>
          </a:p>
        </p:txBody>
      </p:sp>
      <p:sp>
        <p:nvSpPr>
          <p:cNvPr id="243" name="Google Shape;243;p38"/>
          <p:cNvSpPr txBox="1">
            <a:spLocks noGrp="1"/>
          </p:cNvSpPr>
          <p:nvPr>
            <p:ph type="body" idx="15"/>
          </p:nvPr>
        </p:nvSpPr>
        <p:spPr>
          <a:xfrm>
            <a:off x="6381150" y="3867675"/>
            <a:ext cx="2325600" cy="67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●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1pPr>
            <a:lvl2pPr marL="914400" lvl="1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○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2pPr>
            <a:lvl3pPr marL="1371600" lvl="2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■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3pPr>
            <a:lvl4pPr marL="1828800" lvl="3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●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4pPr>
            <a:lvl5pPr marL="2286000" lvl="4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○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5pPr>
            <a:lvl6pPr marL="2743200" lvl="5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■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6pPr>
            <a:lvl7pPr marL="3200400" lvl="6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●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7pPr>
            <a:lvl8pPr marL="3657600" lvl="7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○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8pPr>
            <a:lvl9pPr marL="4114800" lvl="8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■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9pPr>
          </a:lstStyle>
          <a:p>
            <a:endParaRPr/>
          </a:p>
        </p:txBody>
      </p:sp>
      <p:sp>
        <p:nvSpPr>
          <p:cNvPr id="244" name="Google Shape;244;p38"/>
          <p:cNvSpPr/>
          <p:nvPr/>
        </p:nvSpPr>
        <p:spPr>
          <a:xfrm>
            <a:off x="7443763" y="113400"/>
            <a:ext cx="1589400" cy="2268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Figtree SemiBold"/>
              <a:ea typeface="Figtree SemiBold"/>
              <a:cs typeface="Figtree SemiBold"/>
              <a:sym typeface="Figtree SemiBold"/>
            </a:endParaRPr>
          </a:p>
        </p:txBody>
      </p:sp>
      <p:sp>
        <p:nvSpPr>
          <p:cNvPr id="245" name="Google Shape;245;p38"/>
          <p:cNvSpPr/>
          <p:nvPr/>
        </p:nvSpPr>
        <p:spPr>
          <a:xfrm>
            <a:off x="5776463" y="113400"/>
            <a:ext cx="1589400" cy="2268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Figtree SemiBold"/>
              <a:ea typeface="Figtree SemiBold"/>
              <a:cs typeface="Figtree SemiBold"/>
              <a:sym typeface="Figtree SemiBold"/>
            </a:endParaRPr>
          </a:p>
        </p:txBody>
      </p:sp>
      <p:sp>
        <p:nvSpPr>
          <p:cNvPr id="246" name="Google Shape;246;p38"/>
          <p:cNvSpPr txBox="1">
            <a:spLocks noGrp="1"/>
          </p:cNvSpPr>
          <p:nvPr>
            <p:ph type="subTitle" idx="16"/>
          </p:nvPr>
        </p:nvSpPr>
        <p:spPr>
          <a:xfrm>
            <a:off x="5809350" y="58800"/>
            <a:ext cx="15564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9pPr>
          </a:lstStyle>
          <a:p>
            <a:endParaRPr/>
          </a:p>
        </p:txBody>
      </p:sp>
      <p:sp>
        <p:nvSpPr>
          <p:cNvPr id="247" name="Google Shape;247;p38"/>
          <p:cNvSpPr txBox="1">
            <a:spLocks noGrp="1"/>
          </p:cNvSpPr>
          <p:nvPr>
            <p:ph type="subTitle" idx="17"/>
          </p:nvPr>
        </p:nvSpPr>
        <p:spPr>
          <a:xfrm>
            <a:off x="7476775" y="58800"/>
            <a:ext cx="15564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wo column 1" type="titleOnly">
  <p:cSld name="TITLE_ONLY">
    <p:bg>
      <p:bgPr>
        <a:solidFill>
          <a:schemeClr val="accent3"/>
        </a:solidFill>
        <a:effectLst/>
      </p:bgPr>
    </p:bg>
    <p:spTree>
      <p:nvGrpSpPr>
        <p:cNvPr id="1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p39"/>
          <p:cNvSpPr/>
          <p:nvPr/>
        </p:nvSpPr>
        <p:spPr>
          <a:xfrm>
            <a:off x="110838" y="113400"/>
            <a:ext cx="794700" cy="2268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Figtree SemiBold"/>
              <a:ea typeface="Figtree SemiBold"/>
              <a:cs typeface="Figtree SemiBold"/>
              <a:sym typeface="Figtree SemiBold"/>
            </a:endParaRPr>
          </a:p>
        </p:txBody>
      </p:sp>
      <p:sp>
        <p:nvSpPr>
          <p:cNvPr id="250" name="Google Shape;250;p39"/>
          <p:cNvSpPr txBox="1">
            <a:spLocks noGrp="1"/>
          </p:cNvSpPr>
          <p:nvPr>
            <p:ph type="sldNum" idx="12"/>
          </p:nvPr>
        </p:nvSpPr>
        <p:spPr>
          <a:xfrm>
            <a:off x="143700" y="102475"/>
            <a:ext cx="548700" cy="24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cxnSp>
        <p:nvCxnSpPr>
          <p:cNvPr id="251" name="Google Shape;251;p39"/>
          <p:cNvCxnSpPr/>
          <p:nvPr/>
        </p:nvCxnSpPr>
        <p:spPr>
          <a:xfrm>
            <a:off x="111000" y="443900"/>
            <a:ext cx="8922000" cy="0"/>
          </a:xfrm>
          <a:prstGeom prst="straightConnector1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252" name="Google Shape;252;p39"/>
          <p:cNvGrpSpPr/>
          <p:nvPr/>
        </p:nvGrpSpPr>
        <p:grpSpPr>
          <a:xfrm>
            <a:off x="1" y="656600"/>
            <a:ext cx="9143948" cy="4268310"/>
            <a:chOff x="1" y="656600"/>
            <a:chExt cx="9143948" cy="4268310"/>
          </a:xfrm>
        </p:grpSpPr>
        <p:sp>
          <p:nvSpPr>
            <p:cNvPr id="253" name="Google Shape;253;p39"/>
            <p:cNvSpPr/>
            <p:nvPr/>
          </p:nvSpPr>
          <p:spPr>
            <a:xfrm>
              <a:off x="1" y="656600"/>
              <a:ext cx="2416500" cy="24096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254" name="Google Shape;254;p39"/>
            <p:cNvSpPr/>
            <p:nvPr/>
          </p:nvSpPr>
          <p:spPr>
            <a:xfrm>
              <a:off x="2193874" y="656600"/>
              <a:ext cx="2416500" cy="24096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255" name="Google Shape;255;p39"/>
            <p:cNvSpPr/>
            <p:nvPr/>
          </p:nvSpPr>
          <p:spPr>
            <a:xfrm>
              <a:off x="1" y="2515310"/>
              <a:ext cx="2416500" cy="24096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256" name="Google Shape;256;p39"/>
            <p:cNvSpPr/>
            <p:nvPr/>
          </p:nvSpPr>
          <p:spPr>
            <a:xfrm>
              <a:off x="2193874" y="2515310"/>
              <a:ext cx="2416500" cy="24096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257" name="Google Shape;257;p39"/>
            <p:cNvSpPr/>
            <p:nvPr/>
          </p:nvSpPr>
          <p:spPr>
            <a:xfrm>
              <a:off x="873232" y="1523415"/>
              <a:ext cx="2864400" cy="2534700"/>
            </a:xfrm>
            <a:prstGeom prst="roundRect">
              <a:avLst>
                <a:gd name="adj" fmla="val 5000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258" name="Google Shape;258;p39"/>
            <p:cNvSpPr/>
            <p:nvPr/>
          </p:nvSpPr>
          <p:spPr>
            <a:xfrm>
              <a:off x="4533576" y="656600"/>
              <a:ext cx="2416500" cy="24096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259" name="Google Shape;259;p39"/>
            <p:cNvSpPr/>
            <p:nvPr/>
          </p:nvSpPr>
          <p:spPr>
            <a:xfrm>
              <a:off x="6727449" y="656600"/>
              <a:ext cx="2416500" cy="24096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260" name="Google Shape;260;p39"/>
            <p:cNvSpPr/>
            <p:nvPr/>
          </p:nvSpPr>
          <p:spPr>
            <a:xfrm>
              <a:off x="4533576" y="2515310"/>
              <a:ext cx="2416500" cy="24096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261" name="Google Shape;261;p39"/>
            <p:cNvSpPr/>
            <p:nvPr/>
          </p:nvSpPr>
          <p:spPr>
            <a:xfrm>
              <a:off x="6727449" y="2515310"/>
              <a:ext cx="2416500" cy="24096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262" name="Google Shape;262;p39"/>
            <p:cNvSpPr/>
            <p:nvPr/>
          </p:nvSpPr>
          <p:spPr>
            <a:xfrm>
              <a:off x="5406807" y="1523415"/>
              <a:ext cx="2864400" cy="2534700"/>
            </a:xfrm>
            <a:prstGeom prst="roundRect">
              <a:avLst>
                <a:gd name="adj" fmla="val 5000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</p:grpSp>
      <p:sp>
        <p:nvSpPr>
          <p:cNvPr id="263" name="Google Shape;263;p39"/>
          <p:cNvSpPr txBox="1">
            <a:spLocks noGrp="1"/>
          </p:cNvSpPr>
          <p:nvPr>
            <p:ph type="title"/>
          </p:nvPr>
        </p:nvSpPr>
        <p:spPr>
          <a:xfrm>
            <a:off x="420375" y="2504337"/>
            <a:ext cx="3731100" cy="572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Font typeface="Figtree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Font typeface="Figtree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Font typeface="Figtree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Font typeface="Figtree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Font typeface="Figtree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Font typeface="Figtree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Font typeface="Figtree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Font typeface="Figtree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Font typeface="Figtree"/>
              <a:buNone/>
              <a:defRPr/>
            </a:lvl9pPr>
          </a:lstStyle>
          <a:p>
            <a:endParaRPr/>
          </a:p>
        </p:txBody>
      </p:sp>
      <p:sp>
        <p:nvSpPr>
          <p:cNvPr id="264" name="Google Shape;264;p39"/>
          <p:cNvSpPr txBox="1">
            <a:spLocks noGrp="1"/>
          </p:cNvSpPr>
          <p:nvPr>
            <p:ph type="title" idx="2"/>
          </p:nvPr>
        </p:nvSpPr>
        <p:spPr>
          <a:xfrm>
            <a:off x="5675995" y="1768438"/>
            <a:ext cx="2325600" cy="2001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300"/>
              <a:buFont typeface="Figtree ExtraBold"/>
              <a:buNone/>
              <a:defRPr sz="1300" b="0">
                <a:latin typeface="Figtree ExtraBold"/>
                <a:ea typeface="Figtree ExtraBold"/>
                <a:cs typeface="Figtree ExtraBold"/>
                <a:sym typeface="Figtree Extra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9pPr>
          </a:lstStyle>
          <a:p>
            <a:endParaRPr/>
          </a:p>
        </p:txBody>
      </p:sp>
      <p:sp>
        <p:nvSpPr>
          <p:cNvPr id="265" name="Google Shape;265;p39"/>
          <p:cNvSpPr txBox="1">
            <a:spLocks noGrp="1"/>
          </p:cNvSpPr>
          <p:nvPr>
            <p:ph type="body" idx="1"/>
          </p:nvPr>
        </p:nvSpPr>
        <p:spPr>
          <a:xfrm>
            <a:off x="5675995" y="2094463"/>
            <a:ext cx="2325600" cy="67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●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1pPr>
            <a:lvl2pPr marL="914400" lvl="1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○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2pPr>
            <a:lvl3pPr marL="1371600" lvl="2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■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3pPr>
            <a:lvl4pPr marL="1828800" lvl="3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●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4pPr>
            <a:lvl5pPr marL="2286000" lvl="4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○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5pPr>
            <a:lvl6pPr marL="2743200" lvl="5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■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6pPr>
            <a:lvl7pPr marL="3200400" lvl="6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●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7pPr>
            <a:lvl8pPr marL="3657600" lvl="7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○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8pPr>
            <a:lvl9pPr marL="4114800" lvl="8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■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9pPr>
          </a:lstStyle>
          <a:p>
            <a:endParaRPr/>
          </a:p>
        </p:txBody>
      </p:sp>
      <p:sp>
        <p:nvSpPr>
          <p:cNvPr id="266" name="Google Shape;266;p39"/>
          <p:cNvSpPr txBox="1">
            <a:spLocks noGrp="1"/>
          </p:cNvSpPr>
          <p:nvPr>
            <p:ph type="title" idx="3"/>
          </p:nvPr>
        </p:nvSpPr>
        <p:spPr>
          <a:xfrm>
            <a:off x="5675995" y="3148188"/>
            <a:ext cx="2325600" cy="2001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300"/>
              <a:buFont typeface="Figtree ExtraBold"/>
              <a:buNone/>
              <a:defRPr sz="1300" b="0">
                <a:latin typeface="Figtree ExtraBold"/>
                <a:ea typeface="Figtree ExtraBold"/>
                <a:cs typeface="Figtree ExtraBold"/>
                <a:sym typeface="Figtree Extra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9pPr>
          </a:lstStyle>
          <a:p>
            <a:endParaRPr/>
          </a:p>
        </p:txBody>
      </p:sp>
      <p:sp>
        <p:nvSpPr>
          <p:cNvPr id="267" name="Google Shape;267;p39"/>
          <p:cNvSpPr txBox="1">
            <a:spLocks noGrp="1"/>
          </p:cNvSpPr>
          <p:nvPr>
            <p:ph type="body" idx="4"/>
          </p:nvPr>
        </p:nvSpPr>
        <p:spPr>
          <a:xfrm>
            <a:off x="5675995" y="3474213"/>
            <a:ext cx="2325600" cy="67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●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1pPr>
            <a:lvl2pPr marL="914400" lvl="1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○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2pPr>
            <a:lvl3pPr marL="1371600" lvl="2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■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3pPr>
            <a:lvl4pPr marL="1828800" lvl="3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●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4pPr>
            <a:lvl5pPr marL="2286000" lvl="4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○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5pPr>
            <a:lvl6pPr marL="2743200" lvl="5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■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6pPr>
            <a:lvl7pPr marL="3200400" lvl="6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●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7pPr>
            <a:lvl8pPr marL="3657600" lvl="7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○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8pPr>
            <a:lvl9pPr marL="4114800" lvl="8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■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9pPr>
          </a:lstStyle>
          <a:p>
            <a:endParaRPr/>
          </a:p>
        </p:txBody>
      </p:sp>
      <p:sp>
        <p:nvSpPr>
          <p:cNvPr id="268" name="Google Shape;268;p39"/>
          <p:cNvSpPr/>
          <p:nvPr/>
        </p:nvSpPr>
        <p:spPr>
          <a:xfrm>
            <a:off x="7443763" y="113400"/>
            <a:ext cx="1589400" cy="2268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Figtree SemiBold"/>
              <a:ea typeface="Figtree SemiBold"/>
              <a:cs typeface="Figtree SemiBold"/>
              <a:sym typeface="Figtree SemiBold"/>
            </a:endParaRPr>
          </a:p>
        </p:txBody>
      </p:sp>
      <p:sp>
        <p:nvSpPr>
          <p:cNvPr id="269" name="Google Shape;269;p39"/>
          <p:cNvSpPr/>
          <p:nvPr/>
        </p:nvSpPr>
        <p:spPr>
          <a:xfrm>
            <a:off x="5776463" y="113400"/>
            <a:ext cx="1589400" cy="2268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Figtree SemiBold"/>
              <a:ea typeface="Figtree SemiBold"/>
              <a:cs typeface="Figtree SemiBold"/>
              <a:sym typeface="Figtree SemiBold"/>
            </a:endParaRPr>
          </a:p>
        </p:txBody>
      </p:sp>
      <p:sp>
        <p:nvSpPr>
          <p:cNvPr id="270" name="Google Shape;270;p39"/>
          <p:cNvSpPr txBox="1">
            <a:spLocks noGrp="1"/>
          </p:cNvSpPr>
          <p:nvPr>
            <p:ph type="subTitle" idx="5"/>
          </p:nvPr>
        </p:nvSpPr>
        <p:spPr>
          <a:xfrm>
            <a:off x="5809350" y="58800"/>
            <a:ext cx="15564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9pPr>
          </a:lstStyle>
          <a:p>
            <a:endParaRPr/>
          </a:p>
        </p:txBody>
      </p:sp>
      <p:sp>
        <p:nvSpPr>
          <p:cNvPr id="271" name="Google Shape;271;p39"/>
          <p:cNvSpPr txBox="1">
            <a:spLocks noGrp="1"/>
          </p:cNvSpPr>
          <p:nvPr>
            <p:ph type="subTitle" idx="6"/>
          </p:nvPr>
        </p:nvSpPr>
        <p:spPr>
          <a:xfrm>
            <a:off x="7476775" y="58800"/>
            <a:ext cx="15564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Horizontal two column 1">
  <p:cSld name="ONE_COLUMN_TEXT">
    <p:bg>
      <p:bgPr>
        <a:solidFill>
          <a:schemeClr val="dk2"/>
        </a:solidFill>
        <a:effectLst/>
      </p:bgPr>
    </p:bg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40"/>
          <p:cNvSpPr/>
          <p:nvPr/>
        </p:nvSpPr>
        <p:spPr>
          <a:xfrm>
            <a:off x="110838" y="113400"/>
            <a:ext cx="794700" cy="2268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Figtree SemiBold"/>
              <a:ea typeface="Figtree SemiBold"/>
              <a:cs typeface="Figtree SemiBold"/>
              <a:sym typeface="Figtree SemiBold"/>
            </a:endParaRPr>
          </a:p>
        </p:txBody>
      </p:sp>
      <p:sp>
        <p:nvSpPr>
          <p:cNvPr id="274" name="Google Shape;274;p40"/>
          <p:cNvSpPr txBox="1">
            <a:spLocks noGrp="1"/>
          </p:cNvSpPr>
          <p:nvPr>
            <p:ph type="sldNum" idx="12"/>
          </p:nvPr>
        </p:nvSpPr>
        <p:spPr>
          <a:xfrm>
            <a:off x="143700" y="102475"/>
            <a:ext cx="548700" cy="24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cxnSp>
        <p:nvCxnSpPr>
          <p:cNvPr id="275" name="Google Shape;275;p40"/>
          <p:cNvCxnSpPr/>
          <p:nvPr/>
        </p:nvCxnSpPr>
        <p:spPr>
          <a:xfrm>
            <a:off x="111000" y="443900"/>
            <a:ext cx="8922000" cy="0"/>
          </a:xfrm>
          <a:prstGeom prst="straightConnector1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276" name="Google Shape;276;p40"/>
          <p:cNvGrpSpPr/>
          <p:nvPr/>
        </p:nvGrpSpPr>
        <p:grpSpPr>
          <a:xfrm>
            <a:off x="1675" y="656598"/>
            <a:ext cx="9143766" cy="4268100"/>
            <a:chOff x="1675" y="656598"/>
            <a:chExt cx="9143766" cy="4268100"/>
          </a:xfrm>
        </p:grpSpPr>
        <p:sp>
          <p:nvSpPr>
            <p:cNvPr id="277" name="Google Shape;277;p40"/>
            <p:cNvSpPr/>
            <p:nvPr/>
          </p:nvSpPr>
          <p:spPr>
            <a:xfrm>
              <a:off x="1675" y="656598"/>
              <a:ext cx="3191700" cy="4268100"/>
            </a:xfrm>
            <a:prstGeom prst="roundRect">
              <a:avLst>
                <a:gd name="adj" fmla="val 5000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278" name="Google Shape;278;p40"/>
            <p:cNvSpPr/>
            <p:nvPr/>
          </p:nvSpPr>
          <p:spPr>
            <a:xfrm>
              <a:off x="2977708" y="656598"/>
              <a:ext cx="3191700" cy="4268100"/>
            </a:xfrm>
            <a:prstGeom prst="roundRect">
              <a:avLst>
                <a:gd name="adj" fmla="val 5000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279" name="Google Shape;279;p40"/>
            <p:cNvSpPr/>
            <p:nvPr/>
          </p:nvSpPr>
          <p:spPr>
            <a:xfrm>
              <a:off x="5953741" y="656598"/>
              <a:ext cx="3191700" cy="4268100"/>
            </a:xfrm>
            <a:prstGeom prst="roundRect">
              <a:avLst>
                <a:gd name="adj" fmla="val 5000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</p:grpSp>
      <p:sp>
        <p:nvSpPr>
          <p:cNvPr id="280" name="Google Shape;280;p40"/>
          <p:cNvSpPr txBox="1"/>
          <p:nvPr/>
        </p:nvSpPr>
        <p:spPr>
          <a:xfrm>
            <a:off x="0" y="0"/>
            <a:ext cx="30000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 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281" name="Google Shape;281;p40"/>
          <p:cNvSpPr txBox="1">
            <a:spLocks noGrp="1"/>
          </p:cNvSpPr>
          <p:nvPr>
            <p:ph type="title"/>
          </p:nvPr>
        </p:nvSpPr>
        <p:spPr>
          <a:xfrm>
            <a:off x="434800" y="2593849"/>
            <a:ext cx="23256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Font typeface="Figtree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Font typeface="Figtree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Font typeface="Figtree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Font typeface="Figtree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Font typeface="Figtree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Font typeface="Figtree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Font typeface="Figtree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Font typeface="Figtree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Font typeface="Figtree"/>
              <a:buNone/>
              <a:defRPr sz="2600"/>
            </a:lvl9pPr>
          </a:lstStyle>
          <a:p>
            <a:endParaRPr/>
          </a:p>
        </p:txBody>
      </p:sp>
      <p:sp>
        <p:nvSpPr>
          <p:cNvPr id="282" name="Google Shape;282;p40"/>
          <p:cNvSpPr txBox="1">
            <a:spLocks noGrp="1"/>
          </p:cNvSpPr>
          <p:nvPr>
            <p:ph type="title" idx="2"/>
          </p:nvPr>
        </p:nvSpPr>
        <p:spPr>
          <a:xfrm>
            <a:off x="3410831" y="2280747"/>
            <a:ext cx="2325600" cy="2001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300"/>
              <a:buFont typeface="Figtree ExtraBold"/>
              <a:buNone/>
              <a:defRPr sz="1300" b="0">
                <a:latin typeface="Figtree ExtraBold"/>
                <a:ea typeface="Figtree ExtraBold"/>
                <a:cs typeface="Figtree ExtraBold"/>
                <a:sym typeface="Figtree Extra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9pPr>
          </a:lstStyle>
          <a:p>
            <a:endParaRPr/>
          </a:p>
        </p:txBody>
      </p:sp>
      <p:sp>
        <p:nvSpPr>
          <p:cNvPr id="283" name="Google Shape;283;p40"/>
          <p:cNvSpPr txBox="1">
            <a:spLocks noGrp="1"/>
          </p:cNvSpPr>
          <p:nvPr>
            <p:ph type="body" idx="1"/>
          </p:nvPr>
        </p:nvSpPr>
        <p:spPr>
          <a:xfrm>
            <a:off x="3410831" y="2606773"/>
            <a:ext cx="2325600" cy="67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●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1pPr>
            <a:lvl2pPr marL="914400" lvl="1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○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2pPr>
            <a:lvl3pPr marL="1371600" lvl="2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■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3pPr>
            <a:lvl4pPr marL="1828800" lvl="3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●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4pPr>
            <a:lvl5pPr marL="2286000" lvl="4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○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5pPr>
            <a:lvl6pPr marL="2743200" lvl="5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■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6pPr>
            <a:lvl7pPr marL="3200400" lvl="6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●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7pPr>
            <a:lvl8pPr marL="3657600" lvl="7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○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8pPr>
            <a:lvl9pPr marL="4114800" lvl="8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■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9pPr>
          </a:lstStyle>
          <a:p>
            <a:endParaRPr/>
          </a:p>
        </p:txBody>
      </p:sp>
      <p:sp>
        <p:nvSpPr>
          <p:cNvPr id="284" name="Google Shape;284;p40"/>
          <p:cNvSpPr txBox="1">
            <a:spLocks noGrp="1"/>
          </p:cNvSpPr>
          <p:nvPr>
            <p:ph type="title" idx="3"/>
          </p:nvPr>
        </p:nvSpPr>
        <p:spPr>
          <a:xfrm>
            <a:off x="6454256" y="2280747"/>
            <a:ext cx="2325600" cy="2001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300"/>
              <a:buFont typeface="Figtree ExtraBold"/>
              <a:buNone/>
              <a:defRPr sz="1300" b="0">
                <a:latin typeface="Figtree ExtraBold"/>
                <a:ea typeface="Figtree ExtraBold"/>
                <a:cs typeface="Figtree ExtraBold"/>
                <a:sym typeface="Figtree Extra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9pPr>
          </a:lstStyle>
          <a:p>
            <a:endParaRPr/>
          </a:p>
        </p:txBody>
      </p:sp>
      <p:sp>
        <p:nvSpPr>
          <p:cNvPr id="285" name="Google Shape;285;p40"/>
          <p:cNvSpPr txBox="1">
            <a:spLocks noGrp="1"/>
          </p:cNvSpPr>
          <p:nvPr>
            <p:ph type="body" idx="4"/>
          </p:nvPr>
        </p:nvSpPr>
        <p:spPr>
          <a:xfrm>
            <a:off x="6454256" y="2606773"/>
            <a:ext cx="2325600" cy="67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238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●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1pPr>
            <a:lvl2pPr marL="914400" lvl="1" indent="-3238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○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2pPr>
            <a:lvl3pPr marL="1371600" lvl="2" indent="-3238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■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3pPr>
            <a:lvl4pPr marL="1828800" lvl="3" indent="-3238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●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4pPr>
            <a:lvl5pPr marL="2286000" lvl="4" indent="-3238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○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5pPr>
            <a:lvl6pPr marL="2743200" lvl="5" indent="-3238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■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6pPr>
            <a:lvl7pPr marL="3200400" lvl="6" indent="-3238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●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7pPr>
            <a:lvl8pPr marL="3657600" lvl="7" indent="-3238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○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8pPr>
            <a:lvl9pPr marL="4114800" lvl="8" indent="-3238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■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9pPr>
          </a:lstStyle>
          <a:p>
            <a:endParaRPr/>
          </a:p>
        </p:txBody>
      </p:sp>
      <p:sp>
        <p:nvSpPr>
          <p:cNvPr id="286" name="Google Shape;286;p40"/>
          <p:cNvSpPr/>
          <p:nvPr/>
        </p:nvSpPr>
        <p:spPr>
          <a:xfrm>
            <a:off x="7443763" y="113400"/>
            <a:ext cx="1589400" cy="2268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Figtree SemiBold"/>
              <a:ea typeface="Figtree SemiBold"/>
              <a:cs typeface="Figtree SemiBold"/>
              <a:sym typeface="Figtree SemiBold"/>
            </a:endParaRPr>
          </a:p>
        </p:txBody>
      </p:sp>
      <p:sp>
        <p:nvSpPr>
          <p:cNvPr id="287" name="Google Shape;287;p40"/>
          <p:cNvSpPr/>
          <p:nvPr/>
        </p:nvSpPr>
        <p:spPr>
          <a:xfrm>
            <a:off x="5776463" y="113400"/>
            <a:ext cx="1589400" cy="2268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Figtree SemiBold"/>
              <a:ea typeface="Figtree SemiBold"/>
              <a:cs typeface="Figtree SemiBold"/>
              <a:sym typeface="Figtree SemiBold"/>
            </a:endParaRPr>
          </a:p>
        </p:txBody>
      </p:sp>
      <p:sp>
        <p:nvSpPr>
          <p:cNvPr id="288" name="Google Shape;288;p40"/>
          <p:cNvSpPr txBox="1">
            <a:spLocks noGrp="1"/>
          </p:cNvSpPr>
          <p:nvPr>
            <p:ph type="subTitle" idx="5"/>
          </p:nvPr>
        </p:nvSpPr>
        <p:spPr>
          <a:xfrm>
            <a:off x="5809350" y="58800"/>
            <a:ext cx="15564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9pPr>
          </a:lstStyle>
          <a:p>
            <a:endParaRPr/>
          </a:p>
        </p:txBody>
      </p:sp>
      <p:sp>
        <p:nvSpPr>
          <p:cNvPr id="289" name="Google Shape;289;p40"/>
          <p:cNvSpPr txBox="1">
            <a:spLocks noGrp="1"/>
          </p:cNvSpPr>
          <p:nvPr>
            <p:ph type="subTitle" idx="6"/>
          </p:nvPr>
        </p:nvSpPr>
        <p:spPr>
          <a:xfrm>
            <a:off x="7476775" y="58800"/>
            <a:ext cx="15564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wo column 2">
  <p:cSld name="MAIN_POINT">
    <p:bg>
      <p:bgPr>
        <a:solidFill>
          <a:schemeClr val="lt2"/>
        </a:solidFill>
        <a:effectLst/>
      </p:bgPr>
    </p:bg>
    <p:spTree>
      <p:nvGrpSpPr>
        <p:cNvPr id="1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1" name="Google Shape;291;p41"/>
          <p:cNvGrpSpPr/>
          <p:nvPr/>
        </p:nvGrpSpPr>
        <p:grpSpPr>
          <a:xfrm>
            <a:off x="-25" y="656852"/>
            <a:ext cx="9144036" cy="4268100"/>
            <a:chOff x="-25" y="656852"/>
            <a:chExt cx="9144036" cy="4268100"/>
          </a:xfrm>
        </p:grpSpPr>
        <p:sp>
          <p:nvSpPr>
            <p:cNvPr id="292" name="Google Shape;292;p41"/>
            <p:cNvSpPr/>
            <p:nvPr/>
          </p:nvSpPr>
          <p:spPr>
            <a:xfrm rot="-5400000">
              <a:off x="3345537" y="1749752"/>
              <a:ext cx="4268100" cy="20823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endParaRPr>
            </a:p>
          </p:txBody>
        </p:sp>
        <p:sp>
          <p:nvSpPr>
            <p:cNvPr id="293" name="Google Shape;293;p41"/>
            <p:cNvSpPr/>
            <p:nvPr/>
          </p:nvSpPr>
          <p:spPr>
            <a:xfrm rot="-5400000">
              <a:off x="4657144" y="1749752"/>
              <a:ext cx="4268100" cy="20823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endParaRPr>
            </a:p>
          </p:txBody>
        </p:sp>
        <p:sp>
          <p:nvSpPr>
            <p:cNvPr id="294" name="Google Shape;294;p41"/>
            <p:cNvSpPr/>
            <p:nvPr/>
          </p:nvSpPr>
          <p:spPr>
            <a:xfrm rot="-5400000">
              <a:off x="5968811" y="1749752"/>
              <a:ext cx="4268100" cy="20823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endParaRPr>
            </a:p>
          </p:txBody>
        </p:sp>
        <p:sp>
          <p:nvSpPr>
            <p:cNvPr id="295" name="Google Shape;295;p41"/>
            <p:cNvSpPr/>
            <p:nvPr/>
          </p:nvSpPr>
          <p:spPr>
            <a:xfrm rot="-5400000">
              <a:off x="-1092925" y="1749752"/>
              <a:ext cx="4268100" cy="20823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endParaRPr>
            </a:p>
          </p:txBody>
        </p:sp>
        <p:sp>
          <p:nvSpPr>
            <p:cNvPr id="296" name="Google Shape;296;p41"/>
            <p:cNvSpPr/>
            <p:nvPr/>
          </p:nvSpPr>
          <p:spPr>
            <a:xfrm rot="-5400000">
              <a:off x="218682" y="1749752"/>
              <a:ext cx="4268100" cy="20823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endParaRPr>
            </a:p>
          </p:txBody>
        </p:sp>
        <p:sp>
          <p:nvSpPr>
            <p:cNvPr id="297" name="Google Shape;297;p41"/>
            <p:cNvSpPr/>
            <p:nvPr/>
          </p:nvSpPr>
          <p:spPr>
            <a:xfrm rot="-5400000">
              <a:off x="1530349" y="1749752"/>
              <a:ext cx="4268100" cy="20823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endParaRPr>
            </a:p>
          </p:txBody>
        </p:sp>
      </p:grpSp>
      <p:sp>
        <p:nvSpPr>
          <p:cNvPr id="298" name="Google Shape;298;p41"/>
          <p:cNvSpPr/>
          <p:nvPr/>
        </p:nvSpPr>
        <p:spPr>
          <a:xfrm>
            <a:off x="110838" y="113400"/>
            <a:ext cx="794700" cy="2268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Figtree SemiBold"/>
              <a:ea typeface="Figtree SemiBold"/>
              <a:cs typeface="Figtree SemiBold"/>
              <a:sym typeface="Figtree SemiBold"/>
            </a:endParaRPr>
          </a:p>
        </p:txBody>
      </p:sp>
      <p:sp>
        <p:nvSpPr>
          <p:cNvPr id="299" name="Google Shape;299;p41"/>
          <p:cNvSpPr txBox="1">
            <a:spLocks noGrp="1"/>
          </p:cNvSpPr>
          <p:nvPr>
            <p:ph type="sldNum" idx="12"/>
          </p:nvPr>
        </p:nvSpPr>
        <p:spPr>
          <a:xfrm>
            <a:off x="143700" y="102475"/>
            <a:ext cx="548700" cy="24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cxnSp>
        <p:nvCxnSpPr>
          <p:cNvPr id="300" name="Google Shape;300;p41"/>
          <p:cNvCxnSpPr/>
          <p:nvPr/>
        </p:nvCxnSpPr>
        <p:spPr>
          <a:xfrm>
            <a:off x="111000" y="443900"/>
            <a:ext cx="8922000" cy="0"/>
          </a:xfrm>
          <a:prstGeom prst="straightConnector1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01" name="Google Shape;301;p41"/>
          <p:cNvSpPr txBox="1">
            <a:spLocks noGrp="1"/>
          </p:cNvSpPr>
          <p:nvPr>
            <p:ph type="title"/>
          </p:nvPr>
        </p:nvSpPr>
        <p:spPr>
          <a:xfrm>
            <a:off x="420375" y="2504337"/>
            <a:ext cx="3731100" cy="572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Font typeface="Figtree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Font typeface="Figtree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Font typeface="Figtree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Font typeface="Figtree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Font typeface="Figtree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Font typeface="Figtree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Font typeface="Figtree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Font typeface="Figtree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Font typeface="Figtree"/>
              <a:buNone/>
              <a:defRPr/>
            </a:lvl9pPr>
          </a:lstStyle>
          <a:p>
            <a:endParaRPr/>
          </a:p>
        </p:txBody>
      </p:sp>
      <p:sp>
        <p:nvSpPr>
          <p:cNvPr id="302" name="Google Shape;302;p41"/>
          <p:cNvSpPr txBox="1">
            <a:spLocks noGrp="1"/>
          </p:cNvSpPr>
          <p:nvPr>
            <p:ph type="title" idx="2"/>
          </p:nvPr>
        </p:nvSpPr>
        <p:spPr>
          <a:xfrm>
            <a:off x="5675995" y="1768438"/>
            <a:ext cx="2325600" cy="2001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300"/>
              <a:buFont typeface="Figtree ExtraBold"/>
              <a:buNone/>
              <a:defRPr sz="1300" b="0">
                <a:latin typeface="Figtree ExtraBold"/>
                <a:ea typeface="Figtree ExtraBold"/>
                <a:cs typeface="Figtree ExtraBold"/>
                <a:sym typeface="Figtree Extra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9pPr>
          </a:lstStyle>
          <a:p>
            <a:endParaRPr/>
          </a:p>
        </p:txBody>
      </p:sp>
      <p:sp>
        <p:nvSpPr>
          <p:cNvPr id="303" name="Google Shape;303;p41"/>
          <p:cNvSpPr txBox="1">
            <a:spLocks noGrp="1"/>
          </p:cNvSpPr>
          <p:nvPr>
            <p:ph type="body" idx="1"/>
          </p:nvPr>
        </p:nvSpPr>
        <p:spPr>
          <a:xfrm>
            <a:off x="5675995" y="2094463"/>
            <a:ext cx="2325600" cy="67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●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1pPr>
            <a:lvl2pPr marL="914400" lvl="1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○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2pPr>
            <a:lvl3pPr marL="1371600" lvl="2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■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3pPr>
            <a:lvl4pPr marL="1828800" lvl="3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●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4pPr>
            <a:lvl5pPr marL="2286000" lvl="4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○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5pPr>
            <a:lvl6pPr marL="2743200" lvl="5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■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6pPr>
            <a:lvl7pPr marL="3200400" lvl="6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●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7pPr>
            <a:lvl8pPr marL="3657600" lvl="7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○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8pPr>
            <a:lvl9pPr marL="4114800" lvl="8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■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9pPr>
          </a:lstStyle>
          <a:p>
            <a:endParaRPr/>
          </a:p>
        </p:txBody>
      </p:sp>
      <p:sp>
        <p:nvSpPr>
          <p:cNvPr id="304" name="Google Shape;304;p41"/>
          <p:cNvSpPr txBox="1">
            <a:spLocks noGrp="1"/>
          </p:cNvSpPr>
          <p:nvPr>
            <p:ph type="title" idx="3"/>
          </p:nvPr>
        </p:nvSpPr>
        <p:spPr>
          <a:xfrm>
            <a:off x="5675995" y="3148188"/>
            <a:ext cx="2325600" cy="2001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300"/>
              <a:buFont typeface="Figtree ExtraBold"/>
              <a:buNone/>
              <a:defRPr sz="1300" b="0">
                <a:latin typeface="Figtree ExtraBold"/>
                <a:ea typeface="Figtree ExtraBold"/>
                <a:cs typeface="Figtree ExtraBold"/>
                <a:sym typeface="Figtree Extra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9pPr>
          </a:lstStyle>
          <a:p>
            <a:endParaRPr/>
          </a:p>
        </p:txBody>
      </p:sp>
      <p:sp>
        <p:nvSpPr>
          <p:cNvPr id="305" name="Google Shape;305;p41"/>
          <p:cNvSpPr txBox="1">
            <a:spLocks noGrp="1"/>
          </p:cNvSpPr>
          <p:nvPr>
            <p:ph type="body" idx="4"/>
          </p:nvPr>
        </p:nvSpPr>
        <p:spPr>
          <a:xfrm>
            <a:off x="5675995" y="3474213"/>
            <a:ext cx="2325600" cy="67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●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1pPr>
            <a:lvl2pPr marL="914400" lvl="1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○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2pPr>
            <a:lvl3pPr marL="1371600" lvl="2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■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3pPr>
            <a:lvl4pPr marL="1828800" lvl="3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●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4pPr>
            <a:lvl5pPr marL="2286000" lvl="4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○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5pPr>
            <a:lvl6pPr marL="2743200" lvl="5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■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6pPr>
            <a:lvl7pPr marL="3200400" lvl="6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●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7pPr>
            <a:lvl8pPr marL="3657600" lvl="7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○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8pPr>
            <a:lvl9pPr marL="4114800" lvl="8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■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9pPr>
          </a:lstStyle>
          <a:p>
            <a:endParaRPr/>
          </a:p>
        </p:txBody>
      </p:sp>
      <p:sp>
        <p:nvSpPr>
          <p:cNvPr id="306" name="Google Shape;306;p41"/>
          <p:cNvSpPr/>
          <p:nvPr/>
        </p:nvSpPr>
        <p:spPr>
          <a:xfrm>
            <a:off x="7443763" y="113400"/>
            <a:ext cx="1589400" cy="2268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Figtree SemiBold"/>
              <a:ea typeface="Figtree SemiBold"/>
              <a:cs typeface="Figtree SemiBold"/>
              <a:sym typeface="Figtree SemiBold"/>
            </a:endParaRPr>
          </a:p>
        </p:txBody>
      </p:sp>
      <p:sp>
        <p:nvSpPr>
          <p:cNvPr id="307" name="Google Shape;307;p41"/>
          <p:cNvSpPr/>
          <p:nvPr/>
        </p:nvSpPr>
        <p:spPr>
          <a:xfrm>
            <a:off x="5776463" y="113400"/>
            <a:ext cx="1589400" cy="2268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Figtree SemiBold"/>
              <a:ea typeface="Figtree SemiBold"/>
              <a:cs typeface="Figtree SemiBold"/>
              <a:sym typeface="Figtree SemiBold"/>
            </a:endParaRPr>
          </a:p>
        </p:txBody>
      </p:sp>
      <p:sp>
        <p:nvSpPr>
          <p:cNvPr id="308" name="Google Shape;308;p41"/>
          <p:cNvSpPr txBox="1">
            <a:spLocks noGrp="1"/>
          </p:cNvSpPr>
          <p:nvPr>
            <p:ph type="subTitle" idx="5"/>
          </p:nvPr>
        </p:nvSpPr>
        <p:spPr>
          <a:xfrm>
            <a:off x="5809350" y="58800"/>
            <a:ext cx="15564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9pPr>
          </a:lstStyle>
          <a:p>
            <a:endParaRPr/>
          </a:p>
        </p:txBody>
      </p:sp>
      <p:sp>
        <p:nvSpPr>
          <p:cNvPr id="309" name="Google Shape;309;p41"/>
          <p:cNvSpPr txBox="1">
            <a:spLocks noGrp="1"/>
          </p:cNvSpPr>
          <p:nvPr>
            <p:ph type="subTitle" idx="6"/>
          </p:nvPr>
        </p:nvSpPr>
        <p:spPr>
          <a:xfrm>
            <a:off x="7476775" y="58800"/>
            <a:ext cx="15564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Horizontal two column 2">
  <p:cSld name="SECTION_TITLE_AND_DESCRIPTION_1">
    <p:bg>
      <p:bgPr>
        <a:solidFill>
          <a:schemeClr val="accent1"/>
        </a:solidFill>
        <a:effectLst/>
      </p:bgPr>
    </p:bg>
    <p:spTree>
      <p:nvGrpSpPr>
        <p:cNvPr id="1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1" name="Google Shape;311;p42"/>
          <p:cNvGrpSpPr/>
          <p:nvPr/>
        </p:nvGrpSpPr>
        <p:grpSpPr>
          <a:xfrm>
            <a:off x="0" y="655700"/>
            <a:ext cx="9143980" cy="4282350"/>
            <a:chOff x="0" y="655700"/>
            <a:chExt cx="9143980" cy="4282350"/>
          </a:xfrm>
        </p:grpSpPr>
        <p:sp>
          <p:nvSpPr>
            <p:cNvPr id="312" name="Google Shape;312;p42"/>
            <p:cNvSpPr/>
            <p:nvPr/>
          </p:nvSpPr>
          <p:spPr>
            <a:xfrm>
              <a:off x="0" y="655700"/>
              <a:ext cx="3108000" cy="2484000"/>
            </a:xfrm>
            <a:prstGeom prst="snip2SameRect">
              <a:avLst>
                <a:gd name="adj1" fmla="val 50000"/>
                <a:gd name="adj2" fmla="val 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13" name="Google Shape;313;p42"/>
            <p:cNvSpPr/>
            <p:nvPr/>
          </p:nvSpPr>
          <p:spPr>
            <a:xfrm rot="10800000" flipH="1">
              <a:off x="0" y="2454050"/>
              <a:ext cx="3108000" cy="2484000"/>
            </a:xfrm>
            <a:prstGeom prst="snip2SameRect">
              <a:avLst>
                <a:gd name="adj1" fmla="val 50000"/>
                <a:gd name="adj2" fmla="val 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14" name="Google Shape;314;p42"/>
            <p:cNvSpPr/>
            <p:nvPr/>
          </p:nvSpPr>
          <p:spPr>
            <a:xfrm>
              <a:off x="3017990" y="655700"/>
              <a:ext cx="3108000" cy="2484000"/>
            </a:xfrm>
            <a:prstGeom prst="snip2SameRect">
              <a:avLst>
                <a:gd name="adj1" fmla="val 50000"/>
                <a:gd name="adj2" fmla="val 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15" name="Google Shape;315;p42"/>
            <p:cNvSpPr/>
            <p:nvPr/>
          </p:nvSpPr>
          <p:spPr>
            <a:xfrm rot="10800000" flipH="1">
              <a:off x="3017990" y="2454050"/>
              <a:ext cx="3108000" cy="2484000"/>
            </a:xfrm>
            <a:prstGeom prst="snip2SameRect">
              <a:avLst>
                <a:gd name="adj1" fmla="val 50000"/>
                <a:gd name="adj2" fmla="val 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16" name="Google Shape;316;p42"/>
            <p:cNvSpPr/>
            <p:nvPr/>
          </p:nvSpPr>
          <p:spPr>
            <a:xfrm>
              <a:off x="6035980" y="655700"/>
              <a:ext cx="3108000" cy="2484000"/>
            </a:xfrm>
            <a:prstGeom prst="snip2SameRect">
              <a:avLst>
                <a:gd name="adj1" fmla="val 50000"/>
                <a:gd name="adj2" fmla="val 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17" name="Google Shape;317;p42"/>
            <p:cNvSpPr/>
            <p:nvPr/>
          </p:nvSpPr>
          <p:spPr>
            <a:xfrm rot="10800000" flipH="1">
              <a:off x="6035980" y="2454050"/>
              <a:ext cx="3108000" cy="2484000"/>
            </a:xfrm>
            <a:prstGeom prst="snip2SameRect">
              <a:avLst>
                <a:gd name="adj1" fmla="val 50000"/>
                <a:gd name="adj2" fmla="val 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</p:grpSp>
      <p:sp>
        <p:nvSpPr>
          <p:cNvPr id="318" name="Google Shape;318;p42"/>
          <p:cNvSpPr/>
          <p:nvPr/>
        </p:nvSpPr>
        <p:spPr>
          <a:xfrm>
            <a:off x="110838" y="113400"/>
            <a:ext cx="794700" cy="2268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Figtree SemiBold"/>
              <a:ea typeface="Figtree SemiBold"/>
              <a:cs typeface="Figtree SemiBold"/>
              <a:sym typeface="Figtree SemiBold"/>
            </a:endParaRPr>
          </a:p>
        </p:txBody>
      </p:sp>
      <p:sp>
        <p:nvSpPr>
          <p:cNvPr id="319" name="Google Shape;319;p42"/>
          <p:cNvSpPr txBox="1">
            <a:spLocks noGrp="1"/>
          </p:cNvSpPr>
          <p:nvPr>
            <p:ph type="sldNum" idx="12"/>
          </p:nvPr>
        </p:nvSpPr>
        <p:spPr>
          <a:xfrm>
            <a:off x="143700" y="102475"/>
            <a:ext cx="548700" cy="24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cxnSp>
        <p:nvCxnSpPr>
          <p:cNvPr id="320" name="Google Shape;320;p42"/>
          <p:cNvCxnSpPr/>
          <p:nvPr/>
        </p:nvCxnSpPr>
        <p:spPr>
          <a:xfrm>
            <a:off x="111000" y="443900"/>
            <a:ext cx="8922000" cy="0"/>
          </a:xfrm>
          <a:prstGeom prst="straightConnector1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21" name="Google Shape;321;p42"/>
          <p:cNvSpPr txBox="1"/>
          <p:nvPr/>
        </p:nvSpPr>
        <p:spPr>
          <a:xfrm>
            <a:off x="0" y="0"/>
            <a:ext cx="30000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 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322" name="Google Shape;322;p42"/>
          <p:cNvSpPr txBox="1">
            <a:spLocks noGrp="1"/>
          </p:cNvSpPr>
          <p:nvPr>
            <p:ph type="title"/>
          </p:nvPr>
        </p:nvSpPr>
        <p:spPr>
          <a:xfrm>
            <a:off x="434800" y="2593849"/>
            <a:ext cx="23256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Font typeface="Figtree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Font typeface="Figtree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Font typeface="Figtree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Font typeface="Figtree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Font typeface="Figtree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Font typeface="Figtree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Font typeface="Figtree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Font typeface="Figtree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Font typeface="Figtree"/>
              <a:buNone/>
              <a:defRPr sz="2600"/>
            </a:lvl9pPr>
          </a:lstStyle>
          <a:p>
            <a:endParaRPr/>
          </a:p>
        </p:txBody>
      </p:sp>
      <p:sp>
        <p:nvSpPr>
          <p:cNvPr id="323" name="Google Shape;323;p42"/>
          <p:cNvSpPr txBox="1">
            <a:spLocks noGrp="1"/>
          </p:cNvSpPr>
          <p:nvPr>
            <p:ph type="title" idx="2"/>
          </p:nvPr>
        </p:nvSpPr>
        <p:spPr>
          <a:xfrm>
            <a:off x="3410831" y="2280747"/>
            <a:ext cx="2325600" cy="2001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300"/>
              <a:buFont typeface="Figtree ExtraBold"/>
              <a:buNone/>
              <a:defRPr sz="1300" b="0">
                <a:latin typeface="Figtree ExtraBold"/>
                <a:ea typeface="Figtree ExtraBold"/>
                <a:cs typeface="Figtree ExtraBold"/>
                <a:sym typeface="Figtree Extra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9pPr>
          </a:lstStyle>
          <a:p>
            <a:endParaRPr/>
          </a:p>
        </p:txBody>
      </p:sp>
      <p:sp>
        <p:nvSpPr>
          <p:cNvPr id="324" name="Google Shape;324;p42"/>
          <p:cNvSpPr txBox="1">
            <a:spLocks noGrp="1"/>
          </p:cNvSpPr>
          <p:nvPr>
            <p:ph type="body" idx="1"/>
          </p:nvPr>
        </p:nvSpPr>
        <p:spPr>
          <a:xfrm>
            <a:off x="3410831" y="2606773"/>
            <a:ext cx="2325600" cy="67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●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1pPr>
            <a:lvl2pPr marL="914400" lvl="1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○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2pPr>
            <a:lvl3pPr marL="1371600" lvl="2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■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3pPr>
            <a:lvl4pPr marL="1828800" lvl="3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●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4pPr>
            <a:lvl5pPr marL="2286000" lvl="4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○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5pPr>
            <a:lvl6pPr marL="2743200" lvl="5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■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6pPr>
            <a:lvl7pPr marL="3200400" lvl="6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●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7pPr>
            <a:lvl8pPr marL="3657600" lvl="7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○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8pPr>
            <a:lvl9pPr marL="4114800" lvl="8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■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9pPr>
          </a:lstStyle>
          <a:p>
            <a:endParaRPr/>
          </a:p>
        </p:txBody>
      </p:sp>
      <p:sp>
        <p:nvSpPr>
          <p:cNvPr id="325" name="Google Shape;325;p42"/>
          <p:cNvSpPr txBox="1">
            <a:spLocks noGrp="1"/>
          </p:cNvSpPr>
          <p:nvPr>
            <p:ph type="title" idx="3"/>
          </p:nvPr>
        </p:nvSpPr>
        <p:spPr>
          <a:xfrm>
            <a:off x="6454256" y="2280747"/>
            <a:ext cx="2325600" cy="2001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300"/>
              <a:buFont typeface="Figtree ExtraBold"/>
              <a:buNone/>
              <a:defRPr sz="1300" b="0">
                <a:latin typeface="Figtree ExtraBold"/>
                <a:ea typeface="Figtree ExtraBold"/>
                <a:cs typeface="Figtree ExtraBold"/>
                <a:sym typeface="Figtree Extra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9pPr>
          </a:lstStyle>
          <a:p>
            <a:endParaRPr/>
          </a:p>
        </p:txBody>
      </p:sp>
      <p:sp>
        <p:nvSpPr>
          <p:cNvPr id="326" name="Google Shape;326;p42"/>
          <p:cNvSpPr txBox="1">
            <a:spLocks noGrp="1"/>
          </p:cNvSpPr>
          <p:nvPr>
            <p:ph type="body" idx="4"/>
          </p:nvPr>
        </p:nvSpPr>
        <p:spPr>
          <a:xfrm>
            <a:off x="6454256" y="2606773"/>
            <a:ext cx="2325600" cy="67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238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●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1pPr>
            <a:lvl2pPr marL="914400" lvl="1" indent="-3238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○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2pPr>
            <a:lvl3pPr marL="1371600" lvl="2" indent="-3238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■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3pPr>
            <a:lvl4pPr marL="1828800" lvl="3" indent="-3238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●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4pPr>
            <a:lvl5pPr marL="2286000" lvl="4" indent="-3238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○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5pPr>
            <a:lvl6pPr marL="2743200" lvl="5" indent="-3238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■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6pPr>
            <a:lvl7pPr marL="3200400" lvl="6" indent="-3238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●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7pPr>
            <a:lvl8pPr marL="3657600" lvl="7" indent="-3238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○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8pPr>
            <a:lvl9pPr marL="4114800" lvl="8" indent="-3238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■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9pPr>
          </a:lstStyle>
          <a:p>
            <a:endParaRPr/>
          </a:p>
        </p:txBody>
      </p:sp>
      <p:sp>
        <p:nvSpPr>
          <p:cNvPr id="327" name="Google Shape;327;p42"/>
          <p:cNvSpPr/>
          <p:nvPr/>
        </p:nvSpPr>
        <p:spPr>
          <a:xfrm>
            <a:off x="7443763" y="113400"/>
            <a:ext cx="1589400" cy="2268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Figtree SemiBold"/>
              <a:ea typeface="Figtree SemiBold"/>
              <a:cs typeface="Figtree SemiBold"/>
              <a:sym typeface="Figtree SemiBold"/>
            </a:endParaRPr>
          </a:p>
        </p:txBody>
      </p:sp>
      <p:sp>
        <p:nvSpPr>
          <p:cNvPr id="328" name="Google Shape;328;p42"/>
          <p:cNvSpPr/>
          <p:nvPr/>
        </p:nvSpPr>
        <p:spPr>
          <a:xfrm>
            <a:off x="5776463" y="113400"/>
            <a:ext cx="1589400" cy="2268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Figtree SemiBold"/>
              <a:ea typeface="Figtree SemiBold"/>
              <a:cs typeface="Figtree SemiBold"/>
              <a:sym typeface="Figtree SemiBold"/>
            </a:endParaRPr>
          </a:p>
        </p:txBody>
      </p:sp>
      <p:sp>
        <p:nvSpPr>
          <p:cNvPr id="329" name="Google Shape;329;p42"/>
          <p:cNvSpPr txBox="1">
            <a:spLocks noGrp="1"/>
          </p:cNvSpPr>
          <p:nvPr>
            <p:ph type="subTitle" idx="5"/>
          </p:nvPr>
        </p:nvSpPr>
        <p:spPr>
          <a:xfrm>
            <a:off x="5809350" y="58800"/>
            <a:ext cx="15564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9pPr>
          </a:lstStyle>
          <a:p>
            <a:endParaRPr/>
          </a:p>
        </p:txBody>
      </p:sp>
      <p:sp>
        <p:nvSpPr>
          <p:cNvPr id="330" name="Google Shape;330;p42"/>
          <p:cNvSpPr txBox="1">
            <a:spLocks noGrp="1"/>
          </p:cNvSpPr>
          <p:nvPr>
            <p:ph type="subTitle" idx="6"/>
          </p:nvPr>
        </p:nvSpPr>
        <p:spPr>
          <a:xfrm>
            <a:off x="7476775" y="58800"/>
            <a:ext cx="15564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wo column 3">
  <p:cSld name="CAPTION_ONLY_1">
    <p:bg>
      <p:bgPr>
        <a:solidFill>
          <a:schemeClr val="accent2"/>
        </a:solidFill>
        <a:effectLst/>
      </p:bgPr>
    </p:bg>
    <p:spTree>
      <p:nvGrpSpPr>
        <p:cNvPr id="1" name="Shape 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2" name="Google Shape;332;p43"/>
          <p:cNvGrpSpPr/>
          <p:nvPr/>
        </p:nvGrpSpPr>
        <p:grpSpPr>
          <a:xfrm>
            <a:off x="45" y="656725"/>
            <a:ext cx="9144010" cy="4268100"/>
            <a:chOff x="45" y="656725"/>
            <a:chExt cx="9144010" cy="4268100"/>
          </a:xfrm>
        </p:grpSpPr>
        <p:sp>
          <p:nvSpPr>
            <p:cNvPr id="333" name="Google Shape;333;p43"/>
            <p:cNvSpPr/>
            <p:nvPr/>
          </p:nvSpPr>
          <p:spPr>
            <a:xfrm rot="-5400000" flipH="1">
              <a:off x="1202555" y="1549075"/>
              <a:ext cx="4268100" cy="2483400"/>
            </a:xfrm>
            <a:prstGeom prst="round2DiagRect">
              <a:avLst>
                <a:gd name="adj1" fmla="val 50000"/>
                <a:gd name="adj2" fmla="val 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34" name="Google Shape;334;p43"/>
            <p:cNvSpPr/>
            <p:nvPr/>
          </p:nvSpPr>
          <p:spPr>
            <a:xfrm rot="5400000">
              <a:off x="-892305" y="1549075"/>
              <a:ext cx="4268100" cy="2483400"/>
            </a:xfrm>
            <a:prstGeom prst="round2DiagRect">
              <a:avLst>
                <a:gd name="adj1" fmla="val 50000"/>
                <a:gd name="adj2" fmla="val 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35" name="Google Shape;335;p43"/>
            <p:cNvSpPr/>
            <p:nvPr/>
          </p:nvSpPr>
          <p:spPr>
            <a:xfrm rot="5400000" flipH="1">
              <a:off x="3673445" y="1549075"/>
              <a:ext cx="4268100" cy="2483400"/>
            </a:xfrm>
            <a:prstGeom prst="round2DiagRect">
              <a:avLst>
                <a:gd name="adj1" fmla="val 50000"/>
                <a:gd name="adj2" fmla="val 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36" name="Google Shape;336;p43"/>
            <p:cNvSpPr/>
            <p:nvPr/>
          </p:nvSpPr>
          <p:spPr>
            <a:xfrm rot="-5400000">
              <a:off x="5768305" y="1549075"/>
              <a:ext cx="4268100" cy="2483400"/>
            </a:xfrm>
            <a:prstGeom prst="round2DiagRect">
              <a:avLst>
                <a:gd name="adj1" fmla="val 50000"/>
                <a:gd name="adj2" fmla="val 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</p:grpSp>
      <p:sp>
        <p:nvSpPr>
          <p:cNvPr id="337" name="Google Shape;337;p43"/>
          <p:cNvSpPr/>
          <p:nvPr/>
        </p:nvSpPr>
        <p:spPr>
          <a:xfrm>
            <a:off x="110838" y="113400"/>
            <a:ext cx="794700" cy="2268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Figtree SemiBold"/>
              <a:ea typeface="Figtree SemiBold"/>
              <a:cs typeface="Figtree SemiBold"/>
              <a:sym typeface="Figtree SemiBold"/>
            </a:endParaRPr>
          </a:p>
        </p:txBody>
      </p:sp>
      <p:sp>
        <p:nvSpPr>
          <p:cNvPr id="338" name="Google Shape;338;p43"/>
          <p:cNvSpPr txBox="1">
            <a:spLocks noGrp="1"/>
          </p:cNvSpPr>
          <p:nvPr>
            <p:ph type="sldNum" idx="12"/>
          </p:nvPr>
        </p:nvSpPr>
        <p:spPr>
          <a:xfrm>
            <a:off x="143700" y="102475"/>
            <a:ext cx="548700" cy="24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cxnSp>
        <p:nvCxnSpPr>
          <p:cNvPr id="339" name="Google Shape;339;p43"/>
          <p:cNvCxnSpPr/>
          <p:nvPr/>
        </p:nvCxnSpPr>
        <p:spPr>
          <a:xfrm>
            <a:off x="111000" y="443900"/>
            <a:ext cx="8922000" cy="0"/>
          </a:xfrm>
          <a:prstGeom prst="straightConnector1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40" name="Google Shape;340;p43"/>
          <p:cNvSpPr txBox="1">
            <a:spLocks noGrp="1"/>
          </p:cNvSpPr>
          <p:nvPr>
            <p:ph type="title"/>
          </p:nvPr>
        </p:nvSpPr>
        <p:spPr>
          <a:xfrm>
            <a:off x="420375" y="2504337"/>
            <a:ext cx="3731100" cy="572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Font typeface="Figtree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Font typeface="Figtree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Font typeface="Figtree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Font typeface="Figtree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Font typeface="Figtree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Font typeface="Figtree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Font typeface="Figtree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Font typeface="Figtree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Font typeface="Figtree"/>
              <a:buNone/>
              <a:defRPr/>
            </a:lvl9pPr>
          </a:lstStyle>
          <a:p>
            <a:endParaRPr/>
          </a:p>
        </p:txBody>
      </p:sp>
      <p:sp>
        <p:nvSpPr>
          <p:cNvPr id="341" name="Google Shape;341;p43"/>
          <p:cNvSpPr txBox="1">
            <a:spLocks noGrp="1"/>
          </p:cNvSpPr>
          <p:nvPr>
            <p:ph type="title" idx="2"/>
          </p:nvPr>
        </p:nvSpPr>
        <p:spPr>
          <a:xfrm>
            <a:off x="5675995" y="1768438"/>
            <a:ext cx="2325600" cy="2001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300"/>
              <a:buFont typeface="Figtree ExtraBold"/>
              <a:buNone/>
              <a:defRPr sz="1300" b="0">
                <a:latin typeface="Figtree ExtraBold"/>
                <a:ea typeface="Figtree ExtraBold"/>
                <a:cs typeface="Figtree ExtraBold"/>
                <a:sym typeface="Figtree Extra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9pPr>
          </a:lstStyle>
          <a:p>
            <a:endParaRPr/>
          </a:p>
        </p:txBody>
      </p:sp>
      <p:sp>
        <p:nvSpPr>
          <p:cNvPr id="342" name="Google Shape;342;p43"/>
          <p:cNvSpPr txBox="1">
            <a:spLocks noGrp="1"/>
          </p:cNvSpPr>
          <p:nvPr>
            <p:ph type="body" idx="1"/>
          </p:nvPr>
        </p:nvSpPr>
        <p:spPr>
          <a:xfrm>
            <a:off x="5675995" y="2094463"/>
            <a:ext cx="2325600" cy="67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●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1pPr>
            <a:lvl2pPr marL="914400" lvl="1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○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2pPr>
            <a:lvl3pPr marL="1371600" lvl="2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■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3pPr>
            <a:lvl4pPr marL="1828800" lvl="3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●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4pPr>
            <a:lvl5pPr marL="2286000" lvl="4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○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5pPr>
            <a:lvl6pPr marL="2743200" lvl="5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■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6pPr>
            <a:lvl7pPr marL="3200400" lvl="6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●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7pPr>
            <a:lvl8pPr marL="3657600" lvl="7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○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8pPr>
            <a:lvl9pPr marL="4114800" lvl="8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■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9pPr>
          </a:lstStyle>
          <a:p>
            <a:endParaRPr/>
          </a:p>
        </p:txBody>
      </p:sp>
      <p:sp>
        <p:nvSpPr>
          <p:cNvPr id="343" name="Google Shape;343;p43"/>
          <p:cNvSpPr txBox="1">
            <a:spLocks noGrp="1"/>
          </p:cNvSpPr>
          <p:nvPr>
            <p:ph type="title" idx="3"/>
          </p:nvPr>
        </p:nvSpPr>
        <p:spPr>
          <a:xfrm>
            <a:off x="5675995" y="3148188"/>
            <a:ext cx="2325600" cy="2001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300"/>
              <a:buFont typeface="Figtree ExtraBold"/>
              <a:buNone/>
              <a:defRPr sz="1300" b="0">
                <a:latin typeface="Figtree ExtraBold"/>
                <a:ea typeface="Figtree ExtraBold"/>
                <a:cs typeface="Figtree ExtraBold"/>
                <a:sym typeface="Figtree Extra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9pPr>
          </a:lstStyle>
          <a:p>
            <a:endParaRPr/>
          </a:p>
        </p:txBody>
      </p:sp>
      <p:sp>
        <p:nvSpPr>
          <p:cNvPr id="344" name="Google Shape;344;p43"/>
          <p:cNvSpPr txBox="1">
            <a:spLocks noGrp="1"/>
          </p:cNvSpPr>
          <p:nvPr>
            <p:ph type="body" idx="4"/>
          </p:nvPr>
        </p:nvSpPr>
        <p:spPr>
          <a:xfrm>
            <a:off x="5675995" y="3474213"/>
            <a:ext cx="2325600" cy="67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●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1pPr>
            <a:lvl2pPr marL="914400" lvl="1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○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2pPr>
            <a:lvl3pPr marL="1371600" lvl="2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■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3pPr>
            <a:lvl4pPr marL="1828800" lvl="3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●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4pPr>
            <a:lvl5pPr marL="2286000" lvl="4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○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5pPr>
            <a:lvl6pPr marL="2743200" lvl="5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■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6pPr>
            <a:lvl7pPr marL="3200400" lvl="6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●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7pPr>
            <a:lvl8pPr marL="3657600" lvl="7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○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8pPr>
            <a:lvl9pPr marL="4114800" lvl="8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■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9pPr>
          </a:lstStyle>
          <a:p>
            <a:endParaRPr/>
          </a:p>
        </p:txBody>
      </p:sp>
      <p:sp>
        <p:nvSpPr>
          <p:cNvPr id="345" name="Google Shape;345;p43"/>
          <p:cNvSpPr/>
          <p:nvPr/>
        </p:nvSpPr>
        <p:spPr>
          <a:xfrm>
            <a:off x="7443763" y="113400"/>
            <a:ext cx="1589400" cy="2268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Figtree SemiBold"/>
              <a:ea typeface="Figtree SemiBold"/>
              <a:cs typeface="Figtree SemiBold"/>
              <a:sym typeface="Figtree SemiBold"/>
            </a:endParaRPr>
          </a:p>
        </p:txBody>
      </p:sp>
      <p:sp>
        <p:nvSpPr>
          <p:cNvPr id="346" name="Google Shape;346;p43"/>
          <p:cNvSpPr/>
          <p:nvPr/>
        </p:nvSpPr>
        <p:spPr>
          <a:xfrm>
            <a:off x="5776463" y="113400"/>
            <a:ext cx="1589400" cy="2268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Figtree SemiBold"/>
              <a:ea typeface="Figtree SemiBold"/>
              <a:cs typeface="Figtree SemiBold"/>
              <a:sym typeface="Figtree SemiBold"/>
            </a:endParaRPr>
          </a:p>
        </p:txBody>
      </p:sp>
      <p:sp>
        <p:nvSpPr>
          <p:cNvPr id="347" name="Google Shape;347;p43"/>
          <p:cNvSpPr txBox="1">
            <a:spLocks noGrp="1"/>
          </p:cNvSpPr>
          <p:nvPr>
            <p:ph type="subTitle" idx="5"/>
          </p:nvPr>
        </p:nvSpPr>
        <p:spPr>
          <a:xfrm>
            <a:off x="5809350" y="58800"/>
            <a:ext cx="15564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9pPr>
          </a:lstStyle>
          <a:p>
            <a:endParaRPr/>
          </a:p>
        </p:txBody>
      </p:sp>
      <p:sp>
        <p:nvSpPr>
          <p:cNvPr id="348" name="Google Shape;348;p43"/>
          <p:cNvSpPr txBox="1">
            <a:spLocks noGrp="1"/>
          </p:cNvSpPr>
          <p:nvPr>
            <p:ph type="subTitle" idx="6"/>
          </p:nvPr>
        </p:nvSpPr>
        <p:spPr>
          <a:xfrm>
            <a:off x="7476775" y="58800"/>
            <a:ext cx="15564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Horizontal two column 3">
  <p:cSld name="BIG_NUMBER_2">
    <p:bg>
      <p:bgPr>
        <a:solidFill>
          <a:schemeClr val="accent3"/>
        </a:solidFill>
        <a:effectLst/>
      </p:bgPr>
    </p:bg>
    <p:spTree>
      <p:nvGrpSpPr>
        <p:cNvPr id="1" name="Shape 3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0" name="Google Shape;350;p44"/>
          <p:cNvGrpSpPr/>
          <p:nvPr/>
        </p:nvGrpSpPr>
        <p:grpSpPr>
          <a:xfrm>
            <a:off x="0" y="650025"/>
            <a:ext cx="9143966" cy="4268100"/>
            <a:chOff x="0" y="650025"/>
            <a:chExt cx="9143966" cy="4268100"/>
          </a:xfrm>
        </p:grpSpPr>
        <p:sp>
          <p:nvSpPr>
            <p:cNvPr id="351" name="Google Shape;351;p44"/>
            <p:cNvSpPr/>
            <p:nvPr/>
          </p:nvSpPr>
          <p:spPr>
            <a:xfrm>
              <a:off x="0" y="650025"/>
              <a:ext cx="3068700" cy="4268100"/>
            </a:xfrm>
            <a:prstGeom prst="plaque">
              <a:avLst>
                <a:gd name="adj" fmla="val 21361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52" name="Google Shape;352;p44"/>
            <p:cNvSpPr/>
            <p:nvPr/>
          </p:nvSpPr>
          <p:spPr>
            <a:xfrm>
              <a:off x="3037633" y="650025"/>
              <a:ext cx="3068700" cy="4268100"/>
            </a:xfrm>
            <a:prstGeom prst="plaque">
              <a:avLst>
                <a:gd name="adj" fmla="val 21361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53" name="Google Shape;353;p44"/>
            <p:cNvSpPr/>
            <p:nvPr/>
          </p:nvSpPr>
          <p:spPr>
            <a:xfrm>
              <a:off x="6075266" y="650025"/>
              <a:ext cx="3068700" cy="4268100"/>
            </a:xfrm>
            <a:prstGeom prst="plaque">
              <a:avLst>
                <a:gd name="adj" fmla="val 21361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</p:grpSp>
      <p:sp>
        <p:nvSpPr>
          <p:cNvPr id="354" name="Google Shape;354;p44"/>
          <p:cNvSpPr/>
          <p:nvPr/>
        </p:nvSpPr>
        <p:spPr>
          <a:xfrm>
            <a:off x="110838" y="113400"/>
            <a:ext cx="794700" cy="2268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Figtree SemiBold"/>
              <a:ea typeface="Figtree SemiBold"/>
              <a:cs typeface="Figtree SemiBold"/>
              <a:sym typeface="Figtree SemiBold"/>
            </a:endParaRPr>
          </a:p>
        </p:txBody>
      </p:sp>
      <p:sp>
        <p:nvSpPr>
          <p:cNvPr id="355" name="Google Shape;355;p44"/>
          <p:cNvSpPr txBox="1">
            <a:spLocks noGrp="1"/>
          </p:cNvSpPr>
          <p:nvPr>
            <p:ph type="sldNum" idx="12"/>
          </p:nvPr>
        </p:nvSpPr>
        <p:spPr>
          <a:xfrm>
            <a:off x="143700" y="102475"/>
            <a:ext cx="548700" cy="24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cxnSp>
        <p:nvCxnSpPr>
          <p:cNvPr id="356" name="Google Shape;356;p44"/>
          <p:cNvCxnSpPr/>
          <p:nvPr/>
        </p:nvCxnSpPr>
        <p:spPr>
          <a:xfrm>
            <a:off x="111000" y="443900"/>
            <a:ext cx="8922000" cy="0"/>
          </a:xfrm>
          <a:prstGeom prst="straightConnector1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57" name="Google Shape;357;p44"/>
          <p:cNvSpPr txBox="1"/>
          <p:nvPr/>
        </p:nvSpPr>
        <p:spPr>
          <a:xfrm>
            <a:off x="0" y="0"/>
            <a:ext cx="30000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 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358" name="Google Shape;358;p44"/>
          <p:cNvSpPr txBox="1">
            <a:spLocks noGrp="1"/>
          </p:cNvSpPr>
          <p:nvPr>
            <p:ph type="title"/>
          </p:nvPr>
        </p:nvSpPr>
        <p:spPr>
          <a:xfrm>
            <a:off x="434800" y="2593849"/>
            <a:ext cx="23256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Font typeface="Figtree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Font typeface="Figtree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Font typeface="Figtree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Font typeface="Figtree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Font typeface="Figtree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Font typeface="Figtree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Font typeface="Figtree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Font typeface="Figtree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Font typeface="Figtree"/>
              <a:buNone/>
              <a:defRPr sz="2600"/>
            </a:lvl9pPr>
          </a:lstStyle>
          <a:p>
            <a:endParaRPr/>
          </a:p>
        </p:txBody>
      </p:sp>
      <p:sp>
        <p:nvSpPr>
          <p:cNvPr id="359" name="Google Shape;359;p44"/>
          <p:cNvSpPr txBox="1">
            <a:spLocks noGrp="1"/>
          </p:cNvSpPr>
          <p:nvPr>
            <p:ph type="title" idx="2"/>
          </p:nvPr>
        </p:nvSpPr>
        <p:spPr>
          <a:xfrm>
            <a:off x="3410831" y="2280747"/>
            <a:ext cx="2325600" cy="2001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300"/>
              <a:buFont typeface="Figtree ExtraBold"/>
              <a:buNone/>
              <a:defRPr sz="1300" b="0">
                <a:latin typeface="Figtree ExtraBold"/>
                <a:ea typeface="Figtree ExtraBold"/>
                <a:cs typeface="Figtree ExtraBold"/>
                <a:sym typeface="Figtree Extra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9pPr>
          </a:lstStyle>
          <a:p>
            <a:endParaRPr/>
          </a:p>
        </p:txBody>
      </p:sp>
      <p:sp>
        <p:nvSpPr>
          <p:cNvPr id="360" name="Google Shape;360;p44"/>
          <p:cNvSpPr txBox="1">
            <a:spLocks noGrp="1"/>
          </p:cNvSpPr>
          <p:nvPr>
            <p:ph type="body" idx="1"/>
          </p:nvPr>
        </p:nvSpPr>
        <p:spPr>
          <a:xfrm>
            <a:off x="3410831" y="2606773"/>
            <a:ext cx="2325600" cy="67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●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1pPr>
            <a:lvl2pPr marL="914400" lvl="1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○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2pPr>
            <a:lvl3pPr marL="1371600" lvl="2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■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3pPr>
            <a:lvl4pPr marL="1828800" lvl="3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●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4pPr>
            <a:lvl5pPr marL="2286000" lvl="4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○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5pPr>
            <a:lvl6pPr marL="2743200" lvl="5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■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6pPr>
            <a:lvl7pPr marL="3200400" lvl="6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●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7pPr>
            <a:lvl8pPr marL="3657600" lvl="7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○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8pPr>
            <a:lvl9pPr marL="4114800" lvl="8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■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9pPr>
          </a:lstStyle>
          <a:p>
            <a:endParaRPr/>
          </a:p>
        </p:txBody>
      </p:sp>
      <p:sp>
        <p:nvSpPr>
          <p:cNvPr id="361" name="Google Shape;361;p44"/>
          <p:cNvSpPr txBox="1">
            <a:spLocks noGrp="1"/>
          </p:cNvSpPr>
          <p:nvPr>
            <p:ph type="title" idx="3"/>
          </p:nvPr>
        </p:nvSpPr>
        <p:spPr>
          <a:xfrm>
            <a:off x="6454256" y="2280747"/>
            <a:ext cx="2325600" cy="2001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300"/>
              <a:buFont typeface="Figtree ExtraBold"/>
              <a:buNone/>
              <a:defRPr sz="1300" b="0">
                <a:latin typeface="Figtree ExtraBold"/>
                <a:ea typeface="Figtree ExtraBold"/>
                <a:cs typeface="Figtree ExtraBold"/>
                <a:sym typeface="Figtree Extra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9pPr>
          </a:lstStyle>
          <a:p>
            <a:endParaRPr/>
          </a:p>
        </p:txBody>
      </p:sp>
      <p:sp>
        <p:nvSpPr>
          <p:cNvPr id="362" name="Google Shape;362;p44"/>
          <p:cNvSpPr txBox="1">
            <a:spLocks noGrp="1"/>
          </p:cNvSpPr>
          <p:nvPr>
            <p:ph type="body" idx="4"/>
          </p:nvPr>
        </p:nvSpPr>
        <p:spPr>
          <a:xfrm>
            <a:off x="6454256" y="2606773"/>
            <a:ext cx="2325600" cy="67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238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●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1pPr>
            <a:lvl2pPr marL="914400" lvl="1" indent="-3238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○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2pPr>
            <a:lvl3pPr marL="1371600" lvl="2" indent="-3238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■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3pPr>
            <a:lvl4pPr marL="1828800" lvl="3" indent="-3238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●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4pPr>
            <a:lvl5pPr marL="2286000" lvl="4" indent="-3238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○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5pPr>
            <a:lvl6pPr marL="2743200" lvl="5" indent="-3238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■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6pPr>
            <a:lvl7pPr marL="3200400" lvl="6" indent="-3238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●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7pPr>
            <a:lvl8pPr marL="3657600" lvl="7" indent="-3238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○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8pPr>
            <a:lvl9pPr marL="4114800" lvl="8" indent="-3238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■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9pPr>
          </a:lstStyle>
          <a:p>
            <a:endParaRPr/>
          </a:p>
        </p:txBody>
      </p:sp>
      <p:sp>
        <p:nvSpPr>
          <p:cNvPr id="363" name="Google Shape;363;p44"/>
          <p:cNvSpPr/>
          <p:nvPr/>
        </p:nvSpPr>
        <p:spPr>
          <a:xfrm>
            <a:off x="7443763" y="113400"/>
            <a:ext cx="1589400" cy="2268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Figtree SemiBold"/>
              <a:ea typeface="Figtree SemiBold"/>
              <a:cs typeface="Figtree SemiBold"/>
              <a:sym typeface="Figtree SemiBold"/>
            </a:endParaRPr>
          </a:p>
        </p:txBody>
      </p:sp>
      <p:sp>
        <p:nvSpPr>
          <p:cNvPr id="364" name="Google Shape;364;p44"/>
          <p:cNvSpPr/>
          <p:nvPr/>
        </p:nvSpPr>
        <p:spPr>
          <a:xfrm>
            <a:off x="5776463" y="113400"/>
            <a:ext cx="1589400" cy="2268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Figtree SemiBold"/>
              <a:ea typeface="Figtree SemiBold"/>
              <a:cs typeface="Figtree SemiBold"/>
              <a:sym typeface="Figtree SemiBold"/>
            </a:endParaRPr>
          </a:p>
        </p:txBody>
      </p:sp>
      <p:sp>
        <p:nvSpPr>
          <p:cNvPr id="365" name="Google Shape;365;p44"/>
          <p:cNvSpPr txBox="1">
            <a:spLocks noGrp="1"/>
          </p:cNvSpPr>
          <p:nvPr>
            <p:ph type="subTitle" idx="5"/>
          </p:nvPr>
        </p:nvSpPr>
        <p:spPr>
          <a:xfrm>
            <a:off x="5809350" y="58800"/>
            <a:ext cx="15564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9pPr>
          </a:lstStyle>
          <a:p>
            <a:endParaRPr/>
          </a:p>
        </p:txBody>
      </p:sp>
      <p:sp>
        <p:nvSpPr>
          <p:cNvPr id="366" name="Google Shape;366;p44"/>
          <p:cNvSpPr txBox="1">
            <a:spLocks noGrp="1"/>
          </p:cNvSpPr>
          <p:nvPr>
            <p:ph type="subTitle" idx="6"/>
          </p:nvPr>
        </p:nvSpPr>
        <p:spPr>
          <a:xfrm>
            <a:off x="7476775" y="58800"/>
            <a:ext cx="15564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points 2">
  <p:cSld name="BIG_NUMBER_1_2">
    <p:bg>
      <p:bgPr>
        <a:solidFill>
          <a:schemeClr val="dk2"/>
        </a:solidFill>
        <a:effectLst/>
      </p:bgPr>
    </p:bg>
    <p:spTree>
      <p:nvGrpSpPr>
        <p:cNvPr id="1" name="Shape 3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8" name="Google Shape;368;p45"/>
          <p:cNvGrpSpPr/>
          <p:nvPr/>
        </p:nvGrpSpPr>
        <p:grpSpPr>
          <a:xfrm>
            <a:off x="0" y="1477575"/>
            <a:ext cx="9145300" cy="3447050"/>
            <a:chOff x="0" y="1477575"/>
            <a:chExt cx="9145300" cy="3447050"/>
          </a:xfrm>
        </p:grpSpPr>
        <p:sp>
          <p:nvSpPr>
            <p:cNvPr id="369" name="Google Shape;369;p45"/>
            <p:cNvSpPr/>
            <p:nvPr/>
          </p:nvSpPr>
          <p:spPr>
            <a:xfrm>
              <a:off x="0" y="3195412"/>
              <a:ext cx="3048000" cy="1729213"/>
            </a:xfrm>
            <a:prstGeom prst="flowChartPreparation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" name="Google Shape;370;p45"/>
            <p:cNvSpPr/>
            <p:nvPr/>
          </p:nvSpPr>
          <p:spPr>
            <a:xfrm>
              <a:off x="0" y="1477575"/>
              <a:ext cx="3048000" cy="1729213"/>
            </a:xfrm>
            <a:prstGeom prst="flowChartPreparation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" name="Google Shape;371;p45"/>
            <p:cNvSpPr/>
            <p:nvPr/>
          </p:nvSpPr>
          <p:spPr>
            <a:xfrm>
              <a:off x="6097300" y="3195412"/>
              <a:ext cx="3048000" cy="1729213"/>
            </a:xfrm>
            <a:prstGeom prst="flowChartPreparation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" name="Google Shape;372;p45"/>
            <p:cNvSpPr/>
            <p:nvPr/>
          </p:nvSpPr>
          <p:spPr>
            <a:xfrm>
              <a:off x="6097300" y="1477575"/>
              <a:ext cx="3048000" cy="1729213"/>
            </a:xfrm>
            <a:prstGeom prst="flowChartPreparation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" name="Google Shape;373;p45"/>
            <p:cNvSpPr/>
            <p:nvPr/>
          </p:nvSpPr>
          <p:spPr>
            <a:xfrm>
              <a:off x="3048000" y="3195412"/>
              <a:ext cx="3048000" cy="1729213"/>
            </a:xfrm>
            <a:prstGeom prst="flowChartPreparation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" name="Google Shape;374;p45"/>
            <p:cNvSpPr/>
            <p:nvPr/>
          </p:nvSpPr>
          <p:spPr>
            <a:xfrm>
              <a:off x="3048000" y="1477575"/>
              <a:ext cx="3048000" cy="1729213"/>
            </a:xfrm>
            <a:prstGeom prst="flowChartPreparation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75" name="Google Shape;375;p45"/>
          <p:cNvSpPr/>
          <p:nvPr/>
        </p:nvSpPr>
        <p:spPr>
          <a:xfrm>
            <a:off x="110838" y="113400"/>
            <a:ext cx="794700" cy="2268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Figtree SemiBold"/>
              <a:ea typeface="Figtree SemiBold"/>
              <a:cs typeface="Figtree SemiBold"/>
              <a:sym typeface="Figtree SemiBold"/>
            </a:endParaRPr>
          </a:p>
        </p:txBody>
      </p:sp>
      <p:sp>
        <p:nvSpPr>
          <p:cNvPr id="376" name="Google Shape;376;p45"/>
          <p:cNvSpPr txBox="1">
            <a:spLocks noGrp="1"/>
          </p:cNvSpPr>
          <p:nvPr>
            <p:ph type="sldNum" idx="12"/>
          </p:nvPr>
        </p:nvSpPr>
        <p:spPr>
          <a:xfrm>
            <a:off x="143700" y="102475"/>
            <a:ext cx="548700" cy="24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cxnSp>
        <p:nvCxnSpPr>
          <p:cNvPr id="377" name="Google Shape;377;p45"/>
          <p:cNvCxnSpPr/>
          <p:nvPr/>
        </p:nvCxnSpPr>
        <p:spPr>
          <a:xfrm>
            <a:off x="111000" y="443900"/>
            <a:ext cx="8922000" cy="0"/>
          </a:xfrm>
          <a:prstGeom prst="straightConnector1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78" name="Google Shape;378;p45"/>
          <p:cNvSpPr txBox="1">
            <a:spLocks noGrp="1"/>
          </p:cNvSpPr>
          <p:nvPr>
            <p:ph type="title"/>
          </p:nvPr>
        </p:nvSpPr>
        <p:spPr>
          <a:xfrm>
            <a:off x="437250" y="768288"/>
            <a:ext cx="8269500" cy="3849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500"/>
              <a:buFont typeface="Figtree"/>
              <a:buNone/>
              <a:defRPr sz="2500"/>
            </a:lvl1pPr>
            <a:lvl2pPr lvl="1">
              <a:spcBef>
                <a:spcPts val="0"/>
              </a:spcBef>
              <a:spcAft>
                <a:spcPts val="0"/>
              </a:spcAft>
              <a:buSzPts val="2500"/>
              <a:buFont typeface="Figtree"/>
              <a:buNone/>
              <a:defRPr sz="2500"/>
            </a:lvl2pPr>
            <a:lvl3pPr lvl="2">
              <a:spcBef>
                <a:spcPts val="0"/>
              </a:spcBef>
              <a:spcAft>
                <a:spcPts val="0"/>
              </a:spcAft>
              <a:buSzPts val="2500"/>
              <a:buFont typeface="Figtree"/>
              <a:buNone/>
              <a:defRPr sz="2500"/>
            </a:lvl3pPr>
            <a:lvl4pPr lvl="3">
              <a:spcBef>
                <a:spcPts val="0"/>
              </a:spcBef>
              <a:spcAft>
                <a:spcPts val="0"/>
              </a:spcAft>
              <a:buSzPts val="2500"/>
              <a:buFont typeface="Figtree"/>
              <a:buNone/>
              <a:defRPr sz="2500"/>
            </a:lvl4pPr>
            <a:lvl5pPr lvl="4">
              <a:spcBef>
                <a:spcPts val="0"/>
              </a:spcBef>
              <a:spcAft>
                <a:spcPts val="0"/>
              </a:spcAft>
              <a:buSzPts val="2500"/>
              <a:buFont typeface="Figtree"/>
              <a:buNone/>
              <a:defRPr sz="2500"/>
            </a:lvl5pPr>
            <a:lvl6pPr lvl="5">
              <a:spcBef>
                <a:spcPts val="0"/>
              </a:spcBef>
              <a:spcAft>
                <a:spcPts val="0"/>
              </a:spcAft>
              <a:buSzPts val="2500"/>
              <a:buFont typeface="Figtree"/>
              <a:buNone/>
              <a:defRPr sz="2500"/>
            </a:lvl6pPr>
            <a:lvl7pPr lvl="6">
              <a:spcBef>
                <a:spcPts val="0"/>
              </a:spcBef>
              <a:spcAft>
                <a:spcPts val="0"/>
              </a:spcAft>
              <a:buSzPts val="2500"/>
              <a:buFont typeface="Figtree"/>
              <a:buNone/>
              <a:defRPr sz="2500"/>
            </a:lvl7pPr>
            <a:lvl8pPr lvl="7">
              <a:spcBef>
                <a:spcPts val="0"/>
              </a:spcBef>
              <a:spcAft>
                <a:spcPts val="0"/>
              </a:spcAft>
              <a:buSzPts val="2500"/>
              <a:buFont typeface="Figtree"/>
              <a:buNone/>
              <a:defRPr sz="2500"/>
            </a:lvl8pPr>
            <a:lvl9pPr lvl="8">
              <a:spcBef>
                <a:spcPts val="0"/>
              </a:spcBef>
              <a:spcAft>
                <a:spcPts val="0"/>
              </a:spcAft>
              <a:buSzPts val="2500"/>
              <a:buFont typeface="Figtree"/>
              <a:buNone/>
              <a:defRPr sz="2500"/>
            </a:lvl9pPr>
          </a:lstStyle>
          <a:p>
            <a:endParaRPr/>
          </a:p>
        </p:txBody>
      </p:sp>
      <p:sp>
        <p:nvSpPr>
          <p:cNvPr id="379" name="Google Shape;379;p45"/>
          <p:cNvSpPr txBox="1">
            <a:spLocks noGrp="1"/>
          </p:cNvSpPr>
          <p:nvPr>
            <p:ph type="title" idx="2"/>
          </p:nvPr>
        </p:nvSpPr>
        <p:spPr>
          <a:xfrm>
            <a:off x="3409838" y="2026475"/>
            <a:ext cx="2325600" cy="2001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9pPr>
          </a:lstStyle>
          <a:p>
            <a:endParaRPr/>
          </a:p>
        </p:txBody>
      </p:sp>
      <p:sp>
        <p:nvSpPr>
          <p:cNvPr id="380" name="Google Shape;380;p45"/>
          <p:cNvSpPr txBox="1">
            <a:spLocks noGrp="1"/>
          </p:cNvSpPr>
          <p:nvPr>
            <p:ph type="body" idx="1"/>
          </p:nvPr>
        </p:nvSpPr>
        <p:spPr>
          <a:xfrm>
            <a:off x="3409838" y="2352500"/>
            <a:ext cx="2325600" cy="67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●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1pPr>
            <a:lvl2pPr marL="914400" lvl="1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○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2pPr>
            <a:lvl3pPr marL="1371600" lvl="2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■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3pPr>
            <a:lvl4pPr marL="1828800" lvl="3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●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4pPr>
            <a:lvl5pPr marL="2286000" lvl="4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○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5pPr>
            <a:lvl6pPr marL="2743200" lvl="5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■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6pPr>
            <a:lvl7pPr marL="3200400" lvl="6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●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7pPr>
            <a:lvl8pPr marL="3657600" lvl="7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○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8pPr>
            <a:lvl9pPr marL="4114800" lvl="8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■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9pPr>
          </a:lstStyle>
          <a:p>
            <a:endParaRPr/>
          </a:p>
        </p:txBody>
      </p:sp>
      <p:sp>
        <p:nvSpPr>
          <p:cNvPr id="381" name="Google Shape;381;p45"/>
          <p:cNvSpPr txBox="1">
            <a:spLocks noGrp="1"/>
          </p:cNvSpPr>
          <p:nvPr>
            <p:ph type="title" idx="3"/>
          </p:nvPr>
        </p:nvSpPr>
        <p:spPr>
          <a:xfrm>
            <a:off x="362475" y="2026475"/>
            <a:ext cx="2325600" cy="2001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9pPr>
          </a:lstStyle>
          <a:p>
            <a:endParaRPr/>
          </a:p>
        </p:txBody>
      </p:sp>
      <p:sp>
        <p:nvSpPr>
          <p:cNvPr id="382" name="Google Shape;382;p45"/>
          <p:cNvSpPr txBox="1">
            <a:spLocks noGrp="1"/>
          </p:cNvSpPr>
          <p:nvPr>
            <p:ph type="body" idx="4"/>
          </p:nvPr>
        </p:nvSpPr>
        <p:spPr>
          <a:xfrm>
            <a:off x="362475" y="2352500"/>
            <a:ext cx="2325600" cy="67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●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1pPr>
            <a:lvl2pPr marL="914400" lvl="1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○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2pPr>
            <a:lvl3pPr marL="1371600" lvl="2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■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3pPr>
            <a:lvl4pPr marL="1828800" lvl="3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●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4pPr>
            <a:lvl5pPr marL="2286000" lvl="4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○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5pPr>
            <a:lvl6pPr marL="2743200" lvl="5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■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6pPr>
            <a:lvl7pPr marL="3200400" lvl="6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●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7pPr>
            <a:lvl8pPr marL="3657600" lvl="7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○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8pPr>
            <a:lvl9pPr marL="4114800" lvl="8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■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9pPr>
          </a:lstStyle>
          <a:p>
            <a:endParaRPr/>
          </a:p>
        </p:txBody>
      </p:sp>
      <p:sp>
        <p:nvSpPr>
          <p:cNvPr id="383" name="Google Shape;383;p45"/>
          <p:cNvSpPr txBox="1">
            <a:spLocks noGrp="1"/>
          </p:cNvSpPr>
          <p:nvPr>
            <p:ph type="title" idx="5"/>
          </p:nvPr>
        </p:nvSpPr>
        <p:spPr>
          <a:xfrm>
            <a:off x="6457200" y="2026475"/>
            <a:ext cx="2325600" cy="2001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9pPr>
          </a:lstStyle>
          <a:p>
            <a:endParaRPr/>
          </a:p>
        </p:txBody>
      </p:sp>
      <p:sp>
        <p:nvSpPr>
          <p:cNvPr id="384" name="Google Shape;384;p45"/>
          <p:cNvSpPr txBox="1">
            <a:spLocks noGrp="1"/>
          </p:cNvSpPr>
          <p:nvPr>
            <p:ph type="body" idx="6"/>
          </p:nvPr>
        </p:nvSpPr>
        <p:spPr>
          <a:xfrm>
            <a:off x="6457200" y="2352500"/>
            <a:ext cx="2325600" cy="67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●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1pPr>
            <a:lvl2pPr marL="914400" lvl="1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○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2pPr>
            <a:lvl3pPr marL="1371600" lvl="2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■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3pPr>
            <a:lvl4pPr marL="1828800" lvl="3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●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4pPr>
            <a:lvl5pPr marL="2286000" lvl="4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○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5pPr>
            <a:lvl6pPr marL="2743200" lvl="5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■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6pPr>
            <a:lvl7pPr marL="3200400" lvl="6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●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7pPr>
            <a:lvl8pPr marL="3657600" lvl="7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○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8pPr>
            <a:lvl9pPr marL="4114800" lvl="8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■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9pPr>
          </a:lstStyle>
          <a:p>
            <a:endParaRPr/>
          </a:p>
        </p:txBody>
      </p:sp>
      <p:sp>
        <p:nvSpPr>
          <p:cNvPr id="385" name="Google Shape;385;p45"/>
          <p:cNvSpPr txBox="1">
            <a:spLocks noGrp="1"/>
          </p:cNvSpPr>
          <p:nvPr>
            <p:ph type="title" idx="7"/>
          </p:nvPr>
        </p:nvSpPr>
        <p:spPr>
          <a:xfrm>
            <a:off x="362475" y="3711025"/>
            <a:ext cx="2325600" cy="2001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9pPr>
          </a:lstStyle>
          <a:p>
            <a:endParaRPr/>
          </a:p>
        </p:txBody>
      </p:sp>
      <p:sp>
        <p:nvSpPr>
          <p:cNvPr id="386" name="Google Shape;386;p45"/>
          <p:cNvSpPr txBox="1">
            <a:spLocks noGrp="1"/>
          </p:cNvSpPr>
          <p:nvPr>
            <p:ph type="body" idx="8"/>
          </p:nvPr>
        </p:nvSpPr>
        <p:spPr>
          <a:xfrm>
            <a:off x="362475" y="4037050"/>
            <a:ext cx="2325600" cy="67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●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1pPr>
            <a:lvl2pPr marL="914400" lvl="1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○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2pPr>
            <a:lvl3pPr marL="1371600" lvl="2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■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3pPr>
            <a:lvl4pPr marL="1828800" lvl="3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●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4pPr>
            <a:lvl5pPr marL="2286000" lvl="4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○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5pPr>
            <a:lvl6pPr marL="2743200" lvl="5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■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6pPr>
            <a:lvl7pPr marL="3200400" lvl="6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●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7pPr>
            <a:lvl8pPr marL="3657600" lvl="7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○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8pPr>
            <a:lvl9pPr marL="4114800" lvl="8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■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9pPr>
          </a:lstStyle>
          <a:p>
            <a:endParaRPr/>
          </a:p>
        </p:txBody>
      </p:sp>
      <p:sp>
        <p:nvSpPr>
          <p:cNvPr id="387" name="Google Shape;387;p45"/>
          <p:cNvSpPr txBox="1">
            <a:spLocks noGrp="1"/>
          </p:cNvSpPr>
          <p:nvPr>
            <p:ph type="title" idx="9"/>
          </p:nvPr>
        </p:nvSpPr>
        <p:spPr>
          <a:xfrm>
            <a:off x="3409200" y="3711025"/>
            <a:ext cx="2325600" cy="2001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9pPr>
          </a:lstStyle>
          <a:p>
            <a:endParaRPr/>
          </a:p>
        </p:txBody>
      </p:sp>
      <p:sp>
        <p:nvSpPr>
          <p:cNvPr id="388" name="Google Shape;388;p45"/>
          <p:cNvSpPr txBox="1">
            <a:spLocks noGrp="1"/>
          </p:cNvSpPr>
          <p:nvPr>
            <p:ph type="body" idx="13"/>
          </p:nvPr>
        </p:nvSpPr>
        <p:spPr>
          <a:xfrm>
            <a:off x="3409200" y="4037050"/>
            <a:ext cx="2325600" cy="67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●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1pPr>
            <a:lvl2pPr marL="914400" lvl="1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○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2pPr>
            <a:lvl3pPr marL="1371600" lvl="2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■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3pPr>
            <a:lvl4pPr marL="1828800" lvl="3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●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4pPr>
            <a:lvl5pPr marL="2286000" lvl="4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○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5pPr>
            <a:lvl6pPr marL="2743200" lvl="5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■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6pPr>
            <a:lvl7pPr marL="3200400" lvl="6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●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7pPr>
            <a:lvl8pPr marL="3657600" lvl="7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○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8pPr>
            <a:lvl9pPr marL="4114800" lvl="8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■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9pPr>
          </a:lstStyle>
          <a:p>
            <a:endParaRPr/>
          </a:p>
        </p:txBody>
      </p:sp>
      <p:sp>
        <p:nvSpPr>
          <p:cNvPr id="389" name="Google Shape;389;p45"/>
          <p:cNvSpPr txBox="1">
            <a:spLocks noGrp="1"/>
          </p:cNvSpPr>
          <p:nvPr>
            <p:ph type="title" idx="14"/>
          </p:nvPr>
        </p:nvSpPr>
        <p:spPr>
          <a:xfrm>
            <a:off x="6381150" y="3711025"/>
            <a:ext cx="2325600" cy="2001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1pPr>
            <a:lvl2pPr lvl="1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2pPr>
            <a:lvl3pPr lvl="2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3pPr>
            <a:lvl4pPr lvl="3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4pPr>
            <a:lvl5pPr lvl="4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5pPr>
            <a:lvl6pPr lvl="5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6pPr>
            <a:lvl7pPr lvl="6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7pPr>
            <a:lvl8pPr lvl="7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8pPr>
            <a:lvl9pPr lvl="8">
              <a:spcBef>
                <a:spcPts val="0"/>
              </a:spcBef>
              <a:spcAft>
                <a:spcPts val="0"/>
              </a:spcAft>
              <a:buSzPts val="1300"/>
              <a:buFont typeface="Figtree"/>
              <a:buNone/>
              <a:defRPr sz="1300"/>
            </a:lvl9pPr>
          </a:lstStyle>
          <a:p>
            <a:endParaRPr/>
          </a:p>
        </p:txBody>
      </p:sp>
      <p:sp>
        <p:nvSpPr>
          <p:cNvPr id="390" name="Google Shape;390;p45"/>
          <p:cNvSpPr txBox="1">
            <a:spLocks noGrp="1"/>
          </p:cNvSpPr>
          <p:nvPr>
            <p:ph type="body" idx="15"/>
          </p:nvPr>
        </p:nvSpPr>
        <p:spPr>
          <a:xfrm>
            <a:off x="6381150" y="4037050"/>
            <a:ext cx="2325600" cy="67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●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1pPr>
            <a:lvl2pPr marL="914400" lvl="1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○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2pPr>
            <a:lvl3pPr marL="1371600" lvl="2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■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3pPr>
            <a:lvl4pPr marL="1828800" lvl="3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●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4pPr>
            <a:lvl5pPr marL="2286000" lvl="4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○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5pPr>
            <a:lvl6pPr marL="2743200" lvl="5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■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6pPr>
            <a:lvl7pPr marL="3200400" lvl="6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●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7pPr>
            <a:lvl8pPr marL="3657600" lvl="7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○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8pPr>
            <a:lvl9pPr marL="4114800" lvl="8" indent="-2984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Figtree"/>
              <a:buChar char="■"/>
              <a:defRPr sz="11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9pPr>
          </a:lstStyle>
          <a:p>
            <a:endParaRPr/>
          </a:p>
        </p:txBody>
      </p:sp>
      <p:sp>
        <p:nvSpPr>
          <p:cNvPr id="391" name="Google Shape;391;p45"/>
          <p:cNvSpPr/>
          <p:nvPr/>
        </p:nvSpPr>
        <p:spPr>
          <a:xfrm>
            <a:off x="7443763" y="113400"/>
            <a:ext cx="1589400" cy="2268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Figtree SemiBold"/>
              <a:ea typeface="Figtree SemiBold"/>
              <a:cs typeface="Figtree SemiBold"/>
              <a:sym typeface="Figtree SemiBold"/>
            </a:endParaRPr>
          </a:p>
        </p:txBody>
      </p:sp>
      <p:sp>
        <p:nvSpPr>
          <p:cNvPr id="392" name="Google Shape;392;p45"/>
          <p:cNvSpPr/>
          <p:nvPr/>
        </p:nvSpPr>
        <p:spPr>
          <a:xfrm>
            <a:off x="5776463" y="113400"/>
            <a:ext cx="1589400" cy="2268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Figtree SemiBold"/>
              <a:ea typeface="Figtree SemiBold"/>
              <a:cs typeface="Figtree SemiBold"/>
              <a:sym typeface="Figtree SemiBold"/>
            </a:endParaRPr>
          </a:p>
        </p:txBody>
      </p:sp>
      <p:sp>
        <p:nvSpPr>
          <p:cNvPr id="393" name="Google Shape;393;p45"/>
          <p:cNvSpPr txBox="1">
            <a:spLocks noGrp="1"/>
          </p:cNvSpPr>
          <p:nvPr>
            <p:ph type="subTitle" idx="16"/>
          </p:nvPr>
        </p:nvSpPr>
        <p:spPr>
          <a:xfrm>
            <a:off x="5809350" y="58800"/>
            <a:ext cx="15564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9pPr>
          </a:lstStyle>
          <a:p>
            <a:endParaRPr/>
          </a:p>
        </p:txBody>
      </p:sp>
      <p:sp>
        <p:nvSpPr>
          <p:cNvPr id="394" name="Google Shape;394;p45"/>
          <p:cNvSpPr txBox="1">
            <a:spLocks noGrp="1"/>
          </p:cNvSpPr>
          <p:nvPr>
            <p:ph type="subTitle" idx="17"/>
          </p:nvPr>
        </p:nvSpPr>
        <p:spPr>
          <a:xfrm>
            <a:off x="7476775" y="58800"/>
            <a:ext cx="15564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text">
  <p:cSld name="BIG_NUMBER_1_1">
    <p:bg>
      <p:bgPr>
        <a:solidFill>
          <a:schemeClr val="lt2"/>
        </a:solidFill>
        <a:effectLst/>
      </p:bgPr>
    </p:bg>
    <p:spTree>
      <p:nvGrpSpPr>
        <p:cNvPr id="1" name="Shape 3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" name="Google Shape;396;p46"/>
          <p:cNvSpPr/>
          <p:nvPr/>
        </p:nvSpPr>
        <p:spPr>
          <a:xfrm>
            <a:off x="110838" y="113400"/>
            <a:ext cx="794700" cy="2268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Figtree SemiBold"/>
              <a:ea typeface="Figtree SemiBold"/>
              <a:cs typeface="Figtree SemiBold"/>
              <a:sym typeface="Figtree SemiBold"/>
            </a:endParaRPr>
          </a:p>
        </p:txBody>
      </p:sp>
      <p:sp>
        <p:nvSpPr>
          <p:cNvPr id="397" name="Google Shape;397;p46"/>
          <p:cNvSpPr txBox="1">
            <a:spLocks noGrp="1"/>
          </p:cNvSpPr>
          <p:nvPr>
            <p:ph type="sldNum" idx="12"/>
          </p:nvPr>
        </p:nvSpPr>
        <p:spPr>
          <a:xfrm>
            <a:off x="143700" y="102475"/>
            <a:ext cx="548700" cy="24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cxnSp>
        <p:nvCxnSpPr>
          <p:cNvPr id="398" name="Google Shape;398;p46"/>
          <p:cNvCxnSpPr/>
          <p:nvPr/>
        </p:nvCxnSpPr>
        <p:spPr>
          <a:xfrm>
            <a:off x="111000" y="443900"/>
            <a:ext cx="8922000" cy="0"/>
          </a:xfrm>
          <a:prstGeom prst="straightConnector1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99" name="Google Shape;399;p46"/>
          <p:cNvSpPr/>
          <p:nvPr/>
        </p:nvSpPr>
        <p:spPr>
          <a:xfrm>
            <a:off x="-150" y="656513"/>
            <a:ext cx="9144300" cy="42681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  <a:latin typeface="Figtree SemiBold"/>
              <a:ea typeface="Figtree SemiBold"/>
              <a:cs typeface="Figtree SemiBold"/>
              <a:sym typeface="Figtree SemiBold"/>
            </a:endParaRPr>
          </a:p>
        </p:txBody>
      </p:sp>
      <p:sp>
        <p:nvSpPr>
          <p:cNvPr id="400" name="Google Shape;400;p46"/>
          <p:cNvSpPr txBox="1">
            <a:spLocks noGrp="1"/>
          </p:cNvSpPr>
          <p:nvPr>
            <p:ph type="ctrTitle"/>
          </p:nvPr>
        </p:nvSpPr>
        <p:spPr>
          <a:xfrm>
            <a:off x="1313250" y="2109413"/>
            <a:ext cx="6517500" cy="136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1pPr>
            <a:lvl2pPr lvl="1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2pPr>
            <a:lvl3pPr lvl="2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3pPr>
            <a:lvl4pPr lvl="3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4pPr>
            <a:lvl5pPr lvl="4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5pPr>
            <a:lvl6pPr lvl="5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6pPr>
            <a:lvl7pPr lvl="6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7pPr>
            <a:lvl8pPr lvl="7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8pPr>
            <a:lvl9pPr lvl="8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9pPr>
          </a:lstStyle>
          <a:p>
            <a:endParaRPr/>
          </a:p>
        </p:txBody>
      </p:sp>
      <p:sp>
        <p:nvSpPr>
          <p:cNvPr id="401" name="Google Shape;401;p46"/>
          <p:cNvSpPr/>
          <p:nvPr/>
        </p:nvSpPr>
        <p:spPr>
          <a:xfrm>
            <a:off x="7443763" y="113400"/>
            <a:ext cx="1589400" cy="2268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Figtree SemiBold"/>
              <a:ea typeface="Figtree SemiBold"/>
              <a:cs typeface="Figtree SemiBold"/>
              <a:sym typeface="Figtree SemiBold"/>
            </a:endParaRPr>
          </a:p>
        </p:txBody>
      </p:sp>
      <p:sp>
        <p:nvSpPr>
          <p:cNvPr id="402" name="Google Shape;402;p46"/>
          <p:cNvSpPr/>
          <p:nvPr/>
        </p:nvSpPr>
        <p:spPr>
          <a:xfrm>
            <a:off x="5776463" y="113400"/>
            <a:ext cx="1589400" cy="2268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Figtree SemiBold"/>
              <a:ea typeface="Figtree SemiBold"/>
              <a:cs typeface="Figtree SemiBold"/>
              <a:sym typeface="Figtree SemiBold"/>
            </a:endParaRPr>
          </a:p>
        </p:txBody>
      </p:sp>
      <p:sp>
        <p:nvSpPr>
          <p:cNvPr id="403" name="Google Shape;403;p46"/>
          <p:cNvSpPr txBox="1">
            <a:spLocks noGrp="1"/>
          </p:cNvSpPr>
          <p:nvPr>
            <p:ph type="subTitle" idx="1"/>
          </p:nvPr>
        </p:nvSpPr>
        <p:spPr>
          <a:xfrm>
            <a:off x="5809350" y="58800"/>
            <a:ext cx="15564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9pPr>
          </a:lstStyle>
          <a:p>
            <a:endParaRPr/>
          </a:p>
        </p:txBody>
      </p:sp>
      <p:sp>
        <p:nvSpPr>
          <p:cNvPr id="404" name="Google Shape;404;p46"/>
          <p:cNvSpPr txBox="1">
            <a:spLocks noGrp="1"/>
          </p:cNvSpPr>
          <p:nvPr>
            <p:ph type="subTitle" idx="2"/>
          </p:nvPr>
        </p:nvSpPr>
        <p:spPr>
          <a:xfrm>
            <a:off x="7476775" y="58800"/>
            <a:ext cx="15564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iz 1">
  <p:cSld name="BIG_NUMBER_1_1_1_1">
    <p:bg>
      <p:bgPr>
        <a:solidFill>
          <a:schemeClr val="accent2"/>
        </a:solidFill>
        <a:effectLst/>
      </p:bgPr>
    </p:bg>
    <p:spTree>
      <p:nvGrpSpPr>
        <p:cNvPr id="1" name="Shape 4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6" name="Google Shape;406;p47"/>
          <p:cNvGrpSpPr/>
          <p:nvPr/>
        </p:nvGrpSpPr>
        <p:grpSpPr>
          <a:xfrm>
            <a:off x="-968" y="656650"/>
            <a:ext cx="9145937" cy="4268100"/>
            <a:chOff x="1666" y="656650"/>
            <a:chExt cx="9144108" cy="4268100"/>
          </a:xfrm>
        </p:grpSpPr>
        <p:sp>
          <p:nvSpPr>
            <p:cNvPr id="407" name="Google Shape;407;p47"/>
            <p:cNvSpPr/>
            <p:nvPr/>
          </p:nvSpPr>
          <p:spPr>
            <a:xfrm>
              <a:off x="1666" y="656650"/>
              <a:ext cx="1915800" cy="4268100"/>
            </a:xfrm>
            <a:prstGeom prst="roundRect">
              <a:avLst>
                <a:gd name="adj" fmla="val 5000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408" name="Google Shape;408;p47"/>
            <p:cNvSpPr/>
            <p:nvPr/>
          </p:nvSpPr>
          <p:spPr>
            <a:xfrm>
              <a:off x="1808746" y="656650"/>
              <a:ext cx="1915800" cy="4268100"/>
            </a:xfrm>
            <a:prstGeom prst="roundRect">
              <a:avLst>
                <a:gd name="adj" fmla="val 5000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409" name="Google Shape;409;p47"/>
            <p:cNvSpPr/>
            <p:nvPr/>
          </p:nvSpPr>
          <p:spPr>
            <a:xfrm>
              <a:off x="3615827" y="656650"/>
              <a:ext cx="1915800" cy="4268100"/>
            </a:xfrm>
            <a:prstGeom prst="roundRect">
              <a:avLst>
                <a:gd name="adj" fmla="val 5000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410" name="Google Shape;410;p47"/>
            <p:cNvSpPr/>
            <p:nvPr/>
          </p:nvSpPr>
          <p:spPr>
            <a:xfrm>
              <a:off x="5422907" y="656650"/>
              <a:ext cx="1915800" cy="4268100"/>
            </a:xfrm>
            <a:prstGeom prst="roundRect">
              <a:avLst>
                <a:gd name="adj" fmla="val 5000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411" name="Google Shape;411;p47"/>
            <p:cNvSpPr/>
            <p:nvPr/>
          </p:nvSpPr>
          <p:spPr>
            <a:xfrm>
              <a:off x="7229974" y="656650"/>
              <a:ext cx="1915800" cy="4268100"/>
            </a:xfrm>
            <a:prstGeom prst="roundRect">
              <a:avLst>
                <a:gd name="adj" fmla="val 5000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</p:grpSp>
      <p:sp>
        <p:nvSpPr>
          <p:cNvPr id="412" name="Google Shape;412;p47"/>
          <p:cNvSpPr txBox="1">
            <a:spLocks noGrp="1"/>
          </p:cNvSpPr>
          <p:nvPr>
            <p:ph type="body" idx="1"/>
          </p:nvPr>
        </p:nvSpPr>
        <p:spPr>
          <a:xfrm>
            <a:off x="3513750" y="3270238"/>
            <a:ext cx="2116500" cy="22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●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1pPr>
            <a:lvl2pPr marL="914400" lvl="1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○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2pPr>
            <a:lvl3pPr marL="1371600" lvl="2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■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3pPr>
            <a:lvl4pPr marL="1828800" lvl="3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●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4pPr>
            <a:lvl5pPr marL="2286000" lvl="4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○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5pPr>
            <a:lvl6pPr marL="2743200" lvl="5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■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6pPr>
            <a:lvl7pPr marL="3200400" lvl="6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●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7pPr>
            <a:lvl8pPr marL="3657600" lvl="7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○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8pPr>
            <a:lvl9pPr marL="4114800" lvl="8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■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9pPr>
          </a:lstStyle>
          <a:p>
            <a:endParaRPr/>
          </a:p>
        </p:txBody>
      </p:sp>
      <p:sp>
        <p:nvSpPr>
          <p:cNvPr id="413" name="Google Shape;413;p47"/>
          <p:cNvSpPr txBox="1">
            <a:spLocks noGrp="1"/>
          </p:cNvSpPr>
          <p:nvPr>
            <p:ph type="body" idx="2"/>
          </p:nvPr>
        </p:nvSpPr>
        <p:spPr>
          <a:xfrm>
            <a:off x="3513750" y="3502400"/>
            <a:ext cx="2116500" cy="22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●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1pPr>
            <a:lvl2pPr marL="914400" lvl="1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○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2pPr>
            <a:lvl3pPr marL="1371600" lvl="2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■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3pPr>
            <a:lvl4pPr marL="1828800" lvl="3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●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4pPr>
            <a:lvl5pPr marL="2286000" lvl="4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○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5pPr>
            <a:lvl6pPr marL="2743200" lvl="5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■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6pPr>
            <a:lvl7pPr marL="3200400" lvl="6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●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7pPr>
            <a:lvl8pPr marL="3657600" lvl="7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○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8pPr>
            <a:lvl9pPr marL="4114800" lvl="8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■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9pPr>
          </a:lstStyle>
          <a:p>
            <a:endParaRPr/>
          </a:p>
        </p:txBody>
      </p:sp>
      <p:sp>
        <p:nvSpPr>
          <p:cNvPr id="414" name="Google Shape;414;p47"/>
          <p:cNvSpPr txBox="1">
            <a:spLocks noGrp="1"/>
          </p:cNvSpPr>
          <p:nvPr>
            <p:ph type="body" idx="3"/>
          </p:nvPr>
        </p:nvSpPr>
        <p:spPr>
          <a:xfrm>
            <a:off x="932400" y="2487400"/>
            <a:ext cx="7279200" cy="64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23850">
              <a:spcBef>
                <a:spcPts val="0"/>
              </a:spcBef>
              <a:spcAft>
                <a:spcPts val="0"/>
              </a:spcAft>
              <a:buSzPts val="1500"/>
              <a:buFont typeface="Figtree"/>
              <a:buChar char="●"/>
              <a:defRPr/>
            </a:lvl1pPr>
            <a:lvl2pPr marL="914400" lvl="1" indent="-323850">
              <a:spcBef>
                <a:spcPts val="0"/>
              </a:spcBef>
              <a:spcAft>
                <a:spcPts val="0"/>
              </a:spcAft>
              <a:buSzPts val="1500"/>
              <a:buFont typeface="Figtree"/>
              <a:buChar char="○"/>
              <a:defRPr/>
            </a:lvl2pPr>
            <a:lvl3pPr marL="1371600" lvl="2" indent="-323850">
              <a:spcBef>
                <a:spcPts val="0"/>
              </a:spcBef>
              <a:spcAft>
                <a:spcPts val="0"/>
              </a:spcAft>
              <a:buSzPts val="1500"/>
              <a:buFont typeface="Figtree"/>
              <a:buChar char="■"/>
              <a:defRPr/>
            </a:lvl3pPr>
            <a:lvl4pPr marL="1828800" lvl="3" indent="-323850">
              <a:spcBef>
                <a:spcPts val="0"/>
              </a:spcBef>
              <a:spcAft>
                <a:spcPts val="0"/>
              </a:spcAft>
              <a:buSzPts val="1500"/>
              <a:buFont typeface="Figtree"/>
              <a:buChar char="●"/>
              <a:defRPr/>
            </a:lvl4pPr>
            <a:lvl5pPr marL="2286000" lvl="4" indent="-323850">
              <a:spcBef>
                <a:spcPts val="0"/>
              </a:spcBef>
              <a:spcAft>
                <a:spcPts val="0"/>
              </a:spcAft>
              <a:buSzPts val="1500"/>
              <a:buFont typeface="Figtree"/>
              <a:buChar char="○"/>
              <a:defRPr/>
            </a:lvl5pPr>
            <a:lvl6pPr marL="2743200" lvl="5" indent="-323850">
              <a:spcBef>
                <a:spcPts val="0"/>
              </a:spcBef>
              <a:spcAft>
                <a:spcPts val="0"/>
              </a:spcAft>
              <a:buSzPts val="1500"/>
              <a:buFont typeface="Figtree"/>
              <a:buChar char="■"/>
              <a:defRPr/>
            </a:lvl6pPr>
            <a:lvl7pPr marL="3200400" lvl="6" indent="-323850">
              <a:spcBef>
                <a:spcPts val="0"/>
              </a:spcBef>
              <a:spcAft>
                <a:spcPts val="0"/>
              </a:spcAft>
              <a:buSzPts val="1500"/>
              <a:buFont typeface="Figtree"/>
              <a:buChar char="●"/>
              <a:defRPr/>
            </a:lvl7pPr>
            <a:lvl8pPr marL="3657600" lvl="7" indent="-323850">
              <a:spcBef>
                <a:spcPts val="0"/>
              </a:spcBef>
              <a:spcAft>
                <a:spcPts val="0"/>
              </a:spcAft>
              <a:buSzPts val="1500"/>
              <a:buFont typeface="Figtree"/>
              <a:buChar char="○"/>
              <a:defRPr/>
            </a:lvl8pPr>
            <a:lvl9pPr marL="4114800" lvl="8" indent="-323850">
              <a:spcBef>
                <a:spcPts val="0"/>
              </a:spcBef>
              <a:spcAft>
                <a:spcPts val="0"/>
              </a:spcAft>
              <a:buSzPts val="1500"/>
              <a:buFont typeface="Figtree"/>
              <a:buChar char="■"/>
              <a:defRPr/>
            </a:lvl9pPr>
          </a:lstStyle>
          <a:p>
            <a:endParaRPr/>
          </a:p>
        </p:txBody>
      </p:sp>
      <p:sp>
        <p:nvSpPr>
          <p:cNvPr id="415" name="Google Shape;415;p47"/>
          <p:cNvSpPr txBox="1">
            <a:spLocks noGrp="1"/>
          </p:cNvSpPr>
          <p:nvPr>
            <p:ph type="body" idx="4"/>
          </p:nvPr>
        </p:nvSpPr>
        <p:spPr>
          <a:xfrm>
            <a:off x="6095150" y="3270238"/>
            <a:ext cx="2116500" cy="22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●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1pPr>
            <a:lvl2pPr marL="914400" lvl="1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○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2pPr>
            <a:lvl3pPr marL="1371600" lvl="2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■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3pPr>
            <a:lvl4pPr marL="1828800" lvl="3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●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4pPr>
            <a:lvl5pPr marL="2286000" lvl="4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○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5pPr>
            <a:lvl6pPr marL="2743200" lvl="5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■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6pPr>
            <a:lvl7pPr marL="3200400" lvl="6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●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7pPr>
            <a:lvl8pPr marL="3657600" lvl="7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○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8pPr>
            <a:lvl9pPr marL="4114800" lvl="8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■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9pPr>
          </a:lstStyle>
          <a:p>
            <a:endParaRPr/>
          </a:p>
        </p:txBody>
      </p:sp>
      <p:sp>
        <p:nvSpPr>
          <p:cNvPr id="416" name="Google Shape;416;p47"/>
          <p:cNvSpPr txBox="1">
            <a:spLocks noGrp="1"/>
          </p:cNvSpPr>
          <p:nvPr>
            <p:ph type="body" idx="5"/>
          </p:nvPr>
        </p:nvSpPr>
        <p:spPr>
          <a:xfrm>
            <a:off x="6095150" y="3502400"/>
            <a:ext cx="2116500" cy="22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●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1pPr>
            <a:lvl2pPr marL="914400" lvl="1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○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2pPr>
            <a:lvl3pPr marL="1371600" lvl="2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■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3pPr>
            <a:lvl4pPr marL="1828800" lvl="3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●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4pPr>
            <a:lvl5pPr marL="2286000" lvl="4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○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5pPr>
            <a:lvl6pPr marL="2743200" lvl="5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■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6pPr>
            <a:lvl7pPr marL="3200400" lvl="6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●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7pPr>
            <a:lvl8pPr marL="3657600" lvl="7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○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8pPr>
            <a:lvl9pPr marL="4114800" lvl="8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■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9pPr>
          </a:lstStyle>
          <a:p>
            <a:endParaRPr/>
          </a:p>
        </p:txBody>
      </p:sp>
      <p:sp>
        <p:nvSpPr>
          <p:cNvPr id="417" name="Google Shape;417;p47"/>
          <p:cNvSpPr txBox="1">
            <a:spLocks noGrp="1"/>
          </p:cNvSpPr>
          <p:nvPr>
            <p:ph type="title"/>
          </p:nvPr>
        </p:nvSpPr>
        <p:spPr>
          <a:xfrm>
            <a:off x="932400" y="1634950"/>
            <a:ext cx="7279200" cy="5727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Font typeface="Figtree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Font typeface="Figtree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Font typeface="Figtree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Font typeface="Figtree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Font typeface="Figtree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Font typeface="Figtree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Font typeface="Figtree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Font typeface="Figtree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Font typeface="Figtree"/>
              <a:buNone/>
              <a:defRPr/>
            </a:lvl9pPr>
          </a:lstStyle>
          <a:p>
            <a:endParaRPr/>
          </a:p>
        </p:txBody>
      </p:sp>
      <p:sp>
        <p:nvSpPr>
          <p:cNvPr id="418" name="Google Shape;418;p47"/>
          <p:cNvSpPr txBox="1">
            <a:spLocks noGrp="1"/>
          </p:cNvSpPr>
          <p:nvPr>
            <p:ph type="body" idx="6"/>
          </p:nvPr>
        </p:nvSpPr>
        <p:spPr>
          <a:xfrm>
            <a:off x="932450" y="3270238"/>
            <a:ext cx="2116500" cy="22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●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1pPr>
            <a:lvl2pPr marL="914400" lvl="1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○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2pPr>
            <a:lvl3pPr marL="1371600" lvl="2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■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3pPr>
            <a:lvl4pPr marL="1828800" lvl="3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●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4pPr>
            <a:lvl5pPr marL="2286000" lvl="4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○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5pPr>
            <a:lvl6pPr marL="2743200" lvl="5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■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6pPr>
            <a:lvl7pPr marL="3200400" lvl="6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●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7pPr>
            <a:lvl8pPr marL="3657600" lvl="7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○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8pPr>
            <a:lvl9pPr marL="4114800" lvl="8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■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9pPr>
          </a:lstStyle>
          <a:p>
            <a:endParaRPr/>
          </a:p>
        </p:txBody>
      </p:sp>
      <p:sp>
        <p:nvSpPr>
          <p:cNvPr id="419" name="Google Shape;419;p47"/>
          <p:cNvSpPr txBox="1">
            <a:spLocks noGrp="1"/>
          </p:cNvSpPr>
          <p:nvPr>
            <p:ph type="body" idx="7"/>
          </p:nvPr>
        </p:nvSpPr>
        <p:spPr>
          <a:xfrm>
            <a:off x="932450" y="3502400"/>
            <a:ext cx="2116500" cy="22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●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1pPr>
            <a:lvl2pPr marL="914400" lvl="1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○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2pPr>
            <a:lvl3pPr marL="1371600" lvl="2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■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3pPr>
            <a:lvl4pPr marL="1828800" lvl="3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●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4pPr>
            <a:lvl5pPr marL="2286000" lvl="4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○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5pPr>
            <a:lvl6pPr marL="2743200" lvl="5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■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6pPr>
            <a:lvl7pPr marL="3200400" lvl="6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●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7pPr>
            <a:lvl8pPr marL="3657600" lvl="7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○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8pPr>
            <a:lvl9pPr marL="4114800" lvl="8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■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9pPr>
          </a:lstStyle>
          <a:p>
            <a:endParaRPr/>
          </a:p>
        </p:txBody>
      </p:sp>
      <p:sp>
        <p:nvSpPr>
          <p:cNvPr id="420" name="Google Shape;420;p47"/>
          <p:cNvSpPr/>
          <p:nvPr/>
        </p:nvSpPr>
        <p:spPr>
          <a:xfrm>
            <a:off x="110838" y="113400"/>
            <a:ext cx="794700" cy="2268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Figtree SemiBold"/>
              <a:ea typeface="Figtree SemiBold"/>
              <a:cs typeface="Figtree SemiBold"/>
              <a:sym typeface="Figtree SemiBold"/>
            </a:endParaRPr>
          </a:p>
        </p:txBody>
      </p:sp>
      <p:sp>
        <p:nvSpPr>
          <p:cNvPr id="421" name="Google Shape;421;p47"/>
          <p:cNvSpPr txBox="1">
            <a:spLocks noGrp="1"/>
          </p:cNvSpPr>
          <p:nvPr>
            <p:ph type="sldNum" idx="12"/>
          </p:nvPr>
        </p:nvSpPr>
        <p:spPr>
          <a:xfrm>
            <a:off x="143700" y="102475"/>
            <a:ext cx="548700" cy="24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422" name="Google Shape;422;p47"/>
          <p:cNvSpPr/>
          <p:nvPr/>
        </p:nvSpPr>
        <p:spPr>
          <a:xfrm>
            <a:off x="7443763" y="113400"/>
            <a:ext cx="1589400" cy="2268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Figtree SemiBold"/>
              <a:ea typeface="Figtree SemiBold"/>
              <a:cs typeface="Figtree SemiBold"/>
              <a:sym typeface="Figtree SemiBold"/>
            </a:endParaRPr>
          </a:p>
        </p:txBody>
      </p:sp>
      <p:sp>
        <p:nvSpPr>
          <p:cNvPr id="423" name="Google Shape;423;p47"/>
          <p:cNvSpPr/>
          <p:nvPr/>
        </p:nvSpPr>
        <p:spPr>
          <a:xfrm>
            <a:off x="5776463" y="113400"/>
            <a:ext cx="1589400" cy="2268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Figtree SemiBold"/>
              <a:ea typeface="Figtree SemiBold"/>
              <a:cs typeface="Figtree SemiBold"/>
              <a:sym typeface="Figtree SemiBold"/>
            </a:endParaRPr>
          </a:p>
        </p:txBody>
      </p:sp>
      <p:cxnSp>
        <p:nvCxnSpPr>
          <p:cNvPr id="424" name="Google Shape;424;p47"/>
          <p:cNvCxnSpPr/>
          <p:nvPr/>
        </p:nvCxnSpPr>
        <p:spPr>
          <a:xfrm>
            <a:off x="111000" y="443900"/>
            <a:ext cx="8922000" cy="0"/>
          </a:xfrm>
          <a:prstGeom prst="straightConnector1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25" name="Google Shape;425;p47"/>
          <p:cNvSpPr txBox="1">
            <a:spLocks noGrp="1"/>
          </p:cNvSpPr>
          <p:nvPr>
            <p:ph type="subTitle" idx="8"/>
          </p:nvPr>
        </p:nvSpPr>
        <p:spPr>
          <a:xfrm>
            <a:off x="5809350" y="58800"/>
            <a:ext cx="15564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9pPr>
          </a:lstStyle>
          <a:p>
            <a:endParaRPr/>
          </a:p>
        </p:txBody>
      </p:sp>
      <p:sp>
        <p:nvSpPr>
          <p:cNvPr id="426" name="Google Shape;426;p47"/>
          <p:cNvSpPr txBox="1">
            <a:spLocks noGrp="1"/>
          </p:cNvSpPr>
          <p:nvPr>
            <p:ph type="subTitle" idx="9"/>
          </p:nvPr>
        </p:nvSpPr>
        <p:spPr>
          <a:xfrm>
            <a:off x="7476775" y="58800"/>
            <a:ext cx="15564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iz 1, response">
  <p:cSld name="BIG_NUMBER_1_1_1_1_1">
    <p:bg>
      <p:bgPr>
        <a:solidFill>
          <a:schemeClr val="accent3"/>
        </a:solidFill>
        <a:effectLst/>
      </p:bgPr>
    </p:bg>
    <p:spTree>
      <p:nvGrpSpPr>
        <p:cNvPr id="1" name="Shape 4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8" name="Google Shape;428;p48"/>
          <p:cNvGrpSpPr/>
          <p:nvPr/>
        </p:nvGrpSpPr>
        <p:grpSpPr>
          <a:xfrm>
            <a:off x="-968" y="656650"/>
            <a:ext cx="9145937" cy="4268100"/>
            <a:chOff x="1666" y="656650"/>
            <a:chExt cx="9144108" cy="4268100"/>
          </a:xfrm>
        </p:grpSpPr>
        <p:sp>
          <p:nvSpPr>
            <p:cNvPr id="429" name="Google Shape;429;p48"/>
            <p:cNvSpPr/>
            <p:nvPr/>
          </p:nvSpPr>
          <p:spPr>
            <a:xfrm>
              <a:off x="1666" y="656650"/>
              <a:ext cx="1915800" cy="4268100"/>
            </a:xfrm>
            <a:prstGeom prst="roundRect">
              <a:avLst>
                <a:gd name="adj" fmla="val 5000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430" name="Google Shape;430;p48"/>
            <p:cNvSpPr/>
            <p:nvPr/>
          </p:nvSpPr>
          <p:spPr>
            <a:xfrm>
              <a:off x="1808746" y="656650"/>
              <a:ext cx="1915800" cy="4268100"/>
            </a:xfrm>
            <a:prstGeom prst="roundRect">
              <a:avLst>
                <a:gd name="adj" fmla="val 5000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431" name="Google Shape;431;p48"/>
            <p:cNvSpPr/>
            <p:nvPr/>
          </p:nvSpPr>
          <p:spPr>
            <a:xfrm>
              <a:off x="3615827" y="656650"/>
              <a:ext cx="1915800" cy="4268100"/>
            </a:xfrm>
            <a:prstGeom prst="roundRect">
              <a:avLst>
                <a:gd name="adj" fmla="val 5000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432" name="Google Shape;432;p48"/>
            <p:cNvSpPr/>
            <p:nvPr/>
          </p:nvSpPr>
          <p:spPr>
            <a:xfrm>
              <a:off x="5422907" y="656650"/>
              <a:ext cx="1915800" cy="4268100"/>
            </a:xfrm>
            <a:prstGeom prst="roundRect">
              <a:avLst>
                <a:gd name="adj" fmla="val 5000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433" name="Google Shape;433;p48"/>
            <p:cNvSpPr/>
            <p:nvPr/>
          </p:nvSpPr>
          <p:spPr>
            <a:xfrm>
              <a:off x="7229974" y="656650"/>
              <a:ext cx="1915800" cy="4268100"/>
            </a:xfrm>
            <a:prstGeom prst="roundRect">
              <a:avLst>
                <a:gd name="adj" fmla="val 5000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</p:grpSp>
      <p:sp>
        <p:nvSpPr>
          <p:cNvPr id="434" name="Google Shape;434;p48"/>
          <p:cNvSpPr/>
          <p:nvPr/>
        </p:nvSpPr>
        <p:spPr>
          <a:xfrm>
            <a:off x="110838" y="113400"/>
            <a:ext cx="794700" cy="2268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Figtree SemiBold"/>
              <a:ea typeface="Figtree SemiBold"/>
              <a:cs typeface="Figtree SemiBold"/>
              <a:sym typeface="Figtree SemiBold"/>
            </a:endParaRPr>
          </a:p>
        </p:txBody>
      </p:sp>
      <p:sp>
        <p:nvSpPr>
          <p:cNvPr id="435" name="Google Shape;435;p48"/>
          <p:cNvSpPr txBox="1">
            <a:spLocks noGrp="1"/>
          </p:cNvSpPr>
          <p:nvPr>
            <p:ph type="sldNum" idx="12"/>
          </p:nvPr>
        </p:nvSpPr>
        <p:spPr>
          <a:xfrm>
            <a:off x="143700" y="102475"/>
            <a:ext cx="548700" cy="24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cxnSp>
        <p:nvCxnSpPr>
          <p:cNvPr id="436" name="Google Shape;436;p48"/>
          <p:cNvCxnSpPr/>
          <p:nvPr/>
        </p:nvCxnSpPr>
        <p:spPr>
          <a:xfrm>
            <a:off x="111000" y="443900"/>
            <a:ext cx="8922000" cy="0"/>
          </a:xfrm>
          <a:prstGeom prst="straightConnector1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37" name="Google Shape;437;p48"/>
          <p:cNvSpPr txBox="1">
            <a:spLocks noGrp="1"/>
          </p:cNvSpPr>
          <p:nvPr>
            <p:ph type="ctrTitle"/>
          </p:nvPr>
        </p:nvSpPr>
        <p:spPr>
          <a:xfrm>
            <a:off x="1313250" y="2109413"/>
            <a:ext cx="6517500" cy="136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1pPr>
            <a:lvl2pPr lvl="1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2pPr>
            <a:lvl3pPr lvl="2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3pPr>
            <a:lvl4pPr lvl="3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4pPr>
            <a:lvl5pPr lvl="4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5pPr>
            <a:lvl6pPr lvl="5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6pPr>
            <a:lvl7pPr lvl="6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7pPr>
            <a:lvl8pPr lvl="7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8pPr>
            <a:lvl9pPr lvl="8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9pPr>
          </a:lstStyle>
          <a:p>
            <a:endParaRPr/>
          </a:p>
        </p:txBody>
      </p:sp>
      <p:sp>
        <p:nvSpPr>
          <p:cNvPr id="438" name="Google Shape;438;p48"/>
          <p:cNvSpPr/>
          <p:nvPr/>
        </p:nvSpPr>
        <p:spPr>
          <a:xfrm>
            <a:off x="7443763" y="113400"/>
            <a:ext cx="1589400" cy="2268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Figtree SemiBold"/>
              <a:ea typeface="Figtree SemiBold"/>
              <a:cs typeface="Figtree SemiBold"/>
              <a:sym typeface="Figtree SemiBold"/>
            </a:endParaRPr>
          </a:p>
        </p:txBody>
      </p:sp>
      <p:sp>
        <p:nvSpPr>
          <p:cNvPr id="439" name="Google Shape;439;p48"/>
          <p:cNvSpPr/>
          <p:nvPr/>
        </p:nvSpPr>
        <p:spPr>
          <a:xfrm>
            <a:off x="5776463" y="113400"/>
            <a:ext cx="1589400" cy="2268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Figtree SemiBold"/>
              <a:ea typeface="Figtree SemiBold"/>
              <a:cs typeface="Figtree SemiBold"/>
              <a:sym typeface="Figtree SemiBold"/>
            </a:endParaRPr>
          </a:p>
        </p:txBody>
      </p:sp>
      <p:sp>
        <p:nvSpPr>
          <p:cNvPr id="440" name="Google Shape;440;p48"/>
          <p:cNvSpPr txBox="1">
            <a:spLocks noGrp="1"/>
          </p:cNvSpPr>
          <p:nvPr>
            <p:ph type="subTitle" idx="1"/>
          </p:nvPr>
        </p:nvSpPr>
        <p:spPr>
          <a:xfrm>
            <a:off x="5809350" y="58800"/>
            <a:ext cx="15564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9pPr>
          </a:lstStyle>
          <a:p>
            <a:endParaRPr/>
          </a:p>
        </p:txBody>
      </p:sp>
      <p:sp>
        <p:nvSpPr>
          <p:cNvPr id="441" name="Google Shape;441;p48"/>
          <p:cNvSpPr txBox="1">
            <a:spLocks noGrp="1"/>
          </p:cNvSpPr>
          <p:nvPr>
            <p:ph type="subTitle" idx="2"/>
          </p:nvPr>
        </p:nvSpPr>
        <p:spPr>
          <a:xfrm>
            <a:off x="7476775" y="58800"/>
            <a:ext cx="15564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iz 2">
  <p:cSld name="BIG_NUMBER_1_1_1_1_2">
    <p:bg>
      <p:bgPr>
        <a:solidFill>
          <a:schemeClr val="accent2"/>
        </a:solidFill>
        <a:effectLst/>
      </p:bgPr>
    </p:bg>
    <p:spTree>
      <p:nvGrpSpPr>
        <p:cNvPr id="1" name="Shape 4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3" name="Google Shape;443;p49"/>
          <p:cNvGrpSpPr/>
          <p:nvPr/>
        </p:nvGrpSpPr>
        <p:grpSpPr>
          <a:xfrm>
            <a:off x="-25" y="656526"/>
            <a:ext cx="9143972" cy="4268100"/>
            <a:chOff x="-25" y="656526"/>
            <a:chExt cx="9143972" cy="4268100"/>
          </a:xfrm>
        </p:grpSpPr>
        <p:sp>
          <p:nvSpPr>
            <p:cNvPr id="444" name="Google Shape;444;p49"/>
            <p:cNvSpPr/>
            <p:nvPr/>
          </p:nvSpPr>
          <p:spPr>
            <a:xfrm rot="-5400000">
              <a:off x="-110875" y="767376"/>
              <a:ext cx="4268100" cy="40464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endParaRPr>
            </a:p>
          </p:txBody>
        </p:sp>
        <p:sp>
          <p:nvSpPr>
            <p:cNvPr id="445" name="Google Shape;445;p49"/>
            <p:cNvSpPr/>
            <p:nvPr/>
          </p:nvSpPr>
          <p:spPr>
            <a:xfrm rot="-5400000">
              <a:off x="2437854" y="767376"/>
              <a:ext cx="4268100" cy="40464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endParaRPr>
            </a:p>
          </p:txBody>
        </p:sp>
        <p:sp>
          <p:nvSpPr>
            <p:cNvPr id="446" name="Google Shape;446;p49"/>
            <p:cNvSpPr/>
            <p:nvPr/>
          </p:nvSpPr>
          <p:spPr>
            <a:xfrm rot="-5400000">
              <a:off x="4986697" y="767376"/>
              <a:ext cx="4268100" cy="40464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endParaRPr>
            </a:p>
          </p:txBody>
        </p:sp>
      </p:grpSp>
      <p:sp>
        <p:nvSpPr>
          <p:cNvPr id="447" name="Google Shape;447;p49"/>
          <p:cNvSpPr txBox="1">
            <a:spLocks noGrp="1"/>
          </p:cNvSpPr>
          <p:nvPr>
            <p:ph type="body" idx="1"/>
          </p:nvPr>
        </p:nvSpPr>
        <p:spPr>
          <a:xfrm>
            <a:off x="932400" y="2487400"/>
            <a:ext cx="7279200" cy="64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23850">
              <a:spcBef>
                <a:spcPts val="0"/>
              </a:spcBef>
              <a:spcAft>
                <a:spcPts val="0"/>
              </a:spcAft>
              <a:buSzPts val="1500"/>
              <a:buFont typeface="Figtree"/>
              <a:buChar char="●"/>
              <a:defRPr/>
            </a:lvl1pPr>
            <a:lvl2pPr marL="914400" lvl="1" indent="-323850">
              <a:spcBef>
                <a:spcPts val="0"/>
              </a:spcBef>
              <a:spcAft>
                <a:spcPts val="0"/>
              </a:spcAft>
              <a:buSzPts val="1500"/>
              <a:buFont typeface="Figtree"/>
              <a:buChar char="○"/>
              <a:defRPr/>
            </a:lvl2pPr>
            <a:lvl3pPr marL="1371600" lvl="2" indent="-323850">
              <a:spcBef>
                <a:spcPts val="0"/>
              </a:spcBef>
              <a:spcAft>
                <a:spcPts val="0"/>
              </a:spcAft>
              <a:buSzPts val="1500"/>
              <a:buFont typeface="Figtree"/>
              <a:buChar char="■"/>
              <a:defRPr/>
            </a:lvl3pPr>
            <a:lvl4pPr marL="1828800" lvl="3" indent="-323850">
              <a:spcBef>
                <a:spcPts val="0"/>
              </a:spcBef>
              <a:spcAft>
                <a:spcPts val="0"/>
              </a:spcAft>
              <a:buSzPts val="1500"/>
              <a:buFont typeface="Figtree"/>
              <a:buChar char="●"/>
              <a:defRPr/>
            </a:lvl4pPr>
            <a:lvl5pPr marL="2286000" lvl="4" indent="-323850">
              <a:spcBef>
                <a:spcPts val="0"/>
              </a:spcBef>
              <a:spcAft>
                <a:spcPts val="0"/>
              </a:spcAft>
              <a:buSzPts val="1500"/>
              <a:buFont typeface="Figtree"/>
              <a:buChar char="○"/>
              <a:defRPr/>
            </a:lvl5pPr>
            <a:lvl6pPr marL="2743200" lvl="5" indent="-323850">
              <a:spcBef>
                <a:spcPts val="0"/>
              </a:spcBef>
              <a:spcAft>
                <a:spcPts val="0"/>
              </a:spcAft>
              <a:buSzPts val="1500"/>
              <a:buFont typeface="Figtree"/>
              <a:buChar char="■"/>
              <a:defRPr/>
            </a:lvl6pPr>
            <a:lvl7pPr marL="3200400" lvl="6" indent="-323850">
              <a:spcBef>
                <a:spcPts val="0"/>
              </a:spcBef>
              <a:spcAft>
                <a:spcPts val="0"/>
              </a:spcAft>
              <a:buSzPts val="1500"/>
              <a:buFont typeface="Figtree"/>
              <a:buChar char="●"/>
              <a:defRPr/>
            </a:lvl7pPr>
            <a:lvl8pPr marL="3657600" lvl="7" indent="-323850">
              <a:spcBef>
                <a:spcPts val="0"/>
              </a:spcBef>
              <a:spcAft>
                <a:spcPts val="0"/>
              </a:spcAft>
              <a:buSzPts val="1500"/>
              <a:buFont typeface="Figtree"/>
              <a:buChar char="○"/>
              <a:defRPr/>
            </a:lvl8pPr>
            <a:lvl9pPr marL="4114800" lvl="8" indent="-323850">
              <a:spcBef>
                <a:spcPts val="0"/>
              </a:spcBef>
              <a:spcAft>
                <a:spcPts val="0"/>
              </a:spcAft>
              <a:buSzPts val="1500"/>
              <a:buFont typeface="Figtree"/>
              <a:buChar char="■"/>
              <a:defRPr/>
            </a:lvl9pPr>
          </a:lstStyle>
          <a:p>
            <a:endParaRPr/>
          </a:p>
        </p:txBody>
      </p:sp>
      <p:sp>
        <p:nvSpPr>
          <p:cNvPr id="448" name="Google Shape;448;p49"/>
          <p:cNvSpPr txBox="1">
            <a:spLocks noGrp="1"/>
          </p:cNvSpPr>
          <p:nvPr>
            <p:ph type="title"/>
          </p:nvPr>
        </p:nvSpPr>
        <p:spPr>
          <a:xfrm>
            <a:off x="932400" y="1634950"/>
            <a:ext cx="7279200" cy="5727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Font typeface="Figtree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Font typeface="Figtree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Font typeface="Figtree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Font typeface="Figtree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Font typeface="Figtree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Font typeface="Figtree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Font typeface="Figtree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Font typeface="Figtree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Font typeface="Figtree"/>
              <a:buNone/>
              <a:defRPr/>
            </a:lvl9pPr>
          </a:lstStyle>
          <a:p>
            <a:endParaRPr/>
          </a:p>
        </p:txBody>
      </p:sp>
      <p:sp>
        <p:nvSpPr>
          <p:cNvPr id="449" name="Google Shape;449;p49"/>
          <p:cNvSpPr txBox="1">
            <a:spLocks noGrp="1"/>
          </p:cNvSpPr>
          <p:nvPr>
            <p:ph type="body" idx="2"/>
          </p:nvPr>
        </p:nvSpPr>
        <p:spPr>
          <a:xfrm>
            <a:off x="932450" y="3270238"/>
            <a:ext cx="2116500" cy="22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●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1pPr>
            <a:lvl2pPr marL="914400" lvl="1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○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2pPr>
            <a:lvl3pPr marL="1371600" lvl="2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■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3pPr>
            <a:lvl4pPr marL="1828800" lvl="3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●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4pPr>
            <a:lvl5pPr marL="2286000" lvl="4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○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5pPr>
            <a:lvl6pPr marL="2743200" lvl="5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■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6pPr>
            <a:lvl7pPr marL="3200400" lvl="6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●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7pPr>
            <a:lvl8pPr marL="3657600" lvl="7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○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8pPr>
            <a:lvl9pPr marL="4114800" lvl="8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■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9pPr>
          </a:lstStyle>
          <a:p>
            <a:endParaRPr/>
          </a:p>
        </p:txBody>
      </p:sp>
      <p:sp>
        <p:nvSpPr>
          <p:cNvPr id="450" name="Google Shape;450;p49"/>
          <p:cNvSpPr txBox="1">
            <a:spLocks noGrp="1"/>
          </p:cNvSpPr>
          <p:nvPr>
            <p:ph type="body" idx="3"/>
          </p:nvPr>
        </p:nvSpPr>
        <p:spPr>
          <a:xfrm>
            <a:off x="932450" y="3502400"/>
            <a:ext cx="2116500" cy="22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●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1pPr>
            <a:lvl2pPr marL="914400" lvl="1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○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2pPr>
            <a:lvl3pPr marL="1371600" lvl="2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■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3pPr>
            <a:lvl4pPr marL="1828800" lvl="3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●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4pPr>
            <a:lvl5pPr marL="2286000" lvl="4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○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5pPr>
            <a:lvl6pPr marL="2743200" lvl="5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■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6pPr>
            <a:lvl7pPr marL="3200400" lvl="6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●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7pPr>
            <a:lvl8pPr marL="3657600" lvl="7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○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8pPr>
            <a:lvl9pPr marL="4114800" lvl="8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■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9pPr>
          </a:lstStyle>
          <a:p>
            <a:endParaRPr/>
          </a:p>
        </p:txBody>
      </p:sp>
      <p:sp>
        <p:nvSpPr>
          <p:cNvPr id="451" name="Google Shape;451;p49"/>
          <p:cNvSpPr txBox="1">
            <a:spLocks noGrp="1"/>
          </p:cNvSpPr>
          <p:nvPr>
            <p:ph type="body" idx="4"/>
          </p:nvPr>
        </p:nvSpPr>
        <p:spPr>
          <a:xfrm>
            <a:off x="3513750" y="3270238"/>
            <a:ext cx="2116500" cy="22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●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1pPr>
            <a:lvl2pPr marL="914400" lvl="1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○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2pPr>
            <a:lvl3pPr marL="1371600" lvl="2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■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3pPr>
            <a:lvl4pPr marL="1828800" lvl="3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●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4pPr>
            <a:lvl5pPr marL="2286000" lvl="4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○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5pPr>
            <a:lvl6pPr marL="2743200" lvl="5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■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6pPr>
            <a:lvl7pPr marL="3200400" lvl="6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●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7pPr>
            <a:lvl8pPr marL="3657600" lvl="7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○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8pPr>
            <a:lvl9pPr marL="4114800" lvl="8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■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9pPr>
          </a:lstStyle>
          <a:p>
            <a:endParaRPr/>
          </a:p>
        </p:txBody>
      </p:sp>
      <p:sp>
        <p:nvSpPr>
          <p:cNvPr id="452" name="Google Shape;452;p49"/>
          <p:cNvSpPr txBox="1">
            <a:spLocks noGrp="1"/>
          </p:cNvSpPr>
          <p:nvPr>
            <p:ph type="body" idx="5"/>
          </p:nvPr>
        </p:nvSpPr>
        <p:spPr>
          <a:xfrm>
            <a:off x="3513750" y="3502400"/>
            <a:ext cx="2116500" cy="22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●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1pPr>
            <a:lvl2pPr marL="914400" lvl="1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○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2pPr>
            <a:lvl3pPr marL="1371600" lvl="2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■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3pPr>
            <a:lvl4pPr marL="1828800" lvl="3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●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4pPr>
            <a:lvl5pPr marL="2286000" lvl="4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○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5pPr>
            <a:lvl6pPr marL="2743200" lvl="5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■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6pPr>
            <a:lvl7pPr marL="3200400" lvl="6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●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7pPr>
            <a:lvl8pPr marL="3657600" lvl="7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○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8pPr>
            <a:lvl9pPr marL="4114800" lvl="8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■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9pPr>
          </a:lstStyle>
          <a:p>
            <a:endParaRPr/>
          </a:p>
        </p:txBody>
      </p:sp>
      <p:sp>
        <p:nvSpPr>
          <p:cNvPr id="453" name="Google Shape;453;p49"/>
          <p:cNvSpPr txBox="1">
            <a:spLocks noGrp="1"/>
          </p:cNvSpPr>
          <p:nvPr>
            <p:ph type="body" idx="6"/>
          </p:nvPr>
        </p:nvSpPr>
        <p:spPr>
          <a:xfrm>
            <a:off x="6095150" y="3270238"/>
            <a:ext cx="2116500" cy="22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●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1pPr>
            <a:lvl2pPr marL="914400" lvl="1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○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2pPr>
            <a:lvl3pPr marL="1371600" lvl="2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■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3pPr>
            <a:lvl4pPr marL="1828800" lvl="3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●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4pPr>
            <a:lvl5pPr marL="2286000" lvl="4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○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5pPr>
            <a:lvl6pPr marL="2743200" lvl="5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■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6pPr>
            <a:lvl7pPr marL="3200400" lvl="6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●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7pPr>
            <a:lvl8pPr marL="3657600" lvl="7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○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8pPr>
            <a:lvl9pPr marL="4114800" lvl="8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■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9pPr>
          </a:lstStyle>
          <a:p>
            <a:endParaRPr/>
          </a:p>
        </p:txBody>
      </p:sp>
      <p:sp>
        <p:nvSpPr>
          <p:cNvPr id="454" name="Google Shape;454;p49"/>
          <p:cNvSpPr txBox="1">
            <a:spLocks noGrp="1"/>
          </p:cNvSpPr>
          <p:nvPr>
            <p:ph type="body" idx="7"/>
          </p:nvPr>
        </p:nvSpPr>
        <p:spPr>
          <a:xfrm>
            <a:off x="6095150" y="3502400"/>
            <a:ext cx="2116500" cy="22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●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1pPr>
            <a:lvl2pPr marL="914400" lvl="1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○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2pPr>
            <a:lvl3pPr marL="1371600" lvl="2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■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3pPr>
            <a:lvl4pPr marL="1828800" lvl="3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●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4pPr>
            <a:lvl5pPr marL="2286000" lvl="4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○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5pPr>
            <a:lvl6pPr marL="2743200" lvl="5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■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6pPr>
            <a:lvl7pPr marL="3200400" lvl="6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●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7pPr>
            <a:lvl8pPr marL="3657600" lvl="7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○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8pPr>
            <a:lvl9pPr marL="4114800" lvl="8" indent="-3238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■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9pPr>
          </a:lstStyle>
          <a:p>
            <a:endParaRPr/>
          </a:p>
        </p:txBody>
      </p:sp>
      <p:sp>
        <p:nvSpPr>
          <p:cNvPr id="455" name="Google Shape;455;p49"/>
          <p:cNvSpPr/>
          <p:nvPr/>
        </p:nvSpPr>
        <p:spPr>
          <a:xfrm>
            <a:off x="110838" y="113400"/>
            <a:ext cx="794700" cy="2268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Figtree SemiBold"/>
              <a:ea typeface="Figtree SemiBold"/>
              <a:cs typeface="Figtree SemiBold"/>
              <a:sym typeface="Figtree SemiBold"/>
            </a:endParaRPr>
          </a:p>
        </p:txBody>
      </p:sp>
      <p:sp>
        <p:nvSpPr>
          <p:cNvPr id="456" name="Google Shape;456;p49"/>
          <p:cNvSpPr txBox="1">
            <a:spLocks noGrp="1"/>
          </p:cNvSpPr>
          <p:nvPr>
            <p:ph type="sldNum" idx="12"/>
          </p:nvPr>
        </p:nvSpPr>
        <p:spPr>
          <a:xfrm>
            <a:off x="143700" y="102475"/>
            <a:ext cx="548700" cy="24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457" name="Google Shape;457;p49"/>
          <p:cNvSpPr/>
          <p:nvPr/>
        </p:nvSpPr>
        <p:spPr>
          <a:xfrm>
            <a:off x="7443763" y="113400"/>
            <a:ext cx="1589400" cy="2268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Figtree SemiBold"/>
              <a:ea typeface="Figtree SemiBold"/>
              <a:cs typeface="Figtree SemiBold"/>
              <a:sym typeface="Figtree SemiBold"/>
            </a:endParaRPr>
          </a:p>
        </p:txBody>
      </p:sp>
      <p:sp>
        <p:nvSpPr>
          <p:cNvPr id="458" name="Google Shape;458;p49"/>
          <p:cNvSpPr/>
          <p:nvPr/>
        </p:nvSpPr>
        <p:spPr>
          <a:xfrm>
            <a:off x="5776463" y="113400"/>
            <a:ext cx="1589400" cy="2268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Figtree SemiBold"/>
              <a:ea typeface="Figtree SemiBold"/>
              <a:cs typeface="Figtree SemiBold"/>
              <a:sym typeface="Figtree SemiBold"/>
            </a:endParaRPr>
          </a:p>
        </p:txBody>
      </p:sp>
      <p:cxnSp>
        <p:nvCxnSpPr>
          <p:cNvPr id="459" name="Google Shape;459;p49"/>
          <p:cNvCxnSpPr/>
          <p:nvPr/>
        </p:nvCxnSpPr>
        <p:spPr>
          <a:xfrm>
            <a:off x="111000" y="443900"/>
            <a:ext cx="8922000" cy="0"/>
          </a:xfrm>
          <a:prstGeom prst="straightConnector1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60" name="Google Shape;460;p49"/>
          <p:cNvSpPr txBox="1">
            <a:spLocks noGrp="1"/>
          </p:cNvSpPr>
          <p:nvPr>
            <p:ph type="subTitle" idx="8"/>
          </p:nvPr>
        </p:nvSpPr>
        <p:spPr>
          <a:xfrm>
            <a:off x="5809350" y="58800"/>
            <a:ext cx="15564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9pPr>
          </a:lstStyle>
          <a:p>
            <a:endParaRPr/>
          </a:p>
        </p:txBody>
      </p:sp>
      <p:sp>
        <p:nvSpPr>
          <p:cNvPr id="461" name="Google Shape;461;p49"/>
          <p:cNvSpPr txBox="1">
            <a:spLocks noGrp="1"/>
          </p:cNvSpPr>
          <p:nvPr>
            <p:ph type="subTitle" idx="9"/>
          </p:nvPr>
        </p:nvSpPr>
        <p:spPr>
          <a:xfrm>
            <a:off x="7476775" y="58800"/>
            <a:ext cx="15564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iz 2, response">
  <p:cSld name="BIG_NUMBER_1_1_1_1_1_2">
    <p:bg>
      <p:bgPr>
        <a:solidFill>
          <a:schemeClr val="accent3"/>
        </a:solidFill>
        <a:effectLst/>
      </p:bgPr>
    </p:bg>
    <p:spTree>
      <p:nvGrpSpPr>
        <p:cNvPr id="1" name="Shape 4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3" name="Google Shape;463;p50"/>
          <p:cNvGrpSpPr/>
          <p:nvPr/>
        </p:nvGrpSpPr>
        <p:grpSpPr>
          <a:xfrm>
            <a:off x="-25" y="656526"/>
            <a:ext cx="9143972" cy="4268100"/>
            <a:chOff x="-25" y="656526"/>
            <a:chExt cx="9143972" cy="4268100"/>
          </a:xfrm>
        </p:grpSpPr>
        <p:sp>
          <p:nvSpPr>
            <p:cNvPr id="464" name="Google Shape;464;p50"/>
            <p:cNvSpPr/>
            <p:nvPr/>
          </p:nvSpPr>
          <p:spPr>
            <a:xfrm rot="-5400000">
              <a:off x="-110875" y="767376"/>
              <a:ext cx="4268100" cy="40464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Figtree SemiBold"/>
                <a:ea typeface="Figtree SemiBold"/>
                <a:cs typeface="Figtree SemiBold"/>
                <a:sym typeface="Figtree SemiBold"/>
              </a:endParaRPr>
            </a:p>
          </p:txBody>
        </p:sp>
        <p:sp>
          <p:nvSpPr>
            <p:cNvPr id="465" name="Google Shape;465;p50"/>
            <p:cNvSpPr/>
            <p:nvPr/>
          </p:nvSpPr>
          <p:spPr>
            <a:xfrm rot="-5400000">
              <a:off x="2437854" y="767376"/>
              <a:ext cx="4268100" cy="40464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Figtree SemiBold"/>
                <a:ea typeface="Figtree SemiBold"/>
                <a:cs typeface="Figtree SemiBold"/>
                <a:sym typeface="Figtree SemiBold"/>
              </a:endParaRPr>
            </a:p>
          </p:txBody>
        </p:sp>
        <p:sp>
          <p:nvSpPr>
            <p:cNvPr id="466" name="Google Shape;466;p50"/>
            <p:cNvSpPr/>
            <p:nvPr/>
          </p:nvSpPr>
          <p:spPr>
            <a:xfrm rot="-5400000">
              <a:off x="4986697" y="767376"/>
              <a:ext cx="4268100" cy="40464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Figtree SemiBold"/>
                <a:ea typeface="Figtree SemiBold"/>
                <a:cs typeface="Figtree SemiBold"/>
                <a:sym typeface="Figtree SemiBold"/>
              </a:endParaRPr>
            </a:p>
          </p:txBody>
        </p:sp>
      </p:grpSp>
      <p:sp>
        <p:nvSpPr>
          <p:cNvPr id="467" name="Google Shape;467;p50"/>
          <p:cNvSpPr/>
          <p:nvPr/>
        </p:nvSpPr>
        <p:spPr>
          <a:xfrm>
            <a:off x="110838" y="113400"/>
            <a:ext cx="794700" cy="2268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Figtree SemiBold"/>
              <a:ea typeface="Figtree SemiBold"/>
              <a:cs typeface="Figtree SemiBold"/>
              <a:sym typeface="Figtree SemiBold"/>
            </a:endParaRPr>
          </a:p>
        </p:txBody>
      </p:sp>
      <p:sp>
        <p:nvSpPr>
          <p:cNvPr id="468" name="Google Shape;468;p50"/>
          <p:cNvSpPr txBox="1">
            <a:spLocks noGrp="1"/>
          </p:cNvSpPr>
          <p:nvPr>
            <p:ph type="sldNum" idx="12"/>
          </p:nvPr>
        </p:nvSpPr>
        <p:spPr>
          <a:xfrm>
            <a:off x="143700" y="102475"/>
            <a:ext cx="548700" cy="24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cxnSp>
        <p:nvCxnSpPr>
          <p:cNvPr id="469" name="Google Shape;469;p50"/>
          <p:cNvCxnSpPr/>
          <p:nvPr/>
        </p:nvCxnSpPr>
        <p:spPr>
          <a:xfrm>
            <a:off x="111000" y="443900"/>
            <a:ext cx="8922000" cy="0"/>
          </a:xfrm>
          <a:prstGeom prst="straightConnector1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70" name="Google Shape;470;p50"/>
          <p:cNvSpPr txBox="1">
            <a:spLocks noGrp="1"/>
          </p:cNvSpPr>
          <p:nvPr>
            <p:ph type="ctrTitle"/>
          </p:nvPr>
        </p:nvSpPr>
        <p:spPr>
          <a:xfrm>
            <a:off x="1313250" y="2109413"/>
            <a:ext cx="6517500" cy="136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1pPr>
            <a:lvl2pPr lvl="1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2pPr>
            <a:lvl3pPr lvl="2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3pPr>
            <a:lvl4pPr lvl="3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4pPr>
            <a:lvl5pPr lvl="4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5pPr>
            <a:lvl6pPr lvl="5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6pPr>
            <a:lvl7pPr lvl="6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7pPr>
            <a:lvl8pPr lvl="7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8pPr>
            <a:lvl9pPr lvl="8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9pPr>
          </a:lstStyle>
          <a:p>
            <a:endParaRPr/>
          </a:p>
        </p:txBody>
      </p:sp>
      <p:sp>
        <p:nvSpPr>
          <p:cNvPr id="471" name="Google Shape;471;p50"/>
          <p:cNvSpPr/>
          <p:nvPr/>
        </p:nvSpPr>
        <p:spPr>
          <a:xfrm>
            <a:off x="7443763" y="113400"/>
            <a:ext cx="1589400" cy="2268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Figtree SemiBold"/>
              <a:ea typeface="Figtree SemiBold"/>
              <a:cs typeface="Figtree SemiBold"/>
              <a:sym typeface="Figtree SemiBold"/>
            </a:endParaRPr>
          </a:p>
        </p:txBody>
      </p:sp>
      <p:sp>
        <p:nvSpPr>
          <p:cNvPr id="472" name="Google Shape;472;p50"/>
          <p:cNvSpPr/>
          <p:nvPr/>
        </p:nvSpPr>
        <p:spPr>
          <a:xfrm>
            <a:off x="5776463" y="113400"/>
            <a:ext cx="1589400" cy="2268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Figtree SemiBold"/>
              <a:ea typeface="Figtree SemiBold"/>
              <a:cs typeface="Figtree SemiBold"/>
              <a:sym typeface="Figtree SemiBold"/>
            </a:endParaRPr>
          </a:p>
        </p:txBody>
      </p:sp>
      <p:sp>
        <p:nvSpPr>
          <p:cNvPr id="473" name="Google Shape;473;p50"/>
          <p:cNvSpPr txBox="1">
            <a:spLocks noGrp="1"/>
          </p:cNvSpPr>
          <p:nvPr>
            <p:ph type="subTitle" idx="1"/>
          </p:nvPr>
        </p:nvSpPr>
        <p:spPr>
          <a:xfrm>
            <a:off x="5809350" y="58800"/>
            <a:ext cx="15564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9pPr>
          </a:lstStyle>
          <a:p>
            <a:endParaRPr/>
          </a:p>
        </p:txBody>
      </p:sp>
      <p:sp>
        <p:nvSpPr>
          <p:cNvPr id="474" name="Google Shape;474;p50"/>
          <p:cNvSpPr txBox="1">
            <a:spLocks noGrp="1"/>
          </p:cNvSpPr>
          <p:nvPr>
            <p:ph type="subTitle" idx="2"/>
          </p:nvPr>
        </p:nvSpPr>
        <p:spPr>
          <a:xfrm>
            <a:off x="7476775" y="58800"/>
            <a:ext cx="15564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blank" type="blank">
  <p:cSld name="BLANK">
    <p:bg>
      <p:bgPr>
        <a:solidFill>
          <a:schemeClr val="dk2"/>
        </a:solidFill>
        <a:effectLst/>
      </p:bgPr>
    </p:bg>
    <p:spTree>
      <p:nvGrpSpPr>
        <p:cNvPr id="1" name="Shape 4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6" name="Google Shape;476;p51"/>
          <p:cNvSpPr/>
          <p:nvPr/>
        </p:nvSpPr>
        <p:spPr>
          <a:xfrm>
            <a:off x="110838" y="113400"/>
            <a:ext cx="794700" cy="2268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Figtree SemiBold"/>
              <a:ea typeface="Figtree SemiBold"/>
              <a:cs typeface="Figtree SemiBold"/>
              <a:sym typeface="Figtree SemiBold"/>
            </a:endParaRPr>
          </a:p>
        </p:txBody>
      </p:sp>
      <p:sp>
        <p:nvSpPr>
          <p:cNvPr id="477" name="Google Shape;477;p51"/>
          <p:cNvSpPr txBox="1">
            <a:spLocks noGrp="1"/>
          </p:cNvSpPr>
          <p:nvPr>
            <p:ph type="sldNum" idx="12"/>
          </p:nvPr>
        </p:nvSpPr>
        <p:spPr>
          <a:xfrm>
            <a:off x="143700" y="102475"/>
            <a:ext cx="548700" cy="24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cxnSp>
        <p:nvCxnSpPr>
          <p:cNvPr id="478" name="Google Shape;478;p51"/>
          <p:cNvCxnSpPr/>
          <p:nvPr/>
        </p:nvCxnSpPr>
        <p:spPr>
          <a:xfrm>
            <a:off x="111000" y="443900"/>
            <a:ext cx="8922000" cy="0"/>
          </a:xfrm>
          <a:prstGeom prst="straightConnector1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79" name="Google Shape;479;p51"/>
          <p:cNvSpPr/>
          <p:nvPr/>
        </p:nvSpPr>
        <p:spPr>
          <a:xfrm>
            <a:off x="7443763" y="113400"/>
            <a:ext cx="1589400" cy="2268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Figtree SemiBold"/>
              <a:ea typeface="Figtree SemiBold"/>
              <a:cs typeface="Figtree SemiBold"/>
              <a:sym typeface="Figtree SemiBold"/>
            </a:endParaRPr>
          </a:p>
        </p:txBody>
      </p:sp>
      <p:sp>
        <p:nvSpPr>
          <p:cNvPr id="480" name="Google Shape;480;p51"/>
          <p:cNvSpPr/>
          <p:nvPr/>
        </p:nvSpPr>
        <p:spPr>
          <a:xfrm>
            <a:off x="5776463" y="113400"/>
            <a:ext cx="1589400" cy="2268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Figtree SemiBold"/>
              <a:ea typeface="Figtree SemiBold"/>
              <a:cs typeface="Figtree SemiBold"/>
              <a:sym typeface="Figtree SemiBold"/>
            </a:endParaRPr>
          </a:p>
        </p:txBody>
      </p:sp>
      <p:sp>
        <p:nvSpPr>
          <p:cNvPr id="481" name="Google Shape;481;p51"/>
          <p:cNvSpPr txBox="1">
            <a:spLocks noGrp="1"/>
          </p:cNvSpPr>
          <p:nvPr>
            <p:ph type="subTitle" idx="1"/>
          </p:nvPr>
        </p:nvSpPr>
        <p:spPr>
          <a:xfrm>
            <a:off x="5809350" y="58800"/>
            <a:ext cx="15564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9pPr>
          </a:lstStyle>
          <a:p>
            <a:endParaRPr/>
          </a:p>
        </p:txBody>
      </p:sp>
      <p:sp>
        <p:nvSpPr>
          <p:cNvPr id="482" name="Google Shape;482;p51"/>
          <p:cNvSpPr txBox="1">
            <a:spLocks noGrp="1"/>
          </p:cNvSpPr>
          <p:nvPr>
            <p:ph type="subTitle" idx="2"/>
          </p:nvPr>
        </p:nvSpPr>
        <p:spPr>
          <a:xfrm>
            <a:off x="7476775" y="58800"/>
            <a:ext cx="15564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Figtree SemiBold"/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24.xml"/><Relationship Id="rId18" Type="http://schemas.openxmlformats.org/officeDocument/2006/relationships/slideLayout" Target="../slideLayouts/slideLayout29.xml"/><Relationship Id="rId26" Type="http://schemas.openxmlformats.org/officeDocument/2006/relationships/slideLayout" Target="../slideLayouts/slideLayout37.xml"/><Relationship Id="rId39" Type="http://schemas.openxmlformats.org/officeDocument/2006/relationships/theme" Target="../theme/theme2.xml"/><Relationship Id="rId21" Type="http://schemas.openxmlformats.org/officeDocument/2006/relationships/slideLayout" Target="../slideLayouts/slideLayout32.xml"/><Relationship Id="rId34" Type="http://schemas.openxmlformats.org/officeDocument/2006/relationships/slideLayout" Target="../slideLayouts/slideLayout45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5" Type="http://schemas.openxmlformats.org/officeDocument/2006/relationships/slideLayout" Target="../slideLayouts/slideLayout36.xml"/><Relationship Id="rId33" Type="http://schemas.openxmlformats.org/officeDocument/2006/relationships/slideLayout" Target="../slideLayouts/slideLayout44.xml"/><Relationship Id="rId38" Type="http://schemas.openxmlformats.org/officeDocument/2006/relationships/slideLayout" Target="../slideLayouts/slideLayout49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20" Type="http://schemas.openxmlformats.org/officeDocument/2006/relationships/slideLayout" Target="../slideLayouts/slideLayout31.xml"/><Relationship Id="rId29" Type="http://schemas.openxmlformats.org/officeDocument/2006/relationships/slideLayout" Target="../slideLayouts/slideLayout40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24" Type="http://schemas.openxmlformats.org/officeDocument/2006/relationships/slideLayout" Target="../slideLayouts/slideLayout35.xml"/><Relationship Id="rId32" Type="http://schemas.openxmlformats.org/officeDocument/2006/relationships/slideLayout" Target="../slideLayouts/slideLayout43.xml"/><Relationship Id="rId37" Type="http://schemas.openxmlformats.org/officeDocument/2006/relationships/slideLayout" Target="../slideLayouts/slideLayout48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23" Type="http://schemas.openxmlformats.org/officeDocument/2006/relationships/slideLayout" Target="../slideLayouts/slideLayout34.xml"/><Relationship Id="rId28" Type="http://schemas.openxmlformats.org/officeDocument/2006/relationships/slideLayout" Target="../slideLayouts/slideLayout39.xml"/><Relationship Id="rId36" Type="http://schemas.openxmlformats.org/officeDocument/2006/relationships/slideLayout" Target="../slideLayouts/slideLayout47.xml"/><Relationship Id="rId10" Type="http://schemas.openxmlformats.org/officeDocument/2006/relationships/slideLayout" Target="../slideLayouts/slideLayout21.xml"/><Relationship Id="rId19" Type="http://schemas.openxmlformats.org/officeDocument/2006/relationships/slideLayout" Target="../slideLayouts/slideLayout30.xml"/><Relationship Id="rId31" Type="http://schemas.openxmlformats.org/officeDocument/2006/relationships/slideLayout" Target="../slideLayouts/slideLayout42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Relationship Id="rId22" Type="http://schemas.openxmlformats.org/officeDocument/2006/relationships/slideLayout" Target="../slideLayouts/slideLayout33.xml"/><Relationship Id="rId27" Type="http://schemas.openxmlformats.org/officeDocument/2006/relationships/slideLayout" Target="../slideLayouts/slideLayout38.xml"/><Relationship Id="rId30" Type="http://schemas.openxmlformats.org/officeDocument/2006/relationships/slideLayout" Target="../slideLayouts/slideLayout41.xml"/><Relationship Id="rId35" Type="http://schemas.openxmlformats.org/officeDocument/2006/relationships/slideLayout" Target="../slideLayouts/slideLayout46.xml"/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sldNum" idx="12"/>
          </p:nvPr>
        </p:nvSpPr>
        <p:spPr>
          <a:xfrm>
            <a:off x="143700" y="102475"/>
            <a:ext cx="548700" cy="24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1pPr>
            <a:lvl2pPr lvl="1"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2pPr>
            <a:lvl3pPr lvl="2"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3pPr>
            <a:lvl4pPr lvl="3"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4pPr>
            <a:lvl5pPr lvl="4"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5pPr>
            <a:lvl6pPr lvl="5"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6pPr>
            <a:lvl7pPr lvl="6"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7pPr>
            <a:lvl8pPr lvl="7"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8pPr>
            <a:lvl9pPr lvl="8">
              <a:buNone/>
              <a:defRPr sz="1000">
                <a:solidFill>
                  <a:schemeClr val="dk1"/>
                </a:solidFill>
                <a:latin typeface="Figtree SemiBold"/>
                <a:ea typeface="Figtree SemiBold"/>
                <a:cs typeface="Figtree SemiBold"/>
                <a:sym typeface="Figtree SemiBold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body" idx="1"/>
          </p:nvPr>
        </p:nvSpPr>
        <p:spPr>
          <a:xfrm>
            <a:off x="932400" y="2949400"/>
            <a:ext cx="7279200" cy="87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238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●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1pPr>
            <a:lvl2pPr marL="914400" lvl="1" indent="-3238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○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2pPr>
            <a:lvl3pPr marL="1371600" lvl="2" indent="-3238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■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3pPr>
            <a:lvl4pPr marL="1828800" lvl="3" indent="-3238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●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4pPr>
            <a:lvl5pPr marL="2286000" lvl="4" indent="-3238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○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5pPr>
            <a:lvl6pPr marL="2743200" lvl="5" indent="-3238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■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6pPr>
            <a:lvl7pPr marL="3200400" lvl="6" indent="-3238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●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7pPr>
            <a:lvl8pPr marL="3657600" lvl="7" indent="-3238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○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8pPr>
            <a:lvl9pPr marL="4114800" lvl="8" indent="-32385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Figtree"/>
              <a:buChar char="■"/>
              <a:defRPr sz="15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title"/>
          </p:nvPr>
        </p:nvSpPr>
        <p:spPr>
          <a:xfrm>
            <a:off x="932400" y="1881350"/>
            <a:ext cx="72792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lv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Figtree"/>
              <a:buNone/>
              <a:defRPr sz="3500" b="1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1pPr>
            <a:lvl2pPr lvl="1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Figtree"/>
              <a:buNone/>
              <a:defRPr sz="3500" b="1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2pPr>
            <a:lvl3pPr lvl="2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Figtree"/>
              <a:buNone/>
              <a:defRPr sz="3500" b="1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3pPr>
            <a:lvl4pPr lvl="3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Figtree"/>
              <a:buNone/>
              <a:defRPr sz="3500" b="1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4pPr>
            <a:lvl5pPr lvl="4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Figtree"/>
              <a:buNone/>
              <a:defRPr sz="3500" b="1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5pPr>
            <a:lvl6pPr lvl="5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Figtree"/>
              <a:buNone/>
              <a:defRPr sz="3500" b="1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6pPr>
            <a:lvl7pPr lvl="6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Figtree"/>
              <a:buNone/>
              <a:defRPr sz="3500" b="1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7pPr>
            <a:lvl8pPr lvl="7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Figtree"/>
              <a:buNone/>
              <a:defRPr sz="3500" b="1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8pPr>
            <a:lvl9pPr lvl="8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Figtree"/>
              <a:buNone/>
              <a:defRPr sz="3500" b="1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  <p:sldLayoutId id="2147483671" r:id="rId13"/>
    <p:sldLayoutId id="2147483672" r:id="rId14"/>
    <p:sldLayoutId id="2147483673" r:id="rId15"/>
    <p:sldLayoutId id="2147483674" r:id="rId16"/>
    <p:sldLayoutId id="2147483675" r:id="rId17"/>
    <p:sldLayoutId id="2147483676" r:id="rId18"/>
    <p:sldLayoutId id="2147483677" r:id="rId19"/>
    <p:sldLayoutId id="2147483678" r:id="rId20"/>
    <p:sldLayoutId id="2147483679" r:id="rId21"/>
    <p:sldLayoutId id="2147483680" r:id="rId22"/>
    <p:sldLayoutId id="2147483681" r:id="rId23"/>
    <p:sldLayoutId id="2147483682" r:id="rId24"/>
    <p:sldLayoutId id="2147483683" r:id="rId25"/>
    <p:sldLayoutId id="2147483684" r:id="rId26"/>
    <p:sldLayoutId id="2147483685" r:id="rId27"/>
    <p:sldLayoutId id="2147483686" r:id="rId28"/>
    <p:sldLayoutId id="2147483687" r:id="rId29"/>
    <p:sldLayoutId id="2147483688" r:id="rId30"/>
    <p:sldLayoutId id="2147483689" r:id="rId31"/>
    <p:sldLayoutId id="2147483690" r:id="rId32"/>
    <p:sldLayoutId id="2147483691" r:id="rId33"/>
    <p:sldLayoutId id="2147483692" r:id="rId34"/>
    <p:sldLayoutId id="2147483693" r:id="rId35"/>
    <p:sldLayoutId id="2147483694" r:id="rId36"/>
    <p:sldLayoutId id="2147483695" r:id="rId37"/>
    <p:sldLayoutId id="2147483696" r:id="rId3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9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9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5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7" name="Google Shape;487;p52"/>
          <p:cNvSpPr txBox="1">
            <a:spLocks noGrp="1"/>
          </p:cNvSpPr>
          <p:nvPr>
            <p:ph type="ctrTitle"/>
          </p:nvPr>
        </p:nvSpPr>
        <p:spPr>
          <a:xfrm>
            <a:off x="429300" y="1205450"/>
            <a:ext cx="8285400" cy="2577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5200">
                <a:latin typeface="Arial"/>
                <a:ea typeface="Arial"/>
                <a:cs typeface="Arial"/>
                <a:sym typeface="Arial"/>
              </a:rPr>
              <a:t>Komunikacija u partnerskim odnosima</a:t>
            </a:r>
            <a:endParaRPr sz="5200">
              <a:latin typeface="Arial"/>
              <a:ea typeface="Arial"/>
              <a:cs typeface="Arial"/>
              <a:sym typeface="Arial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8" name="Google Shape;488;p52"/>
          <p:cNvSpPr txBox="1">
            <a:spLocks noGrp="1"/>
          </p:cNvSpPr>
          <p:nvPr>
            <p:ph type="subTitle" idx="1"/>
          </p:nvPr>
        </p:nvSpPr>
        <p:spPr>
          <a:xfrm>
            <a:off x="429300" y="3953300"/>
            <a:ext cx="2633100" cy="107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15.11.2025.</a:t>
            </a:r>
            <a:endParaRPr sz="2800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9" name="Google Shape;489;p52"/>
          <p:cNvSpPr txBox="1">
            <a:spLocks noGrp="1"/>
          </p:cNvSpPr>
          <p:nvPr>
            <p:ph type="subTitle" idx="1"/>
          </p:nvPr>
        </p:nvSpPr>
        <p:spPr>
          <a:xfrm>
            <a:off x="6163657" y="3953300"/>
            <a:ext cx="2307300" cy="35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Sara Štetić</a:t>
            </a:r>
            <a:endParaRPr sz="2800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800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2"/>
        </a:solidFill>
        <a:effectLst/>
      </p:bgPr>
    </p:bg>
    <p:spTree>
      <p:nvGrpSpPr>
        <p:cNvPr id="1" name="Shape 5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0" name="Google Shape;560;p61"/>
          <p:cNvSpPr txBox="1">
            <a:spLocks noGrp="1"/>
          </p:cNvSpPr>
          <p:nvPr>
            <p:ph type="sldNum" idx="12"/>
          </p:nvPr>
        </p:nvSpPr>
        <p:spPr>
          <a:xfrm>
            <a:off x="143700" y="102475"/>
            <a:ext cx="548700" cy="24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10</a:t>
            </a:fld>
            <a:endParaRPr/>
          </a:p>
        </p:txBody>
      </p:sp>
      <p:sp>
        <p:nvSpPr>
          <p:cNvPr id="561" name="Google Shape;561;p61"/>
          <p:cNvSpPr txBox="1">
            <a:spLocks noGrp="1"/>
          </p:cNvSpPr>
          <p:nvPr>
            <p:ph type="title"/>
          </p:nvPr>
        </p:nvSpPr>
        <p:spPr>
          <a:xfrm>
            <a:off x="434800" y="2593849"/>
            <a:ext cx="23256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Gluhe i slijepe točke</a:t>
            </a:r>
            <a:endParaRPr/>
          </a:p>
        </p:txBody>
      </p:sp>
      <p:sp>
        <p:nvSpPr>
          <p:cNvPr id="562" name="Google Shape;562;p61"/>
          <p:cNvSpPr txBox="1">
            <a:spLocks noGrp="1"/>
          </p:cNvSpPr>
          <p:nvPr>
            <p:ph type="title" idx="2"/>
          </p:nvPr>
        </p:nvSpPr>
        <p:spPr>
          <a:xfrm>
            <a:off x="3444531" y="1758022"/>
            <a:ext cx="2325600" cy="2001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/>
              <a:t>Gluhe točke</a:t>
            </a:r>
            <a:endParaRPr sz="1400"/>
          </a:p>
        </p:txBody>
      </p:sp>
      <p:sp>
        <p:nvSpPr>
          <p:cNvPr id="563" name="Google Shape;563;p61"/>
          <p:cNvSpPr txBox="1">
            <a:spLocks noGrp="1"/>
          </p:cNvSpPr>
          <p:nvPr>
            <p:ph type="body" idx="1"/>
          </p:nvPr>
        </p:nvSpPr>
        <p:spPr>
          <a:xfrm>
            <a:off x="3444525" y="2201000"/>
            <a:ext cx="2535000" cy="2043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/>
              <a:t>Partner mentalno ne registrira što mu drugi komunicira (riječima, gestama, itd.).</a:t>
            </a:r>
            <a:r>
              <a:rPr lang="en" sz="1400" b="1"/>
              <a:t> </a:t>
            </a:r>
            <a:r>
              <a:rPr lang="en" sz="1400"/>
              <a:t>Partneri "isključuju" poruke koje predstavljaju prijetnju njihovom samopoštovanju ili ponosu.</a:t>
            </a:r>
            <a:endParaRPr sz="1400"/>
          </a:p>
          <a:p>
            <a:pPr marL="0" lvl="0" indent="0" algn="ctr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400" b="1"/>
              <a:t>Uzroci:</a:t>
            </a:r>
            <a:r>
              <a:rPr lang="en" sz="1400"/>
              <a:t> Preosjetljivost i defenzivnost</a:t>
            </a:r>
            <a:endParaRPr sz="1400"/>
          </a:p>
          <a:p>
            <a:pPr marL="0" lvl="0" indent="0" algn="ctr" rtl="0">
              <a:spcBef>
                <a:spcPts val="1200"/>
              </a:spcBef>
              <a:spcAft>
                <a:spcPts val="0"/>
              </a:spcAft>
              <a:buNone/>
            </a:pPr>
            <a:endParaRPr sz="1400"/>
          </a:p>
          <a:p>
            <a:pPr marL="0" lvl="0" indent="0" algn="ctr" rtl="0">
              <a:spcBef>
                <a:spcPts val="1200"/>
              </a:spcBef>
              <a:spcAft>
                <a:spcPts val="1200"/>
              </a:spcAft>
              <a:buNone/>
            </a:pPr>
            <a:endParaRPr sz="1400"/>
          </a:p>
        </p:txBody>
      </p:sp>
      <p:sp>
        <p:nvSpPr>
          <p:cNvPr id="564" name="Google Shape;564;p61"/>
          <p:cNvSpPr txBox="1">
            <a:spLocks noGrp="1"/>
          </p:cNvSpPr>
          <p:nvPr>
            <p:ph type="title" idx="2"/>
          </p:nvPr>
        </p:nvSpPr>
        <p:spPr>
          <a:xfrm>
            <a:off x="6192606" y="1758022"/>
            <a:ext cx="2325600" cy="2001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/>
              <a:t>Slijepe točke</a:t>
            </a:r>
            <a:endParaRPr sz="1400"/>
          </a:p>
        </p:txBody>
      </p:sp>
      <p:sp>
        <p:nvSpPr>
          <p:cNvPr id="565" name="Google Shape;565;p61"/>
          <p:cNvSpPr txBox="1">
            <a:spLocks noGrp="1"/>
          </p:cNvSpPr>
          <p:nvPr>
            <p:ph type="body" idx="1"/>
          </p:nvPr>
        </p:nvSpPr>
        <p:spPr>
          <a:xfrm>
            <a:off x="6387350" y="2201000"/>
            <a:ext cx="2173200" cy="1359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1400"/>
              <a:t>Nesvjesnost o tome kako vlastito ponašanje (npr. agresivnost, ton glasa) utječe na partnera.</a:t>
            </a:r>
            <a:endParaRPr sz="14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2"/>
        </a:solidFill>
        <a:effectLst/>
      </p:bgPr>
    </p:bg>
    <p:spTree>
      <p:nvGrpSpPr>
        <p:cNvPr id="1" name="Shape 5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0" name="Google Shape;570;p62"/>
          <p:cNvSpPr txBox="1">
            <a:spLocks noGrp="1"/>
          </p:cNvSpPr>
          <p:nvPr>
            <p:ph type="sldNum" idx="12"/>
          </p:nvPr>
        </p:nvSpPr>
        <p:spPr>
          <a:xfrm>
            <a:off x="143700" y="102475"/>
            <a:ext cx="548700" cy="24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11</a:t>
            </a:fld>
            <a:endParaRPr/>
          </a:p>
        </p:txBody>
      </p:sp>
      <p:sp>
        <p:nvSpPr>
          <p:cNvPr id="571" name="Google Shape;571;p62"/>
          <p:cNvSpPr txBox="1"/>
          <p:nvPr/>
        </p:nvSpPr>
        <p:spPr>
          <a:xfrm>
            <a:off x="470075" y="1632600"/>
            <a:ext cx="8330700" cy="279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462492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●"/>
            </a:pPr>
            <a:r>
              <a:rPr lang="en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Harvey - oštar, agresivan odvjetnik, ponižava, ismijava Stacy, odbacuje njezine primjedbe</a:t>
            </a:r>
            <a:endParaRPr>
              <a:solidFill>
                <a:schemeClr val="dk1"/>
              </a:solidFill>
              <a:latin typeface="Figtree"/>
              <a:ea typeface="Figtree"/>
              <a:cs typeface="Figtree"/>
              <a:sym typeface="Figtree"/>
            </a:endParaRPr>
          </a:p>
          <a:p>
            <a:pPr marL="457200" marR="462492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●"/>
            </a:pPr>
            <a:r>
              <a:rPr lang="en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Stacy - domaćica, vraća se školovanju kad su djeca odrasla, ne može reći Harveyu da je uznemirena jer ju on naziva “neurotičnom” i “preosjetljivom”</a:t>
            </a:r>
            <a:endParaRPr>
              <a:solidFill>
                <a:schemeClr val="dk1"/>
              </a:solidFill>
              <a:latin typeface="Figtree"/>
              <a:ea typeface="Figtree"/>
              <a:cs typeface="Figtree"/>
              <a:sym typeface="Figtree"/>
            </a:endParaRPr>
          </a:p>
          <a:p>
            <a:pPr marL="457200" marR="462492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●"/>
            </a:pPr>
            <a:r>
              <a:rPr lang="en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Harvey je nesvjestan boli koju nanosi svojoj supruzi i ne vidi koliko je ona nesretna</a:t>
            </a:r>
            <a:endParaRPr>
              <a:solidFill>
                <a:schemeClr val="dk1"/>
              </a:solidFill>
              <a:latin typeface="Figtree"/>
              <a:ea typeface="Figtree"/>
              <a:cs typeface="Figtree"/>
              <a:sym typeface="Figtree"/>
            </a:endParaRPr>
          </a:p>
          <a:p>
            <a:pPr marL="457200" marR="462492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●"/>
            </a:pPr>
            <a:r>
              <a:rPr lang="en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Nakon 25 godina braka ona odlazi, a on je šokiran</a:t>
            </a:r>
            <a:endParaRPr>
              <a:solidFill>
                <a:schemeClr val="dk1"/>
              </a:solidFill>
              <a:latin typeface="Figtree"/>
              <a:ea typeface="Figtree"/>
              <a:cs typeface="Figtree"/>
              <a:sym typeface="Figtree"/>
            </a:endParaRPr>
          </a:p>
          <a:p>
            <a:pPr marL="457200" marR="462492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●"/>
            </a:pPr>
            <a:r>
              <a:rPr lang="en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Kasnije su oboje imali drugi brak koji je bio uspješan: Harvey je bio vrlo oprezan, a Stacey je bila asertivnija u izražavanju </a:t>
            </a:r>
            <a:endParaRPr>
              <a:solidFill>
                <a:schemeClr val="dk1"/>
              </a:solidFill>
              <a:latin typeface="Figtree"/>
              <a:ea typeface="Figtree"/>
              <a:cs typeface="Figtree"/>
              <a:sym typeface="Figtree"/>
            </a:endParaRPr>
          </a:p>
        </p:txBody>
      </p:sp>
      <p:sp>
        <p:nvSpPr>
          <p:cNvPr id="572" name="Google Shape;572;p62"/>
          <p:cNvSpPr txBox="1"/>
          <p:nvPr/>
        </p:nvSpPr>
        <p:spPr>
          <a:xfrm>
            <a:off x="1250175" y="1292700"/>
            <a:ext cx="4726200" cy="51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/>
              <a:t>Primjer Harvey i Stacey</a:t>
            </a:r>
            <a:endParaRPr sz="1600" b="1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7" name="Google Shape;577;p63"/>
          <p:cNvSpPr txBox="1">
            <a:spLocks noGrp="1"/>
          </p:cNvSpPr>
          <p:nvPr>
            <p:ph type="sldNum" idx="12"/>
          </p:nvPr>
        </p:nvSpPr>
        <p:spPr>
          <a:xfrm>
            <a:off x="143700" y="102475"/>
            <a:ext cx="548700" cy="24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12</a:t>
            </a:fld>
            <a:endParaRPr/>
          </a:p>
        </p:txBody>
      </p:sp>
      <p:sp>
        <p:nvSpPr>
          <p:cNvPr id="578" name="Google Shape;578;p63"/>
          <p:cNvSpPr txBox="1">
            <a:spLocks noGrp="1"/>
          </p:cNvSpPr>
          <p:nvPr>
            <p:ph type="title"/>
          </p:nvPr>
        </p:nvSpPr>
        <p:spPr>
          <a:xfrm>
            <a:off x="420375" y="1451951"/>
            <a:ext cx="3731100" cy="11199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Upotreba pitanja - različiti stilovi</a:t>
            </a:r>
            <a:endParaRPr/>
          </a:p>
        </p:txBody>
      </p:sp>
      <p:sp>
        <p:nvSpPr>
          <p:cNvPr id="579" name="Google Shape;579;p63"/>
          <p:cNvSpPr txBox="1">
            <a:spLocks noGrp="1"/>
          </p:cNvSpPr>
          <p:nvPr>
            <p:ph type="body" idx="1"/>
          </p:nvPr>
        </p:nvSpPr>
        <p:spPr>
          <a:xfrm>
            <a:off x="5101150" y="770850"/>
            <a:ext cx="3894600" cy="1957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 b="1"/>
              <a:t>Pitanja kao prijetnja</a:t>
            </a:r>
            <a:endParaRPr sz="1300" b="1"/>
          </a:p>
          <a:p>
            <a:pPr marL="171450" lvl="0" indent="-254000" algn="l" rtl="0">
              <a:spcBef>
                <a:spcPts val="1200"/>
              </a:spcBef>
              <a:spcAft>
                <a:spcPts val="0"/>
              </a:spcAft>
              <a:buSzPts val="1300"/>
              <a:buFont typeface="Arial"/>
              <a:buChar char="●"/>
            </a:pPr>
            <a:r>
              <a:rPr lang="en" sz="1300"/>
              <a:t>Pitanja se mogu doživjeti kao izazov, provjera ili znak nepovjerenja, umjesto kao interes.</a:t>
            </a:r>
            <a:endParaRPr sz="1300"/>
          </a:p>
          <a:p>
            <a:pPr marL="171450" lvl="0" indent="-254000" algn="l" rtl="0">
              <a:spcBef>
                <a:spcPts val="0"/>
              </a:spcBef>
              <a:spcAft>
                <a:spcPts val="0"/>
              </a:spcAft>
              <a:buSzPts val="1300"/>
              <a:buFont typeface="Arial"/>
              <a:buChar char="●"/>
            </a:pPr>
            <a:r>
              <a:rPr lang="en" sz="1300"/>
              <a:t>Neki partneri ispituju dublje nego što im je potrebno jer zadovoljava njihove vlastite emocionalne potrebe.</a:t>
            </a:r>
            <a:endParaRPr sz="1300"/>
          </a:p>
          <a:p>
            <a:pPr marL="171450" lvl="0" indent="-254000" algn="l" rtl="0">
              <a:spcBef>
                <a:spcPts val="0"/>
              </a:spcBef>
              <a:spcAft>
                <a:spcPts val="0"/>
              </a:spcAft>
              <a:buSzPts val="1300"/>
              <a:buFont typeface="Arial"/>
              <a:buChar char="●"/>
            </a:pPr>
            <a:r>
              <a:rPr lang="en" sz="1300"/>
              <a:t>Posebno ZAŠTO pitanja ("Zašto si to napravio?") mogu zvučati kao kritika i impliciraju nepovjerenje ili čak sumnju</a:t>
            </a:r>
            <a:br>
              <a:rPr lang="en" sz="1300"/>
            </a:br>
            <a:endParaRPr sz="1300"/>
          </a:p>
        </p:txBody>
      </p:sp>
      <p:sp>
        <p:nvSpPr>
          <p:cNvPr id="580" name="Google Shape;580;p63"/>
          <p:cNvSpPr txBox="1">
            <a:spLocks noGrp="1"/>
          </p:cNvSpPr>
          <p:nvPr>
            <p:ph type="body" idx="4"/>
          </p:nvPr>
        </p:nvSpPr>
        <p:spPr>
          <a:xfrm>
            <a:off x="5149550" y="2906850"/>
            <a:ext cx="3795600" cy="1623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 b="1"/>
              <a:t>Pitanja kao nedostatak interesa</a:t>
            </a:r>
            <a:endParaRPr sz="1300"/>
          </a:p>
          <a:p>
            <a:pPr marL="114300" lvl="0" indent="-254000" algn="l" rtl="0">
              <a:spcBef>
                <a:spcPts val="1200"/>
              </a:spcBef>
              <a:spcAft>
                <a:spcPts val="0"/>
              </a:spcAft>
              <a:buSzPts val="1300"/>
              <a:buChar char="●"/>
            </a:pPr>
            <a:r>
              <a:rPr lang="en" sz="1300"/>
              <a:t>S druge strane, postavljanje premalo pitanja može se protumačiti kao nedostatak brige i interesa za partnerov život.</a:t>
            </a:r>
            <a:endParaRPr sz="1300"/>
          </a:p>
          <a:p>
            <a:pPr marL="114300" lvl="0" indent="-25400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 sz="1300"/>
              <a:t>Oni koji ne pitaju postupaju prema vlastitim pretpostavkama koje često mogu biti pogrešne</a:t>
            </a:r>
            <a:endParaRPr sz="1300"/>
          </a:p>
        </p:txBody>
      </p:sp>
      <p:sp>
        <p:nvSpPr>
          <p:cNvPr id="581" name="Google Shape;581;p63"/>
          <p:cNvSpPr txBox="1">
            <a:spLocks noGrp="1"/>
          </p:cNvSpPr>
          <p:nvPr>
            <p:ph type="body" idx="1"/>
          </p:nvPr>
        </p:nvSpPr>
        <p:spPr>
          <a:xfrm>
            <a:off x="903300" y="2699919"/>
            <a:ext cx="3248100" cy="15441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/>
              <a:t>Stil postavljanja pitanja je naučeni može se promijeniti. </a:t>
            </a:r>
            <a:br>
              <a:rPr lang="en" sz="1300"/>
            </a:br>
            <a:r>
              <a:rPr lang="en" sz="1300"/>
              <a:t/>
            </a:r>
            <a:br>
              <a:rPr lang="en" sz="1300"/>
            </a:br>
            <a:r>
              <a:rPr lang="en" sz="1300"/>
              <a:t>U nekim obiteljima roditelji kontinuirano pitaju za objašnjenja, i čini se prirodnim i tražiti objašnjenja i davati ih.</a:t>
            </a:r>
            <a:endParaRPr sz="1300"/>
          </a:p>
          <a:p>
            <a:pPr marL="0" lvl="0" indent="0" algn="ctr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1300"/>
              <a:t>U drugim obiteljima, objašnjenja se rijetko traže ili daju.</a:t>
            </a:r>
            <a:endParaRPr sz="13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6" name="Google Shape;586;p64"/>
          <p:cNvSpPr txBox="1">
            <a:spLocks noGrp="1"/>
          </p:cNvSpPr>
          <p:nvPr>
            <p:ph type="sldNum" idx="12"/>
          </p:nvPr>
        </p:nvSpPr>
        <p:spPr>
          <a:xfrm>
            <a:off x="143700" y="102475"/>
            <a:ext cx="548700" cy="24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13</a:t>
            </a:fld>
            <a:endParaRPr/>
          </a:p>
        </p:txBody>
      </p:sp>
      <p:sp>
        <p:nvSpPr>
          <p:cNvPr id="587" name="Google Shape;587;p64"/>
          <p:cNvSpPr txBox="1"/>
          <p:nvPr/>
        </p:nvSpPr>
        <p:spPr>
          <a:xfrm>
            <a:off x="101075" y="1512425"/>
            <a:ext cx="8964300" cy="114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462492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●"/>
            </a:pPr>
            <a:r>
              <a:rPr lang="en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Ted - intelektualac, ima potrebu biti apsolutno siguran u činjenice</a:t>
            </a:r>
            <a:endParaRPr>
              <a:solidFill>
                <a:schemeClr val="dk1"/>
              </a:solidFill>
              <a:latin typeface="Figtree"/>
              <a:ea typeface="Figtree"/>
              <a:cs typeface="Figtree"/>
              <a:sym typeface="Figtree"/>
            </a:endParaRPr>
          </a:p>
          <a:p>
            <a:pPr marL="457200" marR="462492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●"/>
            </a:pPr>
            <a:r>
              <a:rPr lang="en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Karen - brine da ne bude pod pritiskom i kontrolirana </a:t>
            </a:r>
            <a:endParaRPr>
              <a:solidFill>
                <a:schemeClr val="dk1"/>
              </a:solidFill>
              <a:latin typeface="Figtree"/>
              <a:ea typeface="Figtree"/>
              <a:cs typeface="Figtree"/>
              <a:sym typeface="Figtree"/>
            </a:endParaRPr>
          </a:p>
          <a:p>
            <a:pPr marL="457200" marR="462492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●"/>
            </a:pPr>
            <a:r>
              <a:rPr lang="en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Kada Tedu nije jasno što Karen goovri, postavlja puno pitanja kako bi doznao što ona misli i želi</a:t>
            </a:r>
            <a:endParaRPr>
              <a:solidFill>
                <a:schemeClr val="dk1"/>
              </a:solidFill>
              <a:latin typeface="Figtree"/>
              <a:ea typeface="Figtree"/>
              <a:cs typeface="Figtree"/>
              <a:sym typeface="Figtree"/>
            </a:endParaRPr>
          </a:p>
          <a:p>
            <a:pPr marL="457200" marR="462492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●"/>
            </a:pPr>
            <a:r>
              <a:rPr lang="en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Karen se osjeća napadnuto njegovim nizom pitanja </a:t>
            </a:r>
            <a:endParaRPr>
              <a:solidFill>
                <a:schemeClr val="dk1"/>
              </a:solidFill>
              <a:latin typeface="Figtree"/>
              <a:ea typeface="Figtree"/>
              <a:cs typeface="Figtree"/>
              <a:sym typeface="Figtree"/>
            </a:endParaRPr>
          </a:p>
        </p:txBody>
      </p:sp>
      <p:sp>
        <p:nvSpPr>
          <p:cNvPr id="588" name="Google Shape;588;p64"/>
          <p:cNvSpPr txBox="1"/>
          <p:nvPr/>
        </p:nvSpPr>
        <p:spPr>
          <a:xfrm>
            <a:off x="39300" y="1172550"/>
            <a:ext cx="4726200" cy="51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/>
              <a:t>Primjer Ted i Karen</a:t>
            </a:r>
            <a:endParaRPr sz="1600" b="1"/>
          </a:p>
        </p:txBody>
      </p:sp>
      <p:sp>
        <p:nvSpPr>
          <p:cNvPr id="589" name="Google Shape;589;p64"/>
          <p:cNvSpPr txBox="1"/>
          <p:nvPr/>
        </p:nvSpPr>
        <p:spPr>
          <a:xfrm>
            <a:off x="140375" y="3050675"/>
            <a:ext cx="8964300" cy="114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42900" marR="462492" lvl="0" indent="-2603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●"/>
            </a:pPr>
            <a:r>
              <a:rPr lang="en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Marjorie želi da ju Ken pozove u koktel lounge za godišnjicu i pita: “Ken želiš li izaći na piće večeras?”,</a:t>
            </a:r>
            <a:endParaRPr>
              <a:solidFill>
                <a:schemeClr val="dk1"/>
              </a:solidFill>
              <a:latin typeface="Figtree"/>
              <a:ea typeface="Figtree"/>
              <a:cs typeface="Figtree"/>
              <a:sym typeface="Figtree"/>
            </a:endParaRPr>
          </a:p>
          <a:p>
            <a:pPr marL="342900" marR="462492" lvl="0" indent="-2603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●"/>
            </a:pPr>
            <a:r>
              <a:rPr lang="en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Ken propušta skrivenu poruku, shvaća pitanje doslovce kao informaciju, a ne zahtjev i odgovara: “Ne, previše sam umoran.”</a:t>
            </a:r>
            <a:endParaRPr>
              <a:solidFill>
                <a:schemeClr val="dk1"/>
              </a:solidFill>
              <a:latin typeface="Figtree"/>
              <a:ea typeface="Figtree"/>
              <a:cs typeface="Figtree"/>
              <a:sym typeface="Figtree"/>
            </a:endParaRPr>
          </a:p>
          <a:p>
            <a:pPr marL="342900" marR="462492" lvl="0" indent="-2603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●"/>
            </a:pPr>
            <a:r>
              <a:rPr lang="en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Marjorie je razočarana, ali shvatila je da nije komunicirala svoju pravu želju - proslaviti godišnjicu</a:t>
            </a:r>
            <a:endParaRPr>
              <a:solidFill>
                <a:schemeClr val="dk1"/>
              </a:solidFill>
              <a:latin typeface="Figtree"/>
              <a:ea typeface="Figtree"/>
              <a:cs typeface="Figtree"/>
              <a:sym typeface="Figtree"/>
            </a:endParaRPr>
          </a:p>
          <a:p>
            <a:pPr marL="342900" marR="462492" lvl="0" indent="-2603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●"/>
            </a:pPr>
            <a:r>
              <a:rPr lang="en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Umjesto da koristi pitanje, izrazila je što želi i Ken je pristao</a:t>
            </a:r>
            <a:endParaRPr>
              <a:solidFill>
                <a:schemeClr val="dk1"/>
              </a:solidFill>
              <a:latin typeface="Figtree"/>
              <a:ea typeface="Figtree"/>
              <a:cs typeface="Figtree"/>
              <a:sym typeface="Figtree"/>
            </a:endParaRPr>
          </a:p>
        </p:txBody>
      </p:sp>
      <p:sp>
        <p:nvSpPr>
          <p:cNvPr id="590" name="Google Shape;590;p64"/>
          <p:cNvSpPr txBox="1"/>
          <p:nvPr/>
        </p:nvSpPr>
        <p:spPr>
          <a:xfrm>
            <a:off x="39300" y="2659325"/>
            <a:ext cx="4726200" cy="51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/>
              <a:t>Primjer Marjorie i Ken</a:t>
            </a:r>
            <a:endParaRPr sz="1600" b="1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5" name="Google Shape;595;p65"/>
          <p:cNvSpPr txBox="1">
            <a:spLocks noGrp="1"/>
          </p:cNvSpPr>
          <p:nvPr>
            <p:ph type="sldNum" idx="12"/>
          </p:nvPr>
        </p:nvSpPr>
        <p:spPr>
          <a:xfrm>
            <a:off x="143700" y="102475"/>
            <a:ext cx="548700" cy="24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14</a:t>
            </a:fld>
            <a:endParaRPr/>
          </a:p>
        </p:txBody>
      </p:sp>
      <p:sp>
        <p:nvSpPr>
          <p:cNvPr id="596" name="Google Shape;596;p65"/>
          <p:cNvSpPr txBox="1"/>
          <p:nvPr/>
        </p:nvSpPr>
        <p:spPr>
          <a:xfrm>
            <a:off x="424525" y="1660525"/>
            <a:ext cx="8580900" cy="248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42900" marR="462492" lvl="0" indent="-2603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●"/>
            </a:pPr>
            <a:r>
              <a:rPr lang="en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Marjorie je pitala Kena zašto mijenja bojler s namjerom da sazna razlog za njegovu odluku </a:t>
            </a:r>
            <a:endParaRPr>
              <a:solidFill>
                <a:schemeClr val="dk1"/>
              </a:solidFill>
              <a:latin typeface="Figtree"/>
              <a:ea typeface="Figtree"/>
              <a:cs typeface="Figtree"/>
              <a:sym typeface="Figtree"/>
            </a:endParaRPr>
          </a:p>
          <a:p>
            <a:pPr marL="342900" marR="462492" lvl="0" indent="-2603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●"/>
            </a:pPr>
            <a:r>
              <a:rPr lang="en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Ken pitanje tumači kao nedostatak povjerenja u njegovu sposobnost donošenja odluka </a:t>
            </a:r>
            <a:endParaRPr>
              <a:solidFill>
                <a:schemeClr val="dk1"/>
              </a:solidFill>
              <a:latin typeface="Figtree"/>
              <a:ea typeface="Figtree"/>
              <a:cs typeface="Figtree"/>
              <a:sym typeface="Figtree"/>
            </a:endParaRPr>
          </a:p>
          <a:p>
            <a:pPr marL="342900" marR="462492" lvl="0" indent="-2603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●"/>
            </a:pPr>
            <a:r>
              <a:rPr lang="en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Upotreba “zašto” na početku pitanja može podsjetiti partnera na prigovarajuće ispitivanje od strane roditelja: “Zašto si došao kući tako kasno?”  ili “Zašto još uvijek gledaš televiziju?”</a:t>
            </a:r>
            <a:endParaRPr>
              <a:solidFill>
                <a:schemeClr val="dk1"/>
              </a:solidFill>
              <a:latin typeface="Figtree"/>
              <a:ea typeface="Figtree"/>
              <a:cs typeface="Figtree"/>
              <a:sym typeface="Figtree"/>
            </a:endParaRPr>
          </a:p>
          <a:p>
            <a:pPr marL="0" marR="462492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  <a:latin typeface="Figtree"/>
              <a:ea typeface="Figtree"/>
              <a:cs typeface="Figtree"/>
              <a:sym typeface="Figtree"/>
            </a:endParaRPr>
          </a:p>
          <a:p>
            <a:pPr marL="0" marR="462492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Bolje alternative “zašto” pitanja</a:t>
            </a:r>
            <a:endParaRPr b="1">
              <a:solidFill>
                <a:schemeClr val="dk1"/>
              </a:solidFill>
              <a:latin typeface="Figtree"/>
              <a:ea typeface="Figtree"/>
              <a:cs typeface="Figtree"/>
              <a:sym typeface="Figtree"/>
            </a:endParaRPr>
          </a:p>
          <a:p>
            <a:pPr marL="457200" marR="462492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●"/>
            </a:pPr>
            <a:r>
              <a:rPr lang="en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Umjesto:</a:t>
            </a:r>
            <a:r>
              <a:rPr lang="en" b="1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 </a:t>
            </a:r>
            <a:r>
              <a:rPr lang="en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"Zašto si donio tu odluku o kupnji novog bojlera?"</a:t>
            </a:r>
            <a:endParaRPr>
              <a:solidFill>
                <a:schemeClr val="dk1"/>
              </a:solidFill>
              <a:latin typeface="Figtree"/>
              <a:ea typeface="Figtree"/>
              <a:cs typeface="Figtree"/>
              <a:sym typeface="Figtree"/>
            </a:endParaRPr>
          </a:p>
          <a:p>
            <a:pPr marL="457200" marR="462492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●"/>
            </a:pPr>
            <a:r>
              <a:rPr lang="en" b="1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Bolje: </a:t>
            </a:r>
            <a:r>
              <a:rPr lang="en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"Možeš li mi objasniti svoju odluku o kupnji novog bojlera?"</a:t>
            </a:r>
            <a:endParaRPr>
              <a:solidFill>
                <a:schemeClr val="dk1"/>
              </a:solidFill>
              <a:latin typeface="Figtree"/>
              <a:ea typeface="Figtree"/>
              <a:cs typeface="Figtree"/>
              <a:sym typeface="Figtree"/>
            </a:endParaRPr>
          </a:p>
          <a:p>
            <a:pPr marL="457200" marR="462492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●"/>
            </a:pPr>
            <a:r>
              <a:rPr lang="en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Umjesto: "Zašto kasniš?"</a:t>
            </a:r>
            <a:endParaRPr>
              <a:solidFill>
                <a:schemeClr val="dk1"/>
              </a:solidFill>
              <a:latin typeface="Figtree"/>
              <a:ea typeface="Figtree"/>
              <a:cs typeface="Figtree"/>
              <a:sym typeface="Figtree"/>
            </a:endParaRPr>
          </a:p>
          <a:p>
            <a:pPr marL="457200" marR="462492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●"/>
            </a:pPr>
            <a:r>
              <a:rPr lang="en" b="1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Bolje: </a:t>
            </a:r>
            <a:r>
              <a:rPr lang="en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"Postoji li neki problem s tvojim dolaskom kući na vrijeme?"</a:t>
            </a:r>
            <a:endParaRPr b="1">
              <a:solidFill>
                <a:schemeClr val="dk1"/>
              </a:solidFill>
              <a:latin typeface="Figtree"/>
              <a:ea typeface="Figtree"/>
              <a:cs typeface="Figtree"/>
              <a:sym typeface="Figtree"/>
            </a:endParaRPr>
          </a:p>
        </p:txBody>
      </p:sp>
      <p:sp>
        <p:nvSpPr>
          <p:cNvPr id="597" name="Google Shape;597;p65"/>
          <p:cNvSpPr txBox="1"/>
          <p:nvPr/>
        </p:nvSpPr>
        <p:spPr>
          <a:xfrm>
            <a:off x="78625" y="1269175"/>
            <a:ext cx="4726200" cy="51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/>
              <a:t>Primjer Marjorie i Ken - “Zašto” pitanja</a:t>
            </a:r>
            <a:endParaRPr sz="1600" b="1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2" name="Google Shape;602;p66"/>
          <p:cNvSpPr txBox="1">
            <a:spLocks noGrp="1"/>
          </p:cNvSpPr>
          <p:nvPr>
            <p:ph type="sldNum" idx="12"/>
          </p:nvPr>
        </p:nvSpPr>
        <p:spPr>
          <a:xfrm>
            <a:off x="143700" y="102475"/>
            <a:ext cx="548700" cy="24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15</a:t>
            </a:fld>
            <a:endParaRPr/>
          </a:p>
        </p:txBody>
      </p:sp>
      <p:sp>
        <p:nvSpPr>
          <p:cNvPr id="603" name="Google Shape;603;p66"/>
          <p:cNvSpPr txBox="1">
            <a:spLocks noGrp="1"/>
          </p:cNvSpPr>
          <p:nvPr>
            <p:ph type="title"/>
          </p:nvPr>
        </p:nvSpPr>
        <p:spPr>
          <a:xfrm>
            <a:off x="420375" y="1429778"/>
            <a:ext cx="3731100" cy="16473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Zašto muškarci i žene komuniciraju drugačije?</a:t>
            </a:r>
            <a:endParaRPr sz="3000"/>
          </a:p>
        </p:txBody>
      </p:sp>
      <p:sp>
        <p:nvSpPr>
          <p:cNvPr id="604" name="Google Shape;604;p66"/>
          <p:cNvSpPr txBox="1">
            <a:spLocks noGrp="1"/>
          </p:cNvSpPr>
          <p:nvPr>
            <p:ph type="title" idx="2"/>
          </p:nvPr>
        </p:nvSpPr>
        <p:spPr>
          <a:xfrm>
            <a:off x="5675995" y="1472121"/>
            <a:ext cx="2325600" cy="2001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Svijet djevojčica</a:t>
            </a:r>
            <a:endParaRPr/>
          </a:p>
        </p:txBody>
      </p:sp>
      <p:sp>
        <p:nvSpPr>
          <p:cNvPr id="605" name="Google Shape;605;p66"/>
          <p:cNvSpPr txBox="1">
            <a:spLocks noGrp="1"/>
          </p:cNvSpPr>
          <p:nvPr>
            <p:ph type="body" idx="1"/>
          </p:nvPr>
        </p:nvSpPr>
        <p:spPr>
          <a:xfrm>
            <a:off x="5228150" y="1767417"/>
            <a:ext cx="3524400" cy="13491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114300" lvl="0" indent="-1968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 sz="1300"/>
              <a:t>Fokus na dijeljenju osjećaja, davanju podrške i održavanju odnosa jednakosti i bliskosti</a:t>
            </a:r>
            <a:endParaRPr sz="1300"/>
          </a:p>
          <a:p>
            <a:pPr marL="114300" lvl="0" indent="-1968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 sz="1300"/>
              <a:t>Djevojčice uče kritizirati i raspravljati s drugim djevojčicama bez da budu percipirane kao "dominantne" ili "zle"</a:t>
            </a:r>
            <a:endParaRPr sz="1300"/>
          </a:p>
          <a:p>
            <a:pPr marL="114300" lvl="0" indent="-1968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 sz="1300"/>
              <a:t>Razgovor je “most” - alat za zbližavanje</a:t>
            </a:r>
            <a:endParaRPr sz="1300"/>
          </a:p>
        </p:txBody>
      </p:sp>
      <p:sp>
        <p:nvSpPr>
          <p:cNvPr id="606" name="Google Shape;606;p66"/>
          <p:cNvSpPr txBox="1">
            <a:spLocks noGrp="1"/>
          </p:cNvSpPr>
          <p:nvPr>
            <p:ph type="title" idx="3"/>
          </p:nvPr>
        </p:nvSpPr>
        <p:spPr>
          <a:xfrm>
            <a:off x="5675995" y="3105854"/>
            <a:ext cx="2325600" cy="2001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Svijet dječaka</a:t>
            </a:r>
            <a:endParaRPr/>
          </a:p>
        </p:txBody>
      </p:sp>
      <p:sp>
        <p:nvSpPr>
          <p:cNvPr id="607" name="Google Shape;607;p66"/>
          <p:cNvSpPr txBox="1">
            <a:spLocks noGrp="1"/>
          </p:cNvSpPr>
          <p:nvPr>
            <p:ph type="body" idx="4"/>
          </p:nvPr>
        </p:nvSpPr>
        <p:spPr>
          <a:xfrm>
            <a:off x="4921250" y="3400158"/>
            <a:ext cx="3926100" cy="9921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457200" lvl="0" indent="-1968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 sz="1300"/>
              <a:t>Fokus na natjecanju, dokazivanju i razmjeni informacija.</a:t>
            </a:r>
            <a:endParaRPr sz="1300"/>
          </a:p>
          <a:p>
            <a:pPr marL="457200" lvl="0" indent="-1968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 sz="1300"/>
              <a:t>Razgovor je "arena" - alat za uspostavljanje statusa i dominacije</a:t>
            </a:r>
            <a:endParaRPr sz="1300"/>
          </a:p>
        </p:txBody>
      </p:sp>
      <p:sp>
        <p:nvSpPr>
          <p:cNvPr id="608" name="Google Shape;608;p66"/>
          <p:cNvSpPr txBox="1">
            <a:spLocks noGrp="1"/>
          </p:cNvSpPr>
          <p:nvPr>
            <p:ph type="body" idx="1"/>
          </p:nvPr>
        </p:nvSpPr>
        <p:spPr>
          <a:xfrm>
            <a:off x="741377" y="3077081"/>
            <a:ext cx="3089100" cy="9921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1300"/>
              <a:t>Muškarci i žene odrastaju u različitim "subkulturama" koje ih uče različitim pravilima komunikacije.</a:t>
            </a:r>
            <a:endParaRPr sz="13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3" name="Google Shape;613;p67"/>
          <p:cNvSpPr txBox="1">
            <a:spLocks noGrp="1"/>
          </p:cNvSpPr>
          <p:nvPr>
            <p:ph type="sldNum" idx="12"/>
          </p:nvPr>
        </p:nvSpPr>
        <p:spPr>
          <a:xfrm>
            <a:off x="143700" y="102475"/>
            <a:ext cx="548700" cy="24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16</a:t>
            </a:fld>
            <a:endParaRPr/>
          </a:p>
        </p:txBody>
      </p:sp>
      <p:sp>
        <p:nvSpPr>
          <p:cNvPr id="614" name="Google Shape;614;p67"/>
          <p:cNvSpPr txBox="1">
            <a:spLocks noGrp="1"/>
          </p:cNvSpPr>
          <p:nvPr>
            <p:ph type="title" idx="2"/>
          </p:nvPr>
        </p:nvSpPr>
        <p:spPr>
          <a:xfrm>
            <a:off x="5675995" y="1768438"/>
            <a:ext cx="2325600" cy="2001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/>
              <a:t>Žene</a:t>
            </a:r>
            <a:endParaRPr sz="1400"/>
          </a:p>
        </p:txBody>
      </p:sp>
      <p:sp>
        <p:nvSpPr>
          <p:cNvPr id="615" name="Google Shape;615;p67"/>
          <p:cNvSpPr txBox="1">
            <a:spLocks noGrp="1"/>
          </p:cNvSpPr>
          <p:nvPr>
            <p:ph type="body" idx="1"/>
          </p:nvPr>
        </p:nvSpPr>
        <p:spPr>
          <a:xfrm>
            <a:off x="5675995" y="2094463"/>
            <a:ext cx="2325600" cy="6774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400"/>
              <a:t>Sklone su smatrati pitanja načinom održavanja razgovora i pokazivanjem brige</a:t>
            </a:r>
            <a:endParaRPr sz="1400"/>
          </a:p>
          <a:p>
            <a:pPr marL="0" lvl="0" indent="0" algn="ctr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400"/>
          </a:p>
          <a:p>
            <a:pPr marL="0" lvl="0" indent="0" algn="ctr" rtl="0">
              <a:spcBef>
                <a:spcPts val="1200"/>
              </a:spcBef>
              <a:spcAft>
                <a:spcPts val="1200"/>
              </a:spcAft>
              <a:buNone/>
            </a:pPr>
            <a:endParaRPr sz="1400"/>
          </a:p>
        </p:txBody>
      </p:sp>
      <p:sp>
        <p:nvSpPr>
          <p:cNvPr id="616" name="Google Shape;616;p67"/>
          <p:cNvSpPr txBox="1">
            <a:spLocks noGrp="1"/>
          </p:cNvSpPr>
          <p:nvPr>
            <p:ph type="title" idx="3"/>
          </p:nvPr>
        </p:nvSpPr>
        <p:spPr>
          <a:xfrm>
            <a:off x="5675995" y="3148188"/>
            <a:ext cx="2325600" cy="2001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/>
              <a:t>Muškarci</a:t>
            </a:r>
            <a:endParaRPr sz="1400"/>
          </a:p>
        </p:txBody>
      </p:sp>
      <p:sp>
        <p:nvSpPr>
          <p:cNvPr id="617" name="Google Shape;617;p67"/>
          <p:cNvSpPr txBox="1">
            <a:spLocks noGrp="1"/>
          </p:cNvSpPr>
          <p:nvPr>
            <p:ph type="body" idx="4"/>
          </p:nvPr>
        </p:nvSpPr>
        <p:spPr>
          <a:xfrm>
            <a:off x="5675995" y="3474213"/>
            <a:ext cx="2325600" cy="6774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400"/>
              <a:t>Doživljavaju kao zahtjeve za informacijama, previše pitanja doživljavaju kao zadiranje u privatnost</a:t>
            </a:r>
            <a:endParaRPr sz="1400"/>
          </a:p>
          <a:p>
            <a:pPr marL="0" lvl="0" indent="0" algn="ctr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400"/>
          </a:p>
          <a:p>
            <a:pPr marL="0" lvl="0" indent="0" algn="ctr" rtl="0">
              <a:spcBef>
                <a:spcPts val="1200"/>
              </a:spcBef>
              <a:spcAft>
                <a:spcPts val="1200"/>
              </a:spcAft>
              <a:buNone/>
            </a:pPr>
            <a:endParaRPr sz="1400"/>
          </a:p>
        </p:txBody>
      </p:sp>
      <p:sp>
        <p:nvSpPr>
          <p:cNvPr id="618" name="Google Shape;618;p67"/>
          <p:cNvSpPr txBox="1">
            <a:spLocks noGrp="1"/>
          </p:cNvSpPr>
          <p:nvPr>
            <p:ph type="title" idx="2"/>
          </p:nvPr>
        </p:nvSpPr>
        <p:spPr>
          <a:xfrm>
            <a:off x="5809345" y="1349338"/>
            <a:ext cx="2325600" cy="2001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/>
              <a:t>Svrha pitanja</a:t>
            </a:r>
            <a:endParaRPr sz="1400"/>
          </a:p>
        </p:txBody>
      </p:sp>
      <p:sp>
        <p:nvSpPr>
          <p:cNvPr id="619" name="Google Shape;619;p67"/>
          <p:cNvSpPr txBox="1">
            <a:spLocks noGrp="1"/>
          </p:cNvSpPr>
          <p:nvPr>
            <p:ph type="title" idx="2"/>
          </p:nvPr>
        </p:nvSpPr>
        <p:spPr>
          <a:xfrm>
            <a:off x="1002395" y="1768438"/>
            <a:ext cx="2325600" cy="2001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/>
              <a:t>Žene</a:t>
            </a:r>
            <a:endParaRPr sz="1400"/>
          </a:p>
        </p:txBody>
      </p:sp>
      <p:sp>
        <p:nvSpPr>
          <p:cNvPr id="620" name="Google Shape;620;p67"/>
          <p:cNvSpPr txBox="1">
            <a:spLocks noGrp="1"/>
          </p:cNvSpPr>
          <p:nvPr>
            <p:ph type="body" idx="1"/>
          </p:nvPr>
        </p:nvSpPr>
        <p:spPr>
          <a:xfrm>
            <a:off x="1002395" y="2094463"/>
            <a:ext cx="2325600" cy="6774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1400"/>
              <a:t>Tumače agresivnost kao napad na odnos.</a:t>
            </a:r>
            <a:endParaRPr sz="1400"/>
          </a:p>
        </p:txBody>
      </p:sp>
      <p:sp>
        <p:nvSpPr>
          <p:cNvPr id="621" name="Google Shape;621;p67"/>
          <p:cNvSpPr txBox="1">
            <a:spLocks noGrp="1"/>
          </p:cNvSpPr>
          <p:nvPr>
            <p:ph type="title" idx="3"/>
          </p:nvPr>
        </p:nvSpPr>
        <p:spPr>
          <a:xfrm>
            <a:off x="1002395" y="3148188"/>
            <a:ext cx="2325600" cy="2001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/>
              <a:t>Muškarci</a:t>
            </a:r>
            <a:endParaRPr sz="1400"/>
          </a:p>
        </p:txBody>
      </p:sp>
      <p:sp>
        <p:nvSpPr>
          <p:cNvPr id="622" name="Google Shape;622;p67"/>
          <p:cNvSpPr txBox="1">
            <a:spLocks noGrp="1"/>
          </p:cNvSpPr>
          <p:nvPr>
            <p:ph type="body" idx="4"/>
          </p:nvPr>
        </p:nvSpPr>
        <p:spPr>
          <a:xfrm>
            <a:off x="1002395" y="3474213"/>
            <a:ext cx="2325600" cy="6774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1400"/>
              <a:t>Vide agresivnost (rasprava, izazivanje) kao normalan dio razgovora.</a:t>
            </a:r>
            <a:endParaRPr sz="1400"/>
          </a:p>
        </p:txBody>
      </p:sp>
      <p:sp>
        <p:nvSpPr>
          <p:cNvPr id="623" name="Google Shape;623;p67"/>
          <p:cNvSpPr txBox="1">
            <a:spLocks noGrp="1"/>
          </p:cNvSpPr>
          <p:nvPr>
            <p:ph type="title" idx="2"/>
          </p:nvPr>
        </p:nvSpPr>
        <p:spPr>
          <a:xfrm>
            <a:off x="1135745" y="1349338"/>
            <a:ext cx="2325600" cy="2001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/>
              <a:t>Agresivnost u razgovoru</a:t>
            </a:r>
            <a:endParaRPr sz="14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8" name="Google Shape;628;p68"/>
          <p:cNvSpPr txBox="1">
            <a:spLocks noGrp="1"/>
          </p:cNvSpPr>
          <p:nvPr>
            <p:ph type="sldNum" idx="12"/>
          </p:nvPr>
        </p:nvSpPr>
        <p:spPr>
          <a:xfrm>
            <a:off x="143700" y="102475"/>
            <a:ext cx="548700" cy="24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17</a:t>
            </a:fld>
            <a:endParaRPr/>
          </a:p>
        </p:txBody>
      </p:sp>
      <p:sp>
        <p:nvSpPr>
          <p:cNvPr id="629" name="Google Shape;629;p68"/>
          <p:cNvSpPr txBox="1">
            <a:spLocks noGrp="1"/>
          </p:cNvSpPr>
          <p:nvPr>
            <p:ph type="title" idx="2"/>
          </p:nvPr>
        </p:nvSpPr>
        <p:spPr>
          <a:xfrm>
            <a:off x="5830520" y="1721908"/>
            <a:ext cx="2325600" cy="2001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/>
              <a:t>Žene</a:t>
            </a:r>
            <a:endParaRPr sz="1400"/>
          </a:p>
        </p:txBody>
      </p:sp>
      <p:sp>
        <p:nvSpPr>
          <p:cNvPr id="630" name="Google Shape;630;p68"/>
          <p:cNvSpPr txBox="1">
            <a:spLocks noGrp="1"/>
          </p:cNvSpPr>
          <p:nvPr>
            <p:ph type="body" idx="1"/>
          </p:nvPr>
        </p:nvSpPr>
        <p:spPr>
          <a:xfrm>
            <a:off x="5115750" y="1951050"/>
            <a:ext cx="3626100" cy="12414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1200"/>
              <a:t>Razgovor je sam po sebi znak intimnosti i bliskosti.</a:t>
            </a:r>
            <a:br>
              <a:rPr lang="en" sz="1200"/>
            </a:br>
            <a:r>
              <a:rPr lang="en" sz="1200"/>
              <a:t>("Veza funkcionira dok god možemo pričati o njoj."). </a:t>
            </a:r>
            <a:br>
              <a:rPr lang="en" sz="1200"/>
            </a:br>
            <a:r>
              <a:rPr lang="en" sz="1200"/>
              <a:t>Imaju tendenciju povezivati "mostove" između onoga što je njihov razgovorni partner upravo rekao i onoga što one imaju za reći. </a:t>
            </a:r>
            <a:endParaRPr sz="1200"/>
          </a:p>
        </p:txBody>
      </p:sp>
      <p:sp>
        <p:nvSpPr>
          <p:cNvPr id="631" name="Google Shape;631;p68"/>
          <p:cNvSpPr txBox="1">
            <a:spLocks noGrp="1"/>
          </p:cNvSpPr>
          <p:nvPr>
            <p:ph type="title" idx="3"/>
          </p:nvPr>
        </p:nvSpPr>
        <p:spPr>
          <a:xfrm>
            <a:off x="5765995" y="3148188"/>
            <a:ext cx="2325600" cy="2001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/>
              <a:t>Muškarci</a:t>
            </a:r>
            <a:endParaRPr sz="1400"/>
          </a:p>
        </p:txBody>
      </p:sp>
      <p:sp>
        <p:nvSpPr>
          <p:cNvPr id="632" name="Google Shape;632;p68"/>
          <p:cNvSpPr txBox="1">
            <a:spLocks noGrp="1"/>
          </p:cNvSpPr>
          <p:nvPr>
            <p:ph type="body" idx="4"/>
          </p:nvPr>
        </p:nvSpPr>
        <p:spPr>
          <a:xfrm>
            <a:off x="5575801" y="3499275"/>
            <a:ext cx="2706000" cy="6774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1200"/>
              <a:t>Često vide konstantno "pričanje o vezi" kao znak da veza ne funkcionira.</a:t>
            </a:r>
            <a:endParaRPr sz="1200"/>
          </a:p>
        </p:txBody>
      </p:sp>
      <p:sp>
        <p:nvSpPr>
          <p:cNvPr id="633" name="Google Shape;633;p68"/>
          <p:cNvSpPr txBox="1">
            <a:spLocks noGrp="1"/>
          </p:cNvSpPr>
          <p:nvPr>
            <p:ph type="title" idx="2"/>
          </p:nvPr>
        </p:nvSpPr>
        <p:spPr>
          <a:xfrm>
            <a:off x="5830520" y="1349338"/>
            <a:ext cx="2325600" cy="2001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/>
              <a:t>Svrha razgovora</a:t>
            </a:r>
            <a:endParaRPr sz="1400"/>
          </a:p>
        </p:txBody>
      </p:sp>
      <p:sp>
        <p:nvSpPr>
          <p:cNvPr id="634" name="Google Shape;634;p68"/>
          <p:cNvSpPr txBox="1">
            <a:spLocks noGrp="1"/>
          </p:cNvSpPr>
          <p:nvPr>
            <p:ph type="title" idx="2"/>
          </p:nvPr>
        </p:nvSpPr>
        <p:spPr>
          <a:xfrm>
            <a:off x="1108245" y="1721900"/>
            <a:ext cx="2325600" cy="2001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/>
              <a:t>Žene</a:t>
            </a:r>
            <a:endParaRPr sz="1400"/>
          </a:p>
        </p:txBody>
      </p:sp>
      <p:sp>
        <p:nvSpPr>
          <p:cNvPr id="635" name="Google Shape;635;p68"/>
          <p:cNvSpPr txBox="1">
            <a:spLocks noGrp="1"/>
          </p:cNvSpPr>
          <p:nvPr>
            <p:ph type="body" idx="1"/>
          </p:nvPr>
        </p:nvSpPr>
        <p:spPr>
          <a:xfrm>
            <a:off x="854200" y="1968500"/>
            <a:ext cx="3072300" cy="910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1200"/>
              <a:t>Žele razgovarati o problemu da bi dobile empatiju, razumijevanje i potvrdu osjećaja. Dijele svoja iskustva i nude ohrabrenja</a:t>
            </a:r>
            <a:br>
              <a:rPr lang="en" sz="1200"/>
            </a:br>
            <a:r>
              <a:rPr lang="en" sz="1200"/>
              <a:t>Sklonije su dijeliti osjećaje i tajne</a:t>
            </a:r>
            <a:endParaRPr sz="1200"/>
          </a:p>
        </p:txBody>
      </p:sp>
      <p:sp>
        <p:nvSpPr>
          <p:cNvPr id="636" name="Google Shape;636;p68"/>
          <p:cNvSpPr txBox="1">
            <a:spLocks noGrp="1"/>
          </p:cNvSpPr>
          <p:nvPr>
            <p:ph type="title" idx="3"/>
          </p:nvPr>
        </p:nvSpPr>
        <p:spPr>
          <a:xfrm>
            <a:off x="1002395" y="3148188"/>
            <a:ext cx="2325600" cy="2001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/>
              <a:t>Muškarci</a:t>
            </a:r>
            <a:endParaRPr sz="1400"/>
          </a:p>
        </p:txBody>
      </p:sp>
      <p:sp>
        <p:nvSpPr>
          <p:cNvPr id="637" name="Google Shape;637;p68"/>
          <p:cNvSpPr txBox="1">
            <a:spLocks noGrp="1"/>
          </p:cNvSpPr>
          <p:nvPr>
            <p:ph type="body" idx="4"/>
          </p:nvPr>
        </p:nvSpPr>
        <p:spPr>
          <a:xfrm>
            <a:off x="511050" y="3402125"/>
            <a:ext cx="3877200" cy="1041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1200"/>
              <a:t>Slušaju druge koji raspravljaju probleme s njima kao da postavljaju eksplicitne zahtjeve za rješenjima - nude konkretna rješenja, a ne suosjećanje.</a:t>
            </a:r>
            <a:br>
              <a:rPr lang="en" sz="1200"/>
            </a:br>
            <a:r>
              <a:rPr lang="en" sz="1200"/>
              <a:t>Vole raspravljati o manje intimnim temama (Sport i politika).</a:t>
            </a:r>
            <a:endParaRPr sz="1200"/>
          </a:p>
        </p:txBody>
      </p:sp>
      <p:sp>
        <p:nvSpPr>
          <p:cNvPr id="638" name="Google Shape;638;p68"/>
          <p:cNvSpPr txBox="1">
            <a:spLocks noGrp="1"/>
          </p:cNvSpPr>
          <p:nvPr>
            <p:ph type="title" idx="2"/>
          </p:nvPr>
        </p:nvSpPr>
        <p:spPr>
          <a:xfrm>
            <a:off x="913502" y="1349350"/>
            <a:ext cx="3072300" cy="2001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/>
              <a:t>Razgovor o problemima i intimnosti</a:t>
            </a:r>
            <a:endParaRPr sz="140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Shape 6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3" name="Google Shape;643;p69"/>
          <p:cNvSpPr txBox="1">
            <a:spLocks noGrp="1"/>
          </p:cNvSpPr>
          <p:nvPr>
            <p:ph type="sldNum" idx="12"/>
          </p:nvPr>
        </p:nvSpPr>
        <p:spPr>
          <a:xfrm>
            <a:off x="143700" y="102475"/>
            <a:ext cx="548700" cy="24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18</a:t>
            </a:fld>
            <a:endParaRPr/>
          </a:p>
        </p:txBody>
      </p:sp>
      <p:sp>
        <p:nvSpPr>
          <p:cNvPr id="644" name="Google Shape;644;p69"/>
          <p:cNvSpPr txBox="1">
            <a:spLocks noGrp="1"/>
          </p:cNvSpPr>
          <p:nvPr>
            <p:ph type="ctrTitle"/>
          </p:nvPr>
        </p:nvSpPr>
        <p:spPr>
          <a:xfrm>
            <a:off x="1657650" y="1093500"/>
            <a:ext cx="6184500" cy="100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3400"/>
              <a:t>Kako poboljšati komunikaciju</a:t>
            </a:r>
            <a:endParaRPr sz="3400"/>
          </a:p>
        </p:txBody>
      </p:sp>
      <p:sp>
        <p:nvSpPr>
          <p:cNvPr id="645" name="Google Shape;645;p69"/>
          <p:cNvSpPr txBox="1"/>
          <p:nvPr/>
        </p:nvSpPr>
        <p:spPr>
          <a:xfrm>
            <a:off x="1142975" y="2095500"/>
            <a:ext cx="6984900" cy="252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Figtree"/>
              <a:buAutoNum type="arabicPeriod"/>
            </a:pPr>
            <a:r>
              <a:rPr lang="en" sz="1300" b="1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Prepoznajte da su stilovi naučeni - </a:t>
            </a:r>
            <a:r>
              <a:rPr lang="en" sz="13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mogu se “odnaučiti” i prilagoditi</a:t>
            </a:r>
            <a:endParaRPr sz="1300">
              <a:solidFill>
                <a:schemeClr val="dk1"/>
              </a:solidFill>
              <a:latin typeface="Figtree"/>
              <a:ea typeface="Figtree"/>
              <a:cs typeface="Figtree"/>
              <a:sym typeface="Figtree"/>
            </a:endParaRPr>
          </a:p>
          <a:p>
            <a:pPr marL="457200" lvl="0" indent="-31115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300"/>
              <a:buAutoNum type="arabicPeriod"/>
            </a:pPr>
            <a:r>
              <a:rPr lang="en" sz="1300" b="1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Osvijestite razlike bez osuđivanja - </a:t>
            </a:r>
            <a:r>
              <a:rPr lang="en" sz="13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različiti stilovi nisu nužno znak loše namjere, nedostatka ljubavi ili poštovanja. To su samo naučeni obrasci. </a:t>
            </a:r>
            <a:endParaRPr sz="1300">
              <a:solidFill>
                <a:schemeClr val="dk1"/>
              </a:solidFill>
              <a:latin typeface="Figtree"/>
              <a:ea typeface="Figtree"/>
              <a:cs typeface="Figtree"/>
              <a:sym typeface="Figtree"/>
            </a:endParaRPr>
          </a:p>
          <a:p>
            <a:pPr marL="457200" lvl="0" indent="-31115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300"/>
              <a:buAutoNum type="arabicPeriod"/>
            </a:pPr>
            <a:r>
              <a:rPr lang="en" sz="1300" b="1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Uspostavite pravila - </a:t>
            </a:r>
            <a:r>
              <a:rPr lang="en" sz="13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dogovorite se oko načina komunikacije (npr. "pokušaj me ne prekidati", "daj mi do znanja da me slušaš")</a:t>
            </a:r>
            <a:endParaRPr sz="1300">
              <a:solidFill>
                <a:schemeClr val="dk1"/>
              </a:solidFill>
              <a:latin typeface="Figtree"/>
              <a:ea typeface="Figtree"/>
              <a:cs typeface="Figtree"/>
              <a:sym typeface="Figtree"/>
            </a:endParaRPr>
          </a:p>
          <a:p>
            <a:pPr marL="457200" lvl="0" indent="-311150" algn="l" rtl="0">
              <a:spcBef>
                <a:spcPts val="1000"/>
              </a:spcBef>
              <a:spcAft>
                <a:spcPts val="1000"/>
              </a:spcAft>
              <a:buClr>
                <a:schemeClr val="dk1"/>
              </a:buClr>
              <a:buSzPts val="1300"/>
              <a:buAutoNum type="arabicPeriod"/>
            </a:pPr>
            <a:r>
              <a:rPr lang="en" sz="1300" b="1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Sinkronizirajte stilove - </a:t>
            </a:r>
            <a:r>
              <a:rPr lang="en" sz="13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partneri mogu naučiti prilagoditi svoj stil kako bi se bolje razumjeli. Muškarci mogu postati aktivniji slušači, a žene mogu biti izravnije u traženju rješenja.</a:t>
            </a:r>
            <a:endParaRPr sz="1300">
              <a:latin typeface="Figtree"/>
              <a:ea typeface="Figtree"/>
              <a:cs typeface="Figtree"/>
              <a:sym typeface="Figtree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0" name="Google Shape;650;p70"/>
          <p:cNvSpPr txBox="1">
            <a:spLocks noGrp="1"/>
          </p:cNvSpPr>
          <p:nvPr>
            <p:ph type="ctrTitle"/>
          </p:nvPr>
        </p:nvSpPr>
        <p:spPr>
          <a:xfrm>
            <a:off x="1167750" y="1730752"/>
            <a:ext cx="6808500" cy="1566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0">
                <a:solidFill>
                  <a:srgbClr val="595959"/>
                </a:solidFill>
                <a:latin typeface="Figtree ExtraBold"/>
                <a:ea typeface="Figtree ExtraBold"/>
                <a:cs typeface="Figtree ExtraBold"/>
                <a:sym typeface="Figtree ExtraBold"/>
              </a:rPr>
              <a:t>LITERATURA</a:t>
            </a:r>
            <a:endParaRPr sz="1800" b="0">
              <a:solidFill>
                <a:srgbClr val="595959"/>
              </a:solidFill>
              <a:latin typeface="Figtree ExtraBold"/>
              <a:ea typeface="Figtree ExtraBold"/>
              <a:cs typeface="Figtree ExtraBold"/>
              <a:sym typeface="Figtree ExtraBold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rgbClr val="595959"/>
                </a:solidFill>
              </a:rPr>
              <a:t>Beck, A. T. (1989). </a:t>
            </a:r>
            <a:r>
              <a:rPr lang="en" sz="1800" i="1">
                <a:solidFill>
                  <a:srgbClr val="595959"/>
                </a:solidFill>
              </a:rPr>
              <a:t>Love is never enough</a:t>
            </a:r>
            <a:r>
              <a:rPr lang="en" sz="1800">
                <a:solidFill>
                  <a:srgbClr val="595959"/>
                </a:solidFill>
              </a:rPr>
              <a:t>. New York: Harper &amp; Row, Publishers, Inc. – 5. poglavlje</a:t>
            </a:r>
            <a:endParaRPr/>
          </a:p>
        </p:txBody>
      </p:sp>
      <p:sp>
        <p:nvSpPr>
          <p:cNvPr id="651" name="Google Shape;651;p70"/>
          <p:cNvSpPr txBox="1">
            <a:spLocks noGrp="1"/>
          </p:cNvSpPr>
          <p:nvPr>
            <p:ph type="sldNum" idx="12"/>
          </p:nvPr>
        </p:nvSpPr>
        <p:spPr>
          <a:xfrm>
            <a:off x="143700" y="102475"/>
            <a:ext cx="548700" cy="24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19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4" name="Google Shape;494;p53" descr="Speech bubbles connected with common grounds paper."/>
          <p:cNvPicPr preferRelativeResize="0"/>
          <p:nvPr/>
        </p:nvPicPr>
        <p:blipFill rotWithShape="1">
          <a:blip r:embed="rId3">
            <a:alphaModFix/>
          </a:blip>
          <a:srcRect l="14275" r="14275"/>
          <a:stretch/>
        </p:blipFill>
        <p:spPr>
          <a:xfrm>
            <a:off x="4571925" y="635100"/>
            <a:ext cx="4572000" cy="4268100"/>
          </a:xfrm>
          <a:prstGeom prst="roundRect">
            <a:avLst>
              <a:gd name="adj" fmla="val 50000"/>
            </a:avLst>
          </a:prstGeom>
          <a:noFill/>
          <a:ln>
            <a:noFill/>
          </a:ln>
        </p:spPr>
      </p:pic>
      <p:sp>
        <p:nvSpPr>
          <p:cNvPr id="495" name="Google Shape;495;p53"/>
          <p:cNvSpPr txBox="1">
            <a:spLocks noGrp="1"/>
          </p:cNvSpPr>
          <p:nvPr>
            <p:ph type="body" idx="1"/>
          </p:nvPr>
        </p:nvSpPr>
        <p:spPr>
          <a:xfrm>
            <a:off x="550500" y="1830350"/>
            <a:ext cx="3577200" cy="2350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i="1">
                <a:latin typeface="Arial"/>
                <a:ea typeface="Arial"/>
                <a:cs typeface="Arial"/>
                <a:sym typeface="Arial"/>
              </a:rPr>
              <a:t>"</a:t>
            </a:r>
            <a:r>
              <a:rPr lang="en" sz="1200" i="1"/>
              <a:t>Moj muž je gluh. Nikad ne čuje što govorim."</a:t>
            </a:r>
            <a:endParaRPr sz="1200" i="1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i="1"/>
              <a:t>"Uvijek se postavi obrambeno kad ga nešto pitam."</a:t>
            </a:r>
            <a:endParaRPr sz="1200" i="1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i="1"/>
              <a:t>"To nije ono što sam mislio/mislila."</a:t>
            </a:r>
            <a:br>
              <a:rPr lang="en" sz="1200" i="1"/>
            </a:br>
            <a:r>
              <a:rPr lang="en" sz="1200" i="1"/>
              <a:t>"Ona sve pretvara u svađu."</a:t>
            </a:r>
            <a:br>
              <a:rPr lang="en" sz="1200" i="1"/>
            </a:br>
            <a:endParaRPr sz="1200" i="1"/>
          </a:p>
          <a:p>
            <a:pPr marL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1400"/>
              <a:t>Poteškoće u komunikaciji mogu dovesti do značajnih nesporazuma koji rezultiraju frustracijom i neprijateljstvom koje onda dalje narušavaju komunikaciju.</a:t>
            </a:r>
            <a:endParaRPr>
              <a:solidFill>
                <a:srgbClr val="595959"/>
              </a:solidFill>
            </a:endParaRPr>
          </a:p>
        </p:txBody>
      </p:sp>
      <p:sp>
        <p:nvSpPr>
          <p:cNvPr id="496" name="Google Shape;496;p53"/>
          <p:cNvSpPr txBox="1">
            <a:spLocks noGrp="1"/>
          </p:cNvSpPr>
          <p:nvPr>
            <p:ph type="sldNum" idx="12"/>
          </p:nvPr>
        </p:nvSpPr>
        <p:spPr>
          <a:xfrm>
            <a:off x="143700" y="102475"/>
            <a:ext cx="548700" cy="24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</a:t>
            </a:fld>
            <a:endParaRPr/>
          </a:p>
        </p:txBody>
      </p:sp>
      <p:sp>
        <p:nvSpPr>
          <p:cNvPr id="497" name="Google Shape;497;p53"/>
          <p:cNvSpPr txBox="1">
            <a:spLocks noGrp="1"/>
          </p:cNvSpPr>
          <p:nvPr>
            <p:ph type="title"/>
          </p:nvPr>
        </p:nvSpPr>
        <p:spPr>
          <a:xfrm>
            <a:off x="692400" y="1134788"/>
            <a:ext cx="3293400" cy="5232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Statika u komunikaciji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2"/>
        </a:solidFill>
        <a:effectLst/>
      </p:bgPr>
    </p:bg>
    <p:spTree>
      <p:nvGrpSpPr>
        <p:cNvPr id="1" name="Shape 6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" name="Google Shape;656;p71"/>
          <p:cNvSpPr txBox="1">
            <a:spLocks noGrp="1"/>
          </p:cNvSpPr>
          <p:nvPr>
            <p:ph type="sldNum" idx="12"/>
          </p:nvPr>
        </p:nvSpPr>
        <p:spPr>
          <a:xfrm>
            <a:off x="143700" y="102475"/>
            <a:ext cx="548700" cy="24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20</a:t>
            </a:fld>
            <a:endParaRPr/>
          </a:p>
        </p:txBody>
      </p:sp>
      <p:sp>
        <p:nvSpPr>
          <p:cNvPr id="657" name="Google Shape;657;p71"/>
          <p:cNvSpPr txBox="1">
            <a:spLocks noGrp="1"/>
          </p:cNvSpPr>
          <p:nvPr>
            <p:ph type="ctrTitle"/>
          </p:nvPr>
        </p:nvSpPr>
        <p:spPr>
          <a:xfrm>
            <a:off x="189100" y="1355350"/>
            <a:ext cx="3410100" cy="263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/>
              <a:t>Hvala na pažnji!</a:t>
            </a:r>
            <a:endParaRPr/>
          </a:p>
        </p:txBody>
      </p:sp>
      <p:pic>
        <p:nvPicPr>
          <p:cNvPr id="658" name="Google Shape;658;p7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701026" y="1218725"/>
            <a:ext cx="4300500" cy="31602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Shape 5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" name="Google Shape;502;p54"/>
          <p:cNvSpPr txBox="1">
            <a:spLocks noGrp="1"/>
          </p:cNvSpPr>
          <p:nvPr>
            <p:ph type="sldNum" idx="12"/>
          </p:nvPr>
        </p:nvSpPr>
        <p:spPr>
          <a:xfrm>
            <a:off x="143700" y="102475"/>
            <a:ext cx="548700" cy="24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</a:t>
            </a:fld>
            <a:endParaRPr/>
          </a:p>
        </p:txBody>
      </p:sp>
      <p:sp>
        <p:nvSpPr>
          <p:cNvPr id="503" name="Google Shape;503;p54"/>
          <p:cNvSpPr txBox="1">
            <a:spLocks noGrp="1"/>
          </p:cNvSpPr>
          <p:nvPr>
            <p:ph type="title"/>
          </p:nvPr>
        </p:nvSpPr>
        <p:spPr>
          <a:xfrm>
            <a:off x="434800" y="2593849"/>
            <a:ext cx="23256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Neizravnost 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 dvosmislenost</a:t>
            </a:r>
            <a:endParaRPr/>
          </a:p>
        </p:txBody>
      </p:sp>
      <p:sp>
        <p:nvSpPr>
          <p:cNvPr id="504" name="Google Shape;504;p54"/>
          <p:cNvSpPr txBox="1">
            <a:spLocks noGrp="1"/>
          </p:cNvSpPr>
          <p:nvPr>
            <p:ph type="title" idx="2"/>
          </p:nvPr>
        </p:nvSpPr>
        <p:spPr>
          <a:xfrm>
            <a:off x="3409206" y="3283264"/>
            <a:ext cx="2325600" cy="2001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/>
              <a:t>Zašto to radimo?</a:t>
            </a:r>
            <a:endParaRPr sz="1400"/>
          </a:p>
        </p:txBody>
      </p:sp>
      <p:sp>
        <p:nvSpPr>
          <p:cNvPr id="505" name="Google Shape;505;p54"/>
          <p:cNvSpPr txBox="1">
            <a:spLocks noGrp="1"/>
          </p:cNvSpPr>
          <p:nvPr>
            <p:ph type="body" idx="1"/>
          </p:nvPr>
        </p:nvSpPr>
        <p:spPr>
          <a:xfrm>
            <a:off x="2963625" y="3546875"/>
            <a:ext cx="3018900" cy="1137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457200" lvl="0" indent="-14605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sz="1400"/>
              <a:t>Strah od odbijanja ili kritike</a:t>
            </a:r>
            <a:endParaRPr sz="1400"/>
          </a:p>
          <a:p>
            <a:pPr marL="457200" lvl="0" indent="-14605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sz="1400"/>
              <a:t>Testiranje terena - da se vidimo kako će partner reagirati</a:t>
            </a:r>
            <a:endParaRPr sz="1400"/>
          </a:p>
        </p:txBody>
      </p:sp>
      <p:sp>
        <p:nvSpPr>
          <p:cNvPr id="506" name="Google Shape;506;p54"/>
          <p:cNvSpPr txBox="1">
            <a:spLocks noGrp="1"/>
          </p:cNvSpPr>
          <p:nvPr>
            <p:ph type="title" idx="3"/>
          </p:nvPr>
        </p:nvSpPr>
        <p:spPr>
          <a:xfrm>
            <a:off x="7269179" y="1861750"/>
            <a:ext cx="933000" cy="2001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/>
              <a:t>Posljedica</a:t>
            </a:r>
            <a:endParaRPr sz="1400"/>
          </a:p>
        </p:txBody>
      </p:sp>
      <p:sp>
        <p:nvSpPr>
          <p:cNvPr id="507" name="Google Shape;507;p54"/>
          <p:cNvSpPr txBox="1">
            <a:spLocks noGrp="1"/>
          </p:cNvSpPr>
          <p:nvPr>
            <p:ph type="body" idx="4"/>
          </p:nvPr>
        </p:nvSpPr>
        <p:spPr>
          <a:xfrm>
            <a:off x="6531325" y="2225775"/>
            <a:ext cx="2475000" cy="1656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1400"/>
              <a:t>Vodi do nesporazuma, frustracije i stvaranja negativnih zaključaka o partneru ("On je asocijalan", "Nikad ne mari za ono što ja želim").</a:t>
            </a:r>
            <a:endParaRPr sz="1400"/>
          </a:p>
        </p:txBody>
      </p:sp>
      <p:sp>
        <p:nvSpPr>
          <p:cNvPr id="508" name="Google Shape;508;p54"/>
          <p:cNvSpPr txBox="1"/>
          <p:nvPr/>
        </p:nvSpPr>
        <p:spPr>
          <a:xfrm>
            <a:off x="3232125" y="1469175"/>
            <a:ext cx="2750400" cy="157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Figtree"/>
                <a:ea typeface="Figtree"/>
                <a:cs typeface="Figtree"/>
                <a:sym typeface="Figtree"/>
              </a:rPr>
              <a:t>Nesposobnost artikuliranja misli, želja i osjećaja, što dovodi do maglovitih izjava i pretpostavki o partnerovim željama. </a:t>
            </a:r>
            <a:br>
              <a:rPr lang="en">
                <a:latin typeface="Figtree"/>
                <a:ea typeface="Figtree"/>
                <a:cs typeface="Figtree"/>
                <a:sym typeface="Figtree"/>
              </a:rPr>
            </a:br>
            <a:r>
              <a:rPr lang="en">
                <a:latin typeface="Figtree"/>
                <a:ea typeface="Figtree"/>
                <a:cs typeface="Figtree"/>
                <a:sym typeface="Figtree"/>
              </a:rPr>
              <a:t/>
            </a:r>
            <a:br>
              <a:rPr lang="en">
                <a:latin typeface="Figtree"/>
                <a:ea typeface="Figtree"/>
                <a:cs typeface="Figtree"/>
                <a:sym typeface="Figtree"/>
              </a:rPr>
            </a:br>
            <a:r>
              <a:rPr lang="en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Postavljanje neizravnih pitanja umjesto izravnih zahtjeva </a:t>
            </a:r>
            <a:endParaRPr>
              <a:latin typeface="Figtree"/>
              <a:ea typeface="Figtree"/>
              <a:cs typeface="Figtree"/>
              <a:sym typeface="Figtre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" name="Google Shape;513;p55"/>
          <p:cNvSpPr txBox="1">
            <a:spLocks noGrp="1"/>
          </p:cNvSpPr>
          <p:nvPr>
            <p:ph type="sldNum" idx="12"/>
          </p:nvPr>
        </p:nvSpPr>
        <p:spPr>
          <a:xfrm>
            <a:off x="143700" y="102475"/>
            <a:ext cx="548700" cy="24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4</a:t>
            </a:fld>
            <a:endParaRPr/>
          </a:p>
        </p:txBody>
      </p:sp>
      <p:sp>
        <p:nvSpPr>
          <p:cNvPr id="514" name="Google Shape;514;p55"/>
          <p:cNvSpPr txBox="1"/>
          <p:nvPr/>
        </p:nvSpPr>
        <p:spPr>
          <a:xfrm>
            <a:off x="736050" y="1537213"/>
            <a:ext cx="8330700" cy="279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b="1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SALLY:</a:t>
            </a:r>
            <a:r>
              <a:rPr lang="en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 Scottovi su nešto spomenuli o skretanju kod njih u četvrtak.</a:t>
            </a:r>
            <a:endParaRPr>
              <a:solidFill>
                <a:schemeClr val="dk1"/>
              </a:solidFill>
              <a:latin typeface="Figtree"/>
              <a:ea typeface="Figtree"/>
              <a:cs typeface="Figtree"/>
              <a:sym typeface="Figtree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b="1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TOM:</a:t>
            </a:r>
            <a:r>
              <a:rPr lang="en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 [povrijeđeno] Pozvali su </a:t>
            </a:r>
            <a:r>
              <a:rPr lang="en" i="1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tebe</a:t>
            </a:r>
            <a:r>
              <a:rPr lang="en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? [značenje: </a:t>
            </a:r>
            <a:r>
              <a:rPr lang="en" i="1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Samo tebe, a ne i mene?</a:t>
            </a:r>
            <a:r>
              <a:rPr lang="en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]</a:t>
            </a:r>
            <a:endParaRPr>
              <a:solidFill>
                <a:schemeClr val="dk1"/>
              </a:solidFill>
              <a:latin typeface="Figtree"/>
              <a:ea typeface="Figtree"/>
              <a:cs typeface="Figtree"/>
              <a:sym typeface="Figtree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b="1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SALLY:</a:t>
            </a:r>
            <a:r>
              <a:rPr lang="en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 [povrijeđeno] Upravo sam ti rekla. [</a:t>
            </a:r>
            <a:r>
              <a:rPr lang="en" i="1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On dovodi u pitanje moju iskrenost.</a:t>
            </a:r>
            <a:r>
              <a:rPr lang="en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]</a:t>
            </a:r>
            <a:endParaRPr>
              <a:solidFill>
                <a:schemeClr val="dk1"/>
              </a:solidFill>
              <a:latin typeface="Figtree"/>
              <a:ea typeface="Figtree"/>
              <a:cs typeface="Figtree"/>
              <a:sym typeface="Figtree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b="1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TOM:</a:t>
            </a:r>
            <a:r>
              <a:rPr lang="en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 [povrijeđeno] Kako to da su pozvali </a:t>
            </a:r>
            <a:r>
              <a:rPr lang="en" i="1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tebe</a:t>
            </a:r>
            <a:r>
              <a:rPr lang="en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? [značenje: </a:t>
            </a:r>
            <a:r>
              <a:rPr lang="en" i="1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Tebe, a ne i mene.</a:t>
            </a:r>
            <a:r>
              <a:rPr lang="en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]</a:t>
            </a:r>
            <a:endParaRPr>
              <a:solidFill>
                <a:schemeClr val="dk1"/>
              </a:solidFill>
              <a:latin typeface="Figtree"/>
              <a:ea typeface="Figtree"/>
              <a:cs typeface="Figtree"/>
              <a:sym typeface="Figtree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b="1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SALLY:</a:t>
            </a:r>
            <a:r>
              <a:rPr lang="en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 [povrijeđeno] Očito im se sviđam. [</a:t>
            </a:r>
            <a:r>
              <a:rPr lang="en" i="1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On ne misli da sam dovoljno dopadljiva da me pozovu samostalno.</a:t>
            </a:r>
            <a:r>
              <a:rPr lang="en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]</a:t>
            </a:r>
            <a:endParaRPr>
              <a:solidFill>
                <a:schemeClr val="dk1"/>
              </a:solidFill>
              <a:latin typeface="Figtree"/>
              <a:ea typeface="Figtree"/>
              <a:cs typeface="Figtree"/>
              <a:sym typeface="Figtree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b="1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TOM:</a:t>
            </a:r>
            <a:r>
              <a:rPr lang="en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 Pa idi, sigurno ćeš se dobro provesti. [</a:t>
            </a:r>
            <a:r>
              <a:rPr lang="en" i="1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Nadam se da ćeš se užasno provesti.</a:t>
            </a:r>
            <a:r>
              <a:rPr lang="en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]</a:t>
            </a:r>
            <a:endParaRPr>
              <a:solidFill>
                <a:schemeClr val="dk1"/>
              </a:solidFill>
              <a:latin typeface="Figtree"/>
              <a:ea typeface="Figtree"/>
              <a:cs typeface="Figtree"/>
              <a:sym typeface="Figtree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SALLY:</a:t>
            </a:r>
            <a:r>
              <a:rPr lang="en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 [ogorčeno] Sigurno hoću. [</a:t>
            </a:r>
            <a:r>
              <a:rPr lang="en" i="1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On ne želi ići jer su mu uputili poziv meni.</a:t>
            </a:r>
            <a:r>
              <a:rPr lang="en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]</a:t>
            </a:r>
            <a:endParaRPr>
              <a:solidFill>
                <a:schemeClr val="dk1"/>
              </a:solidFill>
              <a:latin typeface="Figtree"/>
              <a:ea typeface="Figtree"/>
              <a:cs typeface="Figtree"/>
              <a:sym typeface="Figtree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  <a:latin typeface="Figtree"/>
              <a:ea typeface="Figtree"/>
              <a:cs typeface="Figtree"/>
              <a:sym typeface="Figtree"/>
            </a:endParaRPr>
          </a:p>
          <a:p>
            <a:pPr marL="457200" marR="0" lvl="0" indent="-203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Scottovi su zapravo Tomovi prijatelji, ali Sally želi da je oni vole</a:t>
            </a:r>
            <a:endParaRPr>
              <a:solidFill>
                <a:schemeClr val="dk1"/>
              </a:solidFill>
              <a:latin typeface="Figtree"/>
              <a:ea typeface="Figtree"/>
              <a:cs typeface="Figtree"/>
              <a:sym typeface="Figtree"/>
            </a:endParaRPr>
          </a:p>
          <a:p>
            <a:pPr marL="457200" marR="348192" lvl="0" indent="-203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●"/>
            </a:pPr>
            <a:r>
              <a:rPr lang="en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Zna da su ih željeli pozvati oboje ("you"), namjerno je dvosmislena jer se boji da bi Tom mogao odbiti</a:t>
            </a:r>
            <a:endParaRPr>
              <a:solidFill>
                <a:schemeClr val="dk1"/>
              </a:solidFill>
              <a:latin typeface="Figtree"/>
              <a:ea typeface="Figtree"/>
              <a:cs typeface="Figtree"/>
              <a:sym typeface="Figtree"/>
            </a:endParaRPr>
          </a:p>
        </p:txBody>
      </p:sp>
      <p:sp>
        <p:nvSpPr>
          <p:cNvPr id="515" name="Google Shape;515;p55"/>
          <p:cNvSpPr txBox="1"/>
          <p:nvPr/>
        </p:nvSpPr>
        <p:spPr>
          <a:xfrm>
            <a:off x="83143" y="1146811"/>
            <a:ext cx="3224400" cy="51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/>
              <a:t>Primjer Sally i Tom</a:t>
            </a:r>
            <a:endParaRPr sz="1600" b="1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0" name="Google Shape;520;p56"/>
          <p:cNvSpPr txBox="1">
            <a:spLocks noGrp="1"/>
          </p:cNvSpPr>
          <p:nvPr>
            <p:ph type="sldNum" idx="12"/>
          </p:nvPr>
        </p:nvSpPr>
        <p:spPr>
          <a:xfrm>
            <a:off x="143700" y="102475"/>
            <a:ext cx="548700" cy="24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5</a:t>
            </a:fld>
            <a:endParaRPr/>
          </a:p>
        </p:txBody>
      </p:sp>
      <p:sp>
        <p:nvSpPr>
          <p:cNvPr id="521" name="Google Shape;521;p56"/>
          <p:cNvSpPr txBox="1"/>
          <p:nvPr/>
        </p:nvSpPr>
        <p:spPr>
          <a:xfrm>
            <a:off x="804775" y="1838525"/>
            <a:ext cx="8131800" cy="275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462492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●"/>
            </a:pPr>
            <a:r>
              <a:rPr lang="en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Sally je htjela pozvati drugi par u goste i oprezno je pitala Toma: "Pitam se što Richardsovi rade ovih dana?"</a:t>
            </a:r>
            <a:endParaRPr>
              <a:solidFill>
                <a:schemeClr val="dk1"/>
              </a:solidFill>
              <a:latin typeface="Figtree"/>
              <a:ea typeface="Figtree"/>
              <a:cs typeface="Figtree"/>
              <a:sym typeface="Figtree"/>
            </a:endParaRPr>
          </a:p>
          <a:p>
            <a:pPr marL="457200" marR="462492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●"/>
            </a:pPr>
            <a:r>
              <a:rPr lang="en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Tom, ne shvaćajući nagovještaj, odgovorio: "Nemam pojma" i promijenio temu</a:t>
            </a:r>
            <a:endParaRPr>
              <a:solidFill>
                <a:schemeClr val="dk1"/>
              </a:solidFill>
              <a:latin typeface="Figtree"/>
              <a:ea typeface="Figtree"/>
              <a:cs typeface="Figtree"/>
              <a:sym typeface="Figtree"/>
            </a:endParaRPr>
          </a:p>
          <a:p>
            <a:pPr marL="457200" marR="462492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●"/>
            </a:pPr>
            <a:r>
              <a:rPr lang="en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Sally je protumačila njegov odgovor kao signal da on ne želi vidjeti Richardsove, a kasnije se ispostavilo da bi ih on radio ugostio</a:t>
            </a:r>
            <a:endParaRPr>
              <a:solidFill>
                <a:schemeClr val="dk1"/>
              </a:solidFill>
              <a:latin typeface="Figtree"/>
              <a:ea typeface="Figtree"/>
              <a:cs typeface="Figtree"/>
              <a:sym typeface="Figtree"/>
            </a:endParaRPr>
          </a:p>
          <a:p>
            <a:pPr marL="457200" marR="462492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●"/>
            </a:pPr>
            <a:r>
              <a:rPr lang="en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Sally je odbijena i misli: “On je antisocijalan”, “On nikada ne želi raditi ono što ja želim”</a:t>
            </a:r>
            <a:endParaRPr>
              <a:solidFill>
                <a:schemeClr val="dk1"/>
              </a:solidFill>
              <a:latin typeface="Figtree"/>
              <a:ea typeface="Figtree"/>
              <a:cs typeface="Figtree"/>
              <a:sym typeface="Figtree"/>
            </a:endParaRPr>
          </a:p>
        </p:txBody>
      </p:sp>
      <p:sp>
        <p:nvSpPr>
          <p:cNvPr id="522" name="Google Shape;522;p56"/>
          <p:cNvSpPr txBox="1"/>
          <p:nvPr/>
        </p:nvSpPr>
        <p:spPr>
          <a:xfrm>
            <a:off x="306268" y="1395686"/>
            <a:ext cx="3224400" cy="51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/>
              <a:t>Primjer Sally i Tom</a:t>
            </a:r>
            <a:endParaRPr sz="1600" b="1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7" name="Google Shape;527;p57"/>
          <p:cNvSpPr txBox="1">
            <a:spLocks noGrp="1"/>
          </p:cNvSpPr>
          <p:nvPr>
            <p:ph type="sldNum" idx="12"/>
          </p:nvPr>
        </p:nvSpPr>
        <p:spPr>
          <a:xfrm>
            <a:off x="143700" y="102475"/>
            <a:ext cx="548700" cy="24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6</a:t>
            </a:fld>
            <a:endParaRPr/>
          </a:p>
        </p:txBody>
      </p:sp>
      <p:sp>
        <p:nvSpPr>
          <p:cNvPr id="528" name="Google Shape;528;p57"/>
          <p:cNvSpPr txBox="1">
            <a:spLocks noGrp="1"/>
          </p:cNvSpPr>
          <p:nvPr>
            <p:ph type="title"/>
          </p:nvPr>
        </p:nvSpPr>
        <p:spPr>
          <a:xfrm>
            <a:off x="434800" y="2593849"/>
            <a:ext cx="23256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Defenzivnost</a:t>
            </a:r>
            <a:endParaRPr/>
          </a:p>
        </p:txBody>
      </p:sp>
      <p:sp>
        <p:nvSpPr>
          <p:cNvPr id="529" name="Google Shape;529;p57"/>
          <p:cNvSpPr txBox="1">
            <a:spLocks noGrp="1"/>
          </p:cNvSpPr>
          <p:nvPr>
            <p:ph type="title" idx="2"/>
          </p:nvPr>
        </p:nvSpPr>
        <p:spPr>
          <a:xfrm>
            <a:off x="883852" y="3051325"/>
            <a:ext cx="1533300" cy="2487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Obrambeni stav</a:t>
            </a:r>
            <a:endParaRPr/>
          </a:p>
        </p:txBody>
      </p:sp>
      <p:sp>
        <p:nvSpPr>
          <p:cNvPr id="530" name="Google Shape;530;p57"/>
          <p:cNvSpPr txBox="1">
            <a:spLocks noGrp="1"/>
          </p:cNvSpPr>
          <p:nvPr>
            <p:ph type="body" idx="1"/>
          </p:nvPr>
        </p:nvSpPr>
        <p:spPr>
          <a:xfrm>
            <a:off x="3356300" y="1958150"/>
            <a:ext cx="2676300" cy="1665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/>
              <a:t>Zamućivanje prave poruke radi zaštite od kritike, odbijanja ili ponižavanja.</a:t>
            </a:r>
            <a:endParaRPr sz="140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400"/>
              <a:t/>
            </a:r>
            <a:br>
              <a:rPr lang="en" sz="1400"/>
            </a:br>
            <a:r>
              <a:rPr lang="en" sz="1400"/>
              <a:t>Želja da se nešto dokaže, "pokaže moć" ili izbjegne odbijanje.</a:t>
            </a:r>
            <a:endParaRPr sz="140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400"/>
              <a:t>Prebacivanje krivnje ili protunapad.</a:t>
            </a:r>
            <a:endParaRPr sz="140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sz="1400"/>
          </a:p>
        </p:txBody>
      </p:sp>
      <p:sp>
        <p:nvSpPr>
          <p:cNvPr id="531" name="Google Shape;531;p57"/>
          <p:cNvSpPr txBox="1">
            <a:spLocks noGrp="1"/>
          </p:cNvSpPr>
          <p:nvPr>
            <p:ph type="body" idx="1"/>
          </p:nvPr>
        </p:nvSpPr>
        <p:spPr>
          <a:xfrm>
            <a:off x="6674175" y="1958150"/>
            <a:ext cx="2093700" cy="21489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400" b="1"/>
              <a:t>TOM:</a:t>
            </a:r>
            <a:r>
              <a:rPr lang="en" sz="1400"/>
              <a:t> Hoćemo li posjetiti moju majku ovaj vikend? </a:t>
            </a:r>
            <a:endParaRPr sz="1400"/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400" b="1"/>
              <a:t>SALLY:</a:t>
            </a:r>
            <a:r>
              <a:rPr lang="en" sz="1400"/>
              <a:t> Mislim da ne, imam puno toga za napraviti.</a:t>
            </a:r>
            <a:endParaRPr sz="1400"/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400" b="1"/>
              <a:t>TOM:</a:t>
            </a:r>
            <a:r>
              <a:rPr lang="en" sz="1400"/>
              <a:t> [ljutito] Nikada ne želiš posjetiti moju majku.</a:t>
            </a:r>
            <a:endParaRPr sz="1400"/>
          </a:p>
        </p:txBody>
      </p:sp>
      <p:sp>
        <p:nvSpPr>
          <p:cNvPr id="532" name="Google Shape;532;p57"/>
          <p:cNvSpPr txBox="1">
            <a:spLocks noGrp="1"/>
          </p:cNvSpPr>
          <p:nvPr>
            <p:ph type="title" idx="2"/>
          </p:nvPr>
        </p:nvSpPr>
        <p:spPr>
          <a:xfrm>
            <a:off x="6558231" y="1560647"/>
            <a:ext cx="2325600" cy="2001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/>
              <a:t>Primjer</a:t>
            </a:r>
            <a:endParaRPr sz="14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" name="Google Shape;537;p58"/>
          <p:cNvSpPr txBox="1">
            <a:spLocks noGrp="1"/>
          </p:cNvSpPr>
          <p:nvPr>
            <p:ph type="sldNum" idx="12"/>
          </p:nvPr>
        </p:nvSpPr>
        <p:spPr>
          <a:xfrm>
            <a:off x="143700" y="102475"/>
            <a:ext cx="548700" cy="24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7</a:t>
            </a:fld>
            <a:endParaRPr/>
          </a:p>
        </p:txBody>
      </p:sp>
      <p:sp>
        <p:nvSpPr>
          <p:cNvPr id="538" name="Google Shape;538;p58"/>
          <p:cNvSpPr txBox="1">
            <a:spLocks noGrp="1"/>
          </p:cNvSpPr>
          <p:nvPr>
            <p:ph type="title"/>
          </p:nvPr>
        </p:nvSpPr>
        <p:spPr>
          <a:xfrm>
            <a:off x="932400" y="1317450"/>
            <a:ext cx="7279200" cy="5727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Propuštanje poruke</a:t>
            </a:r>
            <a:endParaRPr/>
          </a:p>
        </p:txBody>
      </p:sp>
      <p:sp>
        <p:nvSpPr>
          <p:cNvPr id="539" name="Google Shape;539;p58"/>
          <p:cNvSpPr txBox="1">
            <a:spLocks noGrp="1"/>
          </p:cNvSpPr>
          <p:nvPr>
            <p:ph type="body" idx="1"/>
          </p:nvPr>
        </p:nvSpPr>
        <p:spPr>
          <a:xfrm>
            <a:off x="692400" y="2064050"/>
            <a:ext cx="8028300" cy="215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/>
              <a:t>Dobra komunikacija nije samo prenošenje vlastite ideje, već i </a:t>
            </a:r>
            <a:r>
              <a:rPr lang="en" sz="1300" b="1"/>
              <a:t>razumijevanje</a:t>
            </a:r>
            <a:r>
              <a:rPr lang="en" sz="1300"/>
              <a:t> onoga što druga osoba govori.</a:t>
            </a:r>
            <a:endParaRPr sz="130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300" b="1"/>
              <a:t>Istraživanje Patricia Noller</a:t>
            </a:r>
            <a:endParaRPr sz="1300" b="1"/>
          </a:p>
          <a:p>
            <a:pPr marL="457200" lvl="0" indent="-31115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300"/>
              <a:buFont typeface="Arial"/>
              <a:buChar char="●"/>
            </a:pPr>
            <a:r>
              <a:rPr lang="en" sz="1300"/>
              <a:t>Parovi s nesretnim brakovima bili su </a:t>
            </a:r>
            <a:r>
              <a:rPr lang="en" sz="1300" b="1"/>
              <a:t>manje precizni</a:t>
            </a:r>
            <a:r>
              <a:rPr lang="en" sz="1300"/>
              <a:t> u dekodiranju onoga što njihovi supružnici misle od sretno vjenčanih supružnika</a:t>
            </a:r>
            <a:endParaRPr sz="1300"/>
          </a:p>
          <a:p>
            <a:pPr marL="457200" lvl="0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Font typeface="Arial"/>
              <a:buChar char="●"/>
            </a:pPr>
            <a:r>
              <a:rPr lang="en" sz="1300"/>
              <a:t>Nesretni parovi bili </a:t>
            </a:r>
            <a:r>
              <a:rPr lang="en" sz="1300" b="1"/>
              <a:t>jednako dobri </a:t>
            </a:r>
            <a:r>
              <a:rPr lang="en" sz="1300"/>
              <a:t>kao sretni u dekodiranju poruka od stranaca</a:t>
            </a:r>
            <a:endParaRPr sz="1300"/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1300"/>
              <a:t>Komunikacija može dobro funkcionirati izvan braka, ali se iskrivljuje kod nesretnih parova. Njihova nesporazumi općenito nisu ukorijenjeni u kroničnoj komunikacijskoj nesposobnosti sa svima nego su specifični za poremećaj u bračnom odnosu.</a:t>
            </a:r>
            <a:endParaRPr sz="13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4" name="Google Shape;544;p59"/>
          <p:cNvSpPr txBox="1">
            <a:spLocks noGrp="1"/>
          </p:cNvSpPr>
          <p:nvPr>
            <p:ph type="sldNum" idx="12"/>
          </p:nvPr>
        </p:nvSpPr>
        <p:spPr>
          <a:xfrm>
            <a:off x="143700" y="102475"/>
            <a:ext cx="548700" cy="24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8</a:t>
            </a:fld>
            <a:endParaRPr/>
          </a:p>
        </p:txBody>
      </p:sp>
      <p:sp>
        <p:nvSpPr>
          <p:cNvPr id="545" name="Google Shape;545;p59"/>
          <p:cNvSpPr txBox="1">
            <a:spLocks noGrp="1"/>
          </p:cNvSpPr>
          <p:nvPr>
            <p:ph type="body" idx="1"/>
          </p:nvPr>
        </p:nvSpPr>
        <p:spPr>
          <a:xfrm>
            <a:off x="715500" y="1951625"/>
            <a:ext cx="7962900" cy="241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300"/>
              <a:t>Neki problemi u komunikaciji nastaju zbog razlika u partnerskim stilovima govora, kao što su tempiranje (timing), pauziranje, tempo itd.</a:t>
            </a:r>
            <a:endParaRPr sz="1300" b="1"/>
          </a:p>
          <a:p>
            <a:pPr marL="457200" lvl="0" indent="-31115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300"/>
              <a:buFont typeface="Arial"/>
              <a:buChar char="●"/>
            </a:pPr>
            <a:r>
              <a:rPr lang="en" sz="1300" b="1"/>
              <a:t>Prekidanje:</a:t>
            </a:r>
            <a:r>
              <a:rPr lang="en" sz="1300"/>
              <a:t> Jedan partner pravi duže pauze dok govori, a drugi (koji pravi kraće) ga prekida misleći da je završio (to doživljava kao "dominaciju") </a:t>
            </a:r>
            <a:endParaRPr sz="1300"/>
          </a:p>
          <a:p>
            <a:pPr marL="457200" lvl="0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Font typeface="Arial"/>
              <a:buChar char="●"/>
            </a:pPr>
            <a:r>
              <a:rPr lang="en" sz="1300" b="1"/>
              <a:t>Dugi govornici:</a:t>
            </a:r>
            <a:r>
              <a:rPr lang="en" sz="1300"/>
              <a:t> Previše detalja, ne dolaze do poante, partner misli da je razgovor završen kada nije.</a:t>
            </a:r>
            <a:endParaRPr sz="1300"/>
          </a:p>
          <a:p>
            <a:pPr marL="457200" lvl="0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Font typeface="Arial"/>
              <a:buChar char="●"/>
            </a:pPr>
            <a:r>
              <a:rPr lang="en" sz="1300" b="1"/>
              <a:t>Pasivno slušanje:</a:t>
            </a:r>
            <a:r>
              <a:rPr lang="en" sz="1300"/>
              <a:t> Partner koji ne daje feedback (kimanje, gestikuliranje, mijenjane izraza lica) ili  verbalne signale ("aha", "mm-hmm") može biti percipiran kao nezainteresiran, iako pažljivo sluša. Međutim previše verbalnog feedbacka signalizira slušanje, ali ne i aktivno sudjelovanje. </a:t>
            </a:r>
            <a:br>
              <a:rPr lang="en" sz="1300"/>
            </a:br>
            <a:r>
              <a:rPr lang="en" sz="1300"/>
              <a:t>Odsutnost aktivnog feedbacka može značiti nepoštivanje ili nebrigu.</a:t>
            </a:r>
            <a:endParaRPr sz="1300"/>
          </a:p>
        </p:txBody>
      </p:sp>
      <p:sp>
        <p:nvSpPr>
          <p:cNvPr id="546" name="Google Shape;546;p59"/>
          <p:cNvSpPr txBox="1">
            <a:spLocks noGrp="1"/>
          </p:cNvSpPr>
          <p:nvPr>
            <p:ph type="title"/>
          </p:nvPr>
        </p:nvSpPr>
        <p:spPr>
          <a:xfrm>
            <a:off x="1313400" y="958925"/>
            <a:ext cx="7279200" cy="9927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/>
              <a:t>Monolozi, pauziranje i tiho slušanje </a:t>
            </a:r>
            <a:endParaRPr sz="32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2"/>
        </a:solidFill>
        <a:effectLst/>
      </p:bgPr>
    </p:bg>
    <p:spTree>
      <p:nvGrpSpPr>
        <p:cNvPr id="1" name="Shape 5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1" name="Google Shape;551;p60"/>
          <p:cNvSpPr txBox="1">
            <a:spLocks noGrp="1"/>
          </p:cNvSpPr>
          <p:nvPr>
            <p:ph type="sldNum" idx="12"/>
          </p:nvPr>
        </p:nvSpPr>
        <p:spPr>
          <a:xfrm>
            <a:off x="143700" y="102475"/>
            <a:ext cx="548700" cy="24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9</a:t>
            </a:fld>
            <a:endParaRPr/>
          </a:p>
        </p:txBody>
      </p:sp>
      <p:sp>
        <p:nvSpPr>
          <p:cNvPr id="552" name="Google Shape;552;p60"/>
          <p:cNvSpPr txBox="1"/>
          <p:nvPr/>
        </p:nvSpPr>
        <p:spPr>
          <a:xfrm>
            <a:off x="427175" y="1212100"/>
            <a:ext cx="8561100" cy="187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462492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●"/>
            </a:pPr>
            <a:r>
              <a:rPr lang="en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Sandy se žali daju Matt zapravo ne sluša - postavlja pitanje, ali prije nego ona odgovori on postavlja drugo pitanje ili sam odgovara</a:t>
            </a:r>
            <a:endParaRPr>
              <a:solidFill>
                <a:schemeClr val="dk1"/>
              </a:solidFill>
              <a:latin typeface="Figtree"/>
              <a:ea typeface="Figtree"/>
              <a:cs typeface="Figtree"/>
              <a:sym typeface="Figtree"/>
            </a:endParaRPr>
          </a:p>
          <a:p>
            <a:pPr marL="457200" marR="462492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●"/>
            </a:pPr>
            <a:r>
              <a:rPr lang="en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Kad su s Mattovim prijateljima Sandy ne može ubaciti ni riječ  (</a:t>
            </a:r>
            <a:r>
              <a:rPr lang="en" i="1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oni me ignoriraju/isključuju</a:t>
            </a:r>
            <a:r>
              <a:rPr lang="en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)</a:t>
            </a:r>
            <a:endParaRPr>
              <a:solidFill>
                <a:schemeClr val="dk1"/>
              </a:solidFill>
              <a:latin typeface="Figtree"/>
              <a:ea typeface="Figtree"/>
              <a:cs typeface="Figtree"/>
              <a:sym typeface="Figtree"/>
            </a:endParaRPr>
          </a:p>
          <a:p>
            <a:pPr marL="457200" marR="462492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●"/>
            </a:pPr>
            <a:r>
              <a:rPr lang="en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Matt se žali da je Sandy bila previše tiha (</a:t>
            </a:r>
            <a:r>
              <a:rPr lang="en" i="1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ona ne voli moje prijatelje</a:t>
            </a:r>
            <a:r>
              <a:rPr lang="en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)</a:t>
            </a:r>
            <a:endParaRPr>
              <a:solidFill>
                <a:schemeClr val="dk1"/>
              </a:solidFill>
              <a:latin typeface="Figtree"/>
              <a:ea typeface="Figtree"/>
              <a:cs typeface="Figtree"/>
              <a:sym typeface="Figtree"/>
            </a:endParaRPr>
          </a:p>
          <a:p>
            <a:pPr marL="0" marR="462492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  <a:latin typeface="Figtree"/>
              <a:ea typeface="Figtree"/>
              <a:cs typeface="Figtree"/>
              <a:sym typeface="Figtree"/>
            </a:endParaRPr>
          </a:p>
          <a:p>
            <a:pPr marL="0" marR="462492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Mattovi prijatelji puno govore (paralelno ili monolog), često se prekidaju i preklapaju</a:t>
            </a:r>
            <a:br>
              <a:rPr lang="en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</a:br>
            <a:r>
              <a:rPr lang="en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Sandy prijatelji smatraju to nepristojnim, bez preklapanja (jedna osoba govori, druge slušaju)</a:t>
            </a:r>
            <a:endParaRPr>
              <a:solidFill>
                <a:schemeClr val="dk1"/>
              </a:solidFill>
              <a:latin typeface="Figtree"/>
              <a:ea typeface="Figtree"/>
              <a:cs typeface="Figtree"/>
              <a:sym typeface="Figtree"/>
            </a:endParaRPr>
          </a:p>
        </p:txBody>
      </p:sp>
      <p:sp>
        <p:nvSpPr>
          <p:cNvPr id="553" name="Google Shape;553;p60"/>
          <p:cNvSpPr txBox="1"/>
          <p:nvPr/>
        </p:nvSpPr>
        <p:spPr>
          <a:xfrm>
            <a:off x="1009875" y="829350"/>
            <a:ext cx="4726200" cy="51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/>
              <a:t>Primjer Matt i Sandy</a:t>
            </a:r>
            <a:endParaRPr sz="1600" b="1"/>
          </a:p>
        </p:txBody>
      </p:sp>
      <p:sp>
        <p:nvSpPr>
          <p:cNvPr id="554" name="Google Shape;554;p60"/>
          <p:cNvSpPr txBox="1"/>
          <p:nvPr/>
        </p:nvSpPr>
        <p:spPr>
          <a:xfrm>
            <a:off x="392975" y="3387425"/>
            <a:ext cx="8629500" cy="100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462492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●"/>
            </a:pPr>
            <a:r>
              <a:rPr lang="en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Žena, prof. lingvistike, ljuta na muškog kolegu jer odgovara na sva pitanja publike na radionici koju su zajedno vodili (dominira, zauzima središte pozornosti, ne poštuje njezine stavove…)</a:t>
            </a:r>
            <a:endParaRPr>
              <a:solidFill>
                <a:schemeClr val="dk1"/>
              </a:solidFill>
              <a:latin typeface="Figtree"/>
              <a:ea typeface="Figtree"/>
              <a:cs typeface="Figtree"/>
              <a:sym typeface="Figtree"/>
            </a:endParaRPr>
          </a:p>
          <a:p>
            <a:pPr marL="457200" marR="462492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●"/>
            </a:pPr>
            <a:r>
              <a:rPr lang="en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Razlika u tempiranju odgovora - ona treba duže vremena, on postaje zabrinut i ne želi neugodnu tišinu pa preuzima inicijativu i daje odgovor</a:t>
            </a:r>
            <a:endParaRPr>
              <a:solidFill>
                <a:schemeClr val="dk1"/>
              </a:solidFill>
              <a:latin typeface="Figtree"/>
              <a:ea typeface="Figtree"/>
              <a:cs typeface="Figtree"/>
              <a:sym typeface="Figtree"/>
            </a:endParaRPr>
          </a:p>
        </p:txBody>
      </p:sp>
      <p:sp>
        <p:nvSpPr>
          <p:cNvPr id="555" name="Google Shape;555;p60"/>
          <p:cNvSpPr txBox="1"/>
          <p:nvPr/>
        </p:nvSpPr>
        <p:spPr>
          <a:xfrm>
            <a:off x="1009875" y="3024025"/>
            <a:ext cx="4726200" cy="51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/>
              <a:t>Primjer Deborah Tannen</a:t>
            </a:r>
            <a:endParaRPr sz="1600" b="1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esson 2">
  <a:themeElements>
    <a:clrScheme name="Simple Light">
      <a:dk1>
        <a:srgbClr val="000000"/>
      </a:dk1>
      <a:lt1>
        <a:srgbClr val="F4F3F0"/>
      </a:lt1>
      <a:dk2>
        <a:srgbClr val="FFC700"/>
      </a:dk2>
      <a:lt2>
        <a:srgbClr val="0EAA57"/>
      </a:lt2>
      <a:accent1>
        <a:srgbClr val="349EEA"/>
      </a:accent1>
      <a:accent2>
        <a:srgbClr val="C6B9FF"/>
      </a:accent2>
      <a:accent3>
        <a:srgbClr val="F66F6F"/>
      </a:accent3>
      <a:accent4>
        <a:srgbClr val="8E7CC3"/>
      </a:accent4>
      <a:accent5>
        <a:srgbClr val="FFE599"/>
      </a:accent5>
      <a:accent6>
        <a:srgbClr val="A4C2F4"/>
      </a:accent6>
      <a:hlink>
        <a:srgbClr val="FFC70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1655</Words>
  <Application>Microsoft Office PowerPoint</Application>
  <PresentationFormat>On-screen Show (16:9)</PresentationFormat>
  <Paragraphs>159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Figtree</vt:lpstr>
      <vt:lpstr>Arial</vt:lpstr>
      <vt:lpstr>Figtree SemiBold</vt:lpstr>
      <vt:lpstr>Figtree ExtraBold</vt:lpstr>
      <vt:lpstr>Simple Light</vt:lpstr>
      <vt:lpstr>Lesson 2</vt:lpstr>
      <vt:lpstr>Komunikacija u partnerskim odnosima </vt:lpstr>
      <vt:lpstr>Statika u komunikaciji</vt:lpstr>
      <vt:lpstr>Neizravnost  i dvosmislenost</vt:lpstr>
      <vt:lpstr>PowerPoint Presentation</vt:lpstr>
      <vt:lpstr>PowerPoint Presentation</vt:lpstr>
      <vt:lpstr>Defenzivnost</vt:lpstr>
      <vt:lpstr>Propuštanje poruke</vt:lpstr>
      <vt:lpstr>Monolozi, pauziranje i tiho slušanje </vt:lpstr>
      <vt:lpstr>PowerPoint Presentation</vt:lpstr>
      <vt:lpstr>Gluhe i slijepe točke</vt:lpstr>
      <vt:lpstr>PowerPoint Presentation</vt:lpstr>
      <vt:lpstr>Upotreba pitanja - različiti stilovi</vt:lpstr>
      <vt:lpstr>PowerPoint Presentation</vt:lpstr>
      <vt:lpstr>PowerPoint Presentation</vt:lpstr>
      <vt:lpstr>Zašto muškarci i žene komuniciraju drugačije?</vt:lpstr>
      <vt:lpstr>Žene</vt:lpstr>
      <vt:lpstr>Žene</vt:lpstr>
      <vt:lpstr>Kako poboljšati komunikaciju</vt:lpstr>
      <vt:lpstr>LITERATURA Beck, A. T. (1989). Love is never enough. New York: Harper &amp; Row, Publishers, Inc. – 5. poglavlje</vt:lpstr>
      <vt:lpstr>Hvala na pažnji!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Komunikacija u partnerskim odnosima </dc:title>
  <dc:creator>hubik</dc:creator>
  <cp:lastModifiedBy>hubikotvr@outlook.com</cp:lastModifiedBy>
  <cp:revision>1</cp:revision>
  <dcterms:modified xsi:type="dcterms:W3CDTF">2025-11-12T16:00:09Z</dcterms:modified>
</cp:coreProperties>
</file>