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s Jakovcic" userId="5a19888112812c8f" providerId="LiveId" clId="{0C936693-8CF1-4508-AD6A-89829D2B0095}"/>
    <pc:docChg chg="undo custSel modSld">
      <pc:chgData name="Ines Jakovcic" userId="5a19888112812c8f" providerId="LiveId" clId="{0C936693-8CF1-4508-AD6A-89829D2B0095}" dt="2025-11-12T12:33:17.402" v="55" actId="255"/>
      <pc:docMkLst>
        <pc:docMk/>
      </pc:docMkLst>
      <pc:sldChg chg="modSp mod setBg">
        <pc:chgData name="Ines Jakovcic" userId="5a19888112812c8f" providerId="LiveId" clId="{0C936693-8CF1-4508-AD6A-89829D2B0095}" dt="2025-11-12T12:33:17.402" v="55" actId="255"/>
        <pc:sldMkLst>
          <pc:docMk/>
          <pc:sldMk cId="4099291032" sldId="256"/>
        </pc:sldMkLst>
        <pc:spChg chg="mod">
          <ac:chgData name="Ines Jakovcic" userId="5a19888112812c8f" providerId="LiveId" clId="{0C936693-8CF1-4508-AD6A-89829D2B0095}" dt="2025-11-12T12:31:54.722" v="36" actId="14100"/>
          <ac:spMkLst>
            <pc:docMk/>
            <pc:sldMk cId="4099291032" sldId="256"/>
            <ac:spMk id="2" creationId="{9D327D65-9182-A8DB-6CD9-96D77D4B345E}"/>
          </ac:spMkLst>
        </pc:spChg>
        <pc:spChg chg="mod">
          <ac:chgData name="Ines Jakovcic" userId="5a19888112812c8f" providerId="LiveId" clId="{0C936693-8CF1-4508-AD6A-89829D2B0095}" dt="2025-11-12T12:33:17.402" v="55" actId="255"/>
          <ac:spMkLst>
            <pc:docMk/>
            <pc:sldMk cId="4099291032" sldId="256"/>
            <ac:spMk id="3" creationId="{A3D799AF-DFB0-7A61-E867-EE339B6CDFEF}"/>
          </ac:spMkLst>
        </pc:spChg>
      </pc:sldChg>
      <pc:sldChg chg="modSp mod">
        <pc:chgData name="Ines Jakovcic" userId="5a19888112812c8f" providerId="LiveId" clId="{0C936693-8CF1-4508-AD6A-89829D2B0095}" dt="2025-11-12T11:11:29.029" v="1" actId="207"/>
        <pc:sldMkLst>
          <pc:docMk/>
          <pc:sldMk cId="665300430" sldId="259"/>
        </pc:sldMkLst>
        <pc:spChg chg="mod">
          <ac:chgData name="Ines Jakovcic" userId="5a19888112812c8f" providerId="LiveId" clId="{0C936693-8CF1-4508-AD6A-89829D2B0095}" dt="2025-11-12T11:11:29.029" v="1" actId="207"/>
          <ac:spMkLst>
            <pc:docMk/>
            <pc:sldMk cId="665300430" sldId="259"/>
            <ac:spMk id="2" creationId="{FF06DBFA-D09F-2B28-0469-C72FB4A89939}"/>
          </ac:spMkLst>
        </pc:spChg>
      </pc:sldChg>
      <pc:sldChg chg="modSp mod">
        <pc:chgData name="Ines Jakovcic" userId="5a19888112812c8f" providerId="LiveId" clId="{0C936693-8CF1-4508-AD6A-89829D2B0095}" dt="2025-11-12T11:11:37.060" v="2" actId="207"/>
        <pc:sldMkLst>
          <pc:docMk/>
          <pc:sldMk cId="1016262013" sldId="260"/>
        </pc:sldMkLst>
        <pc:spChg chg="mod">
          <ac:chgData name="Ines Jakovcic" userId="5a19888112812c8f" providerId="LiveId" clId="{0C936693-8CF1-4508-AD6A-89829D2B0095}" dt="2025-11-12T11:11:37.060" v="2" actId="207"/>
          <ac:spMkLst>
            <pc:docMk/>
            <pc:sldMk cId="1016262013" sldId="260"/>
            <ac:spMk id="2" creationId="{2F4B8C30-2FAA-D90F-57E6-22BDE0D08B09}"/>
          </ac:spMkLst>
        </pc:spChg>
      </pc:sldChg>
      <pc:sldChg chg="modSp mod">
        <pc:chgData name="Ines Jakovcic" userId="5a19888112812c8f" providerId="LiveId" clId="{0C936693-8CF1-4508-AD6A-89829D2B0095}" dt="2025-11-12T11:11:53.310" v="4" actId="207"/>
        <pc:sldMkLst>
          <pc:docMk/>
          <pc:sldMk cId="298588575" sldId="261"/>
        </pc:sldMkLst>
        <pc:spChg chg="mod">
          <ac:chgData name="Ines Jakovcic" userId="5a19888112812c8f" providerId="LiveId" clId="{0C936693-8CF1-4508-AD6A-89829D2B0095}" dt="2025-11-12T11:11:50.135" v="3" actId="207"/>
          <ac:spMkLst>
            <pc:docMk/>
            <pc:sldMk cId="298588575" sldId="261"/>
            <ac:spMk id="2" creationId="{8CDD9638-1494-2B54-1FC2-96E6322E9B6C}"/>
          </ac:spMkLst>
        </pc:spChg>
        <pc:spChg chg="mod">
          <ac:chgData name="Ines Jakovcic" userId="5a19888112812c8f" providerId="LiveId" clId="{0C936693-8CF1-4508-AD6A-89829D2B0095}" dt="2025-11-12T11:11:53.310" v="4" actId="207"/>
          <ac:spMkLst>
            <pc:docMk/>
            <pc:sldMk cId="298588575" sldId="261"/>
            <ac:spMk id="3" creationId="{E6B3FE4D-4407-9DA7-586A-C31707ACEDCF}"/>
          </ac:spMkLst>
        </pc:spChg>
      </pc:sldChg>
      <pc:sldChg chg="modSp mod">
        <pc:chgData name="Ines Jakovcic" userId="5a19888112812c8f" providerId="LiveId" clId="{0C936693-8CF1-4508-AD6A-89829D2B0095}" dt="2025-11-12T11:11:57.605" v="5" actId="207"/>
        <pc:sldMkLst>
          <pc:docMk/>
          <pc:sldMk cId="229320170" sldId="262"/>
        </pc:sldMkLst>
        <pc:spChg chg="mod">
          <ac:chgData name="Ines Jakovcic" userId="5a19888112812c8f" providerId="LiveId" clId="{0C936693-8CF1-4508-AD6A-89829D2B0095}" dt="2025-11-12T11:11:57.605" v="5" actId="207"/>
          <ac:spMkLst>
            <pc:docMk/>
            <pc:sldMk cId="229320170" sldId="262"/>
            <ac:spMk id="2" creationId="{A7857501-B911-BC9A-9444-9C498D1DB613}"/>
          </ac:spMkLst>
        </pc:spChg>
      </pc:sldChg>
      <pc:sldChg chg="modSp mod">
        <pc:chgData name="Ines Jakovcic" userId="5a19888112812c8f" providerId="LiveId" clId="{0C936693-8CF1-4508-AD6A-89829D2B0095}" dt="2025-11-12T11:12:05.141" v="6" actId="207"/>
        <pc:sldMkLst>
          <pc:docMk/>
          <pc:sldMk cId="3804227599" sldId="263"/>
        </pc:sldMkLst>
        <pc:spChg chg="mod">
          <ac:chgData name="Ines Jakovcic" userId="5a19888112812c8f" providerId="LiveId" clId="{0C936693-8CF1-4508-AD6A-89829D2B0095}" dt="2025-11-12T11:12:05.141" v="6" actId="207"/>
          <ac:spMkLst>
            <pc:docMk/>
            <pc:sldMk cId="3804227599" sldId="263"/>
            <ac:spMk id="2" creationId="{7F62E8AB-DB23-6390-860F-7841393D1044}"/>
          </ac:spMkLst>
        </pc:spChg>
      </pc:sldChg>
      <pc:sldChg chg="modSp mod">
        <pc:chgData name="Ines Jakovcic" userId="5a19888112812c8f" providerId="LiveId" clId="{0C936693-8CF1-4508-AD6A-89829D2B0095}" dt="2025-11-12T11:12:11.670" v="7" actId="207"/>
        <pc:sldMkLst>
          <pc:docMk/>
          <pc:sldMk cId="3608865355" sldId="264"/>
        </pc:sldMkLst>
        <pc:spChg chg="mod">
          <ac:chgData name="Ines Jakovcic" userId="5a19888112812c8f" providerId="LiveId" clId="{0C936693-8CF1-4508-AD6A-89829D2B0095}" dt="2025-11-12T11:12:11.670" v="7" actId="207"/>
          <ac:spMkLst>
            <pc:docMk/>
            <pc:sldMk cId="3608865355" sldId="264"/>
            <ac:spMk id="2" creationId="{DDD588A0-376E-D4AF-4B41-B7CD36286172}"/>
          </ac:spMkLst>
        </pc:spChg>
      </pc:sldChg>
      <pc:sldChg chg="modSp mod">
        <pc:chgData name="Ines Jakovcic" userId="5a19888112812c8f" providerId="LiveId" clId="{0C936693-8CF1-4508-AD6A-89829D2B0095}" dt="2025-11-12T11:12:19.152" v="8" actId="207"/>
        <pc:sldMkLst>
          <pc:docMk/>
          <pc:sldMk cId="1233942687" sldId="265"/>
        </pc:sldMkLst>
        <pc:spChg chg="mod">
          <ac:chgData name="Ines Jakovcic" userId="5a19888112812c8f" providerId="LiveId" clId="{0C936693-8CF1-4508-AD6A-89829D2B0095}" dt="2025-11-12T11:12:19.152" v="8" actId="207"/>
          <ac:spMkLst>
            <pc:docMk/>
            <pc:sldMk cId="1233942687" sldId="265"/>
            <ac:spMk id="2" creationId="{D57F2F7A-1E9B-6396-BD0D-7E142F58D8D3}"/>
          </ac:spMkLst>
        </pc:spChg>
      </pc:sldChg>
      <pc:sldChg chg="addSp delSp modSp mod">
        <pc:chgData name="Ines Jakovcic" userId="5a19888112812c8f" providerId="LiveId" clId="{0C936693-8CF1-4508-AD6A-89829D2B0095}" dt="2025-11-12T12:31:23.141" v="32"/>
        <pc:sldMkLst>
          <pc:docMk/>
          <pc:sldMk cId="3937804655" sldId="269"/>
        </pc:sldMkLst>
        <pc:spChg chg="mod">
          <ac:chgData name="Ines Jakovcic" userId="5a19888112812c8f" providerId="LiveId" clId="{0C936693-8CF1-4508-AD6A-89829D2B0095}" dt="2025-11-12T11:13:05.178" v="11" actId="122"/>
          <ac:spMkLst>
            <pc:docMk/>
            <pc:sldMk cId="3937804655" sldId="269"/>
            <ac:spMk id="2" creationId="{D0CFFCD5-A64F-4D88-8849-AE16E640CCBD}"/>
          </ac:spMkLst>
        </pc:spChg>
        <pc:graphicFrameChg chg="mod">
          <ac:chgData name="Ines Jakovcic" userId="5a19888112812c8f" providerId="LiveId" clId="{0C936693-8CF1-4508-AD6A-89829D2B0095}" dt="2025-11-12T12:31:23.141" v="32"/>
          <ac:graphicFrameMkLst>
            <pc:docMk/>
            <pc:sldMk cId="3937804655" sldId="269"/>
            <ac:graphicFrameMk id="4" creationId="{FCCC8DDC-A0C8-4E1A-84B5-4F89482975CA}"/>
          </ac:graphicFrameMkLst>
        </pc:graphicFrameChg>
      </pc:sldChg>
    </pc:docChg>
  </pc:docChgLst>
  <pc:docChgLst>
    <pc:chgData name="Ines Jakovcic" userId="5a19888112812c8f" providerId="LiveId" clId="{69A1A6A3-48AF-414E-8D27-7301C65C6A73}"/>
    <pc:docChg chg="delSld modSld">
      <pc:chgData name="Ines Jakovcic" userId="5a19888112812c8f" providerId="LiveId" clId="{69A1A6A3-48AF-414E-8D27-7301C65C6A73}" dt="2025-11-14T21:34:19.374" v="6" actId="20577"/>
      <pc:docMkLst>
        <pc:docMk/>
      </pc:docMkLst>
      <pc:sldChg chg="modSp mod">
        <pc:chgData name="Ines Jakovcic" userId="5a19888112812c8f" providerId="LiveId" clId="{69A1A6A3-48AF-414E-8D27-7301C65C6A73}" dt="2025-11-14T21:33:22.911" v="2" actId="6549"/>
        <pc:sldMkLst>
          <pc:docMk/>
          <pc:sldMk cId="724546883" sldId="257"/>
        </pc:sldMkLst>
        <pc:spChg chg="mod">
          <ac:chgData name="Ines Jakovcic" userId="5a19888112812c8f" providerId="LiveId" clId="{69A1A6A3-48AF-414E-8D27-7301C65C6A73}" dt="2025-11-14T21:33:06.541" v="0" actId="20577"/>
          <ac:spMkLst>
            <pc:docMk/>
            <pc:sldMk cId="724546883" sldId="257"/>
            <ac:spMk id="4" creationId="{C909C8C4-3E8C-F6D1-018B-16892013CE7B}"/>
          </ac:spMkLst>
        </pc:spChg>
        <pc:spChg chg="mod">
          <ac:chgData name="Ines Jakovcic" userId="5a19888112812c8f" providerId="LiveId" clId="{69A1A6A3-48AF-414E-8D27-7301C65C6A73}" dt="2025-11-14T21:33:22.911" v="2" actId="6549"/>
          <ac:spMkLst>
            <pc:docMk/>
            <pc:sldMk cId="724546883" sldId="257"/>
            <ac:spMk id="5" creationId="{A1F9658C-A862-4B13-51E7-0AB4B76E1F52}"/>
          </ac:spMkLst>
        </pc:spChg>
      </pc:sldChg>
      <pc:sldChg chg="del">
        <pc:chgData name="Ines Jakovcic" userId="5a19888112812c8f" providerId="LiveId" clId="{69A1A6A3-48AF-414E-8D27-7301C65C6A73}" dt="2025-11-14T21:33:16.192" v="1" actId="47"/>
        <pc:sldMkLst>
          <pc:docMk/>
          <pc:sldMk cId="2401724816" sldId="258"/>
        </pc:sldMkLst>
      </pc:sldChg>
      <pc:sldChg chg="modSp mod">
        <pc:chgData name="Ines Jakovcic" userId="5a19888112812c8f" providerId="LiveId" clId="{69A1A6A3-48AF-414E-8D27-7301C65C6A73}" dt="2025-11-14T21:34:19.374" v="6" actId="20577"/>
        <pc:sldMkLst>
          <pc:docMk/>
          <pc:sldMk cId="1233942687" sldId="265"/>
        </pc:sldMkLst>
        <pc:spChg chg="mod">
          <ac:chgData name="Ines Jakovcic" userId="5a19888112812c8f" providerId="LiveId" clId="{69A1A6A3-48AF-414E-8D27-7301C65C6A73}" dt="2025-11-14T21:34:19.374" v="6" actId="20577"/>
          <ac:spMkLst>
            <pc:docMk/>
            <pc:sldMk cId="1233942687" sldId="265"/>
            <ac:spMk id="2" creationId="{D57F2F7A-1E9B-6396-BD0D-7E142F58D8D3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A5C75D-7D98-426C-8906-7771DC55EEA4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C7ECBB00-E6A7-43EB-9BE0-F8C3885FDA04}">
      <dgm:prSet phldrT="[Tekst]"/>
      <dgm:spPr/>
      <dgm:t>
        <a:bodyPr/>
        <a:lstStyle/>
        <a:p>
          <a:r>
            <a:rPr lang="hr-HR" dirty="0"/>
            <a:t>Početni dio seanse</a:t>
          </a:r>
        </a:p>
      </dgm:t>
    </dgm:pt>
    <dgm:pt modelId="{33D91719-E536-442C-821F-AD9394330201}" type="parTrans" cxnId="{0F4314BE-BA51-4B7B-A5FB-2FD8C07047FF}">
      <dgm:prSet/>
      <dgm:spPr/>
      <dgm:t>
        <a:bodyPr/>
        <a:lstStyle/>
        <a:p>
          <a:endParaRPr lang="hr-HR"/>
        </a:p>
      </dgm:t>
    </dgm:pt>
    <dgm:pt modelId="{E538AF54-E502-40C5-A163-690FFF2744A1}" type="sibTrans" cxnId="{0F4314BE-BA51-4B7B-A5FB-2FD8C07047FF}">
      <dgm:prSet/>
      <dgm:spPr/>
      <dgm:t>
        <a:bodyPr/>
        <a:lstStyle/>
        <a:p>
          <a:endParaRPr lang="hr-HR"/>
        </a:p>
      </dgm:t>
    </dgm:pt>
    <dgm:pt modelId="{93CBA499-E06B-46E0-8843-C00153D3994A}">
      <dgm:prSet phldrT="[Tekst]"/>
      <dgm:spPr/>
      <dgm:t>
        <a:bodyPr/>
        <a:lstStyle/>
        <a:p>
          <a:r>
            <a:rPr lang="hr-HR" dirty="0"/>
            <a:t>Srednji dio seanse</a:t>
          </a:r>
        </a:p>
      </dgm:t>
    </dgm:pt>
    <dgm:pt modelId="{D8A96FB8-3C89-4244-8371-51B762221408}" type="parTrans" cxnId="{4986521C-A51B-4ED7-97CA-4C4CCABAE48C}">
      <dgm:prSet/>
      <dgm:spPr/>
      <dgm:t>
        <a:bodyPr/>
        <a:lstStyle/>
        <a:p>
          <a:endParaRPr lang="hr-HR"/>
        </a:p>
      </dgm:t>
    </dgm:pt>
    <dgm:pt modelId="{FF278F8C-272A-441D-9368-C8270A868DB0}" type="sibTrans" cxnId="{4986521C-A51B-4ED7-97CA-4C4CCABAE48C}">
      <dgm:prSet/>
      <dgm:spPr/>
      <dgm:t>
        <a:bodyPr/>
        <a:lstStyle/>
        <a:p>
          <a:endParaRPr lang="hr-HR"/>
        </a:p>
      </dgm:t>
    </dgm:pt>
    <dgm:pt modelId="{457B16F5-866D-4F7C-B352-7E02049115B5}">
      <dgm:prSet phldrT="[Tekst]"/>
      <dgm:spPr/>
      <dgm:t>
        <a:bodyPr/>
        <a:lstStyle/>
        <a:p>
          <a:r>
            <a:rPr lang="hr-HR" dirty="0"/>
            <a:t>Kraj seanse</a:t>
          </a:r>
        </a:p>
      </dgm:t>
    </dgm:pt>
    <dgm:pt modelId="{C3870810-C3C8-4A66-A3CD-FEC9B8B5A743}" type="parTrans" cxnId="{5C7FD395-674D-4E4C-B20F-E530AA2F4726}">
      <dgm:prSet/>
      <dgm:spPr/>
      <dgm:t>
        <a:bodyPr/>
        <a:lstStyle/>
        <a:p>
          <a:endParaRPr lang="hr-HR"/>
        </a:p>
      </dgm:t>
    </dgm:pt>
    <dgm:pt modelId="{A72694CF-8FF0-47FA-BE7C-A4A875550BDB}" type="sibTrans" cxnId="{5C7FD395-674D-4E4C-B20F-E530AA2F4726}">
      <dgm:prSet/>
      <dgm:spPr/>
      <dgm:t>
        <a:bodyPr/>
        <a:lstStyle/>
        <a:p>
          <a:endParaRPr lang="hr-HR"/>
        </a:p>
      </dgm:t>
    </dgm:pt>
    <dgm:pt modelId="{F1A824A7-F843-46CF-83B0-2D9D0310AC2B}">
      <dgm:prSet phldrT="[Tekst]"/>
      <dgm:spPr/>
      <dgm:t>
        <a:bodyPr/>
        <a:lstStyle/>
        <a:p>
          <a:r>
            <a:rPr lang="hr-HR" dirty="0"/>
            <a:t>Pozdrav i provjera raspoloženja, lijekova i drugih tretmana</a:t>
          </a:r>
        </a:p>
      </dgm:t>
    </dgm:pt>
    <dgm:pt modelId="{3A199D0D-5F5B-42D4-B472-3D2F57E46F29}" type="parTrans" cxnId="{A42BC03A-9767-419E-BDAF-D7AD781FB725}">
      <dgm:prSet/>
      <dgm:spPr/>
      <dgm:t>
        <a:bodyPr/>
        <a:lstStyle/>
        <a:p>
          <a:endParaRPr lang="hr-HR"/>
        </a:p>
      </dgm:t>
    </dgm:pt>
    <dgm:pt modelId="{3B2D50FA-EAF3-4710-849F-F3CF8472A1B5}" type="sibTrans" cxnId="{A42BC03A-9767-419E-BDAF-D7AD781FB725}">
      <dgm:prSet/>
      <dgm:spPr/>
      <dgm:t>
        <a:bodyPr/>
        <a:lstStyle/>
        <a:p>
          <a:endParaRPr lang="hr-HR"/>
        </a:p>
      </dgm:t>
    </dgm:pt>
    <dgm:pt modelId="{AA3D5E2B-0FD3-4586-9D76-497B52A07BC1}">
      <dgm:prSet phldrT="[Tekst]"/>
      <dgm:spPr/>
      <dgm:t>
        <a:bodyPr/>
        <a:lstStyle/>
        <a:p>
          <a:r>
            <a:rPr lang="hr-HR" dirty="0"/>
            <a:t>Određivanje dnevnog rasporeda</a:t>
          </a:r>
        </a:p>
      </dgm:t>
    </dgm:pt>
    <dgm:pt modelId="{4AF03A5D-61CE-4183-BC03-2873BCC477B6}" type="parTrans" cxnId="{C59D6EF0-E156-4FBE-871C-FA11F21F0D49}">
      <dgm:prSet/>
      <dgm:spPr/>
      <dgm:t>
        <a:bodyPr/>
        <a:lstStyle/>
        <a:p>
          <a:endParaRPr lang="hr-HR"/>
        </a:p>
      </dgm:t>
    </dgm:pt>
    <dgm:pt modelId="{3A962CC9-E058-4499-BC32-5909F50D6087}" type="sibTrans" cxnId="{C59D6EF0-E156-4FBE-871C-FA11F21F0D49}">
      <dgm:prSet/>
      <dgm:spPr/>
      <dgm:t>
        <a:bodyPr/>
        <a:lstStyle/>
        <a:p>
          <a:endParaRPr lang="hr-HR"/>
        </a:p>
      </dgm:t>
    </dgm:pt>
    <dgm:pt modelId="{0F17AE28-3FC0-462A-B075-932629288988}">
      <dgm:prSet phldrT="[Tekst]"/>
      <dgm:spPr/>
      <dgm:t>
        <a:bodyPr/>
        <a:lstStyle/>
        <a:p>
          <a:r>
            <a:rPr lang="hr-HR" dirty="0"/>
            <a:t>Ažuriranje i pregled akcijskog plana</a:t>
          </a:r>
        </a:p>
      </dgm:t>
    </dgm:pt>
    <dgm:pt modelId="{3FC02A0A-A6A9-402C-AF00-3471F9EF3A6C}" type="parTrans" cxnId="{E7EFE4AA-82C1-42D1-8957-51B6D26B5601}">
      <dgm:prSet/>
      <dgm:spPr/>
      <dgm:t>
        <a:bodyPr/>
        <a:lstStyle/>
        <a:p>
          <a:endParaRPr lang="hr-HR"/>
        </a:p>
      </dgm:t>
    </dgm:pt>
    <dgm:pt modelId="{CA636079-FC96-4ACE-8BC9-51562A1F0621}" type="sibTrans" cxnId="{E7EFE4AA-82C1-42D1-8957-51B6D26B5601}">
      <dgm:prSet/>
      <dgm:spPr/>
      <dgm:t>
        <a:bodyPr/>
        <a:lstStyle/>
        <a:p>
          <a:endParaRPr lang="hr-HR"/>
        </a:p>
      </dgm:t>
    </dgm:pt>
    <dgm:pt modelId="{C0A4A124-643E-45E1-BE48-7796AA926CA5}">
      <dgm:prSet phldrT="[Tekst]"/>
      <dgm:spPr/>
      <dgm:t>
        <a:bodyPr/>
        <a:lstStyle/>
        <a:p>
          <a:r>
            <a:rPr lang="hr-HR" dirty="0"/>
            <a:t>Razgovor o dijagnozi i </a:t>
          </a:r>
          <a:r>
            <a:rPr lang="hr-HR" dirty="0" err="1"/>
            <a:t>psihoedukacija</a:t>
          </a:r>
          <a:endParaRPr lang="hr-HR" dirty="0"/>
        </a:p>
      </dgm:t>
    </dgm:pt>
    <dgm:pt modelId="{2237FB85-55CE-483E-9C04-1FDED46E92DC}" type="parTrans" cxnId="{1634268A-19BA-4696-8F63-6B8E4EFC7CF0}">
      <dgm:prSet/>
      <dgm:spPr/>
      <dgm:t>
        <a:bodyPr/>
        <a:lstStyle/>
        <a:p>
          <a:endParaRPr lang="hr-HR"/>
        </a:p>
      </dgm:t>
    </dgm:pt>
    <dgm:pt modelId="{50314A8F-9C59-4941-A40D-A9D97C73512B}" type="sibTrans" cxnId="{1634268A-19BA-4696-8F63-6B8E4EFC7CF0}">
      <dgm:prSet/>
      <dgm:spPr/>
      <dgm:t>
        <a:bodyPr/>
        <a:lstStyle/>
        <a:p>
          <a:endParaRPr lang="hr-HR"/>
        </a:p>
      </dgm:t>
    </dgm:pt>
    <dgm:pt modelId="{0A9782FC-C085-4E38-AB19-A746C4EC70C8}">
      <dgm:prSet phldrT="[Tekst]"/>
      <dgm:spPr/>
      <dgm:t>
        <a:bodyPr/>
        <a:lstStyle/>
        <a:p>
          <a:r>
            <a:rPr lang="hr-HR" dirty="0"/>
            <a:t>Identifikacija težnji, vrijednosti i ciljeva</a:t>
          </a:r>
        </a:p>
      </dgm:t>
    </dgm:pt>
    <dgm:pt modelId="{820E61EF-E506-492C-8302-6DBCC5813518}" type="parTrans" cxnId="{9566D4D0-A6B7-4258-BB2F-5F9DC4084E90}">
      <dgm:prSet/>
      <dgm:spPr/>
      <dgm:t>
        <a:bodyPr/>
        <a:lstStyle/>
        <a:p>
          <a:endParaRPr lang="hr-HR"/>
        </a:p>
      </dgm:t>
    </dgm:pt>
    <dgm:pt modelId="{F71DF5C1-55A8-4890-8EF2-1FB9962C8F39}" type="sibTrans" cxnId="{9566D4D0-A6B7-4258-BB2F-5F9DC4084E90}">
      <dgm:prSet/>
      <dgm:spPr/>
      <dgm:t>
        <a:bodyPr/>
        <a:lstStyle/>
        <a:p>
          <a:endParaRPr lang="hr-HR"/>
        </a:p>
      </dgm:t>
    </dgm:pt>
    <dgm:pt modelId="{0B0F1BF1-5929-4006-B029-C705F8F41CAF}">
      <dgm:prSet phldrT="[Tekst]"/>
      <dgm:spPr/>
      <dgm:t>
        <a:bodyPr/>
        <a:lstStyle/>
        <a:p>
          <a:r>
            <a:rPr lang="hr-HR" dirty="0"/>
            <a:t>Izrada rasporeda aktivnosti ili rad na specifičnom problemu</a:t>
          </a:r>
        </a:p>
      </dgm:t>
    </dgm:pt>
    <dgm:pt modelId="{AEFEEB82-03B3-4D68-8726-D404B28CEC88}" type="parTrans" cxnId="{B8EF1448-938D-4949-85D6-073BF094A331}">
      <dgm:prSet/>
      <dgm:spPr/>
      <dgm:t>
        <a:bodyPr/>
        <a:lstStyle/>
        <a:p>
          <a:endParaRPr lang="hr-HR"/>
        </a:p>
      </dgm:t>
    </dgm:pt>
    <dgm:pt modelId="{A35C8115-64EB-4545-9301-1F706BEE313D}" type="sibTrans" cxnId="{B8EF1448-938D-4949-85D6-073BF094A331}">
      <dgm:prSet/>
      <dgm:spPr/>
      <dgm:t>
        <a:bodyPr/>
        <a:lstStyle/>
        <a:p>
          <a:endParaRPr lang="hr-HR"/>
        </a:p>
      </dgm:t>
    </dgm:pt>
    <dgm:pt modelId="{4A60FD90-7CE0-4ED9-8098-59E2F855E522}">
      <dgm:prSet phldrT="[Tekst]"/>
      <dgm:spPr/>
      <dgm:t>
        <a:bodyPr/>
        <a:lstStyle/>
        <a:p>
          <a:r>
            <a:rPr lang="hr-HR" dirty="0"/>
            <a:t>Izrada novog akcijskog plana</a:t>
          </a:r>
        </a:p>
      </dgm:t>
    </dgm:pt>
    <dgm:pt modelId="{98CDBD69-0BCE-42DC-B469-7D86984C12CD}" type="parTrans" cxnId="{9AE910BF-D5BA-4B63-AD30-291FE515C4D4}">
      <dgm:prSet/>
      <dgm:spPr/>
      <dgm:t>
        <a:bodyPr/>
        <a:lstStyle/>
        <a:p>
          <a:endParaRPr lang="hr-HR"/>
        </a:p>
      </dgm:t>
    </dgm:pt>
    <dgm:pt modelId="{92A00D03-A93F-42F9-8BA9-B13AFA98D183}" type="sibTrans" cxnId="{9AE910BF-D5BA-4B63-AD30-291FE515C4D4}">
      <dgm:prSet/>
      <dgm:spPr/>
      <dgm:t>
        <a:bodyPr/>
        <a:lstStyle/>
        <a:p>
          <a:endParaRPr lang="hr-HR"/>
        </a:p>
      </dgm:t>
    </dgm:pt>
    <dgm:pt modelId="{8E4A8EF4-0D45-44BC-BA44-2DE7A1271219}">
      <dgm:prSet phldrT="[Tekst]"/>
      <dgm:spPr/>
      <dgm:t>
        <a:bodyPr/>
        <a:lstStyle/>
        <a:p>
          <a:r>
            <a:rPr lang="hr-HR" dirty="0"/>
            <a:t>Sažimanje susreta</a:t>
          </a:r>
        </a:p>
      </dgm:t>
    </dgm:pt>
    <dgm:pt modelId="{5DC3D4B5-16A9-45AF-B7A4-112F448C9DC7}" type="parTrans" cxnId="{E83B9CD2-2F39-4267-A5E7-91D27D8BC660}">
      <dgm:prSet/>
      <dgm:spPr/>
      <dgm:t>
        <a:bodyPr/>
        <a:lstStyle/>
        <a:p>
          <a:endParaRPr lang="hr-HR"/>
        </a:p>
      </dgm:t>
    </dgm:pt>
    <dgm:pt modelId="{4CBB743B-F302-464B-B67E-4DD3768D5F05}" type="sibTrans" cxnId="{E83B9CD2-2F39-4267-A5E7-91D27D8BC660}">
      <dgm:prSet/>
      <dgm:spPr/>
      <dgm:t>
        <a:bodyPr/>
        <a:lstStyle/>
        <a:p>
          <a:endParaRPr lang="hr-HR"/>
        </a:p>
      </dgm:t>
    </dgm:pt>
    <dgm:pt modelId="{70EAEC58-3A4D-4322-B820-5F4880841158}">
      <dgm:prSet phldrT="[Tekst]"/>
      <dgm:spPr/>
      <dgm:t>
        <a:bodyPr/>
        <a:lstStyle/>
        <a:p>
          <a:r>
            <a:rPr lang="hr-HR" dirty="0"/>
            <a:t>Provjera vjerojatnosti da će klijent ispuniti novi akcijski plan</a:t>
          </a:r>
        </a:p>
      </dgm:t>
    </dgm:pt>
    <dgm:pt modelId="{CF9A1555-FD34-4536-8228-420117352205}" type="parTrans" cxnId="{FDF4ED4F-10E6-42DE-9184-F845025381A3}">
      <dgm:prSet/>
      <dgm:spPr/>
      <dgm:t>
        <a:bodyPr/>
        <a:lstStyle/>
        <a:p>
          <a:endParaRPr lang="hr-HR"/>
        </a:p>
      </dgm:t>
    </dgm:pt>
    <dgm:pt modelId="{75370F43-7A4D-4454-9AEF-1D9747691272}" type="sibTrans" cxnId="{FDF4ED4F-10E6-42DE-9184-F845025381A3}">
      <dgm:prSet/>
      <dgm:spPr/>
      <dgm:t>
        <a:bodyPr/>
        <a:lstStyle/>
        <a:p>
          <a:endParaRPr lang="hr-HR"/>
        </a:p>
      </dgm:t>
    </dgm:pt>
    <dgm:pt modelId="{AE8048E0-4C87-44C7-BBF4-B46DBE6F0A53}">
      <dgm:prSet phldrT="[Tekst]"/>
      <dgm:spPr/>
      <dgm:t>
        <a:bodyPr/>
        <a:lstStyle/>
        <a:p>
          <a:r>
            <a:rPr lang="hr-HR" dirty="0"/>
            <a:t>Traženje povratne informacije</a:t>
          </a:r>
        </a:p>
      </dgm:t>
    </dgm:pt>
    <dgm:pt modelId="{BBAF9011-39D1-4D20-B232-8D1EFF73E17A}" type="parTrans" cxnId="{1D2AD9B9-D0DB-4D49-BD73-4C1B156F11C9}">
      <dgm:prSet/>
      <dgm:spPr/>
      <dgm:t>
        <a:bodyPr/>
        <a:lstStyle/>
        <a:p>
          <a:endParaRPr lang="hr-HR"/>
        </a:p>
      </dgm:t>
    </dgm:pt>
    <dgm:pt modelId="{F295ED54-1BC9-4340-A526-B9518A4C6962}" type="sibTrans" cxnId="{1D2AD9B9-D0DB-4D49-BD73-4C1B156F11C9}">
      <dgm:prSet/>
      <dgm:spPr/>
      <dgm:t>
        <a:bodyPr/>
        <a:lstStyle/>
        <a:p>
          <a:endParaRPr lang="hr-HR"/>
        </a:p>
      </dgm:t>
    </dgm:pt>
    <dgm:pt modelId="{B79FB719-090A-4630-95DF-FE3C3AAF820B}" type="pres">
      <dgm:prSet presAssocID="{D5A5C75D-7D98-426C-8906-7771DC55EEA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679428-EF57-4351-8F6C-85BC2C257B10}" type="pres">
      <dgm:prSet presAssocID="{D5A5C75D-7D98-426C-8906-7771DC55EEA4}" presName="fgShape" presStyleLbl="fgShp" presStyleIdx="0" presStyleCnt="1"/>
      <dgm:spPr/>
    </dgm:pt>
    <dgm:pt modelId="{3FBBCF07-D193-49F5-A30B-8A0015377170}" type="pres">
      <dgm:prSet presAssocID="{D5A5C75D-7D98-426C-8906-7771DC55EEA4}" presName="linComp" presStyleCnt="0"/>
      <dgm:spPr/>
    </dgm:pt>
    <dgm:pt modelId="{D190AC3B-39FE-4850-B23D-E1753F94865E}" type="pres">
      <dgm:prSet presAssocID="{C7ECBB00-E6A7-43EB-9BE0-F8C3885FDA04}" presName="compNode" presStyleCnt="0"/>
      <dgm:spPr/>
    </dgm:pt>
    <dgm:pt modelId="{8968FED8-F828-4980-8D1D-DF5E036282DE}" type="pres">
      <dgm:prSet presAssocID="{C7ECBB00-E6A7-43EB-9BE0-F8C3885FDA04}" presName="bkgdShape" presStyleLbl="node1" presStyleIdx="0" presStyleCnt="3"/>
      <dgm:spPr/>
      <dgm:t>
        <a:bodyPr/>
        <a:lstStyle/>
        <a:p>
          <a:endParaRPr lang="en-US"/>
        </a:p>
      </dgm:t>
    </dgm:pt>
    <dgm:pt modelId="{6F0680D5-C997-4635-B1D2-0916BD874963}" type="pres">
      <dgm:prSet presAssocID="{C7ECBB00-E6A7-43EB-9BE0-F8C3885FDA04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B875EB-39A4-4B37-902B-03BEF69AF6F0}" type="pres">
      <dgm:prSet presAssocID="{C7ECBB00-E6A7-43EB-9BE0-F8C3885FDA04}" presName="invisiNode" presStyleLbl="node1" presStyleIdx="0" presStyleCnt="3"/>
      <dgm:spPr/>
    </dgm:pt>
    <dgm:pt modelId="{018EA009-A21E-41C8-9F2B-169EE80546DD}" type="pres">
      <dgm:prSet presAssocID="{C7ECBB00-E6A7-43EB-9BE0-F8C3885FDA04}" presName="imagNode" presStyleLbl="fgImgPlace1" presStyleIdx="0" presStyleCnt="3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7FE76DFA-1B98-4685-BD7D-7B3F6EA51803}" type="pres">
      <dgm:prSet presAssocID="{E538AF54-E502-40C5-A163-690FFF2744A1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C07D875-2A3E-4A00-8AAA-FA1FD508F8BC}" type="pres">
      <dgm:prSet presAssocID="{93CBA499-E06B-46E0-8843-C00153D3994A}" presName="compNode" presStyleCnt="0"/>
      <dgm:spPr/>
    </dgm:pt>
    <dgm:pt modelId="{5C57F4F7-D190-4C58-A3A9-9DC7352DDA3A}" type="pres">
      <dgm:prSet presAssocID="{93CBA499-E06B-46E0-8843-C00153D3994A}" presName="bkgdShape" presStyleLbl="node1" presStyleIdx="1" presStyleCnt="3"/>
      <dgm:spPr/>
      <dgm:t>
        <a:bodyPr/>
        <a:lstStyle/>
        <a:p>
          <a:endParaRPr lang="en-US"/>
        </a:p>
      </dgm:t>
    </dgm:pt>
    <dgm:pt modelId="{132771D6-BEC0-4586-8410-B4A15B10A6B9}" type="pres">
      <dgm:prSet presAssocID="{93CBA499-E06B-46E0-8843-C00153D3994A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B57B00-A7A3-4436-903C-133A79F979A7}" type="pres">
      <dgm:prSet presAssocID="{93CBA499-E06B-46E0-8843-C00153D3994A}" presName="invisiNode" presStyleLbl="node1" presStyleIdx="1" presStyleCnt="3"/>
      <dgm:spPr/>
    </dgm:pt>
    <dgm:pt modelId="{603B47F5-8B8F-4D2F-B62E-63B8D74E2DC8}" type="pres">
      <dgm:prSet presAssocID="{93CBA499-E06B-46E0-8843-C00153D3994A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85CAC17-5C9F-4E70-9076-02D51DAAAF42}" type="pres">
      <dgm:prSet presAssocID="{FF278F8C-272A-441D-9368-C8270A868DB0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0107E7E-405F-44D1-B68E-52E78DBE2544}" type="pres">
      <dgm:prSet presAssocID="{457B16F5-866D-4F7C-B352-7E02049115B5}" presName="compNode" presStyleCnt="0"/>
      <dgm:spPr/>
    </dgm:pt>
    <dgm:pt modelId="{FFC28E5B-5002-47A3-9CDC-5871FBF1E10C}" type="pres">
      <dgm:prSet presAssocID="{457B16F5-866D-4F7C-B352-7E02049115B5}" presName="bkgdShape" presStyleLbl="node1" presStyleIdx="2" presStyleCnt="3"/>
      <dgm:spPr/>
      <dgm:t>
        <a:bodyPr/>
        <a:lstStyle/>
        <a:p>
          <a:endParaRPr lang="en-US"/>
        </a:p>
      </dgm:t>
    </dgm:pt>
    <dgm:pt modelId="{4444BF3E-B043-4631-814B-97FBAB3DF2D9}" type="pres">
      <dgm:prSet presAssocID="{457B16F5-866D-4F7C-B352-7E02049115B5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61F4E4-4AFF-4ED4-AE64-271C19E2E4E4}" type="pres">
      <dgm:prSet presAssocID="{457B16F5-866D-4F7C-B352-7E02049115B5}" presName="invisiNode" presStyleLbl="node1" presStyleIdx="2" presStyleCnt="3"/>
      <dgm:spPr/>
    </dgm:pt>
    <dgm:pt modelId="{D39A334C-CAA8-438F-9C2B-41B9E5A93744}" type="pres">
      <dgm:prSet presAssocID="{457B16F5-866D-4F7C-B352-7E02049115B5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9AE910BF-D5BA-4B63-AD30-291FE515C4D4}" srcId="{93CBA499-E06B-46E0-8843-C00153D3994A}" destId="{4A60FD90-7CE0-4ED9-8098-59E2F855E522}" srcOrd="2" destOrd="0" parTransId="{98CDBD69-0BCE-42DC-B469-7D86984C12CD}" sibTransId="{92A00D03-A93F-42F9-8BA9-B13AFA98D183}"/>
    <dgm:cxn modelId="{1634268A-19BA-4696-8F63-6B8E4EFC7CF0}" srcId="{C7ECBB00-E6A7-43EB-9BE0-F8C3885FDA04}" destId="{C0A4A124-643E-45E1-BE48-7796AA926CA5}" srcOrd="3" destOrd="0" parTransId="{2237FB85-55CE-483E-9C04-1FDED46E92DC}" sibTransId="{50314A8F-9C59-4941-A40D-A9D97C73512B}"/>
    <dgm:cxn modelId="{77539EC1-4B6A-497C-8792-D51827BF92F5}" type="presOf" srcId="{E538AF54-E502-40C5-A163-690FFF2744A1}" destId="{7FE76DFA-1B98-4685-BD7D-7B3F6EA51803}" srcOrd="0" destOrd="0" presId="urn:microsoft.com/office/officeart/2005/8/layout/hList7"/>
    <dgm:cxn modelId="{BD9BEF21-F3AE-4F9A-945D-A501D1ACC1CD}" type="presOf" srcId="{0B0F1BF1-5929-4006-B029-C705F8F41CAF}" destId="{132771D6-BEC0-4586-8410-B4A15B10A6B9}" srcOrd="1" destOrd="2" presId="urn:microsoft.com/office/officeart/2005/8/layout/hList7"/>
    <dgm:cxn modelId="{97041F3E-0C33-4693-B604-B0AE0BC18E6B}" type="presOf" srcId="{D5A5C75D-7D98-426C-8906-7771DC55EEA4}" destId="{B79FB719-090A-4630-95DF-FE3C3AAF820B}" srcOrd="0" destOrd="0" presId="urn:microsoft.com/office/officeart/2005/8/layout/hList7"/>
    <dgm:cxn modelId="{AD4F1114-CBFA-41D7-B8E3-DDC1E6DDEA79}" type="presOf" srcId="{8E4A8EF4-0D45-44BC-BA44-2DE7A1271219}" destId="{4444BF3E-B043-4631-814B-97FBAB3DF2D9}" srcOrd="1" destOrd="1" presId="urn:microsoft.com/office/officeart/2005/8/layout/hList7"/>
    <dgm:cxn modelId="{3D05F22E-D08F-418A-81B0-DCF318A42C3E}" type="presOf" srcId="{70EAEC58-3A4D-4322-B820-5F4880841158}" destId="{4444BF3E-B043-4631-814B-97FBAB3DF2D9}" srcOrd="1" destOrd="2" presId="urn:microsoft.com/office/officeart/2005/8/layout/hList7"/>
    <dgm:cxn modelId="{FE11120B-34F2-41A7-8903-19B1053DF392}" type="presOf" srcId="{F1A824A7-F843-46CF-83B0-2D9D0310AC2B}" destId="{6F0680D5-C997-4635-B1D2-0916BD874963}" srcOrd="1" destOrd="1" presId="urn:microsoft.com/office/officeart/2005/8/layout/hList7"/>
    <dgm:cxn modelId="{E7EFE4AA-82C1-42D1-8957-51B6D26B5601}" srcId="{C7ECBB00-E6A7-43EB-9BE0-F8C3885FDA04}" destId="{0F17AE28-3FC0-462A-B075-932629288988}" srcOrd="2" destOrd="0" parTransId="{3FC02A0A-A6A9-402C-AF00-3471F9EF3A6C}" sibTransId="{CA636079-FC96-4ACE-8BC9-51562A1F0621}"/>
    <dgm:cxn modelId="{3CCA8FE2-2920-4695-9BDA-893589C2EFB8}" type="presOf" srcId="{C7ECBB00-E6A7-43EB-9BE0-F8C3885FDA04}" destId="{6F0680D5-C997-4635-B1D2-0916BD874963}" srcOrd="1" destOrd="0" presId="urn:microsoft.com/office/officeart/2005/8/layout/hList7"/>
    <dgm:cxn modelId="{4986521C-A51B-4ED7-97CA-4C4CCABAE48C}" srcId="{D5A5C75D-7D98-426C-8906-7771DC55EEA4}" destId="{93CBA499-E06B-46E0-8843-C00153D3994A}" srcOrd="1" destOrd="0" parTransId="{D8A96FB8-3C89-4244-8371-51B762221408}" sibTransId="{FF278F8C-272A-441D-9368-C8270A868DB0}"/>
    <dgm:cxn modelId="{9566D4D0-A6B7-4258-BB2F-5F9DC4084E90}" srcId="{93CBA499-E06B-46E0-8843-C00153D3994A}" destId="{0A9782FC-C085-4E38-AB19-A746C4EC70C8}" srcOrd="0" destOrd="0" parTransId="{820E61EF-E506-492C-8302-6DBCC5813518}" sibTransId="{F71DF5C1-55A8-4890-8EF2-1FB9962C8F39}"/>
    <dgm:cxn modelId="{2D7E2615-31E3-4436-9C9C-AAD6647C8A1D}" type="presOf" srcId="{4A60FD90-7CE0-4ED9-8098-59E2F855E522}" destId="{132771D6-BEC0-4586-8410-B4A15B10A6B9}" srcOrd="1" destOrd="3" presId="urn:microsoft.com/office/officeart/2005/8/layout/hList7"/>
    <dgm:cxn modelId="{DE0C1F7D-95BC-4ED6-B19E-EBD46B191A66}" type="presOf" srcId="{0F17AE28-3FC0-462A-B075-932629288988}" destId="{6F0680D5-C997-4635-B1D2-0916BD874963}" srcOrd="1" destOrd="3" presId="urn:microsoft.com/office/officeart/2005/8/layout/hList7"/>
    <dgm:cxn modelId="{5C7FD395-674D-4E4C-B20F-E530AA2F4726}" srcId="{D5A5C75D-7D98-426C-8906-7771DC55EEA4}" destId="{457B16F5-866D-4F7C-B352-7E02049115B5}" srcOrd="2" destOrd="0" parTransId="{C3870810-C3C8-4A66-A3CD-FEC9B8B5A743}" sibTransId="{A72694CF-8FF0-47FA-BE7C-A4A875550BDB}"/>
    <dgm:cxn modelId="{E83B9CD2-2F39-4267-A5E7-91D27D8BC660}" srcId="{457B16F5-866D-4F7C-B352-7E02049115B5}" destId="{8E4A8EF4-0D45-44BC-BA44-2DE7A1271219}" srcOrd="0" destOrd="0" parTransId="{5DC3D4B5-16A9-45AF-B7A4-112F448C9DC7}" sibTransId="{4CBB743B-F302-464B-B67E-4DD3768D5F05}"/>
    <dgm:cxn modelId="{D2D7949D-24E8-4932-9361-A087DB96EEA6}" type="presOf" srcId="{C7ECBB00-E6A7-43EB-9BE0-F8C3885FDA04}" destId="{8968FED8-F828-4980-8D1D-DF5E036282DE}" srcOrd="0" destOrd="0" presId="urn:microsoft.com/office/officeart/2005/8/layout/hList7"/>
    <dgm:cxn modelId="{1D2AD9B9-D0DB-4D49-BD73-4C1B156F11C9}" srcId="{457B16F5-866D-4F7C-B352-7E02049115B5}" destId="{AE8048E0-4C87-44C7-BBF4-B46DBE6F0A53}" srcOrd="2" destOrd="0" parTransId="{BBAF9011-39D1-4D20-B232-8D1EFF73E17A}" sibTransId="{F295ED54-1BC9-4340-A526-B9518A4C6962}"/>
    <dgm:cxn modelId="{C325FDAD-082C-42A4-BB1E-63190FB6CDF5}" type="presOf" srcId="{93CBA499-E06B-46E0-8843-C00153D3994A}" destId="{132771D6-BEC0-4586-8410-B4A15B10A6B9}" srcOrd="1" destOrd="0" presId="urn:microsoft.com/office/officeart/2005/8/layout/hList7"/>
    <dgm:cxn modelId="{6C17DFE8-C3D2-4494-A69A-2EB7D8DEDB40}" type="presOf" srcId="{70EAEC58-3A4D-4322-B820-5F4880841158}" destId="{FFC28E5B-5002-47A3-9CDC-5871FBF1E10C}" srcOrd="0" destOrd="2" presId="urn:microsoft.com/office/officeart/2005/8/layout/hList7"/>
    <dgm:cxn modelId="{B8EF1448-938D-4949-85D6-073BF094A331}" srcId="{93CBA499-E06B-46E0-8843-C00153D3994A}" destId="{0B0F1BF1-5929-4006-B029-C705F8F41CAF}" srcOrd="1" destOrd="0" parTransId="{AEFEEB82-03B3-4D68-8726-D404B28CEC88}" sibTransId="{A35C8115-64EB-4545-9301-1F706BEE313D}"/>
    <dgm:cxn modelId="{3EED96D8-86DA-45FC-A4BB-CBFF7E00C363}" type="presOf" srcId="{0F17AE28-3FC0-462A-B075-932629288988}" destId="{8968FED8-F828-4980-8D1D-DF5E036282DE}" srcOrd="0" destOrd="3" presId="urn:microsoft.com/office/officeart/2005/8/layout/hList7"/>
    <dgm:cxn modelId="{C59D6EF0-E156-4FBE-871C-FA11F21F0D49}" srcId="{C7ECBB00-E6A7-43EB-9BE0-F8C3885FDA04}" destId="{AA3D5E2B-0FD3-4586-9D76-497B52A07BC1}" srcOrd="1" destOrd="0" parTransId="{4AF03A5D-61CE-4183-BC03-2873BCC477B6}" sibTransId="{3A962CC9-E058-4499-BC32-5909F50D6087}"/>
    <dgm:cxn modelId="{9528514F-8F0D-4012-9F8A-8E90F7D66B4A}" type="presOf" srcId="{4A60FD90-7CE0-4ED9-8098-59E2F855E522}" destId="{5C57F4F7-D190-4C58-A3A9-9DC7352DDA3A}" srcOrd="0" destOrd="3" presId="urn:microsoft.com/office/officeart/2005/8/layout/hList7"/>
    <dgm:cxn modelId="{EAF31D73-4BCD-480B-A763-5638D6B5B82B}" type="presOf" srcId="{93CBA499-E06B-46E0-8843-C00153D3994A}" destId="{5C57F4F7-D190-4C58-A3A9-9DC7352DDA3A}" srcOrd="0" destOrd="0" presId="urn:microsoft.com/office/officeart/2005/8/layout/hList7"/>
    <dgm:cxn modelId="{F5F62DC8-463D-4E2B-8FC2-065E382FB88E}" type="presOf" srcId="{AA3D5E2B-0FD3-4586-9D76-497B52A07BC1}" destId="{6F0680D5-C997-4635-B1D2-0916BD874963}" srcOrd="1" destOrd="2" presId="urn:microsoft.com/office/officeart/2005/8/layout/hList7"/>
    <dgm:cxn modelId="{F0D974DF-6EBB-4913-A810-451025FAF24F}" type="presOf" srcId="{F1A824A7-F843-46CF-83B0-2D9D0310AC2B}" destId="{8968FED8-F828-4980-8D1D-DF5E036282DE}" srcOrd="0" destOrd="1" presId="urn:microsoft.com/office/officeart/2005/8/layout/hList7"/>
    <dgm:cxn modelId="{8F2848B2-55A5-4323-9742-39E4593534F5}" type="presOf" srcId="{8E4A8EF4-0D45-44BC-BA44-2DE7A1271219}" destId="{FFC28E5B-5002-47A3-9CDC-5871FBF1E10C}" srcOrd="0" destOrd="1" presId="urn:microsoft.com/office/officeart/2005/8/layout/hList7"/>
    <dgm:cxn modelId="{FDF4ED4F-10E6-42DE-9184-F845025381A3}" srcId="{457B16F5-866D-4F7C-B352-7E02049115B5}" destId="{70EAEC58-3A4D-4322-B820-5F4880841158}" srcOrd="1" destOrd="0" parTransId="{CF9A1555-FD34-4536-8228-420117352205}" sibTransId="{75370F43-7A4D-4454-9AEF-1D9747691272}"/>
    <dgm:cxn modelId="{45E86440-FC97-4FFD-A8FA-CCDAA3E81FB3}" type="presOf" srcId="{0B0F1BF1-5929-4006-B029-C705F8F41CAF}" destId="{5C57F4F7-D190-4C58-A3A9-9DC7352DDA3A}" srcOrd="0" destOrd="2" presId="urn:microsoft.com/office/officeart/2005/8/layout/hList7"/>
    <dgm:cxn modelId="{1013AC73-E4F9-48C0-9FCB-3FC26999382A}" type="presOf" srcId="{C0A4A124-643E-45E1-BE48-7796AA926CA5}" destId="{6F0680D5-C997-4635-B1D2-0916BD874963}" srcOrd="1" destOrd="4" presId="urn:microsoft.com/office/officeart/2005/8/layout/hList7"/>
    <dgm:cxn modelId="{40269BD0-4737-4A6F-88DA-729307A7497B}" type="presOf" srcId="{AE8048E0-4C87-44C7-BBF4-B46DBE6F0A53}" destId="{4444BF3E-B043-4631-814B-97FBAB3DF2D9}" srcOrd="1" destOrd="3" presId="urn:microsoft.com/office/officeart/2005/8/layout/hList7"/>
    <dgm:cxn modelId="{C5C13525-7508-445B-B323-28DA48875ECD}" type="presOf" srcId="{AE8048E0-4C87-44C7-BBF4-B46DBE6F0A53}" destId="{FFC28E5B-5002-47A3-9CDC-5871FBF1E10C}" srcOrd="0" destOrd="3" presId="urn:microsoft.com/office/officeart/2005/8/layout/hList7"/>
    <dgm:cxn modelId="{C41578DC-4077-4880-A108-B5A01993505B}" type="presOf" srcId="{0A9782FC-C085-4E38-AB19-A746C4EC70C8}" destId="{132771D6-BEC0-4586-8410-B4A15B10A6B9}" srcOrd="1" destOrd="1" presId="urn:microsoft.com/office/officeart/2005/8/layout/hList7"/>
    <dgm:cxn modelId="{ADA05DEF-50B4-4F7F-8BB5-2276CB7E8098}" type="presOf" srcId="{457B16F5-866D-4F7C-B352-7E02049115B5}" destId="{4444BF3E-B043-4631-814B-97FBAB3DF2D9}" srcOrd="1" destOrd="0" presId="urn:microsoft.com/office/officeart/2005/8/layout/hList7"/>
    <dgm:cxn modelId="{0D93DE6C-3487-4024-8A73-C622439F2D99}" type="presOf" srcId="{AA3D5E2B-0FD3-4586-9D76-497B52A07BC1}" destId="{8968FED8-F828-4980-8D1D-DF5E036282DE}" srcOrd="0" destOrd="2" presId="urn:microsoft.com/office/officeart/2005/8/layout/hList7"/>
    <dgm:cxn modelId="{83E7DA4B-1742-4D81-A95F-DAA65957616E}" type="presOf" srcId="{457B16F5-866D-4F7C-B352-7E02049115B5}" destId="{FFC28E5B-5002-47A3-9CDC-5871FBF1E10C}" srcOrd="0" destOrd="0" presId="urn:microsoft.com/office/officeart/2005/8/layout/hList7"/>
    <dgm:cxn modelId="{0F4314BE-BA51-4B7B-A5FB-2FD8C07047FF}" srcId="{D5A5C75D-7D98-426C-8906-7771DC55EEA4}" destId="{C7ECBB00-E6A7-43EB-9BE0-F8C3885FDA04}" srcOrd="0" destOrd="0" parTransId="{33D91719-E536-442C-821F-AD9394330201}" sibTransId="{E538AF54-E502-40C5-A163-690FFF2744A1}"/>
    <dgm:cxn modelId="{A42BC03A-9767-419E-BDAF-D7AD781FB725}" srcId="{C7ECBB00-E6A7-43EB-9BE0-F8C3885FDA04}" destId="{F1A824A7-F843-46CF-83B0-2D9D0310AC2B}" srcOrd="0" destOrd="0" parTransId="{3A199D0D-5F5B-42D4-B472-3D2F57E46F29}" sibTransId="{3B2D50FA-EAF3-4710-849F-F3CF8472A1B5}"/>
    <dgm:cxn modelId="{5168A6C8-9D2E-4768-9E3E-488DC7ADBB5C}" type="presOf" srcId="{FF278F8C-272A-441D-9368-C8270A868DB0}" destId="{785CAC17-5C9F-4E70-9076-02D51DAAAF42}" srcOrd="0" destOrd="0" presId="urn:microsoft.com/office/officeart/2005/8/layout/hList7"/>
    <dgm:cxn modelId="{7ADB1CDB-BC89-48A2-B6E1-35E7D1790539}" type="presOf" srcId="{0A9782FC-C085-4E38-AB19-A746C4EC70C8}" destId="{5C57F4F7-D190-4C58-A3A9-9DC7352DDA3A}" srcOrd="0" destOrd="1" presId="urn:microsoft.com/office/officeart/2005/8/layout/hList7"/>
    <dgm:cxn modelId="{85BB740D-E603-41C3-8198-0A16D662CBAD}" type="presOf" srcId="{C0A4A124-643E-45E1-BE48-7796AA926CA5}" destId="{8968FED8-F828-4980-8D1D-DF5E036282DE}" srcOrd="0" destOrd="4" presId="urn:microsoft.com/office/officeart/2005/8/layout/hList7"/>
    <dgm:cxn modelId="{34DF72DF-72AD-4D9E-9F2E-D5B3702FD88C}" type="presParOf" srcId="{B79FB719-090A-4630-95DF-FE3C3AAF820B}" destId="{75679428-EF57-4351-8F6C-85BC2C257B10}" srcOrd="0" destOrd="0" presId="urn:microsoft.com/office/officeart/2005/8/layout/hList7"/>
    <dgm:cxn modelId="{8C02813B-B6D3-497E-BCCA-01D1839CAA1B}" type="presParOf" srcId="{B79FB719-090A-4630-95DF-FE3C3AAF820B}" destId="{3FBBCF07-D193-49F5-A30B-8A0015377170}" srcOrd="1" destOrd="0" presId="urn:microsoft.com/office/officeart/2005/8/layout/hList7"/>
    <dgm:cxn modelId="{AB944169-929A-4D45-9951-19344095DDEE}" type="presParOf" srcId="{3FBBCF07-D193-49F5-A30B-8A0015377170}" destId="{D190AC3B-39FE-4850-B23D-E1753F94865E}" srcOrd="0" destOrd="0" presId="urn:microsoft.com/office/officeart/2005/8/layout/hList7"/>
    <dgm:cxn modelId="{44B0D89C-36D2-4DD6-8362-D27BFA5DFDD8}" type="presParOf" srcId="{D190AC3B-39FE-4850-B23D-E1753F94865E}" destId="{8968FED8-F828-4980-8D1D-DF5E036282DE}" srcOrd="0" destOrd="0" presId="urn:microsoft.com/office/officeart/2005/8/layout/hList7"/>
    <dgm:cxn modelId="{21BEF8DC-B1F1-474A-B039-B1FA4C20CDF9}" type="presParOf" srcId="{D190AC3B-39FE-4850-B23D-E1753F94865E}" destId="{6F0680D5-C997-4635-B1D2-0916BD874963}" srcOrd="1" destOrd="0" presId="urn:microsoft.com/office/officeart/2005/8/layout/hList7"/>
    <dgm:cxn modelId="{C9E784D8-BE78-4FE4-94EF-3435D3A13C73}" type="presParOf" srcId="{D190AC3B-39FE-4850-B23D-E1753F94865E}" destId="{B0B875EB-39A4-4B37-902B-03BEF69AF6F0}" srcOrd="2" destOrd="0" presId="urn:microsoft.com/office/officeart/2005/8/layout/hList7"/>
    <dgm:cxn modelId="{022A4E1F-31C2-4BAF-BFE4-900D6C0B5801}" type="presParOf" srcId="{D190AC3B-39FE-4850-B23D-E1753F94865E}" destId="{018EA009-A21E-41C8-9F2B-169EE80546DD}" srcOrd="3" destOrd="0" presId="urn:microsoft.com/office/officeart/2005/8/layout/hList7"/>
    <dgm:cxn modelId="{DCC579D8-9BFE-4D26-B636-7DB64CF5473D}" type="presParOf" srcId="{3FBBCF07-D193-49F5-A30B-8A0015377170}" destId="{7FE76DFA-1B98-4685-BD7D-7B3F6EA51803}" srcOrd="1" destOrd="0" presId="urn:microsoft.com/office/officeart/2005/8/layout/hList7"/>
    <dgm:cxn modelId="{7B542781-D453-44B2-8BA2-6264068F3F87}" type="presParOf" srcId="{3FBBCF07-D193-49F5-A30B-8A0015377170}" destId="{0C07D875-2A3E-4A00-8AAA-FA1FD508F8BC}" srcOrd="2" destOrd="0" presId="urn:microsoft.com/office/officeart/2005/8/layout/hList7"/>
    <dgm:cxn modelId="{D4D610D4-6467-459E-ABE0-F02691AE08E0}" type="presParOf" srcId="{0C07D875-2A3E-4A00-8AAA-FA1FD508F8BC}" destId="{5C57F4F7-D190-4C58-A3A9-9DC7352DDA3A}" srcOrd="0" destOrd="0" presId="urn:microsoft.com/office/officeart/2005/8/layout/hList7"/>
    <dgm:cxn modelId="{37A53201-3D36-41E9-9CEB-9BB03E233FF0}" type="presParOf" srcId="{0C07D875-2A3E-4A00-8AAA-FA1FD508F8BC}" destId="{132771D6-BEC0-4586-8410-B4A15B10A6B9}" srcOrd="1" destOrd="0" presId="urn:microsoft.com/office/officeart/2005/8/layout/hList7"/>
    <dgm:cxn modelId="{CE7F3B4F-3787-48B0-B73D-D3A3800A24C0}" type="presParOf" srcId="{0C07D875-2A3E-4A00-8AAA-FA1FD508F8BC}" destId="{0DB57B00-A7A3-4436-903C-133A79F979A7}" srcOrd="2" destOrd="0" presId="urn:microsoft.com/office/officeart/2005/8/layout/hList7"/>
    <dgm:cxn modelId="{51A0DB83-A99D-4124-9A4B-98DCD6E27D31}" type="presParOf" srcId="{0C07D875-2A3E-4A00-8AAA-FA1FD508F8BC}" destId="{603B47F5-8B8F-4D2F-B62E-63B8D74E2DC8}" srcOrd="3" destOrd="0" presId="urn:microsoft.com/office/officeart/2005/8/layout/hList7"/>
    <dgm:cxn modelId="{CB587C34-0DA2-44D9-A49E-85E9F08C632F}" type="presParOf" srcId="{3FBBCF07-D193-49F5-A30B-8A0015377170}" destId="{785CAC17-5C9F-4E70-9076-02D51DAAAF42}" srcOrd="3" destOrd="0" presId="urn:microsoft.com/office/officeart/2005/8/layout/hList7"/>
    <dgm:cxn modelId="{3E008126-C229-4F5C-AD3F-473CF33B75CD}" type="presParOf" srcId="{3FBBCF07-D193-49F5-A30B-8A0015377170}" destId="{B0107E7E-405F-44D1-B68E-52E78DBE2544}" srcOrd="4" destOrd="0" presId="urn:microsoft.com/office/officeart/2005/8/layout/hList7"/>
    <dgm:cxn modelId="{454D7EAA-C1AD-4941-8BFA-21BB6D11BF34}" type="presParOf" srcId="{B0107E7E-405F-44D1-B68E-52E78DBE2544}" destId="{FFC28E5B-5002-47A3-9CDC-5871FBF1E10C}" srcOrd="0" destOrd="0" presId="urn:microsoft.com/office/officeart/2005/8/layout/hList7"/>
    <dgm:cxn modelId="{BE1833D5-D7D0-402B-9DD5-544E5345988B}" type="presParOf" srcId="{B0107E7E-405F-44D1-B68E-52E78DBE2544}" destId="{4444BF3E-B043-4631-814B-97FBAB3DF2D9}" srcOrd="1" destOrd="0" presId="urn:microsoft.com/office/officeart/2005/8/layout/hList7"/>
    <dgm:cxn modelId="{DAF38A47-3EC3-40CF-9939-EFD6844C8CCB}" type="presParOf" srcId="{B0107E7E-405F-44D1-B68E-52E78DBE2544}" destId="{2C61F4E4-4AFF-4ED4-AE64-271C19E2E4E4}" srcOrd="2" destOrd="0" presId="urn:microsoft.com/office/officeart/2005/8/layout/hList7"/>
    <dgm:cxn modelId="{BC6FC8BA-107F-42C3-9BAE-6786186FD5F7}" type="presParOf" srcId="{B0107E7E-405F-44D1-B68E-52E78DBE2544}" destId="{D39A334C-CAA8-438F-9C2B-41B9E5A9374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8FED8-F828-4980-8D1D-DF5E036282DE}">
      <dsp:nvSpPr>
        <dsp:cNvPr id="0" name=""/>
        <dsp:cNvSpPr/>
      </dsp:nvSpPr>
      <dsp:spPr>
        <a:xfrm>
          <a:off x="2207" y="0"/>
          <a:ext cx="3435027" cy="43513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Početni dio seanse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Pozdrav i provjera raspoloženja, lijekova i drugih tretmana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Određivanje dnevnog rasporeda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Ažuriranje i pregled akcijskog plana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Razgovor o dijagnozi i </a:t>
          </a:r>
          <a:r>
            <a:rPr lang="hr-HR" sz="1400" kern="1200" dirty="0" err="1"/>
            <a:t>psihoedukacija</a:t>
          </a:r>
          <a:endParaRPr lang="hr-HR" sz="1400" kern="1200" dirty="0"/>
        </a:p>
      </dsp:txBody>
      <dsp:txXfrm>
        <a:off x="2207" y="1740535"/>
        <a:ext cx="3435027" cy="1740535"/>
      </dsp:txXfrm>
    </dsp:sp>
    <dsp:sp modelId="{018EA009-A21E-41C8-9F2B-169EE80546DD}">
      <dsp:nvSpPr>
        <dsp:cNvPr id="0" name=""/>
        <dsp:cNvSpPr/>
      </dsp:nvSpPr>
      <dsp:spPr>
        <a:xfrm>
          <a:off x="995223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7F4F7-D190-4C58-A3A9-9DC7352DDA3A}">
      <dsp:nvSpPr>
        <dsp:cNvPr id="0" name=""/>
        <dsp:cNvSpPr/>
      </dsp:nvSpPr>
      <dsp:spPr>
        <a:xfrm>
          <a:off x="3540286" y="0"/>
          <a:ext cx="3435027" cy="4351338"/>
        </a:xfrm>
        <a:prstGeom prst="roundRect">
          <a:avLst>
            <a:gd name="adj" fmla="val 10000"/>
          </a:avLst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Srednji dio seanse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Identifikacija težnji, vrijednosti i ciljeva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Izrada rasporeda aktivnosti ili rad na specifičnom problemu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Izrada novog akcijskog plana</a:t>
          </a:r>
        </a:p>
      </dsp:txBody>
      <dsp:txXfrm>
        <a:off x="3540286" y="1740535"/>
        <a:ext cx="3435027" cy="1740535"/>
      </dsp:txXfrm>
    </dsp:sp>
    <dsp:sp modelId="{603B47F5-8B8F-4D2F-B62E-63B8D74E2DC8}">
      <dsp:nvSpPr>
        <dsp:cNvPr id="0" name=""/>
        <dsp:cNvSpPr/>
      </dsp:nvSpPr>
      <dsp:spPr>
        <a:xfrm>
          <a:off x="4533302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C28E5B-5002-47A3-9CDC-5871FBF1E10C}">
      <dsp:nvSpPr>
        <dsp:cNvPr id="0" name=""/>
        <dsp:cNvSpPr/>
      </dsp:nvSpPr>
      <dsp:spPr>
        <a:xfrm>
          <a:off x="7078364" y="0"/>
          <a:ext cx="3435027" cy="4351338"/>
        </a:xfrm>
        <a:prstGeom prst="roundRect">
          <a:avLst>
            <a:gd name="adj" fmla="val 10000"/>
          </a:avLst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Kraj seanse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Sažimanje susreta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Provjera vjerojatnosti da će klijent ispuniti novi akcijski plan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Traženje povratne informacije</a:t>
          </a:r>
        </a:p>
      </dsp:txBody>
      <dsp:txXfrm>
        <a:off x="7078364" y="1740535"/>
        <a:ext cx="3435027" cy="1740535"/>
      </dsp:txXfrm>
    </dsp:sp>
    <dsp:sp modelId="{D39A334C-CAA8-438F-9C2B-41B9E5A93744}">
      <dsp:nvSpPr>
        <dsp:cNvPr id="0" name=""/>
        <dsp:cNvSpPr/>
      </dsp:nvSpPr>
      <dsp:spPr>
        <a:xfrm>
          <a:off x="8071380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79428-EF57-4351-8F6C-85BC2C257B10}">
      <dsp:nvSpPr>
        <dsp:cNvPr id="0" name=""/>
        <dsp:cNvSpPr/>
      </dsp:nvSpPr>
      <dsp:spPr>
        <a:xfrm>
          <a:off x="420623" y="3481070"/>
          <a:ext cx="9674352" cy="652700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46AB8B-B6FD-CDAD-04A0-4D71E0A646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5C2FAAD-82C8-3D17-471E-7779B4F704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D1A365B-9240-FE96-DF6D-71F3EACD6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E42EF8F-3F75-22D2-EDA8-ABDD9F0AD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270ADA2-B4BD-CB06-2118-A35AE99D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347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84AE48-0981-2F34-065C-2433752D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7C964DF-D35C-24C8-595F-666056553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4DDCED3-B4FB-447F-5134-868C21538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9FDF2FE-C506-7A1D-461B-04F86A20A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100F071-A200-602B-98EE-7E6F03EE9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4408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4E5283A1-D1A5-81BE-EAA4-704F1D5B8F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138D87B8-2B2D-9D21-5C57-6448E5778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D19A500-A5D0-68CF-4A03-D872B9758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AD12CAA-2E2B-5A0B-0E74-8EC69C41D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7E004B8-2D27-B8E1-B71E-E4F45178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028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B9577A-B398-2FDC-22F2-18E1B6CB9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9411B4C-AE4E-701E-C80F-292CABFF2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816A115-17D3-D14B-9394-D7B1BBE19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81AD929-3007-2663-FE2B-A57ECAAC6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E02CF0D-8D95-E10B-7EFD-E94E63B5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780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415608-EC66-B4B1-F0E8-892C56E9E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8C2FB08-245D-66D1-1934-80A4D58D9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55103DE-0E87-7379-0495-7F79B945F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E8CD89B-F723-5E90-3D2E-71B116802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414330B-2A06-9A23-E43F-FD379B57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432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43B427-9775-EBF8-234D-A8F093C4F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81565A8-CD39-DC00-9275-906C477FFA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45D4EBB-4CB0-37AF-08CE-53A55258E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D553614-9EEA-D301-DBA4-2E3B08070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85CC43F-016E-A977-D3F6-52575CAD1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C882858-E9D1-2B2A-6BC4-3D47E122A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066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CE0B7E-A42E-CB48-A041-A8DC2D336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BB980D2-C266-AABE-8A2E-EF820170F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F40E90A-B76D-32A2-F830-0B1D7C0D3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5D954F8D-3AE1-CE8A-07F0-47F7EF53DE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F650E60-AECF-6F3E-6CD6-BB0BAA718D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8822FF94-404F-B213-E846-73E3274A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EB73FB73-C6C7-6CA2-45D3-26EE85B2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96DA8605-1519-40D7-1E09-A2A209C3B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781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D0D5E2-6710-E721-2BA9-BF5787A72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B57993A1-39E2-8B9F-A756-615B459EF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0ADB093C-0A01-56C0-ED49-41EB3EFA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ED7E4568-86AF-BFF0-2C5E-E45AE243E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245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CCCA8940-7DD2-8EB3-D49D-6C3EA6C89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06EC7938-7E2E-F905-D284-B8B74936F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47AEB51C-BB5E-72AB-3620-B847935BC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9244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2D92B0-86B3-E099-EADA-9CFBA15CF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EEC2F45-991E-259D-F4B3-504B99F6A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B93C92D-D223-3F70-F8DA-58D0FCBC8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B5FC019-2EBF-2393-B8B0-256A39042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E49CA10-D249-0F36-CE04-714CD5CA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EDB7141-FB04-3A19-074F-B87FEFB35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534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90C02C-836D-ADA9-9531-FA9EF05BE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6BF732D5-DACD-660B-51BA-360533137B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C432FCB-EC8C-8C05-5814-341582C898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C9D2B0C-CBD3-DB19-8739-5B9937B0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539C5BA-CEB3-3897-E44B-DF561F256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B2C2F75-F210-2F94-FDD4-2FD6DA39C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678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1AB29C21-9D4F-1926-C1F9-8468F7E9D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D0F8D29-8465-6E0D-4F7B-DA3AECC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2B9B787-EB05-F691-33C5-49BCBE8230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66CAC9-16A3-4439-80A9-C8D34D66CD8B}" type="datetimeFigureOut">
              <a:rPr lang="hr-HR" smtClean="0"/>
              <a:t>12.12.2025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7C40C62-FCC2-A6FA-5ACD-ED06A6797E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7FFB7A0-262D-A8C1-2752-9EB99046F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71D417-553F-46E4-B3B7-0477A1951CA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574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accent5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327D65-9182-A8DB-6CD9-96D77D4B34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21037"/>
          </a:xfrm>
        </p:spPr>
        <p:txBody>
          <a:bodyPr>
            <a:noAutofit/>
          </a:bodyPr>
          <a:lstStyle/>
          <a:p>
            <a:r>
              <a:rPr lang="hr-HR" sz="10000" b="1" dirty="0">
                <a:solidFill>
                  <a:schemeClr val="accent5"/>
                </a:solidFill>
              </a:rPr>
              <a:t>Prva terapijska seansa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3D799AF-DFB0-7A61-E867-EE339B6CD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16438"/>
            <a:ext cx="9144000" cy="1655762"/>
          </a:xfrm>
        </p:spPr>
        <p:txBody>
          <a:bodyPr>
            <a:normAutofit/>
          </a:bodyPr>
          <a:lstStyle/>
          <a:p>
            <a:r>
              <a:rPr lang="hr-HR" sz="5000" dirty="0">
                <a:solidFill>
                  <a:schemeClr val="accent6"/>
                </a:solidFill>
              </a:rPr>
              <a:t>vježbe</a:t>
            </a:r>
          </a:p>
        </p:txBody>
      </p:sp>
    </p:spTree>
    <p:extLst>
      <p:ext uri="{BB962C8B-B14F-4D97-AF65-F5344CB8AC3E}">
        <p14:creationId xmlns:p14="http://schemas.microsoft.com/office/powerpoint/2010/main" val="4099291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7F2F7A-1E9B-6396-BD0D-7E142F58D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bg1"/>
                </a:solidFill>
              </a:rPr>
              <a:t>7. Izrada hijerarhije za izlaganja – definiranje situacija i razina anksioznosti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AA35E9B-C852-CB51-E2EB-D28E12269A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3942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2B56E1-AC6B-6F95-E1F9-53EAC1EBA86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hr-HR" dirty="0"/>
              <a:t>8. Izrada novog akcijskog plana i provjera vjerojatnosti izvršenja 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4C581B4-5A0B-7EB4-8C6B-E03EFC3E1F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40362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782B12-BBCC-4999-B6DA-758612231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9. Sumiranje susreta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384692E-3F72-A4A5-61D6-BF1F53FA2A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4446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7F728F-F970-86A8-5C6A-FD3A36E05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10. Traženje povratne informacije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E834305-E4FF-24C2-F5AD-FA2F0ED53B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0486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CFFCD5-A64F-4D88-8849-AE16E640C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Struktura prve terapijske seanse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FCCC8DDC-A0C8-4E1A-84B5-4F89482975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26868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7804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C909C8C4-3E8C-F6D1-018B-16892013C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1. Pozdrav, provjera raspoloženja, lijekova i drugih tretmana 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A1F9658C-A862-4B13-51E7-0AB4B76E1F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546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06DBFA-D09F-2B28-0469-C72FB4A8993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2. Dogovor dnevnog reda seanse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6325C16-B50C-3FF1-1052-1064C06AD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65300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4B8C30-2FAA-D90F-57E6-22BDE0D08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3. Ažuriranje i pregled akcijskog plana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921DC2B-E11A-EC28-337A-6CFA72E1E5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Zadatak je bio prisjetiti se raznih stvari/situacija koje je izbjegavala ili teško odrađivala vezano uz fobiju od krvi</a:t>
            </a:r>
          </a:p>
        </p:txBody>
      </p:sp>
    </p:spTree>
    <p:extLst>
      <p:ext uri="{BB962C8B-B14F-4D97-AF65-F5344CB8AC3E}">
        <p14:creationId xmlns:p14="http://schemas.microsoft.com/office/powerpoint/2010/main" val="1016262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DD9638-1494-2B54-1FC2-96E6322E9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Razgovor o dijagnozi i </a:t>
            </a:r>
            <a:r>
              <a:rPr lang="hr-HR" dirty="0" err="1">
                <a:solidFill>
                  <a:schemeClr val="bg1"/>
                </a:solidFill>
              </a:rPr>
              <a:t>psihoedukacija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6B3FE4D-4407-9DA7-586A-C31707ACED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Leonarda i Ivana</a:t>
            </a:r>
          </a:p>
        </p:txBody>
      </p:sp>
    </p:spTree>
    <p:extLst>
      <p:ext uri="{BB962C8B-B14F-4D97-AF65-F5344CB8AC3E}">
        <p14:creationId xmlns:p14="http://schemas.microsoft.com/office/powerpoint/2010/main" val="298588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857501-B911-BC9A-9444-9C498D1DB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4. Identifikacija težnji i vrijednosti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307C22B-029E-F4C3-D1CD-B8C62263B5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320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62E8AB-DB23-6390-860F-7841393D1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5. Definiranje ciljeva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1DB6FD3-E9E6-9096-1A9A-D317639280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4227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D588A0-376E-D4AF-4B41-B7CD36286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bg1"/>
                </a:solidFill>
              </a:rPr>
              <a:t>6. Izrada hijerarhije za izlaganja – definiranje „</a:t>
            </a:r>
            <a:r>
              <a:rPr lang="hr-HR" dirty="0" err="1">
                <a:solidFill>
                  <a:schemeClr val="bg1"/>
                </a:solidFill>
              </a:rPr>
              <a:t>anksiometra</a:t>
            </a:r>
            <a:r>
              <a:rPr lang="hr-HR" dirty="0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E5C3FC0-4E01-8420-1512-A55476122A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88653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172</Words>
  <Application>Microsoft Office PowerPoint</Application>
  <PresentationFormat>Widescreen</PresentationFormat>
  <Paragraphs>29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Tema sustava Office</vt:lpstr>
      <vt:lpstr>Prva terapijska seansa</vt:lpstr>
      <vt:lpstr>Struktura prve terapijske seanse</vt:lpstr>
      <vt:lpstr>1. Pozdrav, provjera raspoloženja, lijekova i drugih tretmana </vt:lpstr>
      <vt:lpstr>2. Dogovor dnevnog reda seanse</vt:lpstr>
      <vt:lpstr>3. Ažuriranje i pregled akcijskog plana</vt:lpstr>
      <vt:lpstr>Razgovor o dijagnozi i psihoedukacija</vt:lpstr>
      <vt:lpstr>4. Identifikacija težnji i vrijednosti</vt:lpstr>
      <vt:lpstr>5. Definiranje ciljeva</vt:lpstr>
      <vt:lpstr>6. Izrada hijerarhije za izlaganja – definiranje „anksiometra”</vt:lpstr>
      <vt:lpstr>7. Izrada hijerarhije za izlaganja – definiranje situacija i razina anksioznosti</vt:lpstr>
      <vt:lpstr>8. Izrada novog akcijskog plana i provjera vjerojatnosti izvršenja </vt:lpstr>
      <vt:lpstr>9. Sumiranje susreta</vt:lpstr>
      <vt:lpstr>10. Traženje povratne informacije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Prva terapijska seansa</dc:title>
  <dc:creator>Ines Jakovcic</dc:creator>
  <cp:lastModifiedBy>hubikotvr@outlook.com</cp:lastModifiedBy>
  <cp:revision>3</cp:revision>
  <dcterms:created xsi:type="dcterms:W3CDTF">2025-11-11T11:40:04Z</dcterms:created>
  <dcterms:modified xsi:type="dcterms:W3CDTF">2025-12-12T12:11:07Z</dcterms:modified>
</cp:coreProperties>
</file>