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17.1.2026.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BCD4E-442B-499D-8092-44BA0B87B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8852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17.1.2026.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A36F0-9B8C-4F62-82BE-71230DC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862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D171FA-AEF5-C57D-ADF8-4B8BF5A4B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7BDD5D8-DED8-74D3-28C0-7A8FD743F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273979F-B929-752B-27C9-256346712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68FBD52-5BCF-BCAA-3593-D5DCE462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8E8CE69-1319-1C84-3C1F-601EF2F02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891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37608F-ABE6-CBAB-E04C-404591F4A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679A0EE-13B1-1A71-81FA-B989CE45B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1009583-AE87-49A6-003E-A86DB7578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D7C46FB-DB3B-8F90-9A12-F660C6FFE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8EB4849-AD10-8F26-FEC7-95179BDF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5567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F1B170C7-E3EF-0AB7-94E5-2F841A8C3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F6DDCF2-E032-E3A0-32C3-15C34AEDD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3E98DF5-33D1-8EFD-4F92-25E4A95C7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E174211-912F-3146-9A91-349B43B7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9665607-A532-FBF2-F6AC-AA40BE1FF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078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1C0A2B-7538-BF5E-1722-248DA649B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C77B34-E5EE-129A-EAAB-CF1EAAC44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3CE386A-0D4E-3AB4-59B3-FADCBBB30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8932AE9-55E1-46F3-8C5F-4B0FE97A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4E7B9A6-21D9-A90A-F11F-41BE5C1E4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808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161432-E7F0-4E5B-2E35-C79A35FA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33CC744-4A9D-8BA7-7E27-4CB7BB4B4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8DA574E-491E-F8CB-AABA-EE8866A00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DA7F6FD-3546-0D9C-610A-A234DC8A1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894E7B1-7EC5-8D39-DD85-E8D69A8EF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5265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8A800B9-E926-98E0-80AE-824895767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F25A938-AE79-EB71-E765-70CB29ED8D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DEE56D9-2DE4-11A1-866F-B32E6ED91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0A45C0C-113A-F598-3455-D3C95BCF5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CFAC640-830A-5175-2659-396DFFDFB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4D04A61-ECE8-94A7-0311-CE0BC4F05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149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849516-4F04-7797-8D40-913BDC106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04D4A87-7BAF-F73F-2F89-5702EF261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7060327-5CE0-4C16-90EF-8F00FB687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6B0EC1C-8589-A9D1-B51B-CE026425A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D8095190-E36B-1EB9-74BB-A24EE7DE3F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57416040-3E10-CC56-7279-EC945B1C1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7731FA5-30DE-983C-116C-04FEA53A5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9B3A2B04-114B-79E8-32E6-02FE22E53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748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253A85-908C-DACE-6514-5DCBADF83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DB406481-22E8-71C8-4DC5-BFD2B65B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CC55A430-5763-E742-EA53-724920509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11ED169-339F-540C-E34B-82778850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542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38E16B31-4826-E7D2-639E-26B43B152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0CA361C5-8442-623D-8051-75628AFED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4940C9C5-BD6A-3568-F57D-90D7955A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66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0EDE08-6732-4EF8-E28E-67181E865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E48D79A-DBEE-1292-A110-07B026380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55B0A3E-207C-2FB5-E42F-9F15B340C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7BC9E75-3B88-7A0C-F399-926DE5B7B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2451519-6A92-DDE3-5689-8599415C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FC19539-3883-AFEA-D059-39CE0AA5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584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1C7749-2372-FD5E-08BD-F32035EAE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E30440AD-6E97-CC22-6FE7-8EC600FFE9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D9876D5-A45F-D2E3-2CBD-DBA6334BD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CC231A0-9983-8262-6038-9ACBE091D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E209D92-B91F-A8A5-5F0E-1E2D60E18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3BE990E-7897-99EE-39BC-98E9B67D7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4297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0416FCC0-F246-0F43-8D97-2CE97A7A2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F27BA13-58A8-83D4-B527-5237FF788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8B2EF9E-CF2D-E0AA-ABAA-57239BC7E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1FE2DA-6EF0-4803-B444-BBED9978F3F5}" type="datetimeFigureOut">
              <a:rPr lang="hr-HR" smtClean="0"/>
              <a:t>15.01.2026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695401E-A832-C782-2367-1CAF7F5BA6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552F2FE-0B36-CE54-1618-A31DC9DEA8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6475EA-B884-431C-AF45-975C08DE48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9642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BEAF92-7E62-3984-7254-42F163F7DD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AKCIJSKI PLAN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6E73917-1E55-0DC8-487B-5BE19A5293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U prijevodu: zadaće</a:t>
            </a:r>
          </a:p>
          <a:p>
            <a:endParaRPr lang="hr-HR" dirty="0"/>
          </a:p>
          <a:p>
            <a:r>
              <a:rPr lang="hr-HR" dirty="0"/>
              <a:t>Izradila: Katarina Živčić, </a:t>
            </a:r>
            <a:r>
              <a:rPr lang="hr-HR" dirty="0" err="1"/>
              <a:t>univ</a:t>
            </a:r>
            <a:r>
              <a:rPr lang="hr-HR" dirty="0"/>
              <a:t>. mag. </a:t>
            </a:r>
            <a:r>
              <a:rPr lang="hr-HR" dirty="0" err="1"/>
              <a:t>psych</a:t>
            </a:r>
            <a:r>
              <a:rPr lang="hr-H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01104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5E4EC0-E617-B3B1-0FB4-F372270F2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SURADNIČKI RAD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0D05240-60A0-F370-994B-98EC3679E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klijent aktivno sudjeluje u izradi</a:t>
            </a:r>
          </a:p>
          <a:p>
            <a:endParaRPr lang="hr-HR" dirty="0"/>
          </a:p>
          <a:p>
            <a:r>
              <a:rPr lang="hr-HR" dirty="0"/>
              <a:t>daje pristanak</a:t>
            </a:r>
          </a:p>
        </p:txBody>
      </p:sp>
    </p:spTree>
    <p:extLst>
      <p:ext uri="{BB962C8B-B14F-4D97-AF65-F5344CB8AC3E}">
        <p14:creationId xmlns:p14="http://schemas.microsoft.com/office/powerpoint/2010/main" val="660789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9002E7-F48B-6DDC-068A-77CA759EF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PRETEŠKI ZADACI?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663EE75-27BE-8D9E-2326-8A564CBA6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razlomiti veliki zadatak na više manjih </a:t>
            </a:r>
          </a:p>
          <a:p>
            <a:endParaRPr lang="hr-HR" dirty="0"/>
          </a:p>
          <a:p>
            <a:r>
              <a:rPr lang="hr-HR" dirty="0"/>
              <a:t>motivacija X</a:t>
            </a:r>
          </a:p>
        </p:txBody>
      </p:sp>
    </p:spTree>
    <p:extLst>
      <p:ext uri="{BB962C8B-B14F-4D97-AF65-F5344CB8AC3E}">
        <p14:creationId xmlns:p14="http://schemas.microsoft.com/office/powerpoint/2010/main" val="1912293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B1E02C-A3B9-4D95-EB8A-DBDD793C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JASNE UPUTE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4880F6C-E01B-2820-8F46-F4EFF6255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Kada?</a:t>
            </a:r>
          </a:p>
          <a:p>
            <a:r>
              <a:rPr lang="hr-HR" dirty="0"/>
              <a:t>Gdje?</a:t>
            </a:r>
          </a:p>
          <a:p>
            <a:r>
              <a:rPr lang="hr-HR" dirty="0"/>
              <a:t>S kime?</a:t>
            </a:r>
          </a:p>
          <a:p>
            <a:r>
              <a:rPr lang="hr-HR" dirty="0"/>
              <a:t>Koliko dugo?</a:t>
            </a:r>
          </a:p>
          <a:p>
            <a:r>
              <a:rPr lang="hr-HR" dirty="0"/>
              <a:t>Koliko često?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65492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E20608-3B0F-C2DE-9075-FB0F05EBA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SUSTAV PODSJETNIKA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3C375A6-F63D-958D-4ED6-BEB9BE5B8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uparivanje s drugom aktivnosti</a:t>
            </a:r>
          </a:p>
          <a:p>
            <a:r>
              <a:rPr lang="hr-HR" dirty="0"/>
              <a:t>samoljepljivi listići</a:t>
            </a:r>
          </a:p>
          <a:p>
            <a:r>
              <a:rPr lang="hr-HR" dirty="0"/>
              <a:t>alarm, pametni sat..</a:t>
            </a:r>
          </a:p>
          <a:p>
            <a:r>
              <a:rPr lang="hr-HR" dirty="0"/>
              <a:t>drugi ljudi</a:t>
            </a:r>
          </a:p>
        </p:txBody>
      </p:sp>
    </p:spTree>
    <p:extLst>
      <p:ext uri="{BB962C8B-B14F-4D97-AF65-F5344CB8AC3E}">
        <p14:creationId xmlns:p14="http://schemas.microsoft.com/office/powerpoint/2010/main" val="2912817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96CC04-9702-3CAA-BA44-3A464FFC9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ZAPOČETI S PLANOM NA TERAPIJI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3B95E1-0349-E069-C7DE-1092EF231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provjera kapaciteta </a:t>
            </a:r>
          </a:p>
          <a:p>
            <a:endParaRPr lang="hr-HR" dirty="0"/>
          </a:p>
          <a:p>
            <a:r>
              <a:rPr lang="hr-HR" dirty="0"/>
              <a:t>ako ne mogu napraviti u našoj prisutnosti, teško će samostalno </a:t>
            </a:r>
          </a:p>
        </p:txBody>
      </p:sp>
    </p:spTree>
    <p:extLst>
      <p:ext uri="{BB962C8B-B14F-4D97-AF65-F5344CB8AC3E}">
        <p14:creationId xmlns:p14="http://schemas.microsoft.com/office/powerpoint/2010/main" val="1174867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CA352E-43BC-6C56-A0AE-CEA1BC9B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194" y="2263858"/>
            <a:ext cx="8995612" cy="1325563"/>
          </a:xfrm>
        </p:spPr>
        <p:txBody>
          <a:bodyPr/>
          <a:lstStyle/>
          <a:p>
            <a:pPr algn="ctr"/>
            <a:r>
              <a:rPr lang="pl-PL" dirty="0"/>
              <a:t>ZAMISLITE DA STE UPRAVO ISPUNILI ZADANI ZADATAK...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952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2CC4BC-102C-4806-9DE1-CC971FD1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OČEKIVANJE I PREVENIRANJE PROBLEMA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9662C73-370A-20C9-DFC9-1FD248B26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vjerojatnost izvršavanja, 0-100%?</a:t>
            </a:r>
          </a:p>
          <a:p>
            <a:r>
              <a:rPr lang="hr-HR" dirty="0"/>
              <a:t>identificirati prepreke</a:t>
            </a:r>
          </a:p>
          <a:p>
            <a:r>
              <a:rPr lang="hr-HR" dirty="0"/>
              <a:t>negativna reakcija klijenta</a:t>
            </a:r>
          </a:p>
          <a:p>
            <a:r>
              <a:rPr lang="hr-HR" dirty="0"/>
              <a:t>prednosti i nedostaci </a:t>
            </a:r>
          </a:p>
          <a:p>
            <a:r>
              <a:rPr lang="hr-HR" dirty="0"/>
              <a:t>Promjena plana</a:t>
            </a:r>
          </a:p>
          <a:p>
            <a:r>
              <a:rPr lang="hr-HR" dirty="0"/>
              <a:t>nema “propalog plana”</a:t>
            </a:r>
          </a:p>
        </p:txBody>
      </p:sp>
    </p:spTree>
    <p:extLst>
      <p:ext uri="{BB962C8B-B14F-4D97-AF65-F5344CB8AC3E}">
        <p14:creationId xmlns:p14="http://schemas.microsoft.com/office/powerpoint/2010/main" val="46082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869013-A063-EA56-A205-56E211F5C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MOGUĆI NEGATIVNI ISHOD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7F41DEE-2917-542C-770E-9BEEE82DF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pripremiti karticu koju klijent može pročitati ako ishod ne bude u skladu s očekivanjima </a:t>
            </a:r>
          </a:p>
          <a:p>
            <a:endParaRPr lang="hr-HR" dirty="0"/>
          </a:p>
          <a:p>
            <a:r>
              <a:rPr lang="hr-HR" dirty="0"/>
              <a:t>nekad ne znamo ishod</a:t>
            </a:r>
          </a:p>
        </p:txBody>
      </p:sp>
    </p:spTree>
    <p:extLst>
      <p:ext uri="{BB962C8B-B14F-4D97-AF65-F5344CB8AC3E}">
        <p14:creationId xmlns:p14="http://schemas.microsoft.com/office/powerpoint/2010/main" val="2213445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CADF1E-89FD-C48B-F0E0-CBED9F3C2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PREGLEDAVANJE PLANA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6A47AC4-7922-7553-5FD6-48B917C06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klijent vidi da nam je bitno </a:t>
            </a:r>
          </a:p>
          <a:p>
            <a:r>
              <a:rPr lang="pl-PL" dirty="0"/>
              <a:t>pozitivna povratna informacija </a:t>
            </a:r>
          </a:p>
          <a:p>
            <a:r>
              <a:rPr lang="pl-PL" dirty="0"/>
              <a:t>refleksija na iskustvo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54413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A88ADF-CD4E-70EE-068A-6F4D235F3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KONCENTUALIZACIJA POTEŠKOĆA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092D599-489D-F50F-A63B-D2616998F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praktični problem?</a:t>
            </a:r>
          </a:p>
          <a:p>
            <a:r>
              <a:rPr lang="hr-HR" dirty="0"/>
              <a:t>ometajuće </a:t>
            </a:r>
            <a:r>
              <a:rPr lang="hr-HR" dirty="0" err="1"/>
              <a:t>kognicije</a:t>
            </a:r>
            <a:r>
              <a:rPr lang="hr-HR" dirty="0"/>
              <a:t>?</a:t>
            </a:r>
          </a:p>
          <a:p>
            <a:r>
              <a:rPr lang="pl-PL" dirty="0"/>
              <a:t>ometajuće kognicije u obliku praktičnog problema</a:t>
            </a:r>
          </a:p>
          <a:p>
            <a:r>
              <a:rPr lang="pl-PL" dirty="0"/>
              <a:t>problem vezan za terapeutove kognicije?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2428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2ADC35-E728-14FA-8744-8395D15B4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Akcijski plan- zašto je bitno?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9F07BDD-2350-4727-24CE-5029D1C09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Brži napredak</a:t>
            </a:r>
          </a:p>
          <a:p>
            <a:r>
              <a:rPr lang="hr-HR" dirty="0"/>
              <a:t>Nada</a:t>
            </a:r>
          </a:p>
          <a:p>
            <a:r>
              <a:rPr lang="hr-HR" dirty="0" err="1"/>
              <a:t>Samoefikasnost</a:t>
            </a:r>
            <a:endParaRPr lang="hr-HR" dirty="0"/>
          </a:p>
          <a:p>
            <a:r>
              <a:rPr lang="hr-HR" dirty="0"/>
              <a:t>Kontrola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84673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42ABCA-904D-210E-6561-52E592E78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hr-HR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3419387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368B30-EC64-27F6-7CC1-A1121ABA9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STVARANJE AKCIJSKIH PLANOVA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015F84-5243-AEF4-7124-21964523C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stvaranje pozitivnih zaključaka o njihovim</a:t>
            </a:r>
          </a:p>
          <a:p>
            <a:r>
              <a:rPr lang="hr-HR" dirty="0"/>
              <a:t>iskustvima i njima samima</a:t>
            </a:r>
          </a:p>
          <a:p>
            <a:r>
              <a:rPr lang="hr-HR" dirty="0" err="1"/>
              <a:t>psihoedukacija</a:t>
            </a:r>
            <a:endParaRPr lang="hr-HR" dirty="0"/>
          </a:p>
          <a:p>
            <a:r>
              <a:rPr lang="hr-HR" dirty="0"/>
              <a:t>prikupljanje podataka - misli, emocije,</a:t>
            </a:r>
          </a:p>
          <a:p>
            <a:r>
              <a:rPr lang="hr-HR" dirty="0"/>
              <a:t>ponašanja</a:t>
            </a:r>
          </a:p>
          <a:p>
            <a:r>
              <a:rPr lang="hr-HR" dirty="0"/>
              <a:t>evaluacija i modifikacija vlastitih </a:t>
            </a:r>
            <a:r>
              <a:rPr lang="hr-HR" dirty="0" err="1"/>
              <a:t>kognicija</a:t>
            </a:r>
            <a:endParaRPr lang="hr-HR" dirty="0"/>
          </a:p>
          <a:p>
            <a:r>
              <a:rPr lang="hr-HR" dirty="0"/>
              <a:t>treniranje kognitivnih i bihevioralnih vještina</a:t>
            </a:r>
          </a:p>
          <a:p>
            <a:r>
              <a:rPr lang="hr-HR" dirty="0"/>
              <a:t>eksperimentiranje s novim ponašanjima</a:t>
            </a:r>
          </a:p>
        </p:txBody>
      </p:sp>
    </p:spTree>
    <p:extLst>
      <p:ext uri="{BB962C8B-B14F-4D97-AF65-F5344CB8AC3E}">
        <p14:creationId xmlns:p14="http://schemas.microsoft.com/office/powerpoint/2010/main" val="1128816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C16DC8-2A10-0C83-A0DD-6268FA656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SADRŽAJ AKCIJSKOG PLANA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0F2C3C9-130D-7BA2-D8BD-7EC3C0C25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/>
              <a:t>Čitanje bilješki s terapije</a:t>
            </a:r>
          </a:p>
          <a:p>
            <a:pPr marL="514350" indent="-514350">
              <a:buAutoNum type="arabicPeriod"/>
            </a:pPr>
            <a:r>
              <a:rPr lang="hr-HR" dirty="0"/>
              <a:t>Praćenje automatskih misli</a:t>
            </a:r>
          </a:p>
          <a:p>
            <a:pPr marL="514350" indent="-514350">
              <a:buAutoNum type="arabicPeriod"/>
            </a:pPr>
            <a:r>
              <a:rPr lang="hr-HR" dirty="0"/>
              <a:t>Evaluacija automatskih misli</a:t>
            </a:r>
          </a:p>
          <a:p>
            <a:pPr marL="514350" indent="-514350">
              <a:buAutoNum type="arabicPeriod"/>
            </a:pPr>
            <a:r>
              <a:rPr lang="hr-HR" dirty="0"/>
              <a:t>Bihevioralni eksperimenti</a:t>
            </a:r>
          </a:p>
          <a:p>
            <a:pPr marL="514350" indent="-514350">
              <a:buAutoNum type="arabicPeriod"/>
            </a:pPr>
            <a:r>
              <a:rPr lang="hr-HR" dirty="0"/>
              <a:t>Odvajanje od misli</a:t>
            </a:r>
          </a:p>
          <a:p>
            <a:pPr marL="514350" indent="-514350">
              <a:buAutoNum type="arabicPeriod"/>
            </a:pPr>
            <a:r>
              <a:rPr lang="sv-SE" dirty="0"/>
              <a:t>Dodavanje koraka prema ostvarenju cilj</a:t>
            </a:r>
            <a:r>
              <a:rPr lang="hr-HR" dirty="0"/>
              <a:t>a</a:t>
            </a:r>
          </a:p>
          <a:p>
            <a:pPr marL="514350" indent="-514350">
              <a:buAutoNum type="arabicPeriod"/>
            </a:pPr>
            <a:r>
              <a:rPr lang="hr-HR" dirty="0"/>
              <a:t>Uključivanje u aktivnosti koje poboljšavaju afektivno stanje</a:t>
            </a:r>
          </a:p>
          <a:p>
            <a:pPr marL="0" indent="0">
              <a:buNone/>
            </a:pPr>
            <a:endParaRPr lang="hr-HR" dirty="0"/>
          </a:p>
          <a:p>
            <a:pPr marL="514350" indent="-514350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87909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E1BDB62-D11A-5D0E-B7CD-FD3931D0A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8.  “Lista malih uspjeha” (</a:t>
            </a:r>
            <a:r>
              <a:rPr lang="hr-HR" dirty="0" err="1"/>
              <a:t>credit</a:t>
            </a:r>
            <a:r>
              <a:rPr lang="hr-HR" dirty="0"/>
              <a:t> list)</a:t>
            </a:r>
          </a:p>
          <a:p>
            <a:pPr marL="0" indent="0">
              <a:buNone/>
            </a:pPr>
            <a:r>
              <a:rPr lang="hr-HR" dirty="0"/>
              <a:t>9. Trening bihevioralnih vještina</a:t>
            </a:r>
          </a:p>
          <a:p>
            <a:pPr marL="0" indent="0">
              <a:buNone/>
            </a:pPr>
            <a:r>
              <a:rPr lang="hr-HR" dirty="0"/>
              <a:t>10. </a:t>
            </a:r>
            <a:r>
              <a:rPr lang="hr-HR" dirty="0" err="1"/>
              <a:t>Biblioterapija</a:t>
            </a:r>
            <a:r>
              <a:rPr lang="hr-HR" dirty="0"/>
              <a:t> – </a:t>
            </a:r>
            <a:r>
              <a:rPr lang="hr-HR" dirty="0" err="1"/>
              <a:t>psihoedukacija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11. Priprema za iduću terapiju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893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943198-F24E-0506-682F-AD4F10056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POTICANJE KLIJENTA NA AKCIJSKI PLAN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E8C18A4-B45B-0C60-A97D-DEEA60631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r>
              <a:rPr lang="pl-PL" dirty="0"/>
              <a:t>na početku - mi predlažemo </a:t>
            </a:r>
          </a:p>
          <a:p>
            <a:endParaRPr lang="pl-PL" dirty="0"/>
          </a:p>
          <a:p>
            <a:r>
              <a:rPr lang="pl-PL" dirty="0"/>
              <a:t>samostalnost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2041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F0F342-313B-A762-39DB-B12A8D6A6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VJEROJATNOST PRIDRŽAVANJA?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0B9D303-4A40-AEDE-8532-BE7EDF1B3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većina klijenata će se pridržavati plana ako ga dobro postavimo</a:t>
            </a:r>
          </a:p>
          <a:p>
            <a:endParaRPr lang="hr-HR" dirty="0"/>
          </a:p>
          <a:p>
            <a:r>
              <a:rPr lang="hr-HR" dirty="0"/>
              <a:t>Ovisi o </a:t>
            </a:r>
          </a:p>
        </p:txBody>
      </p:sp>
      <p:sp>
        <p:nvSpPr>
          <p:cNvPr id="4" name="Strelica: desno 3">
            <a:extLst>
              <a:ext uri="{FF2B5EF4-FFF2-40B4-BE49-F238E27FC236}">
                <a16:creationId xmlns:a16="http://schemas.microsoft.com/office/drawing/2014/main" id="{8D4A9018-1D1A-377D-75A0-7F94A2EF5A4C}"/>
              </a:ext>
            </a:extLst>
          </p:cNvPr>
          <p:cNvSpPr/>
          <p:nvPr/>
        </p:nvSpPr>
        <p:spPr>
          <a:xfrm>
            <a:off x="2636194" y="3151762"/>
            <a:ext cx="2383277" cy="92412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9477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63333A-EF5E-BE21-FFCB-333162815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INDIVIDUALIZIRANI PRISTUP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3DFC3B7-132A-BB75-507F-33B038FEE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ciljevi, snage</a:t>
            </a:r>
          </a:p>
          <a:p>
            <a:r>
              <a:rPr lang="hr-HR" dirty="0"/>
              <a:t>intelektualne sposobnosti</a:t>
            </a:r>
          </a:p>
          <a:p>
            <a:r>
              <a:rPr lang="hr-HR" dirty="0"/>
              <a:t>preferencije, motivacija</a:t>
            </a:r>
          </a:p>
          <a:p>
            <a:r>
              <a:rPr lang="hr-HR" dirty="0"/>
              <a:t>opće funkcioniranje</a:t>
            </a:r>
          </a:p>
          <a:p>
            <a:r>
              <a:rPr lang="hr-HR" dirty="0"/>
              <a:t>ograničenja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02276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F1A2A9-7874-474F-27CD-83BE002B6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DATI OBRAZLOŽENJE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690B0AB-0F47-D055-B3DD-BA70C6FFF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kako će im to pomoći?</a:t>
            </a:r>
          </a:p>
          <a:p>
            <a:r>
              <a:rPr lang="hr-HR" dirty="0"/>
              <a:t>povezati s njihovim ciljevima i</a:t>
            </a:r>
          </a:p>
          <a:p>
            <a:r>
              <a:rPr lang="hr-HR" dirty="0"/>
              <a:t>vrijednostima – povećava motivaciju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24388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336</Words>
  <Application>Microsoft Office PowerPoint</Application>
  <PresentationFormat>Widescreen</PresentationFormat>
  <Paragraphs>97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Tema sustava Office</vt:lpstr>
      <vt:lpstr>AKCIJSKI PLAN</vt:lpstr>
      <vt:lpstr>Akcijski plan- zašto je bitno?</vt:lpstr>
      <vt:lpstr>STVARANJE AKCIJSKIH PLANOVA</vt:lpstr>
      <vt:lpstr>SADRŽAJ AKCIJSKOG PLANA</vt:lpstr>
      <vt:lpstr>PowerPoint Presentation</vt:lpstr>
      <vt:lpstr>POTICANJE KLIJENTA NA AKCIJSKI PLAN</vt:lpstr>
      <vt:lpstr>VJEROJATNOST PRIDRŽAVANJA?</vt:lpstr>
      <vt:lpstr>INDIVIDUALIZIRANI PRISTUP</vt:lpstr>
      <vt:lpstr>DATI OBRAZLOŽENJE</vt:lpstr>
      <vt:lpstr>SURADNIČKI RAD</vt:lpstr>
      <vt:lpstr>PRETEŠKI ZADACI?</vt:lpstr>
      <vt:lpstr>JASNE UPUTE</vt:lpstr>
      <vt:lpstr>SUSTAV PODSJETNIKA</vt:lpstr>
      <vt:lpstr>ZAPOČETI S PLANOM NA TERAPIJI</vt:lpstr>
      <vt:lpstr>ZAMISLITE DA STE UPRAVO ISPUNILI ZADANI ZADATAK...</vt:lpstr>
      <vt:lpstr>OČEKIVANJE I PREVENIRANJE PROBLEMA</vt:lpstr>
      <vt:lpstr>MOGUĆI NEGATIVNI ISHOD</vt:lpstr>
      <vt:lpstr>PREGLEDAVANJE PLANA </vt:lpstr>
      <vt:lpstr>KONCENTUALIZACIJA POTEŠKOĆA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AKCIJSKI PLAN</dc:title>
  <dc:creator>Aleksandra Protulipac</dc:creator>
  <cp:lastModifiedBy>hubikotvr@outlook.com</cp:lastModifiedBy>
  <cp:revision>4</cp:revision>
  <cp:lastPrinted>2026-01-15T16:16:34Z</cp:lastPrinted>
  <dcterms:created xsi:type="dcterms:W3CDTF">2026-01-07T12:32:40Z</dcterms:created>
  <dcterms:modified xsi:type="dcterms:W3CDTF">2026-01-15T17:23:41Z</dcterms:modified>
</cp:coreProperties>
</file>