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9D5"/>
    <a:srgbClr val="B1E0F4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ara Avgustinovic" userId="40aa8dc0-87a7-4003-89ba-5296065c0769" providerId="ADAL" clId="{C2CEFB6A-E46E-42CB-AA58-FC060D97A4AD}"/>
    <pc:docChg chg="undo custSel addSld modSld sldOrd">
      <pc:chgData name="Tamara Avgustinovic" userId="40aa8dc0-87a7-4003-89ba-5296065c0769" providerId="ADAL" clId="{C2CEFB6A-E46E-42CB-AA58-FC060D97A4AD}" dt="2025-12-26T11:45:12.955" v="6003" actId="20577"/>
      <pc:docMkLst>
        <pc:docMk/>
      </pc:docMkLst>
      <pc:sldChg chg="addSp modSp new mod">
        <pc:chgData name="Tamara Avgustinovic" userId="40aa8dc0-87a7-4003-89ba-5296065c0769" providerId="ADAL" clId="{C2CEFB6A-E46E-42CB-AA58-FC060D97A4AD}" dt="2025-12-24T10:53:17.769" v="2415" actId="113"/>
        <pc:sldMkLst>
          <pc:docMk/>
          <pc:sldMk cId="3315234212" sldId="256"/>
        </pc:sldMkLst>
        <pc:spChg chg="mod">
          <ac:chgData name="Tamara Avgustinovic" userId="40aa8dc0-87a7-4003-89ba-5296065c0769" providerId="ADAL" clId="{C2CEFB6A-E46E-42CB-AA58-FC060D97A4AD}" dt="2025-12-24T10:53:17.769" v="2415" actId="113"/>
          <ac:spMkLst>
            <pc:docMk/>
            <pc:sldMk cId="3315234212" sldId="256"/>
            <ac:spMk id="2" creationId="{807E6F0D-7596-B2AF-4CB6-41CEDC657800}"/>
          </ac:spMkLst>
        </pc:spChg>
        <pc:spChg chg="mod">
          <ac:chgData name="Tamara Avgustinovic" userId="40aa8dc0-87a7-4003-89ba-5296065c0769" providerId="ADAL" clId="{C2CEFB6A-E46E-42CB-AA58-FC060D97A4AD}" dt="2025-12-24T10:33:31.789" v="2408" actId="1076"/>
          <ac:spMkLst>
            <pc:docMk/>
            <pc:sldMk cId="3315234212" sldId="256"/>
            <ac:spMk id="3" creationId="{6CEB13F5-1421-6528-82F6-05E2BC2E137C}"/>
          </ac:spMkLst>
        </pc:spChg>
        <pc:picChg chg="add mod">
          <ac:chgData name="Tamara Avgustinovic" userId="40aa8dc0-87a7-4003-89ba-5296065c0769" providerId="ADAL" clId="{C2CEFB6A-E46E-42CB-AA58-FC060D97A4AD}" dt="2025-12-24T09:51:56.259" v="1072" actId="732"/>
          <ac:picMkLst>
            <pc:docMk/>
            <pc:sldMk cId="3315234212" sldId="256"/>
            <ac:picMk id="1026" creationId="{3173DCD0-CDF0-E0F0-668B-BABF0C0B5FCA}"/>
          </ac:picMkLst>
        </pc:picChg>
      </pc:sldChg>
      <pc:sldChg chg="addSp modSp new mod">
        <pc:chgData name="Tamara Avgustinovic" userId="40aa8dc0-87a7-4003-89ba-5296065c0769" providerId="ADAL" clId="{C2CEFB6A-E46E-42CB-AA58-FC060D97A4AD}" dt="2025-12-26T11:40:43.623" v="5989" actId="1076"/>
        <pc:sldMkLst>
          <pc:docMk/>
          <pc:sldMk cId="396365050" sldId="257"/>
        </pc:sldMkLst>
        <pc:spChg chg="mod">
          <ac:chgData name="Tamara Avgustinovic" userId="40aa8dc0-87a7-4003-89ba-5296065c0769" providerId="ADAL" clId="{C2CEFB6A-E46E-42CB-AA58-FC060D97A4AD}" dt="2025-12-24T10:53:11.486" v="2414" actId="113"/>
          <ac:spMkLst>
            <pc:docMk/>
            <pc:sldMk cId="396365050" sldId="257"/>
            <ac:spMk id="2" creationId="{EAEEE795-B94D-8148-9C83-20A7249EA39D}"/>
          </ac:spMkLst>
        </pc:spChg>
        <pc:spChg chg="mod">
          <ac:chgData name="Tamara Avgustinovic" userId="40aa8dc0-87a7-4003-89ba-5296065c0769" providerId="ADAL" clId="{C2CEFB6A-E46E-42CB-AA58-FC060D97A4AD}" dt="2025-12-26T11:40:32.198" v="5987" actId="14100"/>
          <ac:spMkLst>
            <pc:docMk/>
            <pc:sldMk cId="396365050" sldId="257"/>
            <ac:spMk id="3" creationId="{78A9F105-EC52-0A40-1F09-DCCF152330DA}"/>
          </ac:spMkLst>
        </pc:spChg>
        <pc:spChg chg="add mod">
          <ac:chgData name="Tamara Avgustinovic" userId="40aa8dc0-87a7-4003-89ba-5296065c0769" providerId="ADAL" clId="{C2CEFB6A-E46E-42CB-AA58-FC060D97A4AD}" dt="2025-12-26T11:40:43.623" v="5989" actId="1076"/>
          <ac:spMkLst>
            <pc:docMk/>
            <pc:sldMk cId="396365050" sldId="257"/>
            <ac:spMk id="6" creationId="{57AF74F5-82F2-B446-D2C7-1C773696818F}"/>
          </ac:spMkLst>
        </pc:spChg>
        <pc:cxnChg chg="add mod">
          <ac:chgData name="Tamara Avgustinovic" userId="40aa8dc0-87a7-4003-89ba-5296065c0769" providerId="ADAL" clId="{C2CEFB6A-E46E-42CB-AA58-FC060D97A4AD}" dt="2025-12-26T11:40:36.272" v="5988" actId="1076"/>
          <ac:cxnSpMkLst>
            <pc:docMk/>
            <pc:sldMk cId="396365050" sldId="257"/>
            <ac:cxnSpMk id="5" creationId="{9F08DF05-B618-C12B-B57B-508102EA7EAB}"/>
          </ac:cxnSpMkLst>
        </pc:cxnChg>
        <pc:cxnChg chg="add mod">
          <ac:chgData name="Tamara Avgustinovic" userId="40aa8dc0-87a7-4003-89ba-5296065c0769" providerId="ADAL" clId="{C2CEFB6A-E46E-42CB-AA58-FC060D97A4AD}" dt="2025-12-24T10:22:03.558" v="1992" actId="1076"/>
          <ac:cxnSpMkLst>
            <pc:docMk/>
            <pc:sldMk cId="396365050" sldId="257"/>
            <ac:cxnSpMk id="9" creationId="{56AF53DA-C9FE-685D-4F2A-FC3AE589932C}"/>
          </ac:cxnSpMkLst>
        </pc:cxnChg>
      </pc:sldChg>
      <pc:sldChg chg="addSp modSp new mod">
        <pc:chgData name="Tamara Avgustinovic" userId="40aa8dc0-87a7-4003-89ba-5296065c0769" providerId="ADAL" clId="{C2CEFB6A-E46E-42CB-AA58-FC060D97A4AD}" dt="2025-12-24T10:52:57.164" v="2412" actId="113"/>
        <pc:sldMkLst>
          <pc:docMk/>
          <pc:sldMk cId="3840632604" sldId="258"/>
        </pc:sldMkLst>
        <pc:spChg chg="mod">
          <ac:chgData name="Tamara Avgustinovic" userId="40aa8dc0-87a7-4003-89ba-5296065c0769" providerId="ADAL" clId="{C2CEFB6A-E46E-42CB-AA58-FC060D97A4AD}" dt="2025-12-24T10:52:57.164" v="2412" actId="113"/>
          <ac:spMkLst>
            <pc:docMk/>
            <pc:sldMk cId="3840632604" sldId="258"/>
            <ac:spMk id="2" creationId="{AA5EBD55-145A-7B6D-B11C-7EF9724AD0B9}"/>
          </ac:spMkLst>
        </pc:spChg>
        <pc:spChg chg="mod">
          <ac:chgData name="Tamara Avgustinovic" userId="40aa8dc0-87a7-4003-89ba-5296065c0769" providerId="ADAL" clId="{C2CEFB6A-E46E-42CB-AA58-FC060D97A4AD}" dt="2025-12-24T09:31:29.943" v="135" actId="113"/>
          <ac:spMkLst>
            <pc:docMk/>
            <pc:sldMk cId="3840632604" sldId="258"/>
            <ac:spMk id="3" creationId="{12D02901-DA4E-0FE2-AFF4-6156A377939B}"/>
          </ac:spMkLst>
        </pc:spChg>
        <pc:spChg chg="add mod">
          <ac:chgData name="Tamara Avgustinovic" userId="40aa8dc0-87a7-4003-89ba-5296065c0769" providerId="ADAL" clId="{C2CEFB6A-E46E-42CB-AA58-FC060D97A4AD}" dt="2025-12-24T09:30:13.666" v="122" actId="27636"/>
          <ac:spMkLst>
            <pc:docMk/>
            <pc:sldMk cId="3840632604" sldId="258"/>
            <ac:spMk id="4" creationId="{0B1476FF-7253-441C-D147-71F780E49726}"/>
          </ac:spMkLst>
        </pc:spChg>
        <pc:spChg chg="add mod">
          <ac:chgData name="Tamara Avgustinovic" userId="40aa8dc0-87a7-4003-89ba-5296065c0769" providerId="ADAL" clId="{C2CEFB6A-E46E-42CB-AA58-FC060D97A4AD}" dt="2025-12-24T09:31:34.659" v="136" actId="113"/>
          <ac:spMkLst>
            <pc:docMk/>
            <pc:sldMk cId="3840632604" sldId="258"/>
            <ac:spMk id="5" creationId="{57E9A9E2-D541-F845-5876-B60F1C4212D0}"/>
          </ac:spMkLst>
        </pc:spChg>
        <pc:cxnChg chg="add mod">
          <ac:chgData name="Tamara Avgustinovic" userId="40aa8dc0-87a7-4003-89ba-5296065c0769" providerId="ADAL" clId="{C2CEFB6A-E46E-42CB-AA58-FC060D97A4AD}" dt="2025-12-24T10:22:23.554" v="1995"/>
          <ac:cxnSpMkLst>
            <pc:docMk/>
            <pc:sldMk cId="3840632604" sldId="258"/>
            <ac:cxnSpMk id="6" creationId="{BEAD51D6-B7F0-5BB7-FD2E-CC08445234FE}"/>
          </ac:cxnSpMkLst>
        </pc:cxnChg>
      </pc:sldChg>
      <pc:sldChg chg="addSp modSp new mod">
        <pc:chgData name="Tamara Avgustinovic" userId="40aa8dc0-87a7-4003-89ba-5296065c0769" providerId="ADAL" clId="{C2CEFB6A-E46E-42CB-AA58-FC060D97A4AD}" dt="2025-12-24T10:53:02.833" v="2413" actId="113"/>
        <pc:sldMkLst>
          <pc:docMk/>
          <pc:sldMk cId="1991267100" sldId="259"/>
        </pc:sldMkLst>
        <pc:spChg chg="mod">
          <ac:chgData name="Tamara Avgustinovic" userId="40aa8dc0-87a7-4003-89ba-5296065c0769" providerId="ADAL" clId="{C2CEFB6A-E46E-42CB-AA58-FC060D97A4AD}" dt="2025-12-24T10:53:02.833" v="2413" actId="113"/>
          <ac:spMkLst>
            <pc:docMk/>
            <pc:sldMk cId="1991267100" sldId="259"/>
            <ac:spMk id="2" creationId="{56698FD7-518C-0BA6-304D-ED59C6F4A4C0}"/>
          </ac:spMkLst>
        </pc:spChg>
        <pc:spChg chg="mod">
          <ac:chgData name="Tamara Avgustinovic" userId="40aa8dc0-87a7-4003-89ba-5296065c0769" providerId="ADAL" clId="{C2CEFB6A-E46E-42CB-AA58-FC060D97A4AD}" dt="2025-12-24T09:50:22.967" v="1062" actId="27636"/>
          <ac:spMkLst>
            <pc:docMk/>
            <pc:sldMk cId="1991267100" sldId="259"/>
            <ac:spMk id="3" creationId="{18EC5BAD-8F15-D90D-29C9-BB8FEB922D2C}"/>
          </ac:spMkLst>
        </pc:spChg>
        <pc:cxnChg chg="add mod">
          <ac:chgData name="Tamara Avgustinovic" userId="40aa8dc0-87a7-4003-89ba-5296065c0769" providerId="ADAL" clId="{C2CEFB6A-E46E-42CB-AA58-FC060D97A4AD}" dt="2025-12-24T10:22:20.269" v="1994" actId="1076"/>
          <ac:cxnSpMkLst>
            <pc:docMk/>
            <pc:sldMk cId="1991267100" sldId="259"/>
            <ac:cxnSpMk id="4" creationId="{1B5270DD-E505-9BAF-9695-79A2ED4C43BF}"/>
          </ac:cxnSpMkLst>
        </pc:cxnChg>
      </pc:sldChg>
      <pc:sldChg chg="addSp delSp modSp new mod">
        <pc:chgData name="Tamara Avgustinovic" userId="40aa8dc0-87a7-4003-89ba-5296065c0769" providerId="ADAL" clId="{C2CEFB6A-E46E-42CB-AA58-FC060D97A4AD}" dt="2025-12-24T10:52:52.595" v="2411" actId="113"/>
        <pc:sldMkLst>
          <pc:docMk/>
          <pc:sldMk cId="1834346130" sldId="260"/>
        </pc:sldMkLst>
        <pc:spChg chg="mod">
          <ac:chgData name="Tamara Avgustinovic" userId="40aa8dc0-87a7-4003-89ba-5296065c0769" providerId="ADAL" clId="{C2CEFB6A-E46E-42CB-AA58-FC060D97A4AD}" dt="2025-12-24T10:52:52.595" v="2411" actId="113"/>
          <ac:spMkLst>
            <pc:docMk/>
            <pc:sldMk cId="1834346130" sldId="260"/>
            <ac:spMk id="2" creationId="{AA99A496-41B1-A842-4A93-B4B036370433}"/>
          </ac:spMkLst>
        </pc:spChg>
        <pc:spChg chg="mod">
          <ac:chgData name="Tamara Avgustinovic" userId="40aa8dc0-87a7-4003-89ba-5296065c0769" providerId="ADAL" clId="{C2CEFB6A-E46E-42CB-AA58-FC060D97A4AD}" dt="2025-12-24T10:10:41.947" v="1673" actId="1076"/>
          <ac:spMkLst>
            <pc:docMk/>
            <pc:sldMk cId="1834346130" sldId="260"/>
            <ac:spMk id="3" creationId="{E442ADA0-67FB-259C-CF44-17AD454F30E1}"/>
          </ac:spMkLst>
        </pc:spChg>
        <pc:picChg chg="add mod">
          <ac:chgData name="Tamara Avgustinovic" userId="40aa8dc0-87a7-4003-89ba-5296065c0769" providerId="ADAL" clId="{C2CEFB6A-E46E-42CB-AA58-FC060D97A4AD}" dt="2025-12-24T10:11:00.818" v="1679" actId="1076"/>
          <ac:picMkLst>
            <pc:docMk/>
            <pc:sldMk cId="1834346130" sldId="260"/>
            <ac:picMk id="2050" creationId="{43B86EFC-D540-DD92-0B60-9023F61BB2C1}"/>
          </ac:picMkLst>
        </pc:picChg>
        <pc:picChg chg="add mod">
          <ac:chgData name="Tamara Avgustinovic" userId="40aa8dc0-87a7-4003-89ba-5296065c0769" providerId="ADAL" clId="{C2CEFB6A-E46E-42CB-AA58-FC060D97A4AD}" dt="2025-12-24T10:10:59.135" v="1678" actId="1076"/>
          <ac:picMkLst>
            <pc:docMk/>
            <pc:sldMk cId="1834346130" sldId="260"/>
            <ac:picMk id="2052" creationId="{F8600E28-75E7-33DA-F5D3-40C496EF86D3}"/>
          </ac:picMkLst>
        </pc:picChg>
        <pc:cxnChg chg="add mod">
          <ac:chgData name="Tamara Avgustinovic" userId="40aa8dc0-87a7-4003-89ba-5296065c0769" providerId="ADAL" clId="{C2CEFB6A-E46E-42CB-AA58-FC060D97A4AD}" dt="2025-12-24T10:22:34.467" v="1997" actId="1076"/>
          <ac:cxnSpMkLst>
            <pc:docMk/>
            <pc:sldMk cId="1834346130" sldId="260"/>
            <ac:cxnSpMk id="5" creationId="{247681DD-D7B1-2FC2-897E-64ED07A1AEFA}"/>
          </ac:cxnSpMkLst>
        </pc:cxnChg>
      </pc:sldChg>
      <pc:sldChg chg="addSp delSp modSp add mod">
        <pc:chgData name="Tamara Avgustinovic" userId="40aa8dc0-87a7-4003-89ba-5296065c0769" providerId="ADAL" clId="{C2CEFB6A-E46E-42CB-AA58-FC060D97A4AD}" dt="2025-12-26T11:42:14.637" v="6001" actId="20577"/>
        <pc:sldMkLst>
          <pc:docMk/>
          <pc:sldMk cId="3847822507" sldId="261"/>
        </pc:sldMkLst>
        <pc:spChg chg="mod">
          <ac:chgData name="Tamara Avgustinovic" userId="40aa8dc0-87a7-4003-89ba-5296065c0769" providerId="ADAL" clId="{C2CEFB6A-E46E-42CB-AA58-FC060D97A4AD}" dt="2025-12-24T10:52:49.266" v="2410" actId="113"/>
          <ac:spMkLst>
            <pc:docMk/>
            <pc:sldMk cId="3847822507" sldId="261"/>
            <ac:spMk id="2" creationId="{ECE8C732-89C7-1343-DD13-24E8D092D5AD}"/>
          </ac:spMkLst>
        </pc:spChg>
        <pc:spChg chg="mod">
          <ac:chgData name="Tamara Avgustinovic" userId="40aa8dc0-87a7-4003-89ba-5296065c0769" providerId="ADAL" clId="{C2CEFB6A-E46E-42CB-AA58-FC060D97A4AD}" dt="2025-12-26T11:42:14.637" v="6001" actId="20577"/>
          <ac:spMkLst>
            <pc:docMk/>
            <pc:sldMk cId="3847822507" sldId="261"/>
            <ac:spMk id="3" creationId="{AA79546D-A6A2-B453-5A61-89D70676BEB0}"/>
          </ac:spMkLst>
        </pc:spChg>
        <pc:picChg chg="add mod">
          <ac:chgData name="Tamara Avgustinovic" userId="40aa8dc0-87a7-4003-89ba-5296065c0769" providerId="ADAL" clId="{C2CEFB6A-E46E-42CB-AA58-FC060D97A4AD}" dt="2025-12-24T10:19:30.128" v="1971" actId="1076"/>
          <ac:picMkLst>
            <pc:docMk/>
            <pc:sldMk cId="3847822507" sldId="261"/>
            <ac:picMk id="3074" creationId="{FB94895B-D653-C1B8-4353-82579B0AFBC6}"/>
          </ac:picMkLst>
        </pc:picChg>
        <pc:picChg chg="add mod">
          <ac:chgData name="Tamara Avgustinovic" userId="40aa8dc0-87a7-4003-89ba-5296065c0769" providerId="ADAL" clId="{C2CEFB6A-E46E-42CB-AA58-FC060D97A4AD}" dt="2025-12-24T10:19:26.315" v="1970" actId="1076"/>
          <ac:picMkLst>
            <pc:docMk/>
            <pc:sldMk cId="3847822507" sldId="261"/>
            <ac:picMk id="3076" creationId="{859B3203-2E19-A32A-1C11-F75CDEED931B}"/>
          </ac:picMkLst>
        </pc:picChg>
        <pc:picChg chg="add mod">
          <ac:chgData name="Tamara Avgustinovic" userId="40aa8dc0-87a7-4003-89ba-5296065c0769" providerId="ADAL" clId="{C2CEFB6A-E46E-42CB-AA58-FC060D97A4AD}" dt="2025-12-24T10:19:21.489" v="1968" actId="1076"/>
          <ac:picMkLst>
            <pc:docMk/>
            <pc:sldMk cId="3847822507" sldId="261"/>
            <ac:picMk id="3078" creationId="{F652C884-F2B7-AEA1-5680-543B5C3E438E}"/>
          </ac:picMkLst>
        </pc:picChg>
        <pc:cxnChg chg="add mod">
          <ac:chgData name="Tamara Avgustinovic" userId="40aa8dc0-87a7-4003-89ba-5296065c0769" providerId="ADAL" clId="{C2CEFB6A-E46E-42CB-AA58-FC060D97A4AD}" dt="2025-12-24T10:22:52.518" v="2000" actId="1076"/>
          <ac:cxnSpMkLst>
            <pc:docMk/>
            <pc:sldMk cId="3847822507" sldId="261"/>
            <ac:cxnSpMk id="4" creationId="{37629006-D876-3F5A-38E9-948BB6509FA5}"/>
          </ac:cxnSpMkLst>
        </pc:cxnChg>
      </pc:sldChg>
      <pc:sldChg chg="addSp delSp modSp add mod">
        <pc:chgData name="Tamara Avgustinovic" userId="40aa8dc0-87a7-4003-89ba-5296065c0769" providerId="ADAL" clId="{C2CEFB6A-E46E-42CB-AA58-FC060D97A4AD}" dt="2025-12-24T10:52:43.810" v="2409" actId="113"/>
        <pc:sldMkLst>
          <pc:docMk/>
          <pc:sldMk cId="207427742" sldId="262"/>
        </pc:sldMkLst>
        <pc:spChg chg="mod">
          <ac:chgData name="Tamara Avgustinovic" userId="40aa8dc0-87a7-4003-89ba-5296065c0769" providerId="ADAL" clId="{C2CEFB6A-E46E-42CB-AA58-FC060D97A4AD}" dt="2025-12-24T10:52:43.810" v="2409" actId="113"/>
          <ac:spMkLst>
            <pc:docMk/>
            <pc:sldMk cId="207427742" sldId="262"/>
            <ac:spMk id="2" creationId="{366F028B-D58A-75AF-E637-8DAF84A2DEEE}"/>
          </ac:spMkLst>
        </pc:spChg>
        <pc:spChg chg="mod">
          <ac:chgData name="Tamara Avgustinovic" userId="40aa8dc0-87a7-4003-89ba-5296065c0769" providerId="ADAL" clId="{C2CEFB6A-E46E-42CB-AA58-FC060D97A4AD}" dt="2025-12-24T10:32:29.851" v="2384" actId="27636"/>
          <ac:spMkLst>
            <pc:docMk/>
            <pc:sldMk cId="207427742" sldId="262"/>
            <ac:spMk id="3" creationId="{91C41AD7-AB9C-C307-DA4D-6E0FC5391C56}"/>
          </ac:spMkLst>
        </pc:spChg>
        <pc:picChg chg="add mod">
          <ac:chgData name="Tamara Avgustinovic" userId="40aa8dc0-87a7-4003-89ba-5296065c0769" providerId="ADAL" clId="{C2CEFB6A-E46E-42CB-AA58-FC060D97A4AD}" dt="2025-12-24T10:32:52.905" v="2387" actId="1076"/>
          <ac:picMkLst>
            <pc:docMk/>
            <pc:sldMk cId="207427742" sldId="262"/>
            <ac:picMk id="4098" creationId="{93B312DE-CEE7-3291-A988-1A928B2FEFC0}"/>
          </ac:picMkLst>
        </pc:picChg>
        <pc:picChg chg="add mod">
          <ac:chgData name="Tamara Avgustinovic" userId="40aa8dc0-87a7-4003-89ba-5296065c0769" providerId="ADAL" clId="{C2CEFB6A-E46E-42CB-AA58-FC060D97A4AD}" dt="2025-12-24T10:32:19.730" v="2373" actId="1076"/>
          <ac:picMkLst>
            <pc:docMk/>
            <pc:sldMk cId="207427742" sldId="262"/>
            <ac:picMk id="4100" creationId="{4D643A90-66B8-F1D6-5684-B41F023A60A9}"/>
          </ac:picMkLst>
        </pc:picChg>
        <pc:picChg chg="add mod">
          <ac:chgData name="Tamara Avgustinovic" userId="40aa8dc0-87a7-4003-89ba-5296065c0769" providerId="ADAL" clId="{C2CEFB6A-E46E-42CB-AA58-FC060D97A4AD}" dt="2025-12-24T10:32:36.866" v="2385" actId="1076"/>
          <ac:picMkLst>
            <pc:docMk/>
            <pc:sldMk cId="207427742" sldId="262"/>
            <ac:picMk id="4102" creationId="{11A47312-08B4-99AB-E5F4-97561E090A95}"/>
          </ac:picMkLst>
        </pc:picChg>
      </pc:sldChg>
      <pc:sldChg chg="addSp modSp new mod">
        <pc:chgData name="Tamara Avgustinovic" userId="40aa8dc0-87a7-4003-89ba-5296065c0769" providerId="ADAL" clId="{C2CEFB6A-E46E-42CB-AA58-FC060D97A4AD}" dt="2025-12-24T11:09:49.878" v="2626" actId="20577"/>
        <pc:sldMkLst>
          <pc:docMk/>
          <pc:sldMk cId="3503380491" sldId="263"/>
        </pc:sldMkLst>
        <pc:spChg chg="mod">
          <ac:chgData name="Tamara Avgustinovic" userId="40aa8dc0-87a7-4003-89ba-5296065c0769" providerId="ADAL" clId="{C2CEFB6A-E46E-42CB-AA58-FC060D97A4AD}" dt="2025-12-24T10:55:03.098" v="2450" actId="14100"/>
          <ac:spMkLst>
            <pc:docMk/>
            <pc:sldMk cId="3503380491" sldId="263"/>
            <ac:spMk id="2" creationId="{306061EB-330B-1327-2FD9-393B7B65C9A3}"/>
          </ac:spMkLst>
        </pc:spChg>
        <pc:spChg chg="mod">
          <ac:chgData name="Tamara Avgustinovic" userId="40aa8dc0-87a7-4003-89ba-5296065c0769" providerId="ADAL" clId="{C2CEFB6A-E46E-42CB-AA58-FC060D97A4AD}" dt="2025-12-24T11:09:49.878" v="2626" actId="20577"/>
          <ac:spMkLst>
            <pc:docMk/>
            <pc:sldMk cId="3503380491" sldId="263"/>
            <ac:spMk id="3" creationId="{7D410E5A-2D1A-4878-16F8-78CD2E5F59FD}"/>
          </ac:spMkLst>
        </pc:spChg>
        <pc:cxnChg chg="add mod">
          <ac:chgData name="Tamara Avgustinovic" userId="40aa8dc0-87a7-4003-89ba-5296065c0769" providerId="ADAL" clId="{C2CEFB6A-E46E-42CB-AA58-FC060D97A4AD}" dt="2025-12-24T10:55:08.645" v="2451"/>
          <ac:cxnSpMkLst>
            <pc:docMk/>
            <pc:sldMk cId="3503380491" sldId="263"/>
            <ac:cxnSpMk id="4" creationId="{25ABCE4E-28B3-D7C0-E511-9D18750099D3}"/>
          </ac:cxnSpMkLst>
        </pc:cxnChg>
      </pc:sldChg>
      <pc:sldChg chg="addSp delSp modSp new mod">
        <pc:chgData name="Tamara Avgustinovic" userId="40aa8dc0-87a7-4003-89ba-5296065c0769" providerId="ADAL" clId="{C2CEFB6A-E46E-42CB-AA58-FC060D97A4AD}" dt="2025-12-24T11:28:38.507" v="3742" actId="1076"/>
        <pc:sldMkLst>
          <pc:docMk/>
          <pc:sldMk cId="3118289858" sldId="264"/>
        </pc:sldMkLst>
        <pc:spChg chg="mod">
          <ac:chgData name="Tamara Avgustinovic" userId="40aa8dc0-87a7-4003-89ba-5296065c0769" providerId="ADAL" clId="{C2CEFB6A-E46E-42CB-AA58-FC060D97A4AD}" dt="2025-12-24T11:10:53.317" v="2662" actId="14100"/>
          <ac:spMkLst>
            <pc:docMk/>
            <pc:sldMk cId="3118289858" sldId="264"/>
            <ac:spMk id="2" creationId="{6187F49A-30E4-2A89-13DA-077ABE7C2EEE}"/>
          </ac:spMkLst>
        </pc:spChg>
        <pc:spChg chg="mod">
          <ac:chgData name="Tamara Avgustinovic" userId="40aa8dc0-87a7-4003-89ba-5296065c0769" providerId="ADAL" clId="{C2CEFB6A-E46E-42CB-AA58-FC060D97A4AD}" dt="2025-12-24T11:28:38.507" v="3742" actId="1076"/>
          <ac:spMkLst>
            <pc:docMk/>
            <pc:sldMk cId="3118289858" sldId="264"/>
            <ac:spMk id="3" creationId="{0B84132D-F8F8-9F86-0DC2-F97B598A169C}"/>
          </ac:spMkLst>
        </pc:spChg>
        <pc:cxnChg chg="add mod">
          <ac:chgData name="Tamara Avgustinovic" userId="40aa8dc0-87a7-4003-89ba-5296065c0769" providerId="ADAL" clId="{C2CEFB6A-E46E-42CB-AA58-FC060D97A4AD}" dt="2025-12-24T11:10:48.787" v="2661"/>
          <ac:cxnSpMkLst>
            <pc:docMk/>
            <pc:sldMk cId="3118289858" sldId="264"/>
            <ac:cxnSpMk id="4" creationId="{9147CCAD-92DE-B8AF-1255-38C92BB1DF56}"/>
          </ac:cxnSpMkLst>
        </pc:cxnChg>
      </pc:sldChg>
      <pc:sldChg chg="addSp delSp modSp add mod">
        <pc:chgData name="Tamara Avgustinovic" userId="40aa8dc0-87a7-4003-89ba-5296065c0769" providerId="ADAL" clId="{C2CEFB6A-E46E-42CB-AA58-FC060D97A4AD}" dt="2025-12-24T11:36:42.100" v="3770" actId="1076"/>
        <pc:sldMkLst>
          <pc:docMk/>
          <pc:sldMk cId="2161041170" sldId="265"/>
        </pc:sldMkLst>
        <pc:spChg chg="mod">
          <ac:chgData name="Tamara Avgustinovic" userId="40aa8dc0-87a7-4003-89ba-5296065c0769" providerId="ADAL" clId="{C2CEFB6A-E46E-42CB-AA58-FC060D97A4AD}" dt="2025-12-24T11:30:09.768" v="3745" actId="1076"/>
          <ac:spMkLst>
            <pc:docMk/>
            <pc:sldMk cId="2161041170" sldId="265"/>
            <ac:spMk id="2" creationId="{6550AC13-0968-8048-993D-BDB48521D5DB}"/>
          </ac:spMkLst>
        </pc:spChg>
        <pc:spChg chg="mod">
          <ac:chgData name="Tamara Avgustinovic" userId="40aa8dc0-87a7-4003-89ba-5296065c0769" providerId="ADAL" clId="{C2CEFB6A-E46E-42CB-AA58-FC060D97A4AD}" dt="2025-12-24T11:34:03.430" v="3749" actId="1076"/>
          <ac:spMkLst>
            <pc:docMk/>
            <pc:sldMk cId="2161041170" sldId="265"/>
            <ac:spMk id="6" creationId="{112C4187-E05E-3010-7493-4460D130CC1B}"/>
          </ac:spMkLst>
        </pc:spChg>
        <pc:spChg chg="add mod">
          <ac:chgData name="Tamara Avgustinovic" userId="40aa8dc0-87a7-4003-89ba-5296065c0769" providerId="ADAL" clId="{C2CEFB6A-E46E-42CB-AA58-FC060D97A4AD}" dt="2025-12-24T11:34:07.765" v="3750" actId="1076"/>
          <ac:spMkLst>
            <pc:docMk/>
            <pc:sldMk cId="2161041170" sldId="265"/>
            <ac:spMk id="8" creationId="{5582CD44-2C08-220E-B424-2C086130D6A6}"/>
          </ac:spMkLst>
        </pc:spChg>
        <pc:spChg chg="add mod">
          <ac:chgData name="Tamara Avgustinovic" userId="40aa8dc0-87a7-4003-89ba-5296065c0769" providerId="ADAL" clId="{C2CEFB6A-E46E-42CB-AA58-FC060D97A4AD}" dt="2025-12-24T11:36:42.100" v="3770" actId="1076"/>
          <ac:spMkLst>
            <pc:docMk/>
            <pc:sldMk cId="2161041170" sldId="265"/>
            <ac:spMk id="9" creationId="{D475CF62-8105-6407-E2BF-06D9D479AD7A}"/>
          </ac:spMkLst>
        </pc:spChg>
        <pc:cxnChg chg="mod">
          <ac:chgData name="Tamara Avgustinovic" userId="40aa8dc0-87a7-4003-89ba-5296065c0769" providerId="ADAL" clId="{C2CEFB6A-E46E-42CB-AA58-FC060D97A4AD}" dt="2025-12-24T11:30:14.884" v="3746" actId="1076"/>
          <ac:cxnSpMkLst>
            <pc:docMk/>
            <pc:sldMk cId="2161041170" sldId="265"/>
            <ac:cxnSpMk id="4" creationId="{D22857AA-8119-9319-7F62-1B02F1120D78}"/>
          </ac:cxnSpMkLst>
        </pc:cxnChg>
      </pc:sldChg>
      <pc:sldChg chg="addSp delSp modSp new mod">
        <pc:chgData name="Tamara Avgustinovic" userId="40aa8dc0-87a7-4003-89ba-5296065c0769" providerId="ADAL" clId="{C2CEFB6A-E46E-42CB-AA58-FC060D97A4AD}" dt="2025-12-24T11:46:57.549" v="4006" actId="207"/>
        <pc:sldMkLst>
          <pc:docMk/>
          <pc:sldMk cId="3297384119" sldId="266"/>
        </pc:sldMkLst>
        <pc:spChg chg="mod">
          <ac:chgData name="Tamara Avgustinovic" userId="40aa8dc0-87a7-4003-89ba-5296065c0769" providerId="ADAL" clId="{C2CEFB6A-E46E-42CB-AA58-FC060D97A4AD}" dt="2025-12-24T11:37:49.873" v="3803" actId="113"/>
          <ac:spMkLst>
            <pc:docMk/>
            <pc:sldMk cId="3297384119" sldId="266"/>
            <ac:spMk id="2" creationId="{416C4CD7-1742-B6B4-9846-F3496E723078}"/>
          </ac:spMkLst>
        </pc:spChg>
        <pc:spChg chg="add mod">
          <ac:chgData name="Tamara Avgustinovic" userId="40aa8dc0-87a7-4003-89ba-5296065c0769" providerId="ADAL" clId="{C2CEFB6A-E46E-42CB-AA58-FC060D97A4AD}" dt="2025-12-24T11:45:48.496" v="4001" actId="207"/>
          <ac:spMkLst>
            <pc:docMk/>
            <pc:sldMk cId="3297384119" sldId="266"/>
            <ac:spMk id="10" creationId="{3A9BE9AC-B96D-B119-8977-BC019BFA84B7}"/>
          </ac:spMkLst>
        </pc:spChg>
        <pc:spChg chg="add mod">
          <ac:chgData name="Tamara Avgustinovic" userId="40aa8dc0-87a7-4003-89ba-5296065c0769" providerId="ADAL" clId="{C2CEFB6A-E46E-42CB-AA58-FC060D97A4AD}" dt="2025-12-24T11:46:57.549" v="4006" actId="207"/>
          <ac:spMkLst>
            <pc:docMk/>
            <pc:sldMk cId="3297384119" sldId="266"/>
            <ac:spMk id="11" creationId="{A8437860-FF0A-B731-F4BD-9C8FF36612A3}"/>
          </ac:spMkLst>
        </pc:spChg>
        <pc:spChg chg="add mod">
          <ac:chgData name="Tamara Avgustinovic" userId="40aa8dc0-87a7-4003-89ba-5296065c0769" providerId="ADAL" clId="{C2CEFB6A-E46E-42CB-AA58-FC060D97A4AD}" dt="2025-12-24T11:46:45.643" v="4004" actId="207"/>
          <ac:spMkLst>
            <pc:docMk/>
            <pc:sldMk cId="3297384119" sldId="266"/>
            <ac:spMk id="12" creationId="{40104AB4-B324-1DAC-473D-67D67492AAA0}"/>
          </ac:spMkLst>
        </pc:spChg>
        <pc:spChg chg="add mod">
          <ac:chgData name="Tamara Avgustinovic" userId="40aa8dc0-87a7-4003-89ba-5296065c0769" providerId="ADAL" clId="{C2CEFB6A-E46E-42CB-AA58-FC060D97A4AD}" dt="2025-12-24T11:46:51.509" v="4005" actId="207"/>
          <ac:spMkLst>
            <pc:docMk/>
            <pc:sldMk cId="3297384119" sldId="266"/>
            <ac:spMk id="13" creationId="{91EFD309-7764-506D-4D5D-3EBAA96DB36C}"/>
          </ac:spMkLst>
        </pc:spChg>
        <pc:picChg chg="add mod">
          <ac:chgData name="Tamara Avgustinovic" userId="40aa8dc0-87a7-4003-89ba-5296065c0769" providerId="ADAL" clId="{C2CEFB6A-E46E-42CB-AA58-FC060D97A4AD}" dt="2025-12-24T11:45:23.643" v="4000" actId="1076"/>
          <ac:picMkLst>
            <pc:docMk/>
            <pc:sldMk cId="3297384119" sldId="266"/>
            <ac:picMk id="17" creationId="{1E2C5CE8-E9C7-3DE0-7A5F-7D9F3C334EB1}"/>
          </ac:picMkLst>
        </pc:picChg>
        <pc:picChg chg="add del mod">
          <ac:chgData name="Tamara Avgustinovic" userId="40aa8dc0-87a7-4003-89ba-5296065c0769" providerId="ADAL" clId="{C2CEFB6A-E46E-42CB-AA58-FC060D97A4AD}" dt="2025-12-24T11:43:22.425" v="3983" actId="1076"/>
          <ac:picMkLst>
            <pc:docMk/>
            <pc:sldMk cId="3297384119" sldId="266"/>
            <ac:picMk id="7170" creationId="{B9ECFC92-9EA7-1C3A-04D5-17BC8D2C1E25}"/>
          </ac:picMkLst>
        </pc:picChg>
        <pc:picChg chg="add mod">
          <ac:chgData name="Tamara Avgustinovic" userId="40aa8dc0-87a7-4003-89ba-5296065c0769" providerId="ADAL" clId="{C2CEFB6A-E46E-42CB-AA58-FC060D97A4AD}" dt="2025-12-24T11:44:06.548" v="3990" actId="1076"/>
          <ac:picMkLst>
            <pc:docMk/>
            <pc:sldMk cId="3297384119" sldId="266"/>
            <ac:picMk id="7174" creationId="{4AB90133-BD35-2B2C-FBDA-0879CB839582}"/>
          </ac:picMkLst>
        </pc:picChg>
        <pc:picChg chg="add mod">
          <ac:chgData name="Tamara Avgustinovic" userId="40aa8dc0-87a7-4003-89ba-5296065c0769" providerId="ADAL" clId="{C2CEFB6A-E46E-42CB-AA58-FC060D97A4AD}" dt="2025-12-24T11:45:12.250" v="3998" actId="1076"/>
          <ac:picMkLst>
            <pc:docMk/>
            <pc:sldMk cId="3297384119" sldId="266"/>
            <ac:picMk id="7176" creationId="{381D0CAF-6AB4-723C-96D5-1898F867B916}"/>
          </ac:picMkLst>
        </pc:picChg>
        <pc:cxnChg chg="add mod">
          <ac:chgData name="Tamara Avgustinovic" userId="40aa8dc0-87a7-4003-89ba-5296065c0769" providerId="ADAL" clId="{C2CEFB6A-E46E-42CB-AA58-FC060D97A4AD}" dt="2025-12-24T11:38:02.205" v="3805" actId="1076"/>
          <ac:cxnSpMkLst>
            <pc:docMk/>
            <pc:sldMk cId="3297384119" sldId="266"/>
            <ac:cxnSpMk id="4" creationId="{4F0E1A5A-53EA-A666-2585-1DABEB95F23D}"/>
          </ac:cxnSpMkLst>
        </pc:cxnChg>
        <pc:cxnChg chg="add mod">
          <ac:chgData name="Tamara Avgustinovic" userId="40aa8dc0-87a7-4003-89ba-5296065c0769" providerId="ADAL" clId="{C2CEFB6A-E46E-42CB-AA58-FC060D97A4AD}" dt="2025-12-24T11:41:18.718" v="3962" actId="14100"/>
          <ac:cxnSpMkLst>
            <pc:docMk/>
            <pc:sldMk cId="3297384119" sldId="266"/>
            <ac:cxnSpMk id="5" creationId="{4D4CFCA1-C303-7E12-0CB4-269890199957}"/>
          </ac:cxnSpMkLst>
        </pc:cxnChg>
        <pc:cxnChg chg="add mod">
          <ac:chgData name="Tamara Avgustinovic" userId="40aa8dc0-87a7-4003-89ba-5296065c0769" providerId="ADAL" clId="{C2CEFB6A-E46E-42CB-AA58-FC060D97A4AD}" dt="2025-12-24T11:41:12.224" v="3961" actId="14100"/>
          <ac:cxnSpMkLst>
            <pc:docMk/>
            <pc:sldMk cId="3297384119" sldId="266"/>
            <ac:cxnSpMk id="7" creationId="{4276B1B1-8002-CF77-DE28-A9F547A20963}"/>
          </ac:cxnSpMkLst>
        </pc:cxnChg>
      </pc:sldChg>
      <pc:sldChg chg="addSp delSp modSp new mod">
        <pc:chgData name="Tamara Avgustinovic" userId="40aa8dc0-87a7-4003-89ba-5296065c0769" providerId="ADAL" clId="{C2CEFB6A-E46E-42CB-AA58-FC060D97A4AD}" dt="2025-12-24T12:33:52.087" v="5946" actId="14100"/>
        <pc:sldMkLst>
          <pc:docMk/>
          <pc:sldMk cId="823773575" sldId="267"/>
        </pc:sldMkLst>
        <pc:spChg chg="mod">
          <ac:chgData name="Tamara Avgustinovic" userId="40aa8dc0-87a7-4003-89ba-5296065c0769" providerId="ADAL" clId="{C2CEFB6A-E46E-42CB-AA58-FC060D97A4AD}" dt="2025-12-24T11:59:15.929" v="4522" actId="20577"/>
          <ac:spMkLst>
            <pc:docMk/>
            <pc:sldMk cId="823773575" sldId="267"/>
            <ac:spMk id="3" creationId="{899CE450-A681-3FC5-44BE-B2476ACDF0FF}"/>
          </ac:spMkLst>
        </pc:spChg>
        <pc:spChg chg="add mod">
          <ac:chgData name="Tamara Avgustinovic" userId="40aa8dc0-87a7-4003-89ba-5296065c0769" providerId="ADAL" clId="{C2CEFB6A-E46E-42CB-AA58-FC060D97A4AD}" dt="2025-12-24T12:33:52.087" v="5946" actId="14100"/>
          <ac:spMkLst>
            <pc:docMk/>
            <pc:sldMk cId="823773575" sldId="267"/>
            <ac:spMk id="4" creationId="{239DE80C-13FE-6471-3F00-7C98154DC2E8}"/>
          </ac:spMkLst>
        </pc:spChg>
        <pc:picChg chg="add mod">
          <ac:chgData name="Tamara Avgustinovic" userId="40aa8dc0-87a7-4003-89ba-5296065c0769" providerId="ADAL" clId="{C2CEFB6A-E46E-42CB-AA58-FC060D97A4AD}" dt="2025-12-24T12:33:45.442" v="5944" actId="1076"/>
          <ac:picMkLst>
            <pc:docMk/>
            <pc:sldMk cId="823773575" sldId="267"/>
            <ac:picMk id="6" creationId="{2D372862-EBDD-A800-FC81-75B0A56F7A2F}"/>
          </ac:picMkLst>
        </pc:picChg>
        <pc:picChg chg="add mod">
          <ac:chgData name="Tamara Avgustinovic" userId="40aa8dc0-87a7-4003-89ba-5296065c0769" providerId="ADAL" clId="{C2CEFB6A-E46E-42CB-AA58-FC060D97A4AD}" dt="2025-12-24T11:58:48.312" v="4520" actId="1076"/>
          <ac:picMkLst>
            <pc:docMk/>
            <pc:sldMk cId="823773575" sldId="267"/>
            <ac:picMk id="9218" creationId="{E1BB66EC-9528-C329-BA2D-24981874363F}"/>
          </ac:picMkLst>
        </pc:picChg>
      </pc:sldChg>
      <pc:sldChg chg="addSp modSp add mod">
        <pc:chgData name="Tamara Avgustinovic" userId="40aa8dc0-87a7-4003-89ba-5296065c0769" providerId="ADAL" clId="{C2CEFB6A-E46E-42CB-AA58-FC060D97A4AD}" dt="2025-12-26T11:45:12.955" v="6003" actId="20577"/>
        <pc:sldMkLst>
          <pc:docMk/>
          <pc:sldMk cId="2931404223" sldId="268"/>
        </pc:sldMkLst>
        <pc:spChg chg="add mod">
          <ac:chgData name="Tamara Avgustinovic" userId="40aa8dc0-87a7-4003-89ba-5296065c0769" providerId="ADAL" clId="{C2CEFB6A-E46E-42CB-AA58-FC060D97A4AD}" dt="2025-12-26T11:45:12.955" v="6003" actId="20577"/>
          <ac:spMkLst>
            <pc:docMk/>
            <pc:sldMk cId="2931404223" sldId="268"/>
            <ac:spMk id="2" creationId="{14450D62-9D99-212B-E2B9-8B05DD3ED54C}"/>
          </ac:spMkLst>
        </pc:spChg>
        <pc:spChg chg="mod">
          <ac:chgData name="Tamara Avgustinovic" userId="40aa8dc0-87a7-4003-89ba-5296065c0769" providerId="ADAL" clId="{C2CEFB6A-E46E-42CB-AA58-FC060D97A4AD}" dt="2025-12-24T12:07:07.139" v="4805" actId="21"/>
          <ac:spMkLst>
            <pc:docMk/>
            <pc:sldMk cId="2931404223" sldId="268"/>
            <ac:spMk id="3" creationId="{7EB888CF-330E-1033-AA5C-1AEB44D9F284}"/>
          </ac:spMkLst>
        </pc:spChg>
        <pc:spChg chg="mod">
          <ac:chgData name="Tamara Avgustinovic" userId="40aa8dc0-87a7-4003-89ba-5296065c0769" providerId="ADAL" clId="{C2CEFB6A-E46E-42CB-AA58-FC060D97A4AD}" dt="2025-12-24T12:34:22.497" v="5951" actId="14100"/>
          <ac:spMkLst>
            <pc:docMk/>
            <pc:sldMk cId="2931404223" sldId="268"/>
            <ac:spMk id="4" creationId="{E3490C13-5755-A777-7C8B-9DAA285DF2D1}"/>
          </ac:spMkLst>
        </pc:spChg>
        <pc:picChg chg="add mod">
          <ac:chgData name="Tamara Avgustinovic" userId="40aa8dc0-87a7-4003-89ba-5296065c0769" providerId="ADAL" clId="{C2CEFB6A-E46E-42CB-AA58-FC060D97A4AD}" dt="2025-12-24T12:34:34.372" v="5952" actId="1076"/>
          <ac:picMkLst>
            <pc:docMk/>
            <pc:sldMk cId="2931404223" sldId="268"/>
            <ac:picMk id="5" creationId="{850D8BFF-69DA-DCB0-2DA6-F3541B8613C5}"/>
          </ac:picMkLst>
        </pc:picChg>
      </pc:sldChg>
      <pc:sldChg chg="addSp modSp add mod">
        <pc:chgData name="Tamara Avgustinovic" userId="40aa8dc0-87a7-4003-89ba-5296065c0769" providerId="ADAL" clId="{C2CEFB6A-E46E-42CB-AA58-FC060D97A4AD}" dt="2025-12-24T12:36:03.368" v="5966" actId="1076"/>
        <pc:sldMkLst>
          <pc:docMk/>
          <pc:sldMk cId="2079616371" sldId="269"/>
        </pc:sldMkLst>
        <pc:spChg chg="add mod">
          <ac:chgData name="Tamara Avgustinovic" userId="40aa8dc0-87a7-4003-89ba-5296065c0769" providerId="ADAL" clId="{C2CEFB6A-E46E-42CB-AA58-FC060D97A4AD}" dt="2025-12-24T12:36:03.368" v="5966" actId="1076"/>
          <ac:spMkLst>
            <pc:docMk/>
            <pc:sldMk cId="2079616371" sldId="269"/>
            <ac:spMk id="2" creationId="{392C7398-A422-0182-EC9F-9A71DCB0CFA0}"/>
          </ac:spMkLst>
        </pc:spChg>
        <pc:spChg chg="mod">
          <ac:chgData name="Tamara Avgustinovic" userId="40aa8dc0-87a7-4003-89ba-5296065c0769" providerId="ADAL" clId="{C2CEFB6A-E46E-42CB-AA58-FC060D97A4AD}" dt="2025-12-24T12:35:54.368" v="5964" actId="1076"/>
          <ac:spMkLst>
            <pc:docMk/>
            <pc:sldMk cId="2079616371" sldId="269"/>
            <ac:spMk id="3" creationId="{C38383F1-ED26-37F0-2A04-A451FBE2BE24}"/>
          </ac:spMkLst>
        </pc:spChg>
        <pc:spChg chg="mod">
          <ac:chgData name="Tamara Avgustinovic" userId="40aa8dc0-87a7-4003-89ba-5296065c0769" providerId="ADAL" clId="{C2CEFB6A-E46E-42CB-AA58-FC060D97A4AD}" dt="2025-12-24T12:35:30.169" v="5962" actId="14100"/>
          <ac:spMkLst>
            <pc:docMk/>
            <pc:sldMk cId="2079616371" sldId="269"/>
            <ac:spMk id="4" creationId="{AF3229C8-0EA3-5BA6-7FCA-1544F3271C11}"/>
          </ac:spMkLst>
        </pc:spChg>
        <pc:picChg chg="add mod">
          <ac:chgData name="Tamara Avgustinovic" userId="40aa8dc0-87a7-4003-89ba-5296065c0769" providerId="ADAL" clId="{C2CEFB6A-E46E-42CB-AA58-FC060D97A4AD}" dt="2025-12-24T12:35:37.216" v="5963" actId="1076"/>
          <ac:picMkLst>
            <pc:docMk/>
            <pc:sldMk cId="2079616371" sldId="269"/>
            <ac:picMk id="5" creationId="{FB57952D-81CC-C463-00CE-C5CF91186F93}"/>
          </ac:picMkLst>
        </pc:picChg>
      </pc:sldChg>
      <pc:sldChg chg="addSp modSp add mod ord">
        <pc:chgData name="Tamara Avgustinovic" userId="40aa8dc0-87a7-4003-89ba-5296065c0769" providerId="ADAL" clId="{C2CEFB6A-E46E-42CB-AA58-FC060D97A4AD}" dt="2025-12-24T12:37:47.545" v="5984" actId="1076"/>
        <pc:sldMkLst>
          <pc:docMk/>
          <pc:sldMk cId="1397451719" sldId="270"/>
        </pc:sldMkLst>
        <pc:spChg chg="add mod">
          <ac:chgData name="Tamara Avgustinovic" userId="40aa8dc0-87a7-4003-89ba-5296065c0769" providerId="ADAL" clId="{C2CEFB6A-E46E-42CB-AA58-FC060D97A4AD}" dt="2025-12-24T12:37:47.545" v="5984" actId="1076"/>
          <ac:spMkLst>
            <pc:docMk/>
            <pc:sldMk cId="1397451719" sldId="270"/>
            <ac:spMk id="2" creationId="{7234BF35-F83A-F12D-9C82-FDF93DC7EB71}"/>
          </ac:spMkLst>
        </pc:spChg>
        <pc:spChg chg="mod">
          <ac:chgData name="Tamara Avgustinovic" userId="40aa8dc0-87a7-4003-89ba-5296065c0769" providerId="ADAL" clId="{C2CEFB6A-E46E-42CB-AA58-FC060D97A4AD}" dt="2025-12-24T12:37:42.334" v="5983" actId="1076"/>
          <ac:spMkLst>
            <pc:docMk/>
            <pc:sldMk cId="1397451719" sldId="270"/>
            <ac:spMk id="3" creationId="{FCF7FABB-7F69-B51B-FC5A-AF6310A377F7}"/>
          </ac:spMkLst>
        </pc:spChg>
        <pc:spChg chg="mod">
          <ac:chgData name="Tamara Avgustinovic" userId="40aa8dc0-87a7-4003-89ba-5296065c0769" providerId="ADAL" clId="{C2CEFB6A-E46E-42CB-AA58-FC060D97A4AD}" dt="2025-12-24T12:37:36.698" v="5982" actId="14100"/>
          <ac:spMkLst>
            <pc:docMk/>
            <pc:sldMk cId="1397451719" sldId="270"/>
            <ac:spMk id="4" creationId="{F8810C86-680C-DD53-04D2-C5600EA969A0}"/>
          </ac:spMkLst>
        </pc:spChg>
        <pc:picChg chg="add mod">
          <ac:chgData name="Tamara Avgustinovic" userId="40aa8dc0-87a7-4003-89ba-5296065c0769" providerId="ADAL" clId="{C2CEFB6A-E46E-42CB-AA58-FC060D97A4AD}" dt="2025-12-24T12:36:13.592" v="5968" actId="1076"/>
          <ac:picMkLst>
            <pc:docMk/>
            <pc:sldMk cId="1397451719" sldId="270"/>
            <ac:picMk id="5" creationId="{678C0C5A-032F-7977-26F6-FF85E65ABD68}"/>
          </ac:picMkLst>
        </pc:picChg>
      </pc:sldChg>
      <pc:sldChg chg="addSp delSp modSp add mod">
        <pc:chgData name="Tamara Avgustinovic" userId="40aa8dc0-87a7-4003-89ba-5296065c0769" providerId="ADAL" clId="{C2CEFB6A-E46E-42CB-AA58-FC060D97A4AD}" dt="2025-12-24T12:34:54.700" v="5956" actId="478"/>
        <pc:sldMkLst>
          <pc:docMk/>
          <pc:sldMk cId="657288577" sldId="271"/>
        </pc:sldMkLst>
        <pc:spChg chg="mod">
          <ac:chgData name="Tamara Avgustinovic" userId="40aa8dc0-87a7-4003-89ba-5296065c0769" providerId="ADAL" clId="{C2CEFB6A-E46E-42CB-AA58-FC060D97A4AD}" dt="2025-12-24T12:14:44.540" v="5222" actId="20577"/>
          <ac:spMkLst>
            <pc:docMk/>
            <pc:sldMk cId="657288577" sldId="271"/>
            <ac:spMk id="2" creationId="{32760DEF-2291-22E6-8E3C-D4EC17363ABD}"/>
          </ac:spMkLst>
        </pc:spChg>
        <pc:spChg chg="add mod">
          <ac:chgData name="Tamara Avgustinovic" userId="40aa8dc0-87a7-4003-89ba-5296065c0769" providerId="ADAL" clId="{C2CEFB6A-E46E-42CB-AA58-FC060D97A4AD}" dt="2025-12-24T12:34:44.904" v="5954"/>
          <ac:spMkLst>
            <pc:docMk/>
            <pc:sldMk cId="657288577" sldId="271"/>
            <ac:spMk id="6" creationId="{AA141B87-91D1-39B9-8A21-78F3960396C9}"/>
          </ac:spMkLst>
        </pc:spChg>
        <pc:picChg chg="add mod">
          <ac:chgData name="Tamara Avgustinovic" userId="40aa8dc0-87a7-4003-89ba-5296065c0769" providerId="ADAL" clId="{C2CEFB6A-E46E-42CB-AA58-FC060D97A4AD}" dt="2025-12-24T12:34:38.616" v="5953"/>
          <ac:picMkLst>
            <pc:docMk/>
            <pc:sldMk cId="657288577" sldId="271"/>
            <ac:picMk id="5" creationId="{99148982-C160-C284-4228-F4993B1314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4C469-4C51-9CDC-D06C-12205BEB0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1393B0-A3C3-9911-E14F-7AA8D2EC5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D5226-3EEB-B19F-6D1C-BB61AABFA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82C35-31A7-E7EF-125E-57ECB3C4A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69E30-26C8-E1F5-836F-D8B4977E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11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FEBAC-9490-9717-F706-E72D74AE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B8A367-2CC3-84A1-7D43-23B98C8D6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801D-0873-793D-49FC-ECF3C7C9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2663E-2C96-F6FD-C880-8C1F3B9A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C6325-7038-C4F7-20B6-18E2C8BC8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23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6B20B-12E1-CF25-62F5-DEC298EAE5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2C5CA-C14A-7AD6-E611-3F635F12B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BBC51-D116-E814-E22C-0A34FB47C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03E46-68D9-A3D8-220F-0EE38878B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C6478-44CF-76CF-53CC-B65585F12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73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C9E19-7D25-F4EF-AEF1-160EF2EE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C266A-BE8D-1935-BEBC-3F67BA504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57357-F407-C7ED-F3D1-B3AA3688B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96C67-7AD5-4220-608C-B1D90740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37EA7-1FBD-00A4-17AC-2307045C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881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2ED29-0659-91E8-6175-9BD9CCD99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062C3-DBBD-BBAE-8F4C-E4B1C4EF1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2C364-6597-123E-D5FA-AFAEA3842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BB5EA-1FCB-F7B2-152D-AC0361511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870D-2198-BF48-B058-2926AEBE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24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E190-86E7-CAF0-D2C2-8EB7B32F8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E515B-ED03-62C1-FA8F-0A157A8F2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ED6338-95AF-74D9-1145-978875682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85353-D8AA-DB83-CF43-6114F8F8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12E3B-9BC2-106C-CB04-A57CC3F4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31690-AC1D-BAFE-B5EE-E6F4EC05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87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9436F-3C10-A5D2-0214-68702596F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2CED5-0C41-90C2-0941-559CB0875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42C74-6932-6892-A31D-A2E49BE1C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E8F7CF-C5F7-5933-D870-C502E9A5A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2C5F37-EF5D-2AA4-FDAC-700BFA6C5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BB5F8C-004D-D83B-5D95-13E7AD225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CD8F16-CA2D-83AB-7657-E5658349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976B00-4E3C-DABB-851D-6C48202B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7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9932-FD28-81A9-88E1-6222B625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4502B-CAF5-1427-35AD-04D7EE45D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2BF50-EF3C-30E0-530E-DAE226F59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24F55-C69B-7126-986E-983A4CFA5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07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F4BC4-B246-4861-1C21-17DF68F0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296892-3CFA-3A5E-31DD-825A0BF6B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26D3B-0784-B3AD-EA97-67161293A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23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916EA-3C53-55D1-E24E-E23F9A8F1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4AE3-76E3-8F28-246D-827622B91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31E73-5EB5-1F75-4F04-C88767CF1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EF7BC-4630-EAE0-4B2B-5CC027B31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C661A-09DA-91B1-A336-9E8D8769D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9BF7B-3BA5-4FD9-FF6D-31B04F98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54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253DD-4311-5A7F-9CFF-49A90BFE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29DF6A-4344-C38A-6D74-957C60274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26D6C-8F99-329C-6E7E-BC1F405CC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E056E-EEB9-373E-1705-B84E56FE5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30A9A-32F5-5F92-8E11-38E4CD2CF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B0A66-71F4-EAA6-D9D9-CAEF7365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8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2CBBE8-0199-7166-D8A3-89880DA12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65C12-D12F-FE55-DB73-5A1AE19D2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E6A4E-128F-B715-6711-C23BE809D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B4B3A-8D3B-4AD2-9D00-3F44428D403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7EC22-1BFA-B8C5-41A0-DC2371933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7BAFF-303B-37B5-961D-1D81104CF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212BCC-515F-46C5-A2CE-C7D0EDC147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12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E6F0D-7596-B2AF-4CB6-41CEDC657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120" y="1330959"/>
            <a:ext cx="9144000" cy="959803"/>
          </a:xfrm>
        </p:spPr>
        <p:txBody>
          <a:bodyPr/>
          <a:lstStyle/>
          <a:p>
            <a:r>
              <a:rPr lang="hr-HR" b="1" dirty="0"/>
              <a:t>Akcijski plan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EB13F5-1421-6528-82F6-05E2BC2E1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6748" y="5819397"/>
            <a:ext cx="3578942" cy="833283"/>
          </a:xfrm>
        </p:spPr>
        <p:txBody>
          <a:bodyPr>
            <a:normAutofit/>
          </a:bodyPr>
          <a:lstStyle/>
          <a:p>
            <a:r>
              <a:rPr lang="hr-HR" dirty="0"/>
              <a:t>Praktikum II, grupa C</a:t>
            </a:r>
            <a:br>
              <a:rPr lang="hr-HR" dirty="0"/>
            </a:br>
            <a:r>
              <a:rPr lang="hr-HR" dirty="0"/>
              <a:t>10.1.2026.</a:t>
            </a:r>
          </a:p>
        </p:txBody>
      </p:sp>
      <p:pic>
        <p:nvPicPr>
          <p:cNvPr id="1026" name="Picture 2" descr="Action Plan Concept Illustration Businesswoman Notebook Stock Vector  (Royalty Free) 735625309 | Shutterstock">
            <a:extLst>
              <a:ext uri="{FF2B5EF4-FFF2-40B4-BE49-F238E27FC236}">
                <a16:creationId xmlns:a16="http://schemas.microsoft.com/office/drawing/2014/main" id="{3173DCD0-CDF0-E0F0-668B-BABF0C0B5F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05"/>
          <a:stretch>
            <a:fillRect/>
          </a:stretch>
        </p:blipFill>
        <p:spPr bwMode="auto">
          <a:xfrm>
            <a:off x="3720464" y="2290762"/>
            <a:ext cx="4133215" cy="278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234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97F80-F0BF-024D-38E0-1C6586C8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0AC13-0968-8048-993D-BDB48521D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000"/>
            <a:ext cx="10515600" cy="1149042"/>
          </a:xfrm>
        </p:spPr>
        <p:txBody>
          <a:bodyPr/>
          <a:lstStyle/>
          <a:p>
            <a:r>
              <a:rPr lang="hr-HR" b="1" dirty="0"/>
              <a:t>Pregled akcijskog plana</a:t>
            </a:r>
            <a:endParaRPr lang="en-GB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22857AA-8119-9319-7F62-1B02F1120D78}"/>
              </a:ext>
            </a:extLst>
          </p:cNvPr>
          <p:cNvCxnSpPr>
            <a:cxnSpLocks/>
          </p:cNvCxnSpPr>
          <p:nvPr/>
        </p:nvCxnSpPr>
        <p:spPr>
          <a:xfrm>
            <a:off x="680883" y="1195055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2C4187-E05E-3010-7493-4460D130CC1B}"/>
              </a:ext>
            </a:extLst>
          </p:cNvPr>
          <p:cNvSpPr txBox="1">
            <a:spLocks/>
          </p:cNvSpPr>
          <p:nvPr/>
        </p:nvSpPr>
        <p:spPr>
          <a:xfrm>
            <a:off x="680883" y="1313042"/>
            <a:ext cx="11039169" cy="1242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hr-HR" sz="2400" dirty="0"/>
              <a:t>kada klijent ispuni zadatke s akcijskog plana – postavljamo niz pitanja kako bismo osigurali da su izvukli neke pozitivne zaključke i ojačali pozitivna uvjerenja o sebi</a:t>
            </a:r>
            <a:endParaRPr lang="en-GB" sz="2400" dirty="0"/>
          </a:p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82CD44-2C08-220E-B424-2C086130D6A6}"/>
              </a:ext>
            </a:extLst>
          </p:cNvPr>
          <p:cNvSpPr/>
          <p:nvPr/>
        </p:nvSpPr>
        <p:spPr>
          <a:xfrm>
            <a:off x="2172928" y="2235507"/>
            <a:ext cx="8681885" cy="33094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Jesi li si uspio dati zaslugu jer si to napravio?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Što ti je bilo dobro oko iskustva (npr. </a:t>
            </a:r>
            <a:r>
              <a:rPr lang="hr-HR" i="1" dirty="0">
                <a:solidFill>
                  <a:schemeClr val="tx1"/>
                </a:solidFill>
              </a:rPr>
              <a:t>Pomogao sam drugima, Moja obitelj je sretna, Dovršio sam zadatak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Kakve emocije si iskusio? (npr. </a:t>
            </a:r>
            <a:r>
              <a:rPr lang="hr-HR" i="1" dirty="0">
                <a:solidFill>
                  <a:schemeClr val="tx1"/>
                </a:solidFill>
              </a:rPr>
              <a:t>Osjećao sam se dobro, Bio sam ponosan na sebe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  <a:p>
            <a:r>
              <a:rPr lang="hr-HR" dirty="0">
                <a:solidFill>
                  <a:schemeClr val="tx1"/>
                </a:solidFill>
              </a:rPr>
              <a:t/>
            </a:r>
            <a:br>
              <a:rPr lang="hr-HR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Što ti je to iskustvo značilo (npr. </a:t>
            </a:r>
            <a:r>
              <a:rPr lang="hr-HR" i="1" dirty="0">
                <a:solidFill>
                  <a:schemeClr val="tx1"/>
                </a:solidFill>
              </a:rPr>
              <a:t>Ovo pokazuje da se isplati uložiti trud, Čini se da se ljudima ipak sviđam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  <a:p>
            <a:r>
              <a:rPr lang="hr-HR" dirty="0">
                <a:solidFill>
                  <a:schemeClr val="tx1"/>
                </a:solidFill>
              </a:rPr>
              <a:t/>
            </a:r>
            <a:br>
              <a:rPr lang="hr-HR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Što ovo iskustvo pokazuje o tebi (npr. </a:t>
            </a:r>
            <a:r>
              <a:rPr lang="hr-HR" i="1" dirty="0">
                <a:solidFill>
                  <a:schemeClr val="tx1"/>
                </a:solidFill>
              </a:rPr>
              <a:t>Mogu napraviti stvari koje su mi teške, Mogu preuzeti kontrolu, Snažniji sam nego što sam mislio, Mogu donositi dobre odluke</a:t>
            </a:r>
            <a:r>
              <a:rPr lang="hr-HR" dirty="0">
                <a:solidFill>
                  <a:schemeClr val="tx1"/>
                </a:solidFill>
              </a:rPr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475CF62-8105-6407-E2BF-06D9D479AD7A}"/>
              </a:ext>
            </a:extLst>
          </p:cNvPr>
          <p:cNvSpPr txBox="1">
            <a:spLocks/>
          </p:cNvSpPr>
          <p:nvPr/>
        </p:nvSpPr>
        <p:spPr>
          <a:xfrm>
            <a:off x="700548" y="5828326"/>
            <a:ext cx="11132574" cy="552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hr-HR" sz="2000" dirty="0"/>
              <a:t>T i sam može potkrijepiti K: Super je što si ____________. To pokazuje ____________ (o tebi).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61041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4CD7-1742-B6B4-9846-F3496E723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Konceptualizacija poteškoća</a:t>
            </a:r>
            <a:endParaRPr lang="en-GB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0E1A5A-53EA-A666-2585-1DABEB95F23D}"/>
              </a:ext>
            </a:extLst>
          </p:cNvPr>
          <p:cNvCxnSpPr>
            <a:cxnSpLocks/>
          </p:cNvCxnSpPr>
          <p:nvPr/>
        </p:nvCxnSpPr>
        <p:spPr>
          <a:xfrm>
            <a:off x="693173" y="1421197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D4CFCA1-C303-7E12-0CB4-269890199957}"/>
              </a:ext>
            </a:extLst>
          </p:cNvPr>
          <p:cNvCxnSpPr>
            <a:cxnSpLocks/>
          </p:cNvCxnSpPr>
          <p:nvPr/>
        </p:nvCxnSpPr>
        <p:spPr>
          <a:xfrm>
            <a:off x="1494503" y="3864514"/>
            <a:ext cx="89264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76B1B1-8002-CF77-DE28-A9F547A20963}"/>
              </a:ext>
            </a:extLst>
          </p:cNvPr>
          <p:cNvCxnSpPr>
            <a:cxnSpLocks/>
          </p:cNvCxnSpPr>
          <p:nvPr/>
        </p:nvCxnSpPr>
        <p:spPr>
          <a:xfrm>
            <a:off x="5909187" y="1858297"/>
            <a:ext cx="0" cy="4139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A9BE9AC-B96D-B119-8977-BC019BFA84B7}"/>
              </a:ext>
            </a:extLst>
          </p:cNvPr>
          <p:cNvSpPr/>
          <p:nvPr/>
        </p:nvSpPr>
        <p:spPr>
          <a:xfrm>
            <a:off x="1907458" y="2113935"/>
            <a:ext cx="3647768" cy="1481086"/>
          </a:xfrm>
          <a:prstGeom prst="rect">
            <a:avLst/>
          </a:prstGeom>
          <a:solidFill>
            <a:srgbClr val="FFFFCC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1. Praktični problemi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437860-FF0A-B731-F4BD-9C8FF36612A3}"/>
              </a:ext>
            </a:extLst>
          </p:cNvPr>
          <p:cNvSpPr/>
          <p:nvPr/>
        </p:nvSpPr>
        <p:spPr>
          <a:xfrm>
            <a:off x="6263149" y="2113935"/>
            <a:ext cx="3647768" cy="148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2. Interferirajuće kognicije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104AB4-B324-1DAC-473D-67D67492AAA0}"/>
              </a:ext>
            </a:extLst>
          </p:cNvPr>
          <p:cNvSpPr/>
          <p:nvPr/>
        </p:nvSpPr>
        <p:spPr>
          <a:xfrm>
            <a:off x="1907458" y="4134008"/>
            <a:ext cx="3647768" cy="148108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3. Interferirajuće kognicije maskirane kao praktični problemi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EFD309-7764-506D-4D5D-3EBAA96DB36C}"/>
              </a:ext>
            </a:extLst>
          </p:cNvPr>
          <p:cNvSpPr/>
          <p:nvPr/>
        </p:nvSpPr>
        <p:spPr>
          <a:xfrm>
            <a:off x="6263149" y="4134008"/>
            <a:ext cx="3647768" cy="1481086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4. Problemi vezani uz kognicije terapeuta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170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B9ECFC92-9EA7-1C3A-04D5-17BC8D2C1E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29" t="54980" r="28765" b="5981"/>
          <a:stretch>
            <a:fillRect/>
          </a:stretch>
        </p:blipFill>
        <p:spPr bwMode="auto">
          <a:xfrm>
            <a:off x="454743" y="4223829"/>
            <a:ext cx="1140541" cy="130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1E2C5CE8-E9C7-3DE0-7A5F-7D9F3C334E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28" t="54980" r="36286" b="21037"/>
          <a:stretch>
            <a:fillRect/>
          </a:stretch>
        </p:blipFill>
        <p:spPr bwMode="auto">
          <a:xfrm>
            <a:off x="10176387" y="2150256"/>
            <a:ext cx="844292" cy="11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Action Plan Vector Art, Icons, and Graphics for Free Download">
            <a:extLst>
              <a:ext uri="{FF2B5EF4-FFF2-40B4-BE49-F238E27FC236}">
                <a16:creationId xmlns:a16="http://schemas.microsoft.com/office/drawing/2014/main" id="{4AB90133-BD35-2B2C-FBDA-0879CB8395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8" t="57742" r="78019" b="7456"/>
          <a:stretch>
            <a:fillRect/>
          </a:stretch>
        </p:blipFill>
        <p:spPr bwMode="auto">
          <a:xfrm>
            <a:off x="619438" y="2113935"/>
            <a:ext cx="1111039" cy="116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7,200+ Resourceful Stock Illustrations, Royalty-Free Vector Graphics &amp; Clip  Art - iStock | Resourceful icon, Resourceful vector, Resourceful people">
            <a:extLst>
              <a:ext uri="{FF2B5EF4-FFF2-40B4-BE49-F238E27FC236}">
                <a16:creationId xmlns:a16="http://schemas.microsoft.com/office/drawing/2014/main" id="{381D0CAF-6AB4-723C-96D5-1898F867B9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54" t="1803" r="28410" b="82848"/>
          <a:stretch>
            <a:fillRect/>
          </a:stretch>
        </p:blipFill>
        <p:spPr bwMode="auto">
          <a:xfrm>
            <a:off x="10107561" y="4284177"/>
            <a:ext cx="1138085" cy="102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384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CE450-A681-3FC5-44BE-B2476ACDF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0260"/>
          </a:xfrm>
        </p:spPr>
        <p:txBody>
          <a:bodyPr>
            <a:normAutofit/>
          </a:bodyPr>
          <a:lstStyle/>
          <a:p>
            <a:r>
              <a:rPr lang="hr-HR" b="1" dirty="0"/>
              <a:t>a) zaboravljanje racionale akcijskog plana</a:t>
            </a:r>
          </a:p>
          <a:p>
            <a:pPr lvl="1"/>
            <a:r>
              <a:rPr lang="hr-HR" dirty="0"/>
              <a:t>zapisati pored svakog zadatka racionalu – zašto je važno izvršiti taj zadatak?</a:t>
            </a:r>
          </a:p>
          <a:p>
            <a:pPr lvl="1"/>
            <a:r>
              <a:rPr lang="hr-HR" dirty="0"/>
              <a:t>ako racionala nije dovoljno snažna, postaviti novi zadatak</a:t>
            </a:r>
            <a:endParaRPr lang="en-GB" dirty="0"/>
          </a:p>
          <a:p>
            <a:r>
              <a:rPr lang="hr-HR" b="1" dirty="0"/>
              <a:t>b) neorganiziranost ili nedostatak preuzimanja odgovornosti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c) poteškoća sa zadatkom</a:t>
            </a:r>
          </a:p>
          <a:p>
            <a:pPr lvl="1"/>
            <a:r>
              <a:rPr lang="hr-HR" dirty="0"/>
              <a:t>zadatak je pretežak ili loše definiran – T treba preuzeti odgovornost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9DE80C-13FE-6471-3F00-7C98154DC2E8}"/>
              </a:ext>
            </a:extLst>
          </p:cNvPr>
          <p:cNvSpPr/>
          <p:nvPr/>
        </p:nvSpPr>
        <p:spPr>
          <a:xfrm>
            <a:off x="1393720" y="404088"/>
            <a:ext cx="9960080" cy="910815"/>
          </a:xfrm>
          <a:prstGeom prst="rect">
            <a:avLst/>
          </a:prstGeom>
          <a:solidFill>
            <a:srgbClr val="FFFFCC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4400" b="1" dirty="0">
                <a:solidFill>
                  <a:schemeClr val="tx1"/>
                </a:solidFill>
              </a:rPr>
              <a:t>1. Praktični problemi</a:t>
            </a:r>
            <a:endParaRPr lang="en-GB" sz="4400" b="1" dirty="0">
              <a:solidFill>
                <a:schemeClr val="tx1"/>
              </a:solidFill>
            </a:endParaRPr>
          </a:p>
        </p:txBody>
      </p:sp>
      <p:pic>
        <p:nvPicPr>
          <p:cNvPr id="9218" name="Picture 1">
            <a:extLst>
              <a:ext uri="{FF2B5EF4-FFF2-40B4-BE49-F238E27FC236}">
                <a16:creationId xmlns:a16="http://schemas.microsoft.com/office/drawing/2014/main" id="{E1BB66EC-9528-C329-BA2D-2498187436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8"/>
          <a:stretch>
            <a:fillRect/>
          </a:stretch>
        </p:blipFill>
        <p:spPr bwMode="auto">
          <a:xfrm>
            <a:off x="3332062" y="3921760"/>
            <a:ext cx="4824488" cy="162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Action Plan Vector Art, Icons, and Graphics for Free Download">
            <a:extLst>
              <a:ext uri="{FF2B5EF4-FFF2-40B4-BE49-F238E27FC236}">
                <a16:creationId xmlns:a16="http://schemas.microsoft.com/office/drawing/2014/main" id="{2D372862-EBDD-A800-FC81-75B0A56F7A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8" t="57742" r="78019" b="7456"/>
          <a:stretch>
            <a:fillRect/>
          </a:stretch>
        </p:blipFill>
        <p:spPr bwMode="auto">
          <a:xfrm>
            <a:off x="282680" y="337419"/>
            <a:ext cx="1111039" cy="116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773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225B9-D13F-278F-5D1A-509A68AF9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888CF-330E-1033-AA5C-1AEB44D9F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hr-HR" dirty="0"/>
              <a:t/>
            </a:r>
            <a:br>
              <a:rPr lang="hr-HR" dirty="0"/>
            </a:br>
            <a:endParaRPr lang="hr-HR" dirty="0"/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490C13-5755-A777-7C8B-9DAA285DF2D1}"/>
              </a:ext>
            </a:extLst>
          </p:cNvPr>
          <p:cNvSpPr/>
          <p:nvPr/>
        </p:nvSpPr>
        <p:spPr>
          <a:xfrm>
            <a:off x="1356360" y="462115"/>
            <a:ext cx="9997440" cy="9108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4400" b="1" dirty="0">
                <a:solidFill>
                  <a:schemeClr val="tx1"/>
                </a:solidFill>
              </a:rPr>
              <a:t>2. Interferirajuće kognicije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4450D62-9D99-212B-E2B9-8B05DD3ED54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570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/>
              <a:t>a) negativna predviđanja</a:t>
            </a:r>
          </a:p>
          <a:p>
            <a:pPr lvl="1"/>
            <a:r>
              <a:rPr lang="hr-HR" i="1" dirty="0"/>
              <a:t>Čak i ako izvršim AP, ništa se neće promijeniti; Cimerica neće htjeti ići sa mnom na </a:t>
            </a:r>
            <a:r>
              <a:rPr lang="hr-HR" i="1"/>
              <a:t>taj događaj </a:t>
            </a:r>
            <a:r>
              <a:rPr lang="hr-HR" i="1" dirty="0"/>
              <a:t>ako ju pitam</a:t>
            </a:r>
          </a:p>
          <a:p>
            <a:pPr lvl="1"/>
            <a:r>
              <a:rPr lang="hr-HR" dirty="0"/>
              <a:t>pitati ih misle li još uvijek da je akcijski plan dobra ideja i zajedno s njima otkriti prepreke</a:t>
            </a:r>
          </a:p>
          <a:p>
            <a:pPr lvl="1"/>
            <a:r>
              <a:rPr lang="hr-HR" dirty="0"/>
              <a:t>osmišljavanje što K može reći samome sebi</a:t>
            </a:r>
          </a:p>
          <a:p>
            <a:pPr lvl="1"/>
            <a:r>
              <a:rPr lang="hr-HR" dirty="0"/>
              <a:t>bihevioralni eksperimenti</a:t>
            </a:r>
          </a:p>
          <a:p>
            <a:r>
              <a:rPr lang="hr-HR" b="1" dirty="0"/>
              <a:t>b) precjenjivanje zahtjeva AP-a</a:t>
            </a:r>
          </a:p>
          <a:p>
            <a:pPr lvl="1"/>
            <a:r>
              <a:rPr lang="hr-HR" b="1" dirty="0"/>
              <a:t>precjenjivanje vremena</a:t>
            </a:r>
            <a:r>
              <a:rPr lang="hr-HR" dirty="0"/>
              <a:t> (pronalazak 10 minuta u danu)</a:t>
            </a:r>
          </a:p>
          <a:p>
            <a:pPr lvl="1"/>
            <a:r>
              <a:rPr lang="hr-HR" b="1" dirty="0"/>
              <a:t>precjenjivanje energije </a:t>
            </a:r>
            <a:r>
              <a:rPr lang="hr-HR" dirty="0"/>
              <a:t>(podsjetiti na racionalu)</a:t>
            </a:r>
          </a:p>
          <a:p>
            <a:pPr lvl="1"/>
            <a:r>
              <a:rPr lang="hr-HR" b="1" dirty="0"/>
              <a:t>perfekcionizam</a:t>
            </a:r>
            <a:r>
              <a:rPr lang="hr-HR" dirty="0"/>
              <a:t> (dopuštanje pogrešaka ili namjerne pogreške)</a:t>
            </a:r>
          </a:p>
          <a:p>
            <a:pPr marL="0" indent="0">
              <a:buNone/>
            </a:pPr>
            <a:endParaRPr lang="hr-HR" b="1" dirty="0"/>
          </a:p>
        </p:txBody>
      </p:sp>
      <p:pic>
        <p:nvPicPr>
          <p:cNvPr id="5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850D8BFF-69DA-DCB0-2DA6-F3541B8613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28" t="54980" r="36286" b="21037"/>
          <a:stretch>
            <a:fillRect/>
          </a:stretch>
        </p:blipFill>
        <p:spPr bwMode="auto">
          <a:xfrm>
            <a:off x="334774" y="179922"/>
            <a:ext cx="844292" cy="11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404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45497-C0E0-D593-9A61-F420F4232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7D0CE-7EBF-E49F-4935-7E03CA9DD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hr-HR" dirty="0"/>
              <a:t/>
            </a:r>
            <a:br>
              <a:rPr lang="hr-HR" dirty="0"/>
            </a:br>
            <a:endParaRPr lang="hr-HR" dirty="0"/>
          </a:p>
          <a:p>
            <a:endParaRPr lang="en-GB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2760DEF-2291-22E6-8E3C-D4EC17363AB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570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/>
              <a:t>c) prokrastinacija i izbjegavanje</a:t>
            </a:r>
          </a:p>
          <a:p>
            <a:pPr lvl="1"/>
            <a:r>
              <a:rPr lang="hr-HR" dirty="0"/>
              <a:t>depresivni pojedinci</a:t>
            </a:r>
          </a:p>
          <a:p>
            <a:pPr lvl="1"/>
            <a:r>
              <a:rPr lang="hr-HR" dirty="0"/>
              <a:t>podsjetiti K na cilj koji želi postići i zašto</a:t>
            </a:r>
          </a:p>
          <a:p>
            <a:pPr lvl="1"/>
            <a:r>
              <a:rPr lang="hr-HR" dirty="0"/>
              <a:t>dati primjer kada je meni kao terapeutu teško započeti neku aktivnost i kako se motiviram na to</a:t>
            </a:r>
          </a:p>
          <a:p>
            <a:pPr marL="457200" lvl="1" indent="0">
              <a:buNone/>
            </a:pPr>
            <a:endParaRPr lang="hr-HR" dirty="0"/>
          </a:p>
          <a:p>
            <a:r>
              <a:rPr lang="hr-HR" b="1" dirty="0"/>
              <a:t>d) izvršavanje AP-a </a:t>
            </a:r>
            <a:r>
              <a:rPr lang="hr-HR" b="1" i="1" dirty="0"/>
              <a:t>last minute</a:t>
            </a:r>
            <a:endParaRPr lang="hr-HR" b="1" dirty="0"/>
          </a:p>
          <a:p>
            <a:pPr lvl="1"/>
            <a:r>
              <a:rPr lang="hr-HR" dirty="0"/>
              <a:t>nije efikasno – najbolje raditi svaki dan u tjednu do sljedeće seanse</a:t>
            </a:r>
          </a:p>
          <a:p>
            <a:pPr lvl="1"/>
            <a:r>
              <a:rPr lang="hr-HR" dirty="0"/>
              <a:t>izbjegavanje je često dio većeg problema – prvo raditi na tom problemu</a:t>
            </a:r>
            <a:endParaRPr lang="hr-HR" b="1" dirty="0"/>
          </a:p>
        </p:txBody>
      </p:sp>
      <p:pic>
        <p:nvPicPr>
          <p:cNvPr id="5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99148982-C160-C284-4228-F4993B1314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28" t="54980" r="36286" b="21037"/>
          <a:stretch>
            <a:fillRect/>
          </a:stretch>
        </p:blipFill>
        <p:spPr bwMode="auto">
          <a:xfrm>
            <a:off x="334774" y="179922"/>
            <a:ext cx="844292" cy="11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A141B87-91D1-39B9-8A21-78F3960396C9}"/>
              </a:ext>
            </a:extLst>
          </p:cNvPr>
          <p:cNvSpPr/>
          <p:nvPr/>
        </p:nvSpPr>
        <p:spPr>
          <a:xfrm>
            <a:off x="1356360" y="462115"/>
            <a:ext cx="9997440" cy="9108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4400" b="1" dirty="0">
                <a:solidFill>
                  <a:schemeClr val="tx1"/>
                </a:solidFill>
              </a:rPr>
              <a:t>2. Interferirajuće kognicije</a:t>
            </a:r>
            <a:endParaRPr lang="en-GB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288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53C32-B214-26EE-F273-283D952CF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383F1-ED26-37F0-2A04-A451FBE2B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470" y="2271251"/>
            <a:ext cx="10515600" cy="2300749"/>
          </a:xfrm>
        </p:spPr>
        <p:txBody>
          <a:bodyPr/>
          <a:lstStyle/>
          <a:p>
            <a:r>
              <a:rPr lang="hr-HR" dirty="0"/>
              <a:t>neki klijenti misle da postoji praktičan problem u nepridržavanju akcijskog plana - nedostatak vremena, energije ili prilike</a:t>
            </a:r>
          </a:p>
          <a:p>
            <a:endParaRPr lang="hr-HR" dirty="0"/>
          </a:p>
          <a:p>
            <a:r>
              <a:rPr lang="hr-HR" dirty="0"/>
              <a:t>Ispitati je li u podlozi interferirajuća kognicija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3229C8-0EA3-5BA6-7FCA-1544F3271C11}"/>
              </a:ext>
            </a:extLst>
          </p:cNvPr>
          <p:cNvSpPr/>
          <p:nvPr/>
        </p:nvSpPr>
        <p:spPr>
          <a:xfrm>
            <a:off x="1488440" y="376953"/>
            <a:ext cx="9865360" cy="144216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4400" b="1" dirty="0">
                <a:solidFill>
                  <a:schemeClr val="tx1"/>
                </a:solidFill>
              </a:rPr>
              <a:t>3. Interferirajuće kognicije maskirane kao praktični problemi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2C7398-A422-0182-EC9F-9A71DCB0CFA0}"/>
              </a:ext>
            </a:extLst>
          </p:cNvPr>
          <p:cNvSpPr/>
          <p:nvPr/>
        </p:nvSpPr>
        <p:spPr>
          <a:xfrm>
            <a:off x="2384814" y="4572000"/>
            <a:ext cx="7605252" cy="1187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i="1" dirty="0">
                <a:solidFill>
                  <a:schemeClr val="tx1"/>
                </a:solidFill>
              </a:rPr>
              <a:t>Recimo da si imao cijeli slobodan dan – koliko bi i dalje bilo vjerojatno da bi izvršio zadatak? Bi li se neka misao našla na putu kao prepreka?</a:t>
            </a:r>
            <a:endParaRPr lang="en-GB" sz="2000" i="1" dirty="0">
              <a:solidFill>
                <a:schemeClr val="tx1"/>
              </a:solidFill>
            </a:endParaRPr>
          </a:p>
        </p:txBody>
      </p:sp>
      <p:pic>
        <p:nvPicPr>
          <p:cNvPr id="5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FB57952D-81CC-C463-00CE-C5CF91186F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29" t="54980" r="28765" b="5981"/>
          <a:stretch>
            <a:fillRect/>
          </a:stretch>
        </p:blipFill>
        <p:spPr bwMode="auto">
          <a:xfrm>
            <a:off x="267929" y="376953"/>
            <a:ext cx="1140541" cy="130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616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21329-AC12-9009-9038-985A38156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7FABB-7F69-B51B-FC5A-AF6310A37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7242" y="1845945"/>
            <a:ext cx="10515600" cy="1389523"/>
          </a:xfrm>
        </p:spPr>
        <p:txBody>
          <a:bodyPr>
            <a:normAutofit fontScale="70000" lnSpcReduction="20000"/>
          </a:bodyPr>
          <a:lstStyle/>
          <a:p>
            <a:r>
              <a:rPr lang="hr-HR" i="1" dirty="0"/>
              <a:t>Povrijedit ću ga ako pokušam saznati zašto nije izvršio AP</a:t>
            </a:r>
          </a:p>
          <a:p>
            <a:r>
              <a:rPr lang="hr-HR" i="1" dirty="0"/>
              <a:t>Uvrijedit će se ako joj kažem da isproba neku drugu tehniku</a:t>
            </a:r>
          </a:p>
          <a:p>
            <a:r>
              <a:rPr lang="hr-HR" i="1" dirty="0"/>
              <a:t>Ona je prekrhka da se izloži situaciji koja joj izaziva anksioznost</a:t>
            </a:r>
          </a:p>
          <a:p>
            <a:r>
              <a:rPr lang="hr-HR" i="1" dirty="0"/>
              <a:t>On je previše pasivno-agresivan da bi uspio izvršiti AP</a:t>
            </a:r>
            <a:endParaRPr lang="en-GB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810C86-680C-DD53-04D2-C5600EA969A0}"/>
              </a:ext>
            </a:extLst>
          </p:cNvPr>
          <p:cNvSpPr/>
          <p:nvPr/>
        </p:nvSpPr>
        <p:spPr>
          <a:xfrm>
            <a:off x="1407242" y="347532"/>
            <a:ext cx="9946558" cy="1025398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4000" b="1" dirty="0">
                <a:solidFill>
                  <a:schemeClr val="tx1"/>
                </a:solidFill>
              </a:rPr>
              <a:t>4. Problemi vezani uz kognicije terapeuta</a:t>
            </a:r>
            <a:endParaRPr lang="en-GB" sz="4000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234BF35-F83A-F12D-9C82-FDF93DC7EB71}"/>
              </a:ext>
            </a:extLst>
          </p:cNvPr>
          <p:cNvSpPr txBox="1">
            <a:spLocks/>
          </p:cNvSpPr>
          <p:nvPr/>
        </p:nvSpPr>
        <p:spPr>
          <a:xfrm>
            <a:off x="1407242" y="3534125"/>
            <a:ext cx="10515600" cy="2398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dirty="0"/>
              <a:t>Terapeut može:</a:t>
            </a:r>
          </a:p>
          <a:p>
            <a:pPr lvl="1"/>
            <a:r>
              <a:rPr lang="hr-HR" dirty="0"/>
              <a:t>voditi vlastiti dnevnik misli</a:t>
            </a:r>
          </a:p>
          <a:p>
            <a:pPr lvl="1"/>
            <a:r>
              <a:rPr lang="hr-HR" dirty="0"/>
              <a:t>isprobati bihevioralne eksperimente</a:t>
            </a:r>
          </a:p>
          <a:p>
            <a:pPr lvl="1"/>
            <a:r>
              <a:rPr lang="hr-HR" dirty="0"/>
              <a:t>konzultirati se sa supervizorom ili kolegom psihoterapeutom</a:t>
            </a:r>
          </a:p>
          <a:p>
            <a:pPr lvl="1"/>
            <a:r>
              <a:rPr lang="hr-HR" dirty="0"/>
              <a:t>podsjetiti se da ne pomaže klijentu ako mu dopusti da propusti izvršavanje AP-a</a:t>
            </a:r>
          </a:p>
          <a:p>
            <a:pPr lvl="1"/>
            <a:endParaRPr lang="en-GB" dirty="0"/>
          </a:p>
        </p:txBody>
      </p:sp>
      <p:pic>
        <p:nvPicPr>
          <p:cNvPr id="5" name="Picture 8" descr="7,200+ Resourceful Stock Illustrations, Royalty-Free Vector Graphics &amp; Clip  Art - iStock | Resourceful icon, Resourceful vector, Resourceful people">
            <a:extLst>
              <a:ext uri="{FF2B5EF4-FFF2-40B4-BE49-F238E27FC236}">
                <a16:creationId xmlns:a16="http://schemas.microsoft.com/office/drawing/2014/main" id="{678C0C5A-032F-7977-26F6-FF85E65ABD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54" t="1803" r="28410" b="82848"/>
          <a:stretch>
            <a:fillRect/>
          </a:stretch>
        </p:blipFill>
        <p:spPr bwMode="auto">
          <a:xfrm>
            <a:off x="269157" y="347532"/>
            <a:ext cx="1138085" cy="102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45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E795-B94D-8148-9C83-20A7249EA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Što je akcijski plan (AP)?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9F105-EC52-0A40-1F09-DCCF15233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355975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„Zadaća”</a:t>
            </a:r>
            <a:br>
              <a:rPr lang="hr-HR" dirty="0"/>
            </a:br>
            <a:endParaRPr lang="hr-HR" dirty="0"/>
          </a:p>
          <a:p>
            <a:r>
              <a:rPr lang="hr-HR" dirty="0"/>
              <a:t>Uvježbavanje promjena u mišljenju i ponašanju </a:t>
            </a:r>
            <a:r>
              <a:rPr lang="hr-HR" u="sng" dirty="0"/>
              <a:t>na sesiji</a:t>
            </a:r>
            <a:r>
              <a:rPr lang="hr-HR" dirty="0"/>
              <a:t> i </a:t>
            </a:r>
            <a:r>
              <a:rPr lang="hr-HR" u="sng" dirty="0"/>
              <a:t>kod kuće</a:t>
            </a:r>
            <a:br>
              <a:rPr lang="hr-HR" u="sng" dirty="0"/>
            </a:br>
            <a:endParaRPr lang="hr-HR" u="sng" dirty="0"/>
          </a:p>
          <a:p>
            <a:r>
              <a:rPr lang="hr-HR" dirty="0"/>
              <a:t>Integralni, a ne opcionalni dio KBT-a</a:t>
            </a:r>
            <a:br>
              <a:rPr lang="hr-HR" dirty="0"/>
            </a:br>
            <a:endParaRPr lang="hr-HR" dirty="0"/>
          </a:p>
          <a:p>
            <a:r>
              <a:rPr lang="hr-HR" dirty="0"/>
              <a:t>Pridržavanje akcijskog plana </a:t>
            </a:r>
            <a:r>
              <a:rPr lang="hr-HR" dirty="0">
                <a:sym typeface="Wingdings" panose="05000000000000000000" pitchFamily="2" charset="2"/>
              </a:rPr>
              <a:t> brže napredovanje u terapiji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/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                                                               nada, samoefikasnost, kontrola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                                                           </a:t>
            </a:r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F08DF05-B618-C12B-B57B-508102EA7EAB}"/>
              </a:ext>
            </a:extLst>
          </p:cNvPr>
          <p:cNvCxnSpPr>
            <a:cxnSpLocks/>
          </p:cNvCxnSpPr>
          <p:nvPr/>
        </p:nvCxnSpPr>
        <p:spPr>
          <a:xfrm flipV="1">
            <a:off x="5288772" y="4230493"/>
            <a:ext cx="0" cy="2753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7AF74F5-82F2-B446-D2C7-1C773696818F}"/>
              </a:ext>
            </a:extLst>
          </p:cNvPr>
          <p:cNvSpPr/>
          <p:nvPr/>
        </p:nvSpPr>
        <p:spPr>
          <a:xfrm>
            <a:off x="2364658" y="4975122"/>
            <a:ext cx="7462684" cy="102255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„Ljudima postaje bolje kada čine male svakodnevne promjene u svom razmišljanju i ponašanju.”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AF53DA-C9FE-685D-4F2A-FC3AE589932C}"/>
              </a:ext>
            </a:extLst>
          </p:cNvPr>
          <p:cNvCxnSpPr>
            <a:cxnSpLocks/>
          </p:cNvCxnSpPr>
          <p:nvPr/>
        </p:nvCxnSpPr>
        <p:spPr>
          <a:xfrm>
            <a:off x="838200" y="1519520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6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98FD7-518C-0BA6-304D-ED59C6F4A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Postavljanje akcijskog plana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C5BAD-8F15-D90D-29C9-BB8FEB922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Nije </a:t>
            </a:r>
            <a:r>
              <a:rPr lang="hr-HR" i="1" dirty="0"/>
              <a:t>one size fits all</a:t>
            </a:r>
          </a:p>
          <a:p>
            <a:r>
              <a:rPr lang="hr-HR" dirty="0"/>
              <a:t>Ovisi o </a:t>
            </a:r>
            <a:r>
              <a:rPr lang="hr-HR" b="1" dirty="0"/>
              <a:t>klijentu</a:t>
            </a:r>
            <a:r>
              <a:rPr lang="hr-HR" dirty="0"/>
              <a:t> (što želi i može napraviti) i </a:t>
            </a:r>
            <a:r>
              <a:rPr lang="hr-HR" b="1" dirty="0"/>
              <a:t>terapeutu </a:t>
            </a:r>
            <a:r>
              <a:rPr lang="hr-HR" dirty="0"/>
              <a:t>(konceptualizacija slučaja, plan tretmana)</a:t>
            </a:r>
          </a:p>
          <a:p>
            <a:r>
              <a:rPr lang="hr-HR" dirty="0"/>
              <a:t>Pomoć T u postavljanju AP </a:t>
            </a:r>
            <a:r>
              <a:rPr lang="hr-HR" dirty="0">
                <a:sym typeface="Wingdings" panose="05000000000000000000" pitchFamily="2" charset="2"/>
              </a:rPr>
              <a:t> ohrabrivanje K da sam postavlja AP</a:t>
            </a:r>
            <a:endParaRPr lang="hr-HR" dirty="0"/>
          </a:p>
          <a:p>
            <a:r>
              <a:rPr lang="hr-HR" dirty="0"/>
              <a:t>Dobar AP omogućuje klijentima da:</a:t>
            </a:r>
          </a:p>
          <a:p>
            <a:pPr lvl="1"/>
            <a:r>
              <a:rPr lang="hr-HR" dirty="0"/>
              <a:t>izvuku pozitivne zaključke o svojim iskustvima i o sebi</a:t>
            </a:r>
            <a:endParaRPr lang="en-GB" dirty="0"/>
          </a:p>
          <a:p>
            <a:pPr lvl="1"/>
            <a:r>
              <a:rPr lang="hr-HR" dirty="0"/>
              <a:t>se educiraju </a:t>
            </a:r>
          </a:p>
          <a:p>
            <a:pPr lvl="1"/>
            <a:r>
              <a:rPr lang="hr-HR" dirty="0"/>
              <a:t>prikupljaju podatke </a:t>
            </a:r>
          </a:p>
          <a:p>
            <a:pPr lvl="1"/>
            <a:r>
              <a:rPr lang="hr-HR" dirty="0"/>
              <a:t>procjenjuju i mijenjaju svoje misli</a:t>
            </a:r>
            <a:endParaRPr lang="en-GB" dirty="0"/>
          </a:p>
          <a:p>
            <a:pPr lvl="1"/>
            <a:r>
              <a:rPr lang="hr-HR" dirty="0"/>
              <a:t>uvježbavaju kognitivne i bihevioralne vještine</a:t>
            </a:r>
            <a:endParaRPr lang="en-GB" dirty="0"/>
          </a:p>
          <a:p>
            <a:pPr lvl="1"/>
            <a:r>
              <a:rPr lang="hr-HR" dirty="0"/>
              <a:t>eksperimentiraju s novim ponašanjima</a:t>
            </a:r>
            <a:endParaRPr lang="en-GB" dirty="0"/>
          </a:p>
          <a:p>
            <a:pPr lvl="1"/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B5270DD-E505-9BAF-9695-79A2ED4C43BF}"/>
              </a:ext>
            </a:extLst>
          </p:cNvPr>
          <p:cNvCxnSpPr>
            <a:cxnSpLocks/>
          </p:cNvCxnSpPr>
          <p:nvPr/>
        </p:nvCxnSpPr>
        <p:spPr>
          <a:xfrm>
            <a:off x="739878" y="1549017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26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BD55-145A-7B6D-B11C-7EF9724AD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Aktivnosti akcijskog plana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02901-DA4E-0FE2-AFF4-6156A3779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2" y="1884619"/>
            <a:ext cx="5788742" cy="4351338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Čitanje bilješki s terapije</a:t>
            </a:r>
            <a:endParaRPr lang="en-GB" dirty="0"/>
          </a:p>
          <a:p>
            <a:r>
              <a:rPr lang="hr-HR" dirty="0"/>
              <a:t>Motrenje automatskih misli </a:t>
            </a:r>
            <a:endParaRPr lang="en-GB" dirty="0"/>
          </a:p>
          <a:p>
            <a:r>
              <a:rPr lang="hr-HR" dirty="0"/>
              <a:t>Procjena i odgovaranje na automatske misli</a:t>
            </a:r>
            <a:endParaRPr lang="en-GB" dirty="0"/>
          </a:p>
          <a:p>
            <a:r>
              <a:rPr lang="hr-HR" dirty="0"/>
              <a:t>Provođenje bihevioralnih eksperimenata </a:t>
            </a:r>
            <a:endParaRPr lang="en-GB" dirty="0"/>
          </a:p>
          <a:p>
            <a:r>
              <a:rPr lang="hr-HR" dirty="0"/>
              <a:t>Odvajanje od misli </a:t>
            </a:r>
            <a:endParaRPr lang="en-GB" dirty="0"/>
          </a:p>
          <a:p>
            <a:r>
              <a:rPr lang="hr-HR" dirty="0"/>
              <a:t>Implementiranje koraka za ostvarenje ciljeva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1476FF-7253-441C-D147-71F780E49726}"/>
              </a:ext>
            </a:extLst>
          </p:cNvPr>
          <p:cNvSpPr txBox="1">
            <a:spLocks/>
          </p:cNvSpPr>
          <p:nvPr/>
        </p:nvSpPr>
        <p:spPr>
          <a:xfrm>
            <a:off x="6231194" y="1960562"/>
            <a:ext cx="578874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9A9E2-D541-F845-5876-B60F1C4212D0}"/>
              </a:ext>
            </a:extLst>
          </p:cNvPr>
          <p:cNvSpPr txBox="1"/>
          <p:nvPr/>
        </p:nvSpPr>
        <p:spPr>
          <a:xfrm>
            <a:off x="5680588" y="1760741"/>
            <a:ext cx="56732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Bavljenje aktivnostima koje poboljšavaju raspoloženje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Lista uspjeha 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Uvježbavanje bihevioralnih vještina 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Biblioterapija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Priprema za sljedeću terapijsku sesiju</a:t>
            </a:r>
            <a:endParaRPr lang="en-GB" sz="2800" dirty="0"/>
          </a:p>
          <a:p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EAD51D6-B7F0-5BB7-FD2E-CC08445234FE}"/>
              </a:ext>
            </a:extLst>
          </p:cNvPr>
          <p:cNvCxnSpPr>
            <a:cxnSpLocks/>
          </p:cNvCxnSpPr>
          <p:nvPr/>
        </p:nvCxnSpPr>
        <p:spPr>
          <a:xfrm>
            <a:off x="838200" y="1519520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63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9A496-41B1-A842-4A93-B4B03637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1056"/>
          </a:xfrm>
        </p:spPr>
        <p:txBody>
          <a:bodyPr/>
          <a:lstStyle/>
          <a:p>
            <a:r>
              <a:rPr lang="hr-HR" b="1" dirty="0"/>
              <a:t>Smjernice za postavljenje dobrog AP-a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2ADA0-67FB-259C-CF44-17AD454F3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380" y="1667385"/>
            <a:ext cx="10835640" cy="4780781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hr-HR" b="1" dirty="0"/>
              <a:t>Prilagoditi AP pojedincu</a:t>
            </a:r>
          </a:p>
          <a:p>
            <a:r>
              <a:rPr lang="hr-HR" dirty="0">
                <a:sym typeface="Wingdings" panose="05000000000000000000" pitchFamily="2" charset="2"/>
              </a:rPr>
              <a:t>individualne karakteristike, preferencije, motivacija, vrijednosti, ciljevi, razina simptoma, praktične prepreke</a:t>
            </a:r>
          </a:p>
          <a:p>
            <a:endParaRPr lang="hr-HR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b="1" dirty="0">
                <a:sym typeface="Wingdings" panose="05000000000000000000" pitchFamily="2" charset="2"/>
              </a:rPr>
              <a:t>2)   Iznijeti racionalu AP-a</a:t>
            </a:r>
          </a:p>
          <a:p>
            <a:r>
              <a:rPr lang="hr-HR" i="1" dirty="0">
                <a:sym typeface="Wingdings" panose="05000000000000000000" pitchFamily="2" charset="2"/>
              </a:rPr>
              <a:t>Kako </a:t>
            </a:r>
            <a:r>
              <a:rPr lang="hr-HR" dirty="0">
                <a:sym typeface="Wingdings" panose="05000000000000000000" pitchFamily="2" charset="2"/>
              </a:rPr>
              <a:t>i </a:t>
            </a:r>
            <a:r>
              <a:rPr lang="hr-HR" i="1" dirty="0">
                <a:sym typeface="Wingdings" panose="05000000000000000000" pitchFamily="2" charset="2"/>
              </a:rPr>
              <a:t>zašto </a:t>
            </a:r>
            <a:r>
              <a:rPr lang="hr-HR" dirty="0">
                <a:sym typeface="Wingdings" panose="05000000000000000000" pitchFamily="2" charset="2"/>
              </a:rPr>
              <a:t>će takav AP pomoći?</a:t>
            </a:r>
          </a:p>
          <a:p>
            <a:r>
              <a:rPr lang="hr-HR" sz="1900" i="1" dirty="0">
                <a:sym typeface="Wingdings" panose="05000000000000000000" pitchFamily="2" charset="2"/>
              </a:rPr>
              <a:t>Zašto bismo pokušali kontrolirati tvoje ponašanje kad si ljut?</a:t>
            </a:r>
          </a:p>
          <a:p>
            <a:r>
              <a:rPr lang="hr-HR" sz="1900" i="1" dirty="0">
                <a:sym typeface="Wingdings" panose="05000000000000000000" pitchFamily="2" charset="2"/>
              </a:rPr>
              <a:t>Zašto ti je važno da dobiješ posao?</a:t>
            </a:r>
          </a:p>
          <a:p>
            <a:r>
              <a:rPr lang="hr-HR" sz="1900" i="1" dirty="0">
                <a:sym typeface="Wingdings" panose="05000000000000000000" pitchFamily="2" charset="2"/>
              </a:rPr>
              <a:t>Kako će ti javni govor na poslu pomoći da se osjećaš više samopouzdano?</a:t>
            </a:r>
            <a:r>
              <a:rPr lang="hr-HR" sz="1900" b="1" dirty="0">
                <a:sym typeface="Wingdings" panose="05000000000000000000" pitchFamily="2" charset="2"/>
              </a:rPr>
              <a:t/>
            </a:r>
            <a:br>
              <a:rPr lang="hr-HR" sz="1900" b="1" dirty="0">
                <a:sym typeface="Wingdings" panose="05000000000000000000" pitchFamily="2" charset="2"/>
              </a:rPr>
            </a:br>
            <a:endParaRPr lang="hr-HR" sz="19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b="1" dirty="0">
              <a:sym typeface="Wingdings" panose="05000000000000000000" pitchFamily="2" charset="2"/>
            </a:endParaRPr>
          </a:p>
          <a:p>
            <a:pPr marL="514350" indent="-514350">
              <a:buAutoNum type="arabicParenR"/>
            </a:pPr>
            <a:endParaRPr lang="hr-HR" b="1" dirty="0"/>
          </a:p>
        </p:txBody>
      </p:sp>
      <p:pic>
        <p:nvPicPr>
          <p:cNvPr id="2050" name="Picture 2" descr="Action Plan Vector Art, Icons, and Graphics for Free Download">
            <a:extLst>
              <a:ext uri="{FF2B5EF4-FFF2-40B4-BE49-F238E27FC236}">
                <a16:creationId xmlns:a16="http://schemas.microsoft.com/office/drawing/2014/main" id="{43B86EFC-D540-DD92-0B60-9023F61BB2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86" t="4133" r="27753" b="56857"/>
          <a:stretch>
            <a:fillRect/>
          </a:stretch>
        </p:blipFill>
        <p:spPr bwMode="auto">
          <a:xfrm>
            <a:off x="403860" y="1635555"/>
            <a:ext cx="868680" cy="101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ction Plan Vector Art, Icons, and Graphics for Free Download">
            <a:extLst>
              <a:ext uri="{FF2B5EF4-FFF2-40B4-BE49-F238E27FC236}">
                <a16:creationId xmlns:a16="http://schemas.microsoft.com/office/drawing/2014/main" id="{F8600E28-75E7-33DA-F5D3-40C496EF86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5" t="50000" r="53048" b="9033"/>
          <a:stretch>
            <a:fillRect/>
          </a:stretch>
        </p:blipFill>
        <p:spPr bwMode="auto">
          <a:xfrm>
            <a:off x="403860" y="3355769"/>
            <a:ext cx="868680" cy="90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7681DD-D7B1-2FC2-897E-64ED07A1AEFA}"/>
              </a:ext>
            </a:extLst>
          </p:cNvPr>
          <p:cNvCxnSpPr>
            <a:cxnSpLocks/>
          </p:cNvCxnSpPr>
          <p:nvPr/>
        </p:nvCxnSpPr>
        <p:spPr>
          <a:xfrm>
            <a:off x="759542" y="1322875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34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A1364-7A50-DFD3-55BA-8F69BAAED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C732-89C7-1343-DD13-24E8D092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1056"/>
          </a:xfrm>
        </p:spPr>
        <p:txBody>
          <a:bodyPr/>
          <a:lstStyle/>
          <a:p>
            <a:r>
              <a:rPr lang="hr-HR" b="1" dirty="0"/>
              <a:t>Smjernice za postavljenje dobrog AP-a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546D-A6A2-B453-5A61-89D70676B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380" y="1667385"/>
            <a:ext cx="10835640" cy="47807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3)   Suradljivost između K i T</a:t>
            </a:r>
          </a:p>
          <a:p>
            <a:r>
              <a:rPr lang="hr-HR" dirty="0">
                <a:sym typeface="Wingdings" panose="05000000000000000000" pitchFamily="2" charset="2"/>
              </a:rPr>
              <a:t>Tražiti klijentovo mišljenje i slaganje</a:t>
            </a:r>
          </a:p>
          <a:p>
            <a:r>
              <a:rPr lang="hr-HR" sz="1900" dirty="0">
                <a:sym typeface="Wingdings" panose="05000000000000000000" pitchFamily="2" charset="2"/>
              </a:rPr>
              <a:t>Misliš li da bi ti pomoglo...?</a:t>
            </a:r>
          </a:p>
          <a:p>
            <a:r>
              <a:rPr lang="hr-HR" sz="1900" dirty="0">
                <a:sym typeface="Wingdings" panose="05000000000000000000" pitchFamily="2" charset="2"/>
              </a:rPr>
              <a:t>Želiš li pokušati...?</a:t>
            </a:r>
          </a:p>
          <a:p>
            <a:r>
              <a:rPr lang="hr-HR" sz="1900" dirty="0">
                <a:sym typeface="Wingdings" panose="05000000000000000000" pitchFamily="2" charset="2"/>
              </a:rPr>
              <a:t>Želiš li uvježbavati... ovaj tjedan?</a:t>
            </a:r>
            <a:br>
              <a:rPr lang="hr-HR" sz="1900" dirty="0">
                <a:sym typeface="Wingdings" panose="05000000000000000000" pitchFamily="2" charset="2"/>
              </a:rPr>
            </a:br>
            <a:endParaRPr lang="hr-HR" sz="1900" dirty="0">
              <a:sym typeface="Wingdings" panose="05000000000000000000" pitchFamily="2" charset="2"/>
            </a:endParaRPr>
          </a:p>
          <a:p>
            <a:pPr marL="514350" indent="-514350">
              <a:buAutoNum type="arabicParenR" startAt="4"/>
            </a:pPr>
            <a:r>
              <a:rPr lang="hr-HR" b="1" dirty="0">
                <a:sym typeface="Wingdings" panose="05000000000000000000" pitchFamily="2" charset="2"/>
              </a:rPr>
              <a:t>Lakši AP radije nego teži</a:t>
            </a:r>
            <a:br>
              <a:rPr lang="hr-HR" b="1" dirty="0">
                <a:sym typeface="Wingdings" panose="05000000000000000000" pitchFamily="2" charset="2"/>
              </a:rPr>
            </a:br>
            <a:endParaRPr lang="hr-HR" b="1" dirty="0">
              <a:sym typeface="Wingdings" panose="05000000000000000000" pitchFamily="2" charset="2"/>
            </a:endParaRPr>
          </a:p>
          <a:p>
            <a:pPr marL="514350" indent="-514350">
              <a:buAutoNum type="arabicParenR" startAt="4"/>
            </a:pPr>
            <a:r>
              <a:rPr lang="hr-HR" b="1" dirty="0">
                <a:sym typeface="Wingdings" panose="05000000000000000000" pitchFamily="2" charset="2"/>
              </a:rPr>
              <a:t>Dati jasne upute</a:t>
            </a:r>
          </a:p>
          <a:p>
            <a:r>
              <a:rPr lang="hr-HR" i="1" dirty="0"/>
              <a:t>kada, gdje, koliko dugo</a:t>
            </a:r>
            <a:r>
              <a:rPr lang="hr-HR" dirty="0"/>
              <a:t> i </a:t>
            </a:r>
            <a:r>
              <a:rPr lang="hr-HR" i="1" dirty="0"/>
              <a:t>s kim </a:t>
            </a:r>
            <a:r>
              <a:rPr lang="hr-HR" dirty="0"/>
              <a:t>prolaziti pojedine zadatke akcijskog plana</a:t>
            </a:r>
            <a:br>
              <a:rPr lang="hr-HR" dirty="0"/>
            </a:br>
            <a:r>
              <a:rPr lang="hr-HR" sz="1900" b="1" dirty="0">
                <a:sym typeface="Wingdings" panose="05000000000000000000" pitchFamily="2" charset="2"/>
              </a:rPr>
              <a:t/>
            </a:r>
            <a:br>
              <a:rPr lang="hr-HR" sz="1900" b="1" dirty="0">
                <a:sym typeface="Wingdings" panose="05000000000000000000" pitchFamily="2" charset="2"/>
              </a:rPr>
            </a:br>
            <a:endParaRPr lang="hr-HR" sz="19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b="1" dirty="0">
              <a:sym typeface="Wingdings" panose="05000000000000000000" pitchFamily="2" charset="2"/>
            </a:endParaRPr>
          </a:p>
          <a:p>
            <a:pPr marL="514350" indent="-514350">
              <a:buAutoNum type="arabicParenR"/>
            </a:pPr>
            <a:endParaRPr lang="hr-HR" b="1" dirty="0"/>
          </a:p>
        </p:txBody>
      </p:sp>
      <p:pic>
        <p:nvPicPr>
          <p:cNvPr id="3074" name="Picture 2" descr="7,200+ Resourceful Stock Illustrations, Royalty-Free Vector Graphics &amp; Clip  Art - iStock | Resourceful icon, Resourceful vector, Resourceful people">
            <a:extLst>
              <a:ext uri="{FF2B5EF4-FFF2-40B4-BE49-F238E27FC236}">
                <a16:creationId xmlns:a16="http://schemas.microsoft.com/office/drawing/2014/main" id="{FB94895B-D653-C1B8-4353-82579B0AFB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29123" r="79455" b="58810"/>
          <a:stretch>
            <a:fillRect/>
          </a:stretch>
        </p:blipFill>
        <p:spPr bwMode="auto">
          <a:xfrm>
            <a:off x="297180" y="1525971"/>
            <a:ext cx="1016000" cy="72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330+ Friends Making Plans Stock Illustrations, Royalty-Free Vector Graphics  &amp; Clip Art - iStock">
            <a:extLst>
              <a:ext uri="{FF2B5EF4-FFF2-40B4-BE49-F238E27FC236}">
                <a16:creationId xmlns:a16="http://schemas.microsoft.com/office/drawing/2014/main" id="{859B3203-2E19-A32A-1C11-F75CDEED93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20" t="10523" r="35185" b="50000"/>
          <a:stretch>
            <a:fillRect/>
          </a:stretch>
        </p:blipFill>
        <p:spPr bwMode="auto">
          <a:xfrm>
            <a:off x="344170" y="3629216"/>
            <a:ext cx="972820" cy="94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Action Plan Vector Art, Icons, and Graphics for Free Download">
            <a:extLst>
              <a:ext uri="{FF2B5EF4-FFF2-40B4-BE49-F238E27FC236}">
                <a16:creationId xmlns:a16="http://schemas.microsoft.com/office/drawing/2014/main" id="{F652C884-F2B7-AEA1-5680-543B5C3E43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09" t="6571" r="55791" b="59600"/>
          <a:stretch>
            <a:fillRect/>
          </a:stretch>
        </p:blipFill>
        <p:spPr bwMode="auto">
          <a:xfrm>
            <a:off x="463550" y="4700645"/>
            <a:ext cx="853440" cy="112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7629006-D876-3F5A-38E9-948BB6509FA5}"/>
              </a:ext>
            </a:extLst>
          </p:cNvPr>
          <p:cNvCxnSpPr>
            <a:cxnSpLocks/>
          </p:cNvCxnSpPr>
          <p:nvPr/>
        </p:nvCxnSpPr>
        <p:spPr>
          <a:xfrm>
            <a:off x="730045" y="1313042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822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1DD9B-6572-7414-2361-538E673A7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028B-D58A-75AF-E637-8DAF84A2D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1056"/>
          </a:xfrm>
        </p:spPr>
        <p:txBody>
          <a:bodyPr/>
          <a:lstStyle/>
          <a:p>
            <a:r>
              <a:rPr lang="hr-HR" b="1" dirty="0"/>
              <a:t>Smjernice za postavljenje dobrog AP-a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41AD7-AB9C-C307-DA4D-6E0FC5391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380" y="1667386"/>
            <a:ext cx="10835640" cy="49595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b="1" dirty="0"/>
              <a:t>6)   Postaviti sustav za podsjećanje</a:t>
            </a:r>
          </a:p>
          <a:p>
            <a:r>
              <a:rPr lang="hr-HR" dirty="0"/>
              <a:t>pitati klijente gdje i kako drže akcijski plan i kako se podsjećaju da ga se pridržavaju</a:t>
            </a:r>
          </a:p>
          <a:p>
            <a:r>
              <a:rPr lang="hr-HR" sz="1900" dirty="0">
                <a:sym typeface="Wingdings" panose="05000000000000000000" pitchFamily="2" charset="2"/>
              </a:rPr>
              <a:t>Upariti AP s drugom aktivnošću („Kako bi bilo da zapišeš svoje uspjehe u danu prije spavanja?”)</a:t>
            </a:r>
          </a:p>
          <a:p>
            <a:r>
              <a:rPr lang="hr-HR" sz="1900" dirty="0">
                <a:sym typeface="Wingdings" panose="05000000000000000000" pitchFamily="2" charset="2"/>
              </a:rPr>
              <a:t>Zalijepiti bilješke na zrcalo, frižider, laptop, u auto</a:t>
            </a:r>
          </a:p>
          <a:p>
            <a:r>
              <a:rPr lang="hr-HR" sz="1900" dirty="0">
                <a:sym typeface="Wingdings" panose="05000000000000000000" pitchFamily="2" charset="2"/>
              </a:rPr>
              <a:t>Postaviti alarm na mobitelu</a:t>
            </a:r>
          </a:p>
          <a:p>
            <a:r>
              <a:rPr lang="hr-HR" sz="1900" dirty="0">
                <a:sym typeface="Wingdings" panose="05000000000000000000" pitchFamily="2" charset="2"/>
              </a:rPr>
              <a:t>Pitati drugu osobu da ih podsjeti</a:t>
            </a:r>
            <a:br>
              <a:rPr lang="hr-HR" sz="1900" dirty="0">
                <a:sym typeface="Wingdings" panose="05000000000000000000" pitchFamily="2" charset="2"/>
              </a:rPr>
            </a:br>
            <a:endParaRPr lang="hr-HR" sz="19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b="1" dirty="0"/>
              <a:t>7)   Započeti akcijski plan (kad je moguće) tijekom sesije</a:t>
            </a:r>
            <a:br>
              <a:rPr lang="hr-HR" b="1" dirty="0"/>
            </a:br>
            <a:r>
              <a:rPr lang="hr-HR" b="1" dirty="0">
                <a:sym typeface="Wingdings" panose="05000000000000000000" pitchFamily="2" charset="2"/>
              </a:rPr>
              <a:t/>
            </a:r>
            <a:br>
              <a:rPr lang="hr-HR" b="1" dirty="0">
                <a:sym typeface="Wingdings" panose="05000000000000000000" pitchFamily="2" charset="2"/>
              </a:rPr>
            </a:br>
            <a:endParaRPr lang="hr-HR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b="1" dirty="0">
                <a:sym typeface="Wingdings" panose="05000000000000000000" pitchFamily="2" charset="2"/>
              </a:rPr>
              <a:t>8) </a:t>
            </a:r>
            <a:r>
              <a:rPr lang="hr-HR" b="1" dirty="0"/>
              <a:t>Pitati klijenta da zamišlja ispunjenje akcijskog plana</a:t>
            </a:r>
          </a:p>
          <a:p>
            <a:r>
              <a:rPr lang="hr-HR" dirty="0"/>
              <a:t>vizualizacija pozitivnog ishoda i davanje sebi zasluga za mentalno izvršenje zadatka (u mašti)</a:t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r>
              <a:rPr lang="hr-HR" sz="1900" b="1" dirty="0">
                <a:sym typeface="Wingdings" panose="05000000000000000000" pitchFamily="2" charset="2"/>
              </a:rPr>
              <a:t/>
            </a:r>
            <a:br>
              <a:rPr lang="hr-HR" sz="1900" b="1" dirty="0">
                <a:sym typeface="Wingdings" panose="05000000000000000000" pitchFamily="2" charset="2"/>
              </a:rPr>
            </a:br>
            <a:endParaRPr lang="hr-HR" sz="19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b="1" dirty="0">
              <a:sym typeface="Wingdings" panose="05000000000000000000" pitchFamily="2" charset="2"/>
            </a:endParaRPr>
          </a:p>
          <a:p>
            <a:pPr marL="514350" indent="-514350">
              <a:buAutoNum type="arabicParenR"/>
            </a:pPr>
            <a:endParaRPr lang="hr-HR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74B971-DF0A-D35F-4115-EA54C2441475}"/>
              </a:ext>
            </a:extLst>
          </p:cNvPr>
          <p:cNvCxnSpPr>
            <a:cxnSpLocks/>
          </p:cNvCxnSpPr>
          <p:nvPr/>
        </p:nvCxnSpPr>
        <p:spPr>
          <a:xfrm>
            <a:off x="730045" y="1313042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lock - Free Tools and utensils icons">
            <a:extLst>
              <a:ext uri="{FF2B5EF4-FFF2-40B4-BE49-F238E27FC236}">
                <a16:creationId xmlns:a16="http://schemas.microsoft.com/office/drawing/2014/main" id="{93B312DE-CEE7-3291-A988-1A928B2FE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17" y="1605881"/>
            <a:ext cx="808321" cy="808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Next Meeting: Over 3,235 Royalty-Free Licensable Stock Illustrations &amp;  Drawings | Shutterstock">
            <a:extLst>
              <a:ext uri="{FF2B5EF4-FFF2-40B4-BE49-F238E27FC236}">
                <a16:creationId xmlns:a16="http://schemas.microsoft.com/office/drawing/2014/main" id="{4D643A90-66B8-F1D6-5684-B41F023A60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69" t="26866" r="25895" b="34424"/>
          <a:stretch>
            <a:fillRect/>
          </a:stretch>
        </p:blipFill>
        <p:spPr bwMode="auto">
          <a:xfrm>
            <a:off x="497161" y="3635478"/>
            <a:ext cx="773277" cy="93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Exceptional Person: Over 1,553 Royalty-Free Licensable Stock Illustrations  &amp; Drawings | Shutterstock">
            <a:extLst>
              <a:ext uri="{FF2B5EF4-FFF2-40B4-BE49-F238E27FC236}">
                <a16:creationId xmlns:a16="http://schemas.microsoft.com/office/drawing/2014/main" id="{11A47312-08B4-99AB-E5F4-97561E090A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4" t="24285" r="79996" b="33687"/>
          <a:stretch>
            <a:fillRect/>
          </a:stretch>
        </p:blipFill>
        <p:spPr bwMode="auto">
          <a:xfrm>
            <a:off x="428760" y="4807756"/>
            <a:ext cx="818877" cy="74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2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061EB-330B-1327-2FD9-393B7B65C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881"/>
          </a:xfrm>
        </p:spPr>
        <p:txBody>
          <a:bodyPr/>
          <a:lstStyle/>
          <a:p>
            <a:r>
              <a:rPr lang="hr-HR" b="1" dirty="0"/>
              <a:t>Očekivanje i prevencija problema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10E5A-2D1A-4878-16F8-78CD2E5F5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1) </a:t>
            </a:r>
            <a:r>
              <a:rPr lang="hr-HR" dirty="0"/>
              <a:t>Provjeriti vjerojatnost izvršenja zadataka (0-100%)</a:t>
            </a:r>
          </a:p>
          <a:p>
            <a:r>
              <a:rPr lang="hr-HR" b="1" dirty="0"/>
              <a:t>2) </a:t>
            </a:r>
            <a:r>
              <a:rPr lang="hr-HR" dirty="0"/>
              <a:t>Očekivati prepreke, napraviti vizualizaciju izvršenja zadatka (prikrivena proba) i kad se pojavi prepreka</a:t>
            </a:r>
          </a:p>
          <a:p>
            <a:r>
              <a:rPr lang="hr-HR" b="1" dirty="0"/>
              <a:t>3) </a:t>
            </a:r>
            <a:r>
              <a:rPr lang="hr-HR" dirty="0"/>
              <a:t>Biti spreman na klijentove negativne reakcije</a:t>
            </a:r>
          </a:p>
          <a:p>
            <a:r>
              <a:rPr lang="hr-HR" b="1" dirty="0"/>
              <a:t>4) </a:t>
            </a:r>
            <a:r>
              <a:rPr lang="hr-HR" dirty="0"/>
              <a:t>Istražiti prednosti i nedostatke izvršavanja i neizvršavanja AP-a</a:t>
            </a:r>
          </a:p>
          <a:p>
            <a:r>
              <a:rPr lang="hr-HR" b="1" dirty="0"/>
              <a:t>5) </a:t>
            </a:r>
            <a:r>
              <a:rPr lang="hr-HR" dirty="0"/>
              <a:t>Promijeniti akcijski plan</a:t>
            </a:r>
          </a:p>
          <a:p>
            <a:r>
              <a:rPr lang="hr-HR" b="1" dirty="0"/>
              <a:t>6) </a:t>
            </a:r>
            <a:r>
              <a:rPr lang="hr-HR" dirty="0"/>
              <a:t>Normalizirati inicijalni neuspjeh u izvršavanju AP-a</a:t>
            </a:r>
          </a:p>
          <a:p>
            <a:r>
              <a:rPr lang="hr-HR" b="1" dirty="0"/>
              <a:t>7) </a:t>
            </a:r>
            <a:r>
              <a:rPr lang="hr-HR" dirty="0"/>
              <a:t>Priprema za mogući negativni ishod</a:t>
            </a:r>
            <a:endParaRPr lang="en-GB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ABCE4E-28B3-D7C0-E511-9D18750099D3}"/>
              </a:ext>
            </a:extLst>
          </p:cNvPr>
          <p:cNvCxnSpPr>
            <a:cxnSpLocks/>
          </p:cNvCxnSpPr>
          <p:nvPr/>
        </p:nvCxnSpPr>
        <p:spPr>
          <a:xfrm>
            <a:off x="730045" y="1313042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380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7F49A-30E4-2A89-13DA-077ABE7C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042"/>
          </a:xfrm>
        </p:spPr>
        <p:txBody>
          <a:bodyPr/>
          <a:lstStyle/>
          <a:p>
            <a:r>
              <a:rPr lang="hr-HR" b="1" dirty="0"/>
              <a:t>Pregled akcijskog plana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4132D-F8F8-9F86-0DC2-F97B598A1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045" y="1825625"/>
            <a:ext cx="11235814" cy="3719333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prije svake sesije pregledati bilješke i AP s prethodne sesije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proći kroz AP s klijentom na početku svake sesije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dulje se zadržati ako:</a:t>
            </a:r>
            <a:br>
              <a:rPr lang="hr-HR" dirty="0"/>
            </a:br>
            <a:endParaRPr lang="hr-HR" dirty="0"/>
          </a:p>
          <a:p>
            <a:pPr lvl="1"/>
            <a:r>
              <a:rPr lang="hr-HR" dirty="0"/>
              <a:t>AP pokriva važan problem ili cilj koji zahtijeva daljnji dogovor ili izmjenu</a:t>
            </a:r>
          </a:p>
          <a:p>
            <a:pPr lvl="1"/>
            <a:r>
              <a:rPr lang="hr-HR" dirty="0"/>
              <a:t>klijent nije izvršio zadatak</a:t>
            </a:r>
          </a:p>
          <a:p>
            <a:pPr lvl="1"/>
            <a:r>
              <a:rPr lang="hr-HR" dirty="0"/>
              <a:t>klijent nije shvatio zaključke uspješno izvršenog AP-a</a:t>
            </a:r>
          </a:p>
          <a:p>
            <a:pPr lvl="1"/>
            <a:r>
              <a:rPr lang="hr-HR" dirty="0"/>
              <a:t>klijent je kritičan prema sebi i smatra da nije dovoljno dobro izvršio zadatak</a:t>
            </a:r>
          </a:p>
          <a:p>
            <a:pPr marL="457200" lvl="1" indent="0">
              <a:buNone/>
            </a:pPr>
            <a:endParaRPr lang="hr-HR" sz="2000" dirty="0"/>
          </a:p>
          <a:p>
            <a:endParaRPr lang="hr-HR" dirty="0"/>
          </a:p>
          <a:p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147CCAD-92DE-B8AF-1255-38C92BB1DF56}"/>
              </a:ext>
            </a:extLst>
          </p:cNvPr>
          <p:cNvCxnSpPr>
            <a:cxnSpLocks/>
          </p:cNvCxnSpPr>
          <p:nvPr/>
        </p:nvCxnSpPr>
        <p:spPr>
          <a:xfrm>
            <a:off x="730045" y="1313042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289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889</Words>
  <Application>Microsoft Office PowerPoint</Application>
  <PresentationFormat>Widescreen</PresentationFormat>
  <Paragraphs>139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Wingdings</vt:lpstr>
      <vt:lpstr>Office Theme</vt:lpstr>
      <vt:lpstr>Akcijski plan</vt:lpstr>
      <vt:lpstr>Što je akcijski plan (AP)?</vt:lpstr>
      <vt:lpstr>Postavljanje akcijskog plana</vt:lpstr>
      <vt:lpstr>Aktivnosti akcijskog plana</vt:lpstr>
      <vt:lpstr>Smjernice za postavljenje dobrog AP-a</vt:lpstr>
      <vt:lpstr>Smjernice za postavljenje dobrog AP-a</vt:lpstr>
      <vt:lpstr>Smjernice za postavljenje dobrog AP-a</vt:lpstr>
      <vt:lpstr>Očekivanje i prevencija problema</vt:lpstr>
      <vt:lpstr>Pregled akcijskog plana</vt:lpstr>
      <vt:lpstr>Pregled akcijskog plana</vt:lpstr>
      <vt:lpstr>Konceptualizacija poteškoća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</dc:title>
  <dc:creator>Tamara Avgustinovic</dc:creator>
  <cp:lastModifiedBy>hubikotvr@outlook.com</cp:lastModifiedBy>
  <cp:revision>2</cp:revision>
  <dcterms:created xsi:type="dcterms:W3CDTF">2025-12-23T15:13:48Z</dcterms:created>
  <dcterms:modified xsi:type="dcterms:W3CDTF">2026-01-08T18:02:03Z</dcterms:modified>
</cp:coreProperties>
</file>