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1" r:id="rId5"/>
    <p:sldId id="260" r:id="rId6"/>
    <p:sldId id="262" r:id="rId7"/>
    <p:sldId id="263" r:id="rId8"/>
    <p:sldId id="264" r:id="rId9"/>
    <p:sldId id="265" r:id="rId10"/>
    <p:sldId id="273" r:id="rId11"/>
    <p:sldId id="274" r:id="rId12"/>
    <p:sldId id="267" r:id="rId13"/>
    <p:sldId id="275" r:id="rId14"/>
    <p:sldId id="268" r:id="rId15"/>
    <p:sldId id="269" r:id="rId16"/>
    <p:sldId id="270" r:id="rId17"/>
    <p:sldId id="271" r:id="rId18"/>
    <p:sldId id="272" r:id="rId19"/>
    <p:sldId id="277" r:id="rId20"/>
    <p:sldId id="276" r:id="rId21"/>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7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BC95D0-A9A4-44BE-8D68-F8283EE3488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D334AA9-078A-455E-AC0B-4B9672CFAE72}">
      <dgm:prSet/>
      <dgm:spPr/>
      <dgm:t>
        <a:bodyPr/>
        <a:lstStyle/>
        <a:p>
          <a:r>
            <a:rPr lang="hr-HR"/>
            <a:t>Što je akcijski plan?</a:t>
          </a:r>
          <a:endParaRPr lang="en-US"/>
        </a:p>
      </dgm:t>
    </dgm:pt>
    <dgm:pt modelId="{49FB3F29-5225-4C20-A24A-F646A22DFE39}" type="parTrans" cxnId="{CE0D6E8B-78FE-4B02-9012-12C436C527B8}">
      <dgm:prSet/>
      <dgm:spPr/>
      <dgm:t>
        <a:bodyPr/>
        <a:lstStyle/>
        <a:p>
          <a:endParaRPr lang="en-US"/>
        </a:p>
      </dgm:t>
    </dgm:pt>
    <dgm:pt modelId="{8EE70F39-7D1D-4F1B-931B-9C8A23D763A4}" type="sibTrans" cxnId="{CE0D6E8B-78FE-4B02-9012-12C436C527B8}">
      <dgm:prSet/>
      <dgm:spPr/>
      <dgm:t>
        <a:bodyPr/>
        <a:lstStyle/>
        <a:p>
          <a:endParaRPr lang="en-US"/>
        </a:p>
      </dgm:t>
    </dgm:pt>
    <dgm:pt modelId="{EE04CD64-E0E2-4FF5-867A-59B32AE4D162}">
      <dgm:prSet/>
      <dgm:spPr/>
      <dgm:t>
        <a:bodyPr/>
        <a:lstStyle/>
        <a:p>
          <a:r>
            <a:rPr lang="hr-HR"/>
            <a:t>Kako izraditi akcijski plan?</a:t>
          </a:r>
          <a:endParaRPr lang="en-US"/>
        </a:p>
      </dgm:t>
    </dgm:pt>
    <dgm:pt modelId="{21C09672-F8DF-41D4-A6B5-720FBCF8830E}" type="parTrans" cxnId="{A6E606C5-6399-495B-A406-522B5D2B3514}">
      <dgm:prSet/>
      <dgm:spPr/>
      <dgm:t>
        <a:bodyPr/>
        <a:lstStyle/>
        <a:p>
          <a:endParaRPr lang="en-US"/>
        </a:p>
      </dgm:t>
    </dgm:pt>
    <dgm:pt modelId="{39F6CB49-112F-41CA-9F0D-C7CB3EB54B4B}" type="sibTrans" cxnId="{A6E606C5-6399-495B-A406-522B5D2B3514}">
      <dgm:prSet/>
      <dgm:spPr/>
      <dgm:t>
        <a:bodyPr/>
        <a:lstStyle/>
        <a:p>
          <a:endParaRPr lang="en-US"/>
        </a:p>
      </dgm:t>
    </dgm:pt>
    <dgm:pt modelId="{97BA31BB-08E4-48CB-99D2-0F425B1D8FB4}">
      <dgm:prSet/>
      <dgm:spPr/>
      <dgm:t>
        <a:bodyPr/>
        <a:lstStyle/>
        <a:p>
          <a:r>
            <a:rPr lang="hr-HR"/>
            <a:t>Koje vrste akcijskog plana postoje?</a:t>
          </a:r>
          <a:endParaRPr lang="en-US"/>
        </a:p>
      </dgm:t>
    </dgm:pt>
    <dgm:pt modelId="{250D69F7-2FF9-4D51-820A-FE970A1FF4F6}" type="parTrans" cxnId="{083A61F8-9408-455E-8079-E2513F718442}">
      <dgm:prSet/>
      <dgm:spPr/>
      <dgm:t>
        <a:bodyPr/>
        <a:lstStyle/>
        <a:p>
          <a:endParaRPr lang="en-US"/>
        </a:p>
      </dgm:t>
    </dgm:pt>
    <dgm:pt modelId="{8FD8895D-E878-4178-A9F4-E15C2F85EBFC}" type="sibTrans" cxnId="{083A61F8-9408-455E-8079-E2513F718442}">
      <dgm:prSet/>
      <dgm:spPr/>
      <dgm:t>
        <a:bodyPr/>
        <a:lstStyle/>
        <a:p>
          <a:endParaRPr lang="en-US"/>
        </a:p>
      </dgm:t>
    </dgm:pt>
    <dgm:pt modelId="{DBE9A2A2-1B05-410B-A579-35F80374D00D}">
      <dgm:prSet/>
      <dgm:spPr/>
      <dgm:t>
        <a:bodyPr/>
        <a:lstStyle/>
        <a:p>
          <a:r>
            <a:rPr lang="hr-HR" dirty="0"/>
            <a:t>Kako potaknuti klijente da izrade vlastiti akcijski plan?</a:t>
          </a:r>
          <a:endParaRPr lang="en-US" dirty="0"/>
        </a:p>
      </dgm:t>
    </dgm:pt>
    <dgm:pt modelId="{0831D291-E51E-4704-A8A9-67DBB854C94D}" type="parTrans" cxnId="{901B3FC4-BEBE-4573-A382-425752C1D7FD}">
      <dgm:prSet/>
      <dgm:spPr/>
      <dgm:t>
        <a:bodyPr/>
        <a:lstStyle/>
        <a:p>
          <a:endParaRPr lang="en-US"/>
        </a:p>
      </dgm:t>
    </dgm:pt>
    <dgm:pt modelId="{A3140EE4-CBF0-49B0-978A-22A9F558D52B}" type="sibTrans" cxnId="{901B3FC4-BEBE-4573-A382-425752C1D7FD}">
      <dgm:prSet/>
      <dgm:spPr/>
      <dgm:t>
        <a:bodyPr/>
        <a:lstStyle/>
        <a:p>
          <a:endParaRPr lang="en-US"/>
        </a:p>
      </dgm:t>
    </dgm:pt>
    <dgm:pt modelId="{8FA9953D-8BCC-425B-8254-81F8A4DC01BB}">
      <dgm:prSet/>
      <dgm:spPr/>
      <dgm:t>
        <a:bodyPr/>
        <a:lstStyle/>
        <a:p>
          <a:r>
            <a:rPr lang="hr-HR" dirty="0"/>
            <a:t>Kako povećati vjerojatnost da klijenti izvrše plan?</a:t>
          </a:r>
          <a:endParaRPr lang="en-US" dirty="0"/>
        </a:p>
      </dgm:t>
    </dgm:pt>
    <dgm:pt modelId="{7D05894C-9FFB-4F6B-8595-EBE00B535A95}" type="parTrans" cxnId="{24277471-D9FF-4727-8452-9B2CA4D3CD92}">
      <dgm:prSet/>
      <dgm:spPr/>
      <dgm:t>
        <a:bodyPr/>
        <a:lstStyle/>
        <a:p>
          <a:endParaRPr lang="en-US"/>
        </a:p>
      </dgm:t>
    </dgm:pt>
    <dgm:pt modelId="{0FF46117-0FD3-4569-8CD4-7BA328DE0040}" type="sibTrans" cxnId="{24277471-D9FF-4727-8452-9B2CA4D3CD92}">
      <dgm:prSet/>
      <dgm:spPr/>
      <dgm:t>
        <a:bodyPr/>
        <a:lstStyle/>
        <a:p>
          <a:endParaRPr lang="en-US"/>
        </a:p>
      </dgm:t>
    </dgm:pt>
    <dgm:pt modelId="{EA7DF317-86A8-4C31-8818-406A44D67731}">
      <dgm:prSet/>
      <dgm:spPr/>
      <dgm:t>
        <a:bodyPr/>
        <a:lstStyle/>
        <a:p>
          <a:r>
            <a:rPr lang="hr-HR" dirty="0"/>
            <a:t>Kako predvidjeti i prevenirati probleme u provedbi plana?</a:t>
          </a:r>
          <a:endParaRPr lang="en-US" dirty="0"/>
        </a:p>
      </dgm:t>
    </dgm:pt>
    <dgm:pt modelId="{716CA928-909F-48A9-BB6A-5E17E944EED2}" type="parTrans" cxnId="{15187A14-9461-41EB-AD2F-FCDA0B871972}">
      <dgm:prSet/>
      <dgm:spPr/>
      <dgm:t>
        <a:bodyPr/>
        <a:lstStyle/>
        <a:p>
          <a:endParaRPr lang="en-US"/>
        </a:p>
      </dgm:t>
    </dgm:pt>
    <dgm:pt modelId="{A5D03531-EBF3-41A5-BD25-B50C02A7328E}" type="sibTrans" cxnId="{15187A14-9461-41EB-AD2F-FCDA0B871972}">
      <dgm:prSet/>
      <dgm:spPr/>
      <dgm:t>
        <a:bodyPr/>
        <a:lstStyle/>
        <a:p>
          <a:endParaRPr lang="en-US"/>
        </a:p>
      </dgm:t>
    </dgm:pt>
    <dgm:pt modelId="{8BF5FA37-5F98-4CC2-9D07-9C53A080EEDF}">
      <dgm:prSet/>
      <dgm:spPr/>
      <dgm:t>
        <a:bodyPr/>
        <a:lstStyle/>
        <a:p>
          <a:r>
            <a:rPr lang="hr-HR" dirty="0"/>
            <a:t>Kako pripremiti klijente na potencijalne negativne ishode?</a:t>
          </a:r>
          <a:endParaRPr lang="en-US" dirty="0"/>
        </a:p>
      </dgm:t>
    </dgm:pt>
    <dgm:pt modelId="{48500A8F-AB18-42B7-9FD7-30246650E3BC}" type="parTrans" cxnId="{85AC96DB-DF16-4DC7-8E44-64084D45B62C}">
      <dgm:prSet/>
      <dgm:spPr/>
      <dgm:t>
        <a:bodyPr/>
        <a:lstStyle/>
        <a:p>
          <a:endParaRPr lang="en-US"/>
        </a:p>
      </dgm:t>
    </dgm:pt>
    <dgm:pt modelId="{4F07B456-EE78-437E-89A5-40A4C3E8EF31}" type="sibTrans" cxnId="{85AC96DB-DF16-4DC7-8E44-64084D45B62C}">
      <dgm:prSet/>
      <dgm:spPr/>
      <dgm:t>
        <a:bodyPr/>
        <a:lstStyle/>
        <a:p>
          <a:endParaRPr lang="en-US"/>
        </a:p>
      </dgm:t>
    </dgm:pt>
    <dgm:pt modelId="{A50ECC0F-6595-4EEE-AEC5-A6A726B2D153}">
      <dgm:prSet/>
      <dgm:spPr/>
      <dgm:t>
        <a:bodyPr/>
        <a:lstStyle/>
        <a:p>
          <a:r>
            <a:rPr lang="hr-HR" dirty="0"/>
            <a:t>Kako se osvrnuti na akcijski plan na sljedećoj seansi?</a:t>
          </a:r>
          <a:endParaRPr lang="en-US" dirty="0"/>
        </a:p>
      </dgm:t>
    </dgm:pt>
    <dgm:pt modelId="{B2746133-9CE9-4E6E-BCCD-7E9DAB1504F8}" type="parTrans" cxnId="{1FED6AFA-CD0F-4B4C-AB83-38AC3C44AE97}">
      <dgm:prSet/>
      <dgm:spPr/>
      <dgm:t>
        <a:bodyPr/>
        <a:lstStyle/>
        <a:p>
          <a:endParaRPr lang="en-US"/>
        </a:p>
      </dgm:t>
    </dgm:pt>
    <dgm:pt modelId="{8D2582B9-8E40-4942-BA00-8E94750EC76C}" type="sibTrans" cxnId="{1FED6AFA-CD0F-4B4C-AB83-38AC3C44AE97}">
      <dgm:prSet/>
      <dgm:spPr/>
      <dgm:t>
        <a:bodyPr/>
        <a:lstStyle/>
        <a:p>
          <a:endParaRPr lang="en-US"/>
        </a:p>
      </dgm:t>
    </dgm:pt>
    <dgm:pt modelId="{97DDB2F3-974B-4C23-B26C-37F7BB793035}">
      <dgm:prSet/>
      <dgm:spPr/>
      <dgm:t>
        <a:bodyPr/>
        <a:lstStyle/>
        <a:p>
          <a:r>
            <a:rPr lang="hr-HR" dirty="0"/>
            <a:t>Kako konceptualizirati i riješiti probleme vezane uz izvršavanje plana?</a:t>
          </a:r>
          <a:endParaRPr lang="en-US" dirty="0"/>
        </a:p>
      </dgm:t>
    </dgm:pt>
    <dgm:pt modelId="{5D0E73F6-CA8A-4AB8-9BC9-E5974164743D}" type="parTrans" cxnId="{A6517947-A4D6-4475-9138-3FA788C85199}">
      <dgm:prSet/>
      <dgm:spPr/>
      <dgm:t>
        <a:bodyPr/>
        <a:lstStyle/>
        <a:p>
          <a:endParaRPr lang="en-US"/>
        </a:p>
      </dgm:t>
    </dgm:pt>
    <dgm:pt modelId="{866CF969-DCAE-41F2-81C5-785951ABD1BF}" type="sibTrans" cxnId="{A6517947-A4D6-4475-9138-3FA788C85199}">
      <dgm:prSet/>
      <dgm:spPr/>
      <dgm:t>
        <a:bodyPr/>
        <a:lstStyle/>
        <a:p>
          <a:endParaRPr lang="en-US"/>
        </a:p>
      </dgm:t>
    </dgm:pt>
    <dgm:pt modelId="{E526E839-0D69-4485-B0EE-35740558E733}">
      <dgm:prSet/>
      <dgm:spPr/>
      <dgm:t>
        <a:bodyPr/>
        <a:lstStyle/>
        <a:p>
          <a:r>
            <a:rPr lang="hr-HR" dirty="0"/>
            <a:t>Koja vjerovanja otežavaju izvršavanje plana?</a:t>
          </a:r>
          <a:endParaRPr lang="en-US" dirty="0"/>
        </a:p>
      </dgm:t>
    </dgm:pt>
    <dgm:pt modelId="{D7BC75E0-ADD2-4036-BC5A-D7E3873E70DE}" type="parTrans" cxnId="{9632C3E0-EA07-434B-BE60-DE1A2C0F0242}">
      <dgm:prSet/>
      <dgm:spPr/>
      <dgm:t>
        <a:bodyPr/>
        <a:lstStyle/>
        <a:p>
          <a:endParaRPr lang="en-US"/>
        </a:p>
      </dgm:t>
    </dgm:pt>
    <dgm:pt modelId="{6CF0780E-F8D4-4AD9-B6E7-237D92860A2C}" type="sibTrans" cxnId="{9632C3E0-EA07-434B-BE60-DE1A2C0F0242}">
      <dgm:prSet/>
      <dgm:spPr/>
      <dgm:t>
        <a:bodyPr/>
        <a:lstStyle/>
        <a:p>
          <a:endParaRPr lang="en-US"/>
        </a:p>
      </dgm:t>
    </dgm:pt>
    <dgm:pt modelId="{1E3BCB86-6F85-4666-8000-49FB2B6D4D79}">
      <dgm:prSet/>
      <dgm:spPr/>
      <dgm:t>
        <a:bodyPr/>
        <a:lstStyle/>
        <a:p>
          <a:r>
            <a:rPr lang="hr-HR" dirty="0"/>
            <a:t>Koje otežavajuće kognicije mogu imati terapeuti?</a:t>
          </a:r>
          <a:endParaRPr lang="en-US" dirty="0"/>
        </a:p>
      </dgm:t>
    </dgm:pt>
    <dgm:pt modelId="{3D9C8BF3-D2DA-49CE-A97E-629FB6DCA194}" type="parTrans" cxnId="{70101422-FC24-4A09-9453-FDC6820B0308}">
      <dgm:prSet/>
      <dgm:spPr/>
      <dgm:t>
        <a:bodyPr/>
        <a:lstStyle/>
        <a:p>
          <a:endParaRPr lang="en-US"/>
        </a:p>
      </dgm:t>
    </dgm:pt>
    <dgm:pt modelId="{4C4094AB-C0D7-4A5F-B2B7-63C8E54FAFE1}" type="sibTrans" cxnId="{70101422-FC24-4A09-9453-FDC6820B0308}">
      <dgm:prSet/>
      <dgm:spPr/>
      <dgm:t>
        <a:bodyPr/>
        <a:lstStyle/>
        <a:p>
          <a:endParaRPr lang="en-US"/>
        </a:p>
      </dgm:t>
    </dgm:pt>
    <dgm:pt modelId="{0B912995-43ED-46B1-8502-AA03E98A13FD}" type="pres">
      <dgm:prSet presAssocID="{D7BC95D0-A9A4-44BE-8D68-F8283EE34880}" presName="vert0" presStyleCnt="0">
        <dgm:presLayoutVars>
          <dgm:dir/>
          <dgm:animOne val="branch"/>
          <dgm:animLvl val="lvl"/>
        </dgm:presLayoutVars>
      </dgm:prSet>
      <dgm:spPr/>
      <dgm:t>
        <a:bodyPr/>
        <a:lstStyle/>
        <a:p>
          <a:endParaRPr lang="en-US"/>
        </a:p>
      </dgm:t>
    </dgm:pt>
    <dgm:pt modelId="{3BF49B89-267A-432E-AEF9-C335CEA312E7}" type="pres">
      <dgm:prSet presAssocID="{3D334AA9-078A-455E-AC0B-4B9672CFAE72}" presName="thickLine" presStyleLbl="alignNode1" presStyleIdx="0" presStyleCnt="11"/>
      <dgm:spPr/>
    </dgm:pt>
    <dgm:pt modelId="{3904BE80-66C8-4864-ABB6-E06354299280}" type="pres">
      <dgm:prSet presAssocID="{3D334AA9-078A-455E-AC0B-4B9672CFAE72}" presName="horz1" presStyleCnt="0"/>
      <dgm:spPr/>
    </dgm:pt>
    <dgm:pt modelId="{668EC988-63A8-48AD-8697-355CD0F90C10}" type="pres">
      <dgm:prSet presAssocID="{3D334AA9-078A-455E-AC0B-4B9672CFAE72}" presName="tx1" presStyleLbl="revTx" presStyleIdx="0" presStyleCnt="11"/>
      <dgm:spPr/>
      <dgm:t>
        <a:bodyPr/>
        <a:lstStyle/>
        <a:p>
          <a:endParaRPr lang="en-US"/>
        </a:p>
      </dgm:t>
    </dgm:pt>
    <dgm:pt modelId="{86EC7146-2568-4536-89C2-80AA55BC5E71}" type="pres">
      <dgm:prSet presAssocID="{3D334AA9-078A-455E-AC0B-4B9672CFAE72}" presName="vert1" presStyleCnt="0"/>
      <dgm:spPr/>
    </dgm:pt>
    <dgm:pt modelId="{477FFD1A-2C45-4563-B08D-2E04BBB319FC}" type="pres">
      <dgm:prSet presAssocID="{EE04CD64-E0E2-4FF5-867A-59B32AE4D162}" presName="thickLine" presStyleLbl="alignNode1" presStyleIdx="1" presStyleCnt="11"/>
      <dgm:spPr/>
    </dgm:pt>
    <dgm:pt modelId="{6E290FB8-2781-4037-A329-FEB35E1D807B}" type="pres">
      <dgm:prSet presAssocID="{EE04CD64-E0E2-4FF5-867A-59B32AE4D162}" presName="horz1" presStyleCnt="0"/>
      <dgm:spPr/>
    </dgm:pt>
    <dgm:pt modelId="{B132C1AC-D10C-46E7-A50B-409653075DDC}" type="pres">
      <dgm:prSet presAssocID="{EE04CD64-E0E2-4FF5-867A-59B32AE4D162}" presName="tx1" presStyleLbl="revTx" presStyleIdx="1" presStyleCnt="11"/>
      <dgm:spPr/>
      <dgm:t>
        <a:bodyPr/>
        <a:lstStyle/>
        <a:p>
          <a:endParaRPr lang="en-US"/>
        </a:p>
      </dgm:t>
    </dgm:pt>
    <dgm:pt modelId="{ED8430C0-F33F-4621-BEA5-05AA1A64535A}" type="pres">
      <dgm:prSet presAssocID="{EE04CD64-E0E2-4FF5-867A-59B32AE4D162}" presName="vert1" presStyleCnt="0"/>
      <dgm:spPr/>
    </dgm:pt>
    <dgm:pt modelId="{CBDB3046-3BA9-456C-A787-6AD048D510A9}" type="pres">
      <dgm:prSet presAssocID="{97BA31BB-08E4-48CB-99D2-0F425B1D8FB4}" presName="thickLine" presStyleLbl="alignNode1" presStyleIdx="2" presStyleCnt="11"/>
      <dgm:spPr/>
    </dgm:pt>
    <dgm:pt modelId="{FE36433D-F9ED-402A-9E5F-9978E60AE593}" type="pres">
      <dgm:prSet presAssocID="{97BA31BB-08E4-48CB-99D2-0F425B1D8FB4}" presName="horz1" presStyleCnt="0"/>
      <dgm:spPr/>
    </dgm:pt>
    <dgm:pt modelId="{5C3A4AC4-58DE-41CD-81FF-AD29E6E31557}" type="pres">
      <dgm:prSet presAssocID="{97BA31BB-08E4-48CB-99D2-0F425B1D8FB4}" presName="tx1" presStyleLbl="revTx" presStyleIdx="2" presStyleCnt="11"/>
      <dgm:spPr/>
      <dgm:t>
        <a:bodyPr/>
        <a:lstStyle/>
        <a:p>
          <a:endParaRPr lang="en-US"/>
        </a:p>
      </dgm:t>
    </dgm:pt>
    <dgm:pt modelId="{E91B30B7-9A9D-44E4-B3DD-A0C2173E6519}" type="pres">
      <dgm:prSet presAssocID="{97BA31BB-08E4-48CB-99D2-0F425B1D8FB4}" presName="vert1" presStyleCnt="0"/>
      <dgm:spPr/>
    </dgm:pt>
    <dgm:pt modelId="{DB2F5EAD-D8B8-45B2-B7F5-CB157082E10B}" type="pres">
      <dgm:prSet presAssocID="{DBE9A2A2-1B05-410B-A579-35F80374D00D}" presName="thickLine" presStyleLbl="alignNode1" presStyleIdx="3" presStyleCnt="11"/>
      <dgm:spPr/>
    </dgm:pt>
    <dgm:pt modelId="{18B7E616-63FF-449D-A0FC-817F943AC362}" type="pres">
      <dgm:prSet presAssocID="{DBE9A2A2-1B05-410B-A579-35F80374D00D}" presName="horz1" presStyleCnt="0"/>
      <dgm:spPr/>
    </dgm:pt>
    <dgm:pt modelId="{6E3BEAC4-4268-434B-8582-272431557444}" type="pres">
      <dgm:prSet presAssocID="{DBE9A2A2-1B05-410B-A579-35F80374D00D}" presName="tx1" presStyleLbl="revTx" presStyleIdx="3" presStyleCnt="11"/>
      <dgm:spPr/>
      <dgm:t>
        <a:bodyPr/>
        <a:lstStyle/>
        <a:p>
          <a:endParaRPr lang="en-US"/>
        </a:p>
      </dgm:t>
    </dgm:pt>
    <dgm:pt modelId="{E399EEEF-9D16-4F78-8E10-49F712C7E9BA}" type="pres">
      <dgm:prSet presAssocID="{DBE9A2A2-1B05-410B-A579-35F80374D00D}" presName="vert1" presStyleCnt="0"/>
      <dgm:spPr/>
    </dgm:pt>
    <dgm:pt modelId="{D7085BC1-91BD-4BBF-9A23-0D7B4BFC31A4}" type="pres">
      <dgm:prSet presAssocID="{8FA9953D-8BCC-425B-8254-81F8A4DC01BB}" presName="thickLine" presStyleLbl="alignNode1" presStyleIdx="4" presStyleCnt="11"/>
      <dgm:spPr/>
    </dgm:pt>
    <dgm:pt modelId="{56448367-F13B-49FE-A5B5-DE2B1F0903DF}" type="pres">
      <dgm:prSet presAssocID="{8FA9953D-8BCC-425B-8254-81F8A4DC01BB}" presName="horz1" presStyleCnt="0"/>
      <dgm:spPr/>
    </dgm:pt>
    <dgm:pt modelId="{84D00AB8-7858-4E96-8EDD-9508F84C4E3C}" type="pres">
      <dgm:prSet presAssocID="{8FA9953D-8BCC-425B-8254-81F8A4DC01BB}" presName="tx1" presStyleLbl="revTx" presStyleIdx="4" presStyleCnt="11"/>
      <dgm:spPr/>
      <dgm:t>
        <a:bodyPr/>
        <a:lstStyle/>
        <a:p>
          <a:endParaRPr lang="en-US"/>
        </a:p>
      </dgm:t>
    </dgm:pt>
    <dgm:pt modelId="{3D476FBB-8C43-42E1-8735-96038055D1C7}" type="pres">
      <dgm:prSet presAssocID="{8FA9953D-8BCC-425B-8254-81F8A4DC01BB}" presName="vert1" presStyleCnt="0"/>
      <dgm:spPr/>
    </dgm:pt>
    <dgm:pt modelId="{7EE694B3-45DE-41C9-B230-DDA6107C7B58}" type="pres">
      <dgm:prSet presAssocID="{EA7DF317-86A8-4C31-8818-406A44D67731}" presName="thickLine" presStyleLbl="alignNode1" presStyleIdx="5" presStyleCnt="11"/>
      <dgm:spPr/>
    </dgm:pt>
    <dgm:pt modelId="{B60E9FC5-833E-4B20-BCC3-DDEF7530691B}" type="pres">
      <dgm:prSet presAssocID="{EA7DF317-86A8-4C31-8818-406A44D67731}" presName="horz1" presStyleCnt="0"/>
      <dgm:spPr/>
    </dgm:pt>
    <dgm:pt modelId="{2D2870B3-0712-4233-BE2E-6E5110AC0515}" type="pres">
      <dgm:prSet presAssocID="{EA7DF317-86A8-4C31-8818-406A44D67731}" presName="tx1" presStyleLbl="revTx" presStyleIdx="5" presStyleCnt="11"/>
      <dgm:spPr/>
      <dgm:t>
        <a:bodyPr/>
        <a:lstStyle/>
        <a:p>
          <a:endParaRPr lang="en-US"/>
        </a:p>
      </dgm:t>
    </dgm:pt>
    <dgm:pt modelId="{97FF70E9-5E5C-4440-A131-F157EEC06452}" type="pres">
      <dgm:prSet presAssocID="{EA7DF317-86A8-4C31-8818-406A44D67731}" presName="vert1" presStyleCnt="0"/>
      <dgm:spPr/>
    </dgm:pt>
    <dgm:pt modelId="{A39B970E-AAAC-4A0D-9C11-85BD37FBC84D}" type="pres">
      <dgm:prSet presAssocID="{8BF5FA37-5F98-4CC2-9D07-9C53A080EEDF}" presName="thickLine" presStyleLbl="alignNode1" presStyleIdx="6" presStyleCnt="11"/>
      <dgm:spPr/>
    </dgm:pt>
    <dgm:pt modelId="{91AFEB6E-A177-46F1-B5FB-4FC2A71B5072}" type="pres">
      <dgm:prSet presAssocID="{8BF5FA37-5F98-4CC2-9D07-9C53A080EEDF}" presName="horz1" presStyleCnt="0"/>
      <dgm:spPr/>
    </dgm:pt>
    <dgm:pt modelId="{DCB87595-4245-4438-B7CB-BD37D6691D3B}" type="pres">
      <dgm:prSet presAssocID="{8BF5FA37-5F98-4CC2-9D07-9C53A080EEDF}" presName="tx1" presStyleLbl="revTx" presStyleIdx="6" presStyleCnt="11"/>
      <dgm:spPr/>
      <dgm:t>
        <a:bodyPr/>
        <a:lstStyle/>
        <a:p>
          <a:endParaRPr lang="en-US"/>
        </a:p>
      </dgm:t>
    </dgm:pt>
    <dgm:pt modelId="{E6A8E779-1D0E-4C67-9616-6B8EEF757BAA}" type="pres">
      <dgm:prSet presAssocID="{8BF5FA37-5F98-4CC2-9D07-9C53A080EEDF}" presName="vert1" presStyleCnt="0"/>
      <dgm:spPr/>
    </dgm:pt>
    <dgm:pt modelId="{EE7871F3-2E73-4DEC-94A7-EE0015425325}" type="pres">
      <dgm:prSet presAssocID="{A50ECC0F-6595-4EEE-AEC5-A6A726B2D153}" presName="thickLine" presStyleLbl="alignNode1" presStyleIdx="7" presStyleCnt="11"/>
      <dgm:spPr/>
    </dgm:pt>
    <dgm:pt modelId="{708DF9D0-0299-44E7-8664-56D077D7F262}" type="pres">
      <dgm:prSet presAssocID="{A50ECC0F-6595-4EEE-AEC5-A6A726B2D153}" presName="horz1" presStyleCnt="0"/>
      <dgm:spPr/>
    </dgm:pt>
    <dgm:pt modelId="{930B2A6E-9444-4468-8E1C-55697D6FB78B}" type="pres">
      <dgm:prSet presAssocID="{A50ECC0F-6595-4EEE-AEC5-A6A726B2D153}" presName="tx1" presStyleLbl="revTx" presStyleIdx="7" presStyleCnt="11"/>
      <dgm:spPr/>
      <dgm:t>
        <a:bodyPr/>
        <a:lstStyle/>
        <a:p>
          <a:endParaRPr lang="en-US"/>
        </a:p>
      </dgm:t>
    </dgm:pt>
    <dgm:pt modelId="{B33D92B7-88B6-48D3-852E-9E39D047ACF2}" type="pres">
      <dgm:prSet presAssocID="{A50ECC0F-6595-4EEE-AEC5-A6A726B2D153}" presName="vert1" presStyleCnt="0"/>
      <dgm:spPr/>
    </dgm:pt>
    <dgm:pt modelId="{6D9343CF-AA80-47C2-BDD5-46214E147B57}" type="pres">
      <dgm:prSet presAssocID="{97DDB2F3-974B-4C23-B26C-37F7BB793035}" presName="thickLine" presStyleLbl="alignNode1" presStyleIdx="8" presStyleCnt="11"/>
      <dgm:spPr/>
    </dgm:pt>
    <dgm:pt modelId="{332D0151-CEB4-4097-A88F-C4C0EAED7EB7}" type="pres">
      <dgm:prSet presAssocID="{97DDB2F3-974B-4C23-B26C-37F7BB793035}" presName="horz1" presStyleCnt="0"/>
      <dgm:spPr/>
    </dgm:pt>
    <dgm:pt modelId="{A1474807-F44A-4E8B-9C93-B34D8124B4A6}" type="pres">
      <dgm:prSet presAssocID="{97DDB2F3-974B-4C23-B26C-37F7BB793035}" presName="tx1" presStyleLbl="revTx" presStyleIdx="8" presStyleCnt="11"/>
      <dgm:spPr/>
      <dgm:t>
        <a:bodyPr/>
        <a:lstStyle/>
        <a:p>
          <a:endParaRPr lang="en-US"/>
        </a:p>
      </dgm:t>
    </dgm:pt>
    <dgm:pt modelId="{1132F888-B2DD-4649-A0BC-8028045A9BC8}" type="pres">
      <dgm:prSet presAssocID="{97DDB2F3-974B-4C23-B26C-37F7BB793035}" presName="vert1" presStyleCnt="0"/>
      <dgm:spPr/>
    </dgm:pt>
    <dgm:pt modelId="{49E75F70-E7B4-444F-8FAA-54E71504800E}" type="pres">
      <dgm:prSet presAssocID="{E526E839-0D69-4485-B0EE-35740558E733}" presName="thickLine" presStyleLbl="alignNode1" presStyleIdx="9" presStyleCnt="11"/>
      <dgm:spPr/>
    </dgm:pt>
    <dgm:pt modelId="{EFC86A0A-6C1D-44D1-AF4A-83FDB016491E}" type="pres">
      <dgm:prSet presAssocID="{E526E839-0D69-4485-B0EE-35740558E733}" presName="horz1" presStyleCnt="0"/>
      <dgm:spPr/>
    </dgm:pt>
    <dgm:pt modelId="{A8583170-11C6-4CA6-ABBD-0FD19333344E}" type="pres">
      <dgm:prSet presAssocID="{E526E839-0D69-4485-B0EE-35740558E733}" presName="tx1" presStyleLbl="revTx" presStyleIdx="9" presStyleCnt="11"/>
      <dgm:spPr/>
      <dgm:t>
        <a:bodyPr/>
        <a:lstStyle/>
        <a:p>
          <a:endParaRPr lang="en-US"/>
        </a:p>
      </dgm:t>
    </dgm:pt>
    <dgm:pt modelId="{F0FEFC97-A7D4-414A-B845-C66CA612D86C}" type="pres">
      <dgm:prSet presAssocID="{E526E839-0D69-4485-B0EE-35740558E733}" presName="vert1" presStyleCnt="0"/>
      <dgm:spPr/>
    </dgm:pt>
    <dgm:pt modelId="{393F0D99-06B6-44B8-A769-4650E0C3972C}" type="pres">
      <dgm:prSet presAssocID="{1E3BCB86-6F85-4666-8000-49FB2B6D4D79}" presName="thickLine" presStyleLbl="alignNode1" presStyleIdx="10" presStyleCnt="11"/>
      <dgm:spPr/>
    </dgm:pt>
    <dgm:pt modelId="{D1CA5A0C-5F52-4665-8915-98F48F9422BA}" type="pres">
      <dgm:prSet presAssocID="{1E3BCB86-6F85-4666-8000-49FB2B6D4D79}" presName="horz1" presStyleCnt="0"/>
      <dgm:spPr/>
    </dgm:pt>
    <dgm:pt modelId="{0DD8145E-6596-40A9-8B58-04C694DBE80A}" type="pres">
      <dgm:prSet presAssocID="{1E3BCB86-6F85-4666-8000-49FB2B6D4D79}" presName="tx1" presStyleLbl="revTx" presStyleIdx="10" presStyleCnt="11"/>
      <dgm:spPr/>
      <dgm:t>
        <a:bodyPr/>
        <a:lstStyle/>
        <a:p>
          <a:endParaRPr lang="en-US"/>
        </a:p>
      </dgm:t>
    </dgm:pt>
    <dgm:pt modelId="{749AB3FE-5E3A-40A3-B73A-BA505DC27BB7}" type="pres">
      <dgm:prSet presAssocID="{1E3BCB86-6F85-4666-8000-49FB2B6D4D79}" presName="vert1" presStyleCnt="0"/>
      <dgm:spPr/>
    </dgm:pt>
  </dgm:ptLst>
  <dgm:cxnLst>
    <dgm:cxn modelId="{B56C7DCC-E434-4E0F-B477-F440B4099ADA}" type="presOf" srcId="{DBE9A2A2-1B05-410B-A579-35F80374D00D}" destId="{6E3BEAC4-4268-434B-8582-272431557444}" srcOrd="0" destOrd="0" presId="urn:microsoft.com/office/officeart/2008/layout/LinedList"/>
    <dgm:cxn modelId="{870B8198-26C1-4857-A2EE-03514B8B13EB}" type="presOf" srcId="{EA7DF317-86A8-4C31-8818-406A44D67731}" destId="{2D2870B3-0712-4233-BE2E-6E5110AC0515}" srcOrd="0" destOrd="0" presId="urn:microsoft.com/office/officeart/2008/layout/LinedList"/>
    <dgm:cxn modelId="{1FED6AFA-CD0F-4B4C-AB83-38AC3C44AE97}" srcId="{D7BC95D0-A9A4-44BE-8D68-F8283EE34880}" destId="{A50ECC0F-6595-4EEE-AEC5-A6A726B2D153}" srcOrd="7" destOrd="0" parTransId="{B2746133-9CE9-4E6E-BCCD-7E9DAB1504F8}" sibTransId="{8D2582B9-8E40-4942-BA00-8E94750EC76C}"/>
    <dgm:cxn modelId="{5EA9692A-089A-43EF-B9B2-00A2AC2D10B4}" type="presOf" srcId="{97BA31BB-08E4-48CB-99D2-0F425B1D8FB4}" destId="{5C3A4AC4-58DE-41CD-81FF-AD29E6E31557}" srcOrd="0" destOrd="0" presId="urn:microsoft.com/office/officeart/2008/layout/LinedList"/>
    <dgm:cxn modelId="{D9177E29-7E5B-4651-8ECE-6C4DCADBA143}" type="presOf" srcId="{3D334AA9-078A-455E-AC0B-4B9672CFAE72}" destId="{668EC988-63A8-48AD-8697-355CD0F90C10}" srcOrd="0" destOrd="0" presId="urn:microsoft.com/office/officeart/2008/layout/LinedList"/>
    <dgm:cxn modelId="{35F15C48-C2A0-40F3-90F0-7157A3197C78}" type="presOf" srcId="{1E3BCB86-6F85-4666-8000-49FB2B6D4D79}" destId="{0DD8145E-6596-40A9-8B58-04C694DBE80A}" srcOrd="0" destOrd="0" presId="urn:microsoft.com/office/officeart/2008/layout/LinedList"/>
    <dgm:cxn modelId="{083A61F8-9408-455E-8079-E2513F718442}" srcId="{D7BC95D0-A9A4-44BE-8D68-F8283EE34880}" destId="{97BA31BB-08E4-48CB-99D2-0F425B1D8FB4}" srcOrd="2" destOrd="0" parTransId="{250D69F7-2FF9-4D51-820A-FE970A1FF4F6}" sibTransId="{8FD8895D-E878-4178-A9F4-E15C2F85EBFC}"/>
    <dgm:cxn modelId="{A6517947-A4D6-4475-9138-3FA788C85199}" srcId="{D7BC95D0-A9A4-44BE-8D68-F8283EE34880}" destId="{97DDB2F3-974B-4C23-B26C-37F7BB793035}" srcOrd="8" destOrd="0" parTransId="{5D0E73F6-CA8A-4AB8-9BC9-E5974164743D}" sibTransId="{866CF969-DCAE-41F2-81C5-785951ABD1BF}"/>
    <dgm:cxn modelId="{15187A14-9461-41EB-AD2F-FCDA0B871972}" srcId="{D7BC95D0-A9A4-44BE-8D68-F8283EE34880}" destId="{EA7DF317-86A8-4C31-8818-406A44D67731}" srcOrd="5" destOrd="0" parTransId="{716CA928-909F-48A9-BB6A-5E17E944EED2}" sibTransId="{A5D03531-EBF3-41A5-BD25-B50C02A7328E}"/>
    <dgm:cxn modelId="{CE0D6E8B-78FE-4B02-9012-12C436C527B8}" srcId="{D7BC95D0-A9A4-44BE-8D68-F8283EE34880}" destId="{3D334AA9-078A-455E-AC0B-4B9672CFAE72}" srcOrd="0" destOrd="0" parTransId="{49FB3F29-5225-4C20-A24A-F646A22DFE39}" sibTransId="{8EE70F39-7D1D-4F1B-931B-9C8A23D763A4}"/>
    <dgm:cxn modelId="{EF07A5D1-A220-4580-80A7-926FE0F17593}" type="presOf" srcId="{EE04CD64-E0E2-4FF5-867A-59B32AE4D162}" destId="{B132C1AC-D10C-46E7-A50B-409653075DDC}" srcOrd="0" destOrd="0" presId="urn:microsoft.com/office/officeart/2008/layout/LinedList"/>
    <dgm:cxn modelId="{FD0EE0FA-A9D7-4458-BFBA-DD4C8049C72E}" type="presOf" srcId="{E526E839-0D69-4485-B0EE-35740558E733}" destId="{A8583170-11C6-4CA6-ABBD-0FD19333344E}" srcOrd="0" destOrd="0" presId="urn:microsoft.com/office/officeart/2008/layout/LinedList"/>
    <dgm:cxn modelId="{0222DC5B-1B25-4355-97F6-4479F4084CAF}" type="presOf" srcId="{8FA9953D-8BCC-425B-8254-81F8A4DC01BB}" destId="{84D00AB8-7858-4E96-8EDD-9508F84C4E3C}" srcOrd="0" destOrd="0" presId="urn:microsoft.com/office/officeart/2008/layout/LinedList"/>
    <dgm:cxn modelId="{901B3FC4-BEBE-4573-A382-425752C1D7FD}" srcId="{D7BC95D0-A9A4-44BE-8D68-F8283EE34880}" destId="{DBE9A2A2-1B05-410B-A579-35F80374D00D}" srcOrd="3" destOrd="0" parTransId="{0831D291-E51E-4704-A8A9-67DBB854C94D}" sibTransId="{A3140EE4-CBF0-49B0-978A-22A9F558D52B}"/>
    <dgm:cxn modelId="{10580806-513F-40C5-A60C-8B3C9B6D09EA}" type="presOf" srcId="{A50ECC0F-6595-4EEE-AEC5-A6A726B2D153}" destId="{930B2A6E-9444-4468-8E1C-55697D6FB78B}" srcOrd="0" destOrd="0" presId="urn:microsoft.com/office/officeart/2008/layout/LinedList"/>
    <dgm:cxn modelId="{A6E606C5-6399-495B-A406-522B5D2B3514}" srcId="{D7BC95D0-A9A4-44BE-8D68-F8283EE34880}" destId="{EE04CD64-E0E2-4FF5-867A-59B32AE4D162}" srcOrd="1" destOrd="0" parTransId="{21C09672-F8DF-41D4-A6B5-720FBCF8830E}" sibTransId="{39F6CB49-112F-41CA-9F0D-C7CB3EB54B4B}"/>
    <dgm:cxn modelId="{70101422-FC24-4A09-9453-FDC6820B0308}" srcId="{D7BC95D0-A9A4-44BE-8D68-F8283EE34880}" destId="{1E3BCB86-6F85-4666-8000-49FB2B6D4D79}" srcOrd="10" destOrd="0" parTransId="{3D9C8BF3-D2DA-49CE-A97E-629FB6DCA194}" sibTransId="{4C4094AB-C0D7-4A5F-B2B7-63C8E54FAFE1}"/>
    <dgm:cxn modelId="{0B5CDE1F-4B7F-4466-9972-3105C3AD417A}" type="presOf" srcId="{D7BC95D0-A9A4-44BE-8D68-F8283EE34880}" destId="{0B912995-43ED-46B1-8502-AA03E98A13FD}" srcOrd="0" destOrd="0" presId="urn:microsoft.com/office/officeart/2008/layout/LinedList"/>
    <dgm:cxn modelId="{EF5AFC0C-7109-4BAA-B165-781765BCC30A}" type="presOf" srcId="{97DDB2F3-974B-4C23-B26C-37F7BB793035}" destId="{A1474807-F44A-4E8B-9C93-B34D8124B4A6}" srcOrd="0" destOrd="0" presId="urn:microsoft.com/office/officeart/2008/layout/LinedList"/>
    <dgm:cxn modelId="{85AC96DB-DF16-4DC7-8E44-64084D45B62C}" srcId="{D7BC95D0-A9A4-44BE-8D68-F8283EE34880}" destId="{8BF5FA37-5F98-4CC2-9D07-9C53A080EEDF}" srcOrd="6" destOrd="0" parTransId="{48500A8F-AB18-42B7-9FD7-30246650E3BC}" sibTransId="{4F07B456-EE78-437E-89A5-40A4C3E8EF31}"/>
    <dgm:cxn modelId="{587EAE15-0D7E-4C81-BF6A-CED3C492AD45}" type="presOf" srcId="{8BF5FA37-5F98-4CC2-9D07-9C53A080EEDF}" destId="{DCB87595-4245-4438-B7CB-BD37D6691D3B}" srcOrd="0" destOrd="0" presId="urn:microsoft.com/office/officeart/2008/layout/LinedList"/>
    <dgm:cxn modelId="{9632C3E0-EA07-434B-BE60-DE1A2C0F0242}" srcId="{D7BC95D0-A9A4-44BE-8D68-F8283EE34880}" destId="{E526E839-0D69-4485-B0EE-35740558E733}" srcOrd="9" destOrd="0" parTransId="{D7BC75E0-ADD2-4036-BC5A-D7E3873E70DE}" sibTransId="{6CF0780E-F8D4-4AD9-B6E7-237D92860A2C}"/>
    <dgm:cxn modelId="{24277471-D9FF-4727-8452-9B2CA4D3CD92}" srcId="{D7BC95D0-A9A4-44BE-8D68-F8283EE34880}" destId="{8FA9953D-8BCC-425B-8254-81F8A4DC01BB}" srcOrd="4" destOrd="0" parTransId="{7D05894C-9FFB-4F6B-8595-EBE00B535A95}" sibTransId="{0FF46117-0FD3-4569-8CD4-7BA328DE0040}"/>
    <dgm:cxn modelId="{89D1C51F-722D-4498-9389-9489A4B8CDD7}" type="presParOf" srcId="{0B912995-43ED-46B1-8502-AA03E98A13FD}" destId="{3BF49B89-267A-432E-AEF9-C335CEA312E7}" srcOrd="0" destOrd="0" presId="urn:microsoft.com/office/officeart/2008/layout/LinedList"/>
    <dgm:cxn modelId="{826D715D-2542-4A14-9BE9-B2A0745026A1}" type="presParOf" srcId="{0B912995-43ED-46B1-8502-AA03E98A13FD}" destId="{3904BE80-66C8-4864-ABB6-E06354299280}" srcOrd="1" destOrd="0" presId="urn:microsoft.com/office/officeart/2008/layout/LinedList"/>
    <dgm:cxn modelId="{C37D570D-058D-4ADD-8B69-808AA1ADEE53}" type="presParOf" srcId="{3904BE80-66C8-4864-ABB6-E06354299280}" destId="{668EC988-63A8-48AD-8697-355CD0F90C10}" srcOrd="0" destOrd="0" presId="urn:microsoft.com/office/officeart/2008/layout/LinedList"/>
    <dgm:cxn modelId="{03896210-5A47-4734-BE64-DA3200A107D4}" type="presParOf" srcId="{3904BE80-66C8-4864-ABB6-E06354299280}" destId="{86EC7146-2568-4536-89C2-80AA55BC5E71}" srcOrd="1" destOrd="0" presId="urn:microsoft.com/office/officeart/2008/layout/LinedList"/>
    <dgm:cxn modelId="{68486700-BEF5-4B80-B30E-2E9C3F8C81D8}" type="presParOf" srcId="{0B912995-43ED-46B1-8502-AA03E98A13FD}" destId="{477FFD1A-2C45-4563-B08D-2E04BBB319FC}" srcOrd="2" destOrd="0" presId="urn:microsoft.com/office/officeart/2008/layout/LinedList"/>
    <dgm:cxn modelId="{C3DE685F-B5AC-4E3C-8F4B-C91DEB6549D7}" type="presParOf" srcId="{0B912995-43ED-46B1-8502-AA03E98A13FD}" destId="{6E290FB8-2781-4037-A329-FEB35E1D807B}" srcOrd="3" destOrd="0" presId="urn:microsoft.com/office/officeart/2008/layout/LinedList"/>
    <dgm:cxn modelId="{CCC57E45-A167-4242-8D64-8E63300D45D1}" type="presParOf" srcId="{6E290FB8-2781-4037-A329-FEB35E1D807B}" destId="{B132C1AC-D10C-46E7-A50B-409653075DDC}" srcOrd="0" destOrd="0" presId="urn:microsoft.com/office/officeart/2008/layout/LinedList"/>
    <dgm:cxn modelId="{54AF742E-FA81-41CE-BF5B-C1B16469F21D}" type="presParOf" srcId="{6E290FB8-2781-4037-A329-FEB35E1D807B}" destId="{ED8430C0-F33F-4621-BEA5-05AA1A64535A}" srcOrd="1" destOrd="0" presId="urn:microsoft.com/office/officeart/2008/layout/LinedList"/>
    <dgm:cxn modelId="{3AFE3EDE-D029-47BC-8784-620D874CE0D3}" type="presParOf" srcId="{0B912995-43ED-46B1-8502-AA03E98A13FD}" destId="{CBDB3046-3BA9-456C-A787-6AD048D510A9}" srcOrd="4" destOrd="0" presId="urn:microsoft.com/office/officeart/2008/layout/LinedList"/>
    <dgm:cxn modelId="{F8820203-3665-478E-8BBB-9214D339DFB8}" type="presParOf" srcId="{0B912995-43ED-46B1-8502-AA03E98A13FD}" destId="{FE36433D-F9ED-402A-9E5F-9978E60AE593}" srcOrd="5" destOrd="0" presId="urn:microsoft.com/office/officeart/2008/layout/LinedList"/>
    <dgm:cxn modelId="{7A75C3F6-7F1C-4586-AD38-CF916332FB4B}" type="presParOf" srcId="{FE36433D-F9ED-402A-9E5F-9978E60AE593}" destId="{5C3A4AC4-58DE-41CD-81FF-AD29E6E31557}" srcOrd="0" destOrd="0" presId="urn:microsoft.com/office/officeart/2008/layout/LinedList"/>
    <dgm:cxn modelId="{5D3818FF-7E6D-4853-B97F-F5F55E0FADEE}" type="presParOf" srcId="{FE36433D-F9ED-402A-9E5F-9978E60AE593}" destId="{E91B30B7-9A9D-44E4-B3DD-A0C2173E6519}" srcOrd="1" destOrd="0" presId="urn:microsoft.com/office/officeart/2008/layout/LinedList"/>
    <dgm:cxn modelId="{2D084AC6-71DD-48AD-94D9-C3B48F344879}" type="presParOf" srcId="{0B912995-43ED-46B1-8502-AA03E98A13FD}" destId="{DB2F5EAD-D8B8-45B2-B7F5-CB157082E10B}" srcOrd="6" destOrd="0" presId="urn:microsoft.com/office/officeart/2008/layout/LinedList"/>
    <dgm:cxn modelId="{687353AF-1306-4BE4-A717-05C0A4383E63}" type="presParOf" srcId="{0B912995-43ED-46B1-8502-AA03E98A13FD}" destId="{18B7E616-63FF-449D-A0FC-817F943AC362}" srcOrd="7" destOrd="0" presId="urn:microsoft.com/office/officeart/2008/layout/LinedList"/>
    <dgm:cxn modelId="{8DFF82EB-A62D-40E9-B7C6-1DF956D0AEE8}" type="presParOf" srcId="{18B7E616-63FF-449D-A0FC-817F943AC362}" destId="{6E3BEAC4-4268-434B-8582-272431557444}" srcOrd="0" destOrd="0" presId="urn:microsoft.com/office/officeart/2008/layout/LinedList"/>
    <dgm:cxn modelId="{E5EE3313-9439-4F2E-B0F8-FBA6EBDE2C2E}" type="presParOf" srcId="{18B7E616-63FF-449D-A0FC-817F943AC362}" destId="{E399EEEF-9D16-4F78-8E10-49F712C7E9BA}" srcOrd="1" destOrd="0" presId="urn:microsoft.com/office/officeart/2008/layout/LinedList"/>
    <dgm:cxn modelId="{400965E9-F9C9-45F1-8FAB-011F4E05B952}" type="presParOf" srcId="{0B912995-43ED-46B1-8502-AA03E98A13FD}" destId="{D7085BC1-91BD-4BBF-9A23-0D7B4BFC31A4}" srcOrd="8" destOrd="0" presId="urn:microsoft.com/office/officeart/2008/layout/LinedList"/>
    <dgm:cxn modelId="{2E778FF3-0D99-4C01-8E59-97DD14FC981D}" type="presParOf" srcId="{0B912995-43ED-46B1-8502-AA03E98A13FD}" destId="{56448367-F13B-49FE-A5B5-DE2B1F0903DF}" srcOrd="9" destOrd="0" presId="urn:microsoft.com/office/officeart/2008/layout/LinedList"/>
    <dgm:cxn modelId="{6F692B84-0D23-4185-A3C0-8046901E83B7}" type="presParOf" srcId="{56448367-F13B-49FE-A5B5-DE2B1F0903DF}" destId="{84D00AB8-7858-4E96-8EDD-9508F84C4E3C}" srcOrd="0" destOrd="0" presId="urn:microsoft.com/office/officeart/2008/layout/LinedList"/>
    <dgm:cxn modelId="{1593CF53-AE96-4F1C-9E89-B12BA5A86E0A}" type="presParOf" srcId="{56448367-F13B-49FE-A5B5-DE2B1F0903DF}" destId="{3D476FBB-8C43-42E1-8735-96038055D1C7}" srcOrd="1" destOrd="0" presId="urn:microsoft.com/office/officeart/2008/layout/LinedList"/>
    <dgm:cxn modelId="{8C91391D-83B1-4A8B-8957-5ABEBC612439}" type="presParOf" srcId="{0B912995-43ED-46B1-8502-AA03E98A13FD}" destId="{7EE694B3-45DE-41C9-B230-DDA6107C7B58}" srcOrd="10" destOrd="0" presId="urn:microsoft.com/office/officeart/2008/layout/LinedList"/>
    <dgm:cxn modelId="{E5BDF6E0-F02B-4FB0-82E8-30D6AEB6FF8E}" type="presParOf" srcId="{0B912995-43ED-46B1-8502-AA03E98A13FD}" destId="{B60E9FC5-833E-4B20-BCC3-DDEF7530691B}" srcOrd="11" destOrd="0" presId="urn:microsoft.com/office/officeart/2008/layout/LinedList"/>
    <dgm:cxn modelId="{255BA6E1-552F-4651-BF5F-16B72027FCFF}" type="presParOf" srcId="{B60E9FC5-833E-4B20-BCC3-DDEF7530691B}" destId="{2D2870B3-0712-4233-BE2E-6E5110AC0515}" srcOrd="0" destOrd="0" presId="urn:microsoft.com/office/officeart/2008/layout/LinedList"/>
    <dgm:cxn modelId="{7A7F6447-47C6-429C-9CE9-E226D8540974}" type="presParOf" srcId="{B60E9FC5-833E-4B20-BCC3-DDEF7530691B}" destId="{97FF70E9-5E5C-4440-A131-F157EEC06452}" srcOrd="1" destOrd="0" presId="urn:microsoft.com/office/officeart/2008/layout/LinedList"/>
    <dgm:cxn modelId="{06264719-D612-4217-8EDC-37DCC52AE35B}" type="presParOf" srcId="{0B912995-43ED-46B1-8502-AA03E98A13FD}" destId="{A39B970E-AAAC-4A0D-9C11-85BD37FBC84D}" srcOrd="12" destOrd="0" presId="urn:microsoft.com/office/officeart/2008/layout/LinedList"/>
    <dgm:cxn modelId="{D5644BD0-0680-4CFA-8328-4DD358DFD7F6}" type="presParOf" srcId="{0B912995-43ED-46B1-8502-AA03E98A13FD}" destId="{91AFEB6E-A177-46F1-B5FB-4FC2A71B5072}" srcOrd="13" destOrd="0" presId="urn:microsoft.com/office/officeart/2008/layout/LinedList"/>
    <dgm:cxn modelId="{A0B5A8EE-E600-44C7-BDB2-4CC59AD8FD2F}" type="presParOf" srcId="{91AFEB6E-A177-46F1-B5FB-4FC2A71B5072}" destId="{DCB87595-4245-4438-B7CB-BD37D6691D3B}" srcOrd="0" destOrd="0" presId="urn:microsoft.com/office/officeart/2008/layout/LinedList"/>
    <dgm:cxn modelId="{E2B65A73-B539-44E7-B5D7-1CEF95D1EB75}" type="presParOf" srcId="{91AFEB6E-A177-46F1-B5FB-4FC2A71B5072}" destId="{E6A8E779-1D0E-4C67-9616-6B8EEF757BAA}" srcOrd="1" destOrd="0" presId="urn:microsoft.com/office/officeart/2008/layout/LinedList"/>
    <dgm:cxn modelId="{5566E393-D603-4B41-87F5-DD5CACE636CD}" type="presParOf" srcId="{0B912995-43ED-46B1-8502-AA03E98A13FD}" destId="{EE7871F3-2E73-4DEC-94A7-EE0015425325}" srcOrd="14" destOrd="0" presId="urn:microsoft.com/office/officeart/2008/layout/LinedList"/>
    <dgm:cxn modelId="{33CD354C-AD1B-44DC-B514-1B9B49EC19CD}" type="presParOf" srcId="{0B912995-43ED-46B1-8502-AA03E98A13FD}" destId="{708DF9D0-0299-44E7-8664-56D077D7F262}" srcOrd="15" destOrd="0" presId="urn:microsoft.com/office/officeart/2008/layout/LinedList"/>
    <dgm:cxn modelId="{0FB4B777-EDAE-4A24-8183-019E110F44E0}" type="presParOf" srcId="{708DF9D0-0299-44E7-8664-56D077D7F262}" destId="{930B2A6E-9444-4468-8E1C-55697D6FB78B}" srcOrd="0" destOrd="0" presId="urn:microsoft.com/office/officeart/2008/layout/LinedList"/>
    <dgm:cxn modelId="{68958500-1D5C-402F-BE05-78EA50AE9A36}" type="presParOf" srcId="{708DF9D0-0299-44E7-8664-56D077D7F262}" destId="{B33D92B7-88B6-48D3-852E-9E39D047ACF2}" srcOrd="1" destOrd="0" presId="urn:microsoft.com/office/officeart/2008/layout/LinedList"/>
    <dgm:cxn modelId="{C3C0157D-8942-44F1-891C-534F93A5562A}" type="presParOf" srcId="{0B912995-43ED-46B1-8502-AA03E98A13FD}" destId="{6D9343CF-AA80-47C2-BDD5-46214E147B57}" srcOrd="16" destOrd="0" presId="urn:microsoft.com/office/officeart/2008/layout/LinedList"/>
    <dgm:cxn modelId="{7480296F-C43C-48D3-88B7-A78071A4DCBF}" type="presParOf" srcId="{0B912995-43ED-46B1-8502-AA03E98A13FD}" destId="{332D0151-CEB4-4097-A88F-C4C0EAED7EB7}" srcOrd="17" destOrd="0" presId="urn:microsoft.com/office/officeart/2008/layout/LinedList"/>
    <dgm:cxn modelId="{453B870E-F88D-4763-BB10-86A64994BBE9}" type="presParOf" srcId="{332D0151-CEB4-4097-A88F-C4C0EAED7EB7}" destId="{A1474807-F44A-4E8B-9C93-B34D8124B4A6}" srcOrd="0" destOrd="0" presId="urn:microsoft.com/office/officeart/2008/layout/LinedList"/>
    <dgm:cxn modelId="{026DB9F6-CD98-4F1B-A4E0-5DB33E5F2199}" type="presParOf" srcId="{332D0151-CEB4-4097-A88F-C4C0EAED7EB7}" destId="{1132F888-B2DD-4649-A0BC-8028045A9BC8}" srcOrd="1" destOrd="0" presId="urn:microsoft.com/office/officeart/2008/layout/LinedList"/>
    <dgm:cxn modelId="{866D3EC3-CE2F-4863-9541-081445AB9D7A}" type="presParOf" srcId="{0B912995-43ED-46B1-8502-AA03E98A13FD}" destId="{49E75F70-E7B4-444F-8FAA-54E71504800E}" srcOrd="18" destOrd="0" presId="urn:microsoft.com/office/officeart/2008/layout/LinedList"/>
    <dgm:cxn modelId="{CA9DCAC8-1EC2-4B83-8114-77698F6F5CA5}" type="presParOf" srcId="{0B912995-43ED-46B1-8502-AA03E98A13FD}" destId="{EFC86A0A-6C1D-44D1-AF4A-83FDB016491E}" srcOrd="19" destOrd="0" presId="urn:microsoft.com/office/officeart/2008/layout/LinedList"/>
    <dgm:cxn modelId="{664739E8-912E-4269-94C0-3CD0446E7A6A}" type="presParOf" srcId="{EFC86A0A-6C1D-44D1-AF4A-83FDB016491E}" destId="{A8583170-11C6-4CA6-ABBD-0FD19333344E}" srcOrd="0" destOrd="0" presId="urn:microsoft.com/office/officeart/2008/layout/LinedList"/>
    <dgm:cxn modelId="{74BB4028-2AED-4E60-8A0A-B3AEC556B8ED}" type="presParOf" srcId="{EFC86A0A-6C1D-44D1-AF4A-83FDB016491E}" destId="{F0FEFC97-A7D4-414A-B845-C66CA612D86C}" srcOrd="1" destOrd="0" presId="urn:microsoft.com/office/officeart/2008/layout/LinedList"/>
    <dgm:cxn modelId="{E673973E-E29F-4D08-ABCE-152F1A06E92B}" type="presParOf" srcId="{0B912995-43ED-46B1-8502-AA03E98A13FD}" destId="{393F0D99-06B6-44B8-A769-4650E0C3972C}" srcOrd="20" destOrd="0" presId="urn:microsoft.com/office/officeart/2008/layout/LinedList"/>
    <dgm:cxn modelId="{E6F9BA4F-77A6-4516-8DB7-EE9DC4CE3672}" type="presParOf" srcId="{0B912995-43ED-46B1-8502-AA03E98A13FD}" destId="{D1CA5A0C-5F52-4665-8915-98F48F9422BA}" srcOrd="21" destOrd="0" presId="urn:microsoft.com/office/officeart/2008/layout/LinedList"/>
    <dgm:cxn modelId="{1E9E864F-9F89-4275-ADBD-31F1A770EC71}" type="presParOf" srcId="{D1CA5A0C-5F52-4665-8915-98F48F9422BA}" destId="{0DD8145E-6596-40A9-8B58-04C694DBE80A}" srcOrd="0" destOrd="0" presId="urn:microsoft.com/office/officeart/2008/layout/LinedList"/>
    <dgm:cxn modelId="{9B657A5E-6B22-4150-830B-904CD3C53C43}" type="presParOf" srcId="{D1CA5A0C-5F52-4665-8915-98F48F9422BA}" destId="{749AB3FE-5E3A-40A3-B73A-BA505DC27BB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1B9336-D9AC-4455-A4F8-B8F9CE86BE3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260F910-8D4E-4233-A934-2CBCC05ECC28}">
      <dgm:prSet/>
      <dgm:spPr/>
      <dgm:t>
        <a:bodyPr/>
        <a:lstStyle/>
        <a:p>
          <a:r>
            <a:rPr lang="hr-HR" b="1" dirty="0"/>
            <a:t>Čitanje bilješki s terapije</a:t>
          </a:r>
          <a:r>
            <a:rPr lang="hr-HR" dirty="0"/>
            <a:t>: klijent tijekom seanse sumira što je najvažnije što smo raspravili</a:t>
          </a:r>
          <a:endParaRPr lang="en-US" dirty="0"/>
        </a:p>
      </dgm:t>
    </dgm:pt>
    <dgm:pt modelId="{32312EDD-83DC-4EC6-A558-E34DFA08309E}" type="parTrans" cxnId="{AADFBD41-232E-4B7B-86CF-FD0182FE631A}">
      <dgm:prSet/>
      <dgm:spPr/>
      <dgm:t>
        <a:bodyPr/>
        <a:lstStyle/>
        <a:p>
          <a:endParaRPr lang="en-US"/>
        </a:p>
      </dgm:t>
    </dgm:pt>
    <dgm:pt modelId="{85A5BC7B-5FE9-47F7-86D1-4AF49DAF52A7}" type="sibTrans" cxnId="{AADFBD41-232E-4B7B-86CF-FD0182FE631A}">
      <dgm:prSet/>
      <dgm:spPr/>
      <dgm:t>
        <a:bodyPr/>
        <a:lstStyle/>
        <a:p>
          <a:endParaRPr lang="en-US"/>
        </a:p>
      </dgm:t>
    </dgm:pt>
    <dgm:pt modelId="{4FC34F1C-D347-4C5E-899B-D12E7CBA9677}">
      <dgm:prSet/>
      <dgm:spPr/>
      <dgm:t>
        <a:bodyPr/>
        <a:lstStyle/>
        <a:p>
          <a:r>
            <a:rPr lang="hr-HR" b="1" dirty="0"/>
            <a:t>Praćenje automatskih misli</a:t>
          </a:r>
          <a:r>
            <a:rPr lang="hr-HR" dirty="0"/>
            <a:t>: klijent zapisuje odgovor na pitanje „Što mi trenutno prolazi kroz misli?” koje si postavi kad osjeti da mu se mijenja raspoloženje ili se upušta u nepoželjno ponašanje</a:t>
          </a:r>
          <a:endParaRPr lang="en-US" dirty="0"/>
        </a:p>
      </dgm:t>
    </dgm:pt>
    <dgm:pt modelId="{872F5B3B-9E85-4FB6-983D-595056CAE499}" type="parTrans" cxnId="{2A01E1D8-855C-490C-B821-BEE740739C72}">
      <dgm:prSet/>
      <dgm:spPr/>
      <dgm:t>
        <a:bodyPr/>
        <a:lstStyle/>
        <a:p>
          <a:endParaRPr lang="en-US"/>
        </a:p>
      </dgm:t>
    </dgm:pt>
    <dgm:pt modelId="{A5250A4D-8EC1-4869-900E-8BB0A7DA0D10}" type="sibTrans" cxnId="{2A01E1D8-855C-490C-B821-BEE740739C72}">
      <dgm:prSet/>
      <dgm:spPr/>
      <dgm:t>
        <a:bodyPr/>
        <a:lstStyle/>
        <a:p>
          <a:endParaRPr lang="en-US"/>
        </a:p>
      </dgm:t>
    </dgm:pt>
    <dgm:pt modelId="{DEB2CB73-BAD6-4F54-8A29-39B14D162D62}">
      <dgm:prSet/>
      <dgm:spPr/>
      <dgm:t>
        <a:bodyPr/>
        <a:lstStyle/>
        <a:p>
          <a:r>
            <a:rPr lang="hr-HR" b="1" dirty="0"/>
            <a:t>Evaluiranje i odgovaranje na automatske misli</a:t>
          </a:r>
          <a:endParaRPr lang="en-US" dirty="0"/>
        </a:p>
      </dgm:t>
    </dgm:pt>
    <dgm:pt modelId="{591DF866-6B8B-4871-B7D5-A97B61DE7160}" type="parTrans" cxnId="{3DC726AE-8B23-4827-B826-C299DA9F6DFA}">
      <dgm:prSet/>
      <dgm:spPr/>
      <dgm:t>
        <a:bodyPr/>
        <a:lstStyle/>
        <a:p>
          <a:endParaRPr lang="en-US"/>
        </a:p>
      </dgm:t>
    </dgm:pt>
    <dgm:pt modelId="{BC51D9DE-2E1B-4B41-B964-70ACEDDACBBB}" type="sibTrans" cxnId="{3DC726AE-8B23-4827-B826-C299DA9F6DFA}">
      <dgm:prSet/>
      <dgm:spPr/>
      <dgm:t>
        <a:bodyPr/>
        <a:lstStyle/>
        <a:p>
          <a:endParaRPr lang="en-US"/>
        </a:p>
      </dgm:t>
    </dgm:pt>
    <dgm:pt modelId="{5C9D6C31-7CBD-448D-8F18-26DECD133531}">
      <dgm:prSet/>
      <dgm:spPr/>
      <dgm:t>
        <a:bodyPr/>
        <a:lstStyle/>
        <a:p>
          <a:r>
            <a:rPr lang="hr-HR" b="1"/>
            <a:t>Provođenje bihevioralnih eksperimenata</a:t>
          </a:r>
          <a:r>
            <a:rPr lang="hr-HR"/>
            <a:t>: tijekom seanse osmišljavamo eksperimente kojima će klijent testirati valjanost svojih negativnih predviđanja</a:t>
          </a:r>
          <a:endParaRPr lang="en-US"/>
        </a:p>
      </dgm:t>
    </dgm:pt>
    <dgm:pt modelId="{0C891D25-A906-4B36-BE6D-8EAE9AB99DC9}" type="parTrans" cxnId="{998D81CC-0F84-4625-98BD-6DAD76BE145E}">
      <dgm:prSet/>
      <dgm:spPr/>
      <dgm:t>
        <a:bodyPr/>
        <a:lstStyle/>
        <a:p>
          <a:endParaRPr lang="en-US"/>
        </a:p>
      </dgm:t>
    </dgm:pt>
    <dgm:pt modelId="{B05DA8D9-C63B-4A51-AA2E-39FB5A5C9CBD}" type="sibTrans" cxnId="{998D81CC-0F84-4625-98BD-6DAD76BE145E}">
      <dgm:prSet/>
      <dgm:spPr/>
      <dgm:t>
        <a:bodyPr/>
        <a:lstStyle/>
        <a:p>
          <a:endParaRPr lang="en-US"/>
        </a:p>
      </dgm:t>
    </dgm:pt>
    <dgm:pt modelId="{8F4F743B-819F-4FCA-B54B-6C56C7FAF106}">
      <dgm:prSet/>
      <dgm:spPr/>
      <dgm:t>
        <a:bodyPr/>
        <a:lstStyle/>
        <a:p>
          <a:r>
            <a:rPr lang="hr-HR" b="1" dirty="0"/>
            <a:t>Odvajanje od misli</a:t>
          </a:r>
          <a:r>
            <a:rPr lang="hr-HR" dirty="0"/>
            <a:t>: primjena </a:t>
          </a:r>
          <a:r>
            <a:rPr lang="en-US" i="1" dirty="0"/>
            <a:t>mindfulness</a:t>
          </a:r>
          <a:r>
            <a:rPr lang="hr-HR" dirty="0"/>
            <a:t> tehnika kako bi se klijent odvojio od samo-kritiziranja, ruminacije, opsesivnih misli ili učestalih intruzivnih misli</a:t>
          </a:r>
          <a:endParaRPr lang="en-US" dirty="0"/>
        </a:p>
      </dgm:t>
    </dgm:pt>
    <dgm:pt modelId="{F284C538-AE9F-428B-A7E8-3B8B0DD1BD38}" type="parTrans" cxnId="{4BA4B63B-ADB8-4B9C-8C0C-B896A157F5C8}">
      <dgm:prSet/>
      <dgm:spPr/>
      <dgm:t>
        <a:bodyPr/>
        <a:lstStyle/>
        <a:p>
          <a:endParaRPr lang="en-US"/>
        </a:p>
      </dgm:t>
    </dgm:pt>
    <dgm:pt modelId="{FCDB780E-C2BC-4B3F-8A5A-1F5BB9FA96DD}" type="sibTrans" cxnId="{4BA4B63B-ADB8-4B9C-8C0C-B896A157F5C8}">
      <dgm:prSet/>
      <dgm:spPr/>
      <dgm:t>
        <a:bodyPr/>
        <a:lstStyle/>
        <a:p>
          <a:endParaRPr lang="en-US"/>
        </a:p>
      </dgm:t>
    </dgm:pt>
    <dgm:pt modelId="{833720F8-3F4B-4AF9-B6BA-C54FFC8B9937}">
      <dgm:prSet/>
      <dgm:spPr/>
      <dgm:t>
        <a:bodyPr/>
        <a:lstStyle/>
        <a:p>
          <a:r>
            <a:rPr lang="hr-HR" b="1" dirty="0"/>
            <a:t>Implementiranje koraka koji će dovesti do ostvarenja cilja</a:t>
          </a:r>
          <a:r>
            <a:rPr lang="hr-HR" dirty="0"/>
            <a:t>: tijekom seanse dogovaramo ciljeve koje klijent želi ostvariti do idućeg susreta i korake koji će do toga dovesti</a:t>
          </a:r>
          <a:endParaRPr lang="en-US" dirty="0"/>
        </a:p>
      </dgm:t>
    </dgm:pt>
    <dgm:pt modelId="{D862232A-6A9E-42C4-A921-EEA3EAEB16FB}" type="parTrans" cxnId="{687C67BA-49CE-4258-AA7F-02FE0CEA6087}">
      <dgm:prSet/>
      <dgm:spPr/>
      <dgm:t>
        <a:bodyPr/>
        <a:lstStyle/>
        <a:p>
          <a:endParaRPr lang="hr-HR"/>
        </a:p>
      </dgm:t>
    </dgm:pt>
    <dgm:pt modelId="{2B768B39-2DA0-4FD2-BDF4-A920ED217096}" type="sibTrans" cxnId="{687C67BA-49CE-4258-AA7F-02FE0CEA6087}">
      <dgm:prSet/>
      <dgm:spPr/>
      <dgm:t>
        <a:bodyPr/>
        <a:lstStyle/>
        <a:p>
          <a:endParaRPr lang="hr-HR"/>
        </a:p>
      </dgm:t>
    </dgm:pt>
    <dgm:pt modelId="{C4F0361E-4BF2-47D6-9A20-39CD0AAA3352}" type="pres">
      <dgm:prSet presAssocID="{941B9336-D9AC-4455-A4F8-B8F9CE86BE30}" presName="vert0" presStyleCnt="0">
        <dgm:presLayoutVars>
          <dgm:dir/>
          <dgm:animOne val="branch"/>
          <dgm:animLvl val="lvl"/>
        </dgm:presLayoutVars>
      </dgm:prSet>
      <dgm:spPr/>
      <dgm:t>
        <a:bodyPr/>
        <a:lstStyle/>
        <a:p>
          <a:endParaRPr lang="en-US"/>
        </a:p>
      </dgm:t>
    </dgm:pt>
    <dgm:pt modelId="{FEAE5866-941F-4C7F-A0CA-B3BBF112BCC1}" type="pres">
      <dgm:prSet presAssocID="{8260F910-8D4E-4233-A934-2CBCC05ECC28}" presName="thickLine" presStyleLbl="alignNode1" presStyleIdx="0" presStyleCnt="6"/>
      <dgm:spPr/>
    </dgm:pt>
    <dgm:pt modelId="{B2FBAA08-95CC-4830-B3EF-A8CD82EA8BFC}" type="pres">
      <dgm:prSet presAssocID="{8260F910-8D4E-4233-A934-2CBCC05ECC28}" presName="horz1" presStyleCnt="0"/>
      <dgm:spPr/>
    </dgm:pt>
    <dgm:pt modelId="{0825B93C-1F71-4718-B34A-55ED385F3DD6}" type="pres">
      <dgm:prSet presAssocID="{8260F910-8D4E-4233-A934-2CBCC05ECC28}" presName="tx1" presStyleLbl="revTx" presStyleIdx="0" presStyleCnt="6"/>
      <dgm:spPr/>
      <dgm:t>
        <a:bodyPr/>
        <a:lstStyle/>
        <a:p>
          <a:endParaRPr lang="en-US"/>
        </a:p>
      </dgm:t>
    </dgm:pt>
    <dgm:pt modelId="{06AB5F66-1830-4F78-8C18-7CA1F55B3012}" type="pres">
      <dgm:prSet presAssocID="{8260F910-8D4E-4233-A934-2CBCC05ECC28}" presName="vert1" presStyleCnt="0"/>
      <dgm:spPr/>
    </dgm:pt>
    <dgm:pt modelId="{26F0D551-1C12-47BE-BA1A-2BE727B172F3}" type="pres">
      <dgm:prSet presAssocID="{4FC34F1C-D347-4C5E-899B-D12E7CBA9677}" presName="thickLine" presStyleLbl="alignNode1" presStyleIdx="1" presStyleCnt="6"/>
      <dgm:spPr/>
    </dgm:pt>
    <dgm:pt modelId="{1DC1C05B-FDA0-4E4C-AAF0-AD2567DCB9A5}" type="pres">
      <dgm:prSet presAssocID="{4FC34F1C-D347-4C5E-899B-D12E7CBA9677}" presName="horz1" presStyleCnt="0"/>
      <dgm:spPr/>
    </dgm:pt>
    <dgm:pt modelId="{CAB13E16-4642-4B6B-B35A-9663EA62B631}" type="pres">
      <dgm:prSet presAssocID="{4FC34F1C-D347-4C5E-899B-D12E7CBA9677}" presName="tx1" presStyleLbl="revTx" presStyleIdx="1" presStyleCnt="6"/>
      <dgm:spPr/>
      <dgm:t>
        <a:bodyPr/>
        <a:lstStyle/>
        <a:p>
          <a:endParaRPr lang="en-US"/>
        </a:p>
      </dgm:t>
    </dgm:pt>
    <dgm:pt modelId="{42F0F302-AED6-49E7-968F-FE5635FB4CE0}" type="pres">
      <dgm:prSet presAssocID="{4FC34F1C-D347-4C5E-899B-D12E7CBA9677}" presName="vert1" presStyleCnt="0"/>
      <dgm:spPr/>
    </dgm:pt>
    <dgm:pt modelId="{B5FC1F5E-B7E7-4E21-BEA0-3B77D4F18C9C}" type="pres">
      <dgm:prSet presAssocID="{DEB2CB73-BAD6-4F54-8A29-39B14D162D62}" presName="thickLine" presStyleLbl="alignNode1" presStyleIdx="2" presStyleCnt="6"/>
      <dgm:spPr/>
    </dgm:pt>
    <dgm:pt modelId="{51E0F2EB-7750-405F-8F0D-46D857C4F797}" type="pres">
      <dgm:prSet presAssocID="{DEB2CB73-BAD6-4F54-8A29-39B14D162D62}" presName="horz1" presStyleCnt="0"/>
      <dgm:spPr/>
    </dgm:pt>
    <dgm:pt modelId="{50B988CF-7787-43A7-9E20-66D561E0ACA2}" type="pres">
      <dgm:prSet presAssocID="{DEB2CB73-BAD6-4F54-8A29-39B14D162D62}" presName="tx1" presStyleLbl="revTx" presStyleIdx="2" presStyleCnt="6"/>
      <dgm:spPr/>
      <dgm:t>
        <a:bodyPr/>
        <a:lstStyle/>
        <a:p>
          <a:endParaRPr lang="en-US"/>
        </a:p>
      </dgm:t>
    </dgm:pt>
    <dgm:pt modelId="{702F8C91-C89D-4EA5-B887-A7CDA90EAF0E}" type="pres">
      <dgm:prSet presAssocID="{DEB2CB73-BAD6-4F54-8A29-39B14D162D62}" presName="vert1" presStyleCnt="0"/>
      <dgm:spPr/>
    </dgm:pt>
    <dgm:pt modelId="{7B90A47A-A77A-4A0B-ADDD-D92E7EE8E89C}" type="pres">
      <dgm:prSet presAssocID="{5C9D6C31-7CBD-448D-8F18-26DECD133531}" presName="thickLine" presStyleLbl="alignNode1" presStyleIdx="3" presStyleCnt="6"/>
      <dgm:spPr/>
    </dgm:pt>
    <dgm:pt modelId="{3124111F-D13B-4854-BE4C-C263A8A4BC92}" type="pres">
      <dgm:prSet presAssocID="{5C9D6C31-7CBD-448D-8F18-26DECD133531}" presName="horz1" presStyleCnt="0"/>
      <dgm:spPr/>
    </dgm:pt>
    <dgm:pt modelId="{F85DF276-1F2A-438D-98BC-D74A83283932}" type="pres">
      <dgm:prSet presAssocID="{5C9D6C31-7CBD-448D-8F18-26DECD133531}" presName="tx1" presStyleLbl="revTx" presStyleIdx="3" presStyleCnt="6"/>
      <dgm:spPr/>
      <dgm:t>
        <a:bodyPr/>
        <a:lstStyle/>
        <a:p>
          <a:endParaRPr lang="en-US"/>
        </a:p>
      </dgm:t>
    </dgm:pt>
    <dgm:pt modelId="{ED68C9DD-E3EC-4D5D-A7E2-46D3E271DBC6}" type="pres">
      <dgm:prSet presAssocID="{5C9D6C31-7CBD-448D-8F18-26DECD133531}" presName="vert1" presStyleCnt="0"/>
      <dgm:spPr/>
    </dgm:pt>
    <dgm:pt modelId="{58376E6E-2833-432C-A086-21B6C0319F77}" type="pres">
      <dgm:prSet presAssocID="{8F4F743B-819F-4FCA-B54B-6C56C7FAF106}" presName="thickLine" presStyleLbl="alignNode1" presStyleIdx="4" presStyleCnt="6"/>
      <dgm:spPr/>
    </dgm:pt>
    <dgm:pt modelId="{582C2381-AE4E-41BA-B405-AFD7EDA5A2E5}" type="pres">
      <dgm:prSet presAssocID="{8F4F743B-819F-4FCA-B54B-6C56C7FAF106}" presName="horz1" presStyleCnt="0"/>
      <dgm:spPr/>
    </dgm:pt>
    <dgm:pt modelId="{C2F08AF2-2BDA-4B10-ACEB-49E04972CC8D}" type="pres">
      <dgm:prSet presAssocID="{8F4F743B-819F-4FCA-B54B-6C56C7FAF106}" presName="tx1" presStyleLbl="revTx" presStyleIdx="4" presStyleCnt="6"/>
      <dgm:spPr/>
      <dgm:t>
        <a:bodyPr/>
        <a:lstStyle/>
        <a:p>
          <a:endParaRPr lang="en-US"/>
        </a:p>
      </dgm:t>
    </dgm:pt>
    <dgm:pt modelId="{36FE80D5-51DB-4181-B720-AA005F523E00}" type="pres">
      <dgm:prSet presAssocID="{8F4F743B-819F-4FCA-B54B-6C56C7FAF106}" presName="vert1" presStyleCnt="0"/>
      <dgm:spPr/>
    </dgm:pt>
    <dgm:pt modelId="{EF35794D-6560-441A-BEBF-69AD5ADBEFA3}" type="pres">
      <dgm:prSet presAssocID="{833720F8-3F4B-4AF9-B6BA-C54FFC8B9937}" presName="thickLine" presStyleLbl="alignNode1" presStyleIdx="5" presStyleCnt="6"/>
      <dgm:spPr/>
    </dgm:pt>
    <dgm:pt modelId="{6B2ABE3E-BC3F-4EC4-94A3-69D56A758251}" type="pres">
      <dgm:prSet presAssocID="{833720F8-3F4B-4AF9-B6BA-C54FFC8B9937}" presName="horz1" presStyleCnt="0"/>
      <dgm:spPr/>
    </dgm:pt>
    <dgm:pt modelId="{CEDA4A71-F1EB-47E3-BAC9-CC9AE254FFF0}" type="pres">
      <dgm:prSet presAssocID="{833720F8-3F4B-4AF9-B6BA-C54FFC8B9937}" presName="tx1" presStyleLbl="revTx" presStyleIdx="5" presStyleCnt="6"/>
      <dgm:spPr/>
      <dgm:t>
        <a:bodyPr/>
        <a:lstStyle/>
        <a:p>
          <a:endParaRPr lang="en-US"/>
        </a:p>
      </dgm:t>
    </dgm:pt>
    <dgm:pt modelId="{5FBBED1D-8F2C-4440-8172-53CCA0E5F265}" type="pres">
      <dgm:prSet presAssocID="{833720F8-3F4B-4AF9-B6BA-C54FFC8B9937}" presName="vert1" presStyleCnt="0"/>
      <dgm:spPr/>
    </dgm:pt>
  </dgm:ptLst>
  <dgm:cxnLst>
    <dgm:cxn modelId="{966431D5-81A3-46D5-BE97-8C680604AD17}" type="presOf" srcId="{4FC34F1C-D347-4C5E-899B-D12E7CBA9677}" destId="{CAB13E16-4642-4B6B-B35A-9663EA62B631}" srcOrd="0" destOrd="0" presId="urn:microsoft.com/office/officeart/2008/layout/LinedList"/>
    <dgm:cxn modelId="{4BA4B63B-ADB8-4B9C-8C0C-B896A157F5C8}" srcId="{941B9336-D9AC-4455-A4F8-B8F9CE86BE30}" destId="{8F4F743B-819F-4FCA-B54B-6C56C7FAF106}" srcOrd="4" destOrd="0" parTransId="{F284C538-AE9F-428B-A7E8-3B8B0DD1BD38}" sibTransId="{FCDB780E-C2BC-4B3F-8A5A-1F5BB9FA96DD}"/>
    <dgm:cxn modelId="{00D567E2-F405-4599-98E5-C3A73650A799}" type="presOf" srcId="{941B9336-D9AC-4455-A4F8-B8F9CE86BE30}" destId="{C4F0361E-4BF2-47D6-9A20-39CD0AAA3352}" srcOrd="0" destOrd="0" presId="urn:microsoft.com/office/officeart/2008/layout/LinedList"/>
    <dgm:cxn modelId="{CD2D23D5-51E9-4342-8A3D-CED601CB929C}" type="presOf" srcId="{5C9D6C31-7CBD-448D-8F18-26DECD133531}" destId="{F85DF276-1F2A-438D-98BC-D74A83283932}" srcOrd="0" destOrd="0" presId="urn:microsoft.com/office/officeart/2008/layout/LinedList"/>
    <dgm:cxn modelId="{998D81CC-0F84-4625-98BD-6DAD76BE145E}" srcId="{941B9336-D9AC-4455-A4F8-B8F9CE86BE30}" destId="{5C9D6C31-7CBD-448D-8F18-26DECD133531}" srcOrd="3" destOrd="0" parTransId="{0C891D25-A906-4B36-BE6D-8EAE9AB99DC9}" sibTransId="{B05DA8D9-C63B-4A51-AA2E-39FB5A5C9CBD}"/>
    <dgm:cxn modelId="{3DC726AE-8B23-4827-B826-C299DA9F6DFA}" srcId="{941B9336-D9AC-4455-A4F8-B8F9CE86BE30}" destId="{DEB2CB73-BAD6-4F54-8A29-39B14D162D62}" srcOrd="2" destOrd="0" parTransId="{591DF866-6B8B-4871-B7D5-A97B61DE7160}" sibTransId="{BC51D9DE-2E1B-4B41-B964-70ACEDDACBBB}"/>
    <dgm:cxn modelId="{4FB53D32-5BA6-49CF-9EE3-E0466550D545}" type="presOf" srcId="{DEB2CB73-BAD6-4F54-8A29-39B14D162D62}" destId="{50B988CF-7787-43A7-9E20-66D561E0ACA2}" srcOrd="0" destOrd="0" presId="urn:microsoft.com/office/officeart/2008/layout/LinedList"/>
    <dgm:cxn modelId="{93C959BF-2AB7-4866-8CC6-BDA88DD681FD}" type="presOf" srcId="{8F4F743B-819F-4FCA-B54B-6C56C7FAF106}" destId="{C2F08AF2-2BDA-4B10-ACEB-49E04972CC8D}" srcOrd="0" destOrd="0" presId="urn:microsoft.com/office/officeart/2008/layout/LinedList"/>
    <dgm:cxn modelId="{A0FB94D6-7CA0-4E60-88D4-F41EEA8D1246}" type="presOf" srcId="{833720F8-3F4B-4AF9-B6BA-C54FFC8B9937}" destId="{CEDA4A71-F1EB-47E3-BAC9-CC9AE254FFF0}" srcOrd="0" destOrd="0" presId="urn:microsoft.com/office/officeart/2008/layout/LinedList"/>
    <dgm:cxn modelId="{687C67BA-49CE-4258-AA7F-02FE0CEA6087}" srcId="{941B9336-D9AC-4455-A4F8-B8F9CE86BE30}" destId="{833720F8-3F4B-4AF9-B6BA-C54FFC8B9937}" srcOrd="5" destOrd="0" parTransId="{D862232A-6A9E-42C4-A921-EEA3EAEB16FB}" sibTransId="{2B768B39-2DA0-4FD2-BDF4-A920ED217096}"/>
    <dgm:cxn modelId="{AADFBD41-232E-4B7B-86CF-FD0182FE631A}" srcId="{941B9336-D9AC-4455-A4F8-B8F9CE86BE30}" destId="{8260F910-8D4E-4233-A934-2CBCC05ECC28}" srcOrd="0" destOrd="0" parTransId="{32312EDD-83DC-4EC6-A558-E34DFA08309E}" sibTransId="{85A5BC7B-5FE9-47F7-86D1-4AF49DAF52A7}"/>
    <dgm:cxn modelId="{2A01E1D8-855C-490C-B821-BEE740739C72}" srcId="{941B9336-D9AC-4455-A4F8-B8F9CE86BE30}" destId="{4FC34F1C-D347-4C5E-899B-D12E7CBA9677}" srcOrd="1" destOrd="0" parTransId="{872F5B3B-9E85-4FB6-983D-595056CAE499}" sibTransId="{A5250A4D-8EC1-4869-900E-8BB0A7DA0D10}"/>
    <dgm:cxn modelId="{D65CC96C-3179-478A-B6B1-5464DBE74327}" type="presOf" srcId="{8260F910-8D4E-4233-A934-2CBCC05ECC28}" destId="{0825B93C-1F71-4718-B34A-55ED385F3DD6}" srcOrd="0" destOrd="0" presId="urn:microsoft.com/office/officeart/2008/layout/LinedList"/>
    <dgm:cxn modelId="{B86897FE-EDC1-4EFC-9622-3E7820D59897}" type="presParOf" srcId="{C4F0361E-4BF2-47D6-9A20-39CD0AAA3352}" destId="{FEAE5866-941F-4C7F-A0CA-B3BBF112BCC1}" srcOrd="0" destOrd="0" presId="urn:microsoft.com/office/officeart/2008/layout/LinedList"/>
    <dgm:cxn modelId="{1CF916E2-20F1-4265-845D-1D335EEE389C}" type="presParOf" srcId="{C4F0361E-4BF2-47D6-9A20-39CD0AAA3352}" destId="{B2FBAA08-95CC-4830-B3EF-A8CD82EA8BFC}" srcOrd="1" destOrd="0" presId="urn:microsoft.com/office/officeart/2008/layout/LinedList"/>
    <dgm:cxn modelId="{110783B2-9B94-42EA-AAA7-3CD37B6CCCCC}" type="presParOf" srcId="{B2FBAA08-95CC-4830-B3EF-A8CD82EA8BFC}" destId="{0825B93C-1F71-4718-B34A-55ED385F3DD6}" srcOrd="0" destOrd="0" presId="urn:microsoft.com/office/officeart/2008/layout/LinedList"/>
    <dgm:cxn modelId="{7F2FE1FC-4940-443D-9040-47625D26AB3B}" type="presParOf" srcId="{B2FBAA08-95CC-4830-B3EF-A8CD82EA8BFC}" destId="{06AB5F66-1830-4F78-8C18-7CA1F55B3012}" srcOrd="1" destOrd="0" presId="urn:microsoft.com/office/officeart/2008/layout/LinedList"/>
    <dgm:cxn modelId="{3AAE6CA6-B8A2-4842-9623-4A9EC2BBF4EF}" type="presParOf" srcId="{C4F0361E-4BF2-47D6-9A20-39CD0AAA3352}" destId="{26F0D551-1C12-47BE-BA1A-2BE727B172F3}" srcOrd="2" destOrd="0" presId="urn:microsoft.com/office/officeart/2008/layout/LinedList"/>
    <dgm:cxn modelId="{550CEAB8-CF1C-4718-9BD0-1332550656B5}" type="presParOf" srcId="{C4F0361E-4BF2-47D6-9A20-39CD0AAA3352}" destId="{1DC1C05B-FDA0-4E4C-AAF0-AD2567DCB9A5}" srcOrd="3" destOrd="0" presId="urn:microsoft.com/office/officeart/2008/layout/LinedList"/>
    <dgm:cxn modelId="{C123B7C8-01E2-44AC-8ACE-A931D8D210B1}" type="presParOf" srcId="{1DC1C05B-FDA0-4E4C-AAF0-AD2567DCB9A5}" destId="{CAB13E16-4642-4B6B-B35A-9663EA62B631}" srcOrd="0" destOrd="0" presId="urn:microsoft.com/office/officeart/2008/layout/LinedList"/>
    <dgm:cxn modelId="{A533F220-AAD2-424E-B140-2579C92239AA}" type="presParOf" srcId="{1DC1C05B-FDA0-4E4C-AAF0-AD2567DCB9A5}" destId="{42F0F302-AED6-49E7-968F-FE5635FB4CE0}" srcOrd="1" destOrd="0" presId="urn:microsoft.com/office/officeart/2008/layout/LinedList"/>
    <dgm:cxn modelId="{7D19C7F1-41C3-4769-AD5D-B8E3FA26F76B}" type="presParOf" srcId="{C4F0361E-4BF2-47D6-9A20-39CD0AAA3352}" destId="{B5FC1F5E-B7E7-4E21-BEA0-3B77D4F18C9C}" srcOrd="4" destOrd="0" presId="urn:microsoft.com/office/officeart/2008/layout/LinedList"/>
    <dgm:cxn modelId="{DC304C99-2E85-4769-B027-B7112807F0BD}" type="presParOf" srcId="{C4F0361E-4BF2-47D6-9A20-39CD0AAA3352}" destId="{51E0F2EB-7750-405F-8F0D-46D857C4F797}" srcOrd="5" destOrd="0" presId="urn:microsoft.com/office/officeart/2008/layout/LinedList"/>
    <dgm:cxn modelId="{3E8921EF-D379-49CF-933A-1F4BA4F878E8}" type="presParOf" srcId="{51E0F2EB-7750-405F-8F0D-46D857C4F797}" destId="{50B988CF-7787-43A7-9E20-66D561E0ACA2}" srcOrd="0" destOrd="0" presId="urn:microsoft.com/office/officeart/2008/layout/LinedList"/>
    <dgm:cxn modelId="{1FC20009-9A57-4C0D-8291-1DE644EA2E4C}" type="presParOf" srcId="{51E0F2EB-7750-405F-8F0D-46D857C4F797}" destId="{702F8C91-C89D-4EA5-B887-A7CDA90EAF0E}" srcOrd="1" destOrd="0" presId="urn:microsoft.com/office/officeart/2008/layout/LinedList"/>
    <dgm:cxn modelId="{B88815FF-03F3-4FAF-8F9E-A14D64F4C60C}" type="presParOf" srcId="{C4F0361E-4BF2-47D6-9A20-39CD0AAA3352}" destId="{7B90A47A-A77A-4A0B-ADDD-D92E7EE8E89C}" srcOrd="6" destOrd="0" presId="urn:microsoft.com/office/officeart/2008/layout/LinedList"/>
    <dgm:cxn modelId="{97A7181C-9B70-4679-888C-E19C7EA26078}" type="presParOf" srcId="{C4F0361E-4BF2-47D6-9A20-39CD0AAA3352}" destId="{3124111F-D13B-4854-BE4C-C263A8A4BC92}" srcOrd="7" destOrd="0" presId="urn:microsoft.com/office/officeart/2008/layout/LinedList"/>
    <dgm:cxn modelId="{24ED3A67-C8E3-41A8-9D30-5B5E17AC1A4D}" type="presParOf" srcId="{3124111F-D13B-4854-BE4C-C263A8A4BC92}" destId="{F85DF276-1F2A-438D-98BC-D74A83283932}" srcOrd="0" destOrd="0" presId="urn:microsoft.com/office/officeart/2008/layout/LinedList"/>
    <dgm:cxn modelId="{5ED772AB-2434-4921-8E3A-84FC2BE96D0E}" type="presParOf" srcId="{3124111F-D13B-4854-BE4C-C263A8A4BC92}" destId="{ED68C9DD-E3EC-4D5D-A7E2-46D3E271DBC6}" srcOrd="1" destOrd="0" presId="urn:microsoft.com/office/officeart/2008/layout/LinedList"/>
    <dgm:cxn modelId="{774F57D2-75F5-4CF4-9476-E5B880084C53}" type="presParOf" srcId="{C4F0361E-4BF2-47D6-9A20-39CD0AAA3352}" destId="{58376E6E-2833-432C-A086-21B6C0319F77}" srcOrd="8" destOrd="0" presId="urn:microsoft.com/office/officeart/2008/layout/LinedList"/>
    <dgm:cxn modelId="{CC7EA9B6-A32A-4FBC-8C5E-87047657F072}" type="presParOf" srcId="{C4F0361E-4BF2-47D6-9A20-39CD0AAA3352}" destId="{582C2381-AE4E-41BA-B405-AFD7EDA5A2E5}" srcOrd="9" destOrd="0" presId="urn:microsoft.com/office/officeart/2008/layout/LinedList"/>
    <dgm:cxn modelId="{2C961004-AD54-4CEC-9F0A-E02CA2ADD3E3}" type="presParOf" srcId="{582C2381-AE4E-41BA-B405-AFD7EDA5A2E5}" destId="{C2F08AF2-2BDA-4B10-ACEB-49E04972CC8D}" srcOrd="0" destOrd="0" presId="urn:microsoft.com/office/officeart/2008/layout/LinedList"/>
    <dgm:cxn modelId="{17B20771-36A7-4CE7-A15A-3AF2896D4FFF}" type="presParOf" srcId="{582C2381-AE4E-41BA-B405-AFD7EDA5A2E5}" destId="{36FE80D5-51DB-4181-B720-AA005F523E00}" srcOrd="1" destOrd="0" presId="urn:microsoft.com/office/officeart/2008/layout/LinedList"/>
    <dgm:cxn modelId="{55826C57-A8C9-45B7-8FCE-25CF565B3AFF}" type="presParOf" srcId="{C4F0361E-4BF2-47D6-9A20-39CD0AAA3352}" destId="{EF35794D-6560-441A-BEBF-69AD5ADBEFA3}" srcOrd="10" destOrd="0" presId="urn:microsoft.com/office/officeart/2008/layout/LinedList"/>
    <dgm:cxn modelId="{9A04AEB0-E652-43C2-861B-2858B21214CA}" type="presParOf" srcId="{C4F0361E-4BF2-47D6-9A20-39CD0AAA3352}" destId="{6B2ABE3E-BC3F-4EC4-94A3-69D56A758251}" srcOrd="11" destOrd="0" presId="urn:microsoft.com/office/officeart/2008/layout/LinedList"/>
    <dgm:cxn modelId="{7B5BDDEC-4A5E-4D8A-B268-6A7AE073B2C5}" type="presParOf" srcId="{6B2ABE3E-BC3F-4EC4-94A3-69D56A758251}" destId="{CEDA4A71-F1EB-47E3-BAC9-CC9AE254FFF0}" srcOrd="0" destOrd="0" presId="urn:microsoft.com/office/officeart/2008/layout/LinedList"/>
    <dgm:cxn modelId="{10C0F543-D532-4FCF-BCF7-8299661CA82A}" type="presParOf" srcId="{6B2ABE3E-BC3F-4EC4-94A3-69D56A758251}" destId="{5FBBED1D-8F2C-4440-8172-53CCA0E5F26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1B9336-D9AC-4455-A4F8-B8F9CE86BE3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260F910-8D4E-4233-A934-2CBCC05ECC28}">
      <dgm:prSet/>
      <dgm:spPr/>
      <dgm:t>
        <a:bodyPr/>
        <a:lstStyle/>
        <a:p>
          <a:r>
            <a:rPr lang="hr-HR" b="1" dirty="0"/>
            <a:t>Upuštanje u aktivnosti koje podižu raspoloženje</a:t>
          </a:r>
          <a:r>
            <a:rPr lang="hr-HR" dirty="0"/>
            <a:t>: najčešće su to aktivnosti koje se odnose na brigu o sebi, socijalne interakcije, bolju organizaciju ili osjećaj svrhe</a:t>
          </a:r>
          <a:endParaRPr lang="en-US" dirty="0"/>
        </a:p>
      </dgm:t>
    </dgm:pt>
    <dgm:pt modelId="{32312EDD-83DC-4EC6-A558-E34DFA08309E}" type="parTrans" cxnId="{AADFBD41-232E-4B7B-86CF-FD0182FE631A}">
      <dgm:prSet/>
      <dgm:spPr/>
      <dgm:t>
        <a:bodyPr/>
        <a:lstStyle/>
        <a:p>
          <a:endParaRPr lang="en-US"/>
        </a:p>
      </dgm:t>
    </dgm:pt>
    <dgm:pt modelId="{85A5BC7B-5FE9-47F7-86D1-4AF49DAF52A7}" type="sibTrans" cxnId="{AADFBD41-232E-4B7B-86CF-FD0182FE631A}">
      <dgm:prSet/>
      <dgm:spPr/>
      <dgm:t>
        <a:bodyPr/>
        <a:lstStyle/>
        <a:p>
          <a:endParaRPr lang="en-US"/>
        </a:p>
      </dgm:t>
    </dgm:pt>
    <dgm:pt modelId="{DEB2CB73-BAD6-4F54-8A29-39B14D162D62}">
      <dgm:prSet/>
      <dgm:spPr/>
      <dgm:t>
        <a:bodyPr/>
        <a:lstStyle/>
        <a:p>
          <a:r>
            <a:rPr lang="hr-HR" b="1" dirty="0"/>
            <a:t>Vođenje liste uspjeha: </a:t>
          </a:r>
          <a:r>
            <a:rPr lang="hr-HR" b="0" dirty="0"/>
            <a:t>klijenti zapisuju sve što su uspjeli napraviti unatoč tome što im je to bilo teško (osobito važno kod onih s bazičnim uvjerenjem o nekompetentnosti)</a:t>
          </a:r>
          <a:endParaRPr lang="en-US" b="0" dirty="0"/>
        </a:p>
      </dgm:t>
    </dgm:pt>
    <dgm:pt modelId="{591DF866-6B8B-4871-B7D5-A97B61DE7160}" type="parTrans" cxnId="{3DC726AE-8B23-4827-B826-C299DA9F6DFA}">
      <dgm:prSet/>
      <dgm:spPr/>
      <dgm:t>
        <a:bodyPr/>
        <a:lstStyle/>
        <a:p>
          <a:endParaRPr lang="en-US"/>
        </a:p>
      </dgm:t>
    </dgm:pt>
    <dgm:pt modelId="{BC51D9DE-2E1B-4B41-B964-70ACEDDACBBB}" type="sibTrans" cxnId="{3DC726AE-8B23-4827-B826-C299DA9F6DFA}">
      <dgm:prSet/>
      <dgm:spPr/>
      <dgm:t>
        <a:bodyPr/>
        <a:lstStyle/>
        <a:p>
          <a:endParaRPr lang="en-US"/>
        </a:p>
      </dgm:t>
    </dgm:pt>
    <dgm:pt modelId="{5C9D6C31-7CBD-448D-8F18-26DECD133531}">
      <dgm:prSet/>
      <dgm:spPr/>
      <dgm:t>
        <a:bodyPr/>
        <a:lstStyle/>
        <a:p>
          <a:r>
            <a:rPr lang="hr-HR" b="1" dirty="0"/>
            <a:t>Uvježbavanje bihevioralnih vještina</a:t>
          </a:r>
          <a:r>
            <a:rPr lang="hr-HR" dirty="0"/>
            <a:t>: npr. </a:t>
          </a:r>
          <a:r>
            <a:rPr lang="hr-HR" i="1" dirty="0"/>
            <a:t>mindfulness</a:t>
          </a:r>
          <a:r>
            <a:rPr lang="hr-HR" dirty="0"/>
            <a:t>, opuštanje, emocionalna regulacija, komunikacija, organizacija vremena, budžetiranje </a:t>
          </a:r>
          <a:endParaRPr lang="en-US" dirty="0"/>
        </a:p>
      </dgm:t>
    </dgm:pt>
    <dgm:pt modelId="{0C891D25-A906-4B36-BE6D-8EAE9AB99DC9}" type="parTrans" cxnId="{998D81CC-0F84-4625-98BD-6DAD76BE145E}">
      <dgm:prSet/>
      <dgm:spPr/>
      <dgm:t>
        <a:bodyPr/>
        <a:lstStyle/>
        <a:p>
          <a:endParaRPr lang="en-US"/>
        </a:p>
      </dgm:t>
    </dgm:pt>
    <dgm:pt modelId="{B05DA8D9-C63B-4A51-AA2E-39FB5A5C9CBD}" type="sibTrans" cxnId="{998D81CC-0F84-4625-98BD-6DAD76BE145E}">
      <dgm:prSet/>
      <dgm:spPr/>
      <dgm:t>
        <a:bodyPr/>
        <a:lstStyle/>
        <a:p>
          <a:endParaRPr lang="en-US"/>
        </a:p>
      </dgm:t>
    </dgm:pt>
    <dgm:pt modelId="{8F4F743B-819F-4FCA-B54B-6C56C7FAF106}">
      <dgm:prSet/>
      <dgm:spPr/>
      <dgm:t>
        <a:bodyPr/>
        <a:lstStyle/>
        <a:p>
          <a:r>
            <a:rPr lang="hr-HR" b="1" dirty="0"/>
            <a:t>Uključivanje u biblioterapiju</a:t>
          </a:r>
          <a:r>
            <a:rPr lang="hr-HR" dirty="0"/>
            <a:t>: čitanje relevantne i pristupačne literature (ovisno o klijentovoj razini koncentracije i motivacije)</a:t>
          </a:r>
          <a:endParaRPr lang="en-US" dirty="0"/>
        </a:p>
      </dgm:t>
    </dgm:pt>
    <dgm:pt modelId="{F284C538-AE9F-428B-A7E8-3B8B0DD1BD38}" type="parTrans" cxnId="{4BA4B63B-ADB8-4B9C-8C0C-B896A157F5C8}">
      <dgm:prSet/>
      <dgm:spPr/>
      <dgm:t>
        <a:bodyPr/>
        <a:lstStyle/>
        <a:p>
          <a:endParaRPr lang="en-US"/>
        </a:p>
      </dgm:t>
    </dgm:pt>
    <dgm:pt modelId="{FCDB780E-C2BC-4B3F-8A5A-1F5BB9FA96DD}" type="sibTrans" cxnId="{4BA4B63B-ADB8-4B9C-8C0C-B896A157F5C8}">
      <dgm:prSet/>
      <dgm:spPr/>
      <dgm:t>
        <a:bodyPr/>
        <a:lstStyle/>
        <a:p>
          <a:endParaRPr lang="en-US"/>
        </a:p>
      </dgm:t>
    </dgm:pt>
    <dgm:pt modelId="{F4608855-78FF-4257-9E57-CCDF35110C7C}">
      <dgm:prSet/>
      <dgm:spPr/>
      <dgm:t>
        <a:bodyPr/>
        <a:lstStyle/>
        <a:p>
          <a:r>
            <a:rPr lang="hr-HR" b="1" dirty="0"/>
            <a:t>Pripremanje za sljedeću seansu</a:t>
          </a:r>
          <a:endParaRPr lang="en-US" b="1" dirty="0"/>
        </a:p>
      </dgm:t>
    </dgm:pt>
    <dgm:pt modelId="{7ED0F64D-6665-4555-9300-F89C701E64DF}" type="parTrans" cxnId="{D0F8F3A9-960B-4804-A87B-49974E91CA92}">
      <dgm:prSet/>
      <dgm:spPr/>
      <dgm:t>
        <a:bodyPr/>
        <a:lstStyle/>
        <a:p>
          <a:endParaRPr lang="hr-HR"/>
        </a:p>
      </dgm:t>
    </dgm:pt>
    <dgm:pt modelId="{295779FA-B84A-4145-B3E0-493C25C6F3C1}" type="sibTrans" cxnId="{D0F8F3A9-960B-4804-A87B-49974E91CA92}">
      <dgm:prSet/>
      <dgm:spPr/>
      <dgm:t>
        <a:bodyPr/>
        <a:lstStyle/>
        <a:p>
          <a:endParaRPr lang="hr-HR"/>
        </a:p>
      </dgm:t>
    </dgm:pt>
    <dgm:pt modelId="{C4F0361E-4BF2-47D6-9A20-39CD0AAA3352}" type="pres">
      <dgm:prSet presAssocID="{941B9336-D9AC-4455-A4F8-B8F9CE86BE30}" presName="vert0" presStyleCnt="0">
        <dgm:presLayoutVars>
          <dgm:dir/>
          <dgm:animOne val="branch"/>
          <dgm:animLvl val="lvl"/>
        </dgm:presLayoutVars>
      </dgm:prSet>
      <dgm:spPr/>
      <dgm:t>
        <a:bodyPr/>
        <a:lstStyle/>
        <a:p>
          <a:endParaRPr lang="en-US"/>
        </a:p>
      </dgm:t>
    </dgm:pt>
    <dgm:pt modelId="{FEAE5866-941F-4C7F-A0CA-B3BBF112BCC1}" type="pres">
      <dgm:prSet presAssocID="{8260F910-8D4E-4233-A934-2CBCC05ECC28}" presName="thickLine" presStyleLbl="alignNode1" presStyleIdx="0" presStyleCnt="5"/>
      <dgm:spPr/>
    </dgm:pt>
    <dgm:pt modelId="{B2FBAA08-95CC-4830-B3EF-A8CD82EA8BFC}" type="pres">
      <dgm:prSet presAssocID="{8260F910-8D4E-4233-A934-2CBCC05ECC28}" presName="horz1" presStyleCnt="0"/>
      <dgm:spPr/>
    </dgm:pt>
    <dgm:pt modelId="{0825B93C-1F71-4718-B34A-55ED385F3DD6}" type="pres">
      <dgm:prSet presAssocID="{8260F910-8D4E-4233-A934-2CBCC05ECC28}" presName="tx1" presStyleLbl="revTx" presStyleIdx="0" presStyleCnt="5"/>
      <dgm:spPr/>
      <dgm:t>
        <a:bodyPr/>
        <a:lstStyle/>
        <a:p>
          <a:endParaRPr lang="en-US"/>
        </a:p>
      </dgm:t>
    </dgm:pt>
    <dgm:pt modelId="{06AB5F66-1830-4F78-8C18-7CA1F55B3012}" type="pres">
      <dgm:prSet presAssocID="{8260F910-8D4E-4233-A934-2CBCC05ECC28}" presName="vert1" presStyleCnt="0"/>
      <dgm:spPr/>
    </dgm:pt>
    <dgm:pt modelId="{B5FC1F5E-B7E7-4E21-BEA0-3B77D4F18C9C}" type="pres">
      <dgm:prSet presAssocID="{DEB2CB73-BAD6-4F54-8A29-39B14D162D62}" presName="thickLine" presStyleLbl="alignNode1" presStyleIdx="1" presStyleCnt="5"/>
      <dgm:spPr/>
    </dgm:pt>
    <dgm:pt modelId="{51E0F2EB-7750-405F-8F0D-46D857C4F797}" type="pres">
      <dgm:prSet presAssocID="{DEB2CB73-BAD6-4F54-8A29-39B14D162D62}" presName="horz1" presStyleCnt="0"/>
      <dgm:spPr/>
    </dgm:pt>
    <dgm:pt modelId="{50B988CF-7787-43A7-9E20-66D561E0ACA2}" type="pres">
      <dgm:prSet presAssocID="{DEB2CB73-BAD6-4F54-8A29-39B14D162D62}" presName="tx1" presStyleLbl="revTx" presStyleIdx="1" presStyleCnt="5"/>
      <dgm:spPr/>
      <dgm:t>
        <a:bodyPr/>
        <a:lstStyle/>
        <a:p>
          <a:endParaRPr lang="en-US"/>
        </a:p>
      </dgm:t>
    </dgm:pt>
    <dgm:pt modelId="{702F8C91-C89D-4EA5-B887-A7CDA90EAF0E}" type="pres">
      <dgm:prSet presAssocID="{DEB2CB73-BAD6-4F54-8A29-39B14D162D62}" presName="vert1" presStyleCnt="0"/>
      <dgm:spPr/>
    </dgm:pt>
    <dgm:pt modelId="{7B90A47A-A77A-4A0B-ADDD-D92E7EE8E89C}" type="pres">
      <dgm:prSet presAssocID="{5C9D6C31-7CBD-448D-8F18-26DECD133531}" presName="thickLine" presStyleLbl="alignNode1" presStyleIdx="2" presStyleCnt="5"/>
      <dgm:spPr/>
    </dgm:pt>
    <dgm:pt modelId="{3124111F-D13B-4854-BE4C-C263A8A4BC92}" type="pres">
      <dgm:prSet presAssocID="{5C9D6C31-7CBD-448D-8F18-26DECD133531}" presName="horz1" presStyleCnt="0"/>
      <dgm:spPr/>
    </dgm:pt>
    <dgm:pt modelId="{F85DF276-1F2A-438D-98BC-D74A83283932}" type="pres">
      <dgm:prSet presAssocID="{5C9D6C31-7CBD-448D-8F18-26DECD133531}" presName="tx1" presStyleLbl="revTx" presStyleIdx="2" presStyleCnt="5"/>
      <dgm:spPr/>
      <dgm:t>
        <a:bodyPr/>
        <a:lstStyle/>
        <a:p>
          <a:endParaRPr lang="en-US"/>
        </a:p>
      </dgm:t>
    </dgm:pt>
    <dgm:pt modelId="{ED68C9DD-E3EC-4D5D-A7E2-46D3E271DBC6}" type="pres">
      <dgm:prSet presAssocID="{5C9D6C31-7CBD-448D-8F18-26DECD133531}" presName="vert1" presStyleCnt="0"/>
      <dgm:spPr/>
    </dgm:pt>
    <dgm:pt modelId="{58376E6E-2833-432C-A086-21B6C0319F77}" type="pres">
      <dgm:prSet presAssocID="{8F4F743B-819F-4FCA-B54B-6C56C7FAF106}" presName="thickLine" presStyleLbl="alignNode1" presStyleIdx="3" presStyleCnt="5"/>
      <dgm:spPr/>
    </dgm:pt>
    <dgm:pt modelId="{582C2381-AE4E-41BA-B405-AFD7EDA5A2E5}" type="pres">
      <dgm:prSet presAssocID="{8F4F743B-819F-4FCA-B54B-6C56C7FAF106}" presName="horz1" presStyleCnt="0"/>
      <dgm:spPr/>
    </dgm:pt>
    <dgm:pt modelId="{C2F08AF2-2BDA-4B10-ACEB-49E04972CC8D}" type="pres">
      <dgm:prSet presAssocID="{8F4F743B-819F-4FCA-B54B-6C56C7FAF106}" presName="tx1" presStyleLbl="revTx" presStyleIdx="3" presStyleCnt="5"/>
      <dgm:spPr/>
      <dgm:t>
        <a:bodyPr/>
        <a:lstStyle/>
        <a:p>
          <a:endParaRPr lang="en-US"/>
        </a:p>
      </dgm:t>
    </dgm:pt>
    <dgm:pt modelId="{36FE80D5-51DB-4181-B720-AA005F523E00}" type="pres">
      <dgm:prSet presAssocID="{8F4F743B-819F-4FCA-B54B-6C56C7FAF106}" presName="vert1" presStyleCnt="0"/>
      <dgm:spPr/>
    </dgm:pt>
    <dgm:pt modelId="{5D4F7811-C99A-4596-9291-296C0B2FE48C}" type="pres">
      <dgm:prSet presAssocID="{F4608855-78FF-4257-9E57-CCDF35110C7C}" presName="thickLine" presStyleLbl="alignNode1" presStyleIdx="4" presStyleCnt="5"/>
      <dgm:spPr/>
    </dgm:pt>
    <dgm:pt modelId="{585D9D71-A28D-4642-8693-20B6E644A29A}" type="pres">
      <dgm:prSet presAssocID="{F4608855-78FF-4257-9E57-CCDF35110C7C}" presName="horz1" presStyleCnt="0"/>
      <dgm:spPr/>
    </dgm:pt>
    <dgm:pt modelId="{7F104749-75B4-4736-BE5C-6B2BB5CB0C8D}" type="pres">
      <dgm:prSet presAssocID="{F4608855-78FF-4257-9E57-CCDF35110C7C}" presName="tx1" presStyleLbl="revTx" presStyleIdx="4" presStyleCnt="5"/>
      <dgm:spPr/>
      <dgm:t>
        <a:bodyPr/>
        <a:lstStyle/>
        <a:p>
          <a:endParaRPr lang="en-US"/>
        </a:p>
      </dgm:t>
    </dgm:pt>
    <dgm:pt modelId="{E4D4231F-D2DD-4A88-8472-AC9243A7EC41}" type="pres">
      <dgm:prSet presAssocID="{F4608855-78FF-4257-9E57-CCDF35110C7C}" presName="vert1" presStyleCnt="0"/>
      <dgm:spPr/>
    </dgm:pt>
  </dgm:ptLst>
  <dgm:cxnLst>
    <dgm:cxn modelId="{D0F8F3A9-960B-4804-A87B-49974E91CA92}" srcId="{941B9336-D9AC-4455-A4F8-B8F9CE86BE30}" destId="{F4608855-78FF-4257-9E57-CCDF35110C7C}" srcOrd="4" destOrd="0" parTransId="{7ED0F64D-6665-4555-9300-F89C701E64DF}" sibTransId="{295779FA-B84A-4145-B3E0-493C25C6F3C1}"/>
    <dgm:cxn modelId="{4BA4B63B-ADB8-4B9C-8C0C-B896A157F5C8}" srcId="{941B9336-D9AC-4455-A4F8-B8F9CE86BE30}" destId="{8F4F743B-819F-4FCA-B54B-6C56C7FAF106}" srcOrd="3" destOrd="0" parTransId="{F284C538-AE9F-428B-A7E8-3B8B0DD1BD38}" sibTransId="{FCDB780E-C2BC-4B3F-8A5A-1F5BB9FA96DD}"/>
    <dgm:cxn modelId="{00D567E2-F405-4599-98E5-C3A73650A799}" type="presOf" srcId="{941B9336-D9AC-4455-A4F8-B8F9CE86BE30}" destId="{C4F0361E-4BF2-47D6-9A20-39CD0AAA3352}" srcOrd="0" destOrd="0" presId="urn:microsoft.com/office/officeart/2008/layout/LinedList"/>
    <dgm:cxn modelId="{CD2D23D5-51E9-4342-8A3D-CED601CB929C}" type="presOf" srcId="{5C9D6C31-7CBD-448D-8F18-26DECD133531}" destId="{F85DF276-1F2A-438D-98BC-D74A83283932}" srcOrd="0" destOrd="0" presId="urn:microsoft.com/office/officeart/2008/layout/LinedList"/>
    <dgm:cxn modelId="{998D81CC-0F84-4625-98BD-6DAD76BE145E}" srcId="{941B9336-D9AC-4455-A4F8-B8F9CE86BE30}" destId="{5C9D6C31-7CBD-448D-8F18-26DECD133531}" srcOrd="2" destOrd="0" parTransId="{0C891D25-A906-4B36-BE6D-8EAE9AB99DC9}" sibTransId="{B05DA8D9-C63B-4A51-AA2E-39FB5A5C9CBD}"/>
    <dgm:cxn modelId="{3DC726AE-8B23-4827-B826-C299DA9F6DFA}" srcId="{941B9336-D9AC-4455-A4F8-B8F9CE86BE30}" destId="{DEB2CB73-BAD6-4F54-8A29-39B14D162D62}" srcOrd="1" destOrd="0" parTransId="{591DF866-6B8B-4871-B7D5-A97B61DE7160}" sibTransId="{BC51D9DE-2E1B-4B41-B964-70ACEDDACBBB}"/>
    <dgm:cxn modelId="{F95A09FA-C44C-4456-9228-9EF51BF37B1B}" type="presOf" srcId="{F4608855-78FF-4257-9E57-CCDF35110C7C}" destId="{7F104749-75B4-4736-BE5C-6B2BB5CB0C8D}" srcOrd="0" destOrd="0" presId="urn:microsoft.com/office/officeart/2008/layout/LinedList"/>
    <dgm:cxn modelId="{4FB53D32-5BA6-49CF-9EE3-E0466550D545}" type="presOf" srcId="{DEB2CB73-BAD6-4F54-8A29-39B14D162D62}" destId="{50B988CF-7787-43A7-9E20-66D561E0ACA2}" srcOrd="0" destOrd="0" presId="urn:microsoft.com/office/officeart/2008/layout/LinedList"/>
    <dgm:cxn modelId="{93C959BF-2AB7-4866-8CC6-BDA88DD681FD}" type="presOf" srcId="{8F4F743B-819F-4FCA-B54B-6C56C7FAF106}" destId="{C2F08AF2-2BDA-4B10-ACEB-49E04972CC8D}" srcOrd="0" destOrd="0" presId="urn:microsoft.com/office/officeart/2008/layout/LinedList"/>
    <dgm:cxn modelId="{AADFBD41-232E-4B7B-86CF-FD0182FE631A}" srcId="{941B9336-D9AC-4455-A4F8-B8F9CE86BE30}" destId="{8260F910-8D4E-4233-A934-2CBCC05ECC28}" srcOrd="0" destOrd="0" parTransId="{32312EDD-83DC-4EC6-A558-E34DFA08309E}" sibTransId="{85A5BC7B-5FE9-47F7-86D1-4AF49DAF52A7}"/>
    <dgm:cxn modelId="{D65CC96C-3179-478A-B6B1-5464DBE74327}" type="presOf" srcId="{8260F910-8D4E-4233-A934-2CBCC05ECC28}" destId="{0825B93C-1F71-4718-B34A-55ED385F3DD6}" srcOrd="0" destOrd="0" presId="urn:microsoft.com/office/officeart/2008/layout/LinedList"/>
    <dgm:cxn modelId="{B86897FE-EDC1-4EFC-9622-3E7820D59897}" type="presParOf" srcId="{C4F0361E-4BF2-47D6-9A20-39CD0AAA3352}" destId="{FEAE5866-941F-4C7F-A0CA-B3BBF112BCC1}" srcOrd="0" destOrd="0" presId="urn:microsoft.com/office/officeart/2008/layout/LinedList"/>
    <dgm:cxn modelId="{1CF916E2-20F1-4265-845D-1D335EEE389C}" type="presParOf" srcId="{C4F0361E-4BF2-47D6-9A20-39CD0AAA3352}" destId="{B2FBAA08-95CC-4830-B3EF-A8CD82EA8BFC}" srcOrd="1" destOrd="0" presId="urn:microsoft.com/office/officeart/2008/layout/LinedList"/>
    <dgm:cxn modelId="{110783B2-9B94-42EA-AAA7-3CD37B6CCCCC}" type="presParOf" srcId="{B2FBAA08-95CC-4830-B3EF-A8CD82EA8BFC}" destId="{0825B93C-1F71-4718-B34A-55ED385F3DD6}" srcOrd="0" destOrd="0" presId="urn:microsoft.com/office/officeart/2008/layout/LinedList"/>
    <dgm:cxn modelId="{7F2FE1FC-4940-443D-9040-47625D26AB3B}" type="presParOf" srcId="{B2FBAA08-95CC-4830-B3EF-A8CD82EA8BFC}" destId="{06AB5F66-1830-4F78-8C18-7CA1F55B3012}" srcOrd="1" destOrd="0" presId="urn:microsoft.com/office/officeart/2008/layout/LinedList"/>
    <dgm:cxn modelId="{7D19C7F1-41C3-4769-AD5D-B8E3FA26F76B}" type="presParOf" srcId="{C4F0361E-4BF2-47D6-9A20-39CD0AAA3352}" destId="{B5FC1F5E-B7E7-4E21-BEA0-3B77D4F18C9C}" srcOrd="2" destOrd="0" presId="urn:microsoft.com/office/officeart/2008/layout/LinedList"/>
    <dgm:cxn modelId="{DC304C99-2E85-4769-B027-B7112807F0BD}" type="presParOf" srcId="{C4F0361E-4BF2-47D6-9A20-39CD0AAA3352}" destId="{51E0F2EB-7750-405F-8F0D-46D857C4F797}" srcOrd="3" destOrd="0" presId="urn:microsoft.com/office/officeart/2008/layout/LinedList"/>
    <dgm:cxn modelId="{3E8921EF-D379-49CF-933A-1F4BA4F878E8}" type="presParOf" srcId="{51E0F2EB-7750-405F-8F0D-46D857C4F797}" destId="{50B988CF-7787-43A7-9E20-66D561E0ACA2}" srcOrd="0" destOrd="0" presId="urn:microsoft.com/office/officeart/2008/layout/LinedList"/>
    <dgm:cxn modelId="{1FC20009-9A57-4C0D-8291-1DE644EA2E4C}" type="presParOf" srcId="{51E0F2EB-7750-405F-8F0D-46D857C4F797}" destId="{702F8C91-C89D-4EA5-B887-A7CDA90EAF0E}" srcOrd="1" destOrd="0" presId="urn:microsoft.com/office/officeart/2008/layout/LinedList"/>
    <dgm:cxn modelId="{B88815FF-03F3-4FAF-8F9E-A14D64F4C60C}" type="presParOf" srcId="{C4F0361E-4BF2-47D6-9A20-39CD0AAA3352}" destId="{7B90A47A-A77A-4A0B-ADDD-D92E7EE8E89C}" srcOrd="4" destOrd="0" presId="urn:microsoft.com/office/officeart/2008/layout/LinedList"/>
    <dgm:cxn modelId="{97A7181C-9B70-4679-888C-E19C7EA26078}" type="presParOf" srcId="{C4F0361E-4BF2-47D6-9A20-39CD0AAA3352}" destId="{3124111F-D13B-4854-BE4C-C263A8A4BC92}" srcOrd="5" destOrd="0" presId="urn:microsoft.com/office/officeart/2008/layout/LinedList"/>
    <dgm:cxn modelId="{24ED3A67-C8E3-41A8-9D30-5B5E17AC1A4D}" type="presParOf" srcId="{3124111F-D13B-4854-BE4C-C263A8A4BC92}" destId="{F85DF276-1F2A-438D-98BC-D74A83283932}" srcOrd="0" destOrd="0" presId="urn:microsoft.com/office/officeart/2008/layout/LinedList"/>
    <dgm:cxn modelId="{5ED772AB-2434-4921-8E3A-84FC2BE96D0E}" type="presParOf" srcId="{3124111F-D13B-4854-BE4C-C263A8A4BC92}" destId="{ED68C9DD-E3EC-4D5D-A7E2-46D3E271DBC6}" srcOrd="1" destOrd="0" presId="urn:microsoft.com/office/officeart/2008/layout/LinedList"/>
    <dgm:cxn modelId="{774F57D2-75F5-4CF4-9476-E5B880084C53}" type="presParOf" srcId="{C4F0361E-4BF2-47D6-9A20-39CD0AAA3352}" destId="{58376E6E-2833-432C-A086-21B6C0319F77}" srcOrd="6" destOrd="0" presId="urn:microsoft.com/office/officeart/2008/layout/LinedList"/>
    <dgm:cxn modelId="{CC7EA9B6-A32A-4FBC-8C5E-87047657F072}" type="presParOf" srcId="{C4F0361E-4BF2-47D6-9A20-39CD0AAA3352}" destId="{582C2381-AE4E-41BA-B405-AFD7EDA5A2E5}" srcOrd="7" destOrd="0" presId="urn:microsoft.com/office/officeart/2008/layout/LinedList"/>
    <dgm:cxn modelId="{2C961004-AD54-4CEC-9F0A-E02CA2ADD3E3}" type="presParOf" srcId="{582C2381-AE4E-41BA-B405-AFD7EDA5A2E5}" destId="{C2F08AF2-2BDA-4B10-ACEB-49E04972CC8D}" srcOrd="0" destOrd="0" presId="urn:microsoft.com/office/officeart/2008/layout/LinedList"/>
    <dgm:cxn modelId="{17B20771-36A7-4CE7-A15A-3AF2896D4FFF}" type="presParOf" srcId="{582C2381-AE4E-41BA-B405-AFD7EDA5A2E5}" destId="{36FE80D5-51DB-4181-B720-AA005F523E00}" srcOrd="1" destOrd="0" presId="urn:microsoft.com/office/officeart/2008/layout/LinedList"/>
    <dgm:cxn modelId="{12FF69B4-D2A4-4CBA-BF9E-7D31C3D373AC}" type="presParOf" srcId="{C4F0361E-4BF2-47D6-9A20-39CD0AAA3352}" destId="{5D4F7811-C99A-4596-9291-296C0B2FE48C}" srcOrd="8" destOrd="0" presId="urn:microsoft.com/office/officeart/2008/layout/LinedList"/>
    <dgm:cxn modelId="{E8597A24-33B7-4D87-8E00-5211F571B0C9}" type="presParOf" srcId="{C4F0361E-4BF2-47D6-9A20-39CD0AAA3352}" destId="{585D9D71-A28D-4642-8693-20B6E644A29A}" srcOrd="9" destOrd="0" presId="urn:microsoft.com/office/officeart/2008/layout/LinedList"/>
    <dgm:cxn modelId="{ED3B8400-54DA-44D3-979D-C66DA9CAA495}" type="presParOf" srcId="{585D9D71-A28D-4642-8693-20B6E644A29A}" destId="{7F104749-75B4-4736-BE5C-6B2BB5CB0C8D}" srcOrd="0" destOrd="0" presId="urn:microsoft.com/office/officeart/2008/layout/LinedList"/>
    <dgm:cxn modelId="{352F5749-FBAB-44D2-9C14-D3DF99DBAE5B}" type="presParOf" srcId="{585D9D71-A28D-4642-8693-20B6E644A29A}" destId="{E4D4231F-D2DD-4A88-8472-AC9243A7EC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7566D6-17B2-4DE2-970D-F607A19DB6AC}"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7013F7F1-BB02-4C47-97F8-DBF10B7CF53E}">
      <dgm:prSet custT="1"/>
      <dgm:spPr/>
      <dgm:t>
        <a:bodyPr/>
        <a:lstStyle/>
        <a:p>
          <a:r>
            <a:rPr lang="hr-HR" sz="1600" dirty="0"/>
            <a:t>Što je bilo važno od onoga o čemu smo razgovarali na prošloj seansi? Koliko vjerujem u svoje terapijske bilješke?</a:t>
          </a:r>
          <a:endParaRPr lang="en-US" sz="1600" dirty="0"/>
        </a:p>
      </dgm:t>
    </dgm:pt>
    <dgm:pt modelId="{710C4A5F-AED6-4F91-A895-A519C285BCA1}" type="parTrans" cxnId="{320B7749-B15F-4808-BB35-F29ED3DA926E}">
      <dgm:prSet/>
      <dgm:spPr/>
      <dgm:t>
        <a:bodyPr/>
        <a:lstStyle/>
        <a:p>
          <a:endParaRPr lang="en-US" sz="2000"/>
        </a:p>
      </dgm:t>
    </dgm:pt>
    <dgm:pt modelId="{B1C7B67D-46FA-4EE3-850A-A9DD89604C1B}" type="sibTrans" cxnId="{320B7749-B15F-4808-BB35-F29ED3DA926E}">
      <dgm:prSet custT="1"/>
      <dgm:spPr/>
      <dgm:t>
        <a:bodyPr/>
        <a:lstStyle/>
        <a:p>
          <a:endParaRPr lang="en-US" sz="600"/>
        </a:p>
      </dgm:t>
    </dgm:pt>
    <dgm:pt modelId="{867F0B1C-BFEC-4DB3-8061-010DC2F8E991}">
      <dgm:prSet custT="1"/>
      <dgm:spPr/>
      <dgm:t>
        <a:bodyPr/>
        <a:lstStyle/>
        <a:p>
          <a:r>
            <a:rPr lang="hr-HR" sz="1600"/>
            <a:t>Kakvo je bilo moje raspoloženje ako ga usporedim s proteklim tjednima?</a:t>
          </a:r>
          <a:endParaRPr lang="en-US" sz="1600"/>
        </a:p>
      </dgm:t>
    </dgm:pt>
    <dgm:pt modelId="{FEF5A0ED-CF3E-45F6-AC47-71F4B7A07C4A}" type="parTrans" cxnId="{9AB5CBC6-1FB7-471A-96AD-D44CFC1F054A}">
      <dgm:prSet/>
      <dgm:spPr/>
      <dgm:t>
        <a:bodyPr/>
        <a:lstStyle/>
        <a:p>
          <a:endParaRPr lang="en-US" sz="2000"/>
        </a:p>
      </dgm:t>
    </dgm:pt>
    <dgm:pt modelId="{46C43EBE-1F10-44E2-8350-F9D9461DA241}" type="sibTrans" cxnId="{9AB5CBC6-1FB7-471A-96AD-D44CFC1F054A}">
      <dgm:prSet custT="1"/>
      <dgm:spPr/>
      <dgm:t>
        <a:bodyPr/>
        <a:lstStyle/>
        <a:p>
          <a:endParaRPr lang="en-US" sz="600"/>
        </a:p>
      </dgm:t>
    </dgm:pt>
    <dgm:pt modelId="{79E792B9-0D67-46B4-A0E0-AFC8AE99B90F}">
      <dgm:prSet custT="1"/>
      <dgm:spPr/>
      <dgm:t>
        <a:bodyPr/>
        <a:lstStyle/>
        <a:p>
          <a:r>
            <a:rPr lang="hr-HR" sz="1600"/>
            <a:t>Koja sam pozitivna iskustva doživio/doživjela ovaj tjedan? Što sam naučio/naučila? Što ta iskustva govore o meni?</a:t>
          </a:r>
          <a:endParaRPr lang="en-US" sz="1600"/>
        </a:p>
      </dgm:t>
    </dgm:pt>
    <dgm:pt modelId="{E1816F87-6C78-4266-8118-54CBF6EEE07F}" type="parTrans" cxnId="{425E9641-5F6B-4079-8F14-E84776A73293}">
      <dgm:prSet/>
      <dgm:spPr/>
      <dgm:t>
        <a:bodyPr/>
        <a:lstStyle/>
        <a:p>
          <a:endParaRPr lang="en-US" sz="2000"/>
        </a:p>
      </dgm:t>
    </dgm:pt>
    <dgm:pt modelId="{A2F730D8-D69D-417B-83C4-728A700EC920}" type="sibTrans" cxnId="{425E9641-5F6B-4079-8F14-E84776A73293}">
      <dgm:prSet custT="1"/>
      <dgm:spPr/>
      <dgm:t>
        <a:bodyPr/>
        <a:lstStyle/>
        <a:p>
          <a:endParaRPr lang="en-US" sz="600"/>
        </a:p>
      </dgm:t>
    </dgm:pt>
    <dgm:pt modelId="{50B3FE14-C398-4618-AB1D-6E4DAC9FDE5C}">
      <dgm:prSet custT="1"/>
      <dgm:spPr/>
      <dgm:t>
        <a:bodyPr/>
        <a:lstStyle/>
        <a:p>
          <a:r>
            <a:rPr lang="hr-HR" sz="1600"/>
            <a:t>Što se još dogodilo ovaj tjedan, a što bi bilo važno da podijelim sa svojim terapeutom?</a:t>
          </a:r>
          <a:endParaRPr lang="en-US" sz="1600"/>
        </a:p>
      </dgm:t>
    </dgm:pt>
    <dgm:pt modelId="{E87E274D-FDDE-4A83-85E6-B25F320FE677}" type="parTrans" cxnId="{D9018E16-DD77-4C55-90BF-49D860EC860F}">
      <dgm:prSet/>
      <dgm:spPr/>
      <dgm:t>
        <a:bodyPr/>
        <a:lstStyle/>
        <a:p>
          <a:endParaRPr lang="en-US" sz="2000"/>
        </a:p>
      </dgm:t>
    </dgm:pt>
    <dgm:pt modelId="{840186EF-C90C-4B90-A392-CC24F359B3E8}" type="sibTrans" cxnId="{D9018E16-DD77-4C55-90BF-49D860EC860F}">
      <dgm:prSet custT="1"/>
      <dgm:spPr/>
      <dgm:t>
        <a:bodyPr/>
        <a:lstStyle/>
        <a:p>
          <a:endParaRPr lang="en-US" sz="600"/>
        </a:p>
      </dgm:t>
    </dgm:pt>
    <dgm:pt modelId="{7F8C129E-D528-40EB-9FC0-C0FD8F3A58C4}">
      <dgm:prSet custT="1"/>
      <dgm:spPr/>
      <dgm:t>
        <a:bodyPr/>
        <a:lstStyle/>
        <a:p>
          <a:r>
            <a:rPr lang="hr-HR" sz="1600" dirty="0"/>
            <a:t>Koji su moji ciljevi za ovu seansu? Razmislite o kratkom nazivu za svaki (npr. više se povezati s drugima, odraditi više kućanskih poslova, bolje se koncentrirati na poslu).</a:t>
          </a:r>
          <a:endParaRPr lang="en-US" sz="1600" dirty="0"/>
        </a:p>
      </dgm:t>
    </dgm:pt>
    <dgm:pt modelId="{5705A2FF-95D1-41AF-9A85-26C90EA2B455}" type="parTrans" cxnId="{A08A78C3-01DE-460A-A1F7-AB159C8EB47D}">
      <dgm:prSet/>
      <dgm:spPr/>
      <dgm:t>
        <a:bodyPr/>
        <a:lstStyle/>
        <a:p>
          <a:endParaRPr lang="en-US" sz="2000"/>
        </a:p>
      </dgm:t>
    </dgm:pt>
    <dgm:pt modelId="{C9263EE8-D4CA-4FF3-900C-16A29C66D109}" type="sibTrans" cxnId="{A08A78C3-01DE-460A-A1F7-AB159C8EB47D}">
      <dgm:prSet custT="1"/>
      <dgm:spPr/>
      <dgm:t>
        <a:bodyPr/>
        <a:lstStyle/>
        <a:p>
          <a:endParaRPr lang="en-US" sz="600"/>
        </a:p>
      </dgm:t>
    </dgm:pt>
    <dgm:pt modelId="{76224C27-8AC9-467B-939D-2124BF464285}">
      <dgm:prSet custT="1"/>
      <dgm:spPr/>
      <dgm:t>
        <a:bodyPr/>
        <a:lstStyle/>
        <a:p>
          <a:r>
            <a:rPr lang="hr-HR" sz="1600"/>
            <a:t>Što sam učinio/učinila za svoj akcijski plan? Ako nešto nisam učinio/učinila, što me u tome spriječilo? Što sam naučio/naučila?</a:t>
          </a:r>
          <a:endParaRPr lang="en-US" sz="1600"/>
        </a:p>
      </dgm:t>
    </dgm:pt>
    <dgm:pt modelId="{C7B8D812-628B-4A67-9A40-8B36C05A1B6D}" type="parTrans" cxnId="{21D38E7C-E4FE-4676-AA34-6C63A32B22D0}">
      <dgm:prSet/>
      <dgm:spPr/>
      <dgm:t>
        <a:bodyPr/>
        <a:lstStyle/>
        <a:p>
          <a:endParaRPr lang="en-US" sz="2000"/>
        </a:p>
      </dgm:t>
    </dgm:pt>
    <dgm:pt modelId="{70E9F27E-306D-48EA-8811-7866FAAF9D58}" type="sibTrans" cxnId="{21D38E7C-E4FE-4676-AA34-6C63A32B22D0}">
      <dgm:prSet/>
      <dgm:spPr/>
      <dgm:t>
        <a:bodyPr/>
        <a:lstStyle/>
        <a:p>
          <a:endParaRPr lang="en-US" sz="2000"/>
        </a:p>
      </dgm:t>
    </dgm:pt>
    <dgm:pt modelId="{387AE8F5-D761-47C3-995E-51EED97A9431}" type="pres">
      <dgm:prSet presAssocID="{167566D6-17B2-4DE2-970D-F607A19DB6AC}" presName="Name0" presStyleCnt="0">
        <dgm:presLayoutVars>
          <dgm:dir/>
          <dgm:resizeHandles val="exact"/>
        </dgm:presLayoutVars>
      </dgm:prSet>
      <dgm:spPr/>
      <dgm:t>
        <a:bodyPr/>
        <a:lstStyle/>
        <a:p>
          <a:endParaRPr lang="en-US"/>
        </a:p>
      </dgm:t>
    </dgm:pt>
    <dgm:pt modelId="{AB0ADE4A-264D-4530-8114-AB9FC1DD4BBB}" type="pres">
      <dgm:prSet presAssocID="{7013F7F1-BB02-4C47-97F8-DBF10B7CF53E}" presName="node" presStyleLbl="node1" presStyleIdx="0" presStyleCnt="6">
        <dgm:presLayoutVars>
          <dgm:bulletEnabled val="1"/>
        </dgm:presLayoutVars>
      </dgm:prSet>
      <dgm:spPr/>
      <dgm:t>
        <a:bodyPr/>
        <a:lstStyle/>
        <a:p>
          <a:endParaRPr lang="en-US"/>
        </a:p>
      </dgm:t>
    </dgm:pt>
    <dgm:pt modelId="{6BC1372B-F879-45DF-A67D-1B9A9B9A3EA9}" type="pres">
      <dgm:prSet presAssocID="{B1C7B67D-46FA-4EE3-850A-A9DD89604C1B}" presName="sibTrans" presStyleLbl="sibTrans1D1" presStyleIdx="0" presStyleCnt="5"/>
      <dgm:spPr/>
      <dgm:t>
        <a:bodyPr/>
        <a:lstStyle/>
        <a:p>
          <a:endParaRPr lang="en-US"/>
        </a:p>
      </dgm:t>
    </dgm:pt>
    <dgm:pt modelId="{C035F5B5-9163-4337-9E50-BCFDF12D3788}" type="pres">
      <dgm:prSet presAssocID="{B1C7B67D-46FA-4EE3-850A-A9DD89604C1B}" presName="connectorText" presStyleLbl="sibTrans1D1" presStyleIdx="0" presStyleCnt="5"/>
      <dgm:spPr/>
      <dgm:t>
        <a:bodyPr/>
        <a:lstStyle/>
        <a:p>
          <a:endParaRPr lang="en-US"/>
        </a:p>
      </dgm:t>
    </dgm:pt>
    <dgm:pt modelId="{0D77C951-DD48-40E2-BAE4-1C69CFD449BC}" type="pres">
      <dgm:prSet presAssocID="{867F0B1C-BFEC-4DB3-8061-010DC2F8E991}" presName="node" presStyleLbl="node1" presStyleIdx="1" presStyleCnt="6">
        <dgm:presLayoutVars>
          <dgm:bulletEnabled val="1"/>
        </dgm:presLayoutVars>
      </dgm:prSet>
      <dgm:spPr/>
      <dgm:t>
        <a:bodyPr/>
        <a:lstStyle/>
        <a:p>
          <a:endParaRPr lang="en-US"/>
        </a:p>
      </dgm:t>
    </dgm:pt>
    <dgm:pt modelId="{92005AA4-1831-4339-935C-322A9AB4D1E3}" type="pres">
      <dgm:prSet presAssocID="{46C43EBE-1F10-44E2-8350-F9D9461DA241}" presName="sibTrans" presStyleLbl="sibTrans1D1" presStyleIdx="1" presStyleCnt="5"/>
      <dgm:spPr/>
      <dgm:t>
        <a:bodyPr/>
        <a:lstStyle/>
        <a:p>
          <a:endParaRPr lang="en-US"/>
        </a:p>
      </dgm:t>
    </dgm:pt>
    <dgm:pt modelId="{F81E9E6D-2080-481D-AE44-754C96C39B9E}" type="pres">
      <dgm:prSet presAssocID="{46C43EBE-1F10-44E2-8350-F9D9461DA241}" presName="connectorText" presStyleLbl="sibTrans1D1" presStyleIdx="1" presStyleCnt="5"/>
      <dgm:spPr/>
      <dgm:t>
        <a:bodyPr/>
        <a:lstStyle/>
        <a:p>
          <a:endParaRPr lang="en-US"/>
        </a:p>
      </dgm:t>
    </dgm:pt>
    <dgm:pt modelId="{39F6B676-729F-4261-A3D3-DD627FBDDB45}" type="pres">
      <dgm:prSet presAssocID="{79E792B9-0D67-46B4-A0E0-AFC8AE99B90F}" presName="node" presStyleLbl="node1" presStyleIdx="2" presStyleCnt="6">
        <dgm:presLayoutVars>
          <dgm:bulletEnabled val="1"/>
        </dgm:presLayoutVars>
      </dgm:prSet>
      <dgm:spPr/>
      <dgm:t>
        <a:bodyPr/>
        <a:lstStyle/>
        <a:p>
          <a:endParaRPr lang="en-US"/>
        </a:p>
      </dgm:t>
    </dgm:pt>
    <dgm:pt modelId="{870EF870-C6F0-4D66-9141-580AF0C73337}" type="pres">
      <dgm:prSet presAssocID="{A2F730D8-D69D-417B-83C4-728A700EC920}" presName="sibTrans" presStyleLbl="sibTrans1D1" presStyleIdx="2" presStyleCnt="5"/>
      <dgm:spPr/>
      <dgm:t>
        <a:bodyPr/>
        <a:lstStyle/>
        <a:p>
          <a:endParaRPr lang="en-US"/>
        </a:p>
      </dgm:t>
    </dgm:pt>
    <dgm:pt modelId="{D8A1E16A-DF58-40F5-B6B0-EDFA93063574}" type="pres">
      <dgm:prSet presAssocID="{A2F730D8-D69D-417B-83C4-728A700EC920}" presName="connectorText" presStyleLbl="sibTrans1D1" presStyleIdx="2" presStyleCnt="5"/>
      <dgm:spPr/>
      <dgm:t>
        <a:bodyPr/>
        <a:lstStyle/>
        <a:p>
          <a:endParaRPr lang="en-US"/>
        </a:p>
      </dgm:t>
    </dgm:pt>
    <dgm:pt modelId="{16650496-7F7B-477C-A5E8-35E617C4FF63}" type="pres">
      <dgm:prSet presAssocID="{50B3FE14-C398-4618-AB1D-6E4DAC9FDE5C}" presName="node" presStyleLbl="node1" presStyleIdx="3" presStyleCnt="6">
        <dgm:presLayoutVars>
          <dgm:bulletEnabled val="1"/>
        </dgm:presLayoutVars>
      </dgm:prSet>
      <dgm:spPr/>
      <dgm:t>
        <a:bodyPr/>
        <a:lstStyle/>
        <a:p>
          <a:endParaRPr lang="en-US"/>
        </a:p>
      </dgm:t>
    </dgm:pt>
    <dgm:pt modelId="{68750AC7-AB31-4E8F-B97F-7057335B2DF8}" type="pres">
      <dgm:prSet presAssocID="{840186EF-C90C-4B90-A392-CC24F359B3E8}" presName="sibTrans" presStyleLbl="sibTrans1D1" presStyleIdx="3" presStyleCnt="5"/>
      <dgm:spPr/>
      <dgm:t>
        <a:bodyPr/>
        <a:lstStyle/>
        <a:p>
          <a:endParaRPr lang="en-US"/>
        </a:p>
      </dgm:t>
    </dgm:pt>
    <dgm:pt modelId="{BE9ECC8A-6BDC-47D4-AB1A-6085AE42E511}" type="pres">
      <dgm:prSet presAssocID="{840186EF-C90C-4B90-A392-CC24F359B3E8}" presName="connectorText" presStyleLbl="sibTrans1D1" presStyleIdx="3" presStyleCnt="5"/>
      <dgm:spPr/>
      <dgm:t>
        <a:bodyPr/>
        <a:lstStyle/>
        <a:p>
          <a:endParaRPr lang="en-US"/>
        </a:p>
      </dgm:t>
    </dgm:pt>
    <dgm:pt modelId="{E6AAE2A1-93D3-42E8-AF10-B60D8711D489}" type="pres">
      <dgm:prSet presAssocID="{7F8C129E-D528-40EB-9FC0-C0FD8F3A58C4}" presName="node" presStyleLbl="node1" presStyleIdx="4" presStyleCnt="6">
        <dgm:presLayoutVars>
          <dgm:bulletEnabled val="1"/>
        </dgm:presLayoutVars>
      </dgm:prSet>
      <dgm:spPr/>
      <dgm:t>
        <a:bodyPr/>
        <a:lstStyle/>
        <a:p>
          <a:endParaRPr lang="en-US"/>
        </a:p>
      </dgm:t>
    </dgm:pt>
    <dgm:pt modelId="{6F660C30-44AE-47E4-A0E3-5C481CEBC0ED}" type="pres">
      <dgm:prSet presAssocID="{C9263EE8-D4CA-4FF3-900C-16A29C66D109}" presName="sibTrans" presStyleLbl="sibTrans1D1" presStyleIdx="4" presStyleCnt="5"/>
      <dgm:spPr/>
      <dgm:t>
        <a:bodyPr/>
        <a:lstStyle/>
        <a:p>
          <a:endParaRPr lang="en-US"/>
        </a:p>
      </dgm:t>
    </dgm:pt>
    <dgm:pt modelId="{98008B0F-08CF-4C76-83EA-647C231DDD3A}" type="pres">
      <dgm:prSet presAssocID="{C9263EE8-D4CA-4FF3-900C-16A29C66D109}" presName="connectorText" presStyleLbl="sibTrans1D1" presStyleIdx="4" presStyleCnt="5"/>
      <dgm:spPr/>
      <dgm:t>
        <a:bodyPr/>
        <a:lstStyle/>
        <a:p>
          <a:endParaRPr lang="en-US"/>
        </a:p>
      </dgm:t>
    </dgm:pt>
    <dgm:pt modelId="{83776227-D213-4D70-BAC2-98C1068A70F2}" type="pres">
      <dgm:prSet presAssocID="{76224C27-8AC9-467B-939D-2124BF464285}" presName="node" presStyleLbl="node1" presStyleIdx="5" presStyleCnt="6">
        <dgm:presLayoutVars>
          <dgm:bulletEnabled val="1"/>
        </dgm:presLayoutVars>
      </dgm:prSet>
      <dgm:spPr/>
      <dgm:t>
        <a:bodyPr/>
        <a:lstStyle/>
        <a:p>
          <a:endParaRPr lang="en-US"/>
        </a:p>
      </dgm:t>
    </dgm:pt>
  </dgm:ptLst>
  <dgm:cxnLst>
    <dgm:cxn modelId="{442F810C-7A86-4632-A270-C30DC1F36A41}" type="presOf" srcId="{167566D6-17B2-4DE2-970D-F607A19DB6AC}" destId="{387AE8F5-D761-47C3-995E-51EED97A9431}" srcOrd="0" destOrd="0" presId="urn:microsoft.com/office/officeart/2016/7/layout/RepeatingBendingProcessNew"/>
    <dgm:cxn modelId="{425E9641-5F6B-4079-8F14-E84776A73293}" srcId="{167566D6-17B2-4DE2-970D-F607A19DB6AC}" destId="{79E792B9-0D67-46B4-A0E0-AFC8AE99B90F}" srcOrd="2" destOrd="0" parTransId="{E1816F87-6C78-4266-8118-54CBF6EEE07F}" sibTransId="{A2F730D8-D69D-417B-83C4-728A700EC920}"/>
    <dgm:cxn modelId="{210A6A88-4BE5-4361-9FAE-AF8415CF63ED}" type="presOf" srcId="{867F0B1C-BFEC-4DB3-8061-010DC2F8E991}" destId="{0D77C951-DD48-40E2-BAE4-1C69CFD449BC}" srcOrd="0" destOrd="0" presId="urn:microsoft.com/office/officeart/2016/7/layout/RepeatingBendingProcessNew"/>
    <dgm:cxn modelId="{A08A78C3-01DE-460A-A1F7-AB159C8EB47D}" srcId="{167566D6-17B2-4DE2-970D-F607A19DB6AC}" destId="{7F8C129E-D528-40EB-9FC0-C0FD8F3A58C4}" srcOrd="4" destOrd="0" parTransId="{5705A2FF-95D1-41AF-9A85-26C90EA2B455}" sibTransId="{C9263EE8-D4CA-4FF3-900C-16A29C66D109}"/>
    <dgm:cxn modelId="{7AFA76D6-8488-4515-9AD5-EF810FE57B78}" type="presOf" srcId="{76224C27-8AC9-467B-939D-2124BF464285}" destId="{83776227-D213-4D70-BAC2-98C1068A70F2}" srcOrd="0" destOrd="0" presId="urn:microsoft.com/office/officeart/2016/7/layout/RepeatingBendingProcessNew"/>
    <dgm:cxn modelId="{D7242EFF-92FB-46F1-88C4-171188E0C486}" type="presOf" srcId="{A2F730D8-D69D-417B-83C4-728A700EC920}" destId="{D8A1E16A-DF58-40F5-B6B0-EDFA93063574}" srcOrd="1" destOrd="0" presId="urn:microsoft.com/office/officeart/2016/7/layout/RepeatingBendingProcessNew"/>
    <dgm:cxn modelId="{FC80F5C3-36C5-42C1-BBF9-EDC05994487C}" type="presOf" srcId="{79E792B9-0D67-46B4-A0E0-AFC8AE99B90F}" destId="{39F6B676-729F-4261-A3D3-DD627FBDDB45}" srcOrd="0" destOrd="0" presId="urn:microsoft.com/office/officeart/2016/7/layout/RepeatingBendingProcessNew"/>
    <dgm:cxn modelId="{F1903860-8869-452D-AF64-1CF28993097F}" type="presOf" srcId="{B1C7B67D-46FA-4EE3-850A-A9DD89604C1B}" destId="{6BC1372B-F879-45DF-A67D-1B9A9B9A3EA9}" srcOrd="0" destOrd="0" presId="urn:microsoft.com/office/officeart/2016/7/layout/RepeatingBendingProcessNew"/>
    <dgm:cxn modelId="{58F70AD9-BFF4-434E-B6F8-0078949B797D}" type="presOf" srcId="{7F8C129E-D528-40EB-9FC0-C0FD8F3A58C4}" destId="{E6AAE2A1-93D3-42E8-AF10-B60D8711D489}" srcOrd="0" destOrd="0" presId="urn:microsoft.com/office/officeart/2016/7/layout/RepeatingBendingProcessNew"/>
    <dgm:cxn modelId="{5D807687-1D9E-47C8-828B-7C9CF8F28477}" type="presOf" srcId="{50B3FE14-C398-4618-AB1D-6E4DAC9FDE5C}" destId="{16650496-7F7B-477C-A5E8-35E617C4FF63}" srcOrd="0" destOrd="0" presId="urn:microsoft.com/office/officeart/2016/7/layout/RepeatingBendingProcessNew"/>
    <dgm:cxn modelId="{9AB5CBC6-1FB7-471A-96AD-D44CFC1F054A}" srcId="{167566D6-17B2-4DE2-970D-F607A19DB6AC}" destId="{867F0B1C-BFEC-4DB3-8061-010DC2F8E991}" srcOrd="1" destOrd="0" parTransId="{FEF5A0ED-CF3E-45F6-AC47-71F4B7A07C4A}" sibTransId="{46C43EBE-1F10-44E2-8350-F9D9461DA241}"/>
    <dgm:cxn modelId="{A0D921ED-8DA2-4312-B068-465B55CA992F}" type="presOf" srcId="{B1C7B67D-46FA-4EE3-850A-A9DD89604C1B}" destId="{C035F5B5-9163-4337-9E50-BCFDF12D3788}" srcOrd="1" destOrd="0" presId="urn:microsoft.com/office/officeart/2016/7/layout/RepeatingBendingProcessNew"/>
    <dgm:cxn modelId="{9307EC05-C197-45AC-92BA-AAD2CFBCCFBE}" type="presOf" srcId="{A2F730D8-D69D-417B-83C4-728A700EC920}" destId="{870EF870-C6F0-4D66-9141-580AF0C73337}" srcOrd="0" destOrd="0" presId="urn:microsoft.com/office/officeart/2016/7/layout/RepeatingBendingProcessNew"/>
    <dgm:cxn modelId="{33CE5E07-C337-4FF1-A7AF-6DD4F59E9969}" type="presOf" srcId="{7013F7F1-BB02-4C47-97F8-DBF10B7CF53E}" destId="{AB0ADE4A-264D-4530-8114-AB9FC1DD4BBB}" srcOrd="0" destOrd="0" presId="urn:microsoft.com/office/officeart/2016/7/layout/RepeatingBendingProcessNew"/>
    <dgm:cxn modelId="{703CF8E5-7C40-4FA5-82C3-C4A4EF0BC190}" type="presOf" srcId="{C9263EE8-D4CA-4FF3-900C-16A29C66D109}" destId="{98008B0F-08CF-4C76-83EA-647C231DDD3A}" srcOrd="1" destOrd="0" presId="urn:microsoft.com/office/officeart/2016/7/layout/RepeatingBendingProcessNew"/>
    <dgm:cxn modelId="{D9018E16-DD77-4C55-90BF-49D860EC860F}" srcId="{167566D6-17B2-4DE2-970D-F607A19DB6AC}" destId="{50B3FE14-C398-4618-AB1D-6E4DAC9FDE5C}" srcOrd="3" destOrd="0" parTransId="{E87E274D-FDDE-4A83-85E6-B25F320FE677}" sibTransId="{840186EF-C90C-4B90-A392-CC24F359B3E8}"/>
    <dgm:cxn modelId="{21D38E7C-E4FE-4676-AA34-6C63A32B22D0}" srcId="{167566D6-17B2-4DE2-970D-F607A19DB6AC}" destId="{76224C27-8AC9-467B-939D-2124BF464285}" srcOrd="5" destOrd="0" parTransId="{C7B8D812-628B-4A67-9A40-8B36C05A1B6D}" sibTransId="{70E9F27E-306D-48EA-8811-7866FAAF9D58}"/>
    <dgm:cxn modelId="{503EED53-124A-4DEA-9AE2-AAEE220794C9}" type="presOf" srcId="{840186EF-C90C-4B90-A392-CC24F359B3E8}" destId="{68750AC7-AB31-4E8F-B97F-7057335B2DF8}" srcOrd="0" destOrd="0" presId="urn:microsoft.com/office/officeart/2016/7/layout/RepeatingBendingProcessNew"/>
    <dgm:cxn modelId="{24FD5FBE-8554-44C2-ACE2-4D499B5A6BED}" type="presOf" srcId="{46C43EBE-1F10-44E2-8350-F9D9461DA241}" destId="{F81E9E6D-2080-481D-AE44-754C96C39B9E}" srcOrd="1" destOrd="0" presId="urn:microsoft.com/office/officeart/2016/7/layout/RepeatingBendingProcessNew"/>
    <dgm:cxn modelId="{BF1C2D7D-7D14-486D-B284-A30721FC0F9F}" type="presOf" srcId="{840186EF-C90C-4B90-A392-CC24F359B3E8}" destId="{BE9ECC8A-6BDC-47D4-AB1A-6085AE42E511}" srcOrd="1" destOrd="0" presId="urn:microsoft.com/office/officeart/2016/7/layout/RepeatingBendingProcessNew"/>
    <dgm:cxn modelId="{320B7749-B15F-4808-BB35-F29ED3DA926E}" srcId="{167566D6-17B2-4DE2-970D-F607A19DB6AC}" destId="{7013F7F1-BB02-4C47-97F8-DBF10B7CF53E}" srcOrd="0" destOrd="0" parTransId="{710C4A5F-AED6-4F91-A895-A519C285BCA1}" sibTransId="{B1C7B67D-46FA-4EE3-850A-A9DD89604C1B}"/>
    <dgm:cxn modelId="{AA2E50AC-81D4-4391-81C6-2B10F7692593}" type="presOf" srcId="{46C43EBE-1F10-44E2-8350-F9D9461DA241}" destId="{92005AA4-1831-4339-935C-322A9AB4D1E3}" srcOrd="0" destOrd="0" presId="urn:microsoft.com/office/officeart/2016/7/layout/RepeatingBendingProcessNew"/>
    <dgm:cxn modelId="{34A7629D-934D-4DBC-8536-F4AB2D7FD0E1}" type="presOf" srcId="{C9263EE8-D4CA-4FF3-900C-16A29C66D109}" destId="{6F660C30-44AE-47E4-A0E3-5C481CEBC0ED}" srcOrd="0" destOrd="0" presId="urn:microsoft.com/office/officeart/2016/7/layout/RepeatingBendingProcessNew"/>
    <dgm:cxn modelId="{18201916-8F23-4DCC-B5A8-DDEA7D719302}" type="presParOf" srcId="{387AE8F5-D761-47C3-995E-51EED97A9431}" destId="{AB0ADE4A-264D-4530-8114-AB9FC1DD4BBB}" srcOrd="0" destOrd="0" presId="urn:microsoft.com/office/officeart/2016/7/layout/RepeatingBendingProcessNew"/>
    <dgm:cxn modelId="{339FE5A5-6EE6-4ECD-BA14-FD868D16E154}" type="presParOf" srcId="{387AE8F5-D761-47C3-995E-51EED97A9431}" destId="{6BC1372B-F879-45DF-A67D-1B9A9B9A3EA9}" srcOrd="1" destOrd="0" presId="urn:microsoft.com/office/officeart/2016/7/layout/RepeatingBendingProcessNew"/>
    <dgm:cxn modelId="{619DCCCB-5836-48B1-A309-2862E1E4FEDD}" type="presParOf" srcId="{6BC1372B-F879-45DF-A67D-1B9A9B9A3EA9}" destId="{C035F5B5-9163-4337-9E50-BCFDF12D3788}" srcOrd="0" destOrd="0" presId="urn:microsoft.com/office/officeart/2016/7/layout/RepeatingBendingProcessNew"/>
    <dgm:cxn modelId="{307C4719-9BC1-4772-99F2-B5D9D9EFFB08}" type="presParOf" srcId="{387AE8F5-D761-47C3-995E-51EED97A9431}" destId="{0D77C951-DD48-40E2-BAE4-1C69CFD449BC}" srcOrd="2" destOrd="0" presId="urn:microsoft.com/office/officeart/2016/7/layout/RepeatingBendingProcessNew"/>
    <dgm:cxn modelId="{6880638A-B9C2-4F12-B403-491A6396C4B5}" type="presParOf" srcId="{387AE8F5-D761-47C3-995E-51EED97A9431}" destId="{92005AA4-1831-4339-935C-322A9AB4D1E3}" srcOrd="3" destOrd="0" presId="urn:microsoft.com/office/officeart/2016/7/layout/RepeatingBendingProcessNew"/>
    <dgm:cxn modelId="{FA3D13D3-B2C3-43F8-8220-B78BD7E7A5E3}" type="presParOf" srcId="{92005AA4-1831-4339-935C-322A9AB4D1E3}" destId="{F81E9E6D-2080-481D-AE44-754C96C39B9E}" srcOrd="0" destOrd="0" presId="urn:microsoft.com/office/officeart/2016/7/layout/RepeatingBendingProcessNew"/>
    <dgm:cxn modelId="{6A9AC960-6151-4CE8-A308-6E71CBCEF999}" type="presParOf" srcId="{387AE8F5-D761-47C3-995E-51EED97A9431}" destId="{39F6B676-729F-4261-A3D3-DD627FBDDB45}" srcOrd="4" destOrd="0" presId="urn:microsoft.com/office/officeart/2016/7/layout/RepeatingBendingProcessNew"/>
    <dgm:cxn modelId="{4EA857E7-5E97-44E5-ABCD-332C20D03608}" type="presParOf" srcId="{387AE8F5-D761-47C3-995E-51EED97A9431}" destId="{870EF870-C6F0-4D66-9141-580AF0C73337}" srcOrd="5" destOrd="0" presId="urn:microsoft.com/office/officeart/2016/7/layout/RepeatingBendingProcessNew"/>
    <dgm:cxn modelId="{02028804-9FF7-4A93-9A67-4D431BF7996F}" type="presParOf" srcId="{870EF870-C6F0-4D66-9141-580AF0C73337}" destId="{D8A1E16A-DF58-40F5-B6B0-EDFA93063574}" srcOrd="0" destOrd="0" presId="urn:microsoft.com/office/officeart/2016/7/layout/RepeatingBendingProcessNew"/>
    <dgm:cxn modelId="{85F2B6A6-ECAA-426E-815B-655971564D3A}" type="presParOf" srcId="{387AE8F5-D761-47C3-995E-51EED97A9431}" destId="{16650496-7F7B-477C-A5E8-35E617C4FF63}" srcOrd="6" destOrd="0" presId="urn:microsoft.com/office/officeart/2016/7/layout/RepeatingBendingProcessNew"/>
    <dgm:cxn modelId="{FDEB807D-EC4F-40B3-8C5D-DFE2C255FE08}" type="presParOf" srcId="{387AE8F5-D761-47C3-995E-51EED97A9431}" destId="{68750AC7-AB31-4E8F-B97F-7057335B2DF8}" srcOrd="7" destOrd="0" presId="urn:microsoft.com/office/officeart/2016/7/layout/RepeatingBendingProcessNew"/>
    <dgm:cxn modelId="{C21E40B9-9186-48E4-BE14-8BDC0C929596}" type="presParOf" srcId="{68750AC7-AB31-4E8F-B97F-7057335B2DF8}" destId="{BE9ECC8A-6BDC-47D4-AB1A-6085AE42E511}" srcOrd="0" destOrd="0" presId="urn:microsoft.com/office/officeart/2016/7/layout/RepeatingBendingProcessNew"/>
    <dgm:cxn modelId="{1F8BBC26-71E9-41BA-8E30-884BDEBCDC6E}" type="presParOf" srcId="{387AE8F5-D761-47C3-995E-51EED97A9431}" destId="{E6AAE2A1-93D3-42E8-AF10-B60D8711D489}" srcOrd="8" destOrd="0" presId="urn:microsoft.com/office/officeart/2016/7/layout/RepeatingBendingProcessNew"/>
    <dgm:cxn modelId="{6A2C2DC9-0588-448E-AF6B-93947341D664}" type="presParOf" srcId="{387AE8F5-D761-47C3-995E-51EED97A9431}" destId="{6F660C30-44AE-47E4-A0E3-5C481CEBC0ED}" srcOrd="9" destOrd="0" presId="urn:microsoft.com/office/officeart/2016/7/layout/RepeatingBendingProcessNew"/>
    <dgm:cxn modelId="{6342580A-7A5C-471F-BC21-CE5F1795EDA9}" type="presParOf" srcId="{6F660C30-44AE-47E4-A0E3-5C481CEBC0ED}" destId="{98008B0F-08CF-4C76-83EA-647C231DDD3A}" srcOrd="0" destOrd="0" presId="urn:microsoft.com/office/officeart/2016/7/layout/RepeatingBendingProcessNew"/>
    <dgm:cxn modelId="{A2A21822-7195-4274-950E-32D5ED213F21}" type="presParOf" srcId="{387AE8F5-D761-47C3-995E-51EED97A9431}" destId="{83776227-D213-4D70-BAC2-98C1068A70F2}"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1B9336-D9AC-4455-A4F8-B8F9CE86BE3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5024878-F0F9-4C5A-AB38-88588809AD5D}">
      <dgm:prSet/>
      <dgm:spPr/>
      <dgm:t>
        <a:bodyPr/>
        <a:lstStyle/>
        <a:p>
          <a:r>
            <a:rPr lang="hr-HR" b="1" dirty="0"/>
            <a:t>Prilagoditi akcijski plan pojedinom klijentu</a:t>
          </a:r>
          <a:r>
            <a:rPr lang="hr-HR" dirty="0"/>
            <a:t> (ciljevima, snagama, intelektualnim sposobnostima, motivaciji, trenutačnoj razini distresa, podršci obitelji, vremenu koje ima na raspolaganju…)</a:t>
          </a:r>
        </a:p>
      </dgm:t>
    </dgm:pt>
    <dgm:pt modelId="{C2C2B2AA-EFD2-4315-B765-D65656C55D18}" type="parTrans" cxnId="{2EC341BD-27D6-4550-99D1-3AF92A088604}">
      <dgm:prSet/>
      <dgm:spPr/>
      <dgm:t>
        <a:bodyPr/>
        <a:lstStyle/>
        <a:p>
          <a:endParaRPr lang="hr-HR"/>
        </a:p>
      </dgm:t>
    </dgm:pt>
    <dgm:pt modelId="{08FC6623-E30C-41CA-A37D-4831F046C003}" type="sibTrans" cxnId="{2EC341BD-27D6-4550-99D1-3AF92A088604}">
      <dgm:prSet/>
      <dgm:spPr/>
      <dgm:t>
        <a:bodyPr/>
        <a:lstStyle/>
        <a:p>
          <a:endParaRPr lang="hr-HR"/>
        </a:p>
      </dgm:t>
    </dgm:pt>
    <dgm:pt modelId="{77461D8F-37B3-4994-842C-F279DD8FBAC7}">
      <dgm:prSet/>
      <dgm:spPr/>
      <dgm:t>
        <a:bodyPr/>
        <a:lstStyle/>
        <a:p>
          <a:r>
            <a:rPr lang="hr-HR" b="1" dirty="0"/>
            <a:t>Pojasniti racionalu plana</a:t>
          </a:r>
          <a:r>
            <a:rPr lang="hr-HR" dirty="0"/>
            <a:t> (npr. „Zašto bi Vam bilo važno da pronađete posao?”)</a:t>
          </a:r>
        </a:p>
      </dgm:t>
    </dgm:pt>
    <dgm:pt modelId="{A952893D-8065-484A-8B30-942087FC68F4}" type="parTrans" cxnId="{5CAB1816-AB49-4A9A-A429-0C6DA2E39575}">
      <dgm:prSet/>
      <dgm:spPr/>
      <dgm:t>
        <a:bodyPr/>
        <a:lstStyle/>
        <a:p>
          <a:endParaRPr lang="hr-HR"/>
        </a:p>
      </dgm:t>
    </dgm:pt>
    <dgm:pt modelId="{52AC413D-5279-486D-B8CC-67C1379E72FC}" type="sibTrans" cxnId="{5CAB1816-AB49-4A9A-A429-0C6DA2E39575}">
      <dgm:prSet/>
      <dgm:spPr/>
      <dgm:t>
        <a:bodyPr/>
        <a:lstStyle/>
        <a:p>
          <a:endParaRPr lang="hr-HR"/>
        </a:p>
      </dgm:t>
    </dgm:pt>
    <dgm:pt modelId="{03361084-BF32-449A-B368-ABB311EAF9D9}">
      <dgm:prSet/>
      <dgm:spPr/>
      <dgm:t>
        <a:bodyPr/>
        <a:lstStyle/>
        <a:p>
          <a:r>
            <a:rPr lang="hr-HR" b="1" dirty="0"/>
            <a:t>Zajednički osmisliti akcijski plan </a:t>
          </a:r>
          <a:r>
            <a:rPr lang="hr-HR" dirty="0"/>
            <a:t>(npr. „Mislite li da bi pomoglo kada biste [predložimo aktivnost]?”)</a:t>
          </a:r>
        </a:p>
      </dgm:t>
    </dgm:pt>
    <dgm:pt modelId="{0BA737CB-BBF6-4927-AD15-BEF6B74B2F9E}" type="parTrans" cxnId="{640ADC38-29D9-4D52-A9B8-43BA54BF3A07}">
      <dgm:prSet/>
      <dgm:spPr/>
      <dgm:t>
        <a:bodyPr/>
        <a:lstStyle/>
        <a:p>
          <a:endParaRPr lang="hr-HR"/>
        </a:p>
      </dgm:t>
    </dgm:pt>
    <dgm:pt modelId="{42D5B21E-A487-49C5-942E-5401FFE99BB6}" type="sibTrans" cxnId="{640ADC38-29D9-4D52-A9B8-43BA54BF3A07}">
      <dgm:prSet/>
      <dgm:spPr/>
      <dgm:t>
        <a:bodyPr/>
        <a:lstStyle/>
        <a:p>
          <a:endParaRPr lang="hr-HR"/>
        </a:p>
      </dgm:t>
    </dgm:pt>
    <dgm:pt modelId="{ABB3C1F5-F7E1-443E-9643-9A53C55A179A}">
      <dgm:prSet/>
      <dgm:spPr/>
      <dgm:t>
        <a:bodyPr/>
        <a:lstStyle/>
        <a:p>
          <a:r>
            <a:rPr lang="hr-HR" b="1" dirty="0"/>
            <a:t>Učiniti akcijski plan lakšim umjesto težim </a:t>
          </a:r>
          <a:r>
            <a:rPr lang="hr-HR" dirty="0"/>
            <a:t>(osobito važno kod depresivnih klijenata)</a:t>
          </a:r>
        </a:p>
      </dgm:t>
    </dgm:pt>
    <dgm:pt modelId="{A5B37619-FEF0-42E7-A0FA-7A7D04BB223A}" type="parTrans" cxnId="{F2117A81-CD3F-4A21-9BCD-8A3DBE479974}">
      <dgm:prSet/>
      <dgm:spPr/>
      <dgm:t>
        <a:bodyPr/>
        <a:lstStyle/>
        <a:p>
          <a:endParaRPr lang="hr-HR"/>
        </a:p>
      </dgm:t>
    </dgm:pt>
    <dgm:pt modelId="{90077691-7215-426F-9368-AAAE638D27B4}" type="sibTrans" cxnId="{F2117A81-CD3F-4A21-9BCD-8A3DBE479974}">
      <dgm:prSet/>
      <dgm:spPr/>
      <dgm:t>
        <a:bodyPr/>
        <a:lstStyle/>
        <a:p>
          <a:endParaRPr lang="hr-HR"/>
        </a:p>
      </dgm:t>
    </dgm:pt>
    <dgm:pt modelId="{C4F0361E-4BF2-47D6-9A20-39CD0AAA3352}" type="pres">
      <dgm:prSet presAssocID="{941B9336-D9AC-4455-A4F8-B8F9CE86BE30}" presName="vert0" presStyleCnt="0">
        <dgm:presLayoutVars>
          <dgm:dir/>
          <dgm:animOne val="branch"/>
          <dgm:animLvl val="lvl"/>
        </dgm:presLayoutVars>
      </dgm:prSet>
      <dgm:spPr/>
      <dgm:t>
        <a:bodyPr/>
        <a:lstStyle/>
        <a:p>
          <a:endParaRPr lang="en-US"/>
        </a:p>
      </dgm:t>
    </dgm:pt>
    <dgm:pt modelId="{83FEDBEA-F6E9-48FD-9B6D-70385A52C3BA}" type="pres">
      <dgm:prSet presAssocID="{45024878-F0F9-4C5A-AB38-88588809AD5D}" presName="thickLine" presStyleLbl="alignNode1" presStyleIdx="0" presStyleCnt="4"/>
      <dgm:spPr/>
    </dgm:pt>
    <dgm:pt modelId="{7B2DD80C-C82C-4704-8B35-AD16AD61D8E1}" type="pres">
      <dgm:prSet presAssocID="{45024878-F0F9-4C5A-AB38-88588809AD5D}" presName="horz1" presStyleCnt="0"/>
      <dgm:spPr/>
    </dgm:pt>
    <dgm:pt modelId="{4C5DD3D2-664B-4137-B5F7-13202AF77DCF}" type="pres">
      <dgm:prSet presAssocID="{45024878-F0F9-4C5A-AB38-88588809AD5D}" presName="tx1" presStyleLbl="revTx" presStyleIdx="0" presStyleCnt="4"/>
      <dgm:spPr/>
      <dgm:t>
        <a:bodyPr/>
        <a:lstStyle/>
        <a:p>
          <a:endParaRPr lang="en-US"/>
        </a:p>
      </dgm:t>
    </dgm:pt>
    <dgm:pt modelId="{4572BCAF-5159-4B21-81EC-4766AE2EAC22}" type="pres">
      <dgm:prSet presAssocID="{45024878-F0F9-4C5A-AB38-88588809AD5D}" presName="vert1" presStyleCnt="0"/>
      <dgm:spPr/>
    </dgm:pt>
    <dgm:pt modelId="{ABD67ACF-4B73-4DC4-9319-8E4FF4F9E78C}" type="pres">
      <dgm:prSet presAssocID="{77461D8F-37B3-4994-842C-F279DD8FBAC7}" presName="thickLine" presStyleLbl="alignNode1" presStyleIdx="1" presStyleCnt="4"/>
      <dgm:spPr/>
    </dgm:pt>
    <dgm:pt modelId="{43288AD3-CE44-4B35-9718-4BC367D83CB3}" type="pres">
      <dgm:prSet presAssocID="{77461D8F-37B3-4994-842C-F279DD8FBAC7}" presName="horz1" presStyleCnt="0"/>
      <dgm:spPr/>
    </dgm:pt>
    <dgm:pt modelId="{55A7295D-669B-43E4-B5EF-B9EFCEF3B7E4}" type="pres">
      <dgm:prSet presAssocID="{77461D8F-37B3-4994-842C-F279DD8FBAC7}" presName="tx1" presStyleLbl="revTx" presStyleIdx="1" presStyleCnt="4"/>
      <dgm:spPr/>
      <dgm:t>
        <a:bodyPr/>
        <a:lstStyle/>
        <a:p>
          <a:endParaRPr lang="en-US"/>
        </a:p>
      </dgm:t>
    </dgm:pt>
    <dgm:pt modelId="{F133B302-7B9A-4B7C-9F0C-B9B3FB20CB04}" type="pres">
      <dgm:prSet presAssocID="{77461D8F-37B3-4994-842C-F279DD8FBAC7}" presName="vert1" presStyleCnt="0"/>
      <dgm:spPr/>
    </dgm:pt>
    <dgm:pt modelId="{81452AFF-B9D3-4FD6-AD6F-C0EBC63F6261}" type="pres">
      <dgm:prSet presAssocID="{03361084-BF32-449A-B368-ABB311EAF9D9}" presName="thickLine" presStyleLbl="alignNode1" presStyleIdx="2" presStyleCnt="4"/>
      <dgm:spPr/>
    </dgm:pt>
    <dgm:pt modelId="{6185FA9D-BA84-4282-8C73-82874A3C12D7}" type="pres">
      <dgm:prSet presAssocID="{03361084-BF32-449A-B368-ABB311EAF9D9}" presName="horz1" presStyleCnt="0"/>
      <dgm:spPr/>
    </dgm:pt>
    <dgm:pt modelId="{AE6B24F4-D55F-48D0-AEAE-31BEB79684CF}" type="pres">
      <dgm:prSet presAssocID="{03361084-BF32-449A-B368-ABB311EAF9D9}" presName="tx1" presStyleLbl="revTx" presStyleIdx="2" presStyleCnt="4"/>
      <dgm:spPr/>
      <dgm:t>
        <a:bodyPr/>
        <a:lstStyle/>
        <a:p>
          <a:endParaRPr lang="en-US"/>
        </a:p>
      </dgm:t>
    </dgm:pt>
    <dgm:pt modelId="{6937FD9C-6B6E-4D39-BD23-2F329175F525}" type="pres">
      <dgm:prSet presAssocID="{03361084-BF32-449A-B368-ABB311EAF9D9}" presName="vert1" presStyleCnt="0"/>
      <dgm:spPr/>
    </dgm:pt>
    <dgm:pt modelId="{E4A82D28-8C3F-4559-9D16-E5128D63F961}" type="pres">
      <dgm:prSet presAssocID="{ABB3C1F5-F7E1-443E-9643-9A53C55A179A}" presName="thickLine" presStyleLbl="alignNode1" presStyleIdx="3" presStyleCnt="4"/>
      <dgm:spPr/>
    </dgm:pt>
    <dgm:pt modelId="{04A2FC3E-0840-4C38-8113-E396ADB51889}" type="pres">
      <dgm:prSet presAssocID="{ABB3C1F5-F7E1-443E-9643-9A53C55A179A}" presName="horz1" presStyleCnt="0"/>
      <dgm:spPr/>
    </dgm:pt>
    <dgm:pt modelId="{81BDF3C9-56EA-4A34-9F60-462DEAF2D194}" type="pres">
      <dgm:prSet presAssocID="{ABB3C1F5-F7E1-443E-9643-9A53C55A179A}" presName="tx1" presStyleLbl="revTx" presStyleIdx="3" presStyleCnt="4"/>
      <dgm:spPr/>
      <dgm:t>
        <a:bodyPr/>
        <a:lstStyle/>
        <a:p>
          <a:endParaRPr lang="en-US"/>
        </a:p>
      </dgm:t>
    </dgm:pt>
    <dgm:pt modelId="{3D557AE8-0CD7-4186-B5E7-8E1BF58A3C0F}" type="pres">
      <dgm:prSet presAssocID="{ABB3C1F5-F7E1-443E-9643-9A53C55A179A}" presName="vert1" presStyleCnt="0"/>
      <dgm:spPr/>
    </dgm:pt>
  </dgm:ptLst>
  <dgm:cxnLst>
    <dgm:cxn modelId="{37A74654-BF83-4E20-AD7C-7439E70C438F}" type="presOf" srcId="{ABB3C1F5-F7E1-443E-9643-9A53C55A179A}" destId="{81BDF3C9-56EA-4A34-9F60-462DEAF2D194}" srcOrd="0" destOrd="0" presId="urn:microsoft.com/office/officeart/2008/layout/LinedList"/>
    <dgm:cxn modelId="{5CAB1816-AB49-4A9A-A429-0C6DA2E39575}" srcId="{941B9336-D9AC-4455-A4F8-B8F9CE86BE30}" destId="{77461D8F-37B3-4994-842C-F279DD8FBAC7}" srcOrd="1" destOrd="0" parTransId="{A952893D-8065-484A-8B30-942087FC68F4}" sibTransId="{52AC413D-5279-486D-B8CC-67C1379E72FC}"/>
    <dgm:cxn modelId="{00D567E2-F405-4599-98E5-C3A73650A799}" type="presOf" srcId="{941B9336-D9AC-4455-A4F8-B8F9CE86BE30}" destId="{C4F0361E-4BF2-47D6-9A20-39CD0AAA3352}" srcOrd="0" destOrd="0" presId="urn:microsoft.com/office/officeart/2008/layout/LinedList"/>
    <dgm:cxn modelId="{0D12C6B9-75BE-4BCD-AD76-13CB1BE00420}" type="presOf" srcId="{45024878-F0F9-4C5A-AB38-88588809AD5D}" destId="{4C5DD3D2-664B-4137-B5F7-13202AF77DCF}" srcOrd="0" destOrd="0" presId="urn:microsoft.com/office/officeart/2008/layout/LinedList"/>
    <dgm:cxn modelId="{640ADC38-29D9-4D52-A9B8-43BA54BF3A07}" srcId="{941B9336-D9AC-4455-A4F8-B8F9CE86BE30}" destId="{03361084-BF32-449A-B368-ABB311EAF9D9}" srcOrd="2" destOrd="0" parTransId="{0BA737CB-BBF6-4927-AD15-BEF6B74B2F9E}" sibTransId="{42D5B21E-A487-49C5-942E-5401FFE99BB6}"/>
    <dgm:cxn modelId="{661CF818-E989-4E78-A283-F21563F36511}" type="presOf" srcId="{77461D8F-37B3-4994-842C-F279DD8FBAC7}" destId="{55A7295D-669B-43E4-B5EF-B9EFCEF3B7E4}" srcOrd="0" destOrd="0" presId="urn:microsoft.com/office/officeart/2008/layout/LinedList"/>
    <dgm:cxn modelId="{A32978FF-D177-4273-B5AF-D9A83797B9D3}" type="presOf" srcId="{03361084-BF32-449A-B368-ABB311EAF9D9}" destId="{AE6B24F4-D55F-48D0-AEAE-31BEB79684CF}" srcOrd="0" destOrd="0" presId="urn:microsoft.com/office/officeart/2008/layout/LinedList"/>
    <dgm:cxn modelId="{F2117A81-CD3F-4A21-9BCD-8A3DBE479974}" srcId="{941B9336-D9AC-4455-A4F8-B8F9CE86BE30}" destId="{ABB3C1F5-F7E1-443E-9643-9A53C55A179A}" srcOrd="3" destOrd="0" parTransId="{A5B37619-FEF0-42E7-A0FA-7A7D04BB223A}" sibTransId="{90077691-7215-426F-9368-AAAE638D27B4}"/>
    <dgm:cxn modelId="{2EC341BD-27D6-4550-99D1-3AF92A088604}" srcId="{941B9336-D9AC-4455-A4F8-B8F9CE86BE30}" destId="{45024878-F0F9-4C5A-AB38-88588809AD5D}" srcOrd="0" destOrd="0" parTransId="{C2C2B2AA-EFD2-4315-B765-D65656C55D18}" sibTransId="{08FC6623-E30C-41CA-A37D-4831F046C003}"/>
    <dgm:cxn modelId="{8B724BC9-92B5-477E-AC62-B5880A9AB77A}" type="presParOf" srcId="{C4F0361E-4BF2-47D6-9A20-39CD0AAA3352}" destId="{83FEDBEA-F6E9-48FD-9B6D-70385A52C3BA}" srcOrd="0" destOrd="0" presId="urn:microsoft.com/office/officeart/2008/layout/LinedList"/>
    <dgm:cxn modelId="{4A0E2DBC-2BA0-4EE7-A923-1C9254B509A6}" type="presParOf" srcId="{C4F0361E-4BF2-47D6-9A20-39CD0AAA3352}" destId="{7B2DD80C-C82C-4704-8B35-AD16AD61D8E1}" srcOrd="1" destOrd="0" presId="urn:microsoft.com/office/officeart/2008/layout/LinedList"/>
    <dgm:cxn modelId="{5C4B2E3A-E52E-4773-9DAD-0ECE49B6AA00}" type="presParOf" srcId="{7B2DD80C-C82C-4704-8B35-AD16AD61D8E1}" destId="{4C5DD3D2-664B-4137-B5F7-13202AF77DCF}" srcOrd="0" destOrd="0" presId="urn:microsoft.com/office/officeart/2008/layout/LinedList"/>
    <dgm:cxn modelId="{423FECAE-8114-4688-AF80-A9C807D58728}" type="presParOf" srcId="{7B2DD80C-C82C-4704-8B35-AD16AD61D8E1}" destId="{4572BCAF-5159-4B21-81EC-4766AE2EAC22}" srcOrd="1" destOrd="0" presId="urn:microsoft.com/office/officeart/2008/layout/LinedList"/>
    <dgm:cxn modelId="{9245370C-0426-47DF-BC15-A6E489027612}" type="presParOf" srcId="{C4F0361E-4BF2-47D6-9A20-39CD0AAA3352}" destId="{ABD67ACF-4B73-4DC4-9319-8E4FF4F9E78C}" srcOrd="2" destOrd="0" presId="urn:microsoft.com/office/officeart/2008/layout/LinedList"/>
    <dgm:cxn modelId="{81780AA3-F4BD-412A-A99E-76C742AE223F}" type="presParOf" srcId="{C4F0361E-4BF2-47D6-9A20-39CD0AAA3352}" destId="{43288AD3-CE44-4B35-9718-4BC367D83CB3}" srcOrd="3" destOrd="0" presId="urn:microsoft.com/office/officeart/2008/layout/LinedList"/>
    <dgm:cxn modelId="{4F634E47-B750-49B0-B088-5C55A8F41DD7}" type="presParOf" srcId="{43288AD3-CE44-4B35-9718-4BC367D83CB3}" destId="{55A7295D-669B-43E4-B5EF-B9EFCEF3B7E4}" srcOrd="0" destOrd="0" presId="urn:microsoft.com/office/officeart/2008/layout/LinedList"/>
    <dgm:cxn modelId="{1921ECD3-BAFC-46D5-A9EB-EF5DD4A282F7}" type="presParOf" srcId="{43288AD3-CE44-4B35-9718-4BC367D83CB3}" destId="{F133B302-7B9A-4B7C-9F0C-B9B3FB20CB04}" srcOrd="1" destOrd="0" presId="urn:microsoft.com/office/officeart/2008/layout/LinedList"/>
    <dgm:cxn modelId="{47BA2735-BE43-4E60-BF81-1F6228BFDE1B}" type="presParOf" srcId="{C4F0361E-4BF2-47D6-9A20-39CD0AAA3352}" destId="{81452AFF-B9D3-4FD6-AD6F-C0EBC63F6261}" srcOrd="4" destOrd="0" presId="urn:microsoft.com/office/officeart/2008/layout/LinedList"/>
    <dgm:cxn modelId="{B007499C-FAD0-4183-A49F-449EC90749F2}" type="presParOf" srcId="{C4F0361E-4BF2-47D6-9A20-39CD0AAA3352}" destId="{6185FA9D-BA84-4282-8C73-82874A3C12D7}" srcOrd="5" destOrd="0" presId="urn:microsoft.com/office/officeart/2008/layout/LinedList"/>
    <dgm:cxn modelId="{83050C3E-8B43-41E2-A66C-02C6B82DCD92}" type="presParOf" srcId="{6185FA9D-BA84-4282-8C73-82874A3C12D7}" destId="{AE6B24F4-D55F-48D0-AEAE-31BEB79684CF}" srcOrd="0" destOrd="0" presId="urn:microsoft.com/office/officeart/2008/layout/LinedList"/>
    <dgm:cxn modelId="{C597D772-18F5-4C60-A558-B4F9FD3BA031}" type="presParOf" srcId="{6185FA9D-BA84-4282-8C73-82874A3C12D7}" destId="{6937FD9C-6B6E-4D39-BD23-2F329175F525}" srcOrd="1" destOrd="0" presId="urn:microsoft.com/office/officeart/2008/layout/LinedList"/>
    <dgm:cxn modelId="{FF53349D-2E0C-4D7E-89DD-CEFE9A9FB5C8}" type="presParOf" srcId="{C4F0361E-4BF2-47D6-9A20-39CD0AAA3352}" destId="{E4A82D28-8C3F-4559-9D16-E5128D63F961}" srcOrd="6" destOrd="0" presId="urn:microsoft.com/office/officeart/2008/layout/LinedList"/>
    <dgm:cxn modelId="{C5EB63DA-2824-4791-9B6F-4884F5D846A3}" type="presParOf" srcId="{C4F0361E-4BF2-47D6-9A20-39CD0AAA3352}" destId="{04A2FC3E-0840-4C38-8113-E396ADB51889}" srcOrd="7" destOrd="0" presId="urn:microsoft.com/office/officeart/2008/layout/LinedList"/>
    <dgm:cxn modelId="{C63C0188-CB48-421A-8215-431D1FBADFA8}" type="presParOf" srcId="{04A2FC3E-0840-4C38-8113-E396ADB51889}" destId="{81BDF3C9-56EA-4A34-9F60-462DEAF2D194}" srcOrd="0" destOrd="0" presId="urn:microsoft.com/office/officeart/2008/layout/LinedList"/>
    <dgm:cxn modelId="{A29A87E5-0A54-48BF-8F62-77E2FEB8559C}" type="presParOf" srcId="{04A2FC3E-0840-4C38-8113-E396ADB51889}" destId="{3D557AE8-0CD7-4186-B5E7-8E1BF58A3C0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1B9336-D9AC-4455-A4F8-B8F9CE86BE3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3434277-A80F-426F-A7D6-5B4DB90613B1}">
      <dgm:prSet/>
      <dgm:spPr/>
      <dgm:t>
        <a:bodyPr/>
        <a:lstStyle/>
        <a:p>
          <a:r>
            <a:rPr lang="hr-HR" b="1" dirty="0"/>
            <a:t>Pružiti eksplicitne upute </a:t>
          </a:r>
          <a:r>
            <a:rPr lang="hr-HR" dirty="0"/>
            <a:t>(raspraviti s klijentom kad, gdje i koliko dugo trebaju činiti nešto)</a:t>
          </a:r>
        </a:p>
      </dgm:t>
    </dgm:pt>
    <dgm:pt modelId="{23448FAE-2CAE-44C2-8F58-CF5EE0D1EBF3}" type="parTrans" cxnId="{22575797-3542-4B33-A93D-06DA9749F174}">
      <dgm:prSet/>
      <dgm:spPr/>
      <dgm:t>
        <a:bodyPr/>
        <a:lstStyle/>
        <a:p>
          <a:endParaRPr lang="hr-HR"/>
        </a:p>
      </dgm:t>
    </dgm:pt>
    <dgm:pt modelId="{0F327222-105B-4405-912F-F2362E6A353E}" type="sibTrans" cxnId="{22575797-3542-4B33-A93D-06DA9749F174}">
      <dgm:prSet/>
      <dgm:spPr/>
      <dgm:t>
        <a:bodyPr/>
        <a:lstStyle/>
        <a:p>
          <a:endParaRPr lang="hr-HR"/>
        </a:p>
      </dgm:t>
    </dgm:pt>
    <dgm:pt modelId="{741B2D27-1D28-4348-B408-E9E62AE48859}">
      <dgm:prSet/>
      <dgm:spPr/>
      <dgm:t>
        <a:bodyPr/>
        <a:lstStyle/>
        <a:p>
          <a:r>
            <a:rPr lang="hr-HR" b="1"/>
            <a:t>Osmisliti sustav podsjetnika </a:t>
          </a:r>
          <a:r>
            <a:rPr lang="hr-HR"/>
            <a:t>(npr. uparivanje s dnevnim aktivnostima, </a:t>
          </a:r>
          <a:r>
            <a:rPr lang="en-US" i="1" noProof="0"/>
            <a:t>post-it</a:t>
          </a:r>
          <a:r>
            <a:rPr lang="hr-HR"/>
            <a:t> papirići, alarm na mobitelu, osoba koja će ih podsjetiti…)</a:t>
          </a:r>
          <a:endParaRPr lang="hr-HR" dirty="0"/>
        </a:p>
      </dgm:t>
    </dgm:pt>
    <dgm:pt modelId="{EA031305-9854-4550-86D7-58F59F6AA326}" type="parTrans" cxnId="{6EC10C5D-2E37-4217-AEC8-2E35AAE76B12}">
      <dgm:prSet/>
      <dgm:spPr/>
      <dgm:t>
        <a:bodyPr/>
        <a:lstStyle/>
        <a:p>
          <a:endParaRPr lang="hr-HR"/>
        </a:p>
      </dgm:t>
    </dgm:pt>
    <dgm:pt modelId="{A183B7A8-5AAC-4BB8-B7ED-B37FE09F38B2}" type="sibTrans" cxnId="{6EC10C5D-2E37-4217-AEC8-2E35AAE76B12}">
      <dgm:prSet/>
      <dgm:spPr/>
      <dgm:t>
        <a:bodyPr/>
        <a:lstStyle/>
        <a:p>
          <a:endParaRPr lang="hr-HR"/>
        </a:p>
      </dgm:t>
    </dgm:pt>
    <dgm:pt modelId="{5B24CE72-9CC2-40DE-84C8-6BC42A8BD767}">
      <dgm:prSet/>
      <dgm:spPr/>
      <dgm:t>
        <a:bodyPr/>
        <a:lstStyle/>
        <a:p>
          <a:r>
            <a:rPr lang="hr-HR" b="1" dirty="0"/>
            <a:t>Započeti s provedbom akcijskog plana na seansi </a:t>
          </a:r>
          <a:r>
            <a:rPr lang="hr-HR" dirty="0"/>
            <a:t>(kad god je to moguće) – ako ne mogu odraditi aktivnost s nama, neće moći ni bez nas</a:t>
          </a:r>
        </a:p>
      </dgm:t>
    </dgm:pt>
    <dgm:pt modelId="{9A8FCF6C-DB37-4093-8180-0C8C4C1B8278}" type="parTrans" cxnId="{041DA11C-6075-4220-A48B-A1DBE32CB9B8}">
      <dgm:prSet/>
      <dgm:spPr/>
      <dgm:t>
        <a:bodyPr/>
        <a:lstStyle/>
        <a:p>
          <a:endParaRPr lang="hr-HR"/>
        </a:p>
      </dgm:t>
    </dgm:pt>
    <dgm:pt modelId="{9F7E060A-AB74-4520-B269-B26399F2D6F2}" type="sibTrans" cxnId="{041DA11C-6075-4220-A48B-A1DBE32CB9B8}">
      <dgm:prSet/>
      <dgm:spPr/>
      <dgm:t>
        <a:bodyPr/>
        <a:lstStyle/>
        <a:p>
          <a:endParaRPr lang="hr-HR"/>
        </a:p>
      </dgm:t>
    </dgm:pt>
    <dgm:pt modelId="{77C2ECEF-3304-4CBD-859B-D69F0C0D6480}">
      <dgm:prSet/>
      <dgm:spPr/>
      <dgm:t>
        <a:bodyPr/>
        <a:lstStyle/>
        <a:p>
          <a:r>
            <a:rPr lang="hr-HR" b="1" dirty="0"/>
            <a:t>Zamoliti klijente da zamisle sebe kako izvršavaju akcijski plan </a:t>
          </a:r>
          <a:r>
            <a:rPr lang="hr-HR" dirty="0"/>
            <a:t>– raspraviti što je bilo pozitivno u tom iskustvu, što im je to iskustvo značilo i kako su se osjećali u tom trenutku</a:t>
          </a:r>
        </a:p>
      </dgm:t>
    </dgm:pt>
    <dgm:pt modelId="{159A3341-7D14-4668-9229-1A30A4FDD16A}" type="parTrans" cxnId="{F6004E07-96F4-4EC0-B2C6-38717BB9E51C}">
      <dgm:prSet/>
      <dgm:spPr/>
      <dgm:t>
        <a:bodyPr/>
        <a:lstStyle/>
        <a:p>
          <a:endParaRPr lang="hr-HR"/>
        </a:p>
      </dgm:t>
    </dgm:pt>
    <dgm:pt modelId="{6385391A-075A-4555-9BF3-E4D5862020DD}" type="sibTrans" cxnId="{F6004E07-96F4-4EC0-B2C6-38717BB9E51C}">
      <dgm:prSet/>
      <dgm:spPr/>
      <dgm:t>
        <a:bodyPr/>
        <a:lstStyle/>
        <a:p>
          <a:endParaRPr lang="hr-HR"/>
        </a:p>
      </dgm:t>
    </dgm:pt>
    <dgm:pt modelId="{C4F0361E-4BF2-47D6-9A20-39CD0AAA3352}" type="pres">
      <dgm:prSet presAssocID="{941B9336-D9AC-4455-A4F8-B8F9CE86BE30}" presName="vert0" presStyleCnt="0">
        <dgm:presLayoutVars>
          <dgm:dir/>
          <dgm:animOne val="branch"/>
          <dgm:animLvl val="lvl"/>
        </dgm:presLayoutVars>
      </dgm:prSet>
      <dgm:spPr/>
      <dgm:t>
        <a:bodyPr/>
        <a:lstStyle/>
        <a:p>
          <a:endParaRPr lang="en-US"/>
        </a:p>
      </dgm:t>
    </dgm:pt>
    <dgm:pt modelId="{D82A2ABE-F4A2-4DAA-B256-9E124B5D6C5A}" type="pres">
      <dgm:prSet presAssocID="{A3434277-A80F-426F-A7D6-5B4DB90613B1}" presName="thickLine" presStyleLbl="alignNode1" presStyleIdx="0" presStyleCnt="4"/>
      <dgm:spPr/>
    </dgm:pt>
    <dgm:pt modelId="{CB6BFB42-CE31-49C0-BB6F-3CDC9F478F67}" type="pres">
      <dgm:prSet presAssocID="{A3434277-A80F-426F-A7D6-5B4DB90613B1}" presName="horz1" presStyleCnt="0"/>
      <dgm:spPr/>
    </dgm:pt>
    <dgm:pt modelId="{88A665A9-E51B-4AA6-866E-C84A1A6838F7}" type="pres">
      <dgm:prSet presAssocID="{A3434277-A80F-426F-A7D6-5B4DB90613B1}" presName="tx1" presStyleLbl="revTx" presStyleIdx="0" presStyleCnt="4"/>
      <dgm:spPr/>
      <dgm:t>
        <a:bodyPr/>
        <a:lstStyle/>
        <a:p>
          <a:endParaRPr lang="en-US"/>
        </a:p>
      </dgm:t>
    </dgm:pt>
    <dgm:pt modelId="{24CFC015-C902-451C-88A1-CFE82208AFBD}" type="pres">
      <dgm:prSet presAssocID="{A3434277-A80F-426F-A7D6-5B4DB90613B1}" presName="vert1" presStyleCnt="0"/>
      <dgm:spPr/>
    </dgm:pt>
    <dgm:pt modelId="{4EBDB50E-1AF2-4C24-B3FF-DC36E956C297}" type="pres">
      <dgm:prSet presAssocID="{741B2D27-1D28-4348-B408-E9E62AE48859}" presName="thickLine" presStyleLbl="alignNode1" presStyleIdx="1" presStyleCnt="4"/>
      <dgm:spPr/>
    </dgm:pt>
    <dgm:pt modelId="{2493BDF6-AF11-4646-B499-F28423C41472}" type="pres">
      <dgm:prSet presAssocID="{741B2D27-1D28-4348-B408-E9E62AE48859}" presName="horz1" presStyleCnt="0"/>
      <dgm:spPr/>
    </dgm:pt>
    <dgm:pt modelId="{20B16E4A-2DB1-4DBE-9BBF-DC86F186A382}" type="pres">
      <dgm:prSet presAssocID="{741B2D27-1D28-4348-B408-E9E62AE48859}" presName="tx1" presStyleLbl="revTx" presStyleIdx="1" presStyleCnt="4"/>
      <dgm:spPr/>
      <dgm:t>
        <a:bodyPr/>
        <a:lstStyle/>
        <a:p>
          <a:endParaRPr lang="en-US"/>
        </a:p>
      </dgm:t>
    </dgm:pt>
    <dgm:pt modelId="{1990B0E0-ABF0-4C9A-A74E-0DCB2EAF928A}" type="pres">
      <dgm:prSet presAssocID="{741B2D27-1D28-4348-B408-E9E62AE48859}" presName="vert1" presStyleCnt="0"/>
      <dgm:spPr/>
    </dgm:pt>
    <dgm:pt modelId="{4E3DD78A-9E39-4660-A85A-043C2DF14454}" type="pres">
      <dgm:prSet presAssocID="{5B24CE72-9CC2-40DE-84C8-6BC42A8BD767}" presName="thickLine" presStyleLbl="alignNode1" presStyleIdx="2" presStyleCnt="4"/>
      <dgm:spPr/>
    </dgm:pt>
    <dgm:pt modelId="{B6D35ABF-67BD-4649-806C-F37405E8DCD5}" type="pres">
      <dgm:prSet presAssocID="{5B24CE72-9CC2-40DE-84C8-6BC42A8BD767}" presName="horz1" presStyleCnt="0"/>
      <dgm:spPr/>
    </dgm:pt>
    <dgm:pt modelId="{6322DD6F-E7FD-4774-99D8-FE5AACCBC93D}" type="pres">
      <dgm:prSet presAssocID="{5B24CE72-9CC2-40DE-84C8-6BC42A8BD767}" presName="tx1" presStyleLbl="revTx" presStyleIdx="2" presStyleCnt="4"/>
      <dgm:spPr/>
      <dgm:t>
        <a:bodyPr/>
        <a:lstStyle/>
        <a:p>
          <a:endParaRPr lang="en-US"/>
        </a:p>
      </dgm:t>
    </dgm:pt>
    <dgm:pt modelId="{BFE36F24-ACAA-4754-B8E2-078576C2E3C4}" type="pres">
      <dgm:prSet presAssocID="{5B24CE72-9CC2-40DE-84C8-6BC42A8BD767}" presName="vert1" presStyleCnt="0"/>
      <dgm:spPr/>
    </dgm:pt>
    <dgm:pt modelId="{C1610D2B-6EFB-47D6-9E91-17F6B1588478}" type="pres">
      <dgm:prSet presAssocID="{77C2ECEF-3304-4CBD-859B-D69F0C0D6480}" presName="thickLine" presStyleLbl="alignNode1" presStyleIdx="3" presStyleCnt="4"/>
      <dgm:spPr/>
    </dgm:pt>
    <dgm:pt modelId="{2B53622B-4750-42BC-8F7C-81AAAF4FF752}" type="pres">
      <dgm:prSet presAssocID="{77C2ECEF-3304-4CBD-859B-D69F0C0D6480}" presName="horz1" presStyleCnt="0"/>
      <dgm:spPr/>
    </dgm:pt>
    <dgm:pt modelId="{6857EB08-9B90-42A3-9771-5CE810F28875}" type="pres">
      <dgm:prSet presAssocID="{77C2ECEF-3304-4CBD-859B-D69F0C0D6480}" presName="tx1" presStyleLbl="revTx" presStyleIdx="3" presStyleCnt="4"/>
      <dgm:spPr/>
      <dgm:t>
        <a:bodyPr/>
        <a:lstStyle/>
        <a:p>
          <a:endParaRPr lang="en-US"/>
        </a:p>
      </dgm:t>
    </dgm:pt>
    <dgm:pt modelId="{10D5FA76-255F-4CC9-B707-A2C1C6ACB9C8}" type="pres">
      <dgm:prSet presAssocID="{77C2ECEF-3304-4CBD-859B-D69F0C0D6480}" presName="vert1" presStyleCnt="0"/>
      <dgm:spPr/>
    </dgm:pt>
  </dgm:ptLst>
  <dgm:cxnLst>
    <dgm:cxn modelId="{6EC10C5D-2E37-4217-AEC8-2E35AAE76B12}" srcId="{941B9336-D9AC-4455-A4F8-B8F9CE86BE30}" destId="{741B2D27-1D28-4348-B408-E9E62AE48859}" srcOrd="1" destOrd="0" parTransId="{EA031305-9854-4550-86D7-58F59F6AA326}" sibTransId="{A183B7A8-5AAC-4BB8-B7ED-B37FE09F38B2}"/>
    <dgm:cxn modelId="{041DA11C-6075-4220-A48B-A1DBE32CB9B8}" srcId="{941B9336-D9AC-4455-A4F8-B8F9CE86BE30}" destId="{5B24CE72-9CC2-40DE-84C8-6BC42A8BD767}" srcOrd="2" destOrd="0" parTransId="{9A8FCF6C-DB37-4093-8180-0C8C4C1B8278}" sibTransId="{9F7E060A-AB74-4520-B269-B26399F2D6F2}"/>
    <dgm:cxn modelId="{22575797-3542-4B33-A93D-06DA9749F174}" srcId="{941B9336-D9AC-4455-A4F8-B8F9CE86BE30}" destId="{A3434277-A80F-426F-A7D6-5B4DB90613B1}" srcOrd="0" destOrd="0" parTransId="{23448FAE-2CAE-44C2-8F58-CF5EE0D1EBF3}" sibTransId="{0F327222-105B-4405-912F-F2362E6A353E}"/>
    <dgm:cxn modelId="{307BBB6A-EEE7-45CC-80F4-7CCB68B564B5}" type="presOf" srcId="{5B24CE72-9CC2-40DE-84C8-6BC42A8BD767}" destId="{6322DD6F-E7FD-4774-99D8-FE5AACCBC93D}" srcOrd="0" destOrd="0" presId="urn:microsoft.com/office/officeart/2008/layout/LinedList"/>
    <dgm:cxn modelId="{00D567E2-F405-4599-98E5-C3A73650A799}" type="presOf" srcId="{941B9336-D9AC-4455-A4F8-B8F9CE86BE30}" destId="{C4F0361E-4BF2-47D6-9A20-39CD0AAA3352}" srcOrd="0" destOrd="0" presId="urn:microsoft.com/office/officeart/2008/layout/LinedList"/>
    <dgm:cxn modelId="{C8204C31-9988-4A5A-893C-381E6E4F3F72}" type="presOf" srcId="{A3434277-A80F-426F-A7D6-5B4DB90613B1}" destId="{88A665A9-E51B-4AA6-866E-C84A1A6838F7}" srcOrd="0" destOrd="0" presId="urn:microsoft.com/office/officeart/2008/layout/LinedList"/>
    <dgm:cxn modelId="{F30789E9-B387-4CCF-8ACF-ED88B639A19A}" type="presOf" srcId="{741B2D27-1D28-4348-B408-E9E62AE48859}" destId="{20B16E4A-2DB1-4DBE-9BBF-DC86F186A382}" srcOrd="0" destOrd="0" presId="urn:microsoft.com/office/officeart/2008/layout/LinedList"/>
    <dgm:cxn modelId="{F6004E07-96F4-4EC0-B2C6-38717BB9E51C}" srcId="{941B9336-D9AC-4455-A4F8-B8F9CE86BE30}" destId="{77C2ECEF-3304-4CBD-859B-D69F0C0D6480}" srcOrd="3" destOrd="0" parTransId="{159A3341-7D14-4668-9229-1A30A4FDD16A}" sibTransId="{6385391A-075A-4555-9BF3-E4D5862020DD}"/>
    <dgm:cxn modelId="{24D2468B-761D-48C2-9FFA-2602C4E89EDA}" type="presOf" srcId="{77C2ECEF-3304-4CBD-859B-D69F0C0D6480}" destId="{6857EB08-9B90-42A3-9771-5CE810F28875}" srcOrd="0" destOrd="0" presId="urn:microsoft.com/office/officeart/2008/layout/LinedList"/>
    <dgm:cxn modelId="{31B3F2BA-F41D-4E1C-B312-C3A769129402}" type="presParOf" srcId="{C4F0361E-4BF2-47D6-9A20-39CD0AAA3352}" destId="{D82A2ABE-F4A2-4DAA-B256-9E124B5D6C5A}" srcOrd="0" destOrd="0" presId="urn:microsoft.com/office/officeart/2008/layout/LinedList"/>
    <dgm:cxn modelId="{D03429A6-9779-4C26-981F-EA2BE1E59EB6}" type="presParOf" srcId="{C4F0361E-4BF2-47D6-9A20-39CD0AAA3352}" destId="{CB6BFB42-CE31-49C0-BB6F-3CDC9F478F67}" srcOrd="1" destOrd="0" presId="urn:microsoft.com/office/officeart/2008/layout/LinedList"/>
    <dgm:cxn modelId="{EDF10498-822B-4C47-8817-AADD7FB4B5D4}" type="presParOf" srcId="{CB6BFB42-CE31-49C0-BB6F-3CDC9F478F67}" destId="{88A665A9-E51B-4AA6-866E-C84A1A6838F7}" srcOrd="0" destOrd="0" presId="urn:microsoft.com/office/officeart/2008/layout/LinedList"/>
    <dgm:cxn modelId="{D059023F-9149-4ED1-86EB-667C8D241718}" type="presParOf" srcId="{CB6BFB42-CE31-49C0-BB6F-3CDC9F478F67}" destId="{24CFC015-C902-451C-88A1-CFE82208AFBD}" srcOrd="1" destOrd="0" presId="urn:microsoft.com/office/officeart/2008/layout/LinedList"/>
    <dgm:cxn modelId="{B5C7EA1E-B46D-451F-9FC9-B366D8D5F78A}" type="presParOf" srcId="{C4F0361E-4BF2-47D6-9A20-39CD0AAA3352}" destId="{4EBDB50E-1AF2-4C24-B3FF-DC36E956C297}" srcOrd="2" destOrd="0" presId="urn:microsoft.com/office/officeart/2008/layout/LinedList"/>
    <dgm:cxn modelId="{2A186643-25E9-4EC4-B2DB-7F342015D0BB}" type="presParOf" srcId="{C4F0361E-4BF2-47D6-9A20-39CD0AAA3352}" destId="{2493BDF6-AF11-4646-B499-F28423C41472}" srcOrd="3" destOrd="0" presId="urn:microsoft.com/office/officeart/2008/layout/LinedList"/>
    <dgm:cxn modelId="{28324284-5E1F-49ED-9F2F-C17FB64A1E64}" type="presParOf" srcId="{2493BDF6-AF11-4646-B499-F28423C41472}" destId="{20B16E4A-2DB1-4DBE-9BBF-DC86F186A382}" srcOrd="0" destOrd="0" presId="urn:microsoft.com/office/officeart/2008/layout/LinedList"/>
    <dgm:cxn modelId="{AA8F022B-A786-4125-9434-190647D75A85}" type="presParOf" srcId="{2493BDF6-AF11-4646-B499-F28423C41472}" destId="{1990B0E0-ABF0-4C9A-A74E-0DCB2EAF928A}" srcOrd="1" destOrd="0" presId="urn:microsoft.com/office/officeart/2008/layout/LinedList"/>
    <dgm:cxn modelId="{ABAEE0A3-CDCC-44A4-A82A-D94E9E863A1A}" type="presParOf" srcId="{C4F0361E-4BF2-47D6-9A20-39CD0AAA3352}" destId="{4E3DD78A-9E39-4660-A85A-043C2DF14454}" srcOrd="4" destOrd="0" presId="urn:microsoft.com/office/officeart/2008/layout/LinedList"/>
    <dgm:cxn modelId="{4753EB65-9D02-47D1-8631-C7F4E308220E}" type="presParOf" srcId="{C4F0361E-4BF2-47D6-9A20-39CD0AAA3352}" destId="{B6D35ABF-67BD-4649-806C-F37405E8DCD5}" srcOrd="5" destOrd="0" presId="urn:microsoft.com/office/officeart/2008/layout/LinedList"/>
    <dgm:cxn modelId="{9A5EF6E5-A925-4AD5-8EED-95BE5A7F9D0B}" type="presParOf" srcId="{B6D35ABF-67BD-4649-806C-F37405E8DCD5}" destId="{6322DD6F-E7FD-4774-99D8-FE5AACCBC93D}" srcOrd="0" destOrd="0" presId="urn:microsoft.com/office/officeart/2008/layout/LinedList"/>
    <dgm:cxn modelId="{A2093D93-4479-4378-800B-48795F8659D0}" type="presParOf" srcId="{B6D35ABF-67BD-4649-806C-F37405E8DCD5}" destId="{BFE36F24-ACAA-4754-B8E2-078576C2E3C4}" srcOrd="1" destOrd="0" presId="urn:microsoft.com/office/officeart/2008/layout/LinedList"/>
    <dgm:cxn modelId="{243C5686-B959-47CC-B956-DB515D3EAC70}" type="presParOf" srcId="{C4F0361E-4BF2-47D6-9A20-39CD0AAA3352}" destId="{C1610D2B-6EFB-47D6-9E91-17F6B1588478}" srcOrd="6" destOrd="0" presId="urn:microsoft.com/office/officeart/2008/layout/LinedList"/>
    <dgm:cxn modelId="{838C6991-EF25-42AA-A507-D33154D44FFE}" type="presParOf" srcId="{C4F0361E-4BF2-47D6-9A20-39CD0AAA3352}" destId="{2B53622B-4750-42BC-8F7C-81AAAF4FF752}" srcOrd="7" destOrd="0" presId="urn:microsoft.com/office/officeart/2008/layout/LinedList"/>
    <dgm:cxn modelId="{14C6BCA0-20C6-46BF-AC53-042CFB985522}" type="presParOf" srcId="{2B53622B-4750-42BC-8F7C-81AAAF4FF752}" destId="{6857EB08-9B90-42A3-9771-5CE810F28875}" srcOrd="0" destOrd="0" presId="urn:microsoft.com/office/officeart/2008/layout/LinedList"/>
    <dgm:cxn modelId="{F39DB376-272E-4F92-B931-B17E5E075AAA}" type="presParOf" srcId="{2B53622B-4750-42BC-8F7C-81AAAF4FF752}" destId="{10D5FA76-255F-4CC9-B707-A2C1C6ACB9C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49B89-267A-432E-AEF9-C335CEA312E7}">
      <dsp:nvSpPr>
        <dsp:cNvPr id="0" name=""/>
        <dsp:cNvSpPr/>
      </dsp:nvSpPr>
      <dsp:spPr>
        <a:xfrm>
          <a:off x="0" y="2768"/>
          <a:ext cx="106535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8EC988-63A8-48AD-8697-355CD0F90C10}">
      <dsp:nvSpPr>
        <dsp:cNvPr id="0" name=""/>
        <dsp:cNvSpPr/>
      </dsp:nvSpPr>
      <dsp:spPr>
        <a:xfrm>
          <a:off x="0" y="2768"/>
          <a:ext cx="10653579" cy="51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hr-HR" sz="2300" kern="1200"/>
            <a:t>Što je akcijski plan?</a:t>
          </a:r>
          <a:endParaRPr lang="en-US" sz="2300" kern="1200"/>
        </a:p>
      </dsp:txBody>
      <dsp:txXfrm>
        <a:off x="0" y="2768"/>
        <a:ext cx="10653579" cy="514975"/>
      </dsp:txXfrm>
    </dsp:sp>
    <dsp:sp modelId="{477FFD1A-2C45-4563-B08D-2E04BBB319FC}">
      <dsp:nvSpPr>
        <dsp:cNvPr id="0" name=""/>
        <dsp:cNvSpPr/>
      </dsp:nvSpPr>
      <dsp:spPr>
        <a:xfrm>
          <a:off x="0" y="517743"/>
          <a:ext cx="106535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32C1AC-D10C-46E7-A50B-409653075DDC}">
      <dsp:nvSpPr>
        <dsp:cNvPr id="0" name=""/>
        <dsp:cNvSpPr/>
      </dsp:nvSpPr>
      <dsp:spPr>
        <a:xfrm>
          <a:off x="0" y="517743"/>
          <a:ext cx="10653579" cy="51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hr-HR" sz="2300" kern="1200"/>
            <a:t>Kako izraditi akcijski plan?</a:t>
          </a:r>
          <a:endParaRPr lang="en-US" sz="2300" kern="1200"/>
        </a:p>
      </dsp:txBody>
      <dsp:txXfrm>
        <a:off x="0" y="517743"/>
        <a:ext cx="10653579" cy="514975"/>
      </dsp:txXfrm>
    </dsp:sp>
    <dsp:sp modelId="{CBDB3046-3BA9-456C-A787-6AD048D510A9}">
      <dsp:nvSpPr>
        <dsp:cNvPr id="0" name=""/>
        <dsp:cNvSpPr/>
      </dsp:nvSpPr>
      <dsp:spPr>
        <a:xfrm>
          <a:off x="0" y="1032718"/>
          <a:ext cx="106535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3A4AC4-58DE-41CD-81FF-AD29E6E31557}">
      <dsp:nvSpPr>
        <dsp:cNvPr id="0" name=""/>
        <dsp:cNvSpPr/>
      </dsp:nvSpPr>
      <dsp:spPr>
        <a:xfrm>
          <a:off x="0" y="1032718"/>
          <a:ext cx="10653579" cy="51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hr-HR" sz="2300" kern="1200"/>
            <a:t>Koje vrste akcijskog plana postoje?</a:t>
          </a:r>
          <a:endParaRPr lang="en-US" sz="2300" kern="1200"/>
        </a:p>
      </dsp:txBody>
      <dsp:txXfrm>
        <a:off x="0" y="1032718"/>
        <a:ext cx="10653579" cy="514975"/>
      </dsp:txXfrm>
    </dsp:sp>
    <dsp:sp modelId="{DB2F5EAD-D8B8-45B2-B7F5-CB157082E10B}">
      <dsp:nvSpPr>
        <dsp:cNvPr id="0" name=""/>
        <dsp:cNvSpPr/>
      </dsp:nvSpPr>
      <dsp:spPr>
        <a:xfrm>
          <a:off x="0" y="1547693"/>
          <a:ext cx="106535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3BEAC4-4268-434B-8582-272431557444}">
      <dsp:nvSpPr>
        <dsp:cNvPr id="0" name=""/>
        <dsp:cNvSpPr/>
      </dsp:nvSpPr>
      <dsp:spPr>
        <a:xfrm>
          <a:off x="0" y="1547693"/>
          <a:ext cx="10653579" cy="51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hr-HR" sz="2300" kern="1200" dirty="0"/>
            <a:t>Kako potaknuti klijente da izrade vlastiti akcijski plan?</a:t>
          </a:r>
          <a:endParaRPr lang="en-US" sz="2300" kern="1200" dirty="0"/>
        </a:p>
      </dsp:txBody>
      <dsp:txXfrm>
        <a:off x="0" y="1547693"/>
        <a:ext cx="10653579" cy="514975"/>
      </dsp:txXfrm>
    </dsp:sp>
    <dsp:sp modelId="{D7085BC1-91BD-4BBF-9A23-0D7B4BFC31A4}">
      <dsp:nvSpPr>
        <dsp:cNvPr id="0" name=""/>
        <dsp:cNvSpPr/>
      </dsp:nvSpPr>
      <dsp:spPr>
        <a:xfrm>
          <a:off x="0" y="2062668"/>
          <a:ext cx="106535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D00AB8-7858-4E96-8EDD-9508F84C4E3C}">
      <dsp:nvSpPr>
        <dsp:cNvPr id="0" name=""/>
        <dsp:cNvSpPr/>
      </dsp:nvSpPr>
      <dsp:spPr>
        <a:xfrm>
          <a:off x="0" y="2062668"/>
          <a:ext cx="10653579" cy="51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hr-HR" sz="2300" kern="1200" dirty="0"/>
            <a:t>Kako povećati vjerojatnost da klijenti izvrše plan?</a:t>
          </a:r>
          <a:endParaRPr lang="en-US" sz="2300" kern="1200" dirty="0"/>
        </a:p>
      </dsp:txBody>
      <dsp:txXfrm>
        <a:off x="0" y="2062668"/>
        <a:ext cx="10653579" cy="514975"/>
      </dsp:txXfrm>
    </dsp:sp>
    <dsp:sp modelId="{7EE694B3-45DE-41C9-B230-DDA6107C7B58}">
      <dsp:nvSpPr>
        <dsp:cNvPr id="0" name=""/>
        <dsp:cNvSpPr/>
      </dsp:nvSpPr>
      <dsp:spPr>
        <a:xfrm>
          <a:off x="0" y="2577643"/>
          <a:ext cx="106535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2870B3-0712-4233-BE2E-6E5110AC0515}">
      <dsp:nvSpPr>
        <dsp:cNvPr id="0" name=""/>
        <dsp:cNvSpPr/>
      </dsp:nvSpPr>
      <dsp:spPr>
        <a:xfrm>
          <a:off x="0" y="2577643"/>
          <a:ext cx="10653579" cy="51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hr-HR" sz="2300" kern="1200" dirty="0"/>
            <a:t>Kako predvidjeti i prevenirati probleme u provedbi plana?</a:t>
          </a:r>
          <a:endParaRPr lang="en-US" sz="2300" kern="1200" dirty="0"/>
        </a:p>
      </dsp:txBody>
      <dsp:txXfrm>
        <a:off x="0" y="2577643"/>
        <a:ext cx="10653579" cy="514975"/>
      </dsp:txXfrm>
    </dsp:sp>
    <dsp:sp modelId="{A39B970E-AAAC-4A0D-9C11-85BD37FBC84D}">
      <dsp:nvSpPr>
        <dsp:cNvPr id="0" name=""/>
        <dsp:cNvSpPr/>
      </dsp:nvSpPr>
      <dsp:spPr>
        <a:xfrm>
          <a:off x="0" y="3092619"/>
          <a:ext cx="106535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B87595-4245-4438-B7CB-BD37D6691D3B}">
      <dsp:nvSpPr>
        <dsp:cNvPr id="0" name=""/>
        <dsp:cNvSpPr/>
      </dsp:nvSpPr>
      <dsp:spPr>
        <a:xfrm>
          <a:off x="0" y="3092619"/>
          <a:ext cx="10653579" cy="51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hr-HR" sz="2300" kern="1200" dirty="0"/>
            <a:t>Kako pripremiti klijente na potencijalne negativne ishode?</a:t>
          </a:r>
          <a:endParaRPr lang="en-US" sz="2300" kern="1200" dirty="0"/>
        </a:p>
      </dsp:txBody>
      <dsp:txXfrm>
        <a:off x="0" y="3092619"/>
        <a:ext cx="10653579" cy="514975"/>
      </dsp:txXfrm>
    </dsp:sp>
    <dsp:sp modelId="{EE7871F3-2E73-4DEC-94A7-EE0015425325}">
      <dsp:nvSpPr>
        <dsp:cNvPr id="0" name=""/>
        <dsp:cNvSpPr/>
      </dsp:nvSpPr>
      <dsp:spPr>
        <a:xfrm>
          <a:off x="0" y="3607594"/>
          <a:ext cx="106535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0B2A6E-9444-4468-8E1C-55697D6FB78B}">
      <dsp:nvSpPr>
        <dsp:cNvPr id="0" name=""/>
        <dsp:cNvSpPr/>
      </dsp:nvSpPr>
      <dsp:spPr>
        <a:xfrm>
          <a:off x="0" y="3607594"/>
          <a:ext cx="10653579" cy="51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hr-HR" sz="2300" kern="1200" dirty="0"/>
            <a:t>Kako se osvrnuti na akcijski plan na sljedećoj seansi?</a:t>
          </a:r>
          <a:endParaRPr lang="en-US" sz="2300" kern="1200" dirty="0"/>
        </a:p>
      </dsp:txBody>
      <dsp:txXfrm>
        <a:off x="0" y="3607594"/>
        <a:ext cx="10653579" cy="514975"/>
      </dsp:txXfrm>
    </dsp:sp>
    <dsp:sp modelId="{6D9343CF-AA80-47C2-BDD5-46214E147B57}">
      <dsp:nvSpPr>
        <dsp:cNvPr id="0" name=""/>
        <dsp:cNvSpPr/>
      </dsp:nvSpPr>
      <dsp:spPr>
        <a:xfrm>
          <a:off x="0" y="4122569"/>
          <a:ext cx="106535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474807-F44A-4E8B-9C93-B34D8124B4A6}">
      <dsp:nvSpPr>
        <dsp:cNvPr id="0" name=""/>
        <dsp:cNvSpPr/>
      </dsp:nvSpPr>
      <dsp:spPr>
        <a:xfrm>
          <a:off x="0" y="4122569"/>
          <a:ext cx="10653579" cy="51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hr-HR" sz="2300" kern="1200" dirty="0"/>
            <a:t>Kako konceptualizirati i riješiti probleme vezane uz izvršavanje plana?</a:t>
          </a:r>
          <a:endParaRPr lang="en-US" sz="2300" kern="1200" dirty="0"/>
        </a:p>
      </dsp:txBody>
      <dsp:txXfrm>
        <a:off x="0" y="4122569"/>
        <a:ext cx="10653579" cy="514975"/>
      </dsp:txXfrm>
    </dsp:sp>
    <dsp:sp modelId="{49E75F70-E7B4-444F-8FAA-54E71504800E}">
      <dsp:nvSpPr>
        <dsp:cNvPr id="0" name=""/>
        <dsp:cNvSpPr/>
      </dsp:nvSpPr>
      <dsp:spPr>
        <a:xfrm>
          <a:off x="0" y="4637544"/>
          <a:ext cx="106535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583170-11C6-4CA6-ABBD-0FD19333344E}">
      <dsp:nvSpPr>
        <dsp:cNvPr id="0" name=""/>
        <dsp:cNvSpPr/>
      </dsp:nvSpPr>
      <dsp:spPr>
        <a:xfrm>
          <a:off x="0" y="4637544"/>
          <a:ext cx="10653579" cy="51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hr-HR" sz="2300" kern="1200" dirty="0"/>
            <a:t>Koja vjerovanja otežavaju izvršavanje plana?</a:t>
          </a:r>
          <a:endParaRPr lang="en-US" sz="2300" kern="1200" dirty="0"/>
        </a:p>
      </dsp:txBody>
      <dsp:txXfrm>
        <a:off x="0" y="4637544"/>
        <a:ext cx="10653579" cy="514975"/>
      </dsp:txXfrm>
    </dsp:sp>
    <dsp:sp modelId="{393F0D99-06B6-44B8-A769-4650E0C3972C}">
      <dsp:nvSpPr>
        <dsp:cNvPr id="0" name=""/>
        <dsp:cNvSpPr/>
      </dsp:nvSpPr>
      <dsp:spPr>
        <a:xfrm>
          <a:off x="0" y="5152519"/>
          <a:ext cx="106535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D8145E-6596-40A9-8B58-04C694DBE80A}">
      <dsp:nvSpPr>
        <dsp:cNvPr id="0" name=""/>
        <dsp:cNvSpPr/>
      </dsp:nvSpPr>
      <dsp:spPr>
        <a:xfrm>
          <a:off x="0" y="5152519"/>
          <a:ext cx="10653579" cy="51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hr-HR" sz="2300" kern="1200" dirty="0"/>
            <a:t>Koje otežavajuće kognicije mogu imati terapeuti?</a:t>
          </a:r>
          <a:endParaRPr lang="en-US" sz="2300" kern="1200" dirty="0"/>
        </a:p>
      </dsp:txBody>
      <dsp:txXfrm>
        <a:off x="0" y="5152519"/>
        <a:ext cx="10653579" cy="514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E5866-941F-4C7F-A0CA-B3BBF112BCC1}">
      <dsp:nvSpPr>
        <dsp:cNvPr id="0" name=""/>
        <dsp:cNvSpPr/>
      </dsp:nvSpPr>
      <dsp:spPr>
        <a:xfrm>
          <a:off x="0" y="2825"/>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25B93C-1F71-4718-B34A-55ED385F3DD6}">
      <dsp:nvSpPr>
        <dsp:cNvPr id="0" name=""/>
        <dsp:cNvSpPr/>
      </dsp:nvSpPr>
      <dsp:spPr>
        <a:xfrm>
          <a:off x="0" y="2825"/>
          <a:ext cx="6949440" cy="96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hr-HR" sz="1800" b="1" kern="1200" dirty="0"/>
            <a:t>Čitanje bilješki s terapije</a:t>
          </a:r>
          <a:r>
            <a:rPr lang="hr-HR" sz="1800" kern="1200" dirty="0"/>
            <a:t>: klijent tijekom seanse sumira što je najvažnije što smo raspravili</a:t>
          </a:r>
          <a:endParaRPr lang="en-US" sz="1800" kern="1200" dirty="0"/>
        </a:p>
      </dsp:txBody>
      <dsp:txXfrm>
        <a:off x="0" y="2825"/>
        <a:ext cx="6949440" cy="963497"/>
      </dsp:txXfrm>
    </dsp:sp>
    <dsp:sp modelId="{26F0D551-1C12-47BE-BA1A-2BE727B172F3}">
      <dsp:nvSpPr>
        <dsp:cNvPr id="0" name=""/>
        <dsp:cNvSpPr/>
      </dsp:nvSpPr>
      <dsp:spPr>
        <a:xfrm>
          <a:off x="0" y="966323"/>
          <a:ext cx="6949440" cy="0"/>
        </a:xfrm>
        <a:prstGeom prst="line">
          <a:avLst/>
        </a:prstGeom>
        <a:solidFill>
          <a:schemeClr val="accent2">
            <a:hueOff val="-208266"/>
            <a:satOff val="-4326"/>
            <a:lumOff val="-1176"/>
            <a:alphaOff val="0"/>
          </a:schemeClr>
        </a:solidFill>
        <a:ln w="12700" cap="flat" cmpd="sng" algn="ctr">
          <a:solidFill>
            <a:schemeClr val="accent2">
              <a:hueOff val="-208266"/>
              <a:satOff val="-4326"/>
              <a:lumOff val="-1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B13E16-4642-4B6B-B35A-9663EA62B631}">
      <dsp:nvSpPr>
        <dsp:cNvPr id="0" name=""/>
        <dsp:cNvSpPr/>
      </dsp:nvSpPr>
      <dsp:spPr>
        <a:xfrm>
          <a:off x="0" y="966323"/>
          <a:ext cx="6949440" cy="96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hr-HR" sz="1800" b="1" kern="1200" dirty="0"/>
            <a:t>Praćenje automatskih misli</a:t>
          </a:r>
          <a:r>
            <a:rPr lang="hr-HR" sz="1800" kern="1200" dirty="0"/>
            <a:t>: klijent zapisuje odgovor na pitanje „Što mi trenutno prolazi kroz misli?” koje si postavi kad osjeti da mu se mijenja raspoloženje ili se upušta u nepoželjno ponašanje</a:t>
          </a:r>
          <a:endParaRPr lang="en-US" sz="1800" kern="1200" dirty="0"/>
        </a:p>
      </dsp:txBody>
      <dsp:txXfrm>
        <a:off x="0" y="966323"/>
        <a:ext cx="6949440" cy="963497"/>
      </dsp:txXfrm>
    </dsp:sp>
    <dsp:sp modelId="{B5FC1F5E-B7E7-4E21-BEA0-3B77D4F18C9C}">
      <dsp:nvSpPr>
        <dsp:cNvPr id="0" name=""/>
        <dsp:cNvSpPr/>
      </dsp:nvSpPr>
      <dsp:spPr>
        <a:xfrm>
          <a:off x="0" y="1929821"/>
          <a:ext cx="6949440" cy="0"/>
        </a:xfrm>
        <a:prstGeom prst="line">
          <a:avLst/>
        </a:prstGeom>
        <a:solidFill>
          <a:schemeClr val="accent2">
            <a:hueOff val="-416532"/>
            <a:satOff val="-8652"/>
            <a:lumOff val="-2353"/>
            <a:alphaOff val="0"/>
          </a:schemeClr>
        </a:solidFill>
        <a:ln w="12700" cap="flat" cmpd="sng" algn="ctr">
          <a:solidFill>
            <a:schemeClr val="accent2">
              <a:hueOff val="-416532"/>
              <a:satOff val="-8652"/>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B988CF-7787-43A7-9E20-66D561E0ACA2}">
      <dsp:nvSpPr>
        <dsp:cNvPr id="0" name=""/>
        <dsp:cNvSpPr/>
      </dsp:nvSpPr>
      <dsp:spPr>
        <a:xfrm>
          <a:off x="0" y="1929821"/>
          <a:ext cx="6949440" cy="96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hr-HR" sz="1800" b="1" kern="1200" dirty="0"/>
            <a:t>Evaluiranje i odgovaranje na automatske misli</a:t>
          </a:r>
          <a:endParaRPr lang="en-US" sz="1800" kern="1200" dirty="0"/>
        </a:p>
      </dsp:txBody>
      <dsp:txXfrm>
        <a:off x="0" y="1929821"/>
        <a:ext cx="6949440" cy="963497"/>
      </dsp:txXfrm>
    </dsp:sp>
    <dsp:sp modelId="{7B90A47A-A77A-4A0B-ADDD-D92E7EE8E89C}">
      <dsp:nvSpPr>
        <dsp:cNvPr id="0" name=""/>
        <dsp:cNvSpPr/>
      </dsp:nvSpPr>
      <dsp:spPr>
        <a:xfrm>
          <a:off x="0" y="2893319"/>
          <a:ext cx="6949440" cy="0"/>
        </a:xfrm>
        <a:prstGeom prst="line">
          <a:avLst/>
        </a:prstGeom>
        <a:solidFill>
          <a:schemeClr val="accent2">
            <a:hueOff val="-624797"/>
            <a:satOff val="-12979"/>
            <a:lumOff val="-3529"/>
            <a:alphaOff val="0"/>
          </a:schemeClr>
        </a:solidFill>
        <a:ln w="12700" cap="flat" cmpd="sng" algn="ctr">
          <a:solidFill>
            <a:schemeClr val="accent2">
              <a:hueOff val="-624797"/>
              <a:satOff val="-12979"/>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5DF276-1F2A-438D-98BC-D74A83283932}">
      <dsp:nvSpPr>
        <dsp:cNvPr id="0" name=""/>
        <dsp:cNvSpPr/>
      </dsp:nvSpPr>
      <dsp:spPr>
        <a:xfrm>
          <a:off x="0" y="2893318"/>
          <a:ext cx="6949440" cy="96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hr-HR" sz="1800" b="1" kern="1200"/>
            <a:t>Provođenje bihevioralnih eksperimenata</a:t>
          </a:r>
          <a:r>
            <a:rPr lang="hr-HR" sz="1800" kern="1200"/>
            <a:t>: tijekom seanse osmišljavamo eksperimente kojima će klijent testirati valjanost svojih negativnih predviđanja</a:t>
          </a:r>
          <a:endParaRPr lang="en-US" sz="1800" kern="1200"/>
        </a:p>
      </dsp:txBody>
      <dsp:txXfrm>
        <a:off x="0" y="2893318"/>
        <a:ext cx="6949440" cy="963497"/>
      </dsp:txXfrm>
    </dsp:sp>
    <dsp:sp modelId="{58376E6E-2833-432C-A086-21B6C0319F77}">
      <dsp:nvSpPr>
        <dsp:cNvPr id="0" name=""/>
        <dsp:cNvSpPr/>
      </dsp:nvSpPr>
      <dsp:spPr>
        <a:xfrm>
          <a:off x="0" y="3856816"/>
          <a:ext cx="6949440" cy="0"/>
        </a:xfrm>
        <a:prstGeom prst="line">
          <a:avLst/>
        </a:prstGeom>
        <a:solidFill>
          <a:schemeClr val="accent2">
            <a:hueOff val="-833063"/>
            <a:satOff val="-17305"/>
            <a:lumOff val="-4706"/>
            <a:alphaOff val="0"/>
          </a:schemeClr>
        </a:solidFill>
        <a:ln w="12700" cap="flat" cmpd="sng" algn="ctr">
          <a:solidFill>
            <a:schemeClr val="accent2">
              <a:hueOff val="-833063"/>
              <a:satOff val="-17305"/>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F08AF2-2BDA-4B10-ACEB-49E04972CC8D}">
      <dsp:nvSpPr>
        <dsp:cNvPr id="0" name=""/>
        <dsp:cNvSpPr/>
      </dsp:nvSpPr>
      <dsp:spPr>
        <a:xfrm>
          <a:off x="0" y="3856816"/>
          <a:ext cx="6949440" cy="96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hr-HR" sz="1800" b="1" kern="1200" dirty="0"/>
            <a:t>Odvajanje od misli</a:t>
          </a:r>
          <a:r>
            <a:rPr lang="hr-HR" sz="1800" kern="1200" dirty="0"/>
            <a:t>: primjena </a:t>
          </a:r>
          <a:r>
            <a:rPr lang="en-US" sz="1800" i="1" kern="1200" dirty="0"/>
            <a:t>mindfulness</a:t>
          </a:r>
          <a:r>
            <a:rPr lang="hr-HR" sz="1800" kern="1200" dirty="0"/>
            <a:t> tehnika kako bi se klijent odvojio od samo-kritiziranja, ruminacije, opsesivnih misli ili učestalih intruzivnih misli</a:t>
          </a:r>
          <a:endParaRPr lang="en-US" sz="1800" kern="1200" dirty="0"/>
        </a:p>
      </dsp:txBody>
      <dsp:txXfrm>
        <a:off x="0" y="3856816"/>
        <a:ext cx="6949440" cy="963497"/>
      </dsp:txXfrm>
    </dsp:sp>
    <dsp:sp modelId="{EF35794D-6560-441A-BEBF-69AD5ADBEFA3}">
      <dsp:nvSpPr>
        <dsp:cNvPr id="0" name=""/>
        <dsp:cNvSpPr/>
      </dsp:nvSpPr>
      <dsp:spPr>
        <a:xfrm>
          <a:off x="0" y="4820314"/>
          <a:ext cx="6949440"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DA4A71-F1EB-47E3-BAC9-CC9AE254FFF0}">
      <dsp:nvSpPr>
        <dsp:cNvPr id="0" name=""/>
        <dsp:cNvSpPr/>
      </dsp:nvSpPr>
      <dsp:spPr>
        <a:xfrm>
          <a:off x="0" y="4820314"/>
          <a:ext cx="6949440" cy="96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hr-HR" sz="1800" b="1" kern="1200" dirty="0"/>
            <a:t>Implementiranje koraka koji će dovesti do ostvarenja cilja</a:t>
          </a:r>
          <a:r>
            <a:rPr lang="hr-HR" sz="1800" kern="1200" dirty="0"/>
            <a:t>: tijekom seanse dogovaramo ciljeve koje klijent želi ostvariti do idućeg susreta i korake koji će do toga dovesti</a:t>
          </a:r>
          <a:endParaRPr lang="en-US" sz="1800" kern="1200" dirty="0"/>
        </a:p>
      </dsp:txBody>
      <dsp:txXfrm>
        <a:off x="0" y="4820314"/>
        <a:ext cx="6949440" cy="9634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E5866-941F-4C7F-A0CA-B3BBF112BCC1}">
      <dsp:nvSpPr>
        <dsp:cNvPr id="0" name=""/>
        <dsp:cNvSpPr/>
      </dsp:nvSpPr>
      <dsp:spPr>
        <a:xfrm>
          <a:off x="0" y="706"/>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25B93C-1F71-4718-B34A-55ED385F3DD6}">
      <dsp:nvSpPr>
        <dsp:cNvPr id="0" name=""/>
        <dsp:cNvSpPr/>
      </dsp:nvSpPr>
      <dsp:spPr>
        <a:xfrm>
          <a:off x="0" y="706"/>
          <a:ext cx="6949440" cy="115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hr-HR" sz="1900" b="1" kern="1200" dirty="0"/>
            <a:t>Upuštanje u aktivnosti koje podižu raspoloženje</a:t>
          </a:r>
          <a:r>
            <a:rPr lang="hr-HR" sz="1900" kern="1200" dirty="0"/>
            <a:t>: najčešće su to aktivnosti koje se odnose na brigu o sebi, socijalne interakcije, bolju organizaciju ili osjećaj svrhe</a:t>
          </a:r>
          <a:endParaRPr lang="en-US" sz="1900" kern="1200" dirty="0"/>
        </a:p>
      </dsp:txBody>
      <dsp:txXfrm>
        <a:off x="0" y="706"/>
        <a:ext cx="6949440" cy="1157045"/>
      </dsp:txXfrm>
    </dsp:sp>
    <dsp:sp modelId="{B5FC1F5E-B7E7-4E21-BEA0-3B77D4F18C9C}">
      <dsp:nvSpPr>
        <dsp:cNvPr id="0" name=""/>
        <dsp:cNvSpPr/>
      </dsp:nvSpPr>
      <dsp:spPr>
        <a:xfrm>
          <a:off x="0" y="1157751"/>
          <a:ext cx="6949440" cy="0"/>
        </a:xfrm>
        <a:prstGeom prst="line">
          <a:avLst/>
        </a:prstGeom>
        <a:solidFill>
          <a:schemeClr val="accent2">
            <a:hueOff val="-260332"/>
            <a:satOff val="-5408"/>
            <a:lumOff val="-1471"/>
            <a:alphaOff val="0"/>
          </a:schemeClr>
        </a:solidFill>
        <a:ln w="12700" cap="flat" cmpd="sng" algn="ctr">
          <a:solidFill>
            <a:schemeClr val="accent2">
              <a:hueOff val="-260332"/>
              <a:satOff val="-5408"/>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B988CF-7787-43A7-9E20-66D561E0ACA2}">
      <dsp:nvSpPr>
        <dsp:cNvPr id="0" name=""/>
        <dsp:cNvSpPr/>
      </dsp:nvSpPr>
      <dsp:spPr>
        <a:xfrm>
          <a:off x="0" y="1157751"/>
          <a:ext cx="6949440" cy="115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hr-HR" sz="1900" b="1" kern="1200" dirty="0"/>
            <a:t>Vođenje liste uspjeha: </a:t>
          </a:r>
          <a:r>
            <a:rPr lang="hr-HR" sz="1900" b="0" kern="1200" dirty="0"/>
            <a:t>klijenti zapisuju sve što su uspjeli napraviti unatoč tome što im je to bilo teško (osobito važno kod onih s bazičnim uvjerenjem o nekompetentnosti)</a:t>
          </a:r>
          <a:endParaRPr lang="en-US" sz="1900" b="0" kern="1200" dirty="0"/>
        </a:p>
      </dsp:txBody>
      <dsp:txXfrm>
        <a:off x="0" y="1157751"/>
        <a:ext cx="6949440" cy="1157045"/>
      </dsp:txXfrm>
    </dsp:sp>
    <dsp:sp modelId="{7B90A47A-A77A-4A0B-ADDD-D92E7EE8E89C}">
      <dsp:nvSpPr>
        <dsp:cNvPr id="0" name=""/>
        <dsp:cNvSpPr/>
      </dsp:nvSpPr>
      <dsp:spPr>
        <a:xfrm>
          <a:off x="0" y="2314796"/>
          <a:ext cx="6949440" cy="0"/>
        </a:xfrm>
        <a:prstGeom prst="line">
          <a:avLst/>
        </a:prstGeom>
        <a:solidFill>
          <a:schemeClr val="accent2">
            <a:hueOff val="-520665"/>
            <a:satOff val="-10816"/>
            <a:lumOff val="-2941"/>
            <a:alphaOff val="0"/>
          </a:schemeClr>
        </a:solidFill>
        <a:ln w="12700" cap="flat" cmpd="sng" algn="ctr">
          <a:solidFill>
            <a:schemeClr val="accent2">
              <a:hueOff val="-520665"/>
              <a:satOff val="-10816"/>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5DF276-1F2A-438D-98BC-D74A83283932}">
      <dsp:nvSpPr>
        <dsp:cNvPr id="0" name=""/>
        <dsp:cNvSpPr/>
      </dsp:nvSpPr>
      <dsp:spPr>
        <a:xfrm>
          <a:off x="0" y="2314796"/>
          <a:ext cx="6949440" cy="115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hr-HR" sz="1900" b="1" kern="1200" dirty="0"/>
            <a:t>Uvježbavanje bihevioralnih vještina</a:t>
          </a:r>
          <a:r>
            <a:rPr lang="hr-HR" sz="1900" kern="1200" dirty="0"/>
            <a:t>: npr. </a:t>
          </a:r>
          <a:r>
            <a:rPr lang="hr-HR" sz="1900" i="1" kern="1200" dirty="0"/>
            <a:t>mindfulness</a:t>
          </a:r>
          <a:r>
            <a:rPr lang="hr-HR" sz="1900" kern="1200" dirty="0"/>
            <a:t>, opuštanje, emocionalna regulacija, komunikacija, organizacija vremena, budžetiranje </a:t>
          </a:r>
          <a:endParaRPr lang="en-US" sz="1900" kern="1200" dirty="0"/>
        </a:p>
      </dsp:txBody>
      <dsp:txXfrm>
        <a:off x="0" y="2314796"/>
        <a:ext cx="6949440" cy="1157045"/>
      </dsp:txXfrm>
    </dsp:sp>
    <dsp:sp modelId="{58376E6E-2833-432C-A086-21B6C0319F77}">
      <dsp:nvSpPr>
        <dsp:cNvPr id="0" name=""/>
        <dsp:cNvSpPr/>
      </dsp:nvSpPr>
      <dsp:spPr>
        <a:xfrm>
          <a:off x="0" y="3471841"/>
          <a:ext cx="6949440" cy="0"/>
        </a:xfrm>
        <a:prstGeom prst="line">
          <a:avLst/>
        </a:prstGeom>
        <a:solidFill>
          <a:schemeClr val="accent2">
            <a:hueOff val="-780997"/>
            <a:satOff val="-16223"/>
            <a:lumOff val="-4412"/>
            <a:alphaOff val="0"/>
          </a:schemeClr>
        </a:solidFill>
        <a:ln w="12700" cap="flat" cmpd="sng" algn="ctr">
          <a:solidFill>
            <a:schemeClr val="accent2">
              <a:hueOff val="-780997"/>
              <a:satOff val="-16223"/>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F08AF2-2BDA-4B10-ACEB-49E04972CC8D}">
      <dsp:nvSpPr>
        <dsp:cNvPr id="0" name=""/>
        <dsp:cNvSpPr/>
      </dsp:nvSpPr>
      <dsp:spPr>
        <a:xfrm>
          <a:off x="0" y="3471841"/>
          <a:ext cx="6949440" cy="115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hr-HR" sz="1900" b="1" kern="1200" dirty="0"/>
            <a:t>Uključivanje u biblioterapiju</a:t>
          </a:r>
          <a:r>
            <a:rPr lang="hr-HR" sz="1900" kern="1200" dirty="0"/>
            <a:t>: čitanje relevantne i pristupačne literature (ovisno o klijentovoj razini koncentracije i motivacije)</a:t>
          </a:r>
          <a:endParaRPr lang="en-US" sz="1900" kern="1200" dirty="0"/>
        </a:p>
      </dsp:txBody>
      <dsp:txXfrm>
        <a:off x="0" y="3471841"/>
        <a:ext cx="6949440" cy="1157045"/>
      </dsp:txXfrm>
    </dsp:sp>
    <dsp:sp modelId="{5D4F7811-C99A-4596-9291-296C0B2FE48C}">
      <dsp:nvSpPr>
        <dsp:cNvPr id="0" name=""/>
        <dsp:cNvSpPr/>
      </dsp:nvSpPr>
      <dsp:spPr>
        <a:xfrm>
          <a:off x="0" y="4628886"/>
          <a:ext cx="6949440"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04749-75B4-4736-BE5C-6B2BB5CB0C8D}">
      <dsp:nvSpPr>
        <dsp:cNvPr id="0" name=""/>
        <dsp:cNvSpPr/>
      </dsp:nvSpPr>
      <dsp:spPr>
        <a:xfrm>
          <a:off x="0" y="4628886"/>
          <a:ext cx="6949440" cy="115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hr-HR" sz="1900" b="1" kern="1200" dirty="0"/>
            <a:t>Pripremanje za sljedeću seansu</a:t>
          </a:r>
          <a:endParaRPr lang="en-US" sz="1900" b="1" kern="1200" dirty="0"/>
        </a:p>
      </dsp:txBody>
      <dsp:txXfrm>
        <a:off x="0" y="4628886"/>
        <a:ext cx="6949440" cy="11570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1372B-F879-45DF-A67D-1B9A9B9A3EA9}">
      <dsp:nvSpPr>
        <dsp:cNvPr id="0" name=""/>
        <dsp:cNvSpPr/>
      </dsp:nvSpPr>
      <dsp:spPr>
        <a:xfrm>
          <a:off x="3082906" y="976585"/>
          <a:ext cx="675809" cy="91440"/>
        </a:xfrm>
        <a:custGeom>
          <a:avLst/>
          <a:gdLst/>
          <a:ahLst/>
          <a:cxnLst/>
          <a:rect l="0" t="0" r="0" b="0"/>
          <a:pathLst>
            <a:path>
              <a:moveTo>
                <a:pt x="0" y="45720"/>
              </a:moveTo>
              <a:lnTo>
                <a:pt x="67580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403151" y="1018769"/>
        <a:ext cx="35320" cy="7071"/>
      </dsp:txXfrm>
    </dsp:sp>
    <dsp:sp modelId="{AB0ADE4A-264D-4530-8114-AB9FC1DD4BBB}">
      <dsp:nvSpPr>
        <dsp:cNvPr id="0" name=""/>
        <dsp:cNvSpPr/>
      </dsp:nvSpPr>
      <dsp:spPr>
        <a:xfrm>
          <a:off x="13361" y="100901"/>
          <a:ext cx="3071345" cy="18428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499" tIns="157975" rIns="150499" bIns="157975" numCol="1" spcCol="1270" anchor="ctr" anchorCtr="0">
          <a:noAutofit/>
        </a:bodyPr>
        <a:lstStyle/>
        <a:p>
          <a:pPr lvl="0" algn="ctr" defTabSz="711200">
            <a:lnSpc>
              <a:spcPct val="90000"/>
            </a:lnSpc>
            <a:spcBef>
              <a:spcPct val="0"/>
            </a:spcBef>
            <a:spcAft>
              <a:spcPct val="35000"/>
            </a:spcAft>
          </a:pPr>
          <a:r>
            <a:rPr lang="hr-HR" sz="1600" kern="1200" dirty="0"/>
            <a:t>Što je bilo važno od onoga o čemu smo razgovarali na prošloj seansi? Koliko vjerujem u svoje terapijske bilješke?</a:t>
          </a:r>
          <a:endParaRPr lang="en-US" sz="1600" kern="1200" dirty="0"/>
        </a:p>
      </dsp:txBody>
      <dsp:txXfrm>
        <a:off x="13361" y="100901"/>
        <a:ext cx="3071345" cy="1842807"/>
      </dsp:txXfrm>
    </dsp:sp>
    <dsp:sp modelId="{92005AA4-1831-4339-935C-322A9AB4D1E3}">
      <dsp:nvSpPr>
        <dsp:cNvPr id="0" name=""/>
        <dsp:cNvSpPr/>
      </dsp:nvSpPr>
      <dsp:spPr>
        <a:xfrm>
          <a:off x="6860662" y="976585"/>
          <a:ext cx="675809" cy="91440"/>
        </a:xfrm>
        <a:custGeom>
          <a:avLst/>
          <a:gdLst/>
          <a:ahLst/>
          <a:cxnLst/>
          <a:rect l="0" t="0" r="0" b="0"/>
          <a:pathLst>
            <a:path>
              <a:moveTo>
                <a:pt x="0" y="45720"/>
              </a:moveTo>
              <a:lnTo>
                <a:pt x="67580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7180907" y="1018769"/>
        <a:ext cx="35320" cy="7071"/>
      </dsp:txXfrm>
    </dsp:sp>
    <dsp:sp modelId="{0D77C951-DD48-40E2-BAE4-1C69CFD449BC}">
      <dsp:nvSpPr>
        <dsp:cNvPr id="0" name=""/>
        <dsp:cNvSpPr/>
      </dsp:nvSpPr>
      <dsp:spPr>
        <a:xfrm>
          <a:off x="3791116" y="100901"/>
          <a:ext cx="3071345" cy="18428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499" tIns="157975" rIns="150499" bIns="157975" numCol="1" spcCol="1270" anchor="ctr" anchorCtr="0">
          <a:noAutofit/>
        </a:bodyPr>
        <a:lstStyle/>
        <a:p>
          <a:pPr lvl="0" algn="ctr" defTabSz="711200">
            <a:lnSpc>
              <a:spcPct val="90000"/>
            </a:lnSpc>
            <a:spcBef>
              <a:spcPct val="0"/>
            </a:spcBef>
            <a:spcAft>
              <a:spcPct val="35000"/>
            </a:spcAft>
          </a:pPr>
          <a:r>
            <a:rPr lang="hr-HR" sz="1600" kern="1200"/>
            <a:t>Kakvo je bilo moje raspoloženje ako ga usporedim s proteklim tjednima?</a:t>
          </a:r>
          <a:endParaRPr lang="en-US" sz="1600" kern="1200"/>
        </a:p>
      </dsp:txBody>
      <dsp:txXfrm>
        <a:off x="3791116" y="100901"/>
        <a:ext cx="3071345" cy="1842807"/>
      </dsp:txXfrm>
    </dsp:sp>
    <dsp:sp modelId="{870EF870-C6F0-4D66-9141-580AF0C73337}">
      <dsp:nvSpPr>
        <dsp:cNvPr id="0" name=""/>
        <dsp:cNvSpPr/>
      </dsp:nvSpPr>
      <dsp:spPr>
        <a:xfrm>
          <a:off x="1549033" y="1941909"/>
          <a:ext cx="7555511" cy="675809"/>
        </a:xfrm>
        <a:custGeom>
          <a:avLst/>
          <a:gdLst/>
          <a:ahLst/>
          <a:cxnLst/>
          <a:rect l="0" t="0" r="0" b="0"/>
          <a:pathLst>
            <a:path>
              <a:moveTo>
                <a:pt x="7555511" y="0"/>
              </a:moveTo>
              <a:lnTo>
                <a:pt x="7555511" y="355004"/>
              </a:lnTo>
              <a:lnTo>
                <a:pt x="0" y="355004"/>
              </a:lnTo>
              <a:lnTo>
                <a:pt x="0" y="67580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137077" y="2276278"/>
        <a:ext cx="379423" cy="7071"/>
      </dsp:txXfrm>
    </dsp:sp>
    <dsp:sp modelId="{39F6B676-729F-4261-A3D3-DD627FBDDB45}">
      <dsp:nvSpPr>
        <dsp:cNvPr id="0" name=""/>
        <dsp:cNvSpPr/>
      </dsp:nvSpPr>
      <dsp:spPr>
        <a:xfrm>
          <a:off x="7568872" y="100901"/>
          <a:ext cx="3071345" cy="18428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499" tIns="157975" rIns="150499" bIns="157975" numCol="1" spcCol="1270" anchor="ctr" anchorCtr="0">
          <a:noAutofit/>
        </a:bodyPr>
        <a:lstStyle/>
        <a:p>
          <a:pPr lvl="0" algn="ctr" defTabSz="711200">
            <a:lnSpc>
              <a:spcPct val="90000"/>
            </a:lnSpc>
            <a:spcBef>
              <a:spcPct val="0"/>
            </a:spcBef>
            <a:spcAft>
              <a:spcPct val="35000"/>
            </a:spcAft>
          </a:pPr>
          <a:r>
            <a:rPr lang="hr-HR" sz="1600" kern="1200"/>
            <a:t>Koja sam pozitivna iskustva doživio/doživjela ovaj tjedan? Što sam naučio/naučila? Što ta iskustva govore o meni?</a:t>
          </a:r>
          <a:endParaRPr lang="en-US" sz="1600" kern="1200"/>
        </a:p>
      </dsp:txBody>
      <dsp:txXfrm>
        <a:off x="7568872" y="100901"/>
        <a:ext cx="3071345" cy="1842807"/>
      </dsp:txXfrm>
    </dsp:sp>
    <dsp:sp modelId="{68750AC7-AB31-4E8F-B97F-7057335B2DF8}">
      <dsp:nvSpPr>
        <dsp:cNvPr id="0" name=""/>
        <dsp:cNvSpPr/>
      </dsp:nvSpPr>
      <dsp:spPr>
        <a:xfrm>
          <a:off x="3082906" y="3525802"/>
          <a:ext cx="675809" cy="91440"/>
        </a:xfrm>
        <a:custGeom>
          <a:avLst/>
          <a:gdLst/>
          <a:ahLst/>
          <a:cxnLst/>
          <a:rect l="0" t="0" r="0" b="0"/>
          <a:pathLst>
            <a:path>
              <a:moveTo>
                <a:pt x="0" y="45720"/>
              </a:moveTo>
              <a:lnTo>
                <a:pt x="67580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403151" y="3567987"/>
        <a:ext cx="35320" cy="7071"/>
      </dsp:txXfrm>
    </dsp:sp>
    <dsp:sp modelId="{16650496-7F7B-477C-A5E8-35E617C4FF63}">
      <dsp:nvSpPr>
        <dsp:cNvPr id="0" name=""/>
        <dsp:cNvSpPr/>
      </dsp:nvSpPr>
      <dsp:spPr>
        <a:xfrm>
          <a:off x="13361" y="2650118"/>
          <a:ext cx="3071345" cy="18428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499" tIns="157975" rIns="150499" bIns="157975" numCol="1" spcCol="1270" anchor="ctr" anchorCtr="0">
          <a:noAutofit/>
        </a:bodyPr>
        <a:lstStyle/>
        <a:p>
          <a:pPr lvl="0" algn="ctr" defTabSz="711200">
            <a:lnSpc>
              <a:spcPct val="90000"/>
            </a:lnSpc>
            <a:spcBef>
              <a:spcPct val="0"/>
            </a:spcBef>
            <a:spcAft>
              <a:spcPct val="35000"/>
            </a:spcAft>
          </a:pPr>
          <a:r>
            <a:rPr lang="hr-HR" sz="1600" kern="1200"/>
            <a:t>Što se još dogodilo ovaj tjedan, a što bi bilo važno da podijelim sa svojim terapeutom?</a:t>
          </a:r>
          <a:endParaRPr lang="en-US" sz="1600" kern="1200"/>
        </a:p>
      </dsp:txBody>
      <dsp:txXfrm>
        <a:off x="13361" y="2650118"/>
        <a:ext cx="3071345" cy="1842807"/>
      </dsp:txXfrm>
    </dsp:sp>
    <dsp:sp modelId="{6F660C30-44AE-47E4-A0E3-5C481CEBC0ED}">
      <dsp:nvSpPr>
        <dsp:cNvPr id="0" name=""/>
        <dsp:cNvSpPr/>
      </dsp:nvSpPr>
      <dsp:spPr>
        <a:xfrm>
          <a:off x="6860662" y="3525802"/>
          <a:ext cx="675809" cy="91440"/>
        </a:xfrm>
        <a:custGeom>
          <a:avLst/>
          <a:gdLst/>
          <a:ahLst/>
          <a:cxnLst/>
          <a:rect l="0" t="0" r="0" b="0"/>
          <a:pathLst>
            <a:path>
              <a:moveTo>
                <a:pt x="0" y="45720"/>
              </a:moveTo>
              <a:lnTo>
                <a:pt x="67580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7180907" y="3567987"/>
        <a:ext cx="35320" cy="7071"/>
      </dsp:txXfrm>
    </dsp:sp>
    <dsp:sp modelId="{E6AAE2A1-93D3-42E8-AF10-B60D8711D489}">
      <dsp:nvSpPr>
        <dsp:cNvPr id="0" name=""/>
        <dsp:cNvSpPr/>
      </dsp:nvSpPr>
      <dsp:spPr>
        <a:xfrm>
          <a:off x="3791116" y="2650118"/>
          <a:ext cx="3071345" cy="18428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499" tIns="157975" rIns="150499" bIns="157975" numCol="1" spcCol="1270" anchor="ctr" anchorCtr="0">
          <a:noAutofit/>
        </a:bodyPr>
        <a:lstStyle/>
        <a:p>
          <a:pPr lvl="0" algn="ctr" defTabSz="711200">
            <a:lnSpc>
              <a:spcPct val="90000"/>
            </a:lnSpc>
            <a:spcBef>
              <a:spcPct val="0"/>
            </a:spcBef>
            <a:spcAft>
              <a:spcPct val="35000"/>
            </a:spcAft>
          </a:pPr>
          <a:r>
            <a:rPr lang="hr-HR" sz="1600" kern="1200" dirty="0"/>
            <a:t>Koji su moji ciljevi za ovu seansu? Razmislite o kratkom nazivu za svaki (npr. više se povezati s drugima, odraditi više kućanskih poslova, bolje se koncentrirati na poslu).</a:t>
          </a:r>
          <a:endParaRPr lang="en-US" sz="1600" kern="1200" dirty="0"/>
        </a:p>
      </dsp:txBody>
      <dsp:txXfrm>
        <a:off x="3791116" y="2650118"/>
        <a:ext cx="3071345" cy="1842807"/>
      </dsp:txXfrm>
    </dsp:sp>
    <dsp:sp modelId="{83776227-D213-4D70-BAC2-98C1068A70F2}">
      <dsp:nvSpPr>
        <dsp:cNvPr id="0" name=""/>
        <dsp:cNvSpPr/>
      </dsp:nvSpPr>
      <dsp:spPr>
        <a:xfrm>
          <a:off x="7568872" y="2650118"/>
          <a:ext cx="3071345" cy="18428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499" tIns="157975" rIns="150499" bIns="157975" numCol="1" spcCol="1270" anchor="ctr" anchorCtr="0">
          <a:noAutofit/>
        </a:bodyPr>
        <a:lstStyle/>
        <a:p>
          <a:pPr lvl="0" algn="ctr" defTabSz="711200">
            <a:lnSpc>
              <a:spcPct val="90000"/>
            </a:lnSpc>
            <a:spcBef>
              <a:spcPct val="0"/>
            </a:spcBef>
            <a:spcAft>
              <a:spcPct val="35000"/>
            </a:spcAft>
          </a:pPr>
          <a:r>
            <a:rPr lang="hr-HR" sz="1600" kern="1200"/>
            <a:t>Što sam učinio/učinila za svoj akcijski plan? Ako nešto nisam učinio/učinila, što me u tome spriječilo? Što sam naučio/naučila?</a:t>
          </a:r>
          <a:endParaRPr lang="en-US" sz="1600" kern="1200"/>
        </a:p>
      </dsp:txBody>
      <dsp:txXfrm>
        <a:off x="7568872" y="2650118"/>
        <a:ext cx="3071345" cy="18428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EDBEA-F6E9-48FD-9B6D-70385A52C3BA}">
      <dsp:nvSpPr>
        <dsp:cNvPr id="0" name=""/>
        <dsp:cNvSpPr/>
      </dsp:nvSpPr>
      <dsp:spPr>
        <a:xfrm>
          <a:off x="0" y="0"/>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5DD3D2-664B-4137-B5F7-13202AF77DCF}">
      <dsp:nvSpPr>
        <dsp:cNvPr id="0" name=""/>
        <dsp:cNvSpPr/>
      </dsp:nvSpPr>
      <dsp:spPr>
        <a:xfrm>
          <a:off x="0" y="0"/>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hr-HR" sz="2200" b="1" kern="1200" dirty="0"/>
            <a:t>Prilagoditi akcijski plan pojedinom klijentu</a:t>
          </a:r>
          <a:r>
            <a:rPr lang="hr-HR" sz="2200" kern="1200" dirty="0"/>
            <a:t> (ciljevima, snagama, intelektualnim sposobnostima, motivaciji, trenutačnoj razini distresa, podršci obitelji, vremenu koje ima na raspolaganju…)</a:t>
          </a:r>
        </a:p>
      </dsp:txBody>
      <dsp:txXfrm>
        <a:off x="0" y="0"/>
        <a:ext cx="6949440" cy="1446659"/>
      </dsp:txXfrm>
    </dsp:sp>
    <dsp:sp modelId="{ABD67ACF-4B73-4DC4-9319-8E4FF4F9E78C}">
      <dsp:nvSpPr>
        <dsp:cNvPr id="0" name=""/>
        <dsp:cNvSpPr/>
      </dsp:nvSpPr>
      <dsp:spPr>
        <a:xfrm>
          <a:off x="0" y="1446659"/>
          <a:ext cx="6949440" cy="0"/>
        </a:xfrm>
        <a:prstGeom prst="line">
          <a:avLst/>
        </a:prstGeom>
        <a:solidFill>
          <a:schemeClr val="accent2">
            <a:hueOff val="-347110"/>
            <a:satOff val="-7210"/>
            <a:lumOff val="-1961"/>
            <a:alphaOff val="0"/>
          </a:schemeClr>
        </a:solidFill>
        <a:ln w="12700" cap="flat" cmpd="sng" algn="ctr">
          <a:solidFill>
            <a:schemeClr val="accent2">
              <a:hueOff val="-347110"/>
              <a:satOff val="-7210"/>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A7295D-669B-43E4-B5EF-B9EFCEF3B7E4}">
      <dsp:nvSpPr>
        <dsp:cNvPr id="0" name=""/>
        <dsp:cNvSpPr/>
      </dsp:nvSpPr>
      <dsp:spPr>
        <a:xfrm>
          <a:off x="0" y="1446659"/>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hr-HR" sz="2200" b="1" kern="1200" dirty="0"/>
            <a:t>Pojasniti racionalu plana</a:t>
          </a:r>
          <a:r>
            <a:rPr lang="hr-HR" sz="2200" kern="1200" dirty="0"/>
            <a:t> (npr. „Zašto bi Vam bilo važno da pronađete posao?”)</a:t>
          </a:r>
        </a:p>
      </dsp:txBody>
      <dsp:txXfrm>
        <a:off x="0" y="1446659"/>
        <a:ext cx="6949440" cy="1446659"/>
      </dsp:txXfrm>
    </dsp:sp>
    <dsp:sp modelId="{81452AFF-B9D3-4FD6-AD6F-C0EBC63F6261}">
      <dsp:nvSpPr>
        <dsp:cNvPr id="0" name=""/>
        <dsp:cNvSpPr/>
      </dsp:nvSpPr>
      <dsp:spPr>
        <a:xfrm>
          <a:off x="0" y="2893318"/>
          <a:ext cx="6949440" cy="0"/>
        </a:xfrm>
        <a:prstGeom prst="line">
          <a:avLst/>
        </a:prstGeom>
        <a:solidFill>
          <a:schemeClr val="accent2">
            <a:hueOff val="-694219"/>
            <a:satOff val="-14421"/>
            <a:lumOff val="-3921"/>
            <a:alphaOff val="0"/>
          </a:schemeClr>
        </a:solidFill>
        <a:ln w="12700" cap="flat" cmpd="sng" algn="ctr">
          <a:solidFill>
            <a:schemeClr val="accent2">
              <a:hueOff val="-694219"/>
              <a:satOff val="-14421"/>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B24F4-D55F-48D0-AEAE-31BEB79684CF}">
      <dsp:nvSpPr>
        <dsp:cNvPr id="0" name=""/>
        <dsp:cNvSpPr/>
      </dsp:nvSpPr>
      <dsp:spPr>
        <a:xfrm>
          <a:off x="0" y="2893318"/>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hr-HR" sz="2200" b="1" kern="1200" dirty="0"/>
            <a:t>Zajednički osmisliti akcijski plan </a:t>
          </a:r>
          <a:r>
            <a:rPr lang="hr-HR" sz="2200" kern="1200" dirty="0"/>
            <a:t>(npr. „Mislite li da bi pomoglo kada biste [predložimo aktivnost]?”)</a:t>
          </a:r>
        </a:p>
      </dsp:txBody>
      <dsp:txXfrm>
        <a:off x="0" y="2893318"/>
        <a:ext cx="6949440" cy="1446659"/>
      </dsp:txXfrm>
    </dsp:sp>
    <dsp:sp modelId="{E4A82D28-8C3F-4559-9D16-E5128D63F961}">
      <dsp:nvSpPr>
        <dsp:cNvPr id="0" name=""/>
        <dsp:cNvSpPr/>
      </dsp:nvSpPr>
      <dsp:spPr>
        <a:xfrm>
          <a:off x="0" y="4339978"/>
          <a:ext cx="6949440"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BDF3C9-56EA-4A34-9F60-462DEAF2D194}">
      <dsp:nvSpPr>
        <dsp:cNvPr id="0" name=""/>
        <dsp:cNvSpPr/>
      </dsp:nvSpPr>
      <dsp:spPr>
        <a:xfrm>
          <a:off x="0" y="4339978"/>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hr-HR" sz="2200" b="1" kern="1200" dirty="0"/>
            <a:t>Učiniti akcijski plan lakšim umjesto težim </a:t>
          </a:r>
          <a:r>
            <a:rPr lang="hr-HR" sz="2200" kern="1200" dirty="0"/>
            <a:t>(osobito važno kod depresivnih klijenata)</a:t>
          </a:r>
        </a:p>
      </dsp:txBody>
      <dsp:txXfrm>
        <a:off x="0" y="4339978"/>
        <a:ext cx="6949440" cy="14466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A2ABE-F4A2-4DAA-B256-9E124B5D6C5A}">
      <dsp:nvSpPr>
        <dsp:cNvPr id="0" name=""/>
        <dsp:cNvSpPr/>
      </dsp:nvSpPr>
      <dsp:spPr>
        <a:xfrm>
          <a:off x="0" y="0"/>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A665A9-E51B-4AA6-866E-C84A1A6838F7}">
      <dsp:nvSpPr>
        <dsp:cNvPr id="0" name=""/>
        <dsp:cNvSpPr/>
      </dsp:nvSpPr>
      <dsp:spPr>
        <a:xfrm>
          <a:off x="0" y="0"/>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hr-HR" sz="2200" b="1" kern="1200" dirty="0"/>
            <a:t>Pružiti eksplicitne upute </a:t>
          </a:r>
          <a:r>
            <a:rPr lang="hr-HR" sz="2200" kern="1200" dirty="0"/>
            <a:t>(raspraviti s klijentom kad, gdje i koliko dugo trebaju činiti nešto)</a:t>
          </a:r>
        </a:p>
      </dsp:txBody>
      <dsp:txXfrm>
        <a:off x="0" y="0"/>
        <a:ext cx="6949440" cy="1446659"/>
      </dsp:txXfrm>
    </dsp:sp>
    <dsp:sp modelId="{4EBDB50E-1AF2-4C24-B3FF-DC36E956C297}">
      <dsp:nvSpPr>
        <dsp:cNvPr id="0" name=""/>
        <dsp:cNvSpPr/>
      </dsp:nvSpPr>
      <dsp:spPr>
        <a:xfrm>
          <a:off x="0" y="1446659"/>
          <a:ext cx="6949440" cy="0"/>
        </a:xfrm>
        <a:prstGeom prst="line">
          <a:avLst/>
        </a:prstGeom>
        <a:solidFill>
          <a:schemeClr val="accent2">
            <a:hueOff val="-347110"/>
            <a:satOff val="-7210"/>
            <a:lumOff val="-1961"/>
            <a:alphaOff val="0"/>
          </a:schemeClr>
        </a:solidFill>
        <a:ln w="12700" cap="flat" cmpd="sng" algn="ctr">
          <a:solidFill>
            <a:schemeClr val="accent2">
              <a:hueOff val="-347110"/>
              <a:satOff val="-7210"/>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B16E4A-2DB1-4DBE-9BBF-DC86F186A382}">
      <dsp:nvSpPr>
        <dsp:cNvPr id="0" name=""/>
        <dsp:cNvSpPr/>
      </dsp:nvSpPr>
      <dsp:spPr>
        <a:xfrm>
          <a:off x="0" y="1446659"/>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hr-HR" sz="2200" b="1" kern="1200"/>
            <a:t>Osmisliti sustav podsjetnika </a:t>
          </a:r>
          <a:r>
            <a:rPr lang="hr-HR" sz="2200" kern="1200"/>
            <a:t>(npr. uparivanje s dnevnim aktivnostima, </a:t>
          </a:r>
          <a:r>
            <a:rPr lang="en-US" sz="2200" i="1" kern="1200" noProof="0"/>
            <a:t>post-it</a:t>
          </a:r>
          <a:r>
            <a:rPr lang="hr-HR" sz="2200" kern="1200"/>
            <a:t> papirići, alarm na mobitelu, osoba koja će ih podsjetiti…)</a:t>
          </a:r>
          <a:endParaRPr lang="hr-HR" sz="2200" kern="1200" dirty="0"/>
        </a:p>
      </dsp:txBody>
      <dsp:txXfrm>
        <a:off x="0" y="1446659"/>
        <a:ext cx="6949440" cy="1446659"/>
      </dsp:txXfrm>
    </dsp:sp>
    <dsp:sp modelId="{4E3DD78A-9E39-4660-A85A-043C2DF14454}">
      <dsp:nvSpPr>
        <dsp:cNvPr id="0" name=""/>
        <dsp:cNvSpPr/>
      </dsp:nvSpPr>
      <dsp:spPr>
        <a:xfrm>
          <a:off x="0" y="2893318"/>
          <a:ext cx="6949440" cy="0"/>
        </a:xfrm>
        <a:prstGeom prst="line">
          <a:avLst/>
        </a:prstGeom>
        <a:solidFill>
          <a:schemeClr val="accent2">
            <a:hueOff val="-694219"/>
            <a:satOff val="-14421"/>
            <a:lumOff val="-3921"/>
            <a:alphaOff val="0"/>
          </a:schemeClr>
        </a:solidFill>
        <a:ln w="12700" cap="flat" cmpd="sng" algn="ctr">
          <a:solidFill>
            <a:schemeClr val="accent2">
              <a:hueOff val="-694219"/>
              <a:satOff val="-14421"/>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22DD6F-E7FD-4774-99D8-FE5AACCBC93D}">
      <dsp:nvSpPr>
        <dsp:cNvPr id="0" name=""/>
        <dsp:cNvSpPr/>
      </dsp:nvSpPr>
      <dsp:spPr>
        <a:xfrm>
          <a:off x="0" y="2893318"/>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hr-HR" sz="2200" b="1" kern="1200" dirty="0"/>
            <a:t>Započeti s provedbom akcijskog plana na seansi </a:t>
          </a:r>
          <a:r>
            <a:rPr lang="hr-HR" sz="2200" kern="1200" dirty="0"/>
            <a:t>(kad god je to moguće) – ako ne mogu odraditi aktivnost s nama, neće moći ni bez nas</a:t>
          </a:r>
        </a:p>
      </dsp:txBody>
      <dsp:txXfrm>
        <a:off x="0" y="2893318"/>
        <a:ext cx="6949440" cy="1446659"/>
      </dsp:txXfrm>
    </dsp:sp>
    <dsp:sp modelId="{C1610D2B-6EFB-47D6-9E91-17F6B1588478}">
      <dsp:nvSpPr>
        <dsp:cNvPr id="0" name=""/>
        <dsp:cNvSpPr/>
      </dsp:nvSpPr>
      <dsp:spPr>
        <a:xfrm>
          <a:off x="0" y="4339978"/>
          <a:ext cx="6949440"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7EB08-9B90-42A3-9771-5CE810F28875}">
      <dsp:nvSpPr>
        <dsp:cNvPr id="0" name=""/>
        <dsp:cNvSpPr/>
      </dsp:nvSpPr>
      <dsp:spPr>
        <a:xfrm>
          <a:off x="0" y="4339978"/>
          <a:ext cx="6949440"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hr-HR" sz="2200" b="1" kern="1200" dirty="0"/>
            <a:t>Zamoliti klijente da zamisle sebe kako izvršavaju akcijski plan </a:t>
          </a:r>
          <a:r>
            <a:rPr lang="hr-HR" sz="2200" kern="1200" dirty="0"/>
            <a:t>– raspraviti što je bilo pozitivno u tom iskustvu, što im je to iskustvo značilo i kako su se osjećali u tom trenutku</a:t>
          </a:r>
        </a:p>
      </dsp:txBody>
      <dsp:txXfrm>
        <a:off x="0" y="4339978"/>
        <a:ext cx="6949440" cy="144665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12/9/2025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8048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12/9/2025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46308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12/9/2025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9539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12/9/2025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391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12/9/2025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5246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12/9/2025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2962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12/9/2025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6290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12/9/2025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74844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12/9/2025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868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12/9/2025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48672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12/9/2025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1486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12/9/2025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4130795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587E41-605C-A8E4-8BA5-0E0B3797C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Picture 3" descr="A colourful light bulb with business icons">
            <a:extLst>
              <a:ext uri="{FF2B5EF4-FFF2-40B4-BE49-F238E27FC236}">
                <a16:creationId xmlns:a16="http://schemas.microsoft.com/office/drawing/2014/main" id="{5869A573-7BE7-0986-A586-786A090D46B1}"/>
              </a:ext>
            </a:extLst>
          </p:cNvPr>
          <p:cNvPicPr>
            <a:picLocks noChangeAspect="1"/>
          </p:cNvPicPr>
          <p:nvPr/>
        </p:nvPicPr>
        <p:blipFill>
          <a:blip r:embed="rId2"/>
          <a:srcRect t="19643"/>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EBD48A03-0DF9-3063-CB15-1BC2AEC79F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4416"/>
            <a:ext cx="12191999" cy="1243584"/>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Naslov 1">
            <a:extLst>
              <a:ext uri="{FF2B5EF4-FFF2-40B4-BE49-F238E27FC236}">
                <a16:creationId xmlns:a16="http://schemas.microsoft.com/office/drawing/2014/main" id="{B4A5E594-1666-C8A7-13C9-B73B083E0EBC}"/>
              </a:ext>
            </a:extLst>
          </p:cNvPr>
          <p:cNvSpPr>
            <a:spLocks noGrp="1"/>
          </p:cNvSpPr>
          <p:nvPr>
            <p:ph type="ctrTitle"/>
          </p:nvPr>
        </p:nvSpPr>
        <p:spPr>
          <a:xfrm>
            <a:off x="320040" y="5768969"/>
            <a:ext cx="8183880" cy="960120"/>
          </a:xfrm>
        </p:spPr>
        <p:txBody>
          <a:bodyPr anchor="ctr">
            <a:normAutofit/>
          </a:bodyPr>
          <a:lstStyle/>
          <a:p>
            <a:pPr algn="l"/>
            <a:r>
              <a:rPr lang="hr-HR" sz="4400" dirty="0"/>
              <a:t>AKCIJSKI PLAN</a:t>
            </a:r>
          </a:p>
        </p:txBody>
      </p:sp>
      <p:sp>
        <p:nvSpPr>
          <p:cNvPr id="3" name="Podnaslov 2">
            <a:extLst>
              <a:ext uri="{FF2B5EF4-FFF2-40B4-BE49-F238E27FC236}">
                <a16:creationId xmlns:a16="http://schemas.microsoft.com/office/drawing/2014/main" id="{0EE64E70-2926-7E2C-A12A-921CE4703C67}"/>
              </a:ext>
            </a:extLst>
          </p:cNvPr>
          <p:cNvSpPr>
            <a:spLocks noGrp="1"/>
          </p:cNvSpPr>
          <p:nvPr>
            <p:ph type="subTitle" idx="1"/>
          </p:nvPr>
        </p:nvSpPr>
        <p:spPr>
          <a:xfrm>
            <a:off x="8597245" y="5768969"/>
            <a:ext cx="3399681" cy="955994"/>
          </a:xfrm>
        </p:spPr>
        <p:txBody>
          <a:bodyPr anchor="ctr">
            <a:normAutofit fontScale="92500" lnSpcReduction="20000"/>
          </a:bodyPr>
          <a:lstStyle/>
          <a:p>
            <a:pPr algn="r"/>
            <a:r>
              <a:rPr lang="hr-HR" sz="2400" dirty="0"/>
              <a:t>Lucija Šutić Barbarić</a:t>
            </a:r>
          </a:p>
          <a:p>
            <a:pPr algn="r"/>
            <a:r>
              <a:rPr lang="hr-HR" sz="2400" dirty="0"/>
              <a:t>20. prosinca 2025.</a:t>
            </a:r>
          </a:p>
        </p:txBody>
      </p:sp>
    </p:spTree>
    <p:extLst>
      <p:ext uri="{BB962C8B-B14F-4D97-AF65-F5344CB8AC3E}">
        <p14:creationId xmlns:p14="http://schemas.microsoft.com/office/powerpoint/2010/main" val="15502855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58EDD-3061-EE60-CB4A-D3845D90028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CB73236-F155-D2A2-F757-0B81F7BB99BD}"/>
              </a:ext>
            </a:extLst>
          </p:cNvPr>
          <p:cNvSpPr>
            <a:spLocks noGrp="1"/>
          </p:cNvSpPr>
          <p:nvPr>
            <p:ph type="title"/>
          </p:nvPr>
        </p:nvSpPr>
        <p:spPr>
          <a:xfrm>
            <a:off x="612649" y="548638"/>
            <a:ext cx="3493008" cy="5788152"/>
          </a:xfrm>
        </p:spPr>
        <p:txBody>
          <a:bodyPr anchor="ctr">
            <a:normAutofit/>
          </a:bodyPr>
          <a:lstStyle/>
          <a:p>
            <a:r>
              <a:rPr lang="hr-HR" dirty="0"/>
              <a:t>Kako povećati vjerojatnost da klijenti izvrše plan?</a:t>
            </a:r>
          </a:p>
        </p:txBody>
      </p:sp>
      <p:graphicFrame>
        <p:nvGraphicFramePr>
          <p:cNvPr id="5" name="Rezervirano mjesto sadržaja 2">
            <a:extLst>
              <a:ext uri="{FF2B5EF4-FFF2-40B4-BE49-F238E27FC236}">
                <a16:creationId xmlns:a16="http://schemas.microsoft.com/office/drawing/2014/main" id="{1E25C64A-3ACE-D8FA-44AE-B5B8C9A6767A}"/>
              </a:ext>
            </a:extLst>
          </p:cNvPr>
          <p:cNvGraphicFramePr>
            <a:graphicFrameLocks noGrp="1"/>
          </p:cNvGraphicFramePr>
          <p:nvPr>
            <p:ph idx="1"/>
            <p:extLst>
              <p:ext uri="{D42A27DB-BD31-4B8C-83A1-F6EECF244321}">
                <p14:modId xmlns:p14="http://schemas.microsoft.com/office/powerpoint/2010/main" val="2408831730"/>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7896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945A3-1317-1BA4-CEDE-26890DBEC0F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C7A58575-D6CD-C947-B569-74FF3ACB2762}"/>
              </a:ext>
            </a:extLst>
          </p:cNvPr>
          <p:cNvSpPr>
            <a:spLocks noGrp="1"/>
          </p:cNvSpPr>
          <p:nvPr>
            <p:ph type="title"/>
          </p:nvPr>
        </p:nvSpPr>
        <p:spPr>
          <a:xfrm>
            <a:off x="612649" y="548638"/>
            <a:ext cx="3493008" cy="5788152"/>
          </a:xfrm>
        </p:spPr>
        <p:txBody>
          <a:bodyPr anchor="ctr">
            <a:normAutofit/>
          </a:bodyPr>
          <a:lstStyle/>
          <a:p>
            <a:r>
              <a:rPr lang="hr-HR" dirty="0"/>
              <a:t>Kako povećati vjerojatnost da klijenti izvrše plan?</a:t>
            </a:r>
          </a:p>
        </p:txBody>
      </p:sp>
      <p:graphicFrame>
        <p:nvGraphicFramePr>
          <p:cNvPr id="5" name="Rezervirano mjesto sadržaja 2">
            <a:extLst>
              <a:ext uri="{FF2B5EF4-FFF2-40B4-BE49-F238E27FC236}">
                <a16:creationId xmlns:a16="http://schemas.microsoft.com/office/drawing/2014/main" id="{1D1E23D2-B234-881E-F869-37BF99C260C6}"/>
              </a:ext>
            </a:extLst>
          </p:cNvPr>
          <p:cNvGraphicFramePr>
            <a:graphicFrameLocks noGrp="1"/>
          </p:cNvGraphicFramePr>
          <p:nvPr>
            <p:ph idx="1"/>
            <p:extLst>
              <p:ext uri="{D42A27DB-BD31-4B8C-83A1-F6EECF244321}">
                <p14:modId xmlns:p14="http://schemas.microsoft.com/office/powerpoint/2010/main" val="2710211277"/>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839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E8D3B17-7638-DFD3-18E4-8A6D6117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F27DCC2E-3546-7AF6-8A3A-16873EB1E84A}"/>
              </a:ext>
            </a:extLst>
          </p:cNvPr>
          <p:cNvSpPr>
            <a:spLocks noGrp="1"/>
          </p:cNvSpPr>
          <p:nvPr>
            <p:ph type="title"/>
          </p:nvPr>
        </p:nvSpPr>
        <p:spPr>
          <a:xfrm>
            <a:off x="5568534" y="603504"/>
            <a:ext cx="5916169" cy="1527048"/>
          </a:xfrm>
        </p:spPr>
        <p:txBody>
          <a:bodyPr anchor="ctr">
            <a:normAutofit/>
          </a:bodyPr>
          <a:lstStyle/>
          <a:p>
            <a:r>
              <a:rPr lang="hr-HR" sz="3200" dirty="0"/>
              <a:t>Kako predvidjeti i prevenirati probleme u provedbi plana? </a:t>
            </a:r>
          </a:p>
        </p:txBody>
      </p:sp>
      <p:pic>
        <p:nvPicPr>
          <p:cNvPr id="5" name="Slika 4" descr="Piggybank tangled on a multicolored lights">
            <a:extLst>
              <a:ext uri="{FF2B5EF4-FFF2-40B4-BE49-F238E27FC236}">
                <a16:creationId xmlns:a16="http://schemas.microsoft.com/office/drawing/2014/main" id="{77A310BF-53C7-CF26-7E32-A98840D49DF7}"/>
              </a:ext>
            </a:extLst>
          </p:cNvPr>
          <p:cNvPicPr>
            <a:picLocks noChangeAspect="1"/>
          </p:cNvPicPr>
          <p:nvPr/>
        </p:nvPicPr>
        <p:blipFill>
          <a:blip r:embed="rId2">
            <a:extLst>
              <a:ext uri="{28A0092B-C50C-407E-A947-70E740481C1C}">
                <a14:useLocalDpi xmlns:a14="http://schemas.microsoft.com/office/drawing/2010/main" val="0"/>
              </a:ext>
            </a:extLst>
          </a:blip>
          <a:srcRect l="38883" r="13324" b="-1"/>
          <a:stretch>
            <a:fillRect/>
          </a:stretch>
        </p:blipFill>
        <p:spPr>
          <a:xfrm>
            <a:off x="20" y="10"/>
            <a:ext cx="4910308" cy="6857990"/>
          </a:xfrm>
          <a:prstGeom prst="rect">
            <a:avLst/>
          </a:prstGeom>
        </p:spPr>
      </p:pic>
      <p:sp>
        <p:nvSpPr>
          <p:cNvPr id="3" name="Rezervirano mjesto sadržaja 2">
            <a:extLst>
              <a:ext uri="{FF2B5EF4-FFF2-40B4-BE49-F238E27FC236}">
                <a16:creationId xmlns:a16="http://schemas.microsoft.com/office/drawing/2014/main" id="{635C9423-8AD2-42E8-79D6-546954694937}"/>
              </a:ext>
            </a:extLst>
          </p:cNvPr>
          <p:cNvSpPr>
            <a:spLocks noGrp="1"/>
          </p:cNvSpPr>
          <p:nvPr>
            <p:ph idx="1"/>
          </p:nvPr>
        </p:nvSpPr>
        <p:spPr>
          <a:xfrm>
            <a:off x="5568533" y="2214282"/>
            <a:ext cx="5916169" cy="4095078"/>
          </a:xfrm>
        </p:spPr>
        <p:txBody>
          <a:bodyPr anchor="ctr">
            <a:normAutofit/>
          </a:bodyPr>
          <a:lstStyle/>
          <a:p>
            <a:pPr lvl="0"/>
            <a:r>
              <a:rPr lang="hr-HR" b="1" dirty="0"/>
              <a:t>provjeriti vjerojatnost izvršenja plana </a:t>
            </a:r>
            <a:r>
              <a:rPr lang="hr-HR" dirty="0"/>
              <a:t>(„Koliko je vjerojatno da ćete učiniti ovo, od 0 do 100%?”)</a:t>
            </a:r>
          </a:p>
          <a:p>
            <a:pPr lvl="0"/>
            <a:r>
              <a:rPr lang="hr-HR" b="1" dirty="0"/>
              <a:t>identificirati prepreke i odraditi zamišljenu probu </a:t>
            </a:r>
            <a:r>
              <a:rPr lang="hr-HR" dirty="0"/>
              <a:t>(„Što Vas čini 75%, a ne 100% sigurnima da ćete izvršiti plan?”) → rješavanje problema, trening vještina, rad na automatskim mislima, promjena plana</a:t>
            </a:r>
          </a:p>
          <a:p>
            <a:pPr lvl="1"/>
            <a:r>
              <a:rPr lang="hr-HR" dirty="0"/>
              <a:t>zamišljena proba: vizualizacija provedbe akcijskog plana, teškoća koje se pritom javljaju i uvježbavanje reakcije na njih</a:t>
            </a:r>
          </a:p>
        </p:txBody>
      </p:sp>
    </p:spTree>
    <p:extLst>
      <p:ext uri="{BB962C8B-B14F-4D97-AF65-F5344CB8AC3E}">
        <p14:creationId xmlns:p14="http://schemas.microsoft.com/office/powerpoint/2010/main" val="2522008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57583-CF77-FB28-113D-08FF8A7BE107}"/>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76E9E14-EEF5-1D4B-5727-19EA911F124F}"/>
              </a:ext>
            </a:extLst>
          </p:cNvPr>
          <p:cNvSpPr>
            <a:spLocks noGrp="1"/>
          </p:cNvSpPr>
          <p:nvPr>
            <p:ph type="title"/>
          </p:nvPr>
        </p:nvSpPr>
        <p:spPr/>
        <p:txBody>
          <a:bodyPr>
            <a:normAutofit/>
          </a:bodyPr>
          <a:lstStyle/>
          <a:p>
            <a:r>
              <a:rPr lang="hr-HR" dirty="0"/>
              <a:t>Kako predvidjeti i prevenirati probleme u provedbi plana?</a:t>
            </a:r>
          </a:p>
        </p:txBody>
      </p:sp>
      <p:sp>
        <p:nvSpPr>
          <p:cNvPr id="3" name="Rezervirano mjesto sadržaja 2">
            <a:extLst>
              <a:ext uri="{FF2B5EF4-FFF2-40B4-BE49-F238E27FC236}">
                <a16:creationId xmlns:a16="http://schemas.microsoft.com/office/drawing/2014/main" id="{B5500FE0-953E-B128-8A8A-6B74431B337C}"/>
              </a:ext>
            </a:extLst>
          </p:cNvPr>
          <p:cNvSpPr>
            <a:spLocks noGrp="1"/>
          </p:cNvSpPr>
          <p:nvPr>
            <p:ph idx="1"/>
          </p:nvPr>
        </p:nvSpPr>
        <p:spPr/>
        <p:txBody>
          <a:bodyPr anchor="ctr">
            <a:normAutofit/>
          </a:bodyPr>
          <a:lstStyle/>
          <a:p>
            <a:pPr lvl="0"/>
            <a:r>
              <a:rPr lang="hr-HR" sz="2200" b="1" dirty="0"/>
              <a:t>osvijestiti klijentove negativne reakcije </a:t>
            </a:r>
            <a:r>
              <a:rPr lang="hr-HR" sz="2200" dirty="0"/>
              <a:t>→ pozitivno potkrijepiti klijenta i intervenirati</a:t>
            </a:r>
          </a:p>
          <a:p>
            <a:pPr lvl="0"/>
            <a:r>
              <a:rPr lang="hr-HR" sz="2200" b="1" dirty="0"/>
              <a:t>ispitati prednosti i nedostatke plana </a:t>
            </a:r>
            <a:r>
              <a:rPr lang="hr-HR" sz="2200" dirty="0"/>
              <a:t>(„Što ćete izgubiti ako plan ne upali? Što ćete dugoročno dobiti ako plan upali?”)</a:t>
            </a:r>
          </a:p>
          <a:p>
            <a:pPr lvl="0"/>
            <a:r>
              <a:rPr lang="hr-HR" sz="2200" b="1" dirty="0"/>
              <a:t>promijeniti akcijski plan </a:t>
            </a:r>
            <a:r>
              <a:rPr lang="hr-HR" sz="2200" dirty="0"/>
              <a:t>(npr. izbaciti neku aktivnost, učiniti aktivnost opcionalnom…)</a:t>
            </a:r>
          </a:p>
          <a:p>
            <a:pPr lvl="0"/>
            <a:r>
              <a:rPr lang="hr-HR" sz="2200" b="1" dirty="0"/>
              <a:t>učiniti akcijski plan takvim da nema gubitka </a:t>
            </a:r>
            <a:r>
              <a:rPr lang="hr-HR" sz="2200" dirty="0"/>
              <a:t>(npr. ako nešto i ne odrade, idući put ćemo se moći pozabaviti mislima koje su ih u tome spriječile)</a:t>
            </a:r>
          </a:p>
        </p:txBody>
      </p:sp>
    </p:spTree>
    <p:extLst>
      <p:ext uri="{BB962C8B-B14F-4D97-AF65-F5344CB8AC3E}">
        <p14:creationId xmlns:p14="http://schemas.microsoft.com/office/powerpoint/2010/main" val="2446021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F57895D2-FD11-CDB2-1682-30844A1905A5}"/>
              </a:ext>
            </a:extLst>
          </p:cNvPr>
          <p:cNvSpPr>
            <a:spLocks noGrp="1"/>
          </p:cNvSpPr>
          <p:nvPr>
            <p:ph type="title"/>
          </p:nvPr>
        </p:nvSpPr>
        <p:spPr>
          <a:xfrm>
            <a:off x="612647" y="603503"/>
            <a:ext cx="4785263" cy="1805399"/>
          </a:xfrm>
        </p:spPr>
        <p:txBody>
          <a:bodyPr anchor="ctr">
            <a:noAutofit/>
          </a:bodyPr>
          <a:lstStyle/>
          <a:p>
            <a:r>
              <a:rPr lang="hr-HR" sz="3200" dirty="0"/>
              <a:t>Kako pripremiti klijente na potencijalne negativne ishode?</a:t>
            </a:r>
          </a:p>
        </p:txBody>
      </p:sp>
      <p:sp>
        <p:nvSpPr>
          <p:cNvPr id="3" name="Rezervirano mjesto sadržaja 2">
            <a:extLst>
              <a:ext uri="{FF2B5EF4-FFF2-40B4-BE49-F238E27FC236}">
                <a16:creationId xmlns:a16="http://schemas.microsoft.com/office/drawing/2014/main" id="{C674C710-BD2F-32A8-D98E-9B6B7AB8B697}"/>
              </a:ext>
            </a:extLst>
          </p:cNvPr>
          <p:cNvSpPr>
            <a:spLocks noGrp="1"/>
          </p:cNvSpPr>
          <p:nvPr>
            <p:ph idx="1"/>
          </p:nvPr>
        </p:nvSpPr>
        <p:spPr>
          <a:xfrm>
            <a:off x="612647" y="2644876"/>
            <a:ext cx="4785263" cy="3664483"/>
          </a:xfrm>
        </p:spPr>
        <p:txBody>
          <a:bodyPr anchor="ctr">
            <a:normAutofit/>
          </a:bodyPr>
          <a:lstStyle/>
          <a:p>
            <a:r>
              <a:rPr lang="hr-HR" sz="2400" dirty="0"/>
              <a:t>ponekad nije moguće predvidjeti u kojoj će mjeri izvršavanje akcijskog plana biti uspješno</a:t>
            </a:r>
          </a:p>
          <a:p>
            <a:r>
              <a:rPr lang="hr-HR" sz="2400" dirty="0"/>
              <a:t>klijentima u toj situaciji može pomoći čitanje terapijskih bilješki</a:t>
            </a:r>
          </a:p>
        </p:txBody>
      </p:sp>
      <p:pic>
        <p:nvPicPr>
          <p:cNvPr id="5" name="Slika 4" descr="Colorful sticky notes">
            <a:extLst>
              <a:ext uri="{FF2B5EF4-FFF2-40B4-BE49-F238E27FC236}">
                <a16:creationId xmlns:a16="http://schemas.microsoft.com/office/drawing/2014/main" id="{C031447E-0C8C-F740-EBE1-C0AEE80BCB80}"/>
              </a:ext>
            </a:extLst>
          </p:cNvPr>
          <p:cNvPicPr>
            <a:picLocks noChangeAspect="1"/>
          </p:cNvPicPr>
          <p:nvPr/>
        </p:nvPicPr>
        <p:blipFill>
          <a:blip r:embed="rId2">
            <a:extLst>
              <a:ext uri="{28A0092B-C50C-407E-A947-70E740481C1C}">
                <a14:useLocalDpi xmlns:a14="http://schemas.microsoft.com/office/drawing/2010/main" val="0"/>
              </a:ext>
            </a:extLst>
          </a:blip>
          <a:srcRect l="30244" r="7722" b="-2"/>
          <a:stretch>
            <a:fillRect/>
          </a:stretch>
        </p:blipFill>
        <p:spPr>
          <a:xfrm>
            <a:off x="5818632" y="-1"/>
            <a:ext cx="6373368" cy="6858001"/>
          </a:xfrm>
          <a:prstGeom prst="rect">
            <a:avLst/>
          </a:prstGeom>
        </p:spPr>
      </p:pic>
    </p:spTree>
    <p:extLst>
      <p:ext uri="{BB962C8B-B14F-4D97-AF65-F5344CB8AC3E}">
        <p14:creationId xmlns:p14="http://schemas.microsoft.com/office/powerpoint/2010/main" val="219134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42119BB-7EC2-2350-A8B0-7488BEC1485E}"/>
              </a:ext>
            </a:extLst>
          </p:cNvPr>
          <p:cNvSpPr>
            <a:spLocks noGrp="1"/>
          </p:cNvSpPr>
          <p:nvPr>
            <p:ph type="title"/>
          </p:nvPr>
        </p:nvSpPr>
        <p:spPr/>
        <p:txBody>
          <a:bodyPr>
            <a:normAutofit/>
          </a:bodyPr>
          <a:lstStyle/>
          <a:p>
            <a:r>
              <a:rPr lang="hr-HR" dirty="0"/>
              <a:t>Kako se osvrnuti na akcijski plan na sljedećoj seansi?</a:t>
            </a:r>
          </a:p>
        </p:txBody>
      </p:sp>
      <p:sp>
        <p:nvSpPr>
          <p:cNvPr id="3" name="Rezervirano mjesto sadržaja 2">
            <a:extLst>
              <a:ext uri="{FF2B5EF4-FFF2-40B4-BE49-F238E27FC236}">
                <a16:creationId xmlns:a16="http://schemas.microsoft.com/office/drawing/2014/main" id="{1BB4F824-4A85-FDF3-F03E-A03F7940EFF2}"/>
              </a:ext>
            </a:extLst>
          </p:cNvPr>
          <p:cNvSpPr>
            <a:spLocks noGrp="1"/>
          </p:cNvSpPr>
          <p:nvPr>
            <p:ph idx="1"/>
          </p:nvPr>
        </p:nvSpPr>
        <p:spPr/>
        <p:txBody>
          <a:bodyPr anchor="ctr">
            <a:normAutofit fontScale="92500" lnSpcReduction="10000"/>
          </a:bodyPr>
          <a:lstStyle/>
          <a:p>
            <a:pPr marL="457200" indent="-457200">
              <a:buFont typeface="+mj-lt"/>
              <a:buAutoNum type="arabicPeriod"/>
            </a:pPr>
            <a:r>
              <a:rPr lang="hr-HR" sz="2200" dirty="0"/>
              <a:t>Pripremiti se za seansu čitanjem bilješki i akcijskog plana s prošle seanse</a:t>
            </a:r>
          </a:p>
          <a:p>
            <a:pPr marL="457200" indent="-457200">
              <a:buFont typeface="+mj-lt"/>
              <a:buAutoNum type="arabicPeriod"/>
            </a:pPr>
            <a:r>
              <a:rPr lang="hr-HR" sz="2200" dirty="0"/>
              <a:t>Osvrnuti se na akcijski plan zajedno s klijentom na početku seanse (davanje na važnosti akcijskom planu) – ako je klijent u krizi, posvetiti nekoliko minuta kasnije u seansi</a:t>
            </a:r>
          </a:p>
          <a:p>
            <a:pPr marL="457200" indent="-457200">
              <a:buFont typeface="+mj-lt"/>
              <a:buAutoNum type="arabicPeriod"/>
            </a:pPr>
            <a:r>
              <a:rPr lang="hr-HR" sz="2200" dirty="0"/>
              <a:t>Ako je klijent uspješno izvršio stavke iz akcijskog plana, možemo pitati:</a:t>
            </a:r>
          </a:p>
          <a:p>
            <a:pPr marL="0" indent="0">
              <a:buNone/>
            </a:pPr>
            <a:r>
              <a:rPr lang="hr-HR" dirty="0"/>
              <a:t>	</a:t>
            </a:r>
            <a:r>
              <a:rPr lang="hr-HR" sz="1900" i="1" dirty="0"/>
              <a:t>Jeste li se pohvalili za to? Što je bilo dobro u tom iskustvu? Koje su Vam se emocije 	javile? Što Vam je to iskustvo značili? Što to iskustvo govori o vama?</a:t>
            </a:r>
          </a:p>
          <a:p>
            <a:pPr marL="0" indent="0">
              <a:buNone/>
            </a:pPr>
            <a:r>
              <a:rPr lang="hr-HR" sz="1900" i="1" dirty="0"/>
              <a:t>	Sjajno je što ste učinili </a:t>
            </a:r>
            <a:r>
              <a:rPr lang="hr-HR" sz="1900" dirty="0"/>
              <a:t>[aktivnost]. </a:t>
            </a:r>
            <a:r>
              <a:rPr lang="hr-HR" sz="1900" i="1" dirty="0"/>
              <a:t>To govori da ste </a:t>
            </a:r>
            <a:r>
              <a:rPr lang="hr-HR" sz="1900" dirty="0"/>
              <a:t>[osobina, npr. sposobni preuzeti 	kontrolu].</a:t>
            </a:r>
          </a:p>
          <a:p>
            <a:pPr marL="0" indent="0">
              <a:buNone/>
            </a:pPr>
            <a:r>
              <a:rPr lang="hr-HR" sz="2200" dirty="0"/>
              <a:t>Više vremena ćemo posvetiti akcijskom planu kad se odnosi na nešto što nam je trenutno relevantno za tretman, kad ga klijent nije izvršio ili ako ga je izvršio, ali je previše kritičan prema sebi. </a:t>
            </a:r>
          </a:p>
        </p:txBody>
      </p:sp>
    </p:spTree>
    <p:extLst>
      <p:ext uri="{BB962C8B-B14F-4D97-AF65-F5344CB8AC3E}">
        <p14:creationId xmlns:p14="http://schemas.microsoft.com/office/powerpoint/2010/main" val="914949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54DB2EB-066E-0C25-7E0B-67B19BEA7D32}"/>
              </a:ext>
            </a:extLst>
          </p:cNvPr>
          <p:cNvSpPr>
            <a:spLocks noGrp="1"/>
          </p:cNvSpPr>
          <p:nvPr>
            <p:ph type="title"/>
          </p:nvPr>
        </p:nvSpPr>
        <p:spPr/>
        <p:txBody>
          <a:bodyPr>
            <a:normAutofit/>
          </a:bodyPr>
          <a:lstStyle/>
          <a:p>
            <a:r>
              <a:rPr lang="hr-HR" dirty="0"/>
              <a:t>Kako konceptualizirati i riješiti probleme vezane uz izvršavanje plana?</a:t>
            </a:r>
          </a:p>
        </p:txBody>
      </p:sp>
      <p:sp>
        <p:nvSpPr>
          <p:cNvPr id="3" name="Rezervirano mjesto sadržaja 2">
            <a:extLst>
              <a:ext uri="{FF2B5EF4-FFF2-40B4-BE49-F238E27FC236}">
                <a16:creationId xmlns:a16="http://schemas.microsoft.com/office/drawing/2014/main" id="{ADE73AF2-AF13-03D0-02A2-2554D04CFCC3}"/>
              </a:ext>
            </a:extLst>
          </p:cNvPr>
          <p:cNvSpPr>
            <a:spLocks noGrp="1"/>
          </p:cNvSpPr>
          <p:nvPr>
            <p:ph idx="1"/>
          </p:nvPr>
        </p:nvSpPr>
        <p:spPr/>
        <p:txBody>
          <a:bodyPr/>
          <a:lstStyle/>
          <a:p>
            <a:r>
              <a:rPr lang="hr-HR" b="1" dirty="0"/>
              <a:t>Praktični problemi </a:t>
            </a:r>
            <a:r>
              <a:rPr lang="hr-HR" dirty="0"/>
              <a:t>koji se mogu izbjeći zajedničkim osmišljavanjem plana, zamišljenom probom, rješavanjem problema ili treningom vještina</a:t>
            </a:r>
          </a:p>
          <a:p>
            <a:r>
              <a:rPr lang="hr-HR" b="1" dirty="0"/>
              <a:t>Zaboravljanje racionale plana </a:t>
            </a:r>
            <a:r>
              <a:rPr lang="hr-HR" dirty="0"/>
              <a:t>→ bilježenje racionale pored stavke</a:t>
            </a:r>
          </a:p>
          <a:p>
            <a:r>
              <a:rPr lang="hr-HR" b="1" dirty="0"/>
              <a:t>Neorganiziranost klijenta </a:t>
            </a:r>
            <a:r>
              <a:rPr lang="hr-HR" dirty="0"/>
              <a:t>→ oblikovati akcijski plan kao dijagram</a:t>
            </a:r>
          </a:p>
          <a:p>
            <a:pPr marL="0" indent="0">
              <a:buNone/>
            </a:pPr>
            <a:endParaRPr lang="hr-HR" dirty="0"/>
          </a:p>
          <a:p>
            <a:pPr marL="0" indent="0">
              <a:buNone/>
            </a:pPr>
            <a:endParaRPr lang="hr-HR" dirty="0"/>
          </a:p>
          <a:p>
            <a:pPr marL="0" indent="0">
              <a:buNone/>
            </a:pPr>
            <a:endParaRPr lang="hr-HR" dirty="0"/>
          </a:p>
          <a:p>
            <a:r>
              <a:rPr lang="hr-HR" b="1" dirty="0"/>
              <a:t>Problemi s pojedinim stavkama u planu </a:t>
            </a:r>
            <a:r>
              <a:rPr lang="hr-HR" dirty="0"/>
              <a:t>→ ispričati se klijentu ako smo predložili stavku koja je preteška → modeliranje priznavanja pogreške, izgradnja odnosa, davanje alternativnih objašnjenja za klijentov neuspjeh, iskazivanje individualiziranog pristupa</a:t>
            </a:r>
          </a:p>
        </p:txBody>
      </p:sp>
      <p:pic>
        <p:nvPicPr>
          <p:cNvPr id="6" name="Slika 5">
            <a:extLst>
              <a:ext uri="{FF2B5EF4-FFF2-40B4-BE49-F238E27FC236}">
                <a16:creationId xmlns:a16="http://schemas.microsoft.com/office/drawing/2014/main" id="{66F57CD9-1D97-919F-7F3B-CBE0A09C5897}"/>
              </a:ext>
            </a:extLst>
          </p:cNvPr>
          <p:cNvPicPr>
            <a:picLocks noChangeAspect="1"/>
          </p:cNvPicPr>
          <p:nvPr/>
        </p:nvPicPr>
        <p:blipFill>
          <a:blip r:embed="rId2"/>
          <a:stretch>
            <a:fillRect/>
          </a:stretch>
        </p:blipFill>
        <p:spPr>
          <a:xfrm>
            <a:off x="925774" y="3587611"/>
            <a:ext cx="7704668" cy="1494062"/>
          </a:xfrm>
          <a:prstGeom prst="rect">
            <a:avLst/>
          </a:prstGeom>
        </p:spPr>
      </p:pic>
    </p:spTree>
    <p:extLst>
      <p:ext uri="{BB962C8B-B14F-4D97-AF65-F5344CB8AC3E}">
        <p14:creationId xmlns:p14="http://schemas.microsoft.com/office/powerpoint/2010/main" val="215159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8098456-90AF-C58C-2A59-53BF396BDAA5}"/>
              </a:ext>
            </a:extLst>
          </p:cNvPr>
          <p:cNvSpPr>
            <a:spLocks noGrp="1"/>
          </p:cNvSpPr>
          <p:nvPr>
            <p:ph type="title"/>
          </p:nvPr>
        </p:nvSpPr>
        <p:spPr/>
        <p:txBody>
          <a:bodyPr anchor="ctr">
            <a:normAutofit/>
          </a:bodyPr>
          <a:lstStyle/>
          <a:p>
            <a:r>
              <a:rPr lang="hr-HR" dirty="0"/>
              <a:t>Koja klijentova vjerovanja otežavaju izvršavanje plana?</a:t>
            </a:r>
          </a:p>
        </p:txBody>
      </p:sp>
      <p:sp>
        <p:nvSpPr>
          <p:cNvPr id="3" name="Rezervirano mjesto sadržaja 2">
            <a:extLst>
              <a:ext uri="{FF2B5EF4-FFF2-40B4-BE49-F238E27FC236}">
                <a16:creationId xmlns:a16="http://schemas.microsoft.com/office/drawing/2014/main" id="{BD6D7A13-CE1C-24C4-A7E1-0EF3736A1C14}"/>
              </a:ext>
            </a:extLst>
          </p:cNvPr>
          <p:cNvSpPr>
            <a:spLocks noGrp="1"/>
          </p:cNvSpPr>
          <p:nvPr>
            <p:ph idx="1"/>
          </p:nvPr>
        </p:nvSpPr>
        <p:spPr/>
        <p:txBody>
          <a:bodyPr>
            <a:normAutofit fontScale="92500" lnSpcReduction="20000"/>
          </a:bodyPr>
          <a:lstStyle/>
          <a:p>
            <a:r>
              <a:rPr lang="hr-HR" dirty="0">
                <a:solidFill>
                  <a:schemeClr val="accent3"/>
                </a:solidFill>
              </a:rPr>
              <a:t>„To što moram provoditi akcijski plan znači da sa mnom nešto nije u redu.”</a:t>
            </a:r>
          </a:p>
          <a:p>
            <a:r>
              <a:rPr lang="hr-HR" dirty="0">
                <a:solidFill>
                  <a:schemeClr val="accent3"/>
                </a:solidFill>
              </a:rPr>
              <a:t>„Moj terapeut bi me trebao izliječiti bez da se ja moram mijenjati.”</a:t>
            </a:r>
          </a:p>
          <a:p>
            <a:r>
              <a:rPr lang="hr-HR" b="1" dirty="0"/>
              <a:t>Negativna predviđanja ishoda </a:t>
            </a:r>
            <a:r>
              <a:rPr lang="hr-HR" i="1" dirty="0"/>
              <a:t>(</a:t>
            </a:r>
            <a:r>
              <a:rPr lang="hr-HR" dirty="0">
                <a:solidFill>
                  <a:schemeClr val="accent3"/>
                </a:solidFill>
              </a:rPr>
              <a:t>„Ako pokušam učiniti išta iz akcijskog plana, jednostavno neću uspjeti” ili „Ako ću razmišljati o svojim problemima, samo ću se lošije osjećati”</a:t>
            </a:r>
            <a:r>
              <a:rPr lang="hr-HR" dirty="0"/>
              <a:t>) → bihevioralni eksperimenti, Sokratovsko ispitivanje</a:t>
            </a:r>
          </a:p>
          <a:p>
            <a:r>
              <a:rPr lang="hr-HR" b="1" dirty="0"/>
              <a:t>Precjenjivanje vremena ili energije potrebnih za izvršenje akcijskog plana </a:t>
            </a:r>
            <a:r>
              <a:rPr lang="hr-HR" dirty="0"/>
              <a:t>→ rješavanje specifičnih problema, analogija o važnosti ili privremenosti akcijskog plana </a:t>
            </a:r>
          </a:p>
          <a:p>
            <a:pPr marL="0" indent="0">
              <a:buNone/>
            </a:pPr>
            <a:r>
              <a:rPr lang="hr-HR" dirty="0"/>
              <a:t>	</a:t>
            </a:r>
            <a:r>
              <a:rPr lang="hr-HR" i="1" dirty="0"/>
              <a:t>Biste li svaki dan do kraja života izdvojili vrijeme za nešto što će Vam spasiti 	život? Ovo će trajati samo neko vrijeme, dok se ne budete osjećali bolje.</a:t>
            </a:r>
            <a:endParaRPr lang="hr-HR" dirty="0"/>
          </a:p>
          <a:p>
            <a:r>
              <a:rPr lang="hr-HR" b="1" dirty="0"/>
              <a:t>Perfekcionizam</a:t>
            </a:r>
            <a:r>
              <a:rPr lang="hr-HR" dirty="0"/>
              <a:t> → uključiti namjerne pogreške u akcijski plan</a:t>
            </a:r>
          </a:p>
          <a:p>
            <a:pPr marL="0" indent="0">
              <a:buNone/>
            </a:pPr>
            <a:r>
              <a:rPr lang="hr-HR" dirty="0"/>
              <a:t>	</a:t>
            </a:r>
            <a:r>
              <a:rPr lang="hr-HR" i="1" dirty="0"/>
              <a:t>Ići će Vam bolje kako se budete uvježbavali.</a:t>
            </a:r>
          </a:p>
          <a:p>
            <a:r>
              <a:rPr lang="hr-HR" b="1" dirty="0"/>
              <a:t>Prokrastinacija</a:t>
            </a:r>
            <a:r>
              <a:rPr lang="hr-HR" dirty="0"/>
              <a:t> → podijeliti s klijentom što nama pomaže kad odgađamo zadatak</a:t>
            </a:r>
          </a:p>
        </p:txBody>
      </p:sp>
    </p:spTree>
    <p:extLst>
      <p:ext uri="{BB962C8B-B14F-4D97-AF65-F5344CB8AC3E}">
        <p14:creationId xmlns:p14="http://schemas.microsoft.com/office/powerpoint/2010/main" val="2888653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D905D5B-81A8-A5BA-F070-2788B26E0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3F3AF57E-7483-3F22-FC20-ED5A30BD54AB}"/>
              </a:ext>
            </a:extLst>
          </p:cNvPr>
          <p:cNvSpPr>
            <a:spLocks noGrp="1"/>
          </p:cNvSpPr>
          <p:nvPr>
            <p:ph type="title"/>
          </p:nvPr>
        </p:nvSpPr>
        <p:spPr>
          <a:xfrm>
            <a:off x="612648" y="4012141"/>
            <a:ext cx="4781603" cy="2332799"/>
          </a:xfrm>
        </p:spPr>
        <p:txBody>
          <a:bodyPr>
            <a:normAutofit/>
          </a:bodyPr>
          <a:lstStyle/>
          <a:p>
            <a:r>
              <a:rPr lang="hr-HR" dirty="0"/>
              <a:t>Koje otežavajuće kognicije mogu imati terapeuti?</a:t>
            </a:r>
          </a:p>
        </p:txBody>
      </p:sp>
      <p:pic>
        <p:nvPicPr>
          <p:cNvPr id="5" name="Slika 4" descr="Woman talking to a therapist">
            <a:extLst>
              <a:ext uri="{FF2B5EF4-FFF2-40B4-BE49-F238E27FC236}">
                <a16:creationId xmlns:a16="http://schemas.microsoft.com/office/drawing/2014/main" id="{7DE7739B-7470-4806-D269-F2C480F823B2}"/>
              </a:ext>
            </a:extLst>
          </p:cNvPr>
          <p:cNvPicPr>
            <a:picLocks noChangeAspect="1"/>
          </p:cNvPicPr>
          <p:nvPr/>
        </p:nvPicPr>
        <p:blipFill>
          <a:blip r:embed="rId2" cstate="hqprint">
            <a:extLst>
              <a:ext uri="{28A0092B-C50C-407E-A947-70E740481C1C}">
                <a14:useLocalDpi xmlns:a14="http://schemas.microsoft.com/office/drawing/2010/main" val="0"/>
              </a:ext>
            </a:extLst>
          </a:blip>
          <a:srcRect r="3" b="1299"/>
          <a:stretch>
            <a:fillRect/>
          </a:stretch>
        </p:blipFill>
        <p:spPr>
          <a:xfrm>
            <a:off x="713615" y="681318"/>
            <a:ext cx="4680637" cy="3083858"/>
          </a:xfrm>
          <a:prstGeom prst="rect">
            <a:avLst/>
          </a:prstGeom>
        </p:spPr>
      </p:pic>
      <p:sp>
        <p:nvSpPr>
          <p:cNvPr id="3" name="Rezervirano mjesto sadržaja 2">
            <a:extLst>
              <a:ext uri="{FF2B5EF4-FFF2-40B4-BE49-F238E27FC236}">
                <a16:creationId xmlns:a16="http://schemas.microsoft.com/office/drawing/2014/main" id="{3294B48A-0B74-4B66-B5BF-2B562F8E5892}"/>
              </a:ext>
            </a:extLst>
          </p:cNvPr>
          <p:cNvSpPr>
            <a:spLocks noGrp="1"/>
          </p:cNvSpPr>
          <p:nvPr>
            <p:ph idx="1"/>
          </p:nvPr>
        </p:nvSpPr>
        <p:spPr>
          <a:xfrm>
            <a:off x="6030550" y="548639"/>
            <a:ext cx="5548802" cy="5796301"/>
          </a:xfrm>
        </p:spPr>
        <p:txBody>
          <a:bodyPr anchor="ctr">
            <a:normAutofit/>
          </a:bodyPr>
          <a:lstStyle/>
          <a:p>
            <a:r>
              <a:rPr lang="hr-HR" dirty="0">
                <a:solidFill>
                  <a:schemeClr val="accent3"/>
                </a:solidFill>
              </a:rPr>
              <a:t>„Povrijedit ću njegove osjećaje ako pokušam saznati zašto nije izvršio akcijski plan.”</a:t>
            </a:r>
          </a:p>
          <a:p>
            <a:r>
              <a:rPr lang="hr-HR" dirty="0">
                <a:solidFill>
                  <a:schemeClr val="accent3"/>
                </a:solidFill>
              </a:rPr>
              <a:t>„Naljutit će se na mene ako je (lijepo) pitam o akcijskom planu.”</a:t>
            </a:r>
          </a:p>
          <a:p>
            <a:r>
              <a:rPr lang="hr-HR" dirty="0">
                <a:solidFill>
                  <a:schemeClr val="accent3"/>
                </a:solidFill>
              </a:rPr>
              <a:t>„Uvrijedit će se ako mu predložim praćenje akcijskog plana.”</a:t>
            </a:r>
          </a:p>
          <a:p>
            <a:r>
              <a:rPr lang="hr-HR" dirty="0">
                <a:solidFill>
                  <a:schemeClr val="accent3"/>
                </a:solidFill>
              </a:rPr>
              <a:t>„Njoj zapravo ne treba akcijski plan da bi se bolje osjećala.”</a:t>
            </a:r>
          </a:p>
          <a:p>
            <a:r>
              <a:rPr lang="hr-HR" dirty="0">
                <a:solidFill>
                  <a:schemeClr val="accent3"/>
                </a:solidFill>
              </a:rPr>
              <a:t>„On je trenutno preplavljen drugim stvarima.”</a:t>
            </a:r>
          </a:p>
          <a:p>
            <a:r>
              <a:rPr lang="hr-HR" dirty="0">
                <a:solidFill>
                  <a:schemeClr val="accent3"/>
                </a:solidFill>
              </a:rPr>
              <a:t>„Ona je previše </a:t>
            </a:r>
            <a:r>
              <a:rPr lang="hr-HR">
                <a:solidFill>
                  <a:schemeClr val="accent3"/>
                </a:solidFill>
              </a:rPr>
              <a:t>pasivno-agresivna za plan</a:t>
            </a:r>
            <a:r>
              <a:rPr lang="hr-HR" dirty="0">
                <a:solidFill>
                  <a:schemeClr val="accent3"/>
                </a:solidFill>
              </a:rPr>
              <a:t>.”</a:t>
            </a:r>
          </a:p>
          <a:p>
            <a:r>
              <a:rPr lang="hr-HR" dirty="0">
                <a:solidFill>
                  <a:schemeClr val="accent3"/>
                </a:solidFill>
              </a:rPr>
              <a:t>„On je previše krhak da bi se izložio anksioznoj situaciji.”</a:t>
            </a:r>
          </a:p>
        </p:txBody>
      </p:sp>
    </p:spTree>
    <p:extLst>
      <p:ext uri="{BB962C8B-B14F-4D97-AF65-F5344CB8AC3E}">
        <p14:creationId xmlns:p14="http://schemas.microsoft.com/office/powerpoint/2010/main" val="4007914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03708BA-59F9-BE8A-1F6B-B7C2AB3B1E9D}"/>
              </a:ext>
            </a:extLst>
          </p:cNvPr>
          <p:cNvSpPr>
            <a:spLocks noGrp="1"/>
          </p:cNvSpPr>
          <p:nvPr>
            <p:ph type="title"/>
          </p:nvPr>
        </p:nvSpPr>
        <p:spPr/>
        <p:txBody>
          <a:bodyPr/>
          <a:lstStyle/>
          <a:p>
            <a:r>
              <a:rPr lang="hr-HR" dirty="0"/>
              <a:t>Pitanja za promišljanje…</a:t>
            </a:r>
          </a:p>
        </p:txBody>
      </p:sp>
      <p:sp>
        <p:nvSpPr>
          <p:cNvPr id="3" name="Rezervirano mjesto sadržaja 2">
            <a:extLst>
              <a:ext uri="{FF2B5EF4-FFF2-40B4-BE49-F238E27FC236}">
                <a16:creationId xmlns:a16="http://schemas.microsoft.com/office/drawing/2014/main" id="{14D3AF53-2660-B4A8-B0C4-122E1991B3E0}"/>
              </a:ext>
            </a:extLst>
          </p:cNvPr>
          <p:cNvSpPr>
            <a:spLocks noGrp="1"/>
          </p:cNvSpPr>
          <p:nvPr>
            <p:ph idx="1"/>
          </p:nvPr>
        </p:nvSpPr>
        <p:spPr/>
        <p:txBody>
          <a:bodyPr>
            <a:normAutofit/>
          </a:bodyPr>
          <a:lstStyle/>
          <a:p>
            <a:pPr marL="0" indent="0" algn="ctr">
              <a:buNone/>
            </a:pPr>
            <a:r>
              <a:rPr lang="hr-HR" sz="2400" dirty="0"/>
              <a:t>Razmislite o aktivnosti koju ste vi izbjegavali.</a:t>
            </a:r>
          </a:p>
        </p:txBody>
      </p:sp>
      <p:sp>
        <p:nvSpPr>
          <p:cNvPr id="4" name="Oblačić za govor: ovalni 3">
            <a:extLst>
              <a:ext uri="{FF2B5EF4-FFF2-40B4-BE49-F238E27FC236}">
                <a16:creationId xmlns:a16="http://schemas.microsoft.com/office/drawing/2014/main" id="{BE38EA07-43DB-8F3F-8055-55593D6EF4C1}"/>
              </a:ext>
            </a:extLst>
          </p:cNvPr>
          <p:cNvSpPr/>
          <p:nvPr/>
        </p:nvSpPr>
        <p:spPr>
          <a:xfrm>
            <a:off x="1356101" y="2831689"/>
            <a:ext cx="4277032" cy="1622323"/>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r-HR" sz="2000" dirty="0"/>
              <a:t>Koji su vas praktični problemi ili kognicije spriječili u izvršavanju aktivnosti?</a:t>
            </a:r>
          </a:p>
        </p:txBody>
      </p:sp>
      <p:sp>
        <p:nvSpPr>
          <p:cNvPr id="5" name="Oblačić za govor: ovalni 4">
            <a:extLst>
              <a:ext uri="{FF2B5EF4-FFF2-40B4-BE49-F238E27FC236}">
                <a16:creationId xmlns:a16="http://schemas.microsoft.com/office/drawing/2014/main" id="{3C49D44D-9DFA-5F80-2D8E-9C7E4F978163}"/>
              </a:ext>
            </a:extLst>
          </p:cNvPr>
          <p:cNvSpPr/>
          <p:nvPr/>
        </p:nvSpPr>
        <p:spPr>
          <a:xfrm flipH="1">
            <a:off x="6558868" y="3642851"/>
            <a:ext cx="4277032" cy="1622323"/>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r-HR" sz="2000" dirty="0"/>
              <a:t>Što ste učinili ili ste mogli učiniti da prevladate ove prepreke?</a:t>
            </a:r>
          </a:p>
        </p:txBody>
      </p:sp>
    </p:spTree>
    <p:extLst>
      <p:ext uri="{BB962C8B-B14F-4D97-AF65-F5344CB8AC3E}">
        <p14:creationId xmlns:p14="http://schemas.microsoft.com/office/powerpoint/2010/main" val="4075033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Rezervirano mjesto sadržaja 2">
            <a:extLst>
              <a:ext uri="{FF2B5EF4-FFF2-40B4-BE49-F238E27FC236}">
                <a16:creationId xmlns:a16="http://schemas.microsoft.com/office/drawing/2014/main" id="{A000023B-F15F-274E-5843-BCBACA232E85}"/>
              </a:ext>
            </a:extLst>
          </p:cNvPr>
          <p:cNvGraphicFramePr>
            <a:graphicFrameLocks noGrp="1"/>
          </p:cNvGraphicFramePr>
          <p:nvPr>
            <p:ph idx="1"/>
            <p:extLst>
              <p:ext uri="{D42A27DB-BD31-4B8C-83A1-F6EECF244321}">
                <p14:modId xmlns:p14="http://schemas.microsoft.com/office/powerpoint/2010/main" val="3533004632"/>
              </p:ext>
            </p:extLst>
          </p:nvPr>
        </p:nvGraphicFramePr>
        <p:xfrm>
          <a:off x="612647" y="639097"/>
          <a:ext cx="10653579" cy="5670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723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4D02DC-86D0-86A9-4404-26B11AF64D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445250FD-7E3A-4957-800E-11CE54F00794}"/>
              </a:ext>
            </a:extLst>
          </p:cNvPr>
          <p:cNvSpPr>
            <a:spLocks noGrp="1"/>
          </p:cNvSpPr>
          <p:nvPr>
            <p:ph type="title"/>
          </p:nvPr>
        </p:nvSpPr>
        <p:spPr>
          <a:xfrm>
            <a:off x="2494392" y="1791147"/>
            <a:ext cx="7202862" cy="1952369"/>
          </a:xfrm>
        </p:spPr>
        <p:txBody>
          <a:bodyPr vert="horz" lIns="91440" tIns="45720" rIns="91440" bIns="45720" rtlCol="0" anchor="b">
            <a:normAutofit/>
          </a:bodyPr>
          <a:lstStyle/>
          <a:p>
            <a:pPr algn="ctr"/>
            <a:r>
              <a:rPr lang="hr-HR" sz="4800" noProof="0"/>
              <a:t>Hvala na pozornosti!</a:t>
            </a:r>
          </a:p>
        </p:txBody>
      </p:sp>
    </p:spTree>
    <p:extLst>
      <p:ext uri="{BB962C8B-B14F-4D97-AF65-F5344CB8AC3E}">
        <p14:creationId xmlns:p14="http://schemas.microsoft.com/office/powerpoint/2010/main" val="168196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CDD926-9A4E-7B2E-E9C5-BF2CC115D5AC}"/>
              </a:ext>
            </a:extLst>
          </p:cNvPr>
          <p:cNvSpPr>
            <a:spLocks noGrp="1"/>
          </p:cNvSpPr>
          <p:nvPr>
            <p:ph type="title"/>
          </p:nvPr>
        </p:nvSpPr>
        <p:spPr/>
        <p:txBody>
          <a:bodyPr anchor="ctr"/>
          <a:lstStyle/>
          <a:p>
            <a:r>
              <a:rPr lang="hr-HR" dirty="0"/>
              <a:t>Što je akcijski plan?</a:t>
            </a:r>
          </a:p>
        </p:txBody>
      </p:sp>
      <p:sp>
        <p:nvSpPr>
          <p:cNvPr id="3" name="Rezervirano mjesto sadržaja 2">
            <a:extLst>
              <a:ext uri="{FF2B5EF4-FFF2-40B4-BE49-F238E27FC236}">
                <a16:creationId xmlns:a16="http://schemas.microsoft.com/office/drawing/2014/main" id="{FADDB0BC-F893-60B0-A63A-327A556F2699}"/>
              </a:ext>
            </a:extLst>
          </p:cNvPr>
          <p:cNvSpPr>
            <a:spLocks noGrp="1"/>
          </p:cNvSpPr>
          <p:nvPr>
            <p:ph idx="1"/>
          </p:nvPr>
        </p:nvSpPr>
        <p:spPr/>
        <p:txBody>
          <a:bodyPr anchor="ctr">
            <a:normAutofit/>
          </a:bodyPr>
          <a:lstStyle/>
          <a:p>
            <a:r>
              <a:rPr lang="hr-HR" sz="2400" dirty="0"/>
              <a:t>integralni dio kognitivno-bihevioralne terapije</a:t>
            </a:r>
          </a:p>
          <a:p>
            <a:r>
              <a:rPr lang="hr-HR" sz="2400" dirty="0"/>
              <a:t>ranije je korišten naziv domaća zadaća</a:t>
            </a:r>
          </a:p>
          <a:p>
            <a:r>
              <a:rPr lang="hr-HR" sz="2400" dirty="0"/>
              <a:t>ideja je da na svakoj seansi klijent nauči nove obrasce razmišljanja i ponašanja, a zatim ih kod kuće uvježbava</a:t>
            </a:r>
          </a:p>
          <a:p>
            <a:r>
              <a:rPr lang="hr-HR" sz="2400" dirty="0"/>
              <a:t>istraživanja pokazuju da u terapiji brže i bolje napreduju klijenti koji se drže akcijskog plana (npr. Callan i sur., 2019; Kazantzis i sur., 2016)</a:t>
            </a:r>
          </a:p>
          <a:p>
            <a:pPr lvl="1"/>
            <a:r>
              <a:rPr lang="hr-HR" sz="2200" dirty="0"/>
              <a:t>doživljaj uspjeha, samoefikasnost, osjećaj nade i kontrole, poboljšanje raspoloženja i simptoma</a:t>
            </a:r>
          </a:p>
          <a:p>
            <a:endParaRPr lang="hr-HR" sz="2400" dirty="0"/>
          </a:p>
        </p:txBody>
      </p:sp>
    </p:spTree>
    <p:extLst>
      <p:ext uri="{BB962C8B-B14F-4D97-AF65-F5344CB8AC3E}">
        <p14:creationId xmlns:p14="http://schemas.microsoft.com/office/powerpoint/2010/main" val="3975331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05D1A-0CB4-C555-A8FD-09409A3F644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C505CA4-4B75-0A4F-CD02-8CAD0217E673}"/>
              </a:ext>
            </a:extLst>
          </p:cNvPr>
          <p:cNvSpPr>
            <a:spLocks noGrp="1"/>
          </p:cNvSpPr>
          <p:nvPr>
            <p:ph type="title"/>
          </p:nvPr>
        </p:nvSpPr>
        <p:spPr/>
        <p:txBody>
          <a:bodyPr anchor="ctr"/>
          <a:lstStyle/>
          <a:p>
            <a:r>
              <a:rPr lang="pl-PL" dirty="0"/>
              <a:t>Kako izraditi akcijski plan?</a:t>
            </a:r>
            <a:endParaRPr lang="hr-HR" dirty="0"/>
          </a:p>
        </p:txBody>
      </p:sp>
      <p:sp>
        <p:nvSpPr>
          <p:cNvPr id="3" name="Rezervirano mjesto sadržaja 2">
            <a:extLst>
              <a:ext uri="{FF2B5EF4-FFF2-40B4-BE49-F238E27FC236}">
                <a16:creationId xmlns:a16="http://schemas.microsoft.com/office/drawing/2014/main" id="{B3A863B1-E573-6FF2-F2B1-0DA55BCE5083}"/>
              </a:ext>
            </a:extLst>
          </p:cNvPr>
          <p:cNvSpPr>
            <a:spLocks noGrp="1"/>
          </p:cNvSpPr>
          <p:nvPr>
            <p:ph idx="1"/>
          </p:nvPr>
        </p:nvSpPr>
        <p:spPr/>
        <p:txBody>
          <a:bodyPr anchor="ctr">
            <a:normAutofit/>
          </a:bodyPr>
          <a:lstStyle/>
          <a:p>
            <a:pPr>
              <a:lnSpc>
                <a:spcPct val="110000"/>
              </a:lnSpc>
            </a:pPr>
            <a:r>
              <a:rPr lang="hr-HR" sz="2400" dirty="0"/>
              <a:t>ne postoji univerzalna formula</a:t>
            </a:r>
          </a:p>
          <a:p>
            <a:pPr lvl="1">
              <a:lnSpc>
                <a:spcPct val="110000"/>
              </a:lnSpc>
            </a:pPr>
            <a:r>
              <a:rPr lang="hr-HR" sz="2200" dirty="0"/>
              <a:t>konceptualizacija </a:t>
            </a:r>
          </a:p>
          <a:p>
            <a:pPr lvl="1">
              <a:lnSpc>
                <a:spcPct val="110000"/>
              </a:lnSpc>
            </a:pPr>
            <a:r>
              <a:rPr lang="hr-HR" sz="2200" dirty="0"/>
              <a:t>klijentove želje i zajednički dogovoreni ciljevi tretmana</a:t>
            </a:r>
          </a:p>
          <a:p>
            <a:pPr lvl="1">
              <a:lnSpc>
                <a:spcPct val="110000"/>
              </a:lnSpc>
            </a:pPr>
            <a:r>
              <a:rPr lang="hr-HR" sz="2200" dirty="0"/>
              <a:t>klijentova spremnost i sposobnost za određeno ponašanje</a:t>
            </a:r>
          </a:p>
          <a:p>
            <a:pPr>
              <a:lnSpc>
                <a:spcPct val="110000"/>
              </a:lnSpc>
            </a:pPr>
            <a:r>
              <a:rPr lang="hr-HR" sz="2400" dirty="0"/>
              <a:t>u početku je često naglasak na promjeni ponašanja i automatskih misli koje mogu ometati provedbu akcijskog plana</a:t>
            </a:r>
          </a:p>
          <a:p>
            <a:pPr>
              <a:lnSpc>
                <a:spcPct val="110000"/>
              </a:lnSpc>
            </a:pPr>
            <a:r>
              <a:rPr lang="hr-HR" sz="2400" dirty="0"/>
              <a:t>s vremenom se fokus prebacuje na kognitivnu promjenu</a:t>
            </a:r>
            <a:endParaRPr lang="hr-HR" sz="2800" dirty="0"/>
          </a:p>
        </p:txBody>
      </p:sp>
    </p:spTree>
    <p:extLst>
      <p:ext uri="{BB962C8B-B14F-4D97-AF65-F5344CB8AC3E}">
        <p14:creationId xmlns:p14="http://schemas.microsoft.com/office/powerpoint/2010/main" val="850498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207B083-EAC0-A5BB-C369-C9589EC7F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87CF8490-8038-A3DD-6F9E-E6EE5FB65A05}"/>
              </a:ext>
            </a:extLst>
          </p:cNvPr>
          <p:cNvSpPr>
            <a:spLocks noGrp="1"/>
          </p:cNvSpPr>
          <p:nvPr>
            <p:ph type="title"/>
          </p:nvPr>
        </p:nvSpPr>
        <p:spPr>
          <a:xfrm>
            <a:off x="614677" y="603504"/>
            <a:ext cx="10872216" cy="1527048"/>
          </a:xfrm>
        </p:spPr>
        <p:txBody>
          <a:bodyPr anchor="ctr">
            <a:normAutofit/>
          </a:bodyPr>
          <a:lstStyle/>
          <a:p>
            <a:r>
              <a:rPr lang="hr-HR" dirty="0"/>
              <a:t>Kako izraditi akcijski plan?</a:t>
            </a:r>
          </a:p>
        </p:txBody>
      </p:sp>
      <p:pic>
        <p:nvPicPr>
          <p:cNvPr id="5" name="Grafika 4" descr="Graph and note paper pads with pencil">
            <a:extLst>
              <a:ext uri="{FF2B5EF4-FFF2-40B4-BE49-F238E27FC236}">
                <a16:creationId xmlns:a16="http://schemas.microsoft.com/office/drawing/2014/main" id="{F30AA733-4421-7A4C-3553-A3B03946429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4678" y="2441274"/>
            <a:ext cx="3817941" cy="3817941"/>
          </a:xfrm>
          <a:prstGeom prst="rect">
            <a:avLst/>
          </a:prstGeom>
        </p:spPr>
      </p:pic>
      <p:sp>
        <p:nvSpPr>
          <p:cNvPr id="3" name="Rezervirano mjesto sadržaja 2">
            <a:extLst>
              <a:ext uri="{FF2B5EF4-FFF2-40B4-BE49-F238E27FC236}">
                <a16:creationId xmlns:a16="http://schemas.microsoft.com/office/drawing/2014/main" id="{03ACFAA2-9A0B-898F-F781-CD3334264F71}"/>
              </a:ext>
            </a:extLst>
          </p:cNvPr>
          <p:cNvSpPr>
            <a:spLocks noGrp="1"/>
          </p:cNvSpPr>
          <p:nvPr>
            <p:ph idx="1"/>
          </p:nvPr>
        </p:nvSpPr>
        <p:spPr>
          <a:xfrm>
            <a:off x="5047297" y="1917290"/>
            <a:ext cx="6434519" cy="4341925"/>
          </a:xfrm>
        </p:spPr>
        <p:txBody>
          <a:bodyPr anchor="ctr">
            <a:normAutofit/>
          </a:bodyPr>
          <a:lstStyle/>
          <a:p>
            <a:pPr marL="0" indent="0">
              <a:buNone/>
            </a:pPr>
            <a:r>
              <a:rPr lang="hr-HR" sz="2400" dirty="0"/>
              <a:t>Dobar akcijski plan klijentu omogućava da:</a:t>
            </a:r>
          </a:p>
          <a:p>
            <a:pPr lvl="1"/>
            <a:r>
              <a:rPr lang="hr-HR" sz="2200" dirty="0"/>
              <a:t>donosi pozitivne zaključke o sebi i svojim iskustvima</a:t>
            </a:r>
          </a:p>
          <a:p>
            <a:pPr lvl="1"/>
            <a:r>
              <a:rPr lang="hr-HR" sz="2200" dirty="0"/>
              <a:t>stječe nova znanja (npr. biblioterapija)</a:t>
            </a:r>
          </a:p>
          <a:p>
            <a:pPr lvl="1"/>
            <a:r>
              <a:rPr lang="hr-HR" sz="2200" dirty="0"/>
              <a:t>prikuplja informacije (npr. samomotrenje)</a:t>
            </a:r>
          </a:p>
          <a:p>
            <a:pPr lvl="1"/>
            <a:r>
              <a:rPr lang="hr-HR" sz="2200" dirty="0"/>
              <a:t>evaluira i modificira svoje kognicije</a:t>
            </a:r>
          </a:p>
          <a:p>
            <a:pPr lvl="1"/>
            <a:r>
              <a:rPr lang="hr-HR" sz="2200" dirty="0"/>
              <a:t>uvježbava kognitivne i ponašajne vještine</a:t>
            </a:r>
          </a:p>
          <a:p>
            <a:pPr lvl="1"/>
            <a:r>
              <a:rPr lang="hr-HR" sz="2200" dirty="0"/>
              <a:t>isprobava nova ponašanja </a:t>
            </a:r>
          </a:p>
        </p:txBody>
      </p:sp>
    </p:spTree>
    <p:extLst>
      <p:ext uri="{BB962C8B-B14F-4D97-AF65-F5344CB8AC3E}">
        <p14:creationId xmlns:p14="http://schemas.microsoft.com/office/powerpoint/2010/main" val="206186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8F8C8639-E608-2E1B-2751-B69F1ADA42F5}"/>
              </a:ext>
            </a:extLst>
          </p:cNvPr>
          <p:cNvSpPr>
            <a:spLocks noGrp="1"/>
          </p:cNvSpPr>
          <p:nvPr>
            <p:ph type="title"/>
          </p:nvPr>
        </p:nvSpPr>
        <p:spPr>
          <a:xfrm>
            <a:off x="612649" y="548638"/>
            <a:ext cx="3493008" cy="5788152"/>
          </a:xfrm>
        </p:spPr>
        <p:txBody>
          <a:bodyPr anchor="ctr">
            <a:normAutofit/>
          </a:bodyPr>
          <a:lstStyle/>
          <a:p>
            <a:r>
              <a:rPr lang="hr-HR" dirty="0"/>
              <a:t>Koje vrste akcijskog plana postoje?</a:t>
            </a:r>
          </a:p>
        </p:txBody>
      </p:sp>
      <p:graphicFrame>
        <p:nvGraphicFramePr>
          <p:cNvPr id="5" name="Rezervirano mjesto sadržaja 2">
            <a:extLst>
              <a:ext uri="{FF2B5EF4-FFF2-40B4-BE49-F238E27FC236}">
                <a16:creationId xmlns:a16="http://schemas.microsoft.com/office/drawing/2014/main" id="{438EFEF6-4F5C-5FC9-6DAA-2B18098F59A4}"/>
              </a:ext>
            </a:extLst>
          </p:cNvPr>
          <p:cNvGraphicFramePr>
            <a:graphicFrameLocks noGrp="1"/>
          </p:cNvGraphicFramePr>
          <p:nvPr>
            <p:ph idx="1"/>
            <p:extLst>
              <p:ext uri="{D42A27DB-BD31-4B8C-83A1-F6EECF244321}">
                <p14:modId xmlns:p14="http://schemas.microsoft.com/office/powerpoint/2010/main" val="1381107833"/>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4764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759B79-E8E3-A045-7057-08EF147578A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C2B87EB-072C-C0BA-A44B-0A24172CA8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0E1725FE-CBB5-3CCF-CCFA-7AA6CA18F666}"/>
              </a:ext>
            </a:extLst>
          </p:cNvPr>
          <p:cNvSpPr>
            <a:spLocks noGrp="1"/>
          </p:cNvSpPr>
          <p:nvPr>
            <p:ph type="title"/>
          </p:nvPr>
        </p:nvSpPr>
        <p:spPr>
          <a:xfrm>
            <a:off x="612649" y="548638"/>
            <a:ext cx="3493008" cy="5788152"/>
          </a:xfrm>
        </p:spPr>
        <p:txBody>
          <a:bodyPr anchor="ctr">
            <a:normAutofit/>
          </a:bodyPr>
          <a:lstStyle/>
          <a:p>
            <a:r>
              <a:rPr lang="hr-HR" dirty="0"/>
              <a:t>Koje vrste akcijskog plana postoje?</a:t>
            </a:r>
          </a:p>
        </p:txBody>
      </p:sp>
      <p:graphicFrame>
        <p:nvGraphicFramePr>
          <p:cNvPr id="5" name="Rezervirano mjesto sadržaja 2">
            <a:extLst>
              <a:ext uri="{FF2B5EF4-FFF2-40B4-BE49-F238E27FC236}">
                <a16:creationId xmlns:a16="http://schemas.microsoft.com/office/drawing/2014/main" id="{DE82DE8B-B81A-15EA-C5F7-6635ABC2ECC9}"/>
              </a:ext>
            </a:extLst>
          </p:cNvPr>
          <p:cNvGraphicFramePr>
            <a:graphicFrameLocks noGrp="1"/>
          </p:cNvGraphicFramePr>
          <p:nvPr>
            <p:ph idx="1"/>
            <p:extLst>
              <p:ext uri="{D42A27DB-BD31-4B8C-83A1-F6EECF244321}">
                <p14:modId xmlns:p14="http://schemas.microsoft.com/office/powerpoint/2010/main" val="2371417834"/>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3560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AC2767C-A6F9-5556-405F-773F688758B4}"/>
              </a:ext>
            </a:extLst>
          </p:cNvPr>
          <p:cNvSpPr>
            <a:spLocks noGrp="1"/>
          </p:cNvSpPr>
          <p:nvPr>
            <p:ph type="title"/>
          </p:nvPr>
        </p:nvSpPr>
        <p:spPr/>
        <p:txBody>
          <a:bodyPr/>
          <a:lstStyle/>
          <a:p>
            <a:r>
              <a:rPr lang="hr-HR" dirty="0"/>
              <a:t>Obrazac za klijente – priprema za sljedeću seansu</a:t>
            </a:r>
          </a:p>
        </p:txBody>
      </p:sp>
      <p:graphicFrame>
        <p:nvGraphicFramePr>
          <p:cNvPr id="5" name="Rezervirano mjesto sadržaja 2">
            <a:extLst>
              <a:ext uri="{FF2B5EF4-FFF2-40B4-BE49-F238E27FC236}">
                <a16:creationId xmlns:a16="http://schemas.microsoft.com/office/drawing/2014/main" id="{6401E59E-62C8-3D76-742B-DE0ACBFAF46D}"/>
              </a:ext>
            </a:extLst>
          </p:cNvPr>
          <p:cNvGraphicFramePr>
            <a:graphicFrameLocks noGrp="1"/>
          </p:cNvGraphicFramePr>
          <p:nvPr>
            <p:ph idx="1"/>
            <p:extLst>
              <p:ext uri="{D42A27DB-BD31-4B8C-83A1-F6EECF244321}">
                <p14:modId xmlns:p14="http://schemas.microsoft.com/office/powerpoint/2010/main" val="2454738531"/>
              </p:ext>
            </p:extLst>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592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98BC061-70A4-0FC3-54FA-36C3A9C7426F}"/>
              </a:ext>
            </a:extLst>
          </p:cNvPr>
          <p:cNvSpPr>
            <a:spLocks noGrp="1"/>
          </p:cNvSpPr>
          <p:nvPr>
            <p:ph type="title"/>
          </p:nvPr>
        </p:nvSpPr>
        <p:spPr/>
        <p:txBody>
          <a:bodyPr>
            <a:noAutofit/>
          </a:bodyPr>
          <a:lstStyle/>
          <a:p>
            <a:r>
              <a:rPr lang="hr-HR" dirty="0"/>
              <a:t>Kako potaknuti klijente da izrade vlastiti akcijski plan?</a:t>
            </a:r>
            <a:r>
              <a:rPr lang="en-US" dirty="0"/>
              <a:t/>
            </a:r>
            <a:br>
              <a:rPr lang="en-US" dirty="0"/>
            </a:br>
            <a:endParaRPr lang="hr-HR" dirty="0"/>
          </a:p>
        </p:txBody>
      </p:sp>
      <p:sp>
        <p:nvSpPr>
          <p:cNvPr id="3" name="Rezervirano mjesto sadržaja 2">
            <a:extLst>
              <a:ext uri="{FF2B5EF4-FFF2-40B4-BE49-F238E27FC236}">
                <a16:creationId xmlns:a16="http://schemas.microsoft.com/office/drawing/2014/main" id="{CD9C1628-3D2A-D4D7-25C9-94B13E19C1A9}"/>
              </a:ext>
            </a:extLst>
          </p:cNvPr>
          <p:cNvSpPr>
            <a:spLocks noGrp="1"/>
          </p:cNvSpPr>
          <p:nvPr>
            <p:ph idx="1"/>
          </p:nvPr>
        </p:nvSpPr>
        <p:spPr/>
        <p:txBody>
          <a:bodyPr anchor="ctr">
            <a:normAutofit/>
          </a:bodyPr>
          <a:lstStyle/>
          <a:p>
            <a:r>
              <a:rPr lang="hr-HR" sz="2400" dirty="0"/>
              <a:t>na početku tretmana, terapeut često sugerira stavke za akcijski plan</a:t>
            </a:r>
          </a:p>
          <a:p>
            <a:r>
              <a:rPr lang="hr-HR" sz="2400" dirty="0"/>
              <a:t>kako tretman napreduje, klijenta možemo potaknuti na izradu vlastitog plana postavljanjem sljedećih pitanja:</a:t>
            </a:r>
          </a:p>
          <a:p>
            <a:pPr lvl="1"/>
            <a:r>
              <a:rPr lang="hr-HR" sz="2200" i="1" dirty="0"/>
              <a:t>Što biste željeli učiniti ovaj tjedan? </a:t>
            </a:r>
            <a:r>
              <a:rPr lang="hr-HR" sz="2200" dirty="0"/>
              <a:t>(vezano uz problem o kojem smo pričali ili kako biste se približili svome cilju)</a:t>
            </a:r>
          </a:p>
          <a:p>
            <a:pPr lvl="1"/>
            <a:r>
              <a:rPr lang="hr-HR" sz="2200" i="1" dirty="0"/>
              <a:t>Što biste mogli učiniti ako počnete osjećati anksioznost koja vam stvara nelagodu?</a:t>
            </a:r>
          </a:p>
          <a:p>
            <a:pPr lvl="1"/>
            <a:r>
              <a:rPr lang="hr-HR" sz="2200" i="1" dirty="0"/>
              <a:t>Kako ćete suočiti s </a:t>
            </a:r>
            <a:r>
              <a:rPr lang="hr-HR" sz="2200" dirty="0"/>
              <a:t>[nekom preprekom] </a:t>
            </a:r>
            <a:r>
              <a:rPr lang="hr-HR" sz="2200" i="1" dirty="0"/>
              <a:t>ako se pojavi?</a:t>
            </a:r>
          </a:p>
        </p:txBody>
      </p:sp>
    </p:spTree>
    <p:extLst>
      <p:ext uri="{BB962C8B-B14F-4D97-AF65-F5344CB8AC3E}">
        <p14:creationId xmlns:p14="http://schemas.microsoft.com/office/powerpoint/2010/main" val="2558414108"/>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267</TotalTime>
  <Words>1476</Words>
  <Application>Microsoft Office PowerPoint</Application>
  <PresentationFormat>Widescreen</PresentationFormat>
  <Paragraphs>120</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Neue Haas Grotesk Text Pro</vt:lpstr>
      <vt:lpstr>VanillaVTI</vt:lpstr>
      <vt:lpstr>AKCIJSKI PLAN</vt:lpstr>
      <vt:lpstr>PowerPoint Presentation</vt:lpstr>
      <vt:lpstr>Što je akcijski plan?</vt:lpstr>
      <vt:lpstr>Kako izraditi akcijski plan?</vt:lpstr>
      <vt:lpstr>Kako izraditi akcijski plan?</vt:lpstr>
      <vt:lpstr>Koje vrste akcijskog plana postoje?</vt:lpstr>
      <vt:lpstr>Koje vrste akcijskog plana postoje?</vt:lpstr>
      <vt:lpstr>Obrazac za klijente – priprema za sljedeću seansu</vt:lpstr>
      <vt:lpstr>Kako potaknuti klijente da izrade vlastiti akcijski plan? </vt:lpstr>
      <vt:lpstr>Kako povećati vjerojatnost da klijenti izvrše plan?</vt:lpstr>
      <vt:lpstr>Kako povećati vjerojatnost da klijenti izvrše plan?</vt:lpstr>
      <vt:lpstr>Kako predvidjeti i prevenirati probleme u provedbi plana? </vt:lpstr>
      <vt:lpstr>Kako predvidjeti i prevenirati probleme u provedbi plana?</vt:lpstr>
      <vt:lpstr>Kako pripremiti klijente na potencijalne negativne ishode?</vt:lpstr>
      <vt:lpstr>Kako se osvrnuti na akcijski plan na sljedećoj seansi?</vt:lpstr>
      <vt:lpstr>Kako konceptualizirati i riješiti probleme vezane uz izvršavanje plana?</vt:lpstr>
      <vt:lpstr>Koja klijentova vjerovanja otežavaju izvršavanje plana?</vt:lpstr>
      <vt:lpstr>Koje otežavajuće kognicije mogu imati terapeuti?</vt:lpstr>
      <vt:lpstr>Pitanja za promišljanje…</vt:lpstr>
      <vt:lpstr>Hvala na pozornosti!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AKCIJSKI PLAN</dc:title>
  <dc:creator>Lucija Šutić Barbarić</dc:creator>
  <cp:lastModifiedBy>hubikotvr@outlook.com</cp:lastModifiedBy>
  <cp:revision>19</cp:revision>
  <dcterms:created xsi:type="dcterms:W3CDTF">2025-12-04T17:41:02Z</dcterms:created>
  <dcterms:modified xsi:type="dcterms:W3CDTF">2025-12-09T10:51:32Z</dcterms:modified>
</cp:coreProperties>
</file>