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08" r:id="rId4"/>
    <p:sldMasterId id="2147483720" r:id="rId5"/>
    <p:sldMasterId id="2147483732" r:id="rId6"/>
    <p:sldMasterId id="2147483744" r:id="rId7"/>
    <p:sldMasterId id="2147483756" r:id="rId8"/>
    <p:sldMasterId id="2147483768" r:id="rId9"/>
    <p:sldMasterId id="2147483780" r:id="rId10"/>
    <p:sldMasterId id="2147483792" r:id="rId11"/>
  </p:sldMasterIdLst>
  <p:sldIdLst>
    <p:sldId id="256" r:id="rId12"/>
    <p:sldId id="281" r:id="rId13"/>
    <p:sldId id="263" r:id="rId14"/>
    <p:sldId id="282" r:id="rId15"/>
    <p:sldId id="283" r:id="rId16"/>
    <p:sldId id="277" r:id="rId17"/>
    <p:sldId id="284" r:id="rId18"/>
    <p:sldId id="285" r:id="rId19"/>
    <p:sldId id="266" r:id="rId20"/>
    <p:sldId id="279" r:id="rId21"/>
    <p:sldId id="261" r:id="rId22"/>
    <p:sldId id="286" r:id="rId23"/>
    <p:sldId id="287" r:id="rId24"/>
    <p:sldId id="288" r:id="rId25"/>
    <p:sldId id="289" r:id="rId26"/>
    <p:sldId id="290" r:id="rId27"/>
    <p:sldId id="291" r:id="rId28"/>
    <p:sldId id="267" r:id="rId29"/>
    <p:sldId id="268" r:id="rId30"/>
    <p:sldId id="292" r:id="rId31"/>
    <p:sldId id="293" r:id="rId32"/>
    <p:sldId id="294" r:id="rId33"/>
    <p:sldId id="271" r:id="rId34"/>
    <p:sldId id="295" r:id="rId35"/>
    <p:sldId id="296" r:id="rId36"/>
    <p:sldId id="297" r:id="rId37"/>
    <p:sldId id="298" r:id="rId38"/>
    <p:sldId id="264" r:id="rId39"/>
    <p:sldId id="270" r:id="rId40"/>
    <p:sldId id="299" r:id="rId41"/>
    <p:sldId id="265" r:id="rId42"/>
    <p:sldId id="280" r:id="rId43"/>
    <p:sldId id="300" r:id="rId44"/>
    <p:sldId id="301" r:id="rId45"/>
    <p:sldId id="302" r:id="rId46"/>
    <p:sldId id="257" r:id="rId47"/>
    <p:sldId id="273" r:id="rId48"/>
    <p:sldId id="274" r:id="rId49"/>
    <p:sldId id="303" r:id="rId50"/>
    <p:sldId id="304" r:id="rId51"/>
    <p:sldId id="275" r:id="rId52"/>
    <p:sldId id="276"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vanka Živčić Bećirević" initials="IŽB" lastIdx="5"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4" d="100"/>
          <a:sy n="104" d="100"/>
        </p:scale>
        <p:origin x="174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slide" Target="slides/slide39.xml"/><Relationship Id="rId55"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tableStyles" Target="tableStyles.xml"/><Relationship Id="rId5" Type="http://schemas.openxmlformats.org/officeDocument/2006/relationships/slideMaster" Target="slideMasters/slideMaster5.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40.xml"/><Relationship Id="rId3"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theme" Target="theme/theme1.xml"/><Relationship Id="rId10" Type="http://schemas.openxmlformats.org/officeDocument/2006/relationships/slideMaster" Target="slideMasters/slideMaster10.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92287908-154A-4BE1-8DBA-DF5848E60C13}" type="datetimeFigureOut">
              <a:rPr lang="en-GB" smtClean="0"/>
              <a:t>04/11/2024</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66CF5D0-57AA-4BF9-B5C8-11E0DD9F6134}"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287908-154A-4BE1-8DBA-DF5848E60C13}" type="datetimeFigureOut">
              <a:rPr lang="en-GB" smtClean="0"/>
              <a:t>04/11/2024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5831282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8208023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8552199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4540970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042786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2006713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2801191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4846283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09978663"/>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6876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287908-154A-4BE1-8DBA-DF5848E60C13}" type="datetimeFigureOut">
              <a:rPr lang="en-GB" smtClean="0"/>
              <a:t>04/11/2024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9711838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9971351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5178908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6493804"/>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6532154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6786234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34071195"/>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8866834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9719642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39652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00701230"/>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3074518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6917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96045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99600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35884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37361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423661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6142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1208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2287908-154A-4BE1-8DBA-DF5848E60C13}" type="datetimeFigureOut">
              <a:rPr lang="en-GB" smtClean="0"/>
              <a:t>04/11/2024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441294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465899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213962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138055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488623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75096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297571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706911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049495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89807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t>04/11/2024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627550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46920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068347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947224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159286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678508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315888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179995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676707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93945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287908-154A-4BE1-8DBA-DF5848E60C13}" type="datetimeFigureOut">
              <a:rPr lang="en-GB" smtClean="0"/>
              <a:t>04/11/2024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800745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7194230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347779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781951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655255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070616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2945658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36332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4135041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67229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92287908-154A-4BE1-8DBA-DF5848E60C13}" type="datetimeFigureOut">
              <a:rPr lang="en-GB" smtClean="0"/>
              <a:t>04/11/2024</a:t>
            </a:fld>
            <a:endParaRPr lang="en-GB"/>
          </a:p>
        </p:txBody>
      </p:sp>
      <p:sp>
        <p:nvSpPr>
          <p:cNvPr id="27" name="Slide Number Placeholder 26"/>
          <p:cNvSpPr>
            <a:spLocks noGrp="1"/>
          </p:cNvSpPr>
          <p:nvPr>
            <p:ph type="sldNum" sz="quarter" idx="11"/>
          </p:nvPr>
        </p:nvSpPr>
        <p:spPr/>
        <p:txBody>
          <a:bodyPr rtlCol="0"/>
          <a:lstStyle/>
          <a:p>
            <a:fld id="{766CF5D0-57AA-4BF9-B5C8-11E0DD9F6134}" type="slidenum">
              <a:rPr lang="en-GB" smtClean="0"/>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2578113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5170463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0151046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5016074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2698341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7771969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8114027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9083495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637294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85992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92287908-154A-4BE1-8DBA-DF5848E60C13}" type="datetimeFigureOut">
              <a:rPr lang="en-GB" smtClean="0"/>
              <a:t>04/11/2024</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766CF5D0-57AA-4BF9-B5C8-11E0DD9F6134}" type="slidenum">
              <a:rPr lang="en-GB" smtClean="0"/>
              <a:t>‹#›</a:t>
            </a:fld>
            <a:endParaRPr lang="en-GB"/>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4961675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8855794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762980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7701781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6152768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760052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11272397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9593568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4968971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92300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t>04/11/2024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2176230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2086789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7755493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3487812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6595667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66830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0919924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8291010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991237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2003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2287908-154A-4BE1-8DBA-DF5848E60C13}" type="datetimeFigureOut">
              <a:rPr lang="en-GB" smtClean="0"/>
              <a:t>04/11/2024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5099085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5806589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64160400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3374239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2684953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0987109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73731023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1517918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8141213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80040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t>04/11/2024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66CF5D0-57AA-4BF9-B5C8-11E0DD9F6134}" type="slidenum">
              <a:rPr lang="en-GB" smtClean="0"/>
              <a:t>‹#›</a:t>
            </a:fld>
            <a:endParaRPr lang="en-GB"/>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1992476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91030712"/>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7026509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6822479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2035980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3079425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5694033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59529332"/>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405732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18778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92287908-154A-4BE1-8DBA-DF5848E60C13}" type="datetimeFigureOut">
              <a:rPr lang="en-GB" smtClean="0"/>
              <a:t>04/11/2024</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66CF5D0-57AA-4BF9-B5C8-11E0DD9F6134}"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4651661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44902686"/>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976280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6997116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6885638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5343734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475503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9417502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34690372"/>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287908-154A-4BE1-8DBA-DF5848E60C13}" type="datetimeFigureOut">
              <a:rPr lang="en-GB" smtClean="0">
                <a:solidFill>
                  <a:prstClr val="black">
                    <a:tint val="75000"/>
                  </a:prstClr>
                </a:solidFill>
              </a:rPr>
              <a:pPr/>
              <a:t>04/11/2024</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6CF5D0-57AA-4BF9-B5C8-11E0DD9F6134}"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9908770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boundless.com/psychology/textbooks/boundless-psychology-textbook/learning-7/operant-conditioning-47/thorndike-s-law-of-effect-196-12731/images/thorndike-s-puzzle-box/"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Tehnike</a:t>
            </a:r>
            <a:r>
              <a:rPr lang="en-GB" dirty="0" smtClean="0"/>
              <a:t> </a:t>
            </a:r>
            <a:r>
              <a:rPr lang="en-GB" dirty="0" err="1" smtClean="0"/>
              <a:t>instrumentalnog</a:t>
            </a:r>
            <a:r>
              <a:rPr lang="en-GB" dirty="0" smtClean="0"/>
              <a:t> </a:t>
            </a:r>
            <a:r>
              <a:rPr lang="en-GB" dirty="0" err="1" smtClean="0"/>
              <a:t>uvjetovanja</a:t>
            </a:r>
            <a:endParaRPr lang="en-GB" dirty="0"/>
          </a:p>
        </p:txBody>
      </p:sp>
      <p:pic>
        <p:nvPicPr>
          <p:cNvPr id="5" name="Picture 4"/>
          <p:cNvPicPr>
            <a:picLocks noChangeAspect="1" noChangeArrowheads="1"/>
          </p:cNvPicPr>
          <p:nvPr/>
        </p:nvPicPr>
        <p:blipFill>
          <a:blip r:embed="rId2" cstate="print">
            <a:clrChange>
              <a:clrFrom>
                <a:srgbClr val="FFFFFF"/>
              </a:clrFrom>
              <a:clrTo>
                <a:srgbClr val="FFFFFF">
                  <a:alpha val="0"/>
                </a:srgbClr>
              </a:clrTo>
            </a:clrChange>
            <a:duotone>
              <a:prstClr val="black"/>
              <a:schemeClr val="accent6">
                <a:tint val="45000"/>
                <a:satMod val="400000"/>
              </a:schemeClr>
            </a:duotone>
          </a:blip>
          <a:srcRect/>
          <a:stretch>
            <a:fillRect/>
          </a:stretch>
        </p:blipFill>
        <p:spPr bwMode="auto">
          <a:xfrm>
            <a:off x="971600" y="4077072"/>
            <a:ext cx="3889236" cy="2069358"/>
          </a:xfrm>
          <a:prstGeom prst="rect">
            <a:avLst/>
          </a:prstGeom>
          <a:noFill/>
          <a:ln w="9525">
            <a:noFill/>
            <a:miter lim="800000"/>
            <a:headEnd/>
            <a:tailEnd/>
          </a:ln>
        </p:spPr>
      </p:pic>
    </p:spTree>
    <p:extLst>
      <p:ext uri="{BB962C8B-B14F-4D97-AF65-F5344CB8AC3E}">
        <p14:creationId xmlns:p14="http://schemas.microsoft.com/office/powerpoint/2010/main" val="4057155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8"/>
          <p:cNvSpPr txBox="1">
            <a:spLocks noChangeArrowheads="1"/>
          </p:cNvSpPr>
          <p:nvPr/>
        </p:nvSpPr>
        <p:spPr bwMode="auto">
          <a:xfrm rot="-5400000">
            <a:off x="-23812" y="3366368"/>
            <a:ext cx="1620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hr-HR" altLang="en-US" b="1"/>
              <a:t>potkrepljenje</a:t>
            </a:r>
          </a:p>
        </p:txBody>
      </p:sp>
      <p:sp>
        <p:nvSpPr>
          <p:cNvPr id="23555" name="TextBox 10"/>
          <p:cNvSpPr txBox="1">
            <a:spLocks noChangeArrowheads="1"/>
          </p:cNvSpPr>
          <p:nvPr/>
        </p:nvSpPr>
        <p:spPr bwMode="auto">
          <a:xfrm>
            <a:off x="1249363" y="3172693"/>
            <a:ext cx="9413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hr-HR" altLang="en-US" i="1"/>
              <a:t>zadano</a:t>
            </a:r>
          </a:p>
        </p:txBody>
      </p:sp>
      <p:sp>
        <p:nvSpPr>
          <p:cNvPr id="23556" name="TextBox 11"/>
          <p:cNvSpPr txBox="1">
            <a:spLocks noChangeArrowheads="1"/>
          </p:cNvSpPr>
          <p:nvPr/>
        </p:nvSpPr>
        <p:spPr bwMode="auto">
          <a:xfrm>
            <a:off x="1104900" y="4180755"/>
            <a:ext cx="12239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hr-HR" altLang="en-US" i="1"/>
              <a:t>uklonjeno</a:t>
            </a:r>
          </a:p>
        </p:txBody>
      </p:sp>
      <p:sp>
        <p:nvSpPr>
          <p:cNvPr id="18" name="Up Arrow 17"/>
          <p:cNvSpPr/>
          <p:nvPr/>
        </p:nvSpPr>
        <p:spPr>
          <a:xfrm>
            <a:off x="2473102" y="941015"/>
            <a:ext cx="2808312" cy="4248472"/>
          </a:xfrm>
          <a:prstGeom prst="upArrow">
            <a:avLst/>
          </a:prstGeom>
          <a:solidFill>
            <a:srgbClr val="FFCC00"/>
          </a:solidFill>
          <a:effectLst>
            <a:outerShdw blurRad="50800" dist="38100" dir="18900000" algn="bl" rotWithShape="0">
              <a:prstClr val="black">
                <a:alpha val="40000"/>
              </a:prstClr>
            </a:outerShdw>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hr-HR"/>
          </a:p>
        </p:txBody>
      </p:sp>
      <p:sp>
        <p:nvSpPr>
          <p:cNvPr id="23561" name="TextBox 8"/>
          <p:cNvSpPr txBox="1">
            <a:spLocks noChangeArrowheads="1"/>
          </p:cNvSpPr>
          <p:nvPr/>
        </p:nvSpPr>
        <p:spPr bwMode="auto">
          <a:xfrm>
            <a:off x="3192463" y="1301030"/>
            <a:ext cx="13652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hr-HR" altLang="en-US"/>
              <a:t>povećava</a:t>
            </a:r>
          </a:p>
          <a:p>
            <a:pPr algn="ctr" eaLnBrk="1" hangingPunct="1"/>
            <a:r>
              <a:rPr lang="hr-HR" altLang="en-US"/>
              <a:t>vjerojatnost</a:t>
            </a:r>
          </a:p>
          <a:p>
            <a:pPr algn="ctr" eaLnBrk="1" hangingPunct="1"/>
            <a:r>
              <a:rPr lang="hr-HR" altLang="en-US"/>
              <a:t>ponašanja</a:t>
            </a:r>
          </a:p>
        </p:txBody>
      </p:sp>
      <p:sp>
        <p:nvSpPr>
          <p:cNvPr id="22" name="Up Arrow 21"/>
          <p:cNvSpPr/>
          <p:nvPr/>
        </p:nvSpPr>
        <p:spPr>
          <a:xfrm rot="10800000">
            <a:off x="5209406" y="2021135"/>
            <a:ext cx="2808312" cy="4248472"/>
          </a:xfrm>
          <a:prstGeom prst="upArrow">
            <a:avLst/>
          </a:prstGeom>
          <a:solidFill>
            <a:srgbClr val="FFCC00"/>
          </a:solidFill>
          <a:effectLst>
            <a:outerShdw blurRad="50800" dist="38100" dir="18900000" algn="bl" rotWithShape="0">
              <a:prstClr val="black">
                <a:alpha val="40000"/>
              </a:prstClr>
            </a:outerShdw>
          </a:effectLst>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hr-HR"/>
          </a:p>
        </p:txBody>
      </p:sp>
      <p:sp>
        <p:nvSpPr>
          <p:cNvPr id="23565" name="TextBox 8"/>
          <p:cNvSpPr txBox="1">
            <a:spLocks noChangeArrowheads="1"/>
          </p:cNvSpPr>
          <p:nvPr/>
        </p:nvSpPr>
        <p:spPr bwMode="auto">
          <a:xfrm>
            <a:off x="5929313" y="4830043"/>
            <a:ext cx="136525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hr-HR" altLang="en-US"/>
              <a:t>smanjuje</a:t>
            </a:r>
          </a:p>
          <a:p>
            <a:pPr algn="ctr" eaLnBrk="1" hangingPunct="1"/>
            <a:r>
              <a:rPr lang="hr-HR" altLang="en-US"/>
              <a:t>vjerojatnost</a:t>
            </a:r>
          </a:p>
          <a:p>
            <a:pPr algn="ctr" eaLnBrk="1" hangingPunct="1"/>
            <a:r>
              <a:rPr lang="hr-HR" altLang="en-US"/>
              <a:t>ponašanja</a:t>
            </a:r>
          </a:p>
        </p:txBody>
      </p:sp>
      <p:sp>
        <p:nvSpPr>
          <p:cNvPr id="24" name="Cross 23"/>
          <p:cNvSpPr/>
          <p:nvPr/>
        </p:nvSpPr>
        <p:spPr>
          <a:xfrm>
            <a:off x="1392982" y="2669207"/>
            <a:ext cx="576064" cy="554360"/>
          </a:xfrm>
          <a:prstGeom prst="plus">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hr-HR"/>
          </a:p>
        </p:txBody>
      </p:sp>
      <p:sp>
        <p:nvSpPr>
          <p:cNvPr id="25" name="Rectangle 24"/>
          <p:cNvSpPr/>
          <p:nvPr/>
        </p:nvSpPr>
        <p:spPr>
          <a:xfrm>
            <a:off x="1320974" y="3893343"/>
            <a:ext cx="720080" cy="360040"/>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hr-HR"/>
          </a:p>
        </p:txBody>
      </p:sp>
      <p:sp>
        <p:nvSpPr>
          <p:cNvPr id="26" name="Rounded Rectangle 25"/>
          <p:cNvSpPr/>
          <p:nvPr/>
        </p:nvSpPr>
        <p:spPr>
          <a:xfrm>
            <a:off x="2761134" y="2453183"/>
            <a:ext cx="2232248" cy="1008112"/>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hr-HR" sz="1600" b="1" dirty="0">
                <a:latin typeface="Arial" pitchFamily="34" charset="0"/>
                <a:cs typeface="Arial" pitchFamily="34" charset="0"/>
              </a:rPr>
              <a:t>POZITIVNO</a:t>
            </a:r>
          </a:p>
          <a:p>
            <a:pPr algn="ctr">
              <a:defRPr/>
            </a:pPr>
            <a:r>
              <a:rPr lang="hr-HR" sz="1600" b="1" dirty="0">
                <a:latin typeface="Arial" pitchFamily="34" charset="0"/>
                <a:cs typeface="Arial" pitchFamily="34" charset="0"/>
              </a:rPr>
              <a:t>POTKREPLJENJE</a:t>
            </a:r>
          </a:p>
        </p:txBody>
      </p:sp>
      <p:sp>
        <p:nvSpPr>
          <p:cNvPr id="27" name="Rounded Rectangle 26"/>
          <p:cNvSpPr/>
          <p:nvPr/>
        </p:nvSpPr>
        <p:spPr>
          <a:xfrm>
            <a:off x="5497438" y="2453183"/>
            <a:ext cx="2160240" cy="1008112"/>
          </a:xfrm>
          <a:prstGeom prst="round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hr-HR" sz="1600" b="1" dirty="0">
                <a:latin typeface="Arial" pitchFamily="34" charset="0"/>
                <a:cs typeface="Arial" pitchFamily="34" charset="0"/>
              </a:rPr>
              <a:t>KAZNA</a:t>
            </a:r>
          </a:p>
          <a:p>
            <a:pPr algn="ctr">
              <a:defRPr/>
            </a:pPr>
            <a:r>
              <a:rPr lang="hr-HR" sz="1600" b="1" dirty="0">
                <a:latin typeface="Arial" pitchFamily="34" charset="0"/>
                <a:cs typeface="Arial" pitchFamily="34" charset="0"/>
              </a:rPr>
              <a:t>PRIMJENOM</a:t>
            </a:r>
          </a:p>
        </p:txBody>
      </p:sp>
      <p:sp>
        <p:nvSpPr>
          <p:cNvPr id="28" name="Rounded Rectangle 27"/>
          <p:cNvSpPr/>
          <p:nvPr/>
        </p:nvSpPr>
        <p:spPr>
          <a:xfrm>
            <a:off x="2761134" y="3605311"/>
            <a:ext cx="2232248" cy="1008112"/>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hr-HR" sz="1600" b="1" dirty="0">
                <a:latin typeface="Arial" pitchFamily="34" charset="0"/>
                <a:cs typeface="Arial" pitchFamily="34" charset="0"/>
              </a:rPr>
              <a:t>NEGATIVNO</a:t>
            </a:r>
          </a:p>
          <a:p>
            <a:pPr algn="ctr">
              <a:defRPr/>
            </a:pPr>
            <a:r>
              <a:rPr lang="hr-HR" sz="1600" b="1" dirty="0">
                <a:latin typeface="Arial" pitchFamily="34" charset="0"/>
                <a:cs typeface="Arial" pitchFamily="34" charset="0"/>
              </a:rPr>
              <a:t>POTKREPLJENJE</a:t>
            </a:r>
          </a:p>
        </p:txBody>
      </p:sp>
      <p:sp>
        <p:nvSpPr>
          <p:cNvPr id="29" name="Rounded Rectangle 28"/>
          <p:cNvSpPr/>
          <p:nvPr/>
        </p:nvSpPr>
        <p:spPr>
          <a:xfrm>
            <a:off x="5497438" y="3605311"/>
            <a:ext cx="2232248" cy="1008112"/>
          </a:xfrm>
          <a:prstGeom prst="round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hr-HR" sz="1600" b="1" dirty="0">
                <a:latin typeface="Arial" pitchFamily="34" charset="0"/>
                <a:cs typeface="Arial" pitchFamily="34" charset="0"/>
              </a:rPr>
              <a:t>KAZNA UKLANJANJEM</a:t>
            </a:r>
          </a:p>
        </p:txBody>
      </p:sp>
    </p:spTree>
    <p:extLst>
      <p:ext uri="{BB962C8B-B14F-4D97-AF65-F5344CB8AC3E}">
        <p14:creationId xmlns:p14="http://schemas.microsoft.com/office/powerpoint/2010/main" val="1132789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066800"/>
          </a:xfrm>
        </p:spPr>
        <p:txBody>
          <a:bodyPr>
            <a:normAutofit/>
          </a:bodyPr>
          <a:lstStyle/>
          <a:p>
            <a:r>
              <a:rPr lang="en-GB" dirty="0" err="1" smtClean="0"/>
              <a:t>Potkrepljenje</a:t>
            </a:r>
            <a:endParaRPr lang="en-GB" dirty="0"/>
          </a:p>
        </p:txBody>
      </p:sp>
      <p:sp>
        <p:nvSpPr>
          <p:cNvPr id="3" name="Content Placeholder 2"/>
          <p:cNvSpPr>
            <a:spLocks noGrp="1"/>
          </p:cNvSpPr>
          <p:nvPr>
            <p:ph idx="1"/>
          </p:nvPr>
        </p:nvSpPr>
        <p:spPr>
          <a:xfrm>
            <a:off x="457200" y="2060848"/>
            <a:ext cx="8229600" cy="4513688"/>
          </a:xfrm>
        </p:spPr>
        <p:txBody>
          <a:bodyPr>
            <a:normAutofit fontScale="70000" lnSpcReduction="20000"/>
          </a:bodyPr>
          <a:lstStyle/>
          <a:p>
            <a:r>
              <a:rPr lang="en-GB" dirty="0" err="1" smtClean="0">
                <a:latin typeface="+mj-lt"/>
              </a:rPr>
              <a:t>događaj</a:t>
            </a:r>
            <a:r>
              <a:rPr lang="en-GB" dirty="0" smtClean="0">
                <a:latin typeface="+mj-lt"/>
              </a:rPr>
              <a:t> </a:t>
            </a:r>
            <a:r>
              <a:rPr lang="en-GB" dirty="0" err="1">
                <a:latin typeface="+mj-lt"/>
              </a:rPr>
              <a:t>čija</a:t>
            </a:r>
            <a:r>
              <a:rPr lang="en-GB" dirty="0">
                <a:latin typeface="+mj-lt"/>
              </a:rPr>
              <a:t> </a:t>
            </a:r>
            <a:r>
              <a:rPr lang="en-GB" dirty="0" err="1">
                <a:latin typeface="+mj-lt"/>
              </a:rPr>
              <a:t>pojava</a:t>
            </a:r>
            <a:r>
              <a:rPr lang="en-GB" dirty="0">
                <a:latin typeface="+mj-lt"/>
              </a:rPr>
              <a:t> </a:t>
            </a:r>
            <a:r>
              <a:rPr lang="en-GB" dirty="0" err="1">
                <a:latin typeface="+mj-lt"/>
              </a:rPr>
              <a:t>nakon</a:t>
            </a:r>
            <a:r>
              <a:rPr lang="en-GB" dirty="0">
                <a:latin typeface="+mj-lt"/>
              </a:rPr>
              <a:t> </a:t>
            </a:r>
            <a:r>
              <a:rPr lang="en-GB" dirty="0" err="1">
                <a:latin typeface="+mj-lt"/>
              </a:rPr>
              <a:t>ponašanja</a:t>
            </a:r>
            <a:r>
              <a:rPr lang="en-GB" dirty="0">
                <a:latin typeface="+mj-lt"/>
              </a:rPr>
              <a:t> </a:t>
            </a:r>
            <a:r>
              <a:rPr lang="en-GB" b="1" dirty="0" err="1" smtClean="0">
                <a:latin typeface="+mj-lt"/>
              </a:rPr>
              <a:t>povećava</a:t>
            </a:r>
            <a:r>
              <a:rPr lang="en-GB" dirty="0" smtClean="0">
                <a:latin typeface="+mj-lt"/>
              </a:rPr>
              <a:t> </a:t>
            </a:r>
            <a:r>
              <a:rPr lang="en-GB" dirty="0" err="1">
                <a:latin typeface="+mj-lt"/>
              </a:rPr>
              <a:t>vjerojatnost</a:t>
            </a:r>
            <a:r>
              <a:rPr lang="en-GB" dirty="0">
                <a:latin typeface="+mj-lt"/>
              </a:rPr>
              <a:t> </a:t>
            </a:r>
            <a:r>
              <a:rPr lang="en-GB" dirty="0" err="1" smtClean="0">
                <a:latin typeface="+mj-lt"/>
              </a:rPr>
              <a:t>ponavljanja</a:t>
            </a:r>
            <a:r>
              <a:rPr lang="en-GB" dirty="0" smtClean="0">
                <a:latin typeface="+mj-lt"/>
              </a:rPr>
              <a:t> tog </a:t>
            </a:r>
            <a:r>
              <a:rPr lang="en-GB" dirty="0" err="1" smtClean="0">
                <a:latin typeface="+mj-lt"/>
              </a:rPr>
              <a:t>ponašanja</a:t>
            </a:r>
            <a:endParaRPr lang="en-GB" dirty="0" smtClean="0">
              <a:latin typeface="+mj-lt"/>
            </a:endParaRPr>
          </a:p>
          <a:p>
            <a:pPr marL="0" indent="0">
              <a:buNone/>
            </a:pPr>
            <a:endParaRPr lang="en-GB" dirty="0">
              <a:latin typeface="+mj-lt"/>
            </a:endParaRPr>
          </a:p>
          <a:p>
            <a:r>
              <a:rPr lang="en-GB" dirty="0" err="1" smtClean="0">
                <a:latin typeface="+mj-lt"/>
              </a:rPr>
              <a:t>potkrepljivači</a:t>
            </a:r>
            <a:r>
              <a:rPr lang="en-GB" dirty="0" smtClean="0">
                <a:latin typeface="+mj-lt"/>
              </a:rPr>
              <a:t>:</a:t>
            </a:r>
          </a:p>
          <a:p>
            <a:pPr lvl="1"/>
            <a:r>
              <a:rPr lang="en-GB" b="1" dirty="0" err="1" smtClean="0">
                <a:solidFill>
                  <a:schemeClr val="tx1"/>
                </a:solidFill>
                <a:latin typeface="+mj-lt"/>
              </a:rPr>
              <a:t>primarni</a:t>
            </a:r>
            <a:r>
              <a:rPr lang="en-GB" b="1" dirty="0" smtClean="0">
                <a:solidFill>
                  <a:schemeClr val="tx1"/>
                </a:solidFill>
                <a:latin typeface="+mj-lt"/>
              </a:rPr>
              <a:t> (</a:t>
            </a:r>
            <a:r>
              <a:rPr lang="en-GB" b="1" dirty="0" err="1" smtClean="0">
                <a:solidFill>
                  <a:schemeClr val="tx1"/>
                </a:solidFill>
                <a:latin typeface="+mj-lt"/>
              </a:rPr>
              <a:t>bezuvjetni</a:t>
            </a:r>
            <a:r>
              <a:rPr lang="en-GB" b="1" dirty="0" smtClean="0">
                <a:solidFill>
                  <a:schemeClr val="tx1"/>
                </a:solidFill>
                <a:latin typeface="+mj-lt"/>
              </a:rPr>
              <a:t>) </a:t>
            </a:r>
            <a:r>
              <a:rPr lang="en-GB" dirty="0" smtClean="0">
                <a:solidFill>
                  <a:schemeClr val="tx1"/>
                </a:solidFill>
                <a:latin typeface="+mj-lt"/>
              </a:rPr>
              <a:t>– </a:t>
            </a:r>
            <a:r>
              <a:rPr lang="en-GB" dirty="0" err="1" smtClean="0">
                <a:solidFill>
                  <a:schemeClr val="tx1"/>
                </a:solidFill>
                <a:latin typeface="+mj-lt"/>
              </a:rPr>
              <a:t>njihovu</a:t>
            </a:r>
            <a:r>
              <a:rPr lang="en-GB" dirty="0" smtClean="0">
                <a:solidFill>
                  <a:schemeClr val="tx1"/>
                </a:solidFill>
                <a:latin typeface="+mj-lt"/>
              </a:rPr>
              <a:t> </a:t>
            </a:r>
            <a:r>
              <a:rPr lang="en-GB" dirty="0" err="1" smtClean="0">
                <a:solidFill>
                  <a:schemeClr val="tx1"/>
                </a:solidFill>
                <a:latin typeface="+mj-lt"/>
              </a:rPr>
              <a:t>potkrepljivačku</a:t>
            </a:r>
            <a:r>
              <a:rPr lang="en-GB" dirty="0" smtClean="0">
                <a:solidFill>
                  <a:schemeClr val="tx1"/>
                </a:solidFill>
                <a:latin typeface="+mj-lt"/>
              </a:rPr>
              <a:t> </a:t>
            </a:r>
            <a:r>
              <a:rPr lang="en-GB" dirty="0" err="1" smtClean="0">
                <a:solidFill>
                  <a:schemeClr val="tx1"/>
                </a:solidFill>
                <a:latin typeface="+mj-lt"/>
              </a:rPr>
              <a:t>ulogu</a:t>
            </a:r>
            <a:r>
              <a:rPr lang="en-GB" dirty="0" smtClean="0">
                <a:solidFill>
                  <a:schemeClr val="tx1"/>
                </a:solidFill>
                <a:latin typeface="+mj-lt"/>
              </a:rPr>
              <a:t> ne </a:t>
            </a:r>
            <a:r>
              <a:rPr lang="en-GB" dirty="0" err="1" smtClean="0">
                <a:solidFill>
                  <a:schemeClr val="tx1"/>
                </a:solidFill>
                <a:latin typeface="+mj-lt"/>
              </a:rPr>
              <a:t>treba</a:t>
            </a:r>
            <a:r>
              <a:rPr lang="en-GB" dirty="0" smtClean="0">
                <a:solidFill>
                  <a:schemeClr val="tx1"/>
                </a:solidFill>
                <a:latin typeface="+mj-lt"/>
              </a:rPr>
              <a:t> </a:t>
            </a:r>
            <a:r>
              <a:rPr lang="en-GB" dirty="0" err="1" smtClean="0">
                <a:solidFill>
                  <a:schemeClr val="tx1"/>
                </a:solidFill>
                <a:latin typeface="+mj-lt"/>
              </a:rPr>
              <a:t>učiti</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hrana</a:t>
            </a:r>
            <a:r>
              <a:rPr lang="en-GB" dirty="0" smtClean="0">
                <a:solidFill>
                  <a:schemeClr val="tx1"/>
                </a:solidFill>
                <a:latin typeface="+mj-lt"/>
              </a:rPr>
              <a:t>, </a:t>
            </a:r>
            <a:r>
              <a:rPr lang="en-GB" dirty="0" err="1" smtClean="0">
                <a:solidFill>
                  <a:schemeClr val="tx1"/>
                </a:solidFill>
                <a:latin typeface="+mj-lt"/>
              </a:rPr>
              <a:t>voda</a:t>
            </a:r>
            <a:r>
              <a:rPr lang="en-GB" dirty="0" smtClean="0">
                <a:solidFill>
                  <a:schemeClr val="tx1"/>
                </a:solidFill>
                <a:latin typeface="+mj-lt"/>
              </a:rPr>
              <a:t>, </a:t>
            </a:r>
            <a:r>
              <a:rPr lang="en-GB" dirty="0" err="1" smtClean="0">
                <a:solidFill>
                  <a:schemeClr val="tx1"/>
                </a:solidFill>
                <a:latin typeface="+mj-lt"/>
              </a:rPr>
              <a:t>maženje</a:t>
            </a:r>
            <a:r>
              <a:rPr lang="en-GB" dirty="0" smtClean="0">
                <a:solidFill>
                  <a:schemeClr val="tx1"/>
                </a:solidFill>
                <a:latin typeface="+mj-lt"/>
              </a:rPr>
              <a:t>, </a:t>
            </a:r>
            <a:r>
              <a:rPr lang="en-GB" dirty="0" err="1" smtClean="0">
                <a:solidFill>
                  <a:schemeClr val="tx1"/>
                </a:solidFill>
                <a:latin typeface="+mj-lt"/>
              </a:rPr>
              <a:t>glasan</a:t>
            </a:r>
            <a:r>
              <a:rPr lang="en-GB" dirty="0" smtClean="0">
                <a:solidFill>
                  <a:schemeClr val="tx1"/>
                </a:solidFill>
                <a:latin typeface="+mj-lt"/>
              </a:rPr>
              <a:t> </a:t>
            </a:r>
            <a:r>
              <a:rPr lang="en-GB" dirty="0" err="1" smtClean="0">
                <a:solidFill>
                  <a:schemeClr val="tx1"/>
                </a:solidFill>
                <a:latin typeface="+mj-lt"/>
              </a:rPr>
              <a:t>zvuk</a:t>
            </a:r>
            <a:r>
              <a:rPr lang="en-GB" dirty="0" smtClean="0">
                <a:solidFill>
                  <a:schemeClr val="tx1"/>
                </a:solidFill>
                <a:latin typeface="+mj-lt"/>
              </a:rPr>
              <a:t>, </a:t>
            </a:r>
            <a:r>
              <a:rPr lang="en-GB" dirty="0" err="1" smtClean="0">
                <a:solidFill>
                  <a:schemeClr val="tx1"/>
                </a:solidFill>
                <a:latin typeface="+mj-lt"/>
              </a:rPr>
              <a:t>bol</a:t>
            </a:r>
            <a:r>
              <a:rPr lang="en-GB" dirty="0" smtClean="0">
                <a:solidFill>
                  <a:schemeClr val="tx1"/>
                </a:solidFill>
                <a:latin typeface="+mj-lt"/>
              </a:rPr>
              <a:t>)</a:t>
            </a:r>
          </a:p>
          <a:p>
            <a:pPr lvl="1"/>
            <a:r>
              <a:rPr lang="en-GB" b="1" dirty="0" err="1" smtClean="0">
                <a:solidFill>
                  <a:schemeClr val="tx1"/>
                </a:solidFill>
                <a:latin typeface="+mj-lt"/>
              </a:rPr>
              <a:t>sekundarni</a:t>
            </a:r>
            <a:r>
              <a:rPr lang="en-GB" b="1" dirty="0" smtClean="0">
                <a:solidFill>
                  <a:schemeClr val="tx1"/>
                </a:solidFill>
                <a:latin typeface="+mj-lt"/>
              </a:rPr>
              <a:t> (</a:t>
            </a:r>
            <a:r>
              <a:rPr lang="en-GB" b="1" dirty="0" err="1" smtClean="0">
                <a:solidFill>
                  <a:schemeClr val="tx1"/>
                </a:solidFill>
                <a:latin typeface="+mj-lt"/>
              </a:rPr>
              <a:t>uvjetovani</a:t>
            </a:r>
            <a:r>
              <a:rPr lang="en-GB" b="1" dirty="0" smtClean="0">
                <a:solidFill>
                  <a:schemeClr val="tx1"/>
                </a:solidFill>
                <a:latin typeface="+mj-lt"/>
              </a:rPr>
              <a:t>) </a:t>
            </a:r>
            <a:r>
              <a:rPr lang="en-GB" dirty="0" smtClean="0">
                <a:solidFill>
                  <a:schemeClr val="tx1"/>
                </a:solidFill>
                <a:latin typeface="+mj-lt"/>
              </a:rPr>
              <a:t>– </a:t>
            </a:r>
            <a:r>
              <a:rPr lang="en-GB" dirty="0" err="1" smtClean="0">
                <a:solidFill>
                  <a:schemeClr val="tx1"/>
                </a:solidFill>
                <a:latin typeface="+mj-lt"/>
              </a:rPr>
              <a:t>ranije</a:t>
            </a:r>
            <a:r>
              <a:rPr lang="en-GB" dirty="0" smtClean="0">
                <a:solidFill>
                  <a:schemeClr val="tx1"/>
                </a:solidFill>
                <a:latin typeface="+mj-lt"/>
              </a:rPr>
              <a:t> </a:t>
            </a:r>
            <a:r>
              <a:rPr lang="en-GB" dirty="0" err="1" smtClean="0">
                <a:solidFill>
                  <a:schemeClr val="tx1"/>
                </a:solidFill>
                <a:latin typeface="+mj-lt"/>
              </a:rPr>
              <a:t>neutralni</a:t>
            </a:r>
            <a:r>
              <a:rPr lang="en-GB" dirty="0" smtClean="0">
                <a:solidFill>
                  <a:schemeClr val="tx1"/>
                </a:solidFill>
                <a:latin typeface="+mj-lt"/>
              </a:rPr>
              <a:t> </a:t>
            </a:r>
            <a:r>
              <a:rPr lang="en-GB" dirty="0" err="1" smtClean="0">
                <a:solidFill>
                  <a:schemeClr val="tx1"/>
                </a:solidFill>
                <a:latin typeface="+mj-lt"/>
              </a:rPr>
              <a:t>događaji</a:t>
            </a:r>
            <a:r>
              <a:rPr lang="en-GB" dirty="0" smtClean="0">
                <a:solidFill>
                  <a:schemeClr val="tx1"/>
                </a:solidFill>
                <a:latin typeface="+mj-lt"/>
              </a:rPr>
              <a:t> </a:t>
            </a:r>
            <a:r>
              <a:rPr lang="en-GB" dirty="0" err="1" smtClean="0">
                <a:solidFill>
                  <a:schemeClr val="tx1"/>
                </a:solidFill>
                <a:latin typeface="+mj-lt"/>
              </a:rPr>
              <a:t>koji</a:t>
            </a:r>
            <a:r>
              <a:rPr lang="en-GB" dirty="0" smtClean="0">
                <a:solidFill>
                  <a:schemeClr val="tx1"/>
                </a:solidFill>
                <a:latin typeface="+mj-lt"/>
              </a:rPr>
              <a:t> </a:t>
            </a:r>
            <a:r>
              <a:rPr lang="en-GB" dirty="0" err="1" smtClean="0">
                <a:solidFill>
                  <a:schemeClr val="tx1"/>
                </a:solidFill>
                <a:latin typeface="+mj-lt"/>
              </a:rPr>
              <a:t>su</a:t>
            </a:r>
            <a:r>
              <a:rPr lang="en-GB" dirty="0" smtClean="0">
                <a:solidFill>
                  <a:schemeClr val="tx1"/>
                </a:solidFill>
                <a:latin typeface="+mj-lt"/>
              </a:rPr>
              <a:t> </a:t>
            </a:r>
            <a:r>
              <a:rPr lang="en-GB" dirty="0" err="1" smtClean="0">
                <a:solidFill>
                  <a:schemeClr val="tx1"/>
                </a:solidFill>
                <a:latin typeface="+mj-lt"/>
              </a:rPr>
              <a:t>potkrepljivačku</a:t>
            </a:r>
            <a:r>
              <a:rPr lang="en-GB" dirty="0" smtClean="0">
                <a:solidFill>
                  <a:schemeClr val="tx1"/>
                </a:solidFill>
                <a:latin typeface="+mj-lt"/>
              </a:rPr>
              <a:t> </a:t>
            </a:r>
            <a:r>
              <a:rPr lang="en-GB" dirty="0" err="1" smtClean="0">
                <a:solidFill>
                  <a:schemeClr val="tx1"/>
                </a:solidFill>
                <a:latin typeface="+mj-lt"/>
              </a:rPr>
              <a:t>vrijednost</a:t>
            </a:r>
            <a:r>
              <a:rPr lang="en-GB" dirty="0" smtClean="0">
                <a:solidFill>
                  <a:schemeClr val="tx1"/>
                </a:solidFill>
                <a:latin typeface="+mj-lt"/>
              </a:rPr>
              <a:t> </a:t>
            </a:r>
            <a:r>
              <a:rPr lang="en-GB" dirty="0" err="1" smtClean="0">
                <a:solidFill>
                  <a:schemeClr val="tx1"/>
                </a:solidFill>
                <a:latin typeface="+mj-lt"/>
              </a:rPr>
              <a:t>stekli</a:t>
            </a:r>
            <a:r>
              <a:rPr lang="en-GB" dirty="0" smtClean="0">
                <a:solidFill>
                  <a:schemeClr val="tx1"/>
                </a:solidFill>
                <a:latin typeface="+mj-lt"/>
              </a:rPr>
              <a:t> </a:t>
            </a:r>
            <a:r>
              <a:rPr lang="en-GB" dirty="0" err="1" smtClean="0">
                <a:solidFill>
                  <a:schemeClr val="tx1"/>
                </a:solidFill>
                <a:latin typeface="+mj-lt"/>
              </a:rPr>
              <a:t>kroz</a:t>
            </a:r>
            <a:r>
              <a:rPr lang="en-GB" dirty="0" smtClean="0">
                <a:solidFill>
                  <a:schemeClr val="tx1"/>
                </a:solidFill>
                <a:latin typeface="+mj-lt"/>
              </a:rPr>
              <a:t> </a:t>
            </a:r>
            <a:r>
              <a:rPr lang="en-GB" dirty="0" err="1" smtClean="0">
                <a:solidFill>
                  <a:schemeClr val="tx1"/>
                </a:solidFill>
                <a:latin typeface="+mj-lt"/>
              </a:rPr>
              <a:t>učenje</a:t>
            </a:r>
            <a:r>
              <a:rPr lang="en-GB" dirty="0" smtClean="0">
                <a:solidFill>
                  <a:schemeClr val="tx1"/>
                </a:solidFill>
                <a:latin typeface="+mj-lt"/>
              </a:rPr>
              <a:t>, </a:t>
            </a:r>
            <a:r>
              <a:rPr lang="en-GB" dirty="0" err="1" smtClean="0">
                <a:solidFill>
                  <a:schemeClr val="tx1"/>
                </a:solidFill>
                <a:latin typeface="+mj-lt"/>
              </a:rPr>
              <a:t>tj</a:t>
            </a:r>
            <a:r>
              <a:rPr lang="en-GB" dirty="0" smtClean="0">
                <a:solidFill>
                  <a:schemeClr val="tx1"/>
                </a:solidFill>
                <a:latin typeface="+mj-lt"/>
              </a:rPr>
              <a:t>. </a:t>
            </a:r>
            <a:r>
              <a:rPr lang="en-GB" dirty="0" err="1" smtClean="0">
                <a:solidFill>
                  <a:schemeClr val="tx1"/>
                </a:solidFill>
                <a:latin typeface="+mj-lt"/>
              </a:rPr>
              <a:t>uparivanjem</a:t>
            </a:r>
            <a:r>
              <a:rPr lang="en-GB" dirty="0" smtClean="0">
                <a:solidFill>
                  <a:schemeClr val="tx1"/>
                </a:solidFill>
                <a:latin typeface="+mj-lt"/>
              </a:rPr>
              <a:t> s </a:t>
            </a:r>
            <a:r>
              <a:rPr lang="en-GB" dirty="0" err="1" smtClean="0">
                <a:solidFill>
                  <a:schemeClr val="tx1"/>
                </a:solidFill>
                <a:latin typeface="+mj-lt"/>
              </a:rPr>
              <a:t>događajima</a:t>
            </a:r>
            <a:r>
              <a:rPr lang="en-GB" dirty="0" smtClean="0">
                <a:solidFill>
                  <a:schemeClr val="tx1"/>
                </a:solidFill>
                <a:latin typeface="+mj-lt"/>
              </a:rPr>
              <a:t> </a:t>
            </a:r>
            <a:r>
              <a:rPr lang="en-GB" dirty="0" err="1" smtClean="0">
                <a:solidFill>
                  <a:schemeClr val="tx1"/>
                </a:solidFill>
                <a:latin typeface="+mj-lt"/>
              </a:rPr>
              <a:t>koji</a:t>
            </a:r>
            <a:r>
              <a:rPr lang="en-GB" dirty="0" smtClean="0">
                <a:solidFill>
                  <a:schemeClr val="tx1"/>
                </a:solidFill>
                <a:latin typeface="+mj-lt"/>
              </a:rPr>
              <a:t> </a:t>
            </a:r>
            <a:r>
              <a:rPr lang="en-GB" dirty="0" err="1" smtClean="0">
                <a:solidFill>
                  <a:schemeClr val="tx1"/>
                </a:solidFill>
                <a:latin typeface="+mj-lt"/>
              </a:rPr>
              <a:t>su</a:t>
            </a:r>
            <a:r>
              <a:rPr lang="en-GB" dirty="0" smtClean="0">
                <a:solidFill>
                  <a:schemeClr val="tx1"/>
                </a:solidFill>
                <a:latin typeface="+mj-lt"/>
              </a:rPr>
              <a:t> </a:t>
            </a:r>
            <a:r>
              <a:rPr lang="en-GB" dirty="0" err="1" smtClean="0">
                <a:solidFill>
                  <a:schemeClr val="tx1"/>
                </a:solidFill>
                <a:latin typeface="+mj-lt"/>
              </a:rPr>
              <a:t>već</a:t>
            </a:r>
            <a:r>
              <a:rPr lang="en-GB" dirty="0" smtClean="0">
                <a:solidFill>
                  <a:schemeClr val="tx1"/>
                </a:solidFill>
                <a:latin typeface="+mj-lt"/>
              </a:rPr>
              <a:t> </a:t>
            </a:r>
            <a:r>
              <a:rPr lang="en-GB" dirty="0" err="1" smtClean="0">
                <a:solidFill>
                  <a:schemeClr val="tx1"/>
                </a:solidFill>
                <a:latin typeface="+mj-lt"/>
              </a:rPr>
              <a:t>otprije</a:t>
            </a:r>
            <a:r>
              <a:rPr lang="en-GB" dirty="0" smtClean="0">
                <a:solidFill>
                  <a:schemeClr val="tx1"/>
                </a:solidFill>
                <a:latin typeface="+mj-lt"/>
              </a:rPr>
              <a:t> </a:t>
            </a:r>
            <a:r>
              <a:rPr lang="en-GB" dirty="0" err="1" smtClean="0">
                <a:solidFill>
                  <a:schemeClr val="tx1"/>
                </a:solidFill>
                <a:latin typeface="+mj-lt"/>
              </a:rPr>
              <a:t>potkrepljujući</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novac</a:t>
            </a:r>
            <a:r>
              <a:rPr lang="en-GB" dirty="0" smtClean="0">
                <a:solidFill>
                  <a:schemeClr val="tx1"/>
                </a:solidFill>
                <a:latin typeface="+mj-lt"/>
              </a:rPr>
              <a:t>, </a:t>
            </a:r>
            <a:r>
              <a:rPr lang="en-GB" dirty="0" err="1" smtClean="0">
                <a:solidFill>
                  <a:schemeClr val="tx1"/>
                </a:solidFill>
                <a:latin typeface="+mj-lt"/>
              </a:rPr>
              <a:t>pohvala</a:t>
            </a:r>
            <a:r>
              <a:rPr lang="en-GB" dirty="0" smtClean="0">
                <a:solidFill>
                  <a:schemeClr val="tx1"/>
                </a:solidFill>
                <a:latin typeface="+mj-lt"/>
              </a:rPr>
              <a:t>, </a:t>
            </a:r>
            <a:r>
              <a:rPr lang="en-GB" dirty="0" err="1" smtClean="0">
                <a:solidFill>
                  <a:schemeClr val="tx1"/>
                </a:solidFill>
                <a:latin typeface="+mj-lt"/>
              </a:rPr>
              <a:t>ocjene</a:t>
            </a:r>
            <a:r>
              <a:rPr lang="en-GB" dirty="0" smtClean="0">
                <a:solidFill>
                  <a:schemeClr val="tx1"/>
                </a:solidFill>
                <a:latin typeface="+mj-lt"/>
              </a:rPr>
              <a:t>)</a:t>
            </a:r>
          </a:p>
          <a:p>
            <a:pPr lvl="2"/>
            <a:r>
              <a:rPr lang="en-GB" b="1" i="1" dirty="0" err="1" smtClean="0">
                <a:solidFill>
                  <a:schemeClr val="tx1"/>
                </a:solidFill>
                <a:latin typeface="+mj-lt"/>
              </a:rPr>
              <a:t>generalizirani</a:t>
            </a:r>
            <a:r>
              <a:rPr lang="en-GB" b="1" i="1" dirty="0" smtClean="0">
                <a:solidFill>
                  <a:schemeClr val="tx1"/>
                </a:solidFill>
                <a:latin typeface="+mj-lt"/>
              </a:rPr>
              <a:t> </a:t>
            </a:r>
            <a:r>
              <a:rPr lang="en-GB" b="1" i="1" dirty="0" err="1" smtClean="0">
                <a:solidFill>
                  <a:schemeClr val="tx1"/>
                </a:solidFill>
                <a:latin typeface="+mj-lt"/>
              </a:rPr>
              <a:t>uvjetovani</a:t>
            </a:r>
            <a:r>
              <a:rPr lang="en-GB" b="1" i="1" dirty="0" smtClean="0">
                <a:solidFill>
                  <a:schemeClr val="tx1"/>
                </a:solidFill>
                <a:latin typeface="+mj-lt"/>
              </a:rPr>
              <a:t> </a:t>
            </a:r>
            <a:r>
              <a:rPr lang="en-GB" b="1" i="1" dirty="0" err="1" smtClean="0">
                <a:solidFill>
                  <a:schemeClr val="tx1"/>
                </a:solidFill>
                <a:latin typeface="+mj-lt"/>
              </a:rPr>
              <a:t>potkrepljivači</a:t>
            </a:r>
            <a:r>
              <a:rPr lang="en-GB" b="1" i="1" dirty="0" smtClean="0">
                <a:solidFill>
                  <a:schemeClr val="tx1"/>
                </a:solidFill>
                <a:latin typeface="+mj-lt"/>
              </a:rPr>
              <a:t> </a:t>
            </a:r>
            <a:r>
              <a:rPr lang="en-GB" i="1" dirty="0" smtClean="0">
                <a:solidFill>
                  <a:schemeClr val="tx1"/>
                </a:solidFill>
                <a:latin typeface="+mj-lt"/>
              </a:rPr>
              <a:t>– </a:t>
            </a:r>
            <a:r>
              <a:rPr lang="en-GB" i="1" dirty="0" err="1" smtClean="0">
                <a:solidFill>
                  <a:schemeClr val="tx1"/>
                </a:solidFill>
                <a:latin typeface="+mj-lt"/>
              </a:rPr>
              <a:t>kroz</a:t>
            </a:r>
            <a:r>
              <a:rPr lang="en-GB" i="1" dirty="0" smtClean="0">
                <a:solidFill>
                  <a:schemeClr val="tx1"/>
                </a:solidFill>
                <a:latin typeface="+mj-lt"/>
              </a:rPr>
              <a:t> </a:t>
            </a:r>
            <a:r>
              <a:rPr lang="en-GB" i="1" dirty="0" err="1" smtClean="0">
                <a:solidFill>
                  <a:schemeClr val="tx1"/>
                </a:solidFill>
                <a:latin typeface="+mj-lt"/>
              </a:rPr>
              <a:t>uvjetovanje</a:t>
            </a:r>
            <a:r>
              <a:rPr lang="en-GB" i="1" dirty="0" smtClean="0">
                <a:solidFill>
                  <a:schemeClr val="tx1"/>
                </a:solidFill>
                <a:latin typeface="+mj-lt"/>
              </a:rPr>
              <a:t> </a:t>
            </a:r>
            <a:r>
              <a:rPr lang="en-GB" i="1" dirty="0" err="1" smtClean="0">
                <a:solidFill>
                  <a:schemeClr val="tx1"/>
                </a:solidFill>
                <a:latin typeface="+mj-lt"/>
              </a:rPr>
              <a:t>višeg</a:t>
            </a:r>
            <a:r>
              <a:rPr lang="en-GB" i="1" dirty="0" smtClean="0">
                <a:solidFill>
                  <a:schemeClr val="tx1"/>
                </a:solidFill>
                <a:latin typeface="+mj-lt"/>
              </a:rPr>
              <a:t> </a:t>
            </a:r>
            <a:r>
              <a:rPr lang="en-GB" i="1" dirty="0" err="1" smtClean="0">
                <a:solidFill>
                  <a:schemeClr val="tx1"/>
                </a:solidFill>
                <a:latin typeface="+mj-lt"/>
              </a:rPr>
              <a:t>reda</a:t>
            </a:r>
            <a:r>
              <a:rPr lang="en-GB" i="1" dirty="0" smtClean="0">
                <a:solidFill>
                  <a:schemeClr val="tx1"/>
                </a:solidFill>
                <a:latin typeface="+mj-lt"/>
              </a:rPr>
              <a:t> </a:t>
            </a:r>
            <a:r>
              <a:rPr lang="en-GB" i="1" dirty="0" err="1" smtClean="0">
                <a:solidFill>
                  <a:schemeClr val="tx1"/>
                </a:solidFill>
                <a:latin typeface="+mj-lt"/>
              </a:rPr>
              <a:t>postali</a:t>
            </a:r>
            <a:r>
              <a:rPr lang="en-GB" i="1" dirty="0" smtClean="0">
                <a:solidFill>
                  <a:schemeClr val="tx1"/>
                </a:solidFill>
                <a:latin typeface="+mj-lt"/>
              </a:rPr>
              <a:t> </a:t>
            </a:r>
            <a:r>
              <a:rPr lang="en-GB" i="1" dirty="0" err="1" smtClean="0">
                <a:solidFill>
                  <a:schemeClr val="tx1"/>
                </a:solidFill>
                <a:latin typeface="+mj-lt"/>
              </a:rPr>
              <a:t>upareni</a:t>
            </a:r>
            <a:r>
              <a:rPr lang="en-GB" i="1" dirty="0" smtClean="0">
                <a:solidFill>
                  <a:schemeClr val="tx1"/>
                </a:solidFill>
                <a:latin typeface="+mj-lt"/>
              </a:rPr>
              <a:t> s </a:t>
            </a:r>
            <a:r>
              <a:rPr lang="en-GB" i="1" dirty="0" err="1" smtClean="0">
                <a:solidFill>
                  <a:schemeClr val="tx1"/>
                </a:solidFill>
                <a:latin typeface="+mj-lt"/>
              </a:rPr>
              <a:t>većim</a:t>
            </a:r>
            <a:r>
              <a:rPr lang="en-GB" i="1" dirty="0" smtClean="0">
                <a:solidFill>
                  <a:schemeClr val="tx1"/>
                </a:solidFill>
                <a:latin typeface="+mj-lt"/>
              </a:rPr>
              <a:t> </a:t>
            </a:r>
            <a:r>
              <a:rPr lang="en-GB" i="1" dirty="0" err="1" smtClean="0">
                <a:solidFill>
                  <a:schemeClr val="tx1"/>
                </a:solidFill>
                <a:latin typeface="+mj-lt"/>
              </a:rPr>
              <a:t>brojem</a:t>
            </a:r>
            <a:r>
              <a:rPr lang="en-GB" i="1" dirty="0" smtClean="0">
                <a:solidFill>
                  <a:schemeClr val="tx1"/>
                </a:solidFill>
                <a:latin typeface="+mj-lt"/>
              </a:rPr>
              <a:t> </a:t>
            </a:r>
            <a:r>
              <a:rPr lang="en-GB" i="1" dirty="0" err="1" smtClean="0">
                <a:solidFill>
                  <a:schemeClr val="tx1"/>
                </a:solidFill>
                <a:latin typeface="+mj-lt"/>
              </a:rPr>
              <a:t>drugih</a:t>
            </a:r>
            <a:r>
              <a:rPr lang="en-GB" i="1" dirty="0" smtClean="0">
                <a:solidFill>
                  <a:schemeClr val="tx1"/>
                </a:solidFill>
                <a:latin typeface="+mj-lt"/>
              </a:rPr>
              <a:t> </a:t>
            </a:r>
            <a:r>
              <a:rPr lang="en-GB" i="1" dirty="0" err="1" smtClean="0">
                <a:solidFill>
                  <a:schemeClr val="tx1"/>
                </a:solidFill>
                <a:latin typeface="+mj-lt"/>
              </a:rPr>
              <a:t>potkrepljivača</a:t>
            </a:r>
            <a:r>
              <a:rPr lang="en-GB" i="1" dirty="0" smtClean="0">
                <a:solidFill>
                  <a:schemeClr val="tx1"/>
                </a:solidFill>
                <a:latin typeface="+mj-lt"/>
              </a:rPr>
              <a:t> (</a:t>
            </a:r>
            <a:r>
              <a:rPr lang="en-GB" i="1" dirty="0" err="1" smtClean="0">
                <a:solidFill>
                  <a:schemeClr val="tx1"/>
                </a:solidFill>
                <a:latin typeface="+mj-lt"/>
              </a:rPr>
              <a:t>npr</a:t>
            </a:r>
            <a:r>
              <a:rPr lang="en-GB" i="1" dirty="0" smtClean="0">
                <a:solidFill>
                  <a:schemeClr val="tx1"/>
                </a:solidFill>
                <a:latin typeface="+mj-lt"/>
              </a:rPr>
              <a:t>. </a:t>
            </a:r>
            <a:r>
              <a:rPr lang="en-GB" i="1" dirty="0" err="1" smtClean="0">
                <a:solidFill>
                  <a:schemeClr val="tx1"/>
                </a:solidFill>
                <a:latin typeface="+mj-lt"/>
              </a:rPr>
              <a:t>novac</a:t>
            </a:r>
            <a:r>
              <a:rPr lang="en-GB" i="1" dirty="0" smtClean="0">
                <a:solidFill>
                  <a:schemeClr val="tx1"/>
                </a:solidFill>
                <a:latin typeface="+mj-lt"/>
              </a:rPr>
              <a:t>, </a:t>
            </a:r>
            <a:r>
              <a:rPr lang="en-GB" i="1" dirty="0" err="1" smtClean="0">
                <a:solidFill>
                  <a:schemeClr val="tx1"/>
                </a:solidFill>
                <a:latin typeface="+mj-lt"/>
              </a:rPr>
              <a:t>pažnja</a:t>
            </a:r>
            <a:r>
              <a:rPr lang="en-GB" i="1" dirty="0" smtClean="0">
                <a:solidFill>
                  <a:schemeClr val="tx1"/>
                </a:solidFill>
                <a:latin typeface="+mj-lt"/>
              </a:rPr>
              <a:t>)</a:t>
            </a:r>
          </a:p>
          <a:p>
            <a:pPr marL="457200" lvl="1" indent="0">
              <a:buNone/>
            </a:pPr>
            <a:endParaRPr lang="en-GB" dirty="0" smtClean="0">
              <a:solidFill>
                <a:schemeClr val="tx1"/>
              </a:solidFill>
              <a:latin typeface="+mj-lt"/>
            </a:endParaRPr>
          </a:p>
          <a:p>
            <a:r>
              <a:rPr lang="en-GB" dirty="0" err="1" smtClean="0">
                <a:latin typeface="+mj-lt"/>
              </a:rPr>
              <a:t>dvije</a:t>
            </a:r>
            <a:r>
              <a:rPr lang="en-GB" dirty="0" smtClean="0">
                <a:latin typeface="+mj-lt"/>
              </a:rPr>
              <a:t> </a:t>
            </a:r>
            <a:r>
              <a:rPr lang="en-GB" dirty="0" err="1" smtClean="0">
                <a:latin typeface="+mj-lt"/>
              </a:rPr>
              <a:t>vrste</a:t>
            </a:r>
            <a:r>
              <a:rPr lang="en-GB" dirty="0" smtClean="0">
                <a:latin typeface="+mj-lt"/>
              </a:rPr>
              <a:t>:</a:t>
            </a:r>
          </a:p>
          <a:p>
            <a:pPr lvl="1"/>
            <a:r>
              <a:rPr lang="en-GB" b="1" dirty="0" err="1">
                <a:solidFill>
                  <a:schemeClr val="tx1"/>
                </a:solidFill>
                <a:latin typeface="+mj-lt"/>
              </a:rPr>
              <a:t>p</a:t>
            </a:r>
            <a:r>
              <a:rPr lang="en-GB" b="1" dirty="0" err="1" smtClean="0">
                <a:solidFill>
                  <a:schemeClr val="tx1"/>
                </a:solidFill>
                <a:latin typeface="+mj-lt"/>
              </a:rPr>
              <a:t>ozitivno</a:t>
            </a:r>
            <a:r>
              <a:rPr lang="en-GB" b="1" dirty="0" smtClean="0">
                <a:solidFill>
                  <a:schemeClr val="tx1"/>
                </a:solidFill>
                <a:latin typeface="+mj-lt"/>
              </a:rPr>
              <a:t> </a:t>
            </a:r>
            <a:r>
              <a:rPr lang="en-GB" b="1" dirty="0" err="1" smtClean="0">
                <a:solidFill>
                  <a:schemeClr val="tx1"/>
                </a:solidFill>
                <a:latin typeface="+mj-lt"/>
              </a:rPr>
              <a:t>potkrepljenje</a:t>
            </a:r>
            <a:endParaRPr lang="en-GB" b="1" dirty="0" smtClean="0">
              <a:solidFill>
                <a:schemeClr val="tx1"/>
              </a:solidFill>
              <a:latin typeface="+mj-lt"/>
            </a:endParaRPr>
          </a:p>
          <a:p>
            <a:pPr lvl="1"/>
            <a:r>
              <a:rPr lang="en-GB" b="1" dirty="0" err="1" smtClean="0">
                <a:solidFill>
                  <a:schemeClr val="tx1"/>
                </a:solidFill>
                <a:latin typeface="+mj-lt"/>
              </a:rPr>
              <a:t>negativno</a:t>
            </a:r>
            <a:r>
              <a:rPr lang="en-GB" b="1" dirty="0" smtClean="0">
                <a:solidFill>
                  <a:schemeClr val="tx1"/>
                </a:solidFill>
                <a:latin typeface="+mj-lt"/>
              </a:rPr>
              <a:t> </a:t>
            </a:r>
            <a:r>
              <a:rPr lang="en-GB" b="1" dirty="0" err="1" smtClean="0">
                <a:solidFill>
                  <a:schemeClr val="tx1"/>
                </a:solidFill>
                <a:latin typeface="+mj-lt"/>
              </a:rPr>
              <a:t>potkrepljenje</a:t>
            </a:r>
            <a:endParaRPr lang="en-GB" b="1" dirty="0" smtClean="0">
              <a:solidFill>
                <a:schemeClr val="tx1"/>
              </a:solidFill>
              <a:latin typeface="+mj-lt"/>
            </a:endParaRPr>
          </a:p>
        </p:txBody>
      </p:sp>
    </p:spTree>
    <p:extLst>
      <p:ext uri="{BB962C8B-B14F-4D97-AF65-F5344CB8AC3E}">
        <p14:creationId xmlns:p14="http://schemas.microsoft.com/office/powerpoint/2010/main" val="9246738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872208"/>
          </a:xfrm>
        </p:spPr>
        <p:txBody>
          <a:bodyPr>
            <a:noAutofit/>
          </a:bodyPr>
          <a:lstStyle/>
          <a:p>
            <a:pPr algn="l"/>
            <a:r>
              <a:rPr lang="en-GB" sz="2800" dirty="0"/>
              <a:t>6</a:t>
            </a:r>
            <a:r>
              <a:rPr lang="en-GB" sz="2800" dirty="0" smtClean="0"/>
              <a:t>. </a:t>
            </a:r>
            <a:r>
              <a:rPr lang="en-GB" sz="2800" dirty="0" err="1" smtClean="0"/>
              <a:t>Dijete</a:t>
            </a:r>
            <a:r>
              <a:rPr lang="en-GB" sz="2800" dirty="0" smtClean="0"/>
              <a:t> u </a:t>
            </a:r>
            <a:r>
              <a:rPr lang="en-GB" sz="2800" dirty="0" err="1" smtClean="0"/>
              <a:t>dućanu</a:t>
            </a:r>
            <a:r>
              <a:rPr lang="en-GB" sz="2800" dirty="0" smtClean="0"/>
              <a:t> </a:t>
            </a:r>
            <a:r>
              <a:rPr lang="en-GB" sz="2800" dirty="0" err="1" smtClean="0"/>
              <a:t>traži</a:t>
            </a:r>
            <a:r>
              <a:rPr lang="en-GB" sz="2800" dirty="0" smtClean="0"/>
              <a:t> od </a:t>
            </a:r>
            <a:r>
              <a:rPr lang="en-GB" sz="2800" dirty="0" err="1" smtClean="0"/>
              <a:t>majke</a:t>
            </a:r>
            <a:r>
              <a:rPr lang="en-GB" sz="2800" dirty="0" smtClean="0"/>
              <a:t> da mu </a:t>
            </a:r>
            <a:r>
              <a:rPr lang="en-GB" sz="2800" dirty="0" err="1" smtClean="0"/>
              <a:t>kupi</a:t>
            </a:r>
            <a:r>
              <a:rPr lang="en-GB" sz="2800" dirty="0" smtClean="0"/>
              <a:t> </a:t>
            </a:r>
            <a:r>
              <a:rPr lang="en-GB" sz="2800" dirty="0" err="1" smtClean="0"/>
              <a:t>igračku</a:t>
            </a:r>
            <a:r>
              <a:rPr lang="en-GB" sz="2800" dirty="0" smtClean="0"/>
              <a:t>.</a:t>
            </a:r>
            <a:br>
              <a:rPr lang="en-GB" sz="2800" dirty="0" smtClean="0"/>
            </a:br>
            <a:r>
              <a:rPr lang="en-GB" sz="2800" dirty="0"/>
              <a:t> </a:t>
            </a:r>
            <a:r>
              <a:rPr lang="en-GB" sz="2800" dirty="0" smtClean="0"/>
              <a:t>   </a:t>
            </a:r>
            <a:r>
              <a:rPr lang="en-GB" sz="2800" dirty="0" err="1" smtClean="0"/>
              <a:t>Majka</a:t>
            </a:r>
            <a:r>
              <a:rPr lang="en-GB" sz="2800" dirty="0" smtClean="0"/>
              <a:t> </a:t>
            </a:r>
            <a:r>
              <a:rPr lang="en-GB" sz="2800" dirty="0" err="1" smtClean="0"/>
              <a:t>ga</a:t>
            </a:r>
            <a:r>
              <a:rPr lang="en-GB" sz="2800" dirty="0" smtClean="0"/>
              <a:t> </a:t>
            </a:r>
            <a:r>
              <a:rPr lang="en-GB" sz="2800" dirty="0" err="1" smtClean="0"/>
              <a:t>odbija</a:t>
            </a:r>
            <a:r>
              <a:rPr lang="en-GB" sz="2800" dirty="0" smtClean="0"/>
              <a:t>, </a:t>
            </a:r>
            <a:r>
              <a:rPr lang="en-GB" sz="2800" dirty="0" err="1" smtClean="0"/>
              <a:t>nakon</a:t>
            </a:r>
            <a:r>
              <a:rPr lang="en-GB" sz="2800" dirty="0" smtClean="0"/>
              <a:t> </a:t>
            </a:r>
            <a:r>
              <a:rPr lang="en-GB" sz="2800" dirty="0" err="1" smtClean="0"/>
              <a:t>čega</a:t>
            </a:r>
            <a:r>
              <a:rPr lang="en-GB" sz="2800" dirty="0" smtClean="0"/>
              <a:t> </a:t>
            </a:r>
            <a:r>
              <a:rPr lang="en-GB" sz="2800" dirty="0" err="1" smtClean="0"/>
              <a:t>dijete</a:t>
            </a:r>
            <a:r>
              <a:rPr lang="en-GB" sz="2800" dirty="0" smtClean="0"/>
              <a:t> </a:t>
            </a:r>
            <a:r>
              <a:rPr lang="en-GB" sz="2800" dirty="0" err="1" smtClean="0"/>
              <a:t>ima</a:t>
            </a:r>
            <a:r>
              <a:rPr lang="en-GB" sz="2800" dirty="0" smtClean="0"/>
              <a:t> </a:t>
            </a:r>
            <a:r>
              <a:rPr lang="en-GB" sz="2800" dirty="0" err="1" smtClean="0"/>
              <a:t>ispad</a:t>
            </a:r>
            <a:r>
              <a:rPr lang="en-GB" sz="2800" dirty="0" smtClean="0"/>
              <a:t> </a:t>
            </a:r>
            <a:r>
              <a:rPr lang="en-GB" sz="2800" dirty="0" err="1" smtClean="0"/>
              <a:t>bijesa</a:t>
            </a:r>
            <a:r>
              <a:rPr lang="en-GB" sz="2800" dirty="0" smtClean="0"/>
              <a:t>. </a:t>
            </a:r>
            <a:br>
              <a:rPr lang="en-GB" sz="2800" dirty="0" smtClean="0"/>
            </a:br>
            <a:r>
              <a:rPr lang="en-GB" sz="2800" dirty="0"/>
              <a:t> </a:t>
            </a:r>
            <a:r>
              <a:rPr lang="en-GB" sz="2800" dirty="0" smtClean="0"/>
              <a:t>   </a:t>
            </a:r>
            <a:r>
              <a:rPr lang="en-GB" sz="2800" dirty="0" err="1" smtClean="0"/>
              <a:t>Majka</a:t>
            </a:r>
            <a:r>
              <a:rPr lang="en-GB" sz="2800" dirty="0" smtClean="0"/>
              <a:t> </a:t>
            </a:r>
            <a:r>
              <a:rPr lang="en-GB" sz="2800" dirty="0" err="1" smtClean="0"/>
              <a:t>na</a:t>
            </a:r>
            <a:r>
              <a:rPr lang="en-GB" sz="2800" dirty="0" smtClean="0"/>
              <a:t> </a:t>
            </a:r>
            <a:r>
              <a:rPr lang="en-GB" sz="2800" dirty="0" err="1" smtClean="0"/>
              <a:t>koncu</a:t>
            </a:r>
            <a:r>
              <a:rPr lang="en-GB" sz="2800" dirty="0" smtClean="0"/>
              <a:t> </a:t>
            </a:r>
            <a:r>
              <a:rPr lang="en-GB" sz="2800" dirty="0" err="1" smtClean="0"/>
              <a:t>popušta</a:t>
            </a:r>
            <a:r>
              <a:rPr lang="en-GB" sz="2800" dirty="0" smtClean="0"/>
              <a:t> </a:t>
            </a:r>
            <a:r>
              <a:rPr lang="en-GB" sz="2800" dirty="0" err="1" smtClean="0"/>
              <a:t>i</a:t>
            </a:r>
            <a:r>
              <a:rPr lang="en-GB" sz="2800" dirty="0" smtClean="0"/>
              <a:t> </a:t>
            </a:r>
            <a:r>
              <a:rPr lang="en-GB" sz="2800" dirty="0" err="1" smtClean="0"/>
              <a:t>kupuje</a:t>
            </a:r>
            <a:r>
              <a:rPr lang="en-GB" sz="2800" dirty="0" smtClean="0"/>
              <a:t> </a:t>
            </a:r>
            <a:r>
              <a:rPr lang="en-GB" sz="2800" dirty="0" err="1" smtClean="0"/>
              <a:t>igračku</a:t>
            </a:r>
            <a:r>
              <a:rPr lang="en-GB" sz="2800" dirty="0" smtClean="0"/>
              <a:t>. U </a:t>
            </a:r>
            <a:r>
              <a:rPr lang="en-GB" sz="2800" dirty="0" err="1" smtClean="0"/>
              <a:t>ovom</a:t>
            </a:r>
            <a:r>
              <a:rPr lang="en-GB" sz="2800" dirty="0" smtClean="0"/>
              <a:t> </a:t>
            </a:r>
            <a:br>
              <a:rPr lang="en-GB" sz="2800" dirty="0" smtClean="0"/>
            </a:br>
            <a:r>
              <a:rPr lang="en-GB" sz="2800" dirty="0"/>
              <a:t> </a:t>
            </a:r>
            <a:r>
              <a:rPr lang="en-GB" sz="2800" dirty="0" smtClean="0"/>
              <a:t>   </a:t>
            </a:r>
            <a:r>
              <a:rPr lang="en-GB" sz="2800" dirty="0" err="1" smtClean="0"/>
              <a:t>primjeru</a:t>
            </a:r>
            <a:r>
              <a:rPr lang="en-GB" sz="2800" dirty="0" smtClean="0"/>
              <a:t>:</a:t>
            </a:r>
            <a:endParaRPr lang="hr-HR" sz="2800" dirty="0"/>
          </a:p>
        </p:txBody>
      </p:sp>
      <p:sp>
        <p:nvSpPr>
          <p:cNvPr id="3" name="Content Placeholder 2"/>
          <p:cNvSpPr>
            <a:spLocks noGrp="1"/>
          </p:cNvSpPr>
          <p:nvPr>
            <p:ph idx="1"/>
          </p:nvPr>
        </p:nvSpPr>
        <p:spPr>
          <a:xfrm>
            <a:off x="457200" y="2852936"/>
            <a:ext cx="8229600" cy="3273227"/>
          </a:xfrm>
        </p:spPr>
        <p:txBody>
          <a:bodyPr>
            <a:normAutofit fontScale="85000" lnSpcReduction="10000"/>
          </a:bodyPr>
          <a:lstStyle/>
          <a:p>
            <a:pPr marL="361950" indent="-361950">
              <a:spcBef>
                <a:spcPts val="2400"/>
              </a:spcBef>
              <a:buNone/>
            </a:pPr>
            <a:r>
              <a:rPr lang="en-GB" dirty="0" smtClean="0"/>
              <a:t>a</a:t>
            </a:r>
            <a:r>
              <a:rPr lang="en-GB" dirty="0"/>
              <a:t>) </a:t>
            </a:r>
            <a:r>
              <a:rPr lang="en-GB" dirty="0" err="1"/>
              <a:t>ponašanje</a:t>
            </a:r>
            <a:r>
              <a:rPr lang="en-GB" dirty="0"/>
              <a:t> </a:t>
            </a:r>
            <a:r>
              <a:rPr lang="en-GB" dirty="0" err="1"/>
              <a:t>i</a:t>
            </a:r>
            <a:r>
              <a:rPr lang="en-GB" dirty="0"/>
              <a:t> </a:t>
            </a:r>
            <a:r>
              <a:rPr lang="en-GB" dirty="0" err="1"/>
              <a:t>djeteta</a:t>
            </a:r>
            <a:r>
              <a:rPr lang="en-GB" dirty="0"/>
              <a:t> </a:t>
            </a:r>
            <a:r>
              <a:rPr lang="en-GB" dirty="0" err="1"/>
              <a:t>i</a:t>
            </a:r>
            <a:r>
              <a:rPr lang="en-GB" dirty="0"/>
              <a:t> </a:t>
            </a:r>
            <a:r>
              <a:rPr lang="en-GB" dirty="0" err="1"/>
              <a:t>majke</a:t>
            </a:r>
            <a:r>
              <a:rPr lang="en-GB" dirty="0"/>
              <a:t> je </a:t>
            </a:r>
            <a:r>
              <a:rPr lang="en-GB" dirty="0" err="1"/>
              <a:t>pozitivno</a:t>
            </a:r>
            <a:r>
              <a:rPr lang="en-GB" dirty="0"/>
              <a:t> </a:t>
            </a:r>
            <a:r>
              <a:rPr lang="en-GB" dirty="0" err="1"/>
              <a:t>potkrepljeno</a:t>
            </a:r>
            <a:endParaRPr lang="en-GB" dirty="0"/>
          </a:p>
          <a:p>
            <a:pPr marL="361950" indent="-361950">
              <a:spcBef>
                <a:spcPts val="2400"/>
              </a:spcBef>
              <a:buNone/>
            </a:pPr>
            <a:r>
              <a:rPr lang="en-GB" dirty="0" smtClean="0"/>
              <a:t>b</a:t>
            </a:r>
            <a:r>
              <a:rPr lang="en-GB" dirty="0"/>
              <a:t>) </a:t>
            </a:r>
            <a:r>
              <a:rPr lang="en-GB" dirty="0" err="1"/>
              <a:t>ponašanje</a:t>
            </a:r>
            <a:r>
              <a:rPr lang="en-GB" dirty="0"/>
              <a:t> </a:t>
            </a:r>
            <a:r>
              <a:rPr lang="en-GB" dirty="0" err="1"/>
              <a:t>i</a:t>
            </a:r>
            <a:r>
              <a:rPr lang="en-GB" dirty="0"/>
              <a:t> </a:t>
            </a:r>
            <a:r>
              <a:rPr lang="en-GB" dirty="0" err="1"/>
              <a:t>djeteta</a:t>
            </a:r>
            <a:r>
              <a:rPr lang="en-GB" dirty="0"/>
              <a:t> </a:t>
            </a:r>
            <a:r>
              <a:rPr lang="en-GB" dirty="0" err="1"/>
              <a:t>i</a:t>
            </a:r>
            <a:r>
              <a:rPr lang="en-GB" dirty="0"/>
              <a:t> </a:t>
            </a:r>
            <a:r>
              <a:rPr lang="en-GB" dirty="0" err="1"/>
              <a:t>majke</a:t>
            </a:r>
            <a:r>
              <a:rPr lang="en-GB" dirty="0"/>
              <a:t> je </a:t>
            </a:r>
            <a:r>
              <a:rPr lang="en-GB" dirty="0" err="1"/>
              <a:t>negativno</a:t>
            </a:r>
            <a:r>
              <a:rPr lang="en-GB" dirty="0"/>
              <a:t> </a:t>
            </a:r>
            <a:r>
              <a:rPr lang="en-GB" dirty="0" err="1"/>
              <a:t>potkrepljeno</a:t>
            </a:r>
            <a:endParaRPr lang="en-GB" dirty="0"/>
          </a:p>
          <a:p>
            <a:pPr marL="361950" indent="-361950">
              <a:spcBef>
                <a:spcPts val="2400"/>
              </a:spcBef>
              <a:buNone/>
            </a:pPr>
            <a:r>
              <a:rPr lang="en-GB" dirty="0"/>
              <a:t>c) </a:t>
            </a:r>
            <a:r>
              <a:rPr lang="en-GB" dirty="0" err="1"/>
              <a:t>djetetovo</a:t>
            </a:r>
            <a:r>
              <a:rPr lang="en-GB" dirty="0"/>
              <a:t> </a:t>
            </a:r>
            <a:r>
              <a:rPr lang="en-GB" dirty="0" err="1"/>
              <a:t>ponašanje</a:t>
            </a:r>
            <a:r>
              <a:rPr lang="en-GB" dirty="0"/>
              <a:t> je </a:t>
            </a:r>
            <a:r>
              <a:rPr lang="en-GB" dirty="0" err="1"/>
              <a:t>pozitivno</a:t>
            </a:r>
            <a:r>
              <a:rPr lang="en-GB" dirty="0"/>
              <a:t> </a:t>
            </a:r>
            <a:r>
              <a:rPr lang="en-GB" dirty="0" err="1"/>
              <a:t>potkrepljeno</a:t>
            </a:r>
            <a:r>
              <a:rPr lang="en-GB" dirty="0"/>
              <a:t>, </a:t>
            </a:r>
            <a:r>
              <a:rPr lang="en-GB" dirty="0" smtClean="0"/>
              <a:t>a </a:t>
            </a:r>
            <a:r>
              <a:rPr lang="en-GB" dirty="0" err="1"/>
              <a:t>majčino</a:t>
            </a:r>
            <a:r>
              <a:rPr lang="en-GB" dirty="0"/>
              <a:t> </a:t>
            </a:r>
            <a:r>
              <a:rPr lang="en-GB" dirty="0" err="1"/>
              <a:t>ponašanje</a:t>
            </a:r>
            <a:r>
              <a:rPr lang="en-GB" dirty="0"/>
              <a:t> je </a:t>
            </a:r>
            <a:r>
              <a:rPr lang="en-GB" dirty="0" err="1"/>
              <a:t>negativno</a:t>
            </a:r>
            <a:r>
              <a:rPr lang="en-GB" dirty="0"/>
              <a:t> </a:t>
            </a:r>
            <a:r>
              <a:rPr lang="en-GB" dirty="0" err="1"/>
              <a:t>potkrepljeno</a:t>
            </a:r>
            <a:endParaRPr lang="en-GB" dirty="0"/>
          </a:p>
          <a:p>
            <a:pPr marL="361950" indent="-361950">
              <a:spcBef>
                <a:spcPts val="2400"/>
              </a:spcBef>
              <a:buNone/>
            </a:pPr>
            <a:r>
              <a:rPr lang="en-GB" dirty="0"/>
              <a:t>d) </a:t>
            </a:r>
            <a:r>
              <a:rPr lang="en-GB" dirty="0" err="1"/>
              <a:t>djetetovo</a:t>
            </a:r>
            <a:r>
              <a:rPr lang="en-GB" dirty="0"/>
              <a:t> </a:t>
            </a:r>
            <a:r>
              <a:rPr lang="en-GB" dirty="0" err="1"/>
              <a:t>ponašanje</a:t>
            </a:r>
            <a:r>
              <a:rPr lang="en-GB" dirty="0"/>
              <a:t> je </a:t>
            </a:r>
            <a:r>
              <a:rPr lang="en-GB" dirty="0" err="1"/>
              <a:t>negativno</a:t>
            </a:r>
            <a:r>
              <a:rPr lang="en-GB" dirty="0"/>
              <a:t> </a:t>
            </a:r>
            <a:r>
              <a:rPr lang="en-GB" dirty="0" err="1"/>
              <a:t>potkrepljeno</a:t>
            </a:r>
            <a:r>
              <a:rPr lang="en-GB" dirty="0"/>
              <a:t>, a </a:t>
            </a:r>
            <a:r>
              <a:rPr lang="en-GB" dirty="0" err="1"/>
              <a:t>majčino</a:t>
            </a:r>
            <a:r>
              <a:rPr lang="en-GB" dirty="0"/>
              <a:t> </a:t>
            </a:r>
            <a:r>
              <a:rPr lang="en-GB" dirty="0" err="1"/>
              <a:t>ponašanje</a:t>
            </a:r>
            <a:r>
              <a:rPr lang="en-GB" dirty="0"/>
              <a:t> je </a:t>
            </a:r>
            <a:r>
              <a:rPr lang="en-GB" dirty="0" err="1"/>
              <a:t>pozitivno</a:t>
            </a:r>
            <a:r>
              <a:rPr lang="en-GB" dirty="0"/>
              <a:t> </a:t>
            </a:r>
            <a:r>
              <a:rPr lang="en-GB" dirty="0" err="1"/>
              <a:t>potkrepljeno</a:t>
            </a:r>
            <a:endParaRPr lang="en-GB" dirty="0"/>
          </a:p>
          <a:p>
            <a:pPr marL="0" indent="0">
              <a:buNone/>
            </a:pPr>
            <a:endParaRPr lang="hr-HR" dirty="0"/>
          </a:p>
        </p:txBody>
      </p:sp>
      <p:sp>
        <p:nvSpPr>
          <p:cNvPr id="4" name="Oval 3"/>
          <p:cNvSpPr/>
          <p:nvPr/>
        </p:nvSpPr>
        <p:spPr>
          <a:xfrm>
            <a:off x="179512" y="4149080"/>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262480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Autofit/>
          </a:bodyPr>
          <a:lstStyle/>
          <a:p>
            <a:pPr algn="l"/>
            <a:r>
              <a:rPr lang="en-GB" sz="2800" dirty="0"/>
              <a:t>7</a:t>
            </a:r>
            <a:r>
              <a:rPr lang="en-GB" sz="2800" dirty="0" smtClean="0"/>
              <a:t>. </a:t>
            </a:r>
            <a:r>
              <a:rPr lang="en-GB" sz="2800" dirty="0"/>
              <a:t>U </a:t>
            </a:r>
            <a:r>
              <a:rPr lang="en-GB" sz="2800" dirty="0" err="1"/>
              <a:t>radu</a:t>
            </a:r>
            <a:r>
              <a:rPr lang="en-GB" sz="2800" dirty="0"/>
              <a:t> s </a:t>
            </a:r>
            <a:r>
              <a:rPr lang="en-GB" sz="2800" dirty="0" err="1"/>
              <a:t>učenikom</a:t>
            </a:r>
            <a:r>
              <a:rPr lang="en-GB" sz="2800" dirty="0"/>
              <a:t> </a:t>
            </a:r>
            <a:r>
              <a:rPr lang="en-GB" sz="2800" dirty="0" err="1"/>
              <a:t>koji</a:t>
            </a:r>
            <a:r>
              <a:rPr lang="en-GB" sz="2800" dirty="0"/>
              <a:t> </a:t>
            </a:r>
            <a:r>
              <a:rPr lang="en-GB" sz="2800" dirty="0" err="1"/>
              <a:t>odgađa</a:t>
            </a:r>
            <a:r>
              <a:rPr lang="en-GB" sz="2800" dirty="0"/>
              <a:t> </a:t>
            </a:r>
            <a:r>
              <a:rPr lang="en-GB" sz="2800" dirty="0" err="1"/>
              <a:t>učenje</a:t>
            </a:r>
            <a:r>
              <a:rPr lang="en-GB" sz="2800" dirty="0"/>
              <a:t> </a:t>
            </a:r>
            <a:r>
              <a:rPr lang="en-GB" sz="2800" dirty="0" err="1"/>
              <a:t>terapeut</a:t>
            </a:r>
            <a:r>
              <a:rPr lang="en-GB" sz="2800" dirty="0"/>
              <a:t> </a:t>
            </a:r>
            <a:r>
              <a:rPr lang="en-GB" sz="2800" dirty="0" err="1"/>
              <a:t>želi</a:t>
            </a:r>
            <a:r>
              <a:rPr lang="en-GB" sz="2800" dirty="0"/>
              <a:t> </a:t>
            </a:r>
            <a:r>
              <a:rPr lang="en-GB" sz="2800" dirty="0" smtClean="0"/>
              <a:t/>
            </a:r>
            <a:br>
              <a:rPr lang="en-GB" sz="2800" dirty="0" smtClean="0"/>
            </a:br>
            <a:r>
              <a:rPr lang="en-GB" sz="2800" dirty="0"/>
              <a:t> </a:t>
            </a:r>
            <a:r>
              <a:rPr lang="en-GB" sz="2800" dirty="0" smtClean="0"/>
              <a:t>    </a:t>
            </a:r>
            <a:r>
              <a:rPr lang="en-GB" sz="2800" dirty="0" err="1" smtClean="0"/>
              <a:t>primijeniti</a:t>
            </a:r>
            <a:r>
              <a:rPr lang="en-GB" sz="2800" dirty="0" smtClean="0"/>
              <a:t> </a:t>
            </a:r>
            <a:r>
              <a:rPr lang="en-GB" sz="2800" dirty="0" err="1"/>
              <a:t>Premack</a:t>
            </a:r>
            <a:r>
              <a:rPr lang="en-GB" sz="2800" dirty="0"/>
              <a:t> </a:t>
            </a:r>
            <a:r>
              <a:rPr lang="en-GB" sz="2800" dirty="0" err="1"/>
              <a:t>princip</a:t>
            </a:r>
            <a:r>
              <a:rPr lang="en-GB" sz="2800" dirty="0"/>
              <a:t>. </a:t>
            </a:r>
            <a:r>
              <a:rPr lang="en-GB" sz="2800" dirty="0" err="1"/>
              <a:t>Zato</a:t>
            </a:r>
            <a:r>
              <a:rPr lang="en-GB" sz="2800" dirty="0"/>
              <a:t> </a:t>
            </a:r>
            <a:r>
              <a:rPr lang="en-GB" sz="2800" dirty="0" err="1"/>
              <a:t>će</a:t>
            </a:r>
            <a:r>
              <a:rPr lang="en-GB" sz="2800" dirty="0"/>
              <a:t> </a:t>
            </a:r>
            <a:r>
              <a:rPr lang="en-GB" sz="2800" dirty="0" smtClean="0"/>
              <a:t>s </a:t>
            </a:r>
            <a:r>
              <a:rPr lang="en-GB" sz="2800" dirty="0" err="1" smtClean="0"/>
              <a:t>učenikom</a:t>
            </a:r>
            <a:r>
              <a:rPr lang="en-GB" sz="2800" dirty="0" smtClean="0"/>
              <a:t> </a:t>
            </a:r>
            <a:br>
              <a:rPr lang="en-GB" sz="2800" dirty="0" smtClean="0"/>
            </a:br>
            <a:r>
              <a:rPr lang="en-GB" sz="2800" dirty="0"/>
              <a:t> </a:t>
            </a:r>
            <a:r>
              <a:rPr lang="en-GB" sz="2800" dirty="0" smtClean="0"/>
              <a:t>    </a:t>
            </a:r>
            <a:r>
              <a:rPr lang="en-GB" sz="2800" dirty="0" err="1" smtClean="0"/>
              <a:t>dogovoriti</a:t>
            </a:r>
            <a:r>
              <a:rPr lang="en-GB" sz="2800" dirty="0" smtClean="0"/>
              <a:t> </a:t>
            </a:r>
            <a:r>
              <a:rPr lang="en-GB" sz="2800" dirty="0"/>
              <a:t>da</a:t>
            </a:r>
            <a:r>
              <a:rPr lang="en-GB" sz="2800" dirty="0" smtClean="0"/>
              <a:t>:</a:t>
            </a:r>
            <a:endParaRPr lang="hr-HR" sz="2800" dirty="0"/>
          </a:p>
        </p:txBody>
      </p:sp>
      <p:sp>
        <p:nvSpPr>
          <p:cNvPr id="3" name="Content Placeholder 2"/>
          <p:cNvSpPr>
            <a:spLocks noGrp="1"/>
          </p:cNvSpPr>
          <p:nvPr>
            <p:ph idx="1"/>
          </p:nvPr>
        </p:nvSpPr>
        <p:spPr>
          <a:xfrm>
            <a:off x="457200" y="2204864"/>
            <a:ext cx="8229600" cy="4065315"/>
          </a:xfrm>
        </p:spPr>
        <p:txBody>
          <a:bodyPr>
            <a:normAutofit fontScale="92500" lnSpcReduction="10000"/>
          </a:bodyPr>
          <a:lstStyle/>
          <a:p>
            <a:pPr marL="355600" indent="-355600">
              <a:spcBef>
                <a:spcPts val="2400"/>
              </a:spcBef>
              <a:buNone/>
            </a:pPr>
            <a:r>
              <a:rPr lang="en-GB" sz="2800" dirty="0" smtClean="0"/>
              <a:t>a</a:t>
            </a:r>
            <a:r>
              <a:rPr lang="en-GB" sz="2800" dirty="0"/>
              <a:t>) </a:t>
            </a:r>
            <a:r>
              <a:rPr lang="en-GB" sz="2800" dirty="0" err="1"/>
              <a:t>učenik</a:t>
            </a:r>
            <a:r>
              <a:rPr lang="en-GB" sz="2800" dirty="0"/>
              <a:t> </a:t>
            </a:r>
            <a:r>
              <a:rPr lang="en-GB" sz="2800" dirty="0" err="1"/>
              <a:t>najprije</a:t>
            </a:r>
            <a:r>
              <a:rPr lang="en-GB" sz="2800" dirty="0"/>
              <a:t> </a:t>
            </a:r>
            <a:r>
              <a:rPr lang="en-GB" sz="2800" dirty="0" err="1"/>
              <a:t>igra</a:t>
            </a:r>
            <a:r>
              <a:rPr lang="en-GB" sz="2800" dirty="0"/>
              <a:t> </a:t>
            </a:r>
            <a:r>
              <a:rPr lang="en-GB" sz="2800" dirty="0" err="1"/>
              <a:t>igricu</a:t>
            </a:r>
            <a:r>
              <a:rPr lang="en-GB" sz="2800" dirty="0"/>
              <a:t> sat </a:t>
            </a:r>
            <a:r>
              <a:rPr lang="en-GB" sz="2800" dirty="0" err="1"/>
              <a:t>vremena</a:t>
            </a:r>
            <a:r>
              <a:rPr lang="en-GB" sz="2800" dirty="0"/>
              <a:t>, a </a:t>
            </a:r>
            <a:r>
              <a:rPr lang="en-GB" sz="2800" dirty="0" err="1"/>
              <a:t>odmah</a:t>
            </a:r>
            <a:r>
              <a:rPr lang="en-GB" sz="2800" dirty="0"/>
              <a:t> </a:t>
            </a:r>
            <a:r>
              <a:rPr lang="en-GB" sz="2800" dirty="0" err="1"/>
              <a:t>zatim</a:t>
            </a:r>
            <a:r>
              <a:rPr lang="en-GB" sz="2800" dirty="0"/>
              <a:t> </a:t>
            </a:r>
            <a:r>
              <a:rPr lang="en-GB" sz="2800" dirty="0" err="1"/>
              <a:t>uči</a:t>
            </a:r>
            <a:r>
              <a:rPr lang="en-GB" sz="2800" dirty="0"/>
              <a:t> sat </a:t>
            </a:r>
            <a:r>
              <a:rPr lang="en-GB" sz="2800" dirty="0" err="1"/>
              <a:t>vremena</a:t>
            </a:r>
            <a:endParaRPr lang="en-GB" sz="2800" dirty="0"/>
          </a:p>
          <a:p>
            <a:pPr marL="355600" indent="-355600">
              <a:spcBef>
                <a:spcPts val="2400"/>
              </a:spcBef>
              <a:buNone/>
            </a:pPr>
            <a:r>
              <a:rPr lang="en-GB" sz="2800" dirty="0" smtClean="0"/>
              <a:t>b</a:t>
            </a:r>
            <a:r>
              <a:rPr lang="en-GB" sz="2800" dirty="0"/>
              <a:t>) </a:t>
            </a:r>
            <a:r>
              <a:rPr lang="en-GB" sz="2800" dirty="0" err="1"/>
              <a:t>učenik</a:t>
            </a:r>
            <a:r>
              <a:rPr lang="en-GB" sz="2800" dirty="0"/>
              <a:t> </a:t>
            </a:r>
            <a:r>
              <a:rPr lang="en-GB" sz="2800" dirty="0" err="1"/>
              <a:t>najprije</a:t>
            </a:r>
            <a:r>
              <a:rPr lang="en-GB" sz="2800" dirty="0"/>
              <a:t> </a:t>
            </a:r>
            <a:r>
              <a:rPr lang="en-GB" sz="2800" dirty="0" err="1"/>
              <a:t>uči</a:t>
            </a:r>
            <a:r>
              <a:rPr lang="en-GB" sz="2800" dirty="0"/>
              <a:t> sat </a:t>
            </a:r>
            <a:r>
              <a:rPr lang="en-GB" sz="2800" dirty="0" err="1"/>
              <a:t>vremena</a:t>
            </a:r>
            <a:r>
              <a:rPr lang="en-GB" sz="2800" dirty="0"/>
              <a:t>, a </a:t>
            </a:r>
            <a:r>
              <a:rPr lang="en-GB" sz="2800" dirty="0" err="1"/>
              <a:t>odmah</a:t>
            </a:r>
            <a:r>
              <a:rPr lang="en-GB" sz="2800" dirty="0"/>
              <a:t> </a:t>
            </a:r>
            <a:r>
              <a:rPr lang="en-GB" sz="2800" dirty="0" err="1"/>
              <a:t>zatim</a:t>
            </a:r>
            <a:r>
              <a:rPr lang="en-GB" sz="2800" dirty="0"/>
              <a:t> </a:t>
            </a:r>
            <a:r>
              <a:rPr lang="en-GB" sz="2800" dirty="0" err="1"/>
              <a:t>igra</a:t>
            </a:r>
            <a:r>
              <a:rPr lang="en-GB" sz="2800" dirty="0"/>
              <a:t> </a:t>
            </a:r>
            <a:r>
              <a:rPr lang="en-GB" sz="2800" dirty="0" err="1"/>
              <a:t>igricu</a:t>
            </a:r>
            <a:r>
              <a:rPr lang="en-GB" sz="2800" dirty="0"/>
              <a:t> sat </a:t>
            </a:r>
            <a:r>
              <a:rPr lang="en-GB" sz="2800" dirty="0" err="1"/>
              <a:t>vremena</a:t>
            </a:r>
            <a:endParaRPr lang="en-GB" sz="2800" dirty="0"/>
          </a:p>
          <a:p>
            <a:pPr marL="355600" indent="-355600">
              <a:spcBef>
                <a:spcPts val="2400"/>
              </a:spcBef>
              <a:buNone/>
            </a:pPr>
            <a:r>
              <a:rPr lang="en-GB" sz="2800" dirty="0" smtClean="0"/>
              <a:t>c</a:t>
            </a:r>
            <a:r>
              <a:rPr lang="en-GB" sz="2800" dirty="0"/>
              <a:t>) </a:t>
            </a:r>
            <a:r>
              <a:rPr lang="en-GB" sz="2800" dirty="0" err="1"/>
              <a:t>učenik</a:t>
            </a:r>
            <a:r>
              <a:rPr lang="en-GB" sz="2800" dirty="0"/>
              <a:t> </a:t>
            </a:r>
            <a:r>
              <a:rPr lang="en-GB" sz="2800" dirty="0" err="1"/>
              <a:t>najprije</a:t>
            </a:r>
            <a:r>
              <a:rPr lang="en-GB" sz="2800" dirty="0"/>
              <a:t> </a:t>
            </a:r>
            <a:r>
              <a:rPr lang="en-GB" sz="2800" dirty="0" err="1" smtClean="0"/>
              <a:t>dobije</a:t>
            </a:r>
            <a:r>
              <a:rPr lang="en-GB" sz="2800" dirty="0" smtClean="0"/>
              <a:t> </a:t>
            </a:r>
            <a:r>
              <a:rPr lang="en-GB" sz="2800" dirty="0" err="1" smtClean="0"/>
              <a:t>čokoladu</a:t>
            </a:r>
            <a:r>
              <a:rPr lang="en-GB" sz="2800" dirty="0" smtClean="0"/>
              <a:t>, a </a:t>
            </a:r>
            <a:r>
              <a:rPr lang="en-GB" sz="2800" dirty="0" err="1" smtClean="0"/>
              <a:t>odmah</a:t>
            </a:r>
            <a:r>
              <a:rPr lang="en-GB" sz="2800" dirty="0" smtClean="0"/>
              <a:t> </a:t>
            </a:r>
            <a:r>
              <a:rPr lang="en-GB" sz="2800" dirty="0" err="1" smtClean="0"/>
              <a:t>zatim</a:t>
            </a:r>
            <a:r>
              <a:rPr lang="en-GB" sz="2800" dirty="0" smtClean="0"/>
              <a:t> </a:t>
            </a:r>
            <a:r>
              <a:rPr lang="en-GB" sz="2800" dirty="0" err="1" smtClean="0"/>
              <a:t>uči</a:t>
            </a:r>
            <a:r>
              <a:rPr lang="en-GB" sz="2800" dirty="0" smtClean="0"/>
              <a:t> sat </a:t>
            </a:r>
            <a:r>
              <a:rPr lang="en-GB" sz="2800" dirty="0" err="1" smtClean="0"/>
              <a:t>vremena</a:t>
            </a:r>
            <a:endParaRPr lang="en-GB" sz="2800" dirty="0"/>
          </a:p>
          <a:p>
            <a:pPr marL="355600" indent="-355600">
              <a:spcBef>
                <a:spcPts val="2400"/>
              </a:spcBef>
              <a:buNone/>
            </a:pPr>
            <a:r>
              <a:rPr lang="en-GB" sz="2800" dirty="0" smtClean="0"/>
              <a:t>d</a:t>
            </a:r>
            <a:r>
              <a:rPr lang="en-GB" sz="2800" dirty="0"/>
              <a:t>) </a:t>
            </a:r>
            <a:r>
              <a:rPr lang="en-GB" sz="2800" dirty="0" err="1"/>
              <a:t>učenik</a:t>
            </a:r>
            <a:r>
              <a:rPr lang="en-GB" sz="2800" dirty="0"/>
              <a:t> </a:t>
            </a:r>
            <a:r>
              <a:rPr lang="en-GB" sz="2800" dirty="0" err="1" smtClean="0"/>
              <a:t>najprije</a:t>
            </a:r>
            <a:r>
              <a:rPr lang="en-GB" sz="2800" dirty="0" smtClean="0"/>
              <a:t> </a:t>
            </a:r>
            <a:r>
              <a:rPr lang="en-GB" sz="2800" dirty="0" err="1" smtClean="0"/>
              <a:t>uči</a:t>
            </a:r>
            <a:r>
              <a:rPr lang="en-GB" sz="2800" dirty="0" smtClean="0"/>
              <a:t> sat </a:t>
            </a:r>
            <a:r>
              <a:rPr lang="en-GB" sz="2800" dirty="0" err="1" smtClean="0"/>
              <a:t>vremena</a:t>
            </a:r>
            <a:r>
              <a:rPr lang="en-GB" sz="2800" dirty="0" smtClean="0"/>
              <a:t>, a </a:t>
            </a:r>
            <a:r>
              <a:rPr lang="en-GB" sz="2800" dirty="0" err="1" smtClean="0"/>
              <a:t>odmah</a:t>
            </a:r>
            <a:r>
              <a:rPr lang="en-GB" sz="2800" dirty="0" smtClean="0"/>
              <a:t> </a:t>
            </a:r>
            <a:r>
              <a:rPr lang="en-GB" sz="2800" dirty="0" err="1" smtClean="0"/>
              <a:t>zatim</a:t>
            </a:r>
            <a:r>
              <a:rPr lang="en-GB" sz="2800" dirty="0" smtClean="0"/>
              <a:t> </a:t>
            </a:r>
            <a:r>
              <a:rPr lang="en-GB" sz="2800" dirty="0" err="1" smtClean="0"/>
              <a:t>dobije</a:t>
            </a:r>
            <a:r>
              <a:rPr lang="en-GB" sz="2800" dirty="0" smtClean="0"/>
              <a:t> </a:t>
            </a:r>
            <a:r>
              <a:rPr lang="en-GB" sz="2800" dirty="0" err="1" smtClean="0"/>
              <a:t>čokoladu</a:t>
            </a:r>
            <a:endParaRPr lang="en-GB" sz="2800" dirty="0"/>
          </a:p>
        </p:txBody>
      </p:sp>
      <p:sp>
        <p:nvSpPr>
          <p:cNvPr id="4" name="Oval 3"/>
          <p:cNvSpPr/>
          <p:nvPr/>
        </p:nvSpPr>
        <p:spPr>
          <a:xfrm>
            <a:off x="179512" y="3079812"/>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00978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2232248"/>
          </a:xfrm>
        </p:spPr>
        <p:txBody>
          <a:bodyPr>
            <a:normAutofit fontScale="90000"/>
          </a:bodyPr>
          <a:lstStyle/>
          <a:p>
            <a:pPr algn="l"/>
            <a:r>
              <a:rPr lang="en-GB" sz="3100" dirty="0" smtClean="0"/>
              <a:t>8. </a:t>
            </a:r>
            <a:r>
              <a:rPr lang="en-GB" sz="3100" dirty="0" err="1" smtClean="0"/>
              <a:t>Matea</a:t>
            </a:r>
            <a:r>
              <a:rPr lang="en-GB" sz="3100" dirty="0" smtClean="0"/>
              <a:t> se </a:t>
            </a:r>
            <a:r>
              <a:rPr lang="en-GB" sz="3100" dirty="0" err="1" smtClean="0"/>
              <a:t>jako</a:t>
            </a:r>
            <a:r>
              <a:rPr lang="en-GB" sz="3100" dirty="0" smtClean="0"/>
              <a:t> </a:t>
            </a:r>
            <a:r>
              <a:rPr lang="en-GB" sz="3100" dirty="0" err="1" smtClean="0"/>
              <a:t>boji</a:t>
            </a:r>
            <a:r>
              <a:rPr lang="en-GB" sz="3100" dirty="0" smtClean="0"/>
              <a:t> da bi se </a:t>
            </a:r>
            <a:r>
              <a:rPr lang="en-GB" sz="3100" dirty="0" err="1" smtClean="0"/>
              <a:t>mogla</a:t>
            </a:r>
            <a:r>
              <a:rPr lang="en-GB" sz="3100" dirty="0" smtClean="0"/>
              <a:t> </a:t>
            </a:r>
            <a:r>
              <a:rPr lang="en-GB" sz="3100" dirty="0" err="1" smtClean="0"/>
              <a:t>zaraziti</a:t>
            </a:r>
            <a:r>
              <a:rPr lang="en-GB" sz="3100" dirty="0" smtClean="0"/>
              <a:t>. </a:t>
            </a:r>
            <a:r>
              <a:rPr lang="en-GB" sz="3100" dirty="0" err="1" smtClean="0"/>
              <a:t>Osobit</a:t>
            </a:r>
            <a:r>
              <a:rPr lang="en-GB" sz="3100" dirty="0" smtClean="0"/>
              <a:t> </a:t>
            </a:r>
            <a:br>
              <a:rPr lang="en-GB" sz="3100" dirty="0" smtClean="0"/>
            </a:br>
            <a:r>
              <a:rPr lang="en-GB" sz="3100" dirty="0" smtClean="0"/>
              <a:t>     </a:t>
            </a:r>
            <a:r>
              <a:rPr lang="en-GB" sz="3100" dirty="0" err="1" smtClean="0"/>
              <a:t>strah</a:t>
            </a:r>
            <a:r>
              <a:rPr lang="en-GB" sz="3100" dirty="0" smtClean="0"/>
              <a:t> </a:t>
            </a:r>
            <a:r>
              <a:rPr lang="en-GB" sz="3100" dirty="0" err="1" smtClean="0"/>
              <a:t>osjeća</a:t>
            </a:r>
            <a:r>
              <a:rPr lang="en-GB" sz="3100" dirty="0" smtClean="0"/>
              <a:t> </a:t>
            </a:r>
            <a:r>
              <a:rPr lang="en-GB" sz="3100" dirty="0" err="1" smtClean="0"/>
              <a:t>kada</a:t>
            </a:r>
            <a:r>
              <a:rPr lang="en-GB" sz="3100" dirty="0" smtClean="0"/>
              <a:t> </a:t>
            </a:r>
            <a:r>
              <a:rPr lang="en-GB" sz="3100" dirty="0" err="1" smtClean="0"/>
              <a:t>treba</a:t>
            </a:r>
            <a:r>
              <a:rPr lang="en-GB" sz="3100" dirty="0" smtClean="0"/>
              <a:t> </a:t>
            </a:r>
            <a:r>
              <a:rPr lang="en-GB" sz="3100" dirty="0" err="1" smtClean="0"/>
              <a:t>primiti</a:t>
            </a:r>
            <a:r>
              <a:rPr lang="en-GB" sz="3100" dirty="0" smtClean="0"/>
              <a:t> </a:t>
            </a:r>
            <a:r>
              <a:rPr lang="en-GB" sz="3100" dirty="0" err="1" smtClean="0"/>
              <a:t>kvake</a:t>
            </a:r>
            <a:r>
              <a:rPr lang="en-GB" sz="3100" dirty="0" smtClean="0"/>
              <a:t> u </a:t>
            </a:r>
            <a:r>
              <a:rPr lang="en-GB" sz="3100" dirty="0" err="1" smtClean="0"/>
              <a:t>poslovnim</a:t>
            </a:r>
            <a:r>
              <a:rPr lang="en-GB" sz="3100" dirty="0" smtClean="0"/>
              <a:t> </a:t>
            </a:r>
            <a:br>
              <a:rPr lang="en-GB" sz="3100" dirty="0" smtClean="0"/>
            </a:br>
            <a:r>
              <a:rPr lang="en-GB" sz="3100" dirty="0" smtClean="0"/>
              <a:t>     </a:t>
            </a:r>
            <a:r>
              <a:rPr lang="en-GB" sz="3100" dirty="0" err="1" smtClean="0"/>
              <a:t>prostorima</a:t>
            </a:r>
            <a:r>
              <a:rPr lang="en-GB" sz="3100" dirty="0" smtClean="0"/>
              <a:t>, </a:t>
            </a:r>
            <a:r>
              <a:rPr lang="en-GB" sz="3100" dirty="0" err="1" smtClean="0"/>
              <a:t>bolnicama</a:t>
            </a:r>
            <a:r>
              <a:rPr lang="en-GB" sz="3100" dirty="0" smtClean="0"/>
              <a:t> </a:t>
            </a:r>
            <a:r>
              <a:rPr lang="en-GB" sz="3100" dirty="0" err="1" smtClean="0"/>
              <a:t>i</a:t>
            </a:r>
            <a:r>
              <a:rPr lang="en-GB" sz="3100" dirty="0" smtClean="0"/>
              <a:t> </a:t>
            </a:r>
            <a:r>
              <a:rPr lang="en-GB" sz="3100" dirty="0" err="1" smtClean="0"/>
              <a:t>kafićima</a:t>
            </a:r>
            <a:r>
              <a:rPr lang="en-GB" sz="3100" dirty="0" smtClean="0"/>
              <a:t>. </a:t>
            </a:r>
            <a:r>
              <a:rPr lang="en-GB" sz="3100" dirty="0" err="1" smtClean="0"/>
              <a:t>Nakon</a:t>
            </a:r>
            <a:r>
              <a:rPr lang="en-GB" sz="3100" dirty="0" smtClean="0"/>
              <a:t> </a:t>
            </a:r>
            <a:r>
              <a:rPr lang="en-GB" sz="3100" dirty="0" err="1" smtClean="0"/>
              <a:t>što</a:t>
            </a:r>
            <a:r>
              <a:rPr lang="en-GB" sz="3100" dirty="0" smtClean="0"/>
              <a:t> </a:t>
            </a:r>
            <a:r>
              <a:rPr lang="en-GB" sz="3100" dirty="0" err="1" smtClean="0"/>
              <a:t>dođe</a:t>
            </a:r>
            <a:r>
              <a:rPr lang="en-GB" sz="3100" dirty="0" smtClean="0"/>
              <a:t> </a:t>
            </a:r>
            <a:br>
              <a:rPr lang="en-GB" sz="3100" dirty="0" smtClean="0"/>
            </a:br>
            <a:r>
              <a:rPr lang="en-GB" sz="3100" dirty="0" smtClean="0"/>
              <a:t>     </a:t>
            </a:r>
            <a:r>
              <a:rPr lang="en-GB" sz="3100" dirty="0" err="1" smtClean="0"/>
              <a:t>kući</a:t>
            </a:r>
            <a:r>
              <a:rPr lang="en-GB" sz="3100" dirty="0" smtClean="0"/>
              <a:t> </a:t>
            </a:r>
            <a:r>
              <a:rPr lang="en-GB" sz="3100" dirty="0" err="1" smtClean="0"/>
              <a:t>pere</a:t>
            </a:r>
            <a:r>
              <a:rPr lang="en-GB" sz="3100" dirty="0" smtClean="0"/>
              <a:t> </a:t>
            </a:r>
            <a:r>
              <a:rPr lang="en-GB" sz="3100" dirty="0" err="1" smtClean="0"/>
              <a:t>ruke</a:t>
            </a:r>
            <a:r>
              <a:rPr lang="en-GB" sz="3100" dirty="0" smtClean="0"/>
              <a:t> </a:t>
            </a:r>
            <a:r>
              <a:rPr lang="en-GB" sz="3100" dirty="0" err="1" smtClean="0"/>
              <a:t>i</a:t>
            </a:r>
            <a:r>
              <a:rPr lang="en-GB" sz="3100" dirty="0" smtClean="0"/>
              <a:t> </a:t>
            </a:r>
            <a:r>
              <a:rPr lang="en-GB" sz="3100" dirty="0" err="1" smtClean="0"/>
              <a:t>po</a:t>
            </a:r>
            <a:r>
              <a:rPr lang="en-GB" sz="3100" dirty="0" smtClean="0"/>
              <a:t> </a:t>
            </a:r>
            <a:r>
              <a:rPr lang="en-GB" sz="3100" dirty="0" err="1" smtClean="0"/>
              <a:t>dva</a:t>
            </a:r>
            <a:r>
              <a:rPr lang="en-GB" sz="3100" dirty="0" smtClean="0"/>
              <a:t> </a:t>
            </a:r>
            <a:r>
              <a:rPr lang="en-GB" sz="3100" dirty="0" err="1" smtClean="0"/>
              <a:t>sata</a:t>
            </a:r>
            <a:r>
              <a:rPr lang="en-GB" sz="3100" dirty="0" smtClean="0"/>
              <a:t>, </a:t>
            </a:r>
            <a:r>
              <a:rPr lang="en-GB" sz="3100" dirty="0" err="1" smtClean="0"/>
              <a:t>nakon</a:t>
            </a:r>
            <a:r>
              <a:rPr lang="en-GB" sz="3100" dirty="0" smtClean="0"/>
              <a:t> </a:t>
            </a:r>
            <a:r>
              <a:rPr lang="en-GB" sz="3100" dirty="0" err="1" smtClean="0"/>
              <a:t>čega</a:t>
            </a:r>
            <a:r>
              <a:rPr lang="en-GB" sz="3100" dirty="0" smtClean="0"/>
              <a:t> se </a:t>
            </a:r>
            <a:r>
              <a:rPr lang="en-GB" sz="3100" dirty="0" err="1" smtClean="0"/>
              <a:t>uspije</a:t>
            </a:r>
            <a:r>
              <a:rPr lang="en-GB" sz="3100" dirty="0" smtClean="0"/>
              <a:t> </a:t>
            </a:r>
            <a:br>
              <a:rPr lang="en-GB" sz="3100" dirty="0" smtClean="0"/>
            </a:br>
            <a:r>
              <a:rPr lang="en-GB" sz="3100" dirty="0" smtClean="0"/>
              <a:t>     </a:t>
            </a:r>
            <a:r>
              <a:rPr lang="en-GB" sz="3100" dirty="0" err="1" smtClean="0"/>
              <a:t>smiriti</a:t>
            </a:r>
            <a:r>
              <a:rPr lang="en-GB" sz="3100" dirty="0" smtClean="0"/>
              <a:t>. </a:t>
            </a:r>
            <a:r>
              <a:rPr lang="en-GB" sz="3100" dirty="0" err="1" smtClean="0"/>
              <a:t>Bihevioralni</a:t>
            </a:r>
            <a:r>
              <a:rPr lang="en-GB" sz="3100" dirty="0" smtClean="0"/>
              <a:t> </a:t>
            </a:r>
            <a:r>
              <a:rPr lang="en-GB" sz="3100" dirty="0" err="1" smtClean="0"/>
              <a:t>terapeut</a:t>
            </a:r>
            <a:r>
              <a:rPr lang="en-GB" sz="3100" dirty="0" smtClean="0"/>
              <a:t> </a:t>
            </a:r>
            <a:r>
              <a:rPr lang="en-GB" sz="3100" dirty="0" err="1" smtClean="0"/>
              <a:t>će</a:t>
            </a:r>
            <a:r>
              <a:rPr lang="en-GB" sz="3100" dirty="0" smtClean="0"/>
              <a:t> </a:t>
            </a:r>
            <a:r>
              <a:rPr lang="en-GB" sz="3100" dirty="0" err="1" smtClean="0"/>
              <a:t>njezino</a:t>
            </a:r>
            <a:r>
              <a:rPr lang="en-GB" sz="3100" dirty="0" smtClean="0"/>
              <a:t> </a:t>
            </a:r>
            <a:r>
              <a:rPr lang="en-GB" sz="3100" dirty="0" err="1" smtClean="0"/>
              <a:t>pranje</a:t>
            </a:r>
            <a:r>
              <a:rPr lang="en-GB" sz="3100" dirty="0" smtClean="0"/>
              <a:t> </a:t>
            </a:r>
            <a:r>
              <a:rPr lang="en-GB" sz="3100" dirty="0" err="1" smtClean="0"/>
              <a:t>ruku</a:t>
            </a:r>
            <a:r>
              <a:rPr lang="en-GB" sz="3100" dirty="0" smtClean="0"/>
              <a:t> </a:t>
            </a:r>
            <a:br>
              <a:rPr lang="en-GB" sz="3100" dirty="0" smtClean="0"/>
            </a:br>
            <a:r>
              <a:rPr lang="en-GB" sz="3100" dirty="0" smtClean="0"/>
              <a:t>     </a:t>
            </a:r>
            <a:r>
              <a:rPr lang="en-GB" sz="3100" dirty="0" err="1" smtClean="0"/>
              <a:t>shvatiti</a:t>
            </a:r>
            <a:r>
              <a:rPr lang="en-GB" sz="3100" dirty="0" smtClean="0"/>
              <a:t> </a:t>
            </a:r>
            <a:r>
              <a:rPr lang="en-GB" sz="3100" dirty="0" err="1" smtClean="0"/>
              <a:t>kao</a:t>
            </a:r>
            <a:r>
              <a:rPr lang="en-GB" sz="3100" dirty="0" smtClean="0"/>
              <a:t>:</a:t>
            </a:r>
            <a:endParaRPr lang="hr-HR" dirty="0"/>
          </a:p>
        </p:txBody>
      </p:sp>
      <p:sp>
        <p:nvSpPr>
          <p:cNvPr id="3" name="Content Placeholder 2"/>
          <p:cNvSpPr>
            <a:spLocks noGrp="1"/>
          </p:cNvSpPr>
          <p:nvPr>
            <p:ph idx="1"/>
          </p:nvPr>
        </p:nvSpPr>
        <p:spPr>
          <a:xfrm>
            <a:off x="467544" y="3501008"/>
            <a:ext cx="8219256" cy="2625155"/>
          </a:xfrm>
        </p:spPr>
        <p:txBody>
          <a:bodyPr>
            <a:normAutofit lnSpcReduction="10000"/>
          </a:bodyPr>
          <a:lstStyle/>
          <a:p>
            <a:pPr marL="0" indent="0">
              <a:spcBef>
                <a:spcPts val="2400"/>
              </a:spcBef>
              <a:buNone/>
            </a:pPr>
            <a:r>
              <a:rPr lang="en-GB" sz="2800" dirty="0" smtClean="0"/>
              <a:t>	a</a:t>
            </a:r>
            <a:r>
              <a:rPr lang="en-GB" sz="2800" dirty="0"/>
              <a:t>) </a:t>
            </a:r>
            <a:r>
              <a:rPr lang="en-GB" sz="2800" dirty="0" err="1"/>
              <a:t>pozitivni</a:t>
            </a:r>
            <a:r>
              <a:rPr lang="en-GB" sz="2800" dirty="0"/>
              <a:t> </a:t>
            </a:r>
            <a:r>
              <a:rPr lang="en-GB" sz="2800" dirty="0" err="1"/>
              <a:t>potkrepljivač</a:t>
            </a:r>
            <a:endParaRPr lang="en-GB" sz="2800" dirty="0"/>
          </a:p>
          <a:p>
            <a:pPr marL="0" indent="0">
              <a:spcBef>
                <a:spcPts val="2400"/>
              </a:spcBef>
              <a:buNone/>
            </a:pPr>
            <a:r>
              <a:rPr lang="en-GB" sz="2800" dirty="0" smtClean="0"/>
              <a:t>	b</a:t>
            </a:r>
            <a:r>
              <a:rPr lang="en-GB" sz="2800" dirty="0"/>
              <a:t>) </a:t>
            </a:r>
            <a:r>
              <a:rPr lang="en-GB" sz="2800" dirty="0" err="1"/>
              <a:t>kaznu</a:t>
            </a:r>
            <a:r>
              <a:rPr lang="en-GB" sz="2800" dirty="0"/>
              <a:t> </a:t>
            </a:r>
            <a:r>
              <a:rPr lang="en-GB" sz="2800" dirty="0" err="1"/>
              <a:t>primjenom</a:t>
            </a:r>
            <a:endParaRPr lang="en-GB" sz="2800" dirty="0"/>
          </a:p>
          <a:p>
            <a:pPr marL="0" indent="0">
              <a:spcBef>
                <a:spcPts val="2400"/>
              </a:spcBef>
              <a:buNone/>
            </a:pPr>
            <a:r>
              <a:rPr lang="en-GB" sz="2800" dirty="0" smtClean="0"/>
              <a:t>	c</a:t>
            </a:r>
            <a:r>
              <a:rPr lang="en-GB" sz="2800" dirty="0"/>
              <a:t>) </a:t>
            </a:r>
            <a:r>
              <a:rPr lang="en-GB" sz="2800" dirty="0" err="1"/>
              <a:t>negativni</a:t>
            </a:r>
            <a:r>
              <a:rPr lang="en-GB" sz="2800" dirty="0"/>
              <a:t> </a:t>
            </a:r>
            <a:r>
              <a:rPr lang="en-GB" sz="2800" dirty="0" err="1"/>
              <a:t>potkrepljivač</a:t>
            </a:r>
            <a:endParaRPr lang="en-GB" sz="2800" dirty="0"/>
          </a:p>
          <a:p>
            <a:pPr marL="0" indent="0">
              <a:spcBef>
                <a:spcPts val="2400"/>
              </a:spcBef>
              <a:buNone/>
            </a:pPr>
            <a:r>
              <a:rPr lang="en-GB" sz="2800" dirty="0" smtClean="0"/>
              <a:t>	d</a:t>
            </a:r>
            <a:r>
              <a:rPr lang="en-GB" sz="2800" dirty="0"/>
              <a:t>) </a:t>
            </a:r>
            <a:r>
              <a:rPr lang="en-GB" sz="2800" dirty="0" err="1"/>
              <a:t>kaznu</a:t>
            </a:r>
            <a:r>
              <a:rPr lang="en-GB" sz="2800" dirty="0"/>
              <a:t> </a:t>
            </a:r>
            <a:r>
              <a:rPr lang="en-GB" sz="2800" dirty="0" err="1"/>
              <a:t>uklanjanjem</a:t>
            </a:r>
            <a:endParaRPr lang="en-GB" sz="2800" dirty="0"/>
          </a:p>
          <a:p>
            <a:endParaRPr lang="hr-HR" dirty="0"/>
          </a:p>
        </p:txBody>
      </p:sp>
      <p:sp>
        <p:nvSpPr>
          <p:cNvPr id="4" name="Oval 3"/>
          <p:cNvSpPr/>
          <p:nvPr/>
        </p:nvSpPr>
        <p:spPr>
          <a:xfrm>
            <a:off x="1043608" y="4725144"/>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26227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50306"/>
          </a:xfrm>
        </p:spPr>
        <p:txBody>
          <a:bodyPr>
            <a:normAutofit fontScale="90000"/>
          </a:bodyPr>
          <a:lstStyle/>
          <a:p>
            <a:pPr algn="l"/>
            <a:r>
              <a:rPr lang="en-GB" sz="3100" dirty="0"/>
              <a:t>9. Ivana </a:t>
            </a:r>
            <a:r>
              <a:rPr lang="en-GB" sz="3100" dirty="0" err="1"/>
              <a:t>misli</a:t>
            </a:r>
            <a:r>
              <a:rPr lang="en-GB" sz="3100" dirty="0"/>
              <a:t> da ne </a:t>
            </a:r>
            <a:r>
              <a:rPr lang="en-GB" sz="3100" dirty="0" err="1"/>
              <a:t>izgleda</a:t>
            </a:r>
            <a:r>
              <a:rPr lang="en-GB" sz="3100" dirty="0"/>
              <a:t> dobro pa je </a:t>
            </a:r>
            <a:r>
              <a:rPr lang="en-GB" sz="3100" dirty="0" err="1"/>
              <a:t>odlučila</a:t>
            </a:r>
            <a:r>
              <a:rPr lang="en-GB" sz="3100" dirty="0"/>
              <a:t> </a:t>
            </a:r>
            <a:r>
              <a:rPr lang="en-GB" sz="3100" dirty="0" err="1"/>
              <a:t>držati</a:t>
            </a:r>
            <a:r>
              <a:rPr lang="en-GB" sz="3100" dirty="0"/>
              <a:t> </a:t>
            </a:r>
            <a:r>
              <a:rPr lang="en-GB" sz="3100" dirty="0" smtClean="0"/>
              <a:t/>
            </a:r>
            <a:br>
              <a:rPr lang="en-GB" sz="3100" dirty="0" smtClean="0"/>
            </a:br>
            <a:r>
              <a:rPr lang="en-GB" sz="3100" dirty="0"/>
              <a:t> </a:t>
            </a:r>
            <a:r>
              <a:rPr lang="en-GB" sz="3100" dirty="0" smtClean="0"/>
              <a:t>    </a:t>
            </a:r>
            <a:r>
              <a:rPr lang="en-GB" sz="3100" dirty="0" err="1" smtClean="0"/>
              <a:t>dijetu</a:t>
            </a:r>
            <a:r>
              <a:rPr lang="en-GB" sz="3100" dirty="0"/>
              <a:t>. </a:t>
            </a:r>
            <a:r>
              <a:rPr lang="en-GB" sz="3100" dirty="0" err="1"/>
              <a:t>Uspjela</a:t>
            </a:r>
            <a:r>
              <a:rPr lang="en-GB" sz="3100" dirty="0"/>
              <a:t> je </a:t>
            </a:r>
            <a:r>
              <a:rPr lang="en-GB" sz="3100" dirty="0" err="1"/>
              <a:t>izgubiti</a:t>
            </a:r>
            <a:r>
              <a:rPr lang="en-GB" sz="3100" dirty="0"/>
              <a:t> 20 </a:t>
            </a:r>
            <a:r>
              <a:rPr lang="en-GB" sz="3100" dirty="0" err="1"/>
              <a:t>kilograma</a:t>
            </a:r>
            <a:r>
              <a:rPr lang="en-GB" sz="3100" dirty="0"/>
              <a:t> </a:t>
            </a:r>
            <a:r>
              <a:rPr lang="en-GB" sz="3100" dirty="0" err="1"/>
              <a:t>i</a:t>
            </a:r>
            <a:r>
              <a:rPr lang="en-GB" sz="3100" dirty="0"/>
              <a:t> </a:t>
            </a:r>
            <a:r>
              <a:rPr lang="en-GB" sz="3100" dirty="0" err="1"/>
              <a:t>jako</a:t>
            </a:r>
            <a:r>
              <a:rPr lang="en-GB" sz="3100" dirty="0"/>
              <a:t> se </a:t>
            </a:r>
            <a:r>
              <a:rPr lang="en-GB" sz="3100" dirty="0" err="1"/>
              <a:t>boji</a:t>
            </a:r>
            <a:r>
              <a:rPr lang="en-GB" sz="3100" dirty="0"/>
              <a:t> </a:t>
            </a:r>
            <a:r>
              <a:rPr lang="en-GB" sz="3100" dirty="0" smtClean="0"/>
              <a:t/>
            </a:r>
            <a:br>
              <a:rPr lang="en-GB" sz="3100" dirty="0" smtClean="0"/>
            </a:br>
            <a:r>
              <a:rPr lang="en-GB" sz="3100" dirty="0"/>
              <a:t> </a:t>
            </a:r>
            <a:r>
              <a:rPr lang="en-GB" sz="3100" dirty="0" smtClean="0"/>
              <a:t>    </a:t>
            </a:r>
            <a:r>
              <a:rPr lang="en-GB" sz="3100" dirty="0" err="1" smtClean="0"/>
              <a:t>povratka</a:t>
            </a:r>
            <a:r>
              <a:rPr lang="en-GB" sz="3100" dirty="0" smtClean="0"/>
              <a:t> </a:t>
            </a:r>
            <a:r>
              <a:rPr lang="en-GB" sz="3100" dirty="0" err="1"/>
              <a:t>na</a:t>
            </a:r>
            <a:r>
              <a:rPr lang="en-GB" sz="3100" dirty="0"/>
              <a:t> </a:t>
            </a:r>
            <a:r>
              <a:rPr lang="en-GB" sz="3100" dirty="0" err="1"/>
              <a:t>staru</a:t>
            </a:r>
            <a:r>
              <a:rPr lang="en-GB" sz="3100" dirty="0"/>
              <a:t> </a:t>
            </a:r>
            <a:r>
              <a:rPr lang="en-GB" sz="3100" dirty="0" err="1"/>
              <a:t>težinu</a:t>
            </a:r>
            <a:r>
              <a:rPr lang="en-GB" sz="3100" dirty="0"/>
              <a:t>. </a:t>
            </a:r>
            <a:r>
              <a:rPr lang="en-GB" sz="3100" dirty="0" err="1"/>
              <a:t>Zato</a:t>
            </a:r>
            <a:r>
              <a:rPr lang="en-GB" sz="3100" dirty="0"/>
              <a:t>, </a:t>
            </a:r>
            <a:r>
              <a:rPr lang="en-GB" sz="3100" dirty="0" err="1"/>
              <a:t>kad</a:t>
            </a:r>
            <a:r>
              <a:rPr lang="en-GB" sz="3100" dirty="0"/>
              <a:t> god </a:t>
            </a:r>
            <a:r>
              <a:rPr lang="en-GB" sz="3100" dirty="0" err="1"/>
              <a:t>pomisli</a:t>
            </a:r>
            <a:r>
              <a:rPr lang="en-GB" sz="3100" dirty="0"/>
              <a:t> da </a:t>
            </a:r>
            <a:r>
              <a:rPr lang="en-GB" sz="3100" dirty="0" smtClean="0"/>
              <a:t>je</a:t>
            </a:r>
            <a:br>
              <a:rPr lang="en-GB" sz="3100" dirty="0" smtClean="0"/>
            </a:br>
            <a:r>
              <a:rPr lang="en-GB" sz="3100" dirty="0"/>
              <a:t> </a:t>
            </a:r>
            <a:r>
              <a:rPr lang="en-GB" sz="3100" dirty="0" smtClean="0"/>
              <a:t>    </a:t>
            </a:r>
            <a:r>
              <a:rPr lang="en-GB" sz="3100" dirty="0" err="1" smtClean="0"/>
              <a:t>pojela</a:t>
            </a:r>
            <a:r>
              <a:rPr lang="en-GB" sz="3100" dirty="0" smtClean="0"/>
              <a:t> </a:t>
            </a:r>
            <a:r>
              <a:rPr lang="en-GB" sz="3100" dirty="0" err="1"/>
              <a:t>previše</a:t>
            </a:r>
            <a:r>
              <a:rPr lang="en-GB" sz="3100" dirty="0"/>
              <a:t>, </a:t>
            </a:r>
            <a:r>
              <a:rPr lang="en-GB" sz="3100" dirty="0" err="1"/>
              <a:t>osjeća</a:t>
            </a:r>
            <a:r>
              <a:rPr lang="en-GB" sz="3100" dirty="0"/>
              <a:t> </a:t>
            </a:r>
            <a:r>
              <a:rPr lang="en-GB" sz="3100" dirty="0" err="1" smtClean="0"/>
              <a:t>napuhnutost</a:t>
            </a:r>
            <a:r>
              <a:rPr lang="en-GB" sz="3100" dirty="0" smtClean="0"/>
              <a:t> </a:t>
            </a:r>
            <a:r>
              <a:rPr lang="en-GB" sz="3100" dirty="0" err="1" smtClean="0"/>
              <a:t>i</a:t>
            </a:r>
            <a:r>
              <a:rPr lang="en-GB" sz="3100" dirty="0" smtClean="0"/>
              <a:t> </a:t>
            </a:r>
            <a:r>
              <a:rPr lang="en-GB" sz="3100" dirty="0" err="1" smtClean="0"/>
              <a:t>mučninu</a:t>
            </a:r>
            <a:r>
              <a:rPr lang="en-GB" sz="3100" dirty="0" smtClean="0"/>
              <a:t> </a:t>
            </a:r>
            <a:r>
              <a:rPr lang="en-GB" sz="3100" dirty="0" err="1"/>
              <a:t>i</a:t>
            </a:r>
            <a:r>
              <a:rPr lang="en-GB" sz="3100" dirty="0"/>
              <a:t> ode </a:t>
            </a:r>
            <a:r>
              <a:rPr lang="en-GB" sz="3100" dirty="0" smtClean="0"/>
              <a:t/>
            </a:r>
            <a:br>
              <a:rPr lang="en-GB" sz="3100" dirty="0" smtClean="0"/>
            </a:br>
            <a:r>
              <a:rPr lang="en-GB" sz="3100" dirty="0"/>
              <a:t> </a:t>
            </a:r>
            <a:r>
              <a:rPr lang="en-GB" sz="3100" dirty="0" smtClean="0"/>
              <a:t>    </a:t>
            </a:r>
            <a:r>
              <a:rPr lang="en-GB" sz="3100" dirty="0" err="1" smtClean="0"/>
              <a:t>povraćati</a:t>
            </a:r>
            <a:r>
              <a:rPr lang="en-GB" sz="3100" dirty="0"/>
              <a:t>. </a:t>
            </a:r>
            <a:r>
              <a:rPr lang="en-GB" sz="3100" dirty="0" err="1" smtClean="0"/>
              <a:t>Počinje</a:t>
            </a:r>
            <a:r>
              <a:rPr lang="en-GB" sz="3100" dirty="0" smtClean="0"/>
              <a:t> </a:t>
            </a:r>
            <a:r>
              <a:rPr lang="en-GB" sz="3100" dirty="0" err="1"/>
              <a:t>povraćati</a:t>
            </a:r>
            <a:r>
              <a:rPr lang="en-GB" sz="3100" dirty="0"/>
              <a:t> </a:t>
            </a:r>
            <a:r>
              <a:rPr lang="en-GB" sz="3100" dirty="0" err="1"/>
              <a:t>sve</a:t>
            </a:r>
            <a:r>
              <a:rPr lang="en-GB" sz="3100" dirty="0"/>
              <a:t> </a:t>
            </a:r>
            <a:r>
              <a:rPr lang="en-GB" sz="3100" dirty="0" err="1"/>
              <a:t>češće</a:t>
            </a:r>
            <a:r>
              <a:rPr lang="en-GB" sz="3100" dirty="0"/>
              <a:t>, </a:t>
            </a:r>
            <a:r>
              <a:rPr lang="en-GB" sz="3100" dirty="0" err="1"/>
              <a:t>jer</a:t>
            </a:r>
            <a:r>
              <a:rPr lang="en-GB" sz="3100" dirty="0"/>
              <a:t> je </a:t>
            </a:r>
            <a:r>
              <a:rPr lang="en-GB" sz="3100" dirty="0" smtClean="0"/>
              <a:t/>
            </a:r>
            <a:br>
              <a:rPr lang="en-GB" sz="3100" dirty="0" smtClean="0"/>
            </a:br>
            <a:r>
              <a:rPr lang="en-GB" sz="3100" dirty="0"/>
              <a:t> </a:t>
            </a:r>
            <a:r>
              <a:rPr lang="en-GB" sz="3100" dirty="0" smtClean="0"/>
              <a:t>    </a:t>
            </a:r>
            <a:r>
              <a:rPr lang="en-GB" sz="3100" dirty="0" err="1" smtClean="0"/>
              <a:t>povraćanje</a:t>
            </a:r>
            <a:r>
              <a:rPr lang="en-GB" sz="3100" dirty="0" smtClean="0"/>
              <a:t> :</a:t>
            </a:r>
            <a:endParaRPr lang="hr-HR" dirty="0"/>
          </a:p>
        </p:txBody>
      </p:sp>
      <p:sp>
        <p:nvSpPr>
          <p:cNvPr id="3" name="Content Placeholder 2"/>
          <p:cNvSpPr>
            <a:spLocks noGrp="1"/>
          </p:cNvSpPr>
          <p:nvPr>
            <p:ph idx="1"/>
          </p:nvPr>
        </p:nvSpPr>
        <p:spPr>
          <a:xfrm>
            <a:off x="457200" y="3284984"/>
            <a:ext cx="8229600" cy="2841179"/>
          </a:xfrm>
        </p:spPr>
        <p:txBody>
          <a:bodyPr>
            <a:normAutofit/>
          </a:bodyPr>
          <a:lstStyle/>
          <a:p>
            <a:pPr marL="0" indent="0">
              <a:spcBef>
                <a:spcPts val="2400"/>
              </a:spcBef>
              <a:buNone/>
            </a:pPr>
            <a:r>
              <a:rPr lang="en-GB" sz="2800" dirty="0" smtClean="0"/>
              <a:t>	a</a:t>
            </a:r>
            <a:r>
              <a:rPr lang="en-GB" sz="2800" dirty="0"/>
              <a:t>) </a:t>
            </a:r>
            <a:r>
              <a:rPr lang="en-GB" sz="2800" dirty="0" err="1"/>
              <a:t>kazna</a:t>
            </a:r>
            <a:r>
              <a:rPr lang="en-GB" sz="2800" dirty="0"/>
              <a:t> </a:t>
            </a:r>
            <a:r>
              <a:rPr lang="en-GB" sz="2800" dirty="0" err="1"/>
              <a:t>zadavanjem</a:t>
            </a:r>
            <a:endParaRPr lang="en-GB" sz="2800" dirty="0"/>
          </a:p>
          <a:p>
            <a:pPr marL="0" indent="0">
              <a:spcBef>
                <a:spcPts val="2400"/>
              </a:spcBef>
              <a:buNone/>
            </a:pPr>
            <a:r>
              <a:rPr lang="en-GB" sz="2800" dirty="0" smtClean="0"/>
              <a:t>	b</a:t>
            </a:r>
            <a:r>
              <a:rPr lang="en-GB" sz="2800" dirty="0"/>
              <a:t>) </a:t>
            </a:r>
            <a:r>
              <a:rPr lang="en-GB" sz="2800" dirty="0" err="1"/>
              <a:t>kazna</a:t>
            </a:r>
            <a:r>
              <a:rPr lang="en-GB" sz="2800" dirty="0"/>
              <a:t> </a:t>
            </a:r>
            <a:r>
              <a:rPr lang="en-GB" sz="2800" dirty="0" err="1"/>
              <a:t>uklanjanjem</a:t>
            </a:r>
            <a:endParaRPr lang="en-GB" sz="2800" dirty="0"/>
          </a:p>
          <a:p>
            <a:pPr marL="0" indent="0">
              <a:spcBef>
                <a:spcPts val="2400"/>
              </a:spcBef>
              <a:buNone/>
            </a:pPr>
            <a:r>
              <a:rPr lang="en-GB" sz="2800" dirty="0" smtClean="0"/>
              <a:t>	c</a:t>
            </a:r>
            <a:r>
              <a:rPr lang="en-GB" sz="2800" dirty="0"/>
              <a:t>) </a:t>
            </a:r>
            <a:r>
              <a:rPr lang="en-GB" sz="2800" dirty="0" err="1"/>
              <a:t>negativni</a:t>
            </a:r>
            <a:r>
              <a:rPr lang="en-GB" sz="2800" dirty="0"/>
              <a:t> </a:t>
            </a:r>
            <a:r>
              <a:rPr lang="en-GB" sz="2800" dirty="0" err="1"/>
              <a:t>potkrepljivač</a:t>
            </a:r>
            <a:endParaRPr lang="en-GB" sz="2800" dirty="0"/>
          </a:p>
          <a:p>
            <a:pPr marL="0" indent="0">
              <a:spcBef>
                <a:spcPts val="2400"/>
              </a:spcBef>
              <a:buNone/>
            </a:pPr>
            <a:r>
              <a:rPr lang="en-GB" sz="2800" dirty="0" smtClean="0"/>
              <a:t>	d</a:t>
            </a:r>
            <a:r>
              <a:rPr lang="en-GB" sz="2800" dirty="0"/>
              <a:t>) </a:t>
            </a:r>
            <a:r>
              <a:rPr lang="en-GB" sz="2800" dirty="0" err="1"/>
              <a:t>pozitivni</a:t>
            </a:r>
            <a:r>
              <a:rPr lang="en-GB" sz="2800" dirty="0"/>
              <a:t> </a:t>
            </a:r>
            <a:r>
              <a:rPr lang="en-GB" sz="2800" dirty="0" err="1"/>
              <a:t>potkrepljivač</a:t>
            </a:r>
            <a:endParaRPr lang="en-GB" sz="2800" dirty="0"/>
          </a:p>
          <a:p>
            <a:endParaRPr lang="hr-HR" dirty="0"/>
          </a:p>
        </p:txBody>
      </p:sp>
      <p:sp>
        <p:nvSpPr>
          <p:cNvPr id="4" name="Oval 3"/>
          <p:cNvSpPr/>
          <p:nvPr/>
        </p:nvSpPr>
        <p:spPr>
          <a:xfrm>
            <a:off x="1043608" y="4653136"/>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623857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t>10. Luka </a:t>
            </a:r>
            <a:r>
              <a:rPr lang="en-GB" sz="2800" dirty="0"/>
              <a:t>se ne </a:t>
            </a:r>
            <a:r>
              <a:rPr lang="en-GB" sz="2800" dirty="0" err="1"/>
              <a:t>voli</a:t>
            </a:r>
            <a:r>
              <a:rPr lang="en-GB" sz="2800" dirty="0"/>
              <a:t> </a:t>
            </a:r>
            <a:r>
              <a:rPr lang="en-GB" sz="2800" dirty="0" err="1"/>
              <a:t>kupati</a:t>
            </a:r>
            <a:r>
              <a:rPr lang="en-GB" sz="2800" dirty="0"/>
              <a:t>. </a:t>
            </a:r>
            <a:r>
              <a:rPr lang="en-GB" sz="2800" dirty="0" err="1"/>
              <a:t>Primjer</a:t>
            </a:r>
            <a:r>
              <a:rPr lang="en-GB" sz="2800" dirty="0"/>
              <a:t> </a:t>
            </a:r>
            <a:r>
              <a:rPr lang="en-GB" sz="2800" dirty="0" err="1" smtClean="0"/>
              <a:t>negativnog</a:t>
            </a:r>
            <a:r>
              <a:rPr lang="en-GB" sz="2800" dirty="0" smtClean="0"/>
              <a:t> </a:t>
            </a:r>
            <a:br>
              <a:rPr lang="en-GB" sz="2800" dirty="0" smtClean="0"/>
            </a:br>
            <a:r>
              <a:rPr lang="en-GB" sz="2800" dirty="0"/>
              <a:t> </a:t>
            </a:r>
            <a:r>
              <a:rPr lang="en-GB" sz="2800" dirty="0" smtClean="0"/>
              <a:t>      </a:t>
            </a:r>
            <a:r>
              <a:rPr lang="en-GB" sz="2800" dirty="0" err="1" smtClean="0"/>
              <a:t>potkrepljenja</a:t>
            </a:r>
            <a:r>
              <a:rPr lang="en-GB" sz="2800" dirty="0" smtClean="0"/>
              <a:t> </a:t>
            </a:r>
            <a:r>
              <a:rPr lang="en-GB" sz="2800" dirty="0"/>
              <a:t>je </a:t>
            </a:r>
            <a:r>
              <a:rPr lang="en-GB" sz="2800" dirty="0" err="1"/>
              <a:t>kada</a:t>
            </a:r>
            <a:r>
              <a:rPr lang="en-GB" sz="2800" dirty="0" smtClean="0"/>
              <a:t>:</a:t>
            </a:r>
            <a:endParaRPr lang="hr-HR" sz="2800" dirty="0"/>
          </a:p>
        </p:txBody>
      </p:sp>
      <p:sp>
        <p:nvSpPr>
          <p:cNvPr id="3" name="Content Placeholder 2"/>
          <p:cNvSpPr>
            <a:spLocks noGrp="1"/>
          </p:cNvSpPr>
          <p:nvPr>
            <p:ph idx="1"/>
          </p:nvPr>
        </p:nvSpPr>
        <p:spPr>
          <a:xfrm>
            <a:off x="457200" y="1916832"/>
            <a:ext cx="8229600" cy="4209331"/>
          </a:xfrm>
        </p:spPr>
        <p:txBody>
          <a:bodyPr>
            <a:normAutofit/>
          </a:bodyPr>
          <a:lstStyle/>
          <a:p>
            <a:pPr marL="712788" indent="-357188">
              <a:spcBef>
                <a:spcPts val="2400"/>
              </a:spcBef>
              <a:buNone/>
            </a:pPr>
            <a:r>
              <a:rPr lang="en-GB" sz="2800" dirty="0" smtClean="0"/>
              <a:t>a</a:t>
            </a:r>
            <a:r>
              <a:rPr lang="en-GB" sz="2800" dirty="0"/>
              <a:t>) Luka </a:t>
            </a:r>
            <a:r>
              <a:rPr lang="en-GB" sz="2800" dirty="0" err="1"/>
              <a:t>nauči</a:t>
            </a:r>
            <a:r>
              <a:rPr lang="en-GB" sz="2800" dirty="0"/>
              <a:t> da, </a:t>
            </a:r>
            <a:r>
              <a:rPr lang="en-GB" sz="2800" dirty="0" err="1"/>
              <a:t>ako</a:t>
            </a:r>
            <a:r>
              <a:rPr lang="en-GB" sz="2800" dirty="0"/>
              <a:t> </a:t>
            </a:r>
            <a:r>
              <a:rPr lang="en-GB" sz="2800" dirty="0" err="1"/>
              <a:t>bude</a:t>
            </a:r>
            <a:r>
              <a:rPr lang="en-GB" sz="2800" dirty="0"/>
              <a:t> </a:t>
            </a:r>
            <a:r>
              <a:rPr lang="en-GB" sz="2800" dirty="0" err="1"/>
              <a:t>plakao</a:t>
            </a:r>
            <a:r>
              <a:rPr lang="en-GB" sz="2800" dirty="0"/>
              <a:t> </a:t>
            </a:r>
            <a:r>
              <a:rPr lang="en-GB" sz="2800" dirty="0" err="1"/>
              <a:t>tijekom</a:t>
            </a:r>
            <a:r>
              <a:rPr lang="en-GB" sz="2800" dirty="0"/>
              <a:t> </a:t>
            </a:r>
            <a:r>
              <a:rPr lang="en-GB" sz="2800" dirty="0" err="1"/>
              <a:t>kupanja</a:t>
            </a:r>
            <a:r>
              <a:rPr lang="en-GB" sz="2800" dirty="0"/>
              <a:t>, </a:t>
            </a:r>
            <a:r>
              <a:rPr lang="en-GB" sz="2800" dirty="0" err="1" smtClean="0"/>
              <a:t>mora</a:t>
            </a:r>
            <a:r>
              <a:rPr lang="en-GB" sz="2800" dirty="0" smtClean="0"/>
              <a:t> </a:t>
            </a:r>
            <a:r>
              <a:rPr lang="en-GB" sz="2800" dirty="0" err="1"/>
              <a:t>odmah</a:t>
            </a:r>
            <a:r>
              <a:rPr lang="en-GB" sz="2800" dirty="0"/>
              <a:t> </a:t>
            </a:r>
            <a:r>
              <a:rPr lang="en-GB" sz="2800" dirty="0" err="1" smtClean="0"/>
              <a:t>nakon</a:t>
            </a:r>
            <a:r>
              <a:rPr lang="en-GB" sz="2800" dirty="0" smtClean="0"/>
              <a:t> </a:t>
            </a:r>
            <a:r>
              <a:rPr lang="en-GB" sz="2800" dirty="0" err="1" smtClean="0"/>
              <a:t>kupanja</a:t>
            </a:r>
            <a:r>
              <a:rPr lang="en-GB" sz="2800" dirty="0" smtClean="0"/>
              <a:t> </a:t>
            </a:r>
            <a:r>
              <a:rPr lang="en-GB" sz="2800" dirty="0" err="1" smtClean="0"/>
              <a:t>ići</a:t>
            </a:r>
            <a:r>
              <a:rPr lang="en-GB" sz="2800" dirty="0" smtClean="0"/>
              <a:t> </a:t>
            </a:r>
            <a:r>
              <a:rPr lang="en-GB" sz="2800" dirty="0"/>
              <a:t>u </a:t>
            </a:r>
            <a:r>
              <a:rPr lang="en-GB" sz="2800" dirty="0" err="1"/>
              <a:t>krevet</a:t>
            </a:r>
            <a:endParaRPr lang="en-GB" sz="2800" dirty="0"/>
          </a:p>
          <a:p>
            <a:pPr marL="712788" indent="-357188">
              <a:spcBef>
                <a:spcPts val="2400"/>
              </a:spcBef>
              <a:buNone/>
            </a:pPr>
            <a:r>
              <a:rPr lang="en-GB" sz="2800" dirty="0" smtClean="0"/>
              <a:t>b</a:t>
            </a:r>
            <a:r>
              <a:rPr lang="en-GB" sz="2800" dirty="0"/>
              <a:t>) Luka </a:t>
            </a:r>
            <a:r>
              <a:rPr lang="en-GB" sz="2800" dirty="0" err="1"/>
              <a:t>nauči</a:t>
            </a:r>
            <a:r>
              <a:rPr lang="en-GB" sz="2800" dirty="0"/>
              <a:t> da, </a:t>
            </a:r>
            <a:r>
              <a:rPr lang="en-GB" sz="2800" dirty="0" err="1"/>
              <a:t>ako</a:t>
            </a:r>
            <a:r>
              <a:rPr lang="en-GB" sz="2800" dirty="0"/>
              <a:t> </a:t>
            </a:r>
            <a:r>
              <a:rPr lang="en-GB" sz="2800" dirty="0" err="1"/>
              <a:t>bude</a:t>
            </a:r>
            <a:r>
              <a:rPr lang="en-GB" sz="2800" dirty="0"/>
              <a:t> </a:t>
            </a:r>
            <a:r>
              <a:rPr lang="en-GB" sz="2800" dirty="0" err="1"/>
              <a:t>plakao</a:t>
            </a:r>
            <a:r>
              <a:rPr lang="en-GB" sz="2800" dirty="0"/>
              <a:t> </a:t>
            </a:r>
            <a:r>
              <a:rPr lang="en-GB" sz="2800" dirty="0" err="1"/>
              <a:t>tijekom</a:t>
            </a:r>
            <a:r>
              <a:rPr lang="en-GB" sz="2800" dirty="0"/>
              <a:t> </a:t>
            </a:r>
            <a:r>
              <a:rPr lang="en-GB" sz="2800" dirty="0" err="1"/>
              <a:t>kupanja</a:t>
            </a:r>
            <a:r>
              <a:rPr lang="en-GB" sz="2800" dirty="0"/>
              <a:t>, </a:t>
            </a:r>
            <a:r>
              <a:rPr lang="en-GB" sz="2800" dirty="0" err="1" smtClean="0"/>
              <a:t>kupanje</a:t>
            </a:r>
            <a:r>
              <a:rPr lang="en-GB" sz="2800" dirty="0" smtClean="0"/>
              <a:t> </a:t>
            </a:r>
            <a:r>
              <a:rPr lang="en-GB" sz="2800" dirty="0" err="1" smtClean="0"/>
              <a:t>završava</a:t>
            </a:r>
            <a:endParaRPr lang="en-GB" sz="2800" dirty="0"/>
          </a:p>
          <a:p>
            <a:pPr marL="712788" indent="-357188">
              <a:spcBef>
                <a:spcPts val="2400"/>
              </a:spcBef>
              <a:buNone/>
            </a:pPr>
            <a:r>
              <a:rPr lang="en-GB" sz="2800" dirty="0" smtClean="0"/>
              <a:t>c</a:t>
            </a:r>
            <a:r>
              <a:rPr lang="en-GB" sz="2800" dirty="0"/>
              <a:t>) Luka </a:t>
            </a:r>
            <a:r>
              <a:rPr lang="en-GB" sz="2800" dirty="0" err="1"/>
              <a:t>nauči</a:t>
            </a:r>
            <a:r>
              <a:rPr lang="en-GB" sz="2800" dirty="0"/>
              <a:t> da, </a:t>
            </a:r>
            <a:r>
              <a:rPr lang="en-GB" sz="2800" dirty="0" err="1"/>
              <a:t>ako</a:t>
            </a:r>
            <a:r>
              <a:rPr lang="en-GB" sz="2800" dirty="0"/>
              <a:t> </a:t>
            </a:r>
            <a:r>
              <a:rPr lang="en-GB" sz="2800" dirty="0" err="1"/>
              <a:t>bude</a:t>
            </a:r>
            <a:r>
              <a:rPr lang="en-GB" sz="2800" dirty="0"/>
              <a:t> </a:t>
            </a:r>
            <a:r>
              <a:rPr lang="en-GB" sz="2800" dirty="0" err="1"/>
              <a:t>plakao</a:t>
            </a:r>
            <a:r>
              <a:rPr lang="en-GB" sz="2800" dirty="0"/>
              <a:t> </a:t>
            </a:r>
            <a:r>
              <a:rPr lang="en-GB" sz="2800" dirty="0" err="1"/>
              <a:t>tijekom</a:t>
            </a:r>
            <a:r>
              <a:rPr lang="en-GB" sz="2800" dirty="0"/>
              <a:t> </a:t>
            </a:r>
            <a:r>
              <a:rPr lang="en-GB" sz="2800" dirty="0" err="1"/>
              <a:t>kupanja</a:t>
            </a:r>
            <a:r>
              <a:rPr lang="en-GB" sz="2800" dirty="0"/>
              <a:t>, </a:t>
            </a:r>
            <a:r>
              <a:rPr lang="en-GB" sz="2800" dirty="0" err="1"/>
              <a:t>neće</a:t>
            </a:r>
            <a:r>
              <a:rPr lang="en-GB" sz="2800" dirty="0"/>
              <a:t> </a:t>
            </a:r>
            <a:r>
              <a:rPr lang="en-GB" sz="2800" dirty="0" err="1"/>
              <a:t>dobiti</a:t>
            </a:r>
            <a:r>
              <a:rPr lang="en-GB" sz="2800" dirty="0"/>
              <a:t> desert</a:t>
            </a:r>
          </a:p>
          <a:p>
            <a:pPr marL="712788" indent="-357188">
              <a:spcBef>
                <a:spcPts val="2400"/>
              </a:spcBef>
              <a:buNone/>
            </a:pPr>
            <a:r>
              <a:rPr lang="en-GB" sz="2800" dirty="0" smtClean="0"/>
              <a:t>d</a:t>
            </a:r>
            <a:r>
              <a:rPr lang="en-GB" sz="2800" dirty="0"/>
              <a:t>) Luka </a:t>
            </a:r>
            <a:r>
              <a:rPr lang="en-GB" sz="2800" dirty="0" err="1"/>
              <a:t>nauči</a:t>
            </a:r>
            <a:r>
              <a:rPr lang="en-GB" sz="2800" dirty="0"/>
              <a:t> da </a:t>
            </a:r>
            <a:r>
              <a:rPr lang="en-GB" sz="2800" dirty="0" err="1"/>
              <a:t>će</a:t>
            </a:r>
            <a:r>
              <a:rPr lang="en-GB" sz="2800" dirty="0"/>
              <a:t> </a:t>
            </a:r>
            <a:r>
              <a:rPr lang="en-GB" sz="2800" dirty="0" err="1"/>
              <a:t>nakon</a:t>
            </a:r>
            <a:r>
              <a:rPr lang="en-GB" sz="2800" dirty="0"/>
              <a:t> </a:t>
            </a:r>
            <a:r>
              <a:rPr lang="en-GB" sz="2800" dirty="0" err="1"/>
              <a:t>kupanja</a:t>
            </a:r>
            <a:r>
              <a:rPr lang="en-GB" sz="2800" dirty="0"/>
              <a:t> </a:t>
            </a:r>
            <a:r>
              <a:rPr lang="en-GB" sz="2800" dirty="0" err="1"/>
              <a:t>dobiti</a:t>
            </a:r>
            <a:r>
              <a:rPr lang="en-GB" sz="2800" dirty="0"/>
              <a:t> desert</a:t>
            </a:r>
          </a:p>
          <a:p>
            <a:endParaRPr lang="hr-HR" dirty="0"/>
          </a:p>
        </p:txBody>
      </p:sp>
      <p:sp>
        <p:nvSpPr>
          <p:cNvPr id="4" name="Oval 3"/>
          <p:cNvSpPr/>
          <p:nvPr/>
        </p:nvSpPr>
        <p:spPr>
          <a:xfrm>
            <a:off x="539552" y="2996952"/>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41281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363272" cy="1440160"/>
          </a:xfrm>
        </p:spPr>
        <p:txBody>
          <a:bodyPr>
            <a:noAutofit/>
          </a:bodyPr>
          <a:lstStyle/>
          <a:p>
            <a:pPr algn="l"/>
            <a:r>
              <a:rPr lang="en-GB" sz="2800" dirty="0" smtClean="0"/>
              <a:t>11</a:t>
            </a:r>
            <a:r>
              <a:rPr lang="hr-HR" sz="2800" dirty="0" smtClean="0"/>
              <a:t>. </a:t>
            </a:r>
            <a:r>
              <a:rPr lang="hr-HR" sz="2800" dirty="0"/>
              <a:t>Kada Luka plače tijekom kupanja, tata je ljut, </a:t>
            </a:r>
            <a:r>
              <a:rPr lang="hr-HR" sz="2800" dirty="0" smtClean="0"/>
              <a:t>prekida</a:t>
            </a:r>
            <a:r>
              <a:rPr lang="en-GB" sz="2800" dirty="0" smtClean="0"/>
              <a:t/>
            </a:r>
            <a:br>
              <a:rPr lang="en-GB" sz="2800" dirty="0" smtClean="0"/>
            </a:br>
            <a:r>
              <a:rPr lang="en-GB" sz="2800" dirty="0"/>
              <a:t> </a:t>
            </a:r>
            <a:r>
              <a:rPr lang="en-GB" sz="2800" dirty="0" smtClean="0"/>
              <a:t>   </a:t>
            </a:r>
            <a:r>
              <a:rPr lang="hr-HR" sz="2800" dirty="0" smtClean="0"/>
              <a:t> </a:t>
            </a:r>
            <a:r>
              <a:rPr lang="en-GB" sz="2800" dirty="0" smtClean="0"/>
              <a:t>  </a:t>
            </a:r>
            <a:r>
              <a:rPr lang="hr-HR" sz="2800" dirty="0" smtClean="0"/>
              <a:t>kupanje </a:t>
            </a:r>
            <a:r>
              <a:rPr lang="hr-HR" sz="2800" dirty="0"/>
              <a:t>i izvodi ga iz kupaone. Prema teoriji </a:t>
            </a:r>
            <a:r>
              <a:rPr lang="en-GB" sz="2800" dirty="0" smtClean="0"/>
              <a:t/>
            </a:r>
            <a:br>
              <a:rPr lang="en-GB" sz="2800" dirty="0" smtClean="0"/>
            </a:br>
            <a:r>
              <a:rPr lang="en-GB" sz="2800" dirty="0"/>
              <a:t> </a:t>
            </a:r>
            <a:r>
              <a:rPr lang="en-GB" sz="2800" dirty="0" smtClean="0"/>
              <a:t>      </a:t>
            </a:r>
            <a:r>
              <a:rPr lang="hr-HR" sz="2800" dirty="0" smtClean="0"/>
              <a:t>instrumentalnog </a:t>
            </a:r>
            <a:r>
              <a:rPr lang="hr-HR" sz="2800" dirty="0"/>
              <a:t>uvjetovanja, Lukino ponašanje je </a:t>
            </a:r>
            <a:r>
              <a:rPr lang="en-GB" sz="2800" dirty="0" smtClean="0"/>
              <a:t/>
            </a:r>
            <a:br>
              <a:rPr lang="en-GB" sz="2800" dirty="0" smtClean="0"/>
            </a:br>
            <a:r>
              <a:rPr lang="en-GB" sz="2800" dirty="0"/>
              <a:t> </a:t>
            </a:r>
            <a:r>
              <a:rPr lang="en-GB" sz="2800" dirty="0" smtClean="0"/>
              <a:t>      </a:t>
            </a:r>
            <a:r>
              <a:rPr lang="hr-HR" sz="2800" dirty="0" smtClean="0"/>
              <a:t>primjer</a:t>
            </a:r>
            <a:r>
              <a:rPr lang="hr-HR" sz="2800" dirty="0"/>
              <a:t>:</a:t>
            </a:r>
          </a:p>
        </p:txBody>
      </p:sp>
      <p:sp>
        <p:nvSpPr>
          <p:cNvPr id="3" name="Content Placeholder 2"/>
          <p:cNvSpPr>
            <a:spLocks noGrp="1"/>
          </p:cNvSpPr>
          <p:nvPr>
            <p:ph idx="1"/>
          </p:nvPr>
        </p:nvSpPr>
        <p:spPr>
          <a:xfrm>
            <a:off x="457200" y="2708920"/>
            <a:ext cx="8229600" cy="3417243"/>
          </a:xfrm>
        </p:spPr>
        <p:txBody>
          <a:bodyPr>
            <a:normAutofit/>
          </a:bodyPr>
          <a:lstStyle/>
          <a:p>
            <a:pPr marL="0" indent="0">
              <a:lnSpc>
                <a:spcPct val="150000"/>
              </a:lnSpc>
              <a:buNone/>
            </a:pPr>
            <a:r>
              <a:rPr lang="en-GB" sz="2800" dirty="0" smtClean="0"/>
              <a:t>	a) </a:t>
            </a:r>
            <a:r>
              <a:rPr lang="en-GB" sz="2800" dirty="0" err="1" smtClean="0"/>
              <a:t>bijega</a:t>
            </a:r>
            <a:endParaRPr lang="en-GB" sz="2800" dirty="0" smtClean="0"/>
          </a:p>
          <a:p>
            <a:pPr marL="0" indent="0">
              <a:lnSpc>
                <a:spcPct val="150000"/>
              </a:lnSpc>
              <a:buNone/>
            </a:pPr>
            <a:r>
              <a:rPr lang="en-GB" sz="2800" dirty="0" smtClean="0"/>
              <a:t>	b) </a:t>
            </a:r>
            <a:r>
              <a:rPr lang="en-GB" sz="2800" dirty="0" err="1" smtClean="0"/>
              <a:t>izbjegavanja</a:t>
            </a:r>
            <a:endParaRPr lang="en-GB" sz="2800" dirty="0" smtClean="0"/>
          </a:p>
          <a:p>
            <a:pPr marL="0" indent="0">
              <a:lnSpc>
                <a:spcPct val="150000"/>
              </a:lnSpc>
              <a:buNone/>
            </a:pPr>
            <a:r>
              <a:rPr lang="en-GB" sz="2800" dirty="0" smtClean="0"/>
              <a:t>	c) </a:t>
            </a:r>
            <a:r>
              <a:rPr lang="en-GB" sz="2800" dirty="0" err="1" smtClean="0"/>
              <a:t>zasićenja</a:t>
            </a:r>
            <a:endParaRPr lang="en-GB" sz="2800" dirty="0" smtClean="0"/>
          </a:p>
          <a:p>
            <a:pPr marL="0" indent="0">
              <a:lnSpc>
                <a:spcPct val="150000"/>
              </a:lnSpc>
              <a:buNone/>
            </a:pPr>
            <a:r>
              <a:rPr lang="en-GB" sz="2800" dirty="0" smtClean="0"/>
              <a:t>	d) </a:t>
            </a:r>
            <a:r>
              <a:rPr lang="en-GB" sz="2800" dirty="0" err="1" smtClean="0"/>
              <a:t>Premack</a:t>
            </a:r>
            <a:r>
              <a:rPr lang="en-GB" sz="2800" dirty="0" smtClean="0"/>
              <a:t> </a:t>
            </a:r>
            <a:r>
              <a:rPr lang="en-GB" sz="2800" dirty="0" err="1" smtClean="0"/>
              <a:t>principa</a:t>
            </a:r>
            <a:endParaRPr lang="en-GB" sz="2800" dirty="0" smtClean="0"/>
          </a:p>
        </p:txBody>
      </p:sp>
      <p:sp>
        <p:nvSpPr>
          <p:cNvPr id="4" name="Oval 3"/>
          <p:cNvSpPr/>
          <p:nvPr/>
        </p:nvSpPr>
        <p:spPr>
          <a:xfrm>
            <a:off x="1115616" y="2730624"/>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424703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lstStyle/>
          <a:p>
            <a:r>
              <a:rPr lang="en-GB" dirty="0" err="1" smtClean="0"/>
              <a:t>Pozitivno</a:t>
            </a:r>
            <a:r>
              <a:rPr lang="en-GB" dirty="0" smtClean="0"/>
              <a:t> </a:t>
            </a:r>
            <a:r>
              <a:rPr lang="en-GB" dirty="0" err="1" smtClean="0"/>
              <a:t>potkrepljenje</a:t>
            </a:r>
            <a:endParaRPr lang="hr-HR" dirty="0"/>
          </a:p>
        </p:txBody>
      </p:sp>
      <p:sp>
        <p:nvSpPr>
          <p:cNvPr id="3" name="Content Placeholder 2"/>
          <p:cNvSpPr>
            <a:spLocks noGrp="1"/>
          </p:cNvSpPr>
          <p:nvPr>
            <p:ph idx="1"/>
          </p:nvPr>
        </p:nvSpPr>
        <p:spPr>
          <a:xfrm>
            <a:off x="457200" y="1772816"/>
            <a:ext cx="8229600" cy="4824536"/>
          </a:xfrm>
        </p:spPr>
        <p:txBody>
          <a:bodyPr>
            <a:normAutofit fontScale="62500" lnSpcReduction="20000"/>
          </a:bodyPr>
          <a:lstStyle/>
          <a:p>
            <a:r>
              <a:rPr lang="en-GB" sz="3200" dirty="0" err="1">
                <a:latin typeface="+mj-lt"/>
              </a:rPr>
              <a:t>p</a:t>
            </a:r>
            <a:r>
              <a:rPr lang="en-GB" sz="3200" dirty="0" err="1" smtClean="0">
                <a:latin typeface="+mj-lt"/>
              </a:rPr>
              <a:t>ovećana</a:t>
            </a:r>
            <a:r>
              <a:rPr lang="en-GB" sz="3200" dirty="0" smtClean="0">
                <a:latin typeface="+mj-lt"/>
              </a:rPr>
              <a:t> </a:t>
            </a:r>
            <a:r>
              <a:rPr lang="en-GB" sz="3200" dirty="0" err="1" smtClean="0">
                <a:latin typeface="+mj-lt"/>
              </a:rPr>
              <a:t>vjerojatnost</a:t>
            </a:r>
            <a:r>
              <a:rPr lang="en-GB" sz="3200" dirty="0" smtClean="0">
                <a:latin typeface="+mj-lt"/>
              </a:rPr>
              <a:t> </a:t>
            </a:r>
            <a:r>
              <a:rPr lang="en-GB" sz="3200" dirty="0" err="1" smtClean="0">
                <a:latin typeface="+mj-lt"/>
              </a:rPr>
              <a:t>pojavljivanja</a:t>
            </a:r>
            <a:r>
              <a:rPr lang="en-GB" sz="3200" dirty="0" smtClean="0">
                <a:latin typeface="+mj-lt"/>
              </a:rPr>
              <a:t> </a:t>
            </a:r>
            <a:r>
              <a:rPr lang="en-GB" sz="3200" dirty="0" err="1" smtClean="0">
                <a:latin typeface="+mj-lt"/>
              </a:rPr>
              <a:t>ponašanja</a:t>
            </a:r>
            <a:r>
              <a:rPr lang="en-GB" sz="3200" dirty="0" smtClean="0">
                <a:latin typeface="+mj-lt"/>
              </a:rPr>
              <a:t> </a:t>
            </a:r>
            <a:r>
              <a:rPr lang="en-GB" sz="3200" dirty="0" err="1" smtClean="0">
                <a:latin typeface="+mj-lt"/>
              </a:rPr>
              <a:t>koje</a:t>
            </a:r>
            <a:r>
              <a:rPr lang="en-GB" sz="3200" dirty="0" smtClean="0">
                <a:latin typeface="+mj-lt"/>
              </a:rPr>
              <a:t> je </a:t>
            </a:r>
            <a:r>
              <a:rPr lang="en-GB" sz="3200" dirty="0" err="1" smtClean="0">
                <a:latin typeface="+mj-lt"/>
              </a:rPr>
              <a:t>popraćeno</a:t>
            </a:r>
            <a:r>
              <a:rPr lang="en-GB" sz="3200" dirty="0" smtClean="0">
                <a:latin typeface="+mj-lt"/>
              </a:rPr>
              <a:t> </a:t>
            </a:r>
            <a:r>
              <a:rPr lang="en-GB" sz="3200" dirty="0" err="1" smtClean="0">
                <a:latin typeface="+mj-lt"/>
              </a:rPr>
              <a:t>pozitivnim</a:t>
            </a:r>
            <a:r>
              <a:rPr lang="en-GB" sz="3200" dirty="0" smtClean="0">
                <a:latin typeface="+mj-lt"/>
              </a:rPr>
              <a:t> </a:t>
            </a:r>
            <a:r>
              <a:rPr lang="en-GB" sz="3200" dirty="0" err="1" smtClean="0">
                <a:latin typeface="+mj-lt"/>
              </a:rPr>
              <a:t>posljedicama</a:t>
            </a:r>
            <a:endParaRPr lang="en-GB" sz="3200" dirty="0" smtClean="0">
              <a:latin typeface="+mj-lt"/>
            </a:endParaRPr>
          </a:p>
          <a:p>
            <a:r>
              <a:rPr lang="en-GB" sz="2600" dirty="0" err="1">
                <a:latin typeface="+mj-lt"/>
              </a:rPr>
              <a:t>npr</a:t>
            </a:r>
            <a:r>
              <a:rPr lang="en-GB" sz="2600" dirty="0">
                <a:latin typeface="+mj-lt"/>
              </a:rPr>
              <a:t>. </a:t>
            </a:r>
            <a:endParaRPr lang="en-GB" sz="2600" dirty="0" smtClean="0">
              <a:latin typeface="+mj-lt"/>
            </a:endParaRPr>
          </a:p>
          <a:p>
            <a:pPr lvl="1"/>
            <a:r>
              <a:rPr lang="en-GB" dirty="0" smtClean="0">
                <a:solidFill>
                  <a:schemeClr val="tx1"/>
                </a:solidFill>
                <a:latin typeface="+mj-lt"/>
              </a:rPr>
              <a:t>student </a:t>
            </a:r>
            <a:r>
              <a:rPr lang="en-GB" dirty="0" err="1">
                <a:solidFill>
                  <a:schemeClr val="tx1"/>
                </a:solidFill>
                <a:latin typeface="+mj-lt"/>
              </a:rPr>
              <a:t>koji</a:t>
            </a:r>
            <a:r>
              <a:rPr lang="en-GB" dirty="0">
                <a:solidFill>
                  <a:schemeClr val="tx1"/>
                </a:solidFill>
                <a:latin typeface="+mj-lt"/>
              </a:rPr>
              <a:t> </a:t>
            </a:r>
            <a:r>
              <a:rPr lang="en-GB" dirty="0" err="1">
                <a:solidFill>
                  <a:schemeClr val="tx1"/>
                </a:solidFill>
                <a:latin typeface="+mj-lt"/>
              </a:rPr>
              <a:t>uči</a:t>
            </a:r>
            <a:r>
              <a:rPr lang="en-GB" dirty="0">
                <a:solidFill>
                  <a:schemeClr val="tx1"/>
                </a:solidFill>
                <a:latin typeface="+mj-lt"/>
              </a:rPr>
              <a:t> </a:t>
            </a:r>
            <a:r>
              <a:rPr lang="en-GB" dirty="0" err="1">
                <a:solidFill>
                  <a:schemeClr val="tx1"/>
                </a:solidFill>
                <a:latin typeface="+mj-lt"/>
              </a:rPr>
              <a:t>i</a:t>
            </a:r>
            <a:r>
              <a:rPr lang="en-GB" dirty="0">
                <a:solidFill>
                  <a:schemeClr val="tx1"/>
                </a:solidFill>
                <a:latin typeface="+mj-lt"/>
              </a:rPr>
              <a:t> </a:t>
            </a:r>
            <a:r>
              <a:rPr lang="en-GB" dirty="0" err="1">
                <a:solidFill>
                  <a:schemeClr val="tx1"/>
                </a:solidFill>
                <a:latin typeface="+mj-lt"/>
              </a:rPr>
              <a:t>na</a:t>
            </a:r>
            <a:r>
              <a:rPr lang="en-GB" dirty="0">
                <a:solidFill>
                  <a:schemeClr val="tx1"/>
                </a:solidFill>
                <a:latin typeface="+mj-lt"/>
              </a:rPr>
              <a:t> </a:t>
            </a:r>
            <a:r>
              <a:rPr lang="en-GB" dirty="0" err="1">
                <a:solidFill>
                  <a:schemeClr val="tx1"/>
                </a:solidFill>
                <a:latin typeface="+mj-lt"/>
              </a:rPr>
              <a:t>ispitu</a:t>
            </a:r>
            <a:r>
              <a:rPr lang="en-GB" dirty="0">
                <a:solidFill>
                  <a:schemeClr val="tx1"/>
                </a:solidFill>
                <a:latin typeface="+mj-lt"/>
              </a:rPr>
              <a:t> </a:t>
            </a:r>
            <a:r>
              <a:rPr lang="en-GB" dirty="0" err="1">
                <a:solidFill>
                  <a:schemeClr val="tx1"/>
                </a:solidFill>
                <a:latin typeface="+mj-lt"/>
              </a:rPr>
              <a:t>dobije</a:t>
            </a:r>
            <a:r>
              <a:rPr lang="en-GB" dirty="0">
                <a:solidFill>
                  <a:schemeClr val="tx1"/>
                </a:solidFill>
                <a:latin typeface="+mj-lt"/>
              </a:rPr>
              <a:t> 5 </a:t>
            </a:r>
            <a:r>
              <a:rPr lang="en-GB" dirty="0" err="1">
                <a:solidFill>
                  <a:schemeClr val="tx1"/>
                </a:solidFill>
                <a:latin typeface="+mj-lt"/>
              </a:rPr>
              <a:t>vjerojatno</a:t>
            </a:r>
            <a:r>
              <a:rPr lang="en-GB" dirty="0">
                <a:solidFill>
                  <a:schemeClr val="tx1"/>
                </a:solidFill>
                <a:latin typeface="+mj-lt"/>
              </a:rPr>
              <a:t> </a:t>
            </a:r>
            <a:r>
              <a:rPr lang="en-GB" dirty="0" err="1">
                <a:solidFill>
                  <a:schemeClr val="tx1"/>
                </a:solidFill>
                <a:latin typeface="+mj-lt"/>
              </a:rPr>
              <a:t>će</a:t>
            </a:r>
            <a:r>
              <a:rPr lang="en-GB" dirty="0">
                <a:solidFill>
                  <a:schemeClr val="tx1"/>
                </a:solidFill>
                <a:latin typeface="+mj-lt"/>
              </a:rPr>
              <a:t> </a:t>
            </a:r>
            <a:r>
              <a:rPr lang="en-GB" dirty="0" err="1">
                <a:solidFill>
                  <a:schemeClr val="tx1"/>
                </a:solidFill>
                <a:latin typeface="+mj-lt"/>
              </a:rPr>
              <a:t>učiti</a:t>
            </a:r>
            <a:r>
              <a:rPr lang="en-GB" dirty="0">
                <a:solidFill>
                  <a:schemeClr val="tx1"/>
                </a:solidFill>
                <a:latin typeface="+mj-lt"/>
              </a:rPr>
              <a:t> </a:t>
            </a:r>
            <a:r>
              <a:rPr lang="en-GB" dirty="0" err="1">
                <a:solidFill>
                  <a:schemeClr val="tx1"/>
                </a:solidFill>
                <a:latin typeface="+mj-lt"/>
              </a:rPr>
              <a:t>i</a:t>
            </a:r>
            <a:r>
              <a:rPr lang="en-GB" dirty="0">
                <a:solidFill>
                  <a:schemeClr val="tx1"/>
                </a:solidFill>
                <a:latin typeface="+mj-lt"/>
              </a:rPr>
              <a:t> </a:t>
            </a:r>
            <a:r>
              <a:rPr lang="en-GB" dirty="0" err="1">
                <a:solidFill>
                  <a:schemeClr val="tx1"/>
                </a:solidFill>
                <a:latin typeface="+mj-lt"/>
              </a:rPr>
              <a:t>ubuduće</a:t>
            </a:r>
            <a:r>
              <a:rPr lang="en-GB" dirty="0">
                <a:solidFill>
                  <a:schemeClr val="tx1"/>
                </a:solidFill>
                <a:latin typeface="+mj-lt"/>
              </a:rPr>
              <a:t>, </a:t>
            </a:r>
            <a:r>
              <a:rPr lang="en-GB" dirty="0" err="1">
                <a:solidFill>
                  <a:schemeClr val="tx1"/>
                </a:solidFill>
                <a:latin typeface="+mj-lt"/>
              </a:rPr>
              <a:t>jer</a:t>
            </a:r>
            <a:r>
              <a:rPr lang="en-GB" dirty="0">
                <a:solidFill>
                  <a:schemeClr val="tx1"/>
                </a:solidFill>
                <a:latin typeface="+mj-lt"/>
              </a:rPr>
              <a:t> je </a:t>
            </a:r>
            <a:r>
              <a:rPr lang="en-GB" dirty="0" err="1">
                <a:solidFill>
                  <a:schemeClr val="tx1"/>
                </a:solidFill>
                <a:latin typeface="+mj-lt"/>
              </a:rPr>
              <a:t>učenje</a:t>
            </a:r>
            <a:r>
              <a:rPr lang="en-GB" dirty="0">
                <a:solidFill>
                  <a:schemeClr val="tx1"/>
                </a:solidFill>
                <a:latin typeface="+mj-lt"/>
              </a:rPr>
              <a:t> </a:t>
            </a:r>
            <a:r>
              <a:rPr lang="en-GB" dirty="0" err="1" smtClean="0">
                <a:solidFill>
                  <a:schemeClr val="tx1"/>
                </a:solidFill>
                <a:latin typeface="+mj-lt"/>
              </a:rPr>
              <a:t>potkrijepljeno</a:t>
            </a:r>
            <a:r>
              <a:rPr lang="en-GB" dirty="0" smtClean="0">
                <a:solidFill>
                  <a:schemeClr val="tx1"/>
                </a:solidFill>
                <a:latin typeface="+mj-lt"/>
              </a:rPr>
              <a:t> </a:t>
            </a:r>
            <a:r>
              <a:rPr lang="en-GB" dirty="0" err="1">
                <a:solidFill>
                  <a:schemeClr val="tx1"/>
                </a:solidFill>
                <a:latin typeface="+mj-lt"/>
              </a:rPr>
              <a:t>izvrsnom</a:t>
            </a:r>
            <a:r>
              <a:rPr lang="en-GB" dirty="0">
                <a:solidFill>
                  <a:schemeClr val="tx1"/>
                </a:solidFill>
                <a:latin typeface="+mj-lt"/>
              </a:rPr>
              <a:t> </a:t>
            </a:r>
            <a:r>
              <a:rPr lang="en-GB" dirty="0" err="1" smtClean="0">
                <a:solidFill>
                  <a:schemeClr val="tx1"/>
                </a:solidFill>
                <a:latin typeface="+mj-lt"/>
              </a:rPr>
              <a:t>ocjenom</a:t>
            </a:r>
            <a:endParaRPr lang="en-GB" dirty="0" smtClean="0">
              <a:solidFill>
                <a:schemeClr val="tx1"/>
              </a:solidFill>
              <a:latin typeface="+mj-lt"/>
            </a:endParaRPr>
          </a:p>
          <a:p>
            <a:pPr lvl="1"/>
            <a:r>
              <a:rPr lang="en-GB" dirty="0" err="1" smtClean="0">
                <a:solidFill>
                  <a:schemeClr val="tx1"/>
                </a:solidFill>
                <a:latin typeface="+mj-lt"/>
              </a:rPr>
              <a:t>kod</a:t>
            </a:r>
            <a:r>
              <a:rPr lang="en-GB" dirty="0" smtClean="0">
                <a:solidFill>
                  <a:schemeClr val="tx1"/>
                </a:solidFill>
                <a:latin typeface="+mj-lt"/>
              </a:rPr>
              <a:t> </a:t>
            </a:r>
            <a:r>
              <a:rPr lang="en-GB" dirty="0" err="1">
                <a:solidFill>
                  <a:schemeClr val="tx1"/>
                </a:solidFill>
                <a:latin typeface="+mj-lt"/>
              </a:rPr>
              <a:t>djeteta</a:t>
            </a:r>
            <a:r>
              <a:rPr lang="en-GB" dirty="0">
                <a:solidFill>
                  <a:schemeClr val="tx1"/>
                </a:solidFill>
                <a:latin typeface="+mj-lt"/>
              </a:rPr>
              <a:t> </a:t>
            </a:r>
            <a:r>
              <a:rPr lang="en-GB" dirty="0" err="1">
                <a:solidFill>
                  <a:schemeClr val="tx1"/>
                </a:solidFill>
                <a:latin typeface="+mj-lt"/>
              </a:rPr>
              <a:t>koje</a:t>
            </a:r>
            <a:r>
              <a:rPr lang="en-GB" dirty="0">
                <a:solidFill>
                  <a:schemeClr val="tx1"/>
                </a:solidFill>
                <a:latin typeface="+mj-lt"/>
              </a:rPr>
              <a:t> </a:t>
            </a:r>
            <a:r>
              <a:rPr lang="en-GB" dirty="0" err="1">
                <a:solidFill>
                  <a:schemeClr val="tx1"/>
                </a:solidFill>
                <a:latin typeface="+mj-lt"/>
              </a:rPr>
              <a:t>plače</a:t>
            </a:r>
            <a:r>
              <a:rPr lang="en-GB" dirty="0">
                <a:solidFill>
                  <a:schemeClr val="tx1"/>
                </a:solidFill>
                <a:latin typeface="+mj-lt"/>
              </a:rPr>
              <a:t> </a:t>
            </a:r>
            <a:r>
              <a:rPr lang="en-GB" dirty="0" err="1">
                <a:solidFill>
                  <a:schemeClr val="tx1"/>
                </a:solidFill>
                <a:latin typeface="+mj-lt"/>
              </a:rPr>
              <a:t>prije</a:t>
            </a:r>
            <a:r>
              <a:rPr lang="en-GB" dirty="0">
                <a:solidFill>
                  <a:schemeClr val="tx1"/>
                </a:solidFill>
                <a:latin typeface="+mj-lt"/>
              </a:rPr>
              <a:t> </a:t>
            </a:r>
            <a:r>
              <a:rPr lang="en-GB" dirty="0" err="1">
                <a:solidFill>
                  <a:schemeClr val="tx1"/>
                </a:solidFill>
                <a:latin typeface="+mj-lt"/>
              </a:rPr>
              <a:t>spavanja</a:t>
            </a:r>
            <a:r>
              <a:rPr lang="en-GB" dirty="0">
                <a:solidFill>
                  <a:schemeClr val="tx1"/>
                </a:solidFill>
                <a:latin typeface="+mj-lt"/>
              </a:rPr>
              <a:t> </a:t>
            </a:r>
            <a:r>
              <a:rPr lang="en-GB" dirty="0" err="1">
                <a:solidFill>
                  <a:schemeClr val="tx1"/>
                </a:solidFill>
                <a:latin typeface="+mj-lt"/>
              </a:rPr>
              <a:t>i</a:t>
            </a:r>
            <a:r>
              <a:rPr lang="en-GB" dirty="0">
                <a:solidFill>
                  <a:schemeClr val="tx1"/>
                </a:solidFill>
                <a:latin typeface="+mj-lt"/>
              </a:rPr>
              <a:t> </a:t>
            </a:r>
            <a:r>
              <a:rPr lang="en-GB" dirty="0" err="1">
                <a:solidFill>
                  <a:schemeClr val="tx1"/>
                </a:solidFill>
                <a:latin typeface="+mj-lt"/>
              </a:rPr>
              <a:t>koje</a:t>
            </a:r>
            <a:r>
              <a:rPr lang="en-GB" dirty="0">
                <a:solidFill>
                  <a:schemeClr val="tx1"/>
                </a:solidFill>
                <a:latin typeface="+mj-lt"/>
              </a:rPr>
              <a:t> </a:t>
            </a:r>
            <a:r>
              <a:rPr lang="en-GB" dirty="0" err="1">
                <a:solidFill>
                  <a:schemeClr val="tx1"/>
                </a:solidFill>
                <a:latin typeface="+mj-lt"/>
              </a:rPr>
              <a:t>roditelji</a:t>
            </a:r>
            <a:r>
              <a:rPr lang="en-GB" dirty="0">
                <a:solidFill>
                  <a:schemeClr val="tx1"/>
                </a:solidFill>
                <a:latin typeface="+mj-lt"/>
              </a:rPr>
              <a:t> </a:t>
            </a:r>
            <a:r>
              <a:rPr lang="en-GB" dirty="0" err="1">
                <a:solidFill>
                  <a:schemeClr val="tx1"/>
                </a:solidFill>
                <a:latin typeface="+mj-lt"/>
              </a:rPr>
              <a:t>pritom</a:t>
            </a:r>
            <a:r>
              <a:rPr lang="en-GB" dirty="0">
                <a:solidFill>
                  <a:schemeClr val="tx1"/>
                </a:solidFill>
                <a:latin typeface="+mj-lt"/>
              </a:rPr>
              <a:t> </a:t>
            </a:r>
            <a:r>
              <a:rPr lang="en-GB" dirty="0" err="1">
                <a:solidFill>
                  <a:schemeClr val="tx1"/>
                </a:solidFill>
                <a:latin typeface="+mj-lt"/>
              </a:rPr>
              <a:t>uzimaju</a:t>
            </a:r>
            <a:r>
              <a:rPr lang="en-GB" dirty="0">
                <a:solidFill>
                  <a:schemeClr val="tx1"/>
                </a:solidFill>
                <a:latin typeface="+mj-lt"/>
              </a:rPr>
              <a:t> </a:t>
            </a:r>
            <a:r>
              <a:rPr lang="en-GB" dirty="0" smtClean="0">
                <a:solidFill>
                  <a:schemeClr val="tx1"/>
                </a:solidFill>
                <a:latin typeface="+mj-lt"/>
              </a:rPr>
              <a:t>u </a:t>
            </a:r>
            <a:r>
              <a:rPr lang="en-GB" dirty="0" err="1" smtClean="0">
                <a:solidFill>
                  <a:schemeClr val="tx1"/>
                </a:solidFill>
                <a:latin typeface="+mj-lt"/>
              </a:rPr>
              <a:t>ruke</a:t>
            </a:r>
            <a:r>
              <a:rPr lang="en-GB" dirty="0" smtClean="0">
                <a:solidFill>
                  <a:schemeClr val="tx1"/>
                </a:solidFill>
                <a:latin typeface="+mj-lt"/>
              </a:rPr>
              <a:t> </a:t>
            </a:r>
            <a:r>
              <a:rPr lang="en-GB" dirty="0" err="1" smtClean="0">
                <a:solidFill>
                  <a:schemeClr val="tx1"/>
                </a:solidFill>
                <a:latin typeface="+mj-lt"/>
              </a:rPr>
              <a:t>vjerojatno</a:t>
            </a:r>
            <a:r>
              <a:rPr lang="en-GB" dirty="0" smtClean="0">
                <a:solidFill>
                  <a:schemeClr val="tx1"/>
                </a:solidFill>
                <a:latin typeface="+mj-lt"/>
              </a:rPr>
              <a:t> </a:t>
            </a:r>
            <a:r>
              <a:rPr lang="en-GB" dirty="0" err="1">
                <a:solidFill>
                  <a:schemeClr val="tx1"/>
                </a:solidFill>
                <a:latin typeface="+mj-lt"/>
              </a:rPr>
              <a:t>će</a:t>
            </a:r>
            <a:r>
              <a:rPr lang="en-GB" dirty="0">
                <a:solidFill>
                  <a:schemeClr val="tx1"/>
                </a:solidFill>
                <a:latin typeface="+mj-lt"/>
              </a:rPr>
              <a:t> se </a:t>
            </a:r>
            <a:r>
              <a:rPr lang="en-GB" dirty="0" err="1">
                <a:solidFill>
                  <a:schemeClr val="tx1"/>
                </a:solidFill>
                <a:latin typeface="+mj-lt"/>
              </a:rPr>
              <a:t>povećati</a:t>
            </a:r>
            <a:r>
              <a:rPr lang="en-GB" dirty="0">
                <a:solidFill>
                  <a:schemeClr val="tx1"/>
                </a:solidFill>
                <a:latin typeface="+mj-lt"/>
              </a:rPr>
              <a:t> </a:t>
            </a:r>
            <a:r>
              <a:rPr lang="en-GB" dirty="0" err="1">
                <a:solidFill>
                  <a:schemeClr val="tx1"/>
                </a:solidFill>
                <a:latin typeface="+mj-lt"/>
              </a:rPr>
              <a:t>frekvencija</a:t>
            </a:r>
            <a:r>
              <a:rPr lang="en-GB" dirty="0">
                <a:solidFill>
                  <a:schemeClr val="tx1"/>
                </a:solidFill>
                <a:latin typeface="+mj-lt"/>
              </a:rPr>
              <a:t> </a:t>
            </a:r>
            <a:r>
              <a:rPr lang="en-GB" dirty="0" err="1">
                <a:solidFill>
                  <a:schemeClr val="tx1"/>
                </a:solidFill>
                <a:latin typeface="+mj-lt"/>
              </a:rPr>
              <a:t>plakanja</a:t>
            </a:r>
            <a:r>
              <a:rPr lang="en-GB" dirty="0">
                <a:solidFill>
                  <a:schemeClr val="tx1"/>
                </a:solidFill>
                <a:latin typeface="+mj-lt"/>
              </a:rPr>
              <a:t> </a:t>
            </a:r>
            <a:r>
              <a:rPr lang="en-GB" dirty="0" err="1">
                <a:solidFill>
                  <a:schemeClr val="tx1"/>
                </a:solidFill>
                <a:latin typeface="+mj-lt"/>
              </a:rPr>
              <a:t>prije</a:t>
            </a:r>
            <a:r>
              <a:rPr lang="en-GB" dirty="0">
                <a:solidFill>
                  <a:schemeClr val="tx1"/>
                </a:solidFill>
                <a:latin typeface="+mj-lt"/>
              </a:rPr>
              <a:t> </a:t>
            </a:r>
            <a:r>
              <a:rPr lang="en-GB" dirty="0" err="1">
                <a:solidFill>
                  <a:schemeClr val="tx1"/>
                </a:solidFill>
                <a:latin typeface="+mj-lt"/>
              </a:rPr>
              <a:t>spavanja</a:t>
            </a:r>
            <a:r>
              <a:rPr lang="en-GB" dirty="0">
                <a:solidFill>
                  <a:schemeClr val="tx1"/>
                </a:solidFill>
                <a:latin typeface="+mj-lt"/>
              </a:rPr>
              <a:t>, </a:t>
            </a:r>
            <a:r>
              <a:rPr lang="en-GB" dirty="0" err="1">
                <a:solidFill>
                  <a:schemeClr val="tx1"/>
                </a:solidFill>
                <a:latin typeface="+mj-lt"/>
              </a:rPr>
              <a:t>jer</a:t>
            </a:r>
            <a:r>
              <a:rPr lang="en-GB" dirty="0">
                <a:solidFill>
                  <a:schemeClr val="tx1"/>
                </a:solidFill>
                <a:latin typeface="+mj-lt"/>
              </a:rPr>
              <a:t> je ono </a:t>
            </a:r>
            <a:r>
              <a:rPr lang="en-GB" dirty="0" err="1">
                <a:solidFill>
                  <a:schemeClr val="tx1"/>
                </a:solidFill>
                <a:latin typeface="+mj-lt"/>
              </a:rPr>
              <a:t>potkrepljeno</a:t>
            </a:r>
            <a:r>
              <a:rPr lang="en-GB" dirty="0">
                <a:solidFill>
                  <a:schemeClr val="tx1"/>
                </a:solidFill>
                <a:latin typeface="+mj-lt"/>
              </a:rPr>
              <a:t> </a:t>
            </a:r>
            <a:r>
              <a:rPr lang="en-GB" dirty="0" err="1">
                <a:solidFill>
                  <a:schemeClr val="tx1"/>
                </a:solidFill>
                <a:latin typeface="+mj-lt"/>
              </a:rPr>
              <a:t>pažnjom</a:t>
            </a:r>
            <a:r>
              <a:rPr lang="en-GB" dirty="0">
                <a:solidFill>
                  <a:schemeClr val="tx1"/>
                </a:solidFill>
                <a:latin typeface="+mj-lt"/>
              </a:rPr>
              <a:t> </a:t>
            </a:r>
            <a:r>
              <a:rPr lang="en-GB" dirty="0" err="1">
                <a:solidFill>
                  <a:schemeClr val="tx1"/>
                </a:solidFill>
                <a:latin typeface="+mj-lt"/>
              </a:rPr>
              <a:t>i</a:t>
            </a:r>
            <a:r>
              <a:rPr lang="en-GB" dirty="0">
                <a:solidFill>
                  <a:schemeClr val="tx1"/>
                </a:solidFill>
                <a:latin typeface="+mj-lt"/>
              </a:rPr>
              <a:t> </a:t>
            </a:r>
            <a:r>
              <a:rPr lang="en-GB" dirty="0" err="1">
                <a:solidFill>
                  <a:schemeClr val="tx1"/>
                </a:solidFill>
                <a:latin typeface="+mj-lt"/>
              </a:rPr>
              <a:t>fizičkim</a:t>
            </a:r>
            <a:r>
              <a:rPr lang="en-GB" dirty="0">
                <a:solidFill>
                  <a:schemeClr val="tx1"/>
                </a:solidFill>
                <a:latin typeface="+mj-lt"/>
              </a:rPr>
              <a:t> </a:t>
            </a:r>
            <a:r>
              <a:rPr lang="en-GB" dirty="0" err="1" smtClean="0">
                <a:solidFill>
                  <a:schemeClr val="tx1"/>
                </a:solidFill>
                <a:latin typeface="+mj-lt"/>
              </a:rPr>
              <a:t>kontaktom</a:t>
            </a:r>
            <a:endParaRPr lang="en-GB" dirty="0" smtClean="0">
              <a:solidFill>
                <a:schemeClr val="tx1"/>
              </a:solidFill>
              <a:latin typeface="+mj-lt"/>
            </a:endParaRPr>
          </a:p>
          <a:p>
            <a:pPr marL="457200" lvl="1" indent="0">
              <a:buNone/>
            </a:pPr>
            <a:endParaRPr lang="en-GB" dirty="0" smtClean="0">
              <a:solidFill>
                <a:schemeClr val="tx1"/>
              </a:solidFill>
              <a:latin typeface="+mj-lt"/>
            </a:endParaRPr>
          </a:p>
          <a:p>
            <a:r>
              <a:rPr lang="en-GB" sz="3200" dirty="0" err="1" smtClean="0">
                <a:latin typeface="+mj-lt"/>
              </a:rPr>
              <a:t>nužna</a:t>
            </a:r>
            <a:r>
              <a:rPr lang="en-GB" sz="3200" dirty="0" smtClean="0">
                <a:latin typeface="+mj-lt"/>
              </a:rPr>
              <a:t> </a:t>
            </a:r>
            <a:r>
              <a:rPr lang="en-GB" sz="3200" dirty="0" err="1" smtClean="0">
                <a:latin typeface="+mj-lt"/>
              </a:rPr>
              <a:t>pažljiva</a:t>
            </a:r>
            <a:r>
              <a:rPr lang="en-GB" sz="3200" dirty="0" smtClean="0">
                <a:latin typeface="+mj-lt"/>
              </a:rPr>
              <a:t> </a:t>
            </a:r>
            <a:r>
              <a:rPr lang="en-GB" sz="3200" dirty="0" err="1" smtClean="0">
                <a:latin typeface="+mj-lt"/>
              </a:rPr>
              <a:t>evaluacija</a:t>
            </a:r>
            <a:r>
              <a:rPr lang="en-GB" sz="3200" dirty="0" smtClean="0">
                <a:latin typeface="+mj-lt"/>
              </a:rPr>
              <a:t> </a:t>
            </a:r>
            <a:r>
              <a:rPr lang="en-GB" sz="3200" dirty="0" err="1" smtClean="0">
                <a:latin typeface="+mj-lt"/>
              </a:rPr>
              <a:t>onoga</a:t>
            </a:r>
            <a:r>
              <a:rPr lang="en-GB" sz="3200" dirty="0" smtClean="0">
                <a:latin typeface="+mj-lt"/>
              </a:rPr>
              <a:t> </a:t>
            </a:r>
            <a:r>
              <a:rPr lang="en-GB" sz="3200" dirty="0" err="1" smtClean="0">
                <a:latin typeface="+mj-lt"/>
              </a:rPr>
              <a:t>što</a:t>
            </a:r>
            <a:r>
              <a:rPr lang="en-GB" sz="3200" dirty="0" smtClean="0">
                <a:latin typeface="+mj-lt"/>
              </a:rPr>
              <a:t> je </a:t>
            </a:r>
            <a:r>
              <a:rPr lang="en-GB" sz="3200" dirty="0" err="1" smtClean="0">
                <a:latin typeface="+mj-lt"/>
              </a:rPr>
              <a:t>za</a:t>
            </a:r>
            <a:r>
              <a:rPr lang="en-GB" sz="3200" dirty="0" smtClean="0">
                <a:latin typeface="+mj-lt"/>
              </a:rPr>
              <a:t> </a:t>
            </a:r>
            <a:r>
              <a:rPr lang="en-GB" sz="3200" dirty="0" err="1" smtClean="0">
                <a:latin typeface="+mj-lt"/>
              </a:rPr>
              <a:t>pojedinog</a:t>
            </a:r>
            <a:r>
              <a:rPr lang="en-GB" sz="3200" dirty="0" smtClean="0">
                <a:latin typeface="+mj-lt"/>
              </a:rPr>
              <a:t> </a:t>
            </a:r>
            <a:r>
              <a:rPr lang="en-GB" sz="3200" dirty="0" err="1" smtClean="0">
                <a:latin typeface="+mj-lt"/>
              </a:rPr>
              <a:t>klijenta</a:t>
            </a:r>
            <a:r>
              <a:rPr lang="en-GB" sz="3200" dirty="0" smtClean="0">
                <a:latin typeface="+mj-lt"/>
              </a:rPr>
              <a:t> </a:t>
            </a:r>
            <a:r>
              <a:rPr lang="en-GB" sz="3200" dirty="0" err="1" smtClean="0">
                <a:latin typeface="+mj-lt"/>
              </a:rPr>
              <a:t>pozitivni</a:t>
            </a:r>
            <a:r>
              <a:rPr lang="en-GB" sz="3200" dirty="0" smtClean="0">
                <a:latin typeface="+mj-lt"/>
              </a:rPr>
              <a:t> </a:t>
            </a:r>
            <a:r>
              <a:rPr lang="en-GB" sz="3200" dirty="0" err="1" smtClean="0">
                <a:latin typeface="+mj-lt"/>
              </a:rPr>
              <a:t>potkrepljivač</a:t>
            </a:r>
            <a:r>
              <a:rPr lang="en-GB" sz="3200" dirty="0" smtClean="0">
                <a:latin typeface="+mj-lt"/>
              </a:rPr>
              <a:t>, </a:t>
            </a:r>
            <a:r>
              <a:rPr lang="en-GB" sz="3200" dirty="0" err="1" smtClean="0">
                <a:latin typeface="+mj-lt"/>
              </a:rPr>
              <a:t>jer</a:t>
            </a:r>
            <a:r>
              <a:rPr lang="en-GB" sz="3200" dirty="0" smtClean="0">
                <a:latin typeface="+mj-lt"/>
              </a:rPr>
              <a:t>:</a:t>
            </a:r>
          </a:p>
          <a:p>
            <a:pPr lvl="1"/>
            <a:r>
              <a:rPr lang="en-GB" dirty="0" err="1" smtClean="0">
                <a:solidFill>
                  <a:schemeClr val="tx1"/>
                </a:solidFill>
                <a:latin typeface="+mj-lt"/>
              </a:rPr>
              <a:t>neki</a:t>
            </a:r>
            <a:r>
              <a:rPr lang="en-GB" dirty="0" smtClean="0">
                <a:solidFill>
                  <a:schemeClr val="tx1"/>
                </a:solidFill>
                <a:latin typeface="+mj-lt"/>
              </a:rPr>
              <a:t> </a:t>
            </a:r>
            <a:r>
              <a:rPr lang="en-GB" dirty="0" err="1" smtClean="0">
                <a:solidFill>
                  <a:schemeClr val="tx1"/>
                </a:solidFill>
                <a:latin typeface="+mj-lt"/>
              </a:rPr>
              <a:t>događaj</a:t>
            </a:r>
            <a:r>
              <a:rPr lang="en-GB" dirty="0" smtClean="0">
                <a:solidFill>
                  <a:schemeClr val="tx1"/>
                </a:solidFill>
                <a:latin typeface="+mj-lt"/>
              </a:rPr>
              <a:t> </a:t>
            </a:r>
            <a:r>
              <a:rPr lang="en-GB" dirty="0" err="1" smtClean="0">
                <a:solidFill>
                  <a:schemeClr val="tx1"/>
                </a:solidFill>
                <a:latin typeface="+mj-lt"/>
              </a:rPr>
              <a:t>može</a:t>
            </a:r>
            <a:r>
              <a:rPr lang="en-GB" dirty="0" smtClean="0">
                <a:solidFill>
                  <a:schemeClr val="tx1"/>
                </a:solidFill>
                <a:latin typeface="+mj-lt"/>
              </a:rPr>
              <a:t> </a:t>
            </a:r>
            <a:r>
              <a:rPr lang="en-GB" dirty="0" err="1" smtClean="0">
                <a:solidFill>
                  <a:schemeClr val="tx1"/>
                </a:solidFill>
                <a:latin typeface="+mj-lt"/>
              </a:rPr>
              <a:t>biti</a:t>
            </a:r>
            <a:r>
              <a:rPr lang="en-GB" dirty="0" smtClean="0">
                <a:solidFill>
                  <a:schemeClr val="tx1"/>
                </a:solidFill>
                <a:latin typeface="+mj-lt"/>
              </a:rPr>
              <a:t> </a:t>
            </a:r>
            <a:r>
              <a:rPr lang="en-GB" dirty="0" err="1" smtClean="0">
                <a:solidFill>
                  <a:schemeClr val="tx1"/>
                </a:solidFill>
                <a:latin typeface="+mj-lt"/>
              </a:rPr>
              <a:t>pozitivni</a:t>
            </a:r>
            <a:r>
              <a:rPr lang="en-GB" dirty="0" smtClean="0">
                <a:solidFill>
                  <a:schemeClr val="tx1"/>
                </a:solidFill>
                <a:latin typeface="+mj-lt"/>
              </a:rPr>
              <a:t> </a:t>
            </a:r>
            <a:r>
              <a:rPr lang="en-GB" dirty="0" err="1" smtClean="0">
                <a:solidFill>
                  <a:schemeClr val="tx1"/>
                </a:solidFill>
                <a:latin typeface="+mj-lt"/>
              </a:rPr>
              <a:t>potkrepljivač</a:t>
            </a:r>
            <a:r>
              <a:rPr lang="en-GB" dirty="0" smtClean="0">
                <a:solidFill>
                  <a:schemeClr val="tx1"/>
                </a:solidFill>
                <a:latin typeface="+mj-lt"/>
              </a:rPr>
              <a:t> </a:t>
            </a:r>
            <a:r>
              <a:rPr lang="en-GB" dirty="0" err="1" smtClean="0">
                <a:solidFill>
                  <a:schemeClr val="tx1"/>
                </a:solidFill>
                <a:latin typeface="+mj-lt"/>
              </a:rPr>
              <a:t>za</a:t>
            </a:r>
            <a:r>
              <a:rPr lang="en-GB" dirty="0" smtClean="0">
                <a:solidFill>
                  <a:schemeClr val="tx1"/>
                </a:solidFill>
                <a:latin typeface="+mj-lt"/>
              </a:rPr>
              <a:t> </a:t>
            </a:r>
            <a:r>
              <a:rPr lang="en-GB" dirty="0" err="1" smtClean="0">
                <a:solidFill>
                  <a:schemeClr val="tx1"/>
                </a:solidFill>
                <a:latin typeface="+mj-lt"/>
              </a:rPr>
              <a:t>jednu</a:t>
            </a:r>
            <a:r>
              <a:rPr lang="en-GB" dirty="0" smtClean="0">
                <a:solidFill>
                  <a:schemeClr val="tx1"/>
                </a:solidFill>
                <a:latin typeface="+mj-lt"/>
              </a:rPr>
              <a:t>, </a:t>
            </a:r>
            <a:r>
              <a:rPr lang="en-GB" dirty="0" err="1" smtClean="0">
                <a:solidFill>
                  <a:schemeClr val="tx1"/>
                </a:solidFill>
                <a:latin typeface="+mj-lt"/>
              </a:rPr>
              <a:t>ali</a:t>
            </a:r>
            <a:r>
              <a:rPr lang="en-GB" dirty="0" smtClean="0">
                <a:solidFill>
                  <a:schemeClr val="tx1"/>
                </a:solidFill>
                <a:latin typeface="+mj-lt"/>
              </a:rPr>
              <a:t> ne </a:t>
            </a:r>
            <a:r>
              <a:rPr lang="en-GB" dirty="0" err="1" smtClean="0">
                <a:solidFill>
                  <a:schemeClr val="tx1"/>
                </a:solidFill>
                <a:latin typeface="+mj-lt"/>
              </a:rPr>
              <a:t>i</a:t>
            </a:r>
            <a:r>
              <a:rPr lang="en-GB" dirty="0" smtClean="0">
                <a:solidFill>
                  <a:schemeClr val="tx1"/>
                </a:solidFill>
                <a:latin typeface="+mj-lt"/>
              </a:rPr>
              <a:t> </a:t>
            </a:r>
            <a:r>
              <a:rPr lang="en-GB" dirty="0" err="1" smtClean="0">
                <a:solidFill>
                  <a:schemeClr val="tx1"/>
                </a:solidFill>
                <a:latin typeface="+mj-lt"/>
              </a:rPr>
              <a:t>za</a:t>
            </a:r>
            <a:r>
              <a:rPr lang="en-GB" dirty="0" smtClean="0">
                <a:solidFill>
                  <a:schemeClr val="tx1"/>
                </a:solidFill>
                <a:latin typeface="+mj-lt"/>
              </a:rPr>
              <a:t> </a:t>
            </a:r>
            <a:r>
              <a:rPr lang="en-GB" dirty="0" err="1" smtClean="0">
                <a:solidFill>
                  <a:schemeClr val="tx1"/>
                </a:solidFill>
                <a:latin typeface="+mj-lt"/>
              </a:rPr>
              <a:t>drugu</a:t>
            </a:r>
            <a:r>
              <a:rPr lang="en-GB" dirty="0" smtClean="0">
                <a:solidFill>
                  <a:schemeClr val="tx1"/>
                </a:solidFill>
                <a:latin typeface="+mj-lt"/>
              </a:rPr>
              <a:t> </a:t>
            </a:r>
            <a:r>
              <a:rPr lang="en-GB" dirty="0" err="1" smtClean="0">
                <a:solidFill>
                  <a:schemeClr val="tx1"/>
                </a:solidFill>
                <a:latin typeface="+mj-lt"/>
              </a:rPr>
              <a:t>osobu</a:t>
            </a:r>
            <a:endParaRPr lang="en-GB" dirty="0" smtClean="0">
              <a:solidFill>
                <a:schemeClr val="tx1"/>
              </a:solidFill>
              <a:latin typeface="+mj-lt"/>
            </a:endParaRPr>
          </a:p>
          <a:p>
            <a:pPr lvl="1"/>
            <a:r>
              <a:rPr lang="en-GB" dirty="0" err="1" smtClean="0">
                <a:solidFill>
                  <a:schemeClr val="tx1"/>
                </a:solidFill>
                <a:latin typeface="+mj-lt"/>
              </a:rPr>
              <a:t>neki</a:t>
            </a:r>
            <a:r>
              <a:rPr lang="en-GB" dirty="0" smtClean="0">
                <a:solidFill>
                  <a:schemeClr val="tx1"/>
                </a:solidFill>
                <a:latin typeface="+mj-lt"/>
              </a:rPr>
              <a:t> </a:t>
            </a:r>
            <a:r>
              <a:rPr lang="en-GB" dirty="0" err="1" smtClean="0">
                <a:solidFill>
                  <a:schemeClr val="tx1"/>
                </a:solidFill>
                <a:latin typeface="+mj-lt"/>
              </a:rPr>
              <a:t>događaj</a:t>
            </a:r>
            <a:r>
              <a:rPr lang="en-GB" dirty="0" smtClean="0">
                <a:solidFill>
                  <a:schemeClr val="tx1"/>
                </a:solidFill>
                <a:latin typeface="+mj-lt"/>
              </a:rPr>
              <a:t> </a:t>
            </a:r>
            <a:r>
              <a:rPr lang="en-GB" dirty="0" err="1" smtClean="0">
                <a:solidFill>
                  <a:schemeClr val="tx1"/>
                </a:solidFill>
                <a:latin typeface="+mj-lt"/>
              </a:rPr>
              <a:t>može</a:t>
            </a:r>
            <a:r>
              <a:rPr lang="en-GB" dirty="0" smtClean="0">
                <a:solidFill>
                  <a:schemeClr val="tx1"/>
                </a:solidFill>
                <a:latin typeface="+mj-lt"/>
              </a:rPr>
              <a:t> </a:t>
            </a:r>
            <a:r>
              <a:rPr lang="en-GB" dirty="0" err="1" smtClean="0">
                <a:solidFill>
                  <a:schemeClr val="tx1"/>
                </a:solidFill>
                <a:latin typeface="+mj-lt"/>
              </a:rPr>
              <a:t>istoj</a:t>
            </a:r>
            <a:r>
              <a:rPr lang="en-GB" dirty="0" smtClean="0">
                <a:solidFill>
                  <a:schemeClr val="tx1"/>
                </a:solidFill>
                <a:latin typeface="+mj-lt"/>
              </a:rPr>
              <a:t> </a:t>
            </a:r>
            <a:r>
              <a:rPr lang="en-GB" dirty="0" err="1" smtClean="0">
                <a:solidFill>
                  <a:schemeClr val="tx1"/>
                </a:solidFill>
                <a:latin typeface="+mj-lt"/>
              </a:rPr>
              <a:t>osobi</a:t>
            </a:r>
            <a:r>
              <a:rPr lang="en-GB" dirty="0" smtClean="0">
                <a:solidFill>
                  <a:schemeClr val="tx1"/>
                </a:solidFill>
                <a:latin typeface="+mj-lt"/>
              </a:rPr>
              <a:t> </a:t>
            </a:r>
            <a:r>
              <a:rPr lang="en-GB" dirty="0" err="1" smtClean="0">
                <a:solidFill>
                  <a:schemeClr val="tx1"/>
                </a:solidFill>
                <a:latin typeface="+mj-lt"/>
              </a:rPr>
              <a:t>biti</a:t>
            </a:r>
            <a:r>
              <a:rPr lang="en-GB" dirty="0" smtClean="0">
                <a:solidFill>
                  <a:schemeClr val="tx1"/>
                </a:solidFill>
                <a:latin typeface="+mj-lt"/>
              </a:rPr>
              <a:t> </a:t>
            </a:r>
            <a:r>
              <a:rPr lang="en-GB" dirty="0" err="1" smtClean="0">
                <a:solidFill>
                  <a:schemeClr val="tx1"/>
                </a:solidFill>
                <a:latin typeface="+mj-lt"/>
              </a:rPr>
              <a:t>pozitivni</a:t>
            </a:r>
            <a:r>
              <a:rPr lang="en-GB" dirty="0" smtClean="0">
                <a:solidFill>
                  <a:schemeClr val="tx1"/>
                </a:solidFill>
                <a:latin typeface="+mj-lt"/>
              </a:rPr>
              <a:t> </a:t>
            </a:r>
            <a:r>
              <a:rPr lang="en-GB" dirty="0" err="1" smtClean="0">
                <a:solidFill>
                  <a:schemeClr val="tx1"/>
                </a:solidFill>
                <a:latin typeface="+mj-lt"/>
              </a:rPr>
              <a:t>potkrepljivač</a:t>
            </a:r>
            <a:r>
              <a:rPr lang="en-GB" dirty="0" smtClean="0">
                <a:solidFill>
                  <a:schemeClr val="tx1"/>
                </a:solidFill>
                <a:latin typeface="+mj-lt"/>
              </a:rPr>
              <a:t> u </a:t>
            </a:r>
            <a:r>
              <a:rPr lang="en-GB" dirty="0" err="1" smtClean="0">
                <a:solidFill>
                  <a:schemeClr val="tx1"/>
                </a:solidFill>
                <a:latin typeface="+mj-lt"/>
              </a:rPr>
              <a:t>nekim</a:t>
            </a:r>
            <a:r>
              <a:rPr lang="en-GB" dirty="0" smtClean="0">
                <a:solidFill>
                  <a:schemeClr val="tx1"/>
                </a:solidFill>
                <a:latin typeface="+mj-lt"/>
              </a:rPr>
              <a:t> </a:t>
            </a:r>
            <a:r>
              <a:rPr lang="en-GB" dirty="0" err="1" smtClean="0">
                <a:solidFill>
                  <a:schemeClr val="tx1"/>
                </a:solidFill>
                <a:latin typeface="+mj-lt"/>
              </a:rPr>
              <a:t>okolnostima</a:t>
            </a:r>
            <a:r>
              <a:rPr lang="en-GB" dirty="0" smtClean="0">
                <a:solidFill>
                  <a:schemeClr val="tx1"/>
                </a:solidFill>
                <a:latin typeface="+mj-lt"/>
              </a:rPr>
              <a:t>, a u </a:t>
            </a:r>
            <a:r>
              <a:rPr lang="en-GB" dirty="0" err="1" smtClean="0">
                <a:solidFill>
                  <a:schemeClr val="tx1"/>
                </a:solidFill>
                <a:latin typeface="+mj-lt"/>
              </a:rPr>
              <a:t>drugima</a:t>
            </a:r>
            <a:r>
              <a:rPr lang="en-GB" dirty="0" smtClean="0">
                <a:solidFill>
                  <a:schemeClr val="tx1"/>
                </a:solidFill>
                <a:latin typeface="+mj-lt"/>
              </a:rPr>
              <a:t> ne</a:t>
            </a:r>
          </a:p>
          <a:p>
            <a:endParaRPr lang="en-GB" dirty="0" smtClean="0">
              <a:latin typeface="+mj-lt"/>
              <a:sym typeface="Wingdings" panose="05000000000000000000" pitchFamily="2" charset="2"/>
            </a:endParaRPr>
          </a:p>
          <a:p>
            <a:r>
              <a:rPr lang="en-GB" sz="3200" b="1" dirty="0" err="1" smtClean="0">
                <a:latin typeface="+mj-lt"/>
                <a:sym typeface="Wingdings" panose="05000000000000000000" pitchFamily="2" charset="2"/>
              </a:rPr>
              <a:t>Premack</a:t>
            </a:r>
            <a:r>
              <a:rPr lang="en-GB" sz="3200" b="1" dirty="0" smtClean="0">
                <a:latin typeface="+mj-lt"/>
                <a:sym typeface="Wingdings" panose="05000000000000000000" pitchFamily="2" charset="2"/>
              </a:rPr>
              <a:t> </a:t>
            </a:r>
            <a:r>
              <a:rPr lang="en-GB" sz="3200" b="1" dirty="0" err="1" smtClean="0">
                <a:latin typeface="+mj-lt"/>
                <a:sym typeface="Wingdings" panose="05000000000000000000" pitchFamily="2" charset="2"/>
              </a:rPr>
              <a:t>princip</a:t>
            </a:r>
            <a:r>
              <a:rPr lang="en-GB" sz="3200" b="1" dirty="0" smtClean="0">
                <a:latin typeface="+mj-lt"/>
                <a:sym typeface="Wingdings" panose="05000000000000000000" pitchFamily="2" charset="2"/>
              </a:rPr>
              <a:t> </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ponašanja</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koja</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imaju</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veću</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vjerojatnost</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pojavljivanja</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mogu</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potkrijepiti</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ponašanja</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koja</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imaju</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manju</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vjerojatnost</a:t>
            </a:r>
            <a:r>
              <a:rPr lang="en-GB" sz="3200" dirty="0" smtClean="0">
                <a:latin typeface="+mj-lt"/>
                <a:sym typeface="Wingdings" panose="05000000000000000000" pitchFamily="2" charset="2"/>
              </a:rPr>
              <a:t> </a:t>
            </a:r>
            <a:r>
              <a:rPr lang="en-GB" sz="3200" dirty="0" err="1" smtClean="0">
                <a:latin typeface="+mj-lt"/>
                <a:sym typeface="Wingdings" panose="05000000000000000000" pitchFamily="2" charset="2"/>
              </a:rPr>
              <a:t>pojavljivanja</a:t>
            </a:r>
            <a:endParaRPr lang="en-GB" sz="3200" dirty="0" smtClean="0">
              <a:latin typeface="+mj-lt"/>
              <a:sym typeface="Wingdings" panose="05000000000000000000" pitchFamily="2" charset="2"/>
            </a:endParaRPr>
          </a:p>
          <a:p>
            <a:r>
              <a:rPr lang="en-GB" sz="2600" dirty="0" err="1" smtClean="0">
                <a:latin typeface="+mj-lt"/>
                <a:sym typeface="Wingdings" panose="05000000000000000000" pitchFamily="2" charset="2"/>
              </a:rPr>
              <a:t>npr</a:t>
            </a:r>
            <a:r>
              <a:rPr lang="en-GB" sz="2600" dirty="0" smtClean="0">
                <a:latin typeface="+mj-lt"/>
                <a:sym typeface="Wingdings" panose="05000000000000000000" pitchFamily="2" charset="2"/>
              </a:rPr>
              <a:t>.</a:t>
            </a:r>
          </a:p>
          <a:p>
            <a:pPr lvl="1"/>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djetetu</a:t>
            </a:r>
            <a:r>
              <a:rPr lang="en-GB" dirty="0" smtClean="0">
                <a:solidFill>
                  <a:schemeClr val="tx1"/>
                </a:solidFill>
                <a:latin typeface="+mj-lt"/>
                <a:sym typeface="Wingdings" panose="05000000000000000000" pitchFamily="2" charset="2"/>
              </a:rPr>
              <a:t> se </a:t>
            </a:r>
            <a:r>
              <a:rPr lang="en-GB" dirty="0" err="1" smtClean="0">
                <a:solidFill>
                  <a:schemeClr val="tx1"/>
                </a:solidFill>
                <a:latin typeface="+mj-lt"/>
                <a:sym typeface="Wingdings" panose="05000000000000000000" pitchFamily="2" charset="2"/>
              </a:rPr>
              <a:t>dopusti</a:t>
            </a:r>
            <a:r>
              <a:rPr lang="en-GB" dirty="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igranje</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tek</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nakon</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što</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pospremi</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krevet</a:t>
            </a:r>
            <a:endParaRPr lang="en-GB" dirty="0" smtClean="0">
              <a:solidFill>
                <a:schemeClr val="tx1"/>
              </a:solidFill>
              <a:latin typeface="+mj-lt"/>
              <a:sym typeface="Wingdings" panose="05000000000000000000" pitchFamily="2" charset="2"/>
            </a:endParaRPr>
          </a:p>
        </p:txBody>
      </p:sp>
    </p:spTree>
    <p:extLst>
      <p:ext uri="{BB962C8B-B14F-4D97-AF65-F5344CB8AC3E}">
        <p14:creationId xmlns:p14="http://schemas.microsoft.com/office/powerpoint/2010/main" val="16609861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lstStyle/>
          <a:p>
            <a:r>
              <a:rPr lang="en-GB" dirty="0" err="1" smtClean="0"/>
              <a:t>Negativno</a:t>
            </a:r>
            <a:r>
              <a:rPr lang="en-GB" dirty="0" smtClean="0"/>
              <a:t> </a:t>
            </a:r>
            <a:r>
              <a:rPr lang="en-GB" dirty="0" err="1" smtClean="0"/>
              <a:t>potkrepljenje</a:t>
            </a:r>
            <a:endParaRPr lang="hr-HR" dirty="0"/>
          </a:p>
        </p:txBody>
      </p:sp>
      <p:sp>
        <p:nvSpPr>
          <p:cNvPr id="3" name="Content Placeholder 2"/>
          <p:cNvSpPr>
            <a:spLocks noGrp="1"/>
          </p:cNvSpPr>
          <p:nvPr>
            <p:ph idx="1"/>
          </p:nvPr>
        </p:nvSpPr>
        <p:spPr>
          <a:xfrm>
            <a:off x="457200" y="2249424"/>
            <a:ext cx="8229600" cy="4419936"/>
          </a:xfrm>
        </p:spPr>
        <p:txBody>
          <a:bodyPr>
            <a:normAutofit fontScale="70000" lnSpcReduction="20000"/>
          </a:bodyPr>
          <a:lstStyle/>
          <a:p>
            <a:r>
              <a:rPr lang="en-GB" dirty="0" err="1" smtClean="0">
                <a:latin typeface="+mj-lt"/>
              </a:rPr>
              <a:t>povećana</a:t>
            </a:r>
            <a:r>
              <a:rPr lang="en-GB" dirty="0" smtClean="0">
                <a:latin typeface="+mj-lt"/>
              </a:rPr>
              <a:t> </a:t>
            </a:r>
            <a:r>
              <a:rPr lang="en-GB" dirty="0" err="1" smtClean="0">
                <a:latin typeface="+mj-lt"/>
              </a:rPr>
              <a:t>vjerojatnost</a:t>
            </a:r>
            <a:r>
              <a:rPr lang="en-GB" dirty="0" smtClean="0">
                <a:latin typeface="+mj-lt"/>
              </a:rPr>
              <a:t> </a:t>
            </a:r>
            <a:r>
              <a:rPr lang="en-GB" dirty="0" err="1" smtClean="0">
                <a:latin typeface="+mj-lt"/>
              </a:rPr>
              <a:t>pojavljivanja</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nakon</a:t>
            </a:r>
            <a:r>
              <a:rPr lang="en-GB" dirty="0" smtClean="0">
                <a:latin typeface="+mj-lt"/>
              </a:rPr>
              <a:t> </a:t>
            </a:r>
            <a:r>
              <a:rPr lang="en-GB" dirty="0" err="1" smtClean="0">
                <a:latin typeface="+mj-lt"/>
              </a:rPr>
              <a:t>čijeg</a:t>
            </a:r>
            <a:r>
              <a:rPr lang="en-GB" dirty="0" smtClean="0">
                <a:latin typeface="+mj-lt"/>
              </a:rPr>
              <a:t> </a:t>
            </a:r>
            <a:r>
              <a:rPr lang="en-GB" dirty="0" err="1" smtClean="0">
                <a:latin typeface="+mj-lt"/>
              </a:rPr>
              <a:t>izvođenja</a:t>
            </a:r>
            <a:r>
              <a:rPr lang="en-GB" dirty="0" smtClean="0">
                <a:latin typeface="+mj-lt"/>
              </a:rPr>
              <a:t> je </a:t>
            </a:r>
            <a:r>
              <a:rPr lang="en-GB" dirty="0" err="1" smtClean="0">
                <a:latin typeface="+mj-lt"/>
              </a:rPr>
              <a:t>uklonjen</a:t>
            </a:r>
            <a:r>
              <a:rPr lang="en-GB" dirty="0" smtClean="0">
                <a:latin typeface="+mj-lt"/>
              </a:rPr>
              <a:t> </a:t>
            </a:r>
            <a:r>
              <a:rPr lang="en-GB" dirty="0" err="1" smtClean="0">
                <a:latin typeface="+mj-lt"/>
              </a:rPr>
              <a:t>ili</a:t>
            </a:r>
            <a:r>
              <a:rPr lang="en-GB" dirty="0" smtClean="0">
                <a:latin typeface="+mj-lt"/>
              </a:rPr>
              <a:t> </a:t>
            </a:r>
            <a:r>
              <a:rPr lang="en-GB" dirty="0" err="1" smtClean="0">
                <a:latin typeface="+mj-lt"/>
              </a:rPr>
              <a:t>okončan</a:t>
            </a:r>
            <a:r>
              <a:rPr lang="en-GB" dirty="0" smtClean="0">
                <a:latin typeface="+mj-lt"/>
              </a:rPr>
              <a:t> </a:t>
            </a:r>
            <a:r>
              <a:rPr lang="en-GB" dirty="0" err="1" smtClean="0">
                <a:latin typeface="+mj-lt"/>
              </a:rPr>
              <a:t>neki</a:t>
            </a:r>
            <a:r>
              <a:rPr lang="en-GB" dirty="0" smtClean="0">
                <a:latin typeface="+mj-lt"/>
              </a:rPr>
              <a:t> </a:t>
            </a:r>
            <a:r>
              <a:rPr lang="en-GB" dirty="0" err="1" smtClean="0">
                <a:latin typeface="+mj-lt"/>
              </a:rPr>
              <a:t>averzivan</a:t>
            </a:r>
            <a:r>
              <a:rPr lang="en-GB" dirty="0" smtClean="0">
                <a:latin typeface="+mj-lt"/>
              </a:rPr>
              <a:t> </a:t>
            </a:r>
            <a:r>
              <a:rPr lang="en-GB" dirty="0" err="1" smtClean="0">
                <a:latin typeface="+mj-lt"/>
              </a:rPr>
              <a:t>događaj</a:t>
            </a:r>
            <a:endParaRPr lang="en-GB" dirty="0" smtClean="0">
              <a:latin typeface="+mj-lt"/>
            </a:endParaRPr>
          </a:p>
          <a:p>
            <a:r>
              <a:rPr lang="en-GB" dirty="0" err="1" smtClean="0">
                <a:latin typeface="+mj-lt"/>
              </a:rPr>
              <a:t>npr</a:t>
            </a:r>
            <a:r>
              <a:rPr lang="en-GB" dirty="0" smtClean="0">
                <a:latin typeface="+mj-lt"/>
              </a:rPr>
              <a:t>.</a:t>
            </a:r>
          </a:p>
          <a:p>
            <a:pPr lvl="1"/>
            <a:r>
              <a:rPr lang="en-GB" sz="2300" dirty="0" err="1" smtClean="0">
                <a:solidFill>
                  <a:schemeClr val="tx1"/>
                </a:solidFill>
                <a:latin typeface="+mj-lt"/>
              </a:rPr>
              <a:t>oblačenje</a:t>
            </a:r>
            <a:r>
              <a:rPr lang="en-GB" sz="2300" dirty="0" smtClean="0">
                <a:solidFill>
                  <a:schemeClr val="tx1"/>
                </a:solidFill>
                <a:latin typeface="+mj-lt"/>
              </a:rPr>
              <a:t> </a:t>
            </a:r>
            <a:r>
              <a:rPr lang="en-GB" sz="2300" dirty="0" err="1" smtClean="0">
                <a:solidFill>
                  <a:schemeClr val="tx1"/>
                </a:solidFill>
                <a:latin typeface="+mj-lt"/>
              </a:rPr>
              <a:t>jakne</a:t>
            </a:r>
            <a:r>
              <a:rPr lang="en-GB" sz="2300" dirty="0" smtClean="0">
                <a:solidFill>
                  <a:schemeClr val="tx1"/>
                </a:solidFill>
                <a:latin typeface="+mj-lt"/>
              </a:rPr>
              <a:t> </a:t>
            </a:r>
            <a:r>
              <a:rPr lang="en-GB" sz="2300" dirty="0" err="1" smtClean="0">
                <a:solidFill>
                  <a:schemeClr val="tx1"/>
                </a:solidFill>
                <a:latin typeface="+mj-lt"/>
              </a:rPr>
              <a:t>kada</a:t>
            </a:r>
            <a:r>
              <a:rPr lang="en-GB" sz="2300" dirty="0" smtClean="0">
                <a:solidFill>
                  <a:schemeClr val="tx1"/>
                </a:solidFill>
                <a:latin typeface="+mj-lt"/>
              </a:rPr>
              <a:t> </a:t>
            </a:r>
            <a:r>
              <a:rPr lang="en-GB" sz="2300" dirty="0" err="1" smtClean="0">
                <a:solidFill>
                  <a:schemeClr val="tx1"/>
                </a:solidFill>
                <a:latin typeface="+mj-lt"/>
              </a:rPr>
              <a:t>nam</a:t>
            </a:r>
            <a:r>
              <a:rPr lang="en-GB" sz="2300" dirty="0" smtClean="0">
                <a:solidFill>
                  <a:schemeClr val="tx1"/>
                </a:solidFill>
                <a:latin typeface="+mj-lt"/>
              </a:rPr>
              <a:t> je </a:t>
            </a:r>
            <a:r>
              <a:rPr lang="en-GB" sz="2300" dirty="0" err="1" smtClean="0">
                <a:solidFill>
                  <a:schemeClr val="tx1"/>
                </a:solidFill>
                <a:latin typeface="+mj-lt"/>
              </a:rPr>
              <a:t>hladno</a:t>
            </a:r>
            <a:endParaRPr lang="en-GB" sz="2300" dirty="0" smtClean="0">
              <a:solidFill>
                <a:schemeClr val="tx1"/>
              </a:solidFill>
              <a:latin typeface="+mj-lt"/>
            </a:endParaRPr>
          </a:p>
          <a:p>
            <a:pPr lvl="1"/>
            <a:r>
              <a:rPr lang="en-GB" sz="2300" dirty="0" err="1" smtClean="0">
                <a:solidFill>
                  <a:schemeClr val="tx1"/>
                </a:solidFill>
                <a:latin typeface="+mj-lt"/>
              </a:rPr>
              <a:t>pospremanje</a:t>
            </a:r>
            <a:r>
              <a:rPr lang="en-GB" sz="2300" dirty="0" smtClean="0">
                <a:solidFill>
                  <a:schemeClr val="tx1"/>
                </a:solidFill>
                <a:latin typeface="+mj-lt"/>
              </a:rPr>
              <a:t> </a:t>
            </a:r>
            <a:r>
              <a:rPr lang="en-GB" sz="2300" dirty="0" err="1" smtClean="0">
                <a:solidFill>
                  <a:schemeClr val="tx1"/>
                </a:solidFill>
                <a:latin typeface="+mj-lt"/>
              </a:rPr>
              <a:t>sobe</a:t>
            </a:r>
            <a:r>
              <a:rPr lang="en-GB" sz="2300" dirty="0" smtClean="0">
                <a:solidFill>
                  <a:schemeClr val="tx1"/>
                </a:solidFill>
                <a:latin typeface="+mj-lt"/>
              </a:rPr>
              <a:t> </a:t>
            </a:r>
            <a:r>
              <a:rPr lang="en-GB" sz="2300" dirty="0" err="1" smtClean="0">
                <a:solidFill>
                  <a:schemeClr val="tx1"/>
                </a:solidFill>
                <a:latin typeface="+mj-lt"/>
              </a:rPr>
              <a:t>kada</a:t>
            </a:r>
            <a:r>
              <a:rPr lang="en-GB" sz="2300" dirty="0" smtClean="0">
                <a:solidFill>
                  <a:schemeClr val="tx1"/>
                </a:solidFill>
                <a:latin typeface="+mj-lt"/>
              </a:rPr>
              <a:t> </a:t>
            </a:r>
            <a:r>
              <a:rPr lang="en-GB" sz="2300" dirty="0" err="1" smtClean="0">
                <a:solidFill>
                  <a:schemeClr val="tx1"/>
                </a:solidFill>
                <a:latin typeface="+mj-lt"/>
              </a:rPr>
              <a:t>roditelj</a:t>
            </a:r>
            <a:r>
              <a:rPr lang="en-GB" sz="2300" dirty="0" smtClean="0">
                <a:solidFill>
                  <a:schemeClr val="tx1"/>
                </a:solidFill>
                <a:latin typeface="+mj-lt"/>
              </a:rPr>
              <a:t> </a:t>
            </a:r>
            <a:r>
              <a:rPr lang="en-GB" sz="2300" dirty="0" err="1" smtClean="0">
                <a:solidFill>
                  <a:schemeClr val="tx1"/>
                </a:solidFill>
                <a:latin typeface="+mj-lt"/>
              </a:rPr>
              <a:t>prigovara</a:t>
            </a:r>
            <a:endParaRPr lang="en-GB" sz="2300" dirty="0" smtClean="0">
              <a:solidFill>
                <a:schemeClr val="tx1"/>
              </a:solidFill>
              <a:latin typeface="+mj-lt"/>
            </a:endParaRPr>
          </a:p>
          <a:p>
            <a:pPr lvl="1"/>
            <a:r>
              <a:rPr lang="en-GB" sz="2300" dirty="0" err="1" smtClean="0">
                <a:solidFill>
                  <a:schemeClr val="tx1"/>
                </a:solidFill>
                <a:latin typeface="+mj-lt"/>
              </a:rPr>
              <a:t>odustajanje</a:t>
            </a:r>
            <a:r>
              <a:rPr lang="en-GB" sz="2300" dirty="0" smtClean="0">
                <a:solidFill>
                  <a:schemeClr val="tx1"/>
                </a:solidFill>
                <a:latin typeface="+mj-lt"/>
              </a:rPr>
              <a:t> od </a:t>
            </a:r>
            <a:r>
              <a:rPr lang="en-GB" sz="2300" dirty="0" err="1" smtClean="0">
                <a:solidFill>
                  <a:schemeClr val="tx1"/>
                </a:solidFill>
                <a:latin typeface="+mj-lt"/>
              </a:rPr>
              <a:t>ispita</a:t>
            </a:r>
            <a:r>
              <a:rPr lang="en-GB" sz="2300" dirty="0" smtClean="0">
                <a:solidFill>
                  <a:schemeClr val="tx1"/>
                </a:solidFill>
                <a:latin typeface="+mj-lt"/>
              </a:rPr>
              <a:t> </a:t>
            </a:r>
            <a:r>
              <a:rPr lang="en-GB" sz="2300" dirty="0" err="1" smtClean="0">
                <a:solidFill>
                  <a:schemeClr val="tx1"/>
                </a:solidFill>
                <a:latin typeface="+mj-lt"/>
              </a:rPr>
              <a:t>kojeg</a:t>
            </a:r>
            <a:r>
              <a:rPr lang="en-GB" sz="2300" dirty="0" smtClean="0">
                <a:solidFill>
                  <a:schemeClr val="tx1"/>
                </a:solidFill>
                <a:latin typeface="+mj-lt"/>
              </a:rPr>
              <a:t> se </a:t>
            </a:r>
            <a:r>
              <a:rPr lang="en-GB" sz="2300" dirty="0" err="1" smtClean="0">
                <a:solidFill>
                  <a:schemeClr val="tx1"/>
                </a:solidFill>
                <a:latin typeface="+mj-lt"/>
              </a:rPr>
              <a:t>bojimo</a:t>
            </a:r>
            <a:endParaRPr lang="en-GB" sz="2300" dirty="0" smtClean="0">
              <a:solidFill>
                <a:schemeClr val="tx1"/>
              </a:solidFill>
              <a:latin typeface="+mj-lt"/>
            </a:endParaRPr>
          </a:p>
          <a:p>
            <a:pPr marL="457200" lvl="1" indent="0">
              <a:buNone/>
            </a:pPr>
            <a:endParaRPr lang="en-GB" dirty="0" smtClean="0">
              <a:solidFill>
                <a:schemeClr val="tx1"/>
              </a:solidFill>
              <a:latin typeface="+mj-lt"/>
            </a:endParaRPr>
          </a:p>
          <a:p>
            <a:r>
              <a:rPr lang="en-GB" dirty="0" err="1" smtClean="0">
                <a:latin typeface="+mj-lt"/>
              </a:rPr>
              <a:t>dva</a:t>
            </a:r>
            <a:r>
              <a:rPr lang="en-GB" dirty="0" smtClean="0">
                <a:latin typeface="+mj-lt"/>
              </a:rPr>
              <a:t> </a:t>
            </a:r>
            <a:r>
              <a:rPr lang="en-GB" dirty="0" err="1" smtClean="0">
                <a:latin typeface="+mj-lt"/>
              </a:rPr>
              <a:t>oblika</a:t>
            </a:r>
            <a:r>
              <a:rPr lang="en-GB" dirty="0" smtClean="0">
                <a:latin typeface="+mj-lt"/>
              </a:rPr>
              <a:t>:</a:t>
            </a:r>
          </a:p>
          <a:p>
            <a:pPr lvl="1"/>
            <a:r>
              <a:rPr lang="en-GB" b="1" dirty="0" err="1" smtClean="0">
                <a:solidFill>
                  <a:schemeClr val="tx1"/>
                </a:solidFill>
                <a:latin typeface="+mj-lt"/>
              </a:rPr>
              <a:t>bijeg</a:t>
            </a:r>
            <a:r>
              <a:rPr lang="en-GB" b="1" dirty="0" smtClean="0">
                <a:solidFill>
                  <a:schemeClr val="tx1"/>
                </a:solidFill>
                <a:latin typeface="+mj-lt"/>
              </a:rPr>
              <a:t> </a:t>
            </a:r>
            <a:r>
              <a:rPr lang="en-GB" dirty="0" smtClean="0">
                <a:solidFill>
                  <a:schemeClr val="tx1"/>
                </a:solidFill>
                <a:latin typeface="+mj-lt"/>
              </a:rPr>
              <a:t>– </a:t>
            </a:r>
            <a:r>
              <a:rPr lang="en-GB" dirty="0" err="1" smtClean="0">
                <a:solidFill>
                  <a:schemeClr val="tx1"/>
                </a:solidFill>
                <a:latin typeface="+mj-lt"/>
              </a:rPr>
              <a:t>ponašanje</a:t>
            </a:r>
            <a:r>
              <a:rPr lang="en-GB" dirty="0" smtClean="0">
                <a:solidFill>
                  <a:schemeClr val="tx1"/>
                </a:solidFill>
                <a:latin typeface="+mj-lt"/>
              </a:rPr>
              <a:t> se </a:t>
            </a:r>
            <a:r>
              <a:rPr lang="en-GB" dirty="0" err="1" smtClean="0">
                <a:solidFill>
                  <a:schemeClr val="tx1"/>
                </a:solidFill>
                <a:latin typeface="+mj-lt"/>
              </a:rPr>
              <a:t>izvodi</a:t>
            </a:r>
            <a:r>
              <a:rPr lang="en-GB" dirty="0" smtClean="0">
                <a:solidFill>
                  <a:schemeClr val="tx1"/>
                </a:solidFill>
                <a:latin typeface="+mj-lt"/>
              </a:rPr>
              <a:t> </a:t>
            </a:r>
            <a:r>
              <a:rPr lang="en-GB" dirty="0" err="1" smtClean="0">
                <a:solidFill>
                  <a:schemeClr val="tx1"/>
                </a:solidFill>
                <a:latin typeface="+mj-lt"/>
              </a:rPr>
              <a:t>kada</a:t>
            </a:r>
            <a:r>
              <a:rPr lang="en-GB" dirty="0" smtClean="0">
                <a:solidFill>
                  <a:schemeClr val="tx1"/>
                </a:solidFill>
                <a:latin typeface="+mj-lt"/>
              </a:rPr>
              <a:t> je </a:t>
            </a:r>
            <a:r>
              <a:rPr lang="en-GB" dirty="0" err="1" smtClean="0">
                <a:solidFill>
                  <a:schemeClr val="tx1"/>
                </a:solidFill>
                <a:latin typeface="+mj-lt"/>
              </a:rPr>
              <a:t>averzivni</a:t>
            </a:r>
            <a:r>
              <a:rPr lang="en-GB" dirty="0" smtClean="0">
                <a:solidFill>
                  <a:schemeClr val="tx1"/>
                </a:solidFill>
                <a:latin typeface="+mj-lt"/>
              </a:rPr>
              <a:t> </a:t>
            </a:r>
            <a:r>
              <a:rPr lang="en-GB" dirty="0" err="1" smtClean="0">
                <a:solidFill>
                  <a:schemeClr val="tx1"/>
                </a:solidFill>
                <a:latin typeface="+mj-lt"/>
              </a:rPr>
              <a:t>događaj</a:t>
            </a:r>
            <a:r>
              <a:rPr lang="en-GB" dirty="0" smtClean="0">
                <a:solidFill>
                  <a:schemeClr val="tx1"/>
                </a:solidFill>
                <a:latin typeface="+mj-lt"/>
              </a:rPr>
              <a:t> </a:t>
            </a:r>
            <a:r>
              <a:rPr lang="en-GB" dirty="0" err="1" smtClean="0">
                <a:solidFill>
                  <a:schemeClr val="tx1"/>
                </a:solidFill>
                <a:latin typeface="+mj-lt"/>
              </a:rPr>
              <a:t>već</a:t>
            </a:r>
            <a:r>
              <a:rPr lang="en-GB" dirty="0" smtClean="0">
                <a:solidFill>
                  <a:schemeClr val="tx1"/>
                </a:solidFill>
                <a:latin typeface="+mj-lt"/>
              </a:rPr>
              <a:t> </a:t>
            </a:r>
            <a:r>
              <a:rPr lang="en-GB" dirty="0" err="1" smtClean="0">
                <a:solidFill>
                  <a:schemeClr val="tx1"/>
                </a:solidFill>
                <a:latin typeface="+mj-lt"/>
              </a:rPr>
              <a:t>nastupio</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uzimamo</a:t>
            </a:r>
            <a:r>
              <a:rPr lang="en-GB" dirty="0" smtClean="0">
                <a:solidFill>
                  <a:schemeClr val="tx1"/>
                </a:solidFill>
                <a:latin typeface="+mj-lt"/>
              </a:rPr>
              <a:t> </a:t>
            </a:r>
            <a:r>
              <a:rPr lang="en-GB" dirty="0" err="1" smtClean="0">
                <a:solidFill>
                  <a:schemeClr val="tx1"/>
                </a:solidFill>
                <a:latin typeface="+mj-lt"/>
              </a:rPr>
              <a:t>lijek</a:t>
            </a:r>
            <a:r>
              <a:rPr lang="en-GB" dirty="0" smtClean="0">
                <a:solidFill>
                  <a:schemeClr val="tx1"/>
                </a:solidFill>
                <a:latin typeface="+mj-lt"/>
              </a:rPr>
              <a:t> </a:t>
            </a:r>
            <a:r>
              <a:rPr lang="en-GB" dirty="0" err="1" smtClean="0">
                <a:solidFill>
                  <a:schemeClr val="tx1"/>
                </a:solidFill>
                <a:latin typeface="+mj-lt"/>
              </a:rPr>
              <a:t>kada</a:t>
            </a:r>
            <a:r>
              <a:rPr lang="en-GB" dirty="0" smtClean="0">
                <a:solidFill>
                  <a:schemeClr val="tx1"/>
                </a:solidFill>
                <a:latin typeface="+mj-lt"/>
              </a:rPr>
              <a:t> </a:t>
            </a:r>
            <a:r>
              <a:rPr lang="en-GB" dirty="0" err="1" smtClean="0">
                <a:solidFill>
                  <a:schemeClr val="tx1"/>
                </a:solidFill>
                <a:latin typeface="+mj-lt"/>
              </a:rPr>
              <a:t>nas</a:t>
            </a:r>
            <a:r>
              <a:rPr lang="en-GB" dirty="0" smtClean="0">
                <a:solidFill>
                  <a:schemeClr val="tx1"/>
                </a:solidFill>
                <a:latin typeface="+mj-lt"/>
              </a:rPr>
              <a:t> </a:t>
            </a:r>
            <a:r>
              <a:rPr lang="en-GB" dirty="0" err="1" smtClean="0">
                <a:solidFill>
                  <a:schemeClr val="tx1"/>
                </a:solidFill>
                <a:latin typeface="+mj-lt"/>
              </a:rPr>
              <a:t>boli</a:t>
            </a:r>
            <a:r>
              <a:rPr lang="en-GB" dirty="0" smtClean="0">
                <a:solidFill>
                  <a:schemeClr val="tx1"/>
                </a:solidFill>
                <a:latin typeface="+mj-lt"/>
              </a:rPr>
              <a:t> </a:t>
            </a:r>
            <a:r>
              <a:rPr lang="en-GB" dirty="0" err="1" smtClean="0">
                <a:solidFill>
                  <a:schemeClr val="tx1"/>
                </a:solidFill>
                <a:latin typeface="+mj-lt"/>
              </a:rPr>
              <a:t>glava</a:t>
            </a:r>
            <a:r>
              <a:rPr lang="en-GB" dirty="0" smtClean="0">
                <a:solidFill>
                  <a:schemeClr val="tx1"/>
                </a:solidFill>
                <a:latin typeface="+mj-lt"/>
              </a:rPr>
              <a:t>)</a:t>
            </a:r>
          </a:p>
          <a:p>
            <a:pPr lvl="1"/>
            <a:r>
              <a:rPr lang="en-GB" b="1" dirty="0" err="1" smtClean="0">
                <a:solidFill>
                  <a:schemeClr val="tx1"/>
                </a:solidFill>
                <a:latin typeface="+mj-lt"/>
              </a:rPr>
              <a:t>izbjegavanje</a:t>
            </a:r>
            <a:r>
              <a:rPr lang="en-GB" dirty="0" smtClean="0">
                <a:solidFill>
                  <a:schemeClr val="tx1"/>
                </a:solidFill>
                <a:latin typeface="+mj-lt"/>
              </a:rPr>
              <a:t> – </a:t>
            </a:r>
            <a:r>
              <a:rPr lang="en-GB" dirty="0" err="1" smtClean="0">
                <a:solidFill>
                  <a:schemeClr val="tx1"/>
                </a:solidFill>
                <a:latin typeface="+mj-lt"/>
              </a:rPr>
              <a:t>ponašanje</a:t>
            </a:r>
            <a:r>
              <a:rPr lang="en-GB" dirty="0" smtClean="0">
                <a:solidFill>
                  <a:schemeClr val="tx1"/>
                </a:solidFill>
                <a:latin typeface="+mj-lt"/>
              </a:rPr>
              <a:t> se </a:t>
            </a:r>
            <a:r>
              <a:rPr lang="en-GB" dirty="0" err="1" smtClean="0">
                <a:solidFill>
                  <a:schemeClr val="tx1"/>
                </a:solidFill>
                <a:latin typeface="+mj-lt"/>
              </a:rPr>
              <a:t>izvodi</a:t>
            </a:r>
            <a:r>
              <a:rPr lang="en-GB" dirty="0" smtClean="0">
                <a:solidFill>
                  <a:schemeClr val="tx1"/>
                </a:solidFill>
                <a:latin typeface="+mj-lt"/>
              </a:rPr>
              <a:t> </a:t>
            </a:r>
            <a:r>
              <a:rPr lang="en-GB" dirty="0" err="1" smtClean="0">
                <a:solidFill>
                  <a:schemeClr val="tx1"/>
                </a:solidFill>
                <a:latin typeface="+mj-lt"/>
              </a:rPr>
              <a:t>prije</a:t>
            </a:r>
            <a:r>
              <a:rPr lang="en-GB" dirty="0" smtClean="0">
                <a:solidFill>
                  <a:schemeClr val="tx1"/>
                </a:solidFill>
                <a:latin typeface="+mj-lt"/>
              </a:rPr>
              <a:t> </a:t>
            </a:r>
            <a:r>
              <a:rPr lang="en-GB" dirty="0" err="1" smtClean="0">
                <a:solidFill>
                  <a:schemeClr val="tx1"/>
                </a:solidFill>
                <a:latin typeface="+mj-lt"/>
              </a:rPr>
              <a:t>pojave</a:t>
            </a:r>
            <a:r>
              <a:rPr lang="en-GB" dirty="0" smtClean="0">
                <a:solidFill>
                  <a:schemeClr val="tx1"/>
                </a:solidFill>
                <a:latin typeface="+mj-lt"/>
              </a:rPr>
              <a:t> </a:t>
            </a:r>
            <a:r>
              <a:rPr lang="en-GB" dirty="0" err="1" smtClean="0">
                <a:solidFill>
                  <a:schemeClr val="tx1"/>
                </a:solidFill>
                <a:latin typeface="+mj-lt"/>
              </a:rPr>
              <a:t>averzivnog</a:t>
            </a:r>
            <a:r>
              <a:rPr lang="en-GB" dirty="0" smtClean="0">
                <a:solidFill>
                  <a:schemeClr val="tx1"/>
                </a:solidFill>
                <a:latin typeface="+mj-lt"/>
              </a:rPr>
              <a:t> </a:t>
            </a:r>
            <a:r>
              <a:rPr lang="en-GB" dirty="0" err="1" smtClean="0">
                <a:solidFill>
                  <a:schemeClr val="tx1"/>
                </a:solidFill>
                <a:latin typeface="+mj-lt"/>
              </a:rPr>
              <a:t>događaja</a:t>
            </a:r>
            <a:r>
              <a:rPr lang="en-GB" dirty="0" smtClean="0">
                <a:solidFill>
                  <a:schemeClr val="tx1"/>
                </a:solidFill>
                <a:latin typeface="+mj-lt"/>
              </a:rPr>
              <a:t>, </a:t>
            </a:r>
            <a:r>
              <a:rPr lang="en-GB" dirty="0" err="1" smtClean="0">
                <a:solidFill>
                  <a:schemeClr val="tx1"/>
                </a:solidFill>
                <a:latin typeface="+mj-lt"/>
              </a:rPr>
              <a:t>averzivni</a:t>
            </a:r>
            <a:r>
              <a:rPr lang="en-GB" dirty="0" smtClean="0">
                <a:solidFill>
                  <a:schemeClr val="tx1"/>
                </a:solidFill>
                <a:latin typeface="+mj-lt"/>
              </a:rPr>
              <a:t> </a:t>
            </a:r>
            <a:r>
              <a:rPr lang="en-GB" dirty="0" err="1" smtClean="0">
                <a:solidFill>
                  <a:schemeClr val="tx1"/>
                </a:solidFill>
                <a:latin typeface="+mj-lt"/>
              </a:rPr>
              <a:t>događaj</a:t>
            </a:r>
            <a:r>
              <a:rPr lang="en-GB" dirty="0" smtClean="0">
                <a:solidFill>
                  <a:schemeClr val="tx1"/>
                </a:solidFill>
                <a:latin typeface="+mj-lt"/>
              </a:rPr>
              <a:t> se </a:t>
            </a:r>
            <a:r>
              <a:rPr lang="en-GB" dirty="0" err="1" smtClean="0">
                <a:solidFill>
                  <a:schemeClr val="tx1"/>
                </a:solidFill>
                <a:latin typeface="+mj-lt"/>
              </a:rPr>
              <a:t>prevenira</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fobična</a:t>
            </a:r>
            <a:r>
              <a:rPr lang="en-GB" dirty="0" smtClean="0">
                <a:solidFill>
                  <a:schemeClr val="tx1"/>
                </a:solidFill>
                <a:latin typeface="+mj-lt"/>
              </a:rPr>
              <a:t> </a:t>
            </a:r>
            <a:r>
              <a:rPr lang="en-GB" dirty="0" err="1" smtClean="0">
                <a:solidFill>
                  <a:schemeClr val="tx1"/>
                </a:solidFill>
                <a:latin typeface="+mj-lt"/>
              </a:rPr>
              <a:t>osoba</a:t>
            </a:r>
            <a:r>
              <a:rPr lang="en-GB" dirty="0" smtClean="0">
                <a:solidFill>
                  <a:schemeClr val="tx1"/>
                </a:solidFill>
                <a:latin typeface="+mj-lt"/>
              </a:rPr>
              <a:t> ne </a:t>
            </a:r>
            <a:r>
              <a:rPr lang="en-GB" dirty="0" err="1" smtClean="0">
                <a:solidFill>
                  <a:schemeClr val="tx1"/>
                </a:solidFill>
                <a:latin typeface="+mj-lt"/>
              </a:rPr>
              <a:t>izlazi</a:t>
            </a:r>
            <a:r>
              <a:rPr lang="en-GB" dirty="0" smtClean="0">
                <a:solidFill>
                  <a:schemeClr val="tx1"/>
                </a:solidFill>
                <a:latin typeface="+mj-lt"/>
              </a:rPr>
              <a:t> </a:t>
            </a:r>
            <a:r>
              <a:rPr lang="en-GB" dirty="0" err="1" smtClean="0">
                <a:solidFill>
                  <a:schemeClr val="tx1"/>
                </a:solidFill>
                <a:latin typeface="+mj-lt"/>
              </a:rPr>
              <a:t>iz</a:t>
            </a:r>
            <a:r>
              <a:rPr lang="en-GB" dirty="0" smtClean="0">
                <a:solidFill>
                  <a:schemeClr val="tx1"/>
                </a:solidFill>
                <a:latin typeface="+mj-lt"/>
              </a:rPr>
              <a:t> </a:t>
            </a:r>
            <a:r>
              <a:rPr lang="en-GB" dirty="0" err="1" smtClean="0">
                <a:solidFill>
                  <a:schemeClr val="tx1"/>
                </a:solidFill>
                <a:latin typeface="+mj-lt"/>
              </a:rPr>
              <a:t>kuće</a:t>
            </a:r>
            <a:r>
              <a:rPr lang="en-GB" dirty="0" smtClean="0">
                <a:solidFill>
                  <a:schemeClr val="tx1"/>
                </a:solidFill>
                <a:latin typeface="+mj-lt"/>
              </a:rPr>
              <a:t>)</a:t>
            </a:r>
          </a:p>
          <a:p>
            <a:pPr marL="457200" lvl="1" indent="0">
              <a:buNone/>
            </a:pPr>
            <a:endParaRPr lang="en-GB" dirty="0" smtClean="0">
              <a:latin typeface="+mj-lt"/>
            </a:endParaRPr>
          </a:p>
          <a:p>
            <a:r>
              <a:rPr lang="en-GB" dirty="0" err="1" smtClean="0">
                <a:latin typeface="+mj-lt"/>
              </a:rPr>
              <a:t>također</a:t>
            </a:r>
            <a:r>
              <a:rPr lang="en-GB" dirty="0" smtClean="0">
                <a:latin typeface="+mj-lt"/>
              </a:rPr>
              <a:t> je </a:t>
            </a:r>
            <a:r>
              <a:rPr lang="en-GB" dirty="0" err="1" smtClean="0">
                <a:latin typeface="+mj-lt"/>
              </a:rPr>
              <a:t>nužna</a:t>
            </a:r>
            <a:r>
              <a:rPr lang="en-GB" dirty="0" smtClean="0">
                <a:latin typeface="+mj-lt"/>
              </a:rPr>
              <a:t> </a:t>
            </a:r>
            <a:r>
              <a:rPr lang="en-GB" dirty="0" err="1" smtClean="0">
                <a:latin typeface="+mj-lt"/>
              </a:rPr>
              <a:t>individualna</a:t>
            </a:r>
            <a:r>
              <a:rPr lang="en-GB" dirty="0" smtClean="0">
                <a:latin typeface="+mj-lt"/>
              </a:rPr>
              <a:t> </a:t>
            </a:r>
            <a:r>
              <a:rPr lang="en-GB" dirty="0" err="1" smtClean="0">
                <a:latin typeface="+mj-lt"/>
              </a:rPr>
              <a:t>procjena</a:t>
            </a:r>
            <a:r>
              <a:rPr lang="en-GB" dirty="0" smtClean="0">
                <a:latin typeface="+mj-lt"/>
              </a:rPr>
              <a:t> </a:t>
            </a:r>
            <a:r>
              <a:rPr lang="en-GB" dirty="0" err="1" smtClean="0">
                <a:latin typeface="+mj-lt"/>
              </a:rPr>
              <a:t>prikladnih</a:t>
            </a:r>
            <a:r>
              <a:rPr lang="en-GB" dirty="0" smtClean="0">
                <a:latin typeface="+mj-lt"/>
              </a:rPr>
              <a:t> </a:t>
            </a:r>
            <a:r>
              <a:rPr lang="en-GB" dirty="0" err="1" smtClean="0">
                <a:latin typeface="+mj-lt"/>
              </a:rPr>
              <a:t>negativnih</a:t>
            </a:r>
            <a:r>
              <a:rPr lang="en-GB" dirty="0" smtClean="0">
                <a:latin typeface="+mj-lt"/>
              </a:rPr>
              <a:t> </a:t>
            </a:r>
            <a:r>
              <a:rPr lang="en-GB" dirty="0" err="1" smtClean="0">
                <a:latin typeface="+mj-lt"/>
              </a:rPr>
              <a:t>potkrepljivača</a:t>
            </a:r>
            <a:endParaRPr lang="en-GB" dirty="0" smtClean="0">
              <a:latin typeface="+mj-lt"/>
            </a:endParaRPr>
          </a:p>
        </p:txBody>
      </p:sp>
    </p:spTree>
    <p:extLst>
      <p:ext uri="{BB962C8B-B14F-4D97-AF65-F5344CB8AC3E}">
        <p14:creationId xmlns:p14="http://schemas.microsoft.com/office/powerpoint/2010/main" val="3970860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dirty="0"/>
              <a:t>1. </a:t>
            </a:r>
            <a:r>
              <a:rPr lang="en-GB" sz="2800" dirty="0" err="1"/>
              <a:t>Instrumentalno</a:t>
            </a:r>
            <a:r>
              <a:rPr lang="en-GB" sz="2800" dirty="0"/>
              <a:t> </a:t>
            </a:r>
            <a:r>
              <a:rPr lang="en-GB" sz="2800" dirty="0" err="1"/>
              <a:t>ili</a:t>
            </a:r>
            <a:r>
              <a:rPr lang="en-GB" sz="2800" dirty="0"/>
              <a:t> </a:t>
            </a:r>
            <a:r>
              <a:rPr lang="en-GB" sz="2800" dirty="0" err="1"/>
              <a:t>operantno</a:t>
            </a:r>
            <a:r>
              <a:rPr lang="en-GB" sz="2800" dirty="0"/>
              <a:t> </a:t>
            </a:r>
            <a:r>
              <a:rPr lang="en-GB" sz="2800" dirty="0" err="1"/>
              <a:t>ponašanje</a:t>
            </a:r>
            <a:r>
              <a:rPr lang="en-GB" sz="2800" dirty="0" smtClean="0"/>
              <a:t>:</a:t>
            </a:r>
            <a:endParaRPr lang="hr-HR" sz="3200" dirty="0"/>
          </a:p>
        </p:txBody>
      </p:sp>
      <p:sp>
        <p:nvSpPr>
          <p:cNvPr id="3" name="Content Placeholder 2"/>
          <p:cNvSpPr>
            <a:spLocks noGrp="1"/>
          </p:cNvSpPr>
          <p:nvPr>
            <p:ph idx="1"/>
          </p:nvPr>
        </p:nvSpPr>
        <p:spPr>
          <a:xfrm>
            <a:off x="457200" y="2204864"/>
            <a:ext cx="8229600" cy="3921299"/>
          </a:xfrm>
        </p:spPr>
        <p:txBody>
          <a:bodyPr/>
          <a:lstStyle/>
          <a:p>
            <a:pPr marL="0" indent="0">
              <a:lnSpc>
                <a:spcPct val="150000"/>
              </a:lnSpc>
              <a:buNone/>
            </a:pPr>
            <a:r>
              <a:rPr lang="en-GB" sz="2800" dirty="0" smtClean="0"/>
              <a:t>	a</a:t>
            </a:r>
            <a:r>
              <a:rPr lang="en-GB" sz="2800" dirty="0"/>
              <a:t>) </a:t>
            </a:r>
            <a:r>
              <a:rPr lang="en-GB" sz="2800" dirty="0" err="1"/>
              <a:t>proizvodi</a:t>
            </a:r>
            <a:r>
              <a:rPr lang="en-GB" sz="2800" dirty="0"/>
              <a:t> </a:t>
            </a:r>
            <a:r>
              <a:rPr lang="en-GB" sz="2800" dirty="0" err="1"/>
              <a:t>posljedice</a:t>
            </a:r>
            <a:endParaRPr lang="en-GB" sz="2800" dirty="0"/>
          </a:p>
          <a:p>
            <a:pPr marL="0" indent="0">
              <a:lnSpc>
                <a:spcPct val="150000"/>
              </a:lnSpc>
              <a:buNone/>
            </a:pPr>
            <a:r>
              <a:rPr lang="en-GB" sz="2800" dirty="0" smtClean="0"/>
              <a:t>	b</a:t>
            </a:r>
            <a:r>
              <a:rPr lang="en-GB" sz="2800" dirty="0"/>
              <a:t>) </a:t>
            </a:r>
            <a:r>
              <a:rPr lang="en-GB" sz="2800" dirty="0" err="1"/>
              <a:t>proizlazi</a:t>
            </a:r>
            <a:r>
              <a:rPr lang="en-GB" sz="2800" dirty="0"/>
              <a:t> </a:t>
            </a:r>
            <a:r>
              <a:rPr lang="en-GB" sz="2800" dirty="0" err="1"/>
              <a:t>iz</a:t>
            </a:r>
            <a:r>
              <a:rPr lang="en-GB" sz="2800" dirty="0"/>
              <a:t> </a:t>
            </a:r>
            <a:r>
              <a:rPr lang="en-GB" sz="2800" dirty="0" err="1"/>
              <a:t>protuuvjetovanja</a:t>
            </a:r>
            <a:endParaRPr lang="en-GB" sz="2800" dirty="0"/>
          </a:p>
          <a:p>
            <a:pPr marL="0" indent="0">
              <a:lnSpc>
                <a:spcPct val="150000"/>
              </a:lnSpc>
              <a:buNone/>
            </a:pPr>
            <a:r>
              <a:rPr lang="en-GB" sz="2800" dirty="0" smtClean="0"/>
              <a:t>	c</a:t>
            </a:r>
            <a:r>
              <a:rPr lang="en-GB" sz="2800" dirty="0"/>
              <a:t>) je </a:t>
            </a:r>
            <a:r>
              <a:rPr lang="en-GB" sz="2800" dirty="0" err="1"/>
              <a:t>poželjno</a:t>
            </a:r>
            <a:r>
              <a:rPr lang="en-GB" sz="2800" dirty="0"/>
              <a:t> </a:t>
            </a:r>
            <a:r>
              <a:rPr lang="en-GB" sz="2800" dirty="0" err="1"/>
              <a:t>ponašanje</a:t>
            </a:r>
            <a:endParaRPr lang="en-GB" sz="2800" dirty="0"/>
          </a:p>
          <a:p>
            <a:pPr marL="0" indent="0">
              <a:lnSpc>
                <a:spcPct val="150000"/>
              </a:lnSpc>
              <a:buNone/>
            </a:pPr>
            <a:r>
              <a:rPr lang="en-GB" sz="2800" dirty="0" smtClean="0"/>
              <a:t>	d</a:t>
            </a:r>
            <a:r>
              <a:rPr lang="en-GB" sz="2800" dirty="0"/>
              <a:t>) je </a:t>
            </a:r>
            <a:r>
              <a:rPr lang="en-GB" sz="2800" dirty="0" err="1"/>
              <a:t>nepoželjno</a:t>
            </a:r>
            <a:r>
              <a:rPr lang="en-GB" sz="2800" dirty="0"/>
              <a:t> </a:t>
            </a:r>
            <a:r>
              <a:rPr lang="en-GB" sz="2800" dirty="0" err="1"/>
              <a:t>ponašanje</a:t>
            </a:r>
            <a:endParaRPr lang="en-GB" sz="2800" dirty="0"/>
          </a:p>
          <a:p>
            <a:endParaRPr lang="hr-HR" dirty="0"/>
          </a:p>
        </p:txBody>
      </p:sp>
      <p:sp>
        <p:nvSpPr>
          <p:cNvPr id="4" name="Oval 3"/>
          <p:cNvSpPr/>
          <p:nvPr/>
        </p:nvSpPr>
        <p:spPr>
          <a:xfrm>
            <a:off x="1115616" y="2348880"/>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4230164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t>12. </a:t>
            </a:r>
            <a:r>
              <a:rPr lang="en-GB" sz="2800" dirty="0"/>
              <a:t>Do </a:t>
            </a:r>
            <a:r>
              <a:rPr lang="en-GB" sz="2800" dirty="0" err="1"/>
              <a:t>zasićenja</a:t>
            </a:r>
            <a:r>
              <a:rPr lang="en-GB" sz="2800" dirty="0"/>
              <a:t> </a:t>
            </a:r>
            <a:r>
              <a:rPr lang="en-GB" sz="2800" dirty="0" err="1"/>
              <a:t>će</a:t>
            </a:r>
            <a:r>
              <a:rPr lang="en-GB" sz="2800" dirty="0"/>
              <a:t> </a:t>
            </a:r>
            <a:r>
              <a:rPr lang="en-GB" sz="2800" dirty="0" err="1"/>
              <a:t>najlakše</a:t>
            </a:r>
            <a:r>
              <a:rPr lang="en-GB" sz="2800" dirty="0"/>
              <a:t> </a:t>
            </a:r>
            <a:r>
              <a:rPr lang="en-GB" sz="2800" dirty="0" err="1"/>
              <a:t>doći</a:t>
            </a:r>
            <a:r>
              <a:rPr lang="en-GB" sz="2800" dirty="0"/>
              <a:t> </a:t>
            </a:r>
            <a:r>
              <a:rPr lang="en-GB" sz="2800" dirty="0" err="1"/>
              <a:t>ako</a:t>
            </a:r>
            <a:r>
              <a:rPr lang="en-GB" sz="2800" dirty="0"/>
              <a:t> </a:t>
            </a:r>
            <a:r>
              <a:rPr lang="en-GB" sz="2800" dirty="0" err="1"/>
              <a:t>kao</a:t>
            </a:r>
            <a:r>
              <a:rPr lang="en-GB" sz="2800" dirty="0"/>
              <a:t> </a:t>
            </a:r>
            <a:r>
              <a:rPr lang="en-GB" sz="2800" dirty="0" err="1" smtClean="0"/>
              <a:t>pozitivni</a:t>
            </a:r>
            <a:r>
              <a:rPr lang="en-GB" sz="2800" dirty="0" smtClean="0"/>
              <a:t/>
            </a:r>
            <a:br>
              <a:rPr lang="en-GB" sz="2800" dirty="0" smtClean="0"/>
            </a:br>
            <a:r>
              <a:rPr lang="en-GB" sz="2800" dirty="0"/>
              <a:t> </a:t>
            </a:r>
            <a:r>
              <a:rPr lang="en-GB" sz="2800" dirty="0" smtClean="0"/>
              <a:t>      </a:t>
            </a:r>
            <a:r>
              <a:rPr lang="en-GB" sz="2800" dirty="0" err="1" smtClean="0"/>
              <a:t>potkrepljivač</a:t>
            </a:r>
            <a:r>
              <a:rPr lang="en-GB" sz="2800" dirty="0" smtClean="0"/>
              <a:t> </a:t>
            </a:r>
            <a:r>
              <a:rPr lang="en-GB" sz="2800" dirty="0" err="1"/>
              <a:t>koristimo</a:t>
            </a:r>
            <a:r>
              <a:rPr lang="en-GB" sz="2800" dirty="0" smtClean="0"/>
              <a:t>:</a:t>
            </a:r>
            <a:endParaRPr lang="hr-HR" sz="2800" dirty="0"/>
          </a:p>
        </p:txBody>
      </p:sp>
      <p:sp>
        <p:nvSpPr>
          <p:cNvPr id="3" name="Content Placeholder 2"/>
          <p:cNvSpPr>
            <a:spLocks noGrp="1"/>
          </p:cNvSpPr>
          <p:nvPr>
            <p:ph idx="1"/>
          </p:nvPr>
        </p:nvSpPr>
        <p:spPr>
          <a:xfrm>
            <a:off x="457200" y="2204864"/>
            <a:ext cx="8229600" cy="3921299"/>
          </a:xfrm>
        </p:spPr>
        <p:txBody>
          <a:bodyPr/>
          <a:lstStyle/>
          <a:p>
            <a:pPr marL="0" indent="0">
              <a:spcBef>
                <a:spcPts val="2400"/>
              </a:spcBef>
              <a:buNone/>
            </a:pPr>
            <a:r>
              <a:rPr lang="en-GB" sz="2800" dirty="0" smtClean="0"/>
              <a:t>	a</a:t>
            </a:r>
            <a:r>
              <a:rPr lang="en-GB" sz="2800" dirty="0"/>
              <a:t>) </a:t>
            </a:r>
            <a:r>
              <a:rPr lang="en-GB" sz="2800" dirty="0" err="1"/>
              <a:t>hranu</a:t>
            </a:r>
            <a:endParaRPr lang="en-GB" sz="2800" dirty="0"/>
          </a:p>
          <a:p>
            <a:pPr marL="0" indent="0">
              <a:spcBef>
                <a:spcPts val="2400"/>
              </a:spcBef>
              <a:buNone/>
            </a:pPr>
            <a:r>
              <a:rPr lang="en-GB" sz="2800" dirty="0" smtClean="0"/>
              <a:t>	b</a:t>
            </a:r>
            <a:r>
              <a:rPr lang="en-GB" sz="2800" dirty="0"/>
              <a:t>) </a:t>
            </a:r>
            <a:r>
              <a:rPr lang="en-GB" sz="2800" dirty="0" err="1"/>
              <a:t>pažnju</a:t>
            </a:r>
            <a:endParaRPr lang="en-GB" sz="2800" dirty="0"/>
          </a:p>
          <a:p>
            <a:pPr marL="0" indent="0">
              <a:spcBef>
                <a:spcPts val="2400"/>
              </a:spcBef>
              <a:buNone/>
            </a:pPr>
            <a:r>
              <a:rPr lang="en-GB" sz="2800" dirty="0" smtClean="0"/>
              <a:t>	c</a:t>
            </a:r>
            <a:r>
              <a:rPr lang="en-GB" sz="2800" dirty="0"/>
              <a:t>) </a:t>
            </a:r>
            <a:r>
              <a:rPr lang="en-GB" sz="2800" dirty="0" err="1"/>
              <a:t>pohvalu</a:t>
            </a:r>
            <a:endParaRPr lang="en-GB" sz="2800" dirty="0"/>
          </a:p>
          <a:p>
            <a:pPr marL="0" indent="0">
              <a:spcBef>
                <a:spcPts val="2400"/>
              </a:spcBef>
              <a:buNone/>
            </a:pPr>
            <a:r>
              <a:rPr lang="en-GB" sz="2800" dirty="0" smtClean="0"/>
              <a:t>	d</a:t>
            </a:r>
            <a:r>
              <a:rPr lang="en-GB" sz="2800" dirty="0"/>
              <a:t>) </a:t>
            </a:r>
            <a:r>
              <a:rPr lang="en-GB" sz="2800" dirty="0" err="1"/>
              <a:t>žetone</a:t>
            </a:r>
            <a:endParaRPr lang="en-GB" sz="2800" dirty="0"/>
          </a:p>
          <a:p>
            <a:pPr>
              <a:spcBef>
                <a:spcPts val="2400"/>
              </a:spcBef>
            </a:pPr>
            <a:endParaRPr lang="hr-HR" dirty="0"/>
          </a:p>
        </p:txBody>
      </p:sp>
      <p:sp>
        <p:nvSpPr>
          <p:cNvPr id="4" name="Oval 3"/>
          <p:cNvSpPr/>
          <p:nvPr/>
        </p:nvSpPr>
        <p:spPr>
          <a:xfrm>
            <a:off x="1069810" y="2132856"/>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753853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66330"/>
          </a:xfrm>
        </p:spPr>
        <p:txBody>
          <a:bodyPr>
            <a:normAutofit fontScale="90000"/>
          </a:bodyPr>
          <a:lstStyle/>
          <a:p>
            <a:pPr algn="l"/>
            <a:r>
              <a:rPr lang="en-GB" sz="3100" dirty="0" smtClean="0"/>
              <a:t>13. </a:t>
            </a:r>
            <a:r>
              <a:rPr lang="en-GB" sz="3100" dirty="0"/>
              <a:t>Ana ne </a:t>
            </a:r>
            <a:r>
              <a:rPr lang="en-GB" sz="3100" dirty="0" err="1"/>
              <a:t>voli</a:t>
            </a:r>
            <a:r>
              <a:rPr lang="en-GB" sz="3100" dirty="0"/>
              <a:t> </a:t>
            </a:r>
            <a:r>
              <a:rPr lang="en-GB" sz="3100" dirty="0" err="1"/>
              <a:t>ići</a:t>
            </a:r>
            <a:r>
              <a:rPr lang="en-GB" sz="3100" dirty="0"/>
              <a:t> u </a:t>
            </a:r>
            <a:r>
              <a:rPr lang="en-GB" sz="3100" dirty="0" err="1"/>
              <a:t>školu</a:t>
            </a:r>
            <a:r>
              <a:rPr lang="en-GB" sz="3100" dirty="0"/>
              <a:t> </a:t>
            </a:r>
            <a:r>
              <a:rPr lang="en-GB" sz="3100" dirty="0" err="1"/>
              <a:t>i</a:t>
            </a:r>
            <a:r>
              <a:rPr lang="en-GB" sz="3100" dirty="0"/>
              <a:t> </a:t>
            </a:r>
            <a:r>
              <a:rPr lang="en-GB" sz="3100" dirty="0" err="1"/>
              <a:t>često</a:t>
            </a:r>
            <a:r>
              <a:rPr lang="en-GB" sz="3100" dirty="0"/>
              <a:t> </a:t>
            </a:r>
            <a:r>
              <a:rPr lang="en-GB" sz="3100" dirty="0" err="1"/>
              <a:t>jako</a:t>
            </a:r>
            <a:r>
              <a:rPr lang="en-GB" sz="3100" dirty="0"/>
              <a:t> </a:t>
            </a:r>
            <a:r>
              <a:rPr lang="en-GB" sz="3100" dirty="0" err="1"/>
              <a:t>plače</a:t>
            </a:r>
            <a:r>
              <a:rPr lang="en-GB" sz="3100" dirty="0"/>
              <a:t> </a:t>
            </a:r>
            <a:r>
              <a:rPr lang="en-GB" sz="3100" dirty="0" err="1"/>
              <a:t>kada</a:t>
            </a:r>
            <a:r>
              <a:rPr lang="en-GB" sz="3100" dirty="0"/>
              <a:t> je </a:t>
            </a:r>
            <a:r>
              <a:rPr lang="en-GB" sz="3100" dirty="0" smtClean="0"/>
              <a:t/>
            </a:r>
            <a:br>
              <a:rPr lang="en-GB" sz="3100" dirty="0" smtClean="0"/>
            </a:br>
            <a:r>
              <a:rPr lang="en-GB" sz="3100" dirty="0"/>
              <a:t> </a:t>
            </a:r>
            <a:r>
              <a:rPr lang="en-GB" sz="3100" dirty="0" smtClean="0"/>
              <a:t>     mama </a:t>
            </a:r>
            <a:r>
              <a:rPr lang="en-GB" sz="3100" dirty="0" err="1"/>
              <a:t>ujutro</a:t>
            </a:r>
            <a:r>
              <a:rPr lang="en-GB" sz="3100" dirty="0"/>
              <a:t> </a:t>
            </a:r>
            <a:r>
              <a:rPr lang="en-GB" sz="3100" dirty="0" err="1"/>
              <a:t>ostavi</a:t>
            </a:r>
            <a:r>
              <a:rPr lang="en-GB" sz="3100" dirty="0"/>
              <a:t> </a:t>
            </a:r>
            <a:r>
              <a:rPr lang="en-GB" sz="3100" dirty="0" err="1"/>
              <a:t>ispred</a:t>
            </a:r>
            <a:r>
              <a:rPr lang="en-GB" sz="3100" dirty="0"/>
              <a:t> </a:t>
            </a:r>
            <a:r>
              <a:rPr lang="en-GB" sz="3100" dirty="0" err="1"/>
              <a:t>učionice</a:t>
            </a:r>
            <a:r>
              <a:rPr lang="en-GB" sz="3100" dirty="0"/>
              <a:t>. </a:t>
            </a:r>
            <a:r>
              <a:rPr lang="en-GB" sz="3100" dirty="0" err="1"/>
              <a:t>Svaki</a:t>
            </a:r>
            <a:r>
              <a:rPr lang="en-GB" sz="3100" dirty="0"/>
              <a:t> </a:t>
            </a:r>
            <a:r>
              <a:rPr lang="en-GB" sz="3100" dirty="0" err="1"/>
              <a:t>puta</a:t>
            </a:r>
            <a:r>
              <a:rPr lang="en-GB" sz="3100" dirty="0"/>
              <a:t> </a:t>
            </a:r>
            <a:r>
              <a:rPr lang="en-GB" sz="3100" dirty="0" err="1"/>
              <a:t>kada</a:t>
            </a:r>
            <a:r>
              <a:rPr lang="en-GB" sz="3100" dirty="0"/>
              <a:t> </a:t>
            </a:r>
            <a:r>
              <a:rPr lang="en-GB" sz="3100" dirty="0" smtClean="0"/>
              <a:t/>
            </a:r>
            <a:br>
              <a:rPr lang="en-GB" sz="3100" dirty="0" smtClean="0"/>
            </a:br>
            <a:r>
              <a:rPr lang="en-GB" sz="3100" dirty="0"/>
              <a:t> </a:t>
            </a:r>
            <a:r>
              <a:rPr lang="en-GB" sz="3100" dirty="0" smtClean="0"/>
              <a:t>     Ana </a:t>
            </a:r>
            <a:r>
              <a:rPr lang="en-GB" sz="3100" dirty="0"/>
              <a:t>ne </a:t>
            </a:r>
            <a:r>
              <a:rPr lang="en-GB" sz="3100" dirty="0" err="1" smtClean="0"/>
              <a:t>zaplače</a:t>
            </a:r>
            <a:r>
              <a:rPr lang="en-GB" sz="3100" dirty="0" smtClean="0"/>
              <a:t> </a:t>
            </a:r>
            <a:r>
              <a:rPr lang="en-GB" sz="3100" dirty="0" err="1"/>
              <a:t>kad</a:t>
            </a:r>
            <a:r>
              <a:rPr lang="en-GB" sz="3100" dirty="0"/>
              <a:t> </a:t>
            </a:r>
            <a:r>
              <a:rPr lang="en-GB" sz="3100" dirty="0" err="1"/>
              <a:t>stigne</a:t>
            </a:r>
            <a:r>
              <a:rPr lang="en-GB" sz="3100" dirty="0"/>
              <a:t> u </a:t>
            </a:r>
            <a:r>
              <a:rPr lang="en-GB" sz="3100" dirty="0" err="1"/>
              <a:t>školu</a:t>
            </a:r>
            <a:r>
              <a:rPr lang="en-GB" sz="3100" dirty="0"/>
              <a:t>, </a:t>
            </a:r>
            <a:r>
              <a:rPr lang="en-GB" sz="3100" dirty="0" err="1"/>
              <a:t>učiteljica</a:t>
            </a:r>
            <a:r>
              <a:rPr lang="en-GB" sz="3100" dirty="0"/>
              <a:t> </a:t>
            </a:r>
            <a:r>
              <a:rPr lang="en-GB" sz="3100" dirty="0" err="1" smtClean="0"/>
              <a:t>joj</a:t>
            </a:r>
            <a:r>
              <a:rPr lang="en-GB" sz="3100" dirty="0" smtClean="0"/>
              <a:t> </a:t>
            </a:r>
            <a:br>
              <a:rPr lang="en-GB" sz="3100" dirty="0" smtClean="0"/>
            </a:br>
            <a:r>
              <a:rPr lang="en-GB" sz="3100" dirty="0"/>
              <a:t> </a:t>
            </a:r>
            <a:r>
              <a:rPr lang="en-GB" sz="3100" dirty="0" smtClean="0"/>
              <a:t>     </a:t>
            </a:r>
            <a:r>
              <a:rPr lang="en-GB" sz="3100" dirty="0" err="1" smtClean="0"/>
              <a:t>dozvoli</a:t>
            </a:r>
            <a:r>
              <a:rPr lang="en-GB" sz="3100" dirty="0" smtClean="0"/>
              <a:t> </a:t>
            </a:r>
            <a:r>
              <a:rPr lang="en-GB" sz="3100" dirty="0"/>
              <a:t>da </a:t>
            </a:r>
            <a:r>
              <a:rPr lang="en-GB" sz="3100" dirty="0" err="1"/>
              <a:t>prvi</a:t>
            </a:r>
            <a:r>
              <a:rPr lang="en-GB" sz="3100" dirty="0"/>
              <a:t> sat </a:t>
            </a:r>
            <a:r>
              <a:rPr lang="en-GB" sz="3100" dirty="0" err="1"/>
              <a:t>sjedi</a:t>
            </a:r>
            <a:r>
              <a:rPr lang="en-GB" sz="3100" dirty="0"/>
              <a:t> </a:t>
            </a:r>
            <a:r>
              <a:rPr lang="en-GB" sz="3100" dirty="0" err="1"/>
              <a:t>za</a:t>
            </a:r>
            <a:r>
              <a:rPr lang="en-GB" sz="3100" dirty="0"/>
              <a:t> </a:t>
            </a:r>
            <a:r>
              <a:rPr lang="en-GB" sz="3100" dirty="0" err="1"/>
              <a:t>njenim</a:t>
            </a:r>
            <a:r>
              <a:rPr lang="en-GB" sz="3100" dirty="0"/>
              <a:t> </a:t>
            </a:r>
            <a:r>
              <a:rPr lang="en-GB" sz="3100" dirty="0" err="1"/>
              <a:t>stolom</a:t>
            </a:r>
            <a:r>
              <a:rPr lang="en-GB" sz="3100" dirty="0"/>
              <a:t> </a:t>
            </a:r>
            <a:r>
              <a:rPr lang="en-GB" sz="3100" dirty="0" err="1"/>
              <a:t>i</a:t>
            </a:r>
            <a:r>
              <a:rPr lang="en-GB" sz="3100" dirty="0"/>
              <a:t> </a:t>
            </a:r>
            <a:r>
              <a:rPr lang="en-GB" sz="3100" dirty="0" err="1"/>
              <a:t>piše</a:t>
            </a:r>
            <a:r>
              <a:rPr lang="en-GB" sz="3100" dirty="0"/>
              <a:t> </a:t>
            </a:r>
            <a:r>
              <a:rPr lang="en-GB" sz="3100" dirty="0" smtClean="0"/>
              <a:t/>
            </a:r>
            <a:br>
              <a:rPr lang="en-GB" sz="3100" dirty="0" smtClean="0"/>
            </a:br>
            <a:r>
              <a:rPr lang="en-GB" sz="3100" dirty="0"/>
              <a:t> </a:t>
            </a:r>
            <a:r>
              <a:rPr lang="en-GB" sz="3100" dirty="0" smtClean="0"/>
              <a:t>     </a:t>
            </a:r>
            <a:r>
              <a:rPr lang="en-GB" sz="3100" dirty="0" err="1" smtClean="0"/>
              <a:t>njezinom</a:t>
            </a:r>
            <a:r>
              <a:rPr lang="en-GB" sz="3100" dirty="0" smtClean="0"/>
              <a:t> </a:t>
            </a:r>
            <a:r>
              <a:rPr lang="en-GB" sz="3100" dirty="0" err="1" smtClean="0"/>
              <a:t>lijepom</a:t>
            </a:r>
            <a:r>
              <a:rPr lang="en-GB" sz="3100" dirty="0" smtClean="0"/>
              <a:t> </a:t>
            </a:r>
            <a:r>
              <a:rPr lang="en-GB" sz="3100" dirty="0" err="1" smtClean="0"/>
              <a:t>kemijskom</a:t>
            </a:r>
            <a:r>
              <a:rPr lang="en-GB" sz="3100" dirty="0" smtClean="0"/>
              <a:t> </a:t>
            </a:r>
            <a:r>
              <a:rPr lang="en-GB" sz="3100" dirty="0" err="1"/>
              <a:t>olovkom</a:t>
            </a:r>
            <a:r>
              <a:rPr lang="en-GB" sz="3100" dirty="0"/>
              <a:t>. Koji </a:t>
            </a:r>
            <a:r>
              <a:rPr lang="en-GB" sz="3100" dirty="0" err="1" smtClean="0"/>
              <a:t>raspored</a:t>
            </a:r>
            <a:r>
              <a:rPr lang="en-GB" sz="3100" dirty="0" smtClean="0"/>
              <a:t/>
            </a:r>
            <a:br>
              <a:rPr lang="en-GB" sz="3100" dirty="0" smtClean="0"/>
            </a:br>
            <a:r>
              <a:rPr lang="en-GB" sz="3100" dirty="0"/>
              <a:t> </a:t>
            </a:r>
            <a:r>
              <a:rPr lang="en-GB" sz="3100" dirty="0" smtClean="0"/>
              <a:t>     </a:t>
            </a:r>
            <a:r>
              <a:rPr lang="en-GB" sz="3100" dirty="0" err="1"/>
              <a:t>potkrepljivanja</a:t>
            </a:r>
            <a:r>
              <a:rPr lang="en-GB" sz="3100" dirty="0"/>
              <a:t> </a:t>
            </a:r>
            <a:r>
              <a:rPr lang="en-GB" sz="3100" dirty="0" err="1"/>
              <a:t>koristi</a:t>
            </a:r>
            <a:r>
              <a:rPr lang="en-GB" sz="3100" dirty="0"/>
              <a:t> </a:t>
            </a:r>
            <a:r>
              <a:rPr lang="en-GB" sz="3100" dirty="0" err="1"/>
              <a:t>Anina</a:t>
            </a:r>
            <a:r>
              <a:rPr lang="en-GB" sz="3100" dirty="0"/>
              <a:t> </a:t>
            </a:r>
            <a:r>
              <a:rPr lang="en-GB" sz="3100" dirty="0" err="1"/>
              <a:t>učiteljica</a:t>
            </a:r>
            <a:r>
              <a:rPr lang="en-GB" sz="3100" dirty="0" smtClean="0"/>
              <a:t>?</a:t>
            </a:r>
            <a:endParaRPr lang="hr-HR" dirty="0"/>
          </a:p>
        </p:txBody>
      </p:sp>
      <p:sp>
        <p:nvSpPr>
          <p:cNvPr id="3" name="Content Placeholder 2"/>
          <p:cNvSpPr>
            <a:spLocks noGrp="1"/>
          </p:cNvSpPr>
          <p:nvPr>
            <p:ph idx="1"/>
          </p:nvPr>
        </p:nvSpPr>
        <p:spPr>
          <a:xfrm>
            <a:off x="457200" y="3429000"/>
            <a:ext cx="8229600" cy="2841179"/>
          </a:xfrm>
        </p:spPr>
        <p:txBody>
          <a:bodyPr>
            <a:normAutofit/>
          </a:bodyPr>
          <a:lstStyle/>
          <a:p>
            <a:pPr marL="0" indent="0">
              <a:spcBef>
                <a:spcPts val="2400"/>
              </a:spcBef>
              <a:buNone/>
            </a:pPr>
            <a:r>
              <a:rPr lang="en-GB" sz="2800" dirty="0" smtClean="0"/>
              <a:t>	a</a:t>
            </a:r>
            <a:r>
              <a:rPr lang="en-GB" sz="2800" dirty="0"/>
              <a:t>) </a:t>
            </a:r>
            <a:r>
              <a:rPr lang="en-GB" sz="2800" dirty="0" err="1"/>
              <a:t>potkrepljivanje</a:t>
            </a:r>
            <a:r>
              <a:rPr lang="en-GB" sz="2800" dirty="0"/>
              <a:t> s </a:t>
            </a:r>
            <a:r>
              <a:rPr lang="en-GB" sz="2800" dirty="0" err="1"/>
              <a:t>fiksnim</a:t>
            </a:r>
            <a:r>
              <a:rPr lang="en-GB" sz="2800" dirty="0"/>
              <a:t> </a:t>
            </a:r>
            <a:r>
              <a:rPr lang="en-GB" sz="2800" dirty="0" err="1"/>
              <a:t>intervalima</a:t>
            </a:r>
            <a:endParaRPr lang="en-GB" sz="2800" dirty="0"/>
          </a:p>
          <a:p>
            <a:pPr marL="0" indent="0">
              <a:spcBef>
                <a:spcPts val="2400"/>
              </a:spcBef>
              <a:buNone/>
            </a:pPr>
            <a:r>
              <a:rPr lang="en-GB" sz="2800" dirty="0" smtClean="0"/>
              <a:t>	b</a:t>
            </a:r>
            <a:r>
              <a:rPr lang="en-GB" sz="2800" dirty="0"/>
              <a:t>) </a:t>
            </a:r>
            <a:r>
              <a:rPr lang="en-GB" sz="2800" dirty="0" err="1"/>
              <a:t>diskontinuirano</a:t>
            </a:r>
            <a:r>
              <a:rPr lang="en-GB" sz="2800" dirty="0"/>
              <a:t> </a:t>
            </a:r>
            <a:r>
              <a:rPr lang="en-GB" sz="2800" dirty="0" err="1"/>
              <a:t>potkrepljivanje</a:t>
            </a:r>
            <a:endParaRPr lang="en-GB" sz="2800" dirty="0"/>
          </a:p>
          <a:p>
            <a:pPr marL="0" indent="0">
              <a:spcBef>
                <a:spcPts val="2400"/>
              </a:spcBef>
              <a:buNone/>
            </a:pPr>
            <a:r>
              <a:rPr lang="en-GB" sz="2800" dirty="0" smtClean="0"/>
              <a:t>	c</a:t>
            </a:r>
            <a:r>
              <a:rPr lang="en-GB" sz="2800" dirty="0"/>
              <a:t>) </a:t>
            </a:r>
            <a:r>
              <a:rPr lang="en-GB" sz="2800" dirty="0" err="1"/>
              <a:t>potkrepljivanje</a:t>
            </a:r>
            <a:r>
              <a:rPr lang="en-GB" sz="2800" dirty="0"/>
              <a:t> s </a:t>
            </a:r>
            <a:r>
              <a:rPr lang="en-GB" sz="2800" dirty="0" err="1"/>
              <a:t>fiksnim</a:t>
            </a:r>
            <a:r>
              <a:rPr lang="en-GB" sz="2800" dirty="0"/>
              <a:t> </a:t>
            </a:r>
            <a:r>
              <a:rPr lang="en-GB" sz="2800" dirty="0" err="1"/>
              <a:t>omjerima</a:t>
            </a:r>
            <a:endParaRPr lang="en-GB" sz="2800" dirty="0"/>
          </a:p>
          <a:p>
            <a:pPr marL="0" indent="0">
              <a:spcBef>
                <a:spcPts val="2400"/>
              </a:spcBef>
              <a:buNone/>
            </a:pPr>
            <a:r>
              <a:rPr lang="en-GB" sz="2800" dirty="0" smtClean="0"/>
              <a:t>	d</a:t>
            </a:r>
            <a:r>
              <a:rPr lang="en-GB" sz="2800" dirty="0"/>
              <a:t>) </a:t>
            </a:r>
            <a:r>
              <a:rPr lang="en-GB" sz="2800" dirty="0" err="1"/>
              <a:t>kontinuirano</a:t>
            </a:r>
            <a:r>
              <a:rPr lang="en-GB" sz="2800" dirty="0"/>
              <a:t> </a:t>
            </a:r>
            <a:r>
              <a:rPr lang="en-GB" sz="2800" dirty="0" err="1"/>
              <a:t>potkrepljivanje</a:t>
            </a:r>
            <a:endParaRPr lang="en-GB" sz="2800" dirty="0"/>
          </a:p>
          <a:p>
            <a:endParaRPr lang="hr-HR" dirty="0"/>
          </a:p>
        </p:txBody>
      </p:sp>
      <p:sp>
        <p:nvSpPr>
          <p:cNvPr id="4" name="Oval 3"/>
          <p:cNvSpPr/>
          <p:nvPr/>
        </p:nvSpPr>
        <p:spPr>
          <a:xfrm>
            <a:off x="1115616" y="5517232"/>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2033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hr-HR" sz="2800" dirty="0" smtClean="0"/>
              <a:t>1</a:t>
            </a:r>
            <a:r>
              <a:rPr lang="en-GB" sz="2800" dirty="0" smtClean="0"/>
              <a:t>4</a:t>
            </a:r>
            <a:r>
              <a:rPr lang="hr-HR" sz="2800" dirty="0" smtClean="0"/>
              <a:t>. </a:t>
            </a:r>
            <a:r>
              <a:rPr lang="hr-HR" sz="2800" dirty="0"/>
              <a:t>Kockari su ovisni o kocki zato što su žrtve:</a:t>
            </a:r>
          </a:p>
        </p:txBody>
      </p:sp>
      <p:sp>
        <p:nvSpPr>
          <p:cNvPr id="3" name="Content Placeholder 2"/>
          <p:cNvSpPr>
            <a:spLocks noGrp="1"/>
          </p:cNvSpPr>
          <p:nvPr>
            <p:ph idx="1"/>
          </p:nvPr>
        </p:nvSpPr>
        <p:spPr>
          <a:xfrm>
            <a:off x="457200" y="2132856"/>
            <a:ext cx="8229600" cy="3993307"/>
          </a:xfrm>
        </p:spPr>
        <p:txBody>
          <a:bodyPr/>
          <a:lstStyle/>
          <a:p>
            <a:pPr marL="0" indent="0">
              <a:spcBef>
                <a:spcPts val="2400"/>
              </a:spcBef>
              <a:buNone/>
            </a:pPr>
            <a:r>
              <a:rPr lang="en-GB" sz="2800" dirty="0" smtClean="0"/>
              <a:t>	</a:t>
            </a:r>
            <a:r>
              <a:rPr lang="hr-HR" sz="2800" dirty="0" smtClean="0"/>
              <a:t>a</a:t>
            </a:r>
            <a:r>
              <a:rPr lang="hr-HR" sz="2800" dirty="0"/>
              <a:t>) </a:t>
            </a:r>
            <a:r>
              <a:rPr lang="en-GB" sz="2800" dirty="0" err="1" smtClean="0"/>
              <a:t>negativnog</a:t>
            </a:r>
            <a:r>
              <a:rPr lang="en-GB" sz="2800" dirty="0" smtClean="0"/>
              <a:t> </a:t>
            </a:r>
            <a:r>
              <a:rPr lang="en-GB" sz="2800" dirty="0" err="1" smtClean="0"/>
              <a:t>potkrepljenja</a:t>
            </a:r>
            <a:endParaRPr lang="hr-HR" sz="2800" dirty="0"/>
          </a:p>
          <a:p>
            <a:pPr marL="0" indent="0">
              <a:spcBef>
                <a:spcPts val="2400"/>
              </a:spcBef>
              <a:buNone/>
            </a:pPr>
            <a:r>
              <a:rPr lang="en-GB" sz="2800" dirty="0" smtClean="0"/>
              <a:t>	</a:t>
            </a:r>
            <a:r>
              <a:rPr lang="hr-HR" sz="2800" dirty="0" smtClean="0"/>
              <a:t>b</a:t>
            </a:r>
            <a:r>
              <a:rPr lang="hr-HR" sz="2800" dirty="0"/>
              <a:t>) rasporeda potkrepljivanja s </a:t>
            </a:r>
            <a:r>
              <a:rPr lang="en-GB" sz="2800" dirty="0" err="1" smtClean="0"/>
              <a:t>fiksnim</a:t>
            </a:r>
            <a:r>
              <a:rPr lang="hr-HR" sz="2800" dirty="0" smtClean="0"/>
              <a:t> </a:t>
            </a:r>
            <a:r>
              <a:rPr lang="hr-HR" sz="2800" dirty="0"/>
              <a:t>intervalima</a:t>
            </a:r>
          </a:p>
          <a:p>
            <a:pPr marL="0" indent="0">
              <a:spcBef>
                <a:spcPts val="2400"/>
              </a:spcBef>
              <a:buNone/>
            </a:pPr>
            <a:r>
              <a:rPr lang="en-GB" sz="2800" dirty="0" smtClean="0"/>
              <a:t>	</a:t>
            </a:r>
            <a:r>
              <a:rPr lang="hr-HR" sz="2800" dirty="0" smtClean="0"/>
              <a:t>c</a:t>
            </a:r>
            <a:r>
              <a:rPr lang="hr-HR" sz="2800" dirty="0"/>
              <a:t>) varijabilnog rasporeda potkrepljivanja</a:t>
            </a:r>
          </a:p>
          <a:p>
            <a:pPr marL="0" indent="0">
              <a:spcBef>
                <a:spcPts val="2400"/>
              </a:spcBef>
              <a:buNone/>
            </a:pPr>
            <a:r>
              <a:rPr lang="en-GB" sz="2800" dirty="0" smtClean="0"/>
              <a:t>	</a:t>
            </a:r>
            <a:r>
              <a:rPr lang="hr-HR" sz="2800" dirty="0" smtClean="0"/>
              <a:t>d</a:t>
            </a:r>
            <a:r>
              <a:rPr lang="hr-HR" sz="2800" dirty="0"/>
              <a:t>) ništa od navedenog</a:t>
            </a:r>
          </a:p>
          <a:p>
            <a:endParaRPr lang="hr-HR" dirty="0"/>
          </a:p>
        </p:txBody>
      </p:sp>
      <p:sp>
        <p:nvSpPr>
          <p:cNvPr id="4" name="Oval 3"/>
          <p:cNvSpPr/>
          <p:nvPr/>
        </p:nvSpPr>
        <p:spPr>
          <a:xfrm>
            <a:off x="1023156" y="3429000"/>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680340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normAutofit/>
          </a:bodyPr>
          <a:lstStyle/>
          <a:p>
            <a:r>
              <a:rPr lang="en-GB" sz="2800" dirty="0" err="1" smtClean="0"/>
              <a:t>Pravila</a:t>
            </a:r>
            <a:r>
              <a:rPr lang="en-GB" sz="2800" dirty="0" smtClean="0"/>
              <a:t> </a:t>
            </a:r>
            <a:r>
              <a:rPr lang="en-GB" sz="2800" dirty="0" err="1" smtClean="0"/>
              <a:t>za</a:t>
            </a:r>
            <a:r>
              <a:rPr lang="en-GB" sz="2800" dirty="0" smtClean="0"/>
              <a:t> </a:t>
            </a:r>
            <a:r>
              <a:rPr lang="en-GB" sz="2800" dirty="0" err="1" smtClean="0"/>
              <a:t>uspješnu</a:t>
            </a:r>
            <a:r>
              <a:rPr lang="en-GB" sz="2800" dirty="0" smtClean="0"/>
              <a:t> </a:t>
            </a:r>
            <a:r>
              <a:rPr lang="en-GB" sz="2800" dirty="0" err="1" smtClean="0"/>
              <a:t>primjenu</a:t>
            </a:r>
            <a:r>
              <a:rPr lang="en-GB" sz="2800" dirty="0" smtClean="0"/>
              <a:t> </a:t>
            </a:r>
            <a:r>
              <a:rPr lang="en-GB" sz="2800" dirty="0" err="1" smtClean="0"/>
              <a:t>pozitivnog</a:t>
            </a:r>
            <a:r>
              <a:rPr lang="en-GB" sz="2800" dirty="0" smtClean="0"/>
              <a:t> </a:t>
            </a:r>
            <a:r>
              <a:rPr lang="en-GB" sz="2800" dirty="0" err="1" smtClean="0"/>
              <a:t>potkrepljenja</a:t>
            </a:r>
            <a:endParaRPr lang="hr-HR" sz="2800" dirty="0"/>
          </a:p>
        </p:txBody>
      </p:sp>
      <p:sp>
        <p:nvSpPr>
          <p:cNvPr id="3" name="Content Placeholder 2"/>
          <p:cNvSpPr>
            <a:spLocks noGrp="1"/>
          </p:cNvSpPr>
          <p:nvPr>
            <p:ph idx="1"/>
          </p:nvPr>
        </p:nvSpPr>
        <p:spPr>
          <a:xfrm>
            <a:off x="457200" y="1988840"/>
            <a:ext cx="8229600" cy="4680520"/>
          </a:xfrm>
        </p:spPr>
        <p:txBody>
          <a:bodyPr>
            <a:normAutofit fontScale="70000" lnSpcReduction="20000"/>
          </a:bodyPr>
          <a:lstStyle/>
          <a:p>
            <a:r>
              <a:rPr lang="en-GB" dirty="0" err="1" smtClean="0">
                <a:latin typeface="+mj-lt"/>
                <a:sym typeface="Wingdings" panose="05000000000000000000" pitchFamily="2" charset="2"/>
              </a:rPr>
              <a:t>potkrepljenje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primijeniti</a:t>
            </a:r>
            <a:r>
              <a:rPr lang="en-GB" dirty="0" smtClean="0">
                <a:latin typeface="+mj-lt"/>
                <a:sym typeface="Wingdings" panose="05000000000000000000" pitchFamily="2" charset="2"/>
              </a:rPr>
              <a:t> </a:t>
            </a:r>
            <a:r>
              <a:rPr lang="en-GB" b="1" dirty="0" err="1" smtClean="0">
                <a:latin typeface="+mj-lt"/>
                <a:sym typeface="Wingdings" panose="05000000000000000000" pitchFamily="2" charset="2"/>
              </a:rPr>
              <a:t>neposredno</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nakon</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pojave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ciljnog</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ponašanja</a:t>
            </a:r>
            <a:endParaRPr lang="en-GB" dirty="0" smtClean="0">
              <a:latin typeface="+mj-lt"/>
              <a:sym typeface="Wingdings" panose="05000000000000000000" pitchFamily="2" charset="2"/>
            </a:endParaRPr>
          </a:p>
          <a:p>
            <a:pPr marL="0" indent="0">
              <a:buNone/>
            </a:pPr>
            <a:endParaRPr lang="en-GB" dirty="0" smtClean="0">
              <a:latin typeface="+mj-lt"/>
              <a:sym typeface="Wingdings" panose="05000000000000000000" pitchFamily="2" charset="2"/>
            </a:endParaRPr>
          </a:p>
          <a:p>
            <a:r>
              <a:rPr lang="en-GB" dirty="0" err="1" smtClean="0">
                <a:latin typeface="+mj-lt"/>
                <a:sym typeface="Wingdings" panose="05000000000000000000" pitchFamily="2" charset="2"/>
              </a:rPr>
              <a:t>primijeniti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što</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veće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ili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intenzivnije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potkrepljenje</a:t>
            </a:r>
            <a:r>
              <a:rPr lang="en-GB" dirty="0" smtClean="0">
                <a:latin typeface="+mj-lt"/>
                <a:sym typeface="Wingdings" panose="05000000000000000000" pitchFamily="2" charset="2"/>
              </a:rPr>
              <a:t> (ALI! </a:t>
            </a:r>
            <a:r>
              <a:rPr lang="en-GB" dirty="0" err="1" smtClean="0">
                <a:latin typeface="+mj-lt"/>
                <a:sym typeface="Wingdings" panose="05000000000000000000" pitchFamily="2" charset="2"/>
              </a:rPr>
              <a:t>pretjerana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količina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potkrepljenja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neće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biti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učinkovita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zbog</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pojave</a:t>
            </a:r>
            <a:r>
              <a:rPr lang="en-GB" dirty="0" smtClean="0">
                <a:latin typeface="+mj-lt"/>
                <a:sym typeface="Wingdings" panose="05000000000000000000" pitchFamily="2" charset="2"/>
              </a:rPr>
              <a:t> </a:t>
            </a:r>
            <a:r>
              <a:rPr lang="en-GB" b="1" dirty="0" err="1" smtClean="0">
                <a:latin typeface="+mj-lt"/>
                <a:sym typeface="Wingdings" panose="05000000000000000000" pitchFamily="2" charset="2"/>
              </a:rPr>
              <a:t>zasićenja</a:t>
            </a:r>
            <a:r>
              <a:rPr lang="en-GB" dirty="0" smtClean="0">
                <a:latin typeface="+mj-lt"/>
                <a:sym typeface="Wingdings" panose="05000000000000000000" pitchFamily="2" charset="2"/>
              </a:rPr>
              <a:t>)</a:t>
            </a:r>
          </a:p>
          <a:p>
            <a:pPr marL="0" indent="0">
              <a:buNone/>
            </a:pPr>
            <a:endParaRPr lang="en-GB" b="1" dirty="0" smtClean="0">
              <a:latin typeface="+mj-lt"/>
              <a:sym typeface="Wingdings" panose="05000000000000000000" pitchFamily="2" charset="2"/>
            </a:endParaRPr>
          </a:p>
          <a:p>
            <a:r>
              <a:rPr lang="en-GB" dirty="0" err="1" smtClean="0">
                <a:latin typeface="+mj-lt"/>
                <a:sym typeface="Wingdings" panose="05000000000000000000" pitchFamily="2" charset="2"/>
              </a:rPr>
              <a:t>primijeniti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potkrepljivače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koje</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osoba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više</a:t>
            </a:r>
            <a:r>
              <a:rPr lang="en-GB" dirty="0" smtClean="0">
                <a:latin typeface="+mj-lt"/>
                <a:sym typeface="Wingdings" panose="05000000000000000000" pitchFamily="2" charset="2"/>
              </a:rPr>
              <a:t> </a:t>
            </a:r>
            <a:r>
              <a:rPr lang="en-GB" b="1" dirty="0" err="1" smtClean="0">
                <a:latin typeface="+mj-lt"/>
                <a:sym typeface="Wingdings" panose="05000000000000000000" pitchFamily="2" charset="2"/>
              </a:rPr>
              <a:t>preferira</a:t>
            </a:r>
            <a:endParaRPr lang="en-GB" b="1" dirty="0" smtClean="0">
              <a:latin typeface="+mj-lt"/>
              <a:sym typeface="Wingdings" panose="05000000000000000000" pitchFamily="2" charset="2"/>
            </a:endParaRPr>
          </a:p>
          <a:p>
            <a:pPr marL="0" indent="0">
              <a:buNone/>
            </a:pPr>
            <a:endParaRPr lang="en-GB" b="1" dirty="0" smtClean="0">
              <a:latin typeface="+mj-lt"/>
              <a:sym typeface="Wingdings" panose="05000000000000000000" pitchFamily="2" charset="2"/>
            </a:endParaRPr>
          </a:p>
          <a:p>
            <a:r>
              <a:rPr lang="en-GB" dirty="0" err="1" smtClean="0">
                <a:latin typeface="+mj-lt"/>
                <a:sym typeface="Wingdings" panose="05000000000000000000" pitchFamily="2" charset="2"/>
              </a:rPr>
              <a:t>odabrati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prikladan</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raspored</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potkrepljenja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pravilo</a:t>
            </a:r>
            <a:r>
              <a:rPr lang="en-GB" dirty="0" smtClean="0">
                <a:latin typeface="+mj-lt"/>
                <a:sym typeface="Wingdings" panose="05000000000000000000" pitchFamily="2" charset="2"/>
              </a:rPr>
              <a:t> o tome </a:t>
            </a:r>
            <a:r>
              <a:rPr lang="en-GB" dirty="0" err="1" smtClean="0">
                <a:latin typeface="+mj-lt"/>
                <a:sym typeface="Wingdings" panose="05000000000000000000" pitchFamily="2" charset="2"/>
              </a:rPr>
              <a:t>koja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specifična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ponašanja</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će</a:t>
            </a:r>
            <a:r>
              <a:rPr lang="en-GB" dirty="0" smtClean="0">
                <a:latin typeface="+mj-lt"/>
                <a:sym typeface="Wingdings" panose="05000000000000000000" pitchFamily="2" charset="2"/>
              </a:rPr>
              <a:t> se </a:t>
            </a:r>
            <a:r>
              <a:rPr lang="en-GB" dirty="0" err="1" smtClean="0">
                <a:latin typeface="+mj-lt"/>
                <a:sym typeface="Wingdings" panose="05000000000000000000" pitchFamily="2" charset="2"/>
              </a:rPr>
              <a:t>potkrepljivati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i</a:t>
            </a:r>
            <a:r>
              <a:rPr lang="en-GB" dirty="0" smtClean="0">
                <a:latin typeface="+mj-lt"/>
                <a:sym typeface="Wingdings" panose="05000000000000000000" pitchFamily="2" charset="2"/>
              </a:rPr>
              <a:t> </a:t>
            </a:r>
            <a:r>
              <a:rPr lang="en-GB" dirty="0" err="1" smtClean="0">
                <a:latin typeface="+mj-lt"/>
                <a:sym typeface="Wingdings" panose="05000000000000000000" pitchFamily="2" charset="2"/>
              </a:rPr>
              <a:t>kada</a:t>
            </a:r>
            <a:r>
              <a:rPr lang="en-GB" dirty="0" smtClean="0">
                <a:latin typeface="+mj-lt"/>
                <a:sym typeface="Wingdings" panose="05000000000000000000" pitchFamily="2" charset="2"/>
              </a:rPr>
              <a:t>):</a:t>
            </a:r>
          </a:p>
          <a:p>
            <a:pPr lvl="1"/>
            <a:r>
              <a:rPr lang="en-GB" b="1" dirty="0" err="1">
                <a:solidFill>
                  <a:schemeClr val="tx1"/>
                </a:solidFill>
                <a:latin typeface="+mj-lt"/>
                <a:sym typeface="Wingdings" panose="05000000000000000000" pitchFamily="2" charset="2"/>
              </a:rPr>
              <a:t>k</a:t>
            </a:r>
            <a:r>
              <a:rPr lang="en-GB" b="1" dirty="0" err="1" smtClean="0">
                <a:solidFill>
                  <a:schemeClr val="tx1"/>
                </a:solidFill>
                <a:latin typeface="+mj-lt"/>
                <a:sym typeface="Wingdings" panose="05000000000000000000" pitchFamily="2" charset="2"/>
              </a:rPr>
              <a:t>ontinuirano</a:t>
            </a:r>
            <a:r>
              <a:rPr lang="en-GB" dirty="0" smtClean="0">
                <a:solidFill>
                  <a:schemeClr val="tx1"/>
                </a:solidFill>
                <a:latin typeface="+mj-lt"/>
                <a:sym typeface="Wingdings" panose="05000000000000000000" pitchFamily="2" charset="2"/>
              </a:rPr>
              <a:t> – </a:t>
            </a:r>
            <a:r>
              <a:rPr lang="en-GB" dirty="0" err="1" smtClean="0">
                <a:solidFill>
                  <a:schemeClr val="tx1"/>
                </a:solidFill>
                <a:latin typeface="+mj-lt"/>
                <a:sym typeface="Wingdings" panose="05000000000000000000" pitchFamily="2" charset="2"/>
              </a:rPr>
              <a:t>ponašanje</a:t>
            </a:r>
            <a:r>
              <a:rPr lang="en-GB" dirty="0" smtClean="0">
                <a:solidFill>
                  <a:schemeClr val="tx1"/>
                </a:solidFill>
                <a:latin typeface="+mj-lt"/>
                <a:sym typeface="Wingdings" panose="05000000000000000000" pitchFamily="2" charset="2"/>
              </a:rPr>
              <a:t> se </a:t>
            </a:r>
            <a:r>
              <a:rPr lang="en-GB" dirty="0" err="1" smtClean="0">
                <a:solidFill>
                  <a:schemeClr val="tx1"/>
                </a:solidFill>
                <a:latin typeface="+mj-lt"/>
                <a:sym typeface="Wingdings" panose="05000000000000000000" pitchFamily="2" charset="2"/>
              </a:rPr>
              <a:t>potkrijepi</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svaki</a:t>
            </a:r>
            <a:r>
              <a:rPr lang="en-GB" dirty="0" smtClean="0">
                <a:solidFill>
                  <a:schemeClr val="tx1"/>
                </a:solidFill>
                <a:latin typeface="+mj-lt"/>
                <a:sym typeface="Wingdings" panose="05000000000000000000" pitchFamily="2" charset="2"/>
              </a:rPr>
              <a:t> put </a:t>
            </a:r>
            <a:r>
              <a:rPr lang="en-GB" dirty="0" err="1" smtClean="0">
                <a:solidFill>
                  <a:schemeClr val="tx1"/>
                </a:solidFill>
                <a:latin typeface="+mj-lt"/>
                <a:sym typeface="Wingdings" panose="05000000000000000000" pitchFamily="2" charset="2"/>
              </a:rPr>
              <a:t>kada</a:t>
            </a:r>
            <a:r>
              <a:rPr lang="en-GB" dirty="0" smtClean="0">
                <a:solidFill>
                  <a:schemeClr val="tx1"/>
                </a:solidFill>
                <a:latin typeface="+mj-lt"/>
                <a:sym typeface="Wingdings" panose="05000000000000000000" pitchFamily="2" charset="2"/>
              </a:rPr>
              <a:t> se </a:t>
            </a:r>
            <a:r>
              <a:rPr lang="en-GB" dirty="0" err="1" smtClean="0">
                <a:solidFill>
                  <a:schemeClr val="tx1"/>
                </a:solidFill>
                <a:latin typeface="+mj-lt"/>
                <a:sym typeface="Wingdings" panose="05000000000000000000" pitchFamily="2" charset="2"/>
              </a:rPr>
              <a:t>pojavi</a:t>
            </a:r>
            <a:endParaRPr lang="en-GB" dirty="0" smtClean="0">
              <a:solidFill>
                <a:schemeClr val="tx1"/>
              </a:solidFill>
              <a:latin typeface="+mj-lt"/>
              <a:sym typeface="Wingdings" panose="05000000000000000000" pitchFamily="2" charset="2"/>
            </a:endParaRPr>
          </a:p>
          <a:p>
            <a:pPr lvl="1"/>
            <a:r>
              <a:rPr lang="en-GB" b="1" dirty="0" err="1" smtClean="0">
                <a:solidFill>
                  <a:schemeClr val="tx1"/>
                </a:solidFill>
                <a:latin typeface="+mj-lt"/>
                <a:sym typeface="Wingdings" panose="05000000000000000000" pitchFamily="2" charset="2"/>
              </a:rPr>
              <a:t>diskontinuirano</a:t>
            </a:r>
            <a:r>
              <a:rPr lang="en-GB" dirty="0" smtClean="0">
                <a:solidFill>
                  <a:schemeClr val="tx1"/>
                </a:solidFill>
                <a:latin typeface="+mj-lt"/>
                <a:sym typeface="Wingdings" panose="05000000000000000000" pitchFamily="2" charset="2"/>
              </a:rPr>
              <a:t> – </a:t>
            </a:r>
            <a:r>
              <a:rPr lang="en-GB" dirty="0" err="1" smtClean="0">
                <a:solidFill>
                  <a:schemeClr val="tx1"/>
                </a:solidFill>
                <a:latin typeface="+mj-lt"/>
                <a:sym typeface="Wingdings" panose="05000000000000000000" pitchFamily="2" charset="2"/>
              </a:rPr>
              <a:t>ponašanje</a:t>
            </a:r>
            <a:r>
              <a:rPr lang="en-GB" dirty="0" smtClean="0">
                <a:solidFill>
                  <a:schemeClr val="tx1"/>
                </a:solidFill>
                <a:latin typeface="+mj-lt"/>
                <a:sym typeface="Wingdings" panose="05000000000000000000" pitchFamily="2" charset="2"/>
              </a:rPr>
              <a:t> se </a:t>
            </a:r>
            <a:r>
              <a:rPr lang="en-GB" dirty="0" err="1" smtClean="0">
                <a:solidFill>
                  <a:schemeClr val="tx1"/>
                </a:solidFill>
                <a:latin typeface="+mj-lt"/>
                <a:sym typeface="Wingdings" panose="05000000000000000000" pitchFamily="2" charset="2"/>
              </a:rPr>
              <a:t>potkrepljuje</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samo</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povremeno</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po</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različitim</a:t>
            </a:r>
            <a:r>
              <a:rPr lang="en-GB" dirty="0" smtClean="0">
                <a:solidFill>
                  <a:schemeClr val="tx1"/>
                </a:solidFill>
                <a:latin typeface="+mj-lt"/>
                <a:sym typeface="Wingdings" panose="05000000000000000000" pitchFamily="2" charset="2"/>
              </a:rPr>
              <a:t> </a:t>
            </a:r>
            <a:r>
              <a:rPr lang="en-GB" dirty="0" err="1" smtClean="0">
                <a:solidFill>
                  <a:schemeClr val="tx1"/>
                </a:solidFill>
                <a:latin typeface="+mj-lt"/>
                <a:sym typeface="Wingdings" panose="05000000000000000000" pitchFamily="2" charset="2"/>
              </a:rPr>
              <a:t>rasporedima</a:t>
            </a:r>
            <a:r>
              <a:rPr lang="en-GB" dirty="0" smtClean="0">
                <a:solidFill>
                  <a:schemeClr val="tx1"/>
                </a:solidFill>
                <a:latin typeface="+mj-lt"/>
                <a:sym typeface="Wingdings" panose="05000000000000000000" pitchFamily="2" charset="2"/>
              </a:rPr>
              <a:t>:</a:t>
            </a:r>
          </a:p>
          <a:p>
            <a:pPr lvl="2"/>
            <a:r>
              <a:rPr lang="en-GB" i="1" dirty="0" err="1" smtClean="0">
                <a:solidFill>
                  <a:schemeClr val="tx1"/>
                </a:solidFill>
                <a:latin typeface="+mj-lt"/>
                <a:sym typeface="Wingdings" panose="05000000000000000000" pitchFamily="2" charset="2"/>
              </a:rPr>
              <a:t>fiksni</a:t>
            </a:r>
            <a:r>
              <a:rPr lang="en-GB" i="1" dirty="0" smtClean="0">
                <a:solidFill>
                  <a:schemeClr val="tx1"/>
                </a:solidFill>
                <a:latin typeface="+mj-lt"/>
                <a:sym typeface="Wingdings" panose="05000000000000000000" pitchFamily="2" charset="2"/>
              </a:rPr>
              <a:t> </a:t>
            </a:r>
            <a:r>
              <a:rPr lang="en-GB" i="1" dirty="0" err="1" smtClean="0">
                <a:solidFill>
                  <a:schemeClr val="tx1"/>
                </a:solidFill>
                <a:latin typeface="+mj-lt"/>
                <a:sym typeface="Wingdings" panose="05000000000000000000" pitchFamily="2" charset="2"/>
              </a:rPr>
              <a:t>omjer</a:t>
            </a:r>
            <a:endParaRPr lang="en-GB" i="1" dirty="0" smtClean="0">
              <a:solidFill>
                <a:schemeClr val="tx1"/>
              </a:solidFill>
              <a:latin typeface="+mj-lt"/>
              <a:sym typeface="Wingdings" panose="05000000000000000000" pitchFamily="2" charset="2"/>
            </a:endParaRPr>
          </a:p>
          <a:p>
            <a:pPr lvl="2"/>
            <a:r>
              <a:rPr lang="en-GB" i="1" dirty="0" err="1" smtClean="0">
                <a:solidFill>
                  <a:schemeClr val="tx1"/>
                </a:solidFill>
                <a:latin typeface="+mj-lt"/>
                <a:sym typeface="Wingdings" panose="05000000000000000000" pitchFamily="2" charset="2"/>
              </a:rPr>
              <a:t>varijabilni</a:t>
            </a:r>
            <a:r>
              <a:rPr lang="en-GB" i="1" dirty="0" smtClean="0">
                <a:solidFill>
                  <a:schemeClr val="tx1"/>
                </a:solidFill>
                <a:latin typeface="+mj-lt"/>
                <a:sym typeface="Wingdings" panose="05000000000000000000" pitchFamily="2" charset="2"/>
              </a:rPr>
              <a:t> </a:t>
            </a:r>
            <a:r>
              <a:rPr lang="en-GB" i="1" dirty="0" err="1" smtClean="0">
                <a:solidFill>
                  <a:schemeClr val="tx1"/>
                </a:solidFill>
                <a:latin typeface="+mj-lt"/>
                <a:sym typeface="Wingdings" panose="05000000000000000000" pitchFamily="2" charset="2"/>
              </a:rPr>
              <a:t>omjer</a:t>
            </a:r>
            <a:endParaRPr lang="en-GB" i="1" dirty="0" smtClean="0">
              <a:solidFill>
                <a:schemeClr val="tx1"/>
              </a:solidFill>
              <a:latin typeface="+mj-lt"/>
              <a:sym typeface="Wingdings" panose="05000000000000000000" pitchFamily="2" charset="2"/>
            </a:endParaRPr>
          </a:p>
          <a:p>
            <a:pPr lvl="2"/>
            <a:r>
              <a:rPr lang="en-GB" i="1" dirty="0" err="1" smtClean="0">
                <a:solidFill>
                  <a:schemeClr val="tx1"/>
                </a:solidFill>
                <a:latin typeface="+mj-lt"/>
                <a:sym typeface="Wingdings" panose="05000000000000000000" pitchFamily="2" charset="2"/>
              </a:rPr>
              <a:t>fiksni</a:t>
            </a:r>
            <a:r>
              <a:rPr lang="en-GB" i="1" dirty="0" smtClean="0">
                <a:solidFill>
                  <a:schemeClr val="tx1"/>
                </a:solidFill>
                <a:latin typeface="+mj-lt"/>
                <a:sym typeface="Wingdings" panose="05000000000000000000" pitchFamily="2" charset="2"/>
              </a:rPr>
              <a:t> interval</a:t>
            </a:r>
          </a:p>
          <a:p>
            <a:pPr lvl="2"/>
            <a:r>
              <a:rPr lang="en-GB" i="1" dirty="0" err="1" smtClean="0">
                <a:solidFill>
                  <a:schemeClr val="tx1"/>
                </a:solidFill>
                <a:latin typeface="+mj-lt"/>
                <a:sym typeface="Wingdings" panose="05000000000000000000" pitchFamily="2" charset="2"/>
              </a:rPr>
              <a:t>varijabilni</a:t>
            </a:r>
            <a:r>
              <a:rPr lang="en-GB" i="1" dirty="0" smtClean="0">
                <a:solidFill>
                  <a:schemeClr val="tx1"/>
                </a:solidFill>
                <a:latin typeface="+mj-lt"/>
                <a:sym typeface="Wingdings" panose="05000000000000000000" pitchFamily="2" charset="2"/>
              </a:rPr>
              <a:t> interval</a:t>
            </a:r>
          </a:p>
          <a:p>
            <a:pPr lvl="2"/>
            <a:endParaRPr lang="en-GB" dirty="0" smtClean="0">
              <a:latin typeface="+mj-lt"/>
              <a:sym typeface="Wingdings" panose="05000000000000000000" pitchFamily="2" charset="2"/>
            </a:endParaRPr>
          </a:p>
          <a:p>
            <a:endParaRPr lang="en-GB" dirty="0" smtClean="0">
              <a:latin typeface="+mj-lt"/>
              <a:sym typeface="Wingdings" panose="05000000000000000000" pitchFamily="2" charset="2"/>
            </a:endParaRPr>
          </a:p>
          <a:p>
            <a:endParaRPr lang="hr-HR" dirty="0">
              <a:latin typeface="+mj-lt"/>
            </a:endParaRPr>
          </a:p>
          <a:p>
            <a:endParaRPr lang="hr-HR" dirty="0">
              <a:latin typeface="+mj-lt"/>
            </a:endParaRPr>
          </a:p>
        </p:txBody>
      </p:sp>
    </p:spTree>
    <p:extLst>
      <p:ext uri="{BB962C8B-B14F-4D97-AF65-F5344CB8AC3E}">
        <p14:creationId xmlns:p14="http://schemas.microsoft.com/office/powerpoint/2010/main" val="4081801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94322"/>
          </a:xfrm>
        </p:spPr>
        <p:txBody>
          <a:bodyPr>
            <a:normAutofit fontScale="90000"/>
          </a:bodyPr>
          <a:lstStyle/>
          <a:p>
            <a:pPr algn="l"/>
            <a:r>
              <a:rPr lang="en-GB" sz="2700" dirty="0" smtClean="0"/>
              <a:t>15. S </a:t>
            </a:r>
            <a:r>
              <a:rPr lang="en-GB" sz="2700" dirty="0" err="1"/>
              <a:t>roditeljima</a:t>
            </a:r>
            <a:r>
              <a:rPr lang="en-GB" sz="2700" dirty="0"/>
              <a:t> </a:t>
            </a:r>
            <a:r>
              <a:rPr lang="en-GB" sz="2700" dirty="0" err="1"/>
              <a:t>hiperaktivnog</a:t>
            </a:r>
            <a:r>
              <a:rPr lang="en-GB" sz="2700" dirty="0"/>
              <a:t> </a:t>
            </a:r>
            <a:r>
              <a:rPr lang="en-GB" sz="2700" dirty="0" err="1"/>
              <a:t>Tomislava</a:t>
            </a:r>
            <a:r>
              <a:rPr lang="en-GB" sz="2700" dirty="0"/>
              <a:t> </a:t>
            </a:r>
            <a:r>
              <a:rPr lang="en-GB" sz="2700" dirty="0" err="1"/>
              <a:t>terapeut</a:t>
            </a:r>
            <a:r>
              <a:rPr lang="en-GB" sz="2700" dirty="0"/>
              <a:t> je </a:t>
            </a:r>
            <a:r>
              <a:rPr lang="en-GB" sz="2700" dirty="0" err="1" smtClean="0"/>
              <a:t>dogovorio</a:t>
            </a:r>
            <a:r>
              <a:rPr lang="en-GB" sz="2700" dirty="0" smtClean="0"/>
              <a:t/>
            </a:r>
            <a:br>
              <a:rPr lang="en-GB" sz="2700" dirty="0" smtClean="0"/>
            </a:br>
            <a:r>
              <a:rPr lang="en-GB" sz="2700" dirty="0"/>
              <a:t> </a:t>
            </a:r>
            <a:r>
              <a:rPr lang="en-GB" sz="2700" dirty="0" smtClean="0"/>
              <a:t>      da </a:t>
            </a:r>
            <a:r>
              <a:rPr lang="en-GB" sz="2700" dirty="0" err="1"/>
              <a:t>Tomislava</a:t>
            </a:r>
            <a:r>
              <a:rPr lang="en-GB" sz="2700" dirty="0"/>
              <a:t>, </a:t>
            </a:r>
            <a:r>
              <a:rPr lang="en-GB" sz="2700" dirty="0" err="1"/>
              <a:t>ako</a:t>
            </a:r>
            <a:r>
              <a:rPr lang="en-GB" sz="2700" dirty="0"/>
              <a:t> </a:t>
            </a:r>
            <a:r>
              <a:rPr lang="en-GB" sz="2700" dirty="0" err="1"/>
              <a:t>počne</a:t>
            </a:r>
            <a:r>
              <a:rPr lang="en-GB" sz="2700" dirty="0"/>
              <a:t> </a:t>
            </a:r>
            <a:r>
              <a:rPr lang="en-GB" sz="2700" dirty="0" err="1"/>
              <a:t>bacati</a:t>
            </a:r>
            <a:r>
              <a:rPr lang="en-GB" sz="2700" dirty="0"/>
              <a:t> </a:t>
            </a:r>
            <a:r>
              <a:rPr lang="en-GB" sz="2700" dirty="0" err="1"/>
              <a:t>igračke</a:t>
            </a:r>
            <a:r>
              <a:rPr lang="en-GB" sz="2700" dirty="0"/>
              <a:t> </a:t>
            </a:r>
            <a:r>
              <a:rPr lang="en-GB" sz="2700" dirty="0" err="1"/>
              <a:t>po</a:t>
            </a:r>
            <a:r>
              <a:rPr lang="en-GB" sz="2700" dirty="0"/>
              <a:t> </a:t>
            </a:r>
            <a:r>
              <a:rPr lang="en-GB" sz="2700" dirty="0" err="1"/>
              <a:t>kući</a:t>
            </a:r>
            <a:r>
              <a:rPr lang="en-GB" sz="2700" dirty="0"/>
              <a:t>, </a:t>
            </a:r>
            <a:r>
              <a:rPr lang="en-GB" sz="2700" dirty="0" err="1"/>
              <a:t>najprije</a:t>
            </a:r>
            <a:r>
              <a:rPr lang="en-GB" sz="2700" dirty="0"/>
              <a:t> </a:t>
            </a:r>
            <a:r>
              <a:rPr lang="en-GB" sz="2700" dirty="0" smtClean="0"/>
              <a:t/>
            </a:r>
            <a:br>
              <a:rPr lang="en-GB" sz="2700" dirty="0" smtClean="0"/>
            </a:br>
            <a:r>
              <a:rPr lang="en-GB" sz="2700" dirty="0"/>
              <a:t> </a:t>
            </a:r>
            <a:r>
              <a:rPr lang="en-GB" sz="2700" dirty="0" smtClean="0"/>
              <a:t>      </a:t>
            </a:r>
            <a:r>
              <a:rPr lang="en-GB" sz="2700" dirty="0" err="1" smtClean="0"/>
              <a:t>namršteno</a:t>
            </a:r>
            <a:r>
              <a:rPr lang="en-GB" sz="2700" dirty="0" smtClean="0"/>
              <a:t> </a:t>
            </a:r>
            <a:r>
              <a:rPr lang="en-GB" sz="2700" dirty="0" err="1"/>
              <a:t>pogledaju</a:t>
            </a:r>
            <a:r>
              <a:rPr lang="en-GB" sz="2700" dirty="0"/>
              <a:t> </a:t>
            </a:r>
            <a:r>
              <a:rPr lang="en-GB" sz="2700" dirty="0" err="1"/>
              <a:t>i</a:t>
            </a:r>
            <a:r>
              <a:rPr lang="en-GB" sz="2700" dirty="0"/>
              <a:t> </a:t>
            </a:r>
            <a:r>
              <a:rPr lang="en-GB" sz="2700" dirty="0" err="1"/>
              <a:t>kažu</a:t>
            </a:r>
            <a:r>
              <a:rPr lang="en-GB" sz="2700" dirty="0"/>
              <a:t> mu da to ne </a:t>
            </a:r>
            <a:r>
              <a:rPr lang="en-GB" sz="2700" dirty="0" err="1"/>
              <a:t>radi</a:t>
            </a:r>
            <a:r>
              <a:rPr lang="en-GB" sz="2700" dirty="0"/>
              <a:t>. </a:t>
            </a:r>
            <a:r>
              <a:rPr lang="en-GB" sz="2700" dirty="0" err="1"/>
              <a:t>Ako</a:t>
            </a:r>
            <a:r>
              <a:rPr lang="en-GB" sz="2700" dirty="0"/>
              <a:t> to ne </a:t>
            </a:r>
            <a:r>
              <a:rPr lang="en-GB" sz="2700" dirty="0" smtClean="0"/>
              <a:t/>
            </a:r>
            <a:br>
              <a:rPr lang="en-GB" sz="2700" dirty="0" smtClean="0"/>
            </a:br>
            <a:r>
              <a:rPr lang="en-GB" sz="2700" dirty="0"/>
              <a:t> </a:t>
            </a:r>
            <a:r>
              <a:rPr lang="en-GB" sz="2700" dirty="0" smtClean="0"/>
              <a:t>      </a:t>
            </a:r>
            <a:r>
              <a:rPr lang="en-GB" sz="2700" dirty="0" err="1" smtClean="0"/>
              <a:t>pomogne</a:t>
            </a:r>
            <a:r>
              <a:rPr lang="en-GB" sz="2700" dirty="0"/>
              <a:t>, </a:t>
            </a:r>
            <a:r>
              <a:rPr lang="en-GB" sz="2700" dirty="0" err="1"/>
              <a:t>trebaju</a:t>
            </a:r>
            <a:r>
              <a:rPr lang="en-GB" sz="2700" dirty="0"/>
              <a:t> </a:t>
            </a:r>
            <a:r>
              <a:rPr lang="en-GB" sz="2700" dirty="0" err="1"/>
              <a:t>malo</a:t>
            </a:r>
            <a:r>
              <a:rPr lang="en-GB" sz="2700" dirty="0"/>
              <a:t> </a:t>
            </a:r>
            <a:r>
              <a:rPr lang="en-GB" sz="2700" dirty="0" err="1"/>
              <a:t>podviknuti</a:t>
            </a:r>
            <a:r>
              <a:rPr lang="en-GB" sz="2700" dirty="0"/>
              <a:t>. </a:t>
            </a:r>
            <a:r>
              <a:rPr lang="en-GB" sz="2700" dirty="0" err="1"/>
              <a:t>Ako</a:t>
            </a:r>
            <a:r>
              <a:rPr lang="en-GB" sz="2700" dirty="0"/>
              <a:t> ne </a:t>
            </a:r>
            <a:r>
              <a:rPr lang="en-GB" sz="2700" dirty="0" err="1"/>
              <a:t>pomogne</a:t>
            </a:r>
            <a:r>
              <a:rPr lang="en-GB" sz="2700" dirty="0"/>
              <a:t> </a:t>
            </a:r>
            <a:r>
              <a:rPr lang="en-GB" sz="2700" dirty="0" err="1"/>
              <a:t>ni</a:t>
            </a:r>
            <a:r>
              <a:rPr lang="en-GB" sz="2700" dirty="0"/>
              <a:t> to, </a:t>
            </a:r>
            <a:r>
              <a:rPr lang="en-GB" sz="2700" dirty="0" smtClean="0"/>
              <a:t/>
            </a:r>
            <a:br>
              <a:rPr lang="en-GB" sz="2700" dirty="0" smtClean="0"/>
            </a:br>
            <a:r>
              <a:rPr lang="en-GB" sz="2700" dirty="0"/>
              <a:t> </a:t>
            </a:r>
            <a:r>
              <a:rPr lang="en-GB" sz="2700" dirty="0" smtClean="0"/>
              <a:t>      </a:t>
            </a:r>
            <a:r>
              <a:rPr lang="en-GB" sz="2700" dirty="0" err="1" smtClean="0"/>
              <a:t>trebaju</a:t>
            </a:r>
            <a:r>
              <a:rPr lang="en-GB" sz="2700" dirty="0" smtClean="0"/>
              <a:t> </a:t>
            </a:r>
            <a:r>
              <a:rPr lang="en-GB" sz="2700" dirty="0" err="1"/>
              <a:t>dreknuti</a:t>
            </a:r>
            <a:r>
              <a:rPr lang="en-GB" sz="2700" dirty="0"/>
              <a:t>, a </a:t>
            </a:r>
            <a:r>
              <a:rPr lang="en-GB" sz="2700" dirty="0" err="1"/>
              <a:t>ako</a:t>
            </a:r>
            <a:r>
              <a:rPr lang="en-GB" sz="2700" dirty="0"/>
              <a:t> </a:t>
            </a:r>
            <a:r>
              <a:rPr lang="en-GB" sz="2700" dirty="0" err="1"/>
              <a:t>ni</a:t>
            </a:r>
            <a:r>
              <a:rPr lang="en-GB" sz="2700" dirty="0"/>
              <a:t> to ne </a:t>
            </a:r>
            <a:r>
              <a:rPr lang="en-GB" sz="2700" dirty="0" err="1"/>
              <a:t>bude</a:t>
            </a:r>
            <a:r>
              <a:rPr lang="en-GB" sz="2700" dirty="0"/>
              <a:t> </a:t>
            </a:r>
            <a:r>
              <a:rPr lang="en-GB" sz="2700" dirty="0" err="1"/>
              <a:t>imalo</a:t>
            </a:r>
            <a:r>
              <a:rPr lang="en-GB" sz="2700" dirty="0"/>
              <a:t> </a:t>
            </a:r>
            <a:r>
              <a:rPr lang="en-GB" sz="2700" dirty="0" err="1"/>
              <a:t>učinka</a:t>
            </a:r>
            <a:r>
              <a:rPr lang="en-GB" sz="2700" dirty="0"/>
              <a:t>, </a:t>
            </a:r>
            <a:r>
              <a:rPr lang="en-GB" sz="2700" dirty="0" err="1"/>
              <a:t>vikati</a:t>
            </a:r>
            <a:r>
              <a:rPr lang="en-GB" sz="2700" dirty="0"/>
              <a:t> s </a:t>
            </a:r>
            <a:r>
              <a:rPr lang="en-GB" sz="2700" dirty="0" smtClean="0"/>
              <a:t/>
            </a:r>
            <a:br>
              <a:rPr lang="en-GB" sz="2700" dirty="0" smtClean="0"/>
            </a:br>
            <a:r>
              <a:rPr lang="en-GB" sz="2700" dirty="0"/>
              <a:t> </a:t>
            </a:r>
            <a:r>
              <a:rPr lang="en-GB" sz="2700" dirty="0" smtClean="0"/>
              <a:t>      </a:t>
            </a:r>
            <a:r>
              <a:rPr lang="en-GB" sz="2700" dirty="0" err="1" smtClean="0"/>
              <a:t>jako</a:t>
            </a:r>
            <a:r>
              <a:rPr lang="en-GB" sz="2700" dirty="0" smtClean="0"/>
              <a:t> </a:t>
            </a:r>
            <a:r>
              <a:rPr lang="en-GB" sz="2700" dirty="0" err="1"/>
              <a:t>smrknutim</a:t>
            </a:r>
            <a:r>
              <a:rPr lang="en-GB" sz="2700" dirty="0"/>
              <a:t> </a:t>
            </a:r>
            <a:r>
              <a:rPr lang="en-GB" sz="2700" dirty="0" err="1"/>
              <a:t>licem</a:t>
            </a:r>
            <a:r>
              <a:rPr lang="en-GB" sz="2700" dirty="0"/>
              <a:t>. </a:t>
            </a:r>
            <a:r>
              <a:rPr lang="en-GB" sz="2700" dirty="0" err="1"/>
              <a:t>Roditelji</a:t>
            </a:r>
            <a:r>
              <a:rPr lang="en-GB" sz="2700" dirty="0"/>
              <a:t> se </a:t>
            </a:r>
            <a:r>
              <a:rPr lang="en-GB" sz="2700" dirty="0" err="1"/>
              <a:t>drže</a:t>
            </a:r>
            <a:r>
              <a:rPr lang="en-GB" sz="2700" dirty="0"/>
              <a:t> </a:t>
            </a:r>
            <a:r>
              <a:rPr lang="en-GB" sz="2700" dirty="0" err="1"/>
              <a:t>svih</a:t>
            </a:r>
            <a:r>
              <a:rPr lang="en-GB" sz="2700" dirty="0"/>
              <a:t> </a:t>
            </a:r>
            <a:r>
              <a:rPr lang="en-GB" sz="2700" dirty="0" err="1"/>
              <a:t>uputa</a:t>
            </a:r>
            <a:r>
              <a:rPr lang="en-GB" sz="2700" dirty="0"/>
              <a:t>, </a:t>
            </a:r>
            <a:r>
              <a:rPr lang="en-GB" sz="2700" dirty="0" err="1"/>
              <a:t>ali</a:t>
            </a:r>
            <a:r>
              <a:rPr lang="en-GB" sz="2700" dirty="0"/>
              <a:t> </a:t>
            </a:r>
            <a:r>
              <a:rPr lang="en-GB" sz="2700" dirty="0" smtClean="0"/>
              <a:t/>
            </a:r>
            <a:br>
              <a:rPr lang="en-GB" sz="2700" dirty="0" smtClean="0"/>
            </a:br>
            <a:r>
              <a:rPr lang="en-GB" sz="2700" dirty="0"/>
              <a:t> </a:t>
            </a:r>
            <a:r>
              <a:rPr lang="en-GB" sz="2700" dirty="0" smtClean="0"/>
              <a:t>      </a:t>
            </a:r>
            <a:r>
              <a:rPr lang="en-GB" sz="2700" dirty="0" err="1" smtClean="0"/>
              <a:t>Tomislav</a:t>
            </a:r>
            <a:r>
              <a:rPr lang="en-GB" sz="2700" dirty="0" smtClean="0"/>
              <a:t> </a:t>
            </a:r>
            <a:r>
              <a:rPr lang="en-GB" sz="2700" dirty="0" err="1"/>
              <a:t>i</a:t>
            </a:r>
            <a:r>
              <a:rPr lang="en-GB" sz="2700" dirty="0"/>
              <a:t> </a:t>
            </a:r>
            <a:r>
              <a:rPr lang="en-GB" sz="2700" dirty="0" err="1"/>
              <a:t>dalje</a:t>
            </a:r>
            <a:r>
              <a:rPr lang="en-GB" sz="2700" dirty="0"/>
              <a:t> </a:t>
            </a:r>
            <a:r>
              <a:rPr lang="en-GB" sz="2700" dirty="0" err="1"/>
              <a:t>baca</a:t>
            </a:r>
            <a:r>
              <a:rPr lang="en-GB" sz="2700" dirty="0"/>
              <a:t> </a:t>
            </a:r>
            <a:r>
              <a:rPr lang="en-GB" sz="2700" dirty="0" err="1"/>
              <a:t>igračke</a:t>
            </a:r>
            <a:r>
              <a:rPr lang="en-GB" sz="2700" dirty="0"/>
              <a:t>. </a:t>
            </a:r>
            <a:r>
              <a:rPr lang="en-GB" sz="2700" dirty="0" err="1"/>
              <a:t>Gdje</a:t>
            </a:r>
            <a:r>
              <a:rPr lang="en-GB" sz="2700" dirty="0"/>
              <a:t> je </a:t>
            </a:r>
            <a:r>
              <a:rPr lang="en-GB" sz="2700" dirty="0" err="1"/>
              <a:t>terapeut</a:t>
            </a:r>
            <a:r>
              <a:rPr lang="en-GB" sz="2700" dirty="0"/>
              <a:t> </a:t>
            </a:r>
            <a:r>
              <a:rPr lang="en-GB" sz="2700" dirty="0" err="1"/>
              <a:t>pogriješio</a:t>
            </a:r>
            <a:r>
              <a:rPr lang="en-GB" sz="2700" dirty="0" smtClean="0"/>
              <a:t>?</a:t>
            </a:r>
            <a:endParaRPr lang="hr-HR" dirty="0"/>
          </a:p>
        </p:txBody>
      </p:sp>
      <p:sp>
        <p:nvSpPr>
          <p:cNvPr id="3" name="Content Placeholder 2"/>
          <p:cNvSpPr>
            <a:spLocks noGrp="1"/>
          </p:cNvSpPr>
          <p:nvPr>
            <p:ph idx="1"/>
          </p:nvPr>
        </p:nvSpPr>
        <p:spPr>
          <a:xfrm>
            <a:off x="755576" y="3429000"/>
            <a:ext cx="7931224" cy="2697163"/>
          </a:xfrm>
        </p:spPr>
        <p:txBody>
          <a:bodyPr>
            <a:normAutofit fontScale="85000" lnSpcReduction="20000"/>
          </a:bodyPr>
          <a:lstStyle/>
          <a:p>
            <a:pPr marL="355600" indent="-355600">
              <a:spcBef>
                <a:spcPts val="1800"/>
              </a:spcBef>
              <a:buNone/>
            </a:pPr>
            <a:r>
              <a:rPr lang="en-GB" sz="2800" dirty="0" smtClean="0"/>
              <a:t>a</a:t>
            </a:r>
            <a:r>
              <a:rPr lang="en-GB" sz="2800" dirty="0"/>
              <a:t>) </a:t>
            </a:r>
            <a:r>
              <a:rPr lang="en-GB" sz="2800" dirty="0" err="1"/>
              <a:t>nije</a:t>
            </a:r>
            <a:r>
              <a:rPr lang="en-GB" sz="2800" dirty="0"/>
              <a:t> </a:t>
            </a:r>
            <a:r>
              <a:rPr lang="en-GB" sz="2800" dirty="0" err="1"/>
              <a:t>odabrao</a:t>
            </a:r>
            <a:r>
              <a:rPr lang="en-GB" sz="2800" dirty="0"/>
              <a:t> </a:t>
            </a:r>
            <a:r>
              <a:rPr lang="en-GB" sz="2800" dirty="0" err="1"/>
              <a:t>dovoljno</a:t>
            </a:r>
            <a:r>
              <a:rPr lang="en-GB" sz="2800" dirty="0"/>
              <a:t> </a:t>
            </a:r>
            <a:r>
              <a:rPr lang="en-GB" sz="2800" dirty="0" err="1"/>
              <a:t>jaku</a:t>
            </a:r>
            <a:r>
              <a:rPr lang="en-GB" sz="2800" dirty="0"/>
              <a:t> </a:t>
            </a:r>
            <a:r>
              <a:rPr lang="en-GB" sz="2800" dirty="0" err="1"/>
              <a:t>kaznu</a:t>
            </a:r>
            <a:endParaRPr lang="en-GB" sz="2800" dirty="0"/>
          </a:p>
          <a:p>
            <a:pPr marL="355600" indent="-355600">
              <a:spcBef>
                <a:spcPts val="1800"/>
              </a:spcBef>
              <a:buNone/>
            </a:pPr>
            <a:r>
              <a:rPr lang="en-GB" sz="2800" dirty="0" smtClean="0"/>
              <a:t>b</a:t>
            </a:r>
            <a:r>
              <a:rPr lang="en-GB" sz="2800" dirty="0"/>
              <a:t>) </a:t>
            </a:r>
            <a:r>
              <a:rPr lang="en-GB" sz="2800" dirty="0" err="1"/>
              <a:t>korišteni</a:t>
            </a:r>
            <a:r>
              <a:rPr lang="en-GB" sz="2800" dirty="0"/>
              <a:t> </a:t>
            </a:r>
            <a:r>
              <a:rPr lang="en-GB" sz="2800" dirty="0" err="1"/>
              <a:t>podražaji</a:t>
            </a:r>
            <a:r>
              <a:rPr lang="en-GB" sz="2800" dirty="0"/>
              <a:t> </a:t>
            </a:r>
            <a:r>
              <a:rPr lang="en-GB" sz="2800" dirty="0" err="1"/>
              <a:t>su</a:t>
            </a:r>
            <a:r>
              <a:rPr lang="en-GB" sz="2800" dirty="0"/>
              <a:t> </a:t>
            </a:r>
            <a:r>
              <a:rPr lang="en-GB" sz="2800" dirty="0" err="1"/>
              <a:t>djelovali</a:t>
            </a:r>
            <a:r>
              <a:rPr lang="en-GB" sz="2800" dirty="0"/>
              <a:t> </a:t>
            </a:r>
            <a:r>
              <a:rPr lang="en-GB" sz="2800" dirty="0" err="1"/>
              <a:t>više</a:t>
            </a:r>
            <a:r>
              <a:rPr lang="en-GB" sz="2800" dirty="0"/>
              <a:t> </a:t>
            </a:r>
            <a:r>
              <a:rPr lang="en-GB" sz="2800" dirty="0" err="1"/>
              <a:t>nagrađujuće</a:t>
            </a:r>
            <a:r>
              <a:rPr lang="en-GB" sz="2800" dirty="0"/>
              <a:t> </a:t>
            </a:r>
            <a:r>
              <a:rPr lang="en-GB" sz="2800" dirty="0" err="1"/>
              <a:t>nego</a:t>
            </a:r>
            <a:r>
              <a:rPr lang="en-GB" sz="2800" dirty="0"/>
              <a:t> </a:t>
            </a:r>
            <a:r>
              <a:rPr lang="en-GB" sz="2800" dirty="0" err="1"/>
              <a:t>kažnjavajuće</a:t>
            </a:r>
            <a:endParaRPr lang="en-GB" sz="2800" dirty="0"/>
          </a:p>
          <a:p>
            <a:pPr marL="355600" indent="-355600">
              <a:spcBef>
                <a:spcPts val="1800"/>
              </a:spcBef>
              <a:buNone/>
            </a:pPr>
            <a:r>
              <a:rPr lang="en-GB" sz="2800" dirty="0"/>
              <a:t>c) </a:t>
            </a:r>
            <a:r>
              <a:rPr lang="en-GB" sz="2800" dirty="0" err="1"/>
              <a:t>kazna</a:t>
            </a:r>
            <a:r>
              <a:rPr lang="en-GB" sz="2800" dirty="0"/>
              <a:t> </a:t>
            </a:r>
            <a:r>
              <a:rPr lang="en-GB" sz="2800" dirty="0" err="1"/>
              <a:t>nije</a:t>
            </a:r>
            <a:r>
              <a:rPr lang="en-GB" sz="2800" dirty="0"/>
              <a:t> </a:t>
            </a:r>
            <a:r>
              <a:rPr lang="en-GB" sz="2800" dirty="0" err="1"/>
              <a:t>odmah</a:t>
            </a:r>
            <a:r>
              <a:rPr lang="en-GB" sz="2800" dirty="0"/>
              <a:t> </a:t>
            </a:r>
            <a:r>
              <a:rPr lang="en-GB" sz="2800" dirty="0" err="1"/>
              <a:t>primijenjena</a:t>
            </a:r>
            <a:r>
              <a:rPr lang="en-GB" sz="2800" dirty="0"/>
              <a:t> u </a:t>
            </a:r>
            <a:r>
              <a:rPr lang="en-GB" sz="2800" dirty="0" err="1"/>
              <a:t>odgovarajućem</a:t>
            </a:r>
            <a:r>
              <a:rPr lang="en-GB" sz="2800" dirty="0"/>
              <a:t> </a:t>
            </a:r>
            <a:r>
              <a:rPr lang="en-GB" sz="2800" dirty="0" err="1"/>
              <a:t>intenzitetu</a:t>
            </a:r>
            <a:endParaRPr lang="en-GB" sz="2800" dirty="0"/>
          </a:p>
          <a:p>
            <a:pPr marL="355600" indent="-355600">
              <a:spcBef>
                <a:spcPts val="1800"/>
              </a:spcBef>
              <a:buNone/>
            </a:pPr>
            <a:r>
              <a:rPr lang="en-GB" sz="2800" dirty="0"/>
              <a:t>d) </a:t>
            </a:r>
            <a:r>
              <a:rPr lang="en-GB" sz="2800" dirty="0" err="1"/>
              <a:t>došlo</a:t>
            </a:r>
            <a:r>
              <a:rPr lang="en-GB" sz="2800" dirty="0"/>
              <a:t> je do </a:t>
            </a:r>
            <a:r>
              <a:rPr lang="en-GB" sz="2800" dirty="0" err="1"/>
              <a:t>povezivanja</a:t>
            </a:r>
            <a:r>
              <a:rPr lang="en-GB" sz="2800" dirty="0"/>
              <a:t> </a:t>
            </a:r>
            <a:r>
              <a:rPr lang="en-GB" sz="2800" dirty="0" err="1" smtClean="0"/>
              <a:t>nagrađujućeg</a:t>
            </a:r>
            <a:r>
              <a:rPr lang="en-GB" sz="2800" dirty="0" smtClean="0"/>
              <a:t> </a:t>
            </a:r>
            <a:r>
              <a:rPr lang="en-GB" sz="2800" dirty="0" err="1"/>
              <a:t>podražaja</a:t>
            </a:r>
            <a:r>
              <a:rPr lang="en-GB" sz="2800" dirty="0"/>
              <a:t> s </a:t>
            </a:r>
            <a:r>
              <a:rPr lang="en-GB" sz="2800" dirty="0" err="1"/>
              <a:t>kažnjavajućim</a:t>
            </a:r>
            <a:endParaRPr lang="en-GB" sz="2800" dirty="0"/>
          </a:p>
          <a:p>
            <a:endParaRPr lang="hr-HR" dirty="0"/>
          </a:p>
        </p:txBody>
      </p:sp>
      <p:sp>
        <p:nvSpPr>
          <p:cNvPr id="5" name="Oval 4"/>
          <p:cNvSpPr/>
          <p:nvPr/>
        </p:nvSpPr>
        <p:spPr>
          <a:xfrm>
            <a:off x="395536" y="4581128"/>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77633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74242"/>
          </a:xfrm>
        </p:spPr>
        <p:txBody>
          <a:bodyPr>
            <a:noAutofit/>
          </a:bodyPr>
          <a:lstStyle/>
          <a:p>
            <a:pPr algn="l"/>
            <a:r>
              <a:rPr lang="en-GB" sz="2800" dirty="0"/>
              <a:t>16. </a:t>
            </a:r>
            <a:r>
              <a:rPr lang="en-GB" sz="2800" dirty="0" err="1"/>
              <a:t>Terapeut</a:t>
            </a:r>
            <a:r>
              <a:rPr lang="en-GB" sz="2800" dirty="0"/>
              <a:t> </a:t>
            </a:r>
            <a:r>
              <a:rPr lang="en-GB" sz="2800" dirty="0" err="1"/>
              <a:t>redovito</a:t>
            </a:r>
            <a:r>
              <a:rPr lang="en-GB" sz="2800" dirty="0"/>
              <a:t> </a:t>
            </a:r>
            <a:r>
              <a:rPr lang="en-GB" sz="2800" dirty="0" err="1"/>
              <a:t>provjerava</a:t>
            </a:r>
            <a:r>
              <a:rPr lang="en-GB" sz="2800" dirty="0"/>
              <a:t> </a:t>
            </a:r>
            <a:r>
              <a:rPr lang="en-GB" sz="2800" dirty="0" err="1"/>
              <a:t>Markove</a:t>
            </a:r>
            <a:r>
              <a:rPr lang="en-GB" sz="2800" dirty="0"/>
              <a:t> </a:t>
            </a:r>
            <a:r>
              <a:rPr lang="en-GB" sz="2800" dirty="0" err="1"/>
              <a:t>domaće</a:t>
            </a:r>
            <a:r>
              <a:rPr lang="en-GB" sz="2800" dirty="0"/>
              <a:t> </a:t>
            </a:r>
            <a:r>
              <a:rPr lang="en-GB" sz="2800" dirty="0" smtClean="0"/>
              <a:t/>
            </a:r>
            <a:br>
              <a:rPr lang="en-GB" sz="2800" dirty="0" smtClean="0"/>
            </a:br>
            <a:r>
              <a:rPr lang="en-GB" sz="2800" dirty="0"/>
              <a:t> </a:t>
            </a:r>
            <a:r>
              <a:rPr lang="en-GB" sz="2800" dirty="0" smtClean="0"/>
              <a:t>      </a:t>
            </a:r>
            <a:r>
              <a:rPr lang="en-GB" sz="2800" dirty="0" err="1" smtClean="0"/>
              <a:t>zadaće</a:t>
            </a:r>
            <a:r>
              <a:rPr lang="en-GB" sz="2800" dirty="0" smtClean="0"/>
              <a:t> </a:t>
            </a:r>
            <a:r>
              <a:rPr lang="en-GB" sz="2800" dirty="0" err="1"/>
              <a:t>i</a:t>
            </a:r>
            <a:r>
              <a:rPr lang="en-GB" sz="2800" dirty="0"/>
              <a:t> </a:t>
            </a:r>
            <a:r>
              <a:rPr lang="en-GB" sz="2800" dirty="0" err="1"/>
              <a:t>jako</a:t>
            </a:r>
            <a:r>
              <a:rPr lang="en-GB" sz="2800" dirty="0"/>
              <a:t> se </a:t>
            </a:r>
            <a:r>
              <a:rPr lang="en-GB" sz="2800" dirty="0" err="1"/>
              <a:t>trudi</a:t>
            </a:r>
            <a:r>
              <a:rPr lang="en-GB" sz="2800" dirty="0"/>
              <a:t> </a:t>
            </a:r>
            <a:r>
              <a:rPr lang="en-GB" sz="2800" dirty="0" err="1"/>
              <a:t>ispraviti</a:t>
            </a:r>
            <a:r>
              <a:rPr lang="en-GB" sz="2800" dirty="0"/>
              <a:t> </a:t>
            </a:r>
            <a:r>
              <a:rPr lang="en-GB" sz="2800" dirty="0" err="1"/>
              <a:t>sve</a:t>
            </a:r>
            <a:r>
              <a:rPr lang="en-GB" sz="2800" dirty="0"/>
              <a:t> </a:t>
            </a:r>
            <a:r>
              <a:rPr lang="en-GB" sz="2800" dirty="0" err="1"/>
              <a:t>nedostatke</a:t>
            </a:r>
            <a:r>
              <a:rPr lang="en-GB" sz="2800" dirty="0"/>
              <a:t>. </a:t>
            </a:r>
            <a:r>
              <a:rPr lang="en-GB" sz="2800" dirty="0" smtClean="0"/>
              <a:t/>
            </a:r>
            <a:br>
              <a:rPr lang="en-GB" sz="2800" dirty="0" smtClean="0"/>
            </a:br>
            <a:r>
              <a:rPr lang="en-GB" sz="2800" dirty="0"/>
              <a:t> </a:t>
            </a:r>
            <a:r>
              <a:rPr lang="en-GB" sz="2800" dirty="0" smtClean="0"/>
              <a:t>      </a:t>
            </a:r>
            <a:r>
              <a:rPr lang="en-GB" sz="2800" dirty="0" err="1" smtClean="0"/>
              <a:t>Nakon</a:t>
            </a:r>
            <a:r>
              <a:rPr lang="en-GB" sz="2800" dirty="0" smtClean="0"/>
              <a:t> </a:t>
            </a:r>
            <a:r>
              <a:rPr lang="en-GB" sz="2800" dirty="0" err="1"/>
              <a:t>nekoliko</a:t>
            </a:r>
            <a:r>
              <a:rPr lang="en-GB" sz="2800" dirty="0"/>
              <a:t> </a:t>
            </a:r>
            <a:r>
              <a:rPr lang="en-GB" sz="2800" dirty="0" err="1"/>
              <a:t>seansi</a:t>
            </a:r>
            <a:r>
              <a:rPr lang="en-GB" sz="2800" dirty="0"/>
              <a:t> Marko je </a:t>
            </a:r>
            <a:r>
              <a:rPr lang="en-GB" sz="2800" dirty="0" err="1"/>
              <a:t>prestao</a:t>
            </a:r>
            <a:r>
              <a:rPr lang="en-GB" sz="2800" dirty="0"/>
              <a:t> </a:t>
            </a:r>
            <a:r>
              <a:rPr lang="en-GB" sz="2800" dirty="0" err="1"/>
              <a:t>raditi</a:t>
            </a:r>
            <a:r>
              <a:rPr lang="en-GB" sz="2800" dirty="0"/>
              <a:t> </a:t>
            </a:r>
            <a:r>
              <a:rPr lang="en-GB" sz="2800" dirty="0" smtClean="0"/>
              <a:t/>
            </a:r>
            <a:br>
              <a:rPr lang="en-GB" sz="2800" dirty="0" smtClean="0"/>
            </a:br>
            <a:r>
              <a:rPr lang="en-GB" sz="2800" dirty="0"/>
              <a:t> </a:t>
            </a:r>
            <a:r>
              <a:rPr lang="en-GB" sz="2800" dirty="0" smtClean="0"/>
              <a:t>      </a:t>
            </a:r>
            <a:r>
              <a:rPr lang="en-GB" sz="2800" dirty="0" err="1" smtClean="0"/>
              <a:t>zadaće</a:t>
            </a:r>
            <a:r>
              <a:rPr lang="en-GB" sz="2800" dirty="0"/>
              <a:t>. </a:t>
            </a:r>
            <a:r>
              <a:rPr lang="en-GB" sz="2800" dirty="0" err="1"/>
              <a:t>Što</a:t>
            </a:r>
            <a:r>
              <a:rPr lang="en-GB" sz="2800" dirty="0"/>
              <a:t> je </a:t>
            </a:r>
            <a:r>
              <a:rPr lang="en-GB" sz="2800" dirty="0" err="1"/>
              <a:t>terapeut</a:t>
            </a:r>
            <a:r>
              <a:rPr lang="en-GB" sz="2800" dirty="0"/>
              <a:t> </a:t>
            </a:r>
            <a:r>
              <a:rPr lang="en-GB" sz="2800" dirty="0" err="1"/>
              <a:t>izazvao</a:t>
            </a:r>
            <a:r>
              <a:rPr lang="en-GB" sz="2800" dirty="0" smtClean="0"/>
              <a:t>?</a:t>
            </a:r>
            <a:endParaRPr lang="hr-HR" sz="2800" dirty="0"/>
          </a:p>
        </p:txBody>
      </p:sp>
      <p:sp>
        <p:nvSpPr>
          <p:cNvPr id="3" name="Content Placeholder 2"/>
          <p:cNvSpPr>
            <a:spLocks noGrp="1"/>
          </p:cNvSpPr>
          <p:nvPr>
            <p:ph idx="1"/>
          </p:nvPr>
        </p:nvSpPr>
        <p:spPr>
          <a:xfrm>
            <a:off x="457200" y="2708920"/>
            <a:ext cx="8229600" cy="3417243"/>
          </a:xfrm>
        </p:spPr>
        <p:txBody>
          <a:bodyPr/>
          <a:lstStyle/>
          <a:p>
            <a:pPr marL="0" indent="0">
              <a:spcBef>
                <a:spcPts val="2400"/>
              </a:spcBef>
              <a:buNone/>
            </a:pPr>
            <a:r>
              <a:rPr lang="en-GB" sz="2800" dirty="0" smtClean="0"/>
              <a:t>	a</a:t>
            </a:r>
            <a:r>
              <a:rPr lang="en-GB" sz="2800" dirty="0"/>
              <a:t>) </a:t>
            </a:r>
            <a:r>
              <a:rPr lang="en-GB" sz="2800" dirty="0" err="1"/>
              <a:t>gašenje</a:t>
            </a:r>
            <a:endParaRPr lang="en-GB" sz="2800" dirty="0"/>
          </a:p>
          <a:p>
            <a:pPr marL="0" indent="0">
              <a:spcBef>
                <a:spcPts val="2400"/>
              </a:spcBef>
              <a:buNone/>
            </a:pPr>
            <a:r>
              <a:rPr lang="en-GB" sz="2800" dirty="0" smtClean="0"/>
              <a:t>	b</a:t>
            </a:r>
            <a:r>
              <a:rPr lang="en-GB" sz="2800" dirty="0"/>
              <a:t>) </a:t>
            </a:r>
            <a:r>
              <a:rPr lang="en-GB" sz="2800" dirty="0" err="1"/>
              <a:t>kaznu</a:t>
            </a:r>
            <a:r>
              <a:rPr lang="en-GB" sz="2800" dirty="0"/>
              <a:t> </a:t>
            </a:r>
            <a:r>
              <a:rPr lang="en-GB" sz="2800" dirty="0" err="1"/>
              <a:t>primjenom</a:t>
            </a:r>
            <a:endParaRPr lang="en-GB" sz="2800" dirty="0"/>
          </a:p>
          <a:p>
            <a:pPr marL="0" indent="0">
              <a:spcBef>
                <a:spcPts val="2400"/>
              </a:spcBef>
              <a:buNone/>
            </a:pPr>
            <a:r>
              <a:rPr lang="en-GB" sz="2800" dirty="0" smtClean="0"/>
              <a:t>	c</a:t>
            </a:r>
            <a:r>
              <a:rPr lang="en-GB" sz="2800" dirty="0"/>
              <a:t>) </a:t>
            </a:r>
            <a:r>
              <a:rPr lang="en-GB" sz="2800" dirty="0" err="1"/>
              <a:t>kaznu</a:t>
            </a:r>
            <a:r>
              <a:rPr lang="en-GB" sz="2800" dirty="0"/>
              <a:t> </a:t>
            </a:r>
            <a:r>
              <a:rPr lang="en-GB" sz="2800" dirty="0" err="1"/>
              <a:t>uklanjanjem</a:t>
            </a:r>
            <a:endParaRPr lang="en-GB" sz="2800" dirty="0"/>
          </a:p>
          <a:p>
            <a:pPr marL="0" indent="0">
              <a:spcBef>
                <a:spcPts val="2400"/>
              </a:spcBef>
              <a:buNone/>
            </a:pPr>
            <a:r>
              <a:rPr lang="en-GB" sz="2800" dirty="0" smtClean="0"/>
              <a:t>	d</a:t>
            </a:r>
            <a:r>
              <a:rPr lang="en-GB" sz="2800" dirty="0"/>
              <a:t>) </a:t>
            </a:r>
            <a:r>
              <a:rPr lang="en-GB" sz="2800" dirty="0" err="1"/>
              <a:t>zasićenje</a:t>
            </a:r>
            <a:endParaRPr lang="en-GB" sz="2800" dirty="0"/>
          </a:p>
          <a:p>
            <a:endParaRPr lang="hr-HR" dirty="0"/>
          </a:p>
        </p:txBody>
      </p:sp>
      <p:sp>
        <p:nvSpPr>
          <p:cNvPr id="4" name="Oval 3"/>
          <p:cNvSpPr/>
          <p:nvPr/>
        </p:nvSpPr>
        <p:spPr>
          <a:xfrm>
            <a:off x="1115616" y="3356992"/>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92206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noAutofit/>
          </a:bodyPr>
          <a:lstStyle/>
          <a:p>
            <a:pPr algn="l"/>
            <a:r>
              <a:rPr lang="en-GB" sz="2400" dirty="0"/>
              <a:t>17. </a:t>
            </a:r>
            <a:r>
              <a:rPr lang="en-GB" sz="2400" dirty="0" err="1"/>
              <a:t>Gospodin</a:t>
            </a:r>
            <a:r>
              <a:rPr lang="en-GB" sz="2400" dirty="0"/>
              <a:t> </a:t>
            </a:r>
            <a:r>
              <a:rPr lang="en-GB" sz="2400" dirty="0" err="1"/>
              <a:t>Perić</a:t>
            </a:r>
            <a:r>
              <a:rPr lang="en-GB" sz="2400" dirty="0"/>
              <a:t> </a:t>
            </a:r>
            <a:r>
              <a:rPr lang="en-GB" sz="2400" dirty="0" err="1"/>
              <a:t>pretjerano</a:t>
            </a:r>
            <a:r>
              <a:rPr lang="en-GB" sz="2400" dirty="0"/>
              <a:t> </a:t>
            </a:r>
            <a:r>
              <a:rPr lang="en-GB" sz="2400" dirty="0" err="1"/>
              <a:t>prije</a:t>
            </a:r>
            <a:r>
              <a:rPr lang="en-GB" sz="2400" dirty="0"/>
              <a:t>. </a:t>
            </a:r>
            <a:r>
              <a:rPr lang="en-GB" sz="2400" dirty="0" err="1"/>
              <a:t>Supruga</a:t>
            </a:r>
            <a:r>
              <a:rPr lang="en-GB" sz="2400" dirty="0"/>
              <a:t> mu </a:t>
            </a:r>
            <a:r>
              <a:rPr lang="en-GB" sz="2400" dirty="0" err="1"/>
              <a:t>zbog</a:t>
            </a:r>
            <a:r>
              <a:rPr lang="en-GB" sz="2400" dirty="0"/>
              <a:t> toga </a:t>
            </a:r>
            <a:r>
              <a:rPr lang="en-GB" sz="2400" dirty="0" err="1" smtClean="0"/>
              <a:t>često</a:t>
            </a:r>
            <a:r>
              <a:rPr lang="en-GB" sz="2400" dirty="0" smtClean="0"/>
              <a:t> </a:t>
            </a:r>
            <a:r>
              <a:rPr lang="en-GB" sz="2400" dirty="0" err="1" smtClean="0"/>
              <a:t>prigovara</a:t>
            </a:r>
            <a:r>
              <a:rPr lang="en-GB" sz="2400" dirty="0"/>
              <a:t>, a </a:t>
            </a:r>
            <a:r>
              <a:rPr lang="en-GB" sz="2400" dirty="0" err="1"/>
              <a:t>njemu</a:t>
            </a:r>
            <a:r>
              <a:rPr lang="en-GB" sz="2400" dirty="0"/>
              <a:t> </a:t>
            </a:r>
            <a:r>
              <a:rPr lang="en-GB" sz="2400" dirty="0" err="1"/>
              <a:t>smetaju</a:t>
            </a:r>
            <a:r>
              <a:rPr lang="en-GB" sz="2400" dirty="0"/>
              <a:t> </a:t>
            </a:r>
            <a:r>
              <a:rPr lang="en-GB" sz="2400" dirty="0" err="1"/>
              <a:t>njezini</a:t>
            </a:r>
            <a:r>
              <a:rPr lang="en-GB" sz="2400" dirty="0"/>
              <a:t> </a:t>
            </a:r>
            <a:r>
              <a:rPr lang="en-GB" sz="2400" dirty="0" err="1"/>
              <a:t>prigovori</a:t>
            </a:r>
            <a:r>
              <a:rPr lang="en-GB" sz="2400" dirty="0"/>
              <a:t> pa </a:t>
            </a:r>
            <a:r>
              <a:rPr lang="en-GB" sz="2400" dirty="0" err="1" smtClean="0"/>
              <a:t>pije</a:t>
            </a:r>
            <a:r>
              <a:rPr lang="en-GB" sz="2400" dirty="0" smtClean="0"/>
              <a:t> </a:t>
            </a:r>
            <a:r>
              <a:rPr lang="en-GB" sz="2400" dirty="0" err="1" smtClean="0"/>
              <a:t>još</a:t>
            </a:r>
            <a:r>
              <a:rPr lang="en-GB" sz="2400" dirty="0" smtClean="0"/>
              <a:t> </a:t>
            </a:r>
            <a:r>
              <a:rPr lang="en-GB" sz="2400" dirty="0" err="1"/>
              <a:t>više</a:t>
            </a:r>
            <a:r>
              <a:rPr lang="en-GB" sz="2400" dirty="0"/>
              <a:t>. S </a:t>
            </a:r>
            <a:r>
              <a:rPr lang="en-GB" sz="2400" dirty="0" err="1"/>
              <a:t>terapeutom</a:t>
            </a:r>
            <a:r>
              <a:rPr lang="en-GB" sz="2400" dirty="0"/>
              <a:t> </a:t>
            </a:r>
            <a:r>
              <a:rPr lang="en-GB" sz="2400" dirty="0" err="1"/>
              <a:t>su</a:t>
            </a:r>
            <a:r>
              <a:rPr lang="en-GB" sz="2400" dirty="0"/>
              <a:t> </a:t>
            </a:r>
            <a:r>
              <a:rPr lang="en-GB" sz="2400" dirty="0" err="1"/>
              <a:t>dogovorili</a:t>
            </a:r>
            <a:r>
              <a:rPr lang="en-GB" sz="2400" dirty="0"/>
              <a:t> da </a:t>
            </a:r>
            <a:r>
              <a:rPr lang="en-GB" sz="2400" dirty="0" err="1"/>
              <a:t>će</a:t>
            </a:r>
            <a:r>
              <a:rPr lang="en-GB" sz="2400" dirty="0"/>
              <a:t> </a:t>
            </a:r>
            <a:r>
              <a:rPr lang="en-GB" sz="2400" dirty="0" err="1"/>
              <a:t>gospodin</a:t>
            </a:r>
            <a:r>
              <a:rPr lang="en-GB" sz="2400" dirty="0"/>
              <a:t> </a:t>
            </a:r>
            <a:r>
              <a:rPr lang="en-GB" sz="2400" dirty="0" err="1"/>
              <a:t>Perić</a:t>
            </a:r>
            <a:r>
              <a:rPr lang="en-GB" sz="2400" dirty="0"/>
              <a:t>, </a:t>
            </a:r>
            <a:r>
              <a:rPr lang="en-GB" sz="2400" dirty="0" err="1"/>
              <a:t>kada</a:t>
            </a:r>
            <a:r>
              <a:rPr lang="en-GB" sz="2400" dirty="0"/>
              <a:t> </a:t>
            </a:r>
            <a:r>
              <a:rPr lang="en-GB" sz="2400" dirty="0" err="1"/>
              <a:t>popije</a:t>
            </a:r>
            <a:r>
              <a:rPr lang="en-GB" sz="2400" dirty="0"/>
              <a:t> </a:t>
            </a:r>
            <a:r>
              <a:rPr lang="en-GB" sz="2400" dirty="0" err="1"/>
              <a:t>više</a:t>
            </a:r>
            <a:r>
              <a:rPr lang="en-GB" sz="2400" dirty="0"/>
              <a:t> od tri </a:t>
            </a:r>
            <a:r>
              <a:rPr lang="en-GB" sz="2400" dirty="0" err="1"/>
              <a:t>pića</a:t>
            </a:r>
            <a:r>
              <a:rPr lang="en-GB" sz="2400" dirty="0"/>
              <a:t>, </a:t>
            </a:r>
            <a:r>
              <a:rPr lang="en-GB" sz="2400" dirty="0" err="1" smtClean="0"/>
              <a:t>supruzi</a:t>
            </a:r>
            <a:r>
              <a:rPr lang="en-GB" sz="2400" dirty="0" smtClean="0"/>
              <a:t> </a:t>
            </a:r>
            <a:r>
              <a:rPr lang="en-GB" sz="2400" dirty="0" err="1" smtClean="0"/>
              <a:t>dati</a:t>
            </a:r>
            <a:r>
              <a:rPr lang="en-GB" sz="2400" dirty="0" smtClean="0"/>
              <a:t> </a:t>
            </a:r>
            <a:r>
              <a:rPr lang="en-GB" sz="2400" dirty="0"/>
              <a:t>100 </a:t>
            </a:r>
            <a:r>
              <a:rPr lang="en-GB" sz="2400" dirty="0" err="1"/>
              <a:t>kuna</a:t>
            </a:r>
            <a:r>
              <a:rPr lang="en-GB" sz="2400" dirty="0"/>
              <a:t> </a:t>
            </a:r>
            <a:r>
              <a:rPr lang="en-GB" sz="2400" dirty="0" err="1" smtClean="0"/>
              <a:t>koje</a:t>
            </a:r>
            <a:r>
              <a:rPr lang="en-GB" sz="2400" dirty="0" smtClean="0"/>
              <a:t> </a:t>
            </a:r>
            <a:r>
              <a:rPr lang="en-GB" sz="2400" dirty="0" err="1" smtClean="0"/>
              <a:t>će</a:t>
            </a:r>
            <a:r>
              <a:rPr lang="en-GB" sz="2400" dirty="0" smtClean="0"/>
              <a:t> </a:t>
            </a:r>
            <a:r>
              <a:rPr lang="en-GB" sz="2400" dirty="0" err="1"/>
              <a:t>ona</a:t>
            </a:r>
            <a:r>
              <a:rPr lang="en-GB" sz="2400" dirty="0"/>
              <a:t> </a:t>
            </a:r>
            <a:r>
              <a:rPr lang="en-GB" sz="2400" dirty="0" err="1"/>
              <a:t>potrošiti</a:t>
            </a:r>
            <a:r>
              <a:rPr lang="en-GB" sz="2400" dirty="0"/>
              <a:t> </a:t>
            </a:r>
            <a:r>
              <a:rPr lang="en-GB" sz="2400" dirty="0" err="1"/>
              <a:t>što</a:t>
            </a:r>
            <a:r>
              <a:rPr lang="en-GB" sz="2400" dirty="0"/>
              <a:t> </a:t>
            </a:r>
            <a:r>
              <a:rPr lang="en-GB" sz="2400" dirty="0" err="1"/>
              <a:t>lakomislenije</a:t>
            </a:r>
            <a:r>
              <a:rPr lang="en-GB" sz="2400" dirty="0"/>
              <a:t>, </a:t>
            </a:r>
            <a:r>
              <a:rPr lang="en-GB" sz="2400" dirty="0" err="1"/>
              <a:t>po</a:t>
            </a:r>
            <a:r>
              <a:rPr lang="en-GB" sz="2400" dirty="0"/>
              <a:t> </a:t>
            </a:r>
            <a:r>
              <a:rPr lang="en-GB" sz="2400" dirty="0" err="1"/>
              <a:t>mogućnosti</a:t>
            </a:r>
            <a:r>
              <a:rPr lang="en-GB" sz="2400" dirty="0"/>
              <a:t> </a:t>
            </a:r>
            <a:r>
              <a:rPr lang="en-GB" sz="2400" dirty="0" err="1"/>
              <a:t>na</a:t>
            </a:r>
            <a:r>
              <a:rPr lang="en-GB" sz="2400" dirty="0"/>
              <a:t> </a:t>
            </a:r>
            <a:r>
              <a:rPr lang="en-GB" sz="2400" dirty="0" err="1"/>
              <a:t>nešto</a:t>
            </a:r>
            <a:r>
              <a:rPr lang="en-GB" sz="2400" dirty="0"/>
              <a:t> </a:t>
            </a:r>
            <a:r>
              <a:rPr lang="en-GB" sz="2400" dirty="0" err="1"/>
              <a:t>što</a:t>
            </a:r>
            <a:r>
              <a:rPr lang="en-GB" sz="2400" dirty="0"/>
              <a:t> </a:t>
            </a:r>
            <a:r>
              <a:rPr lang="en-GB" sz="2400" dirty="0" err="1"/>
              <a:t>će</a:t>
            </a:r>
            <a:r>
              <a:rPr lang="en-GB" sz="2400" dirty="0"/>
              <a:t> </a:t>
            </a:r>
            <a:r>
              <a:rPr lang="en-GB" sz="2400" dirty="0" err="1"/>
              <a:t>suprugu</a:t>
            </a:r>
            <a:r>
              <a:rPr lang="en-GB" sz="2400" dirty="0"/>
              <a:t> </a:t>
            </a:r>
            <a:r>
              <a:rPr lang="en-GB" sz="2400" dirty="0" err="1"/>
              <a:t>jako</a:t>
            </a:r>
            <a:r>
              <a:rPr lang="en-GB" sz="2400" dirty="0"/>
              <a:t> </a:t>
            </a:r>
            <a:r>
              <a:rPr lang="en-GB" sz="2400" dirty="0" err="1"/>
              <a:t>smetati</a:t>
            </a:r>
            <a:r>
              <a:rPr lang="en-GB" sz="2400" dirty="0"/>
              <a:t>. </a:t>
            </a:r>
            <a:r>
              <a:rPr lang="en-GB" sz="2400" dirty="0" err="1"/>
              <a:t>Ona</a:t>
            </a:r>
            <a:r>
              <a:rPr lang="en-GB" sz="2400" dirty="0"/>
              <a:t> </a:t>
            </a:r>
            <a:r>
              <a:rPr lang="en-GB" sz="2400" dirty="0" err="1"/>
              <a:t>njemu</a:t>
            </a:r>
            <a:r>
              <a:rPr lang="en-GB" sz="2400" dirty="0"/>
              <a:t> </a:t>
            </a:r>
            <a:r>
              <a:rPr lang="en-GB" sz="2400" dirty="0" err="1" smtClean="0"/>
              <a:t>neće</a:t>
            </a:r>
            <a:r>
              <a:rPr lang="en-GB" sz="2400" dirty="0" smtClean="0"/>
              <a:t> </a:t>
            </a:r>
            <a:r>
              <a:rPr lang="en-GB" sz="2400" dirty="0" err="1" smtClean="0"/>
              <a:t>prigovarati</a:t>
            </a:r>
            <a:r>
              <a:rPr lang="en-GB" sz="2400" dirty="0" smtClean="0"/>
              <a:t> </a:t>
            </a:r>
            <a:r>
              <a:rPr lang="en-GB" sz="2400" dirty="0" err="1"/>
              <a:t>za</a:t>
            </a:r>
            <a:r>
              <a:rPr lang="en-GB" sz="2400" dirty="0"/>
              <a:t> </a:t>
            </a:r>
            <a:r>
              <a:rPr lang="en-GB" sz="2400" dirty="0" err="1"/>
              <a:t>pijenje</a:t>
            </a:r>
            <a:r>
              <a:rPr lang="en-GB" sz="2400" dirty="0"/>
              <a:t>, a </a:t>
            </a:r>
            <a:r>
              <a:rPr lang="en-GB" sz="2400" dirty="0" err="1"/>
              <a:t>ako</a:t>
            </a:r>
            <a:r>
              <a:rPr lang="en-GB" sz="2400" dirty="0"/>
              <a:t> to </a:t>
            </a:r>
            <a:r>
              <a:rPr lang="en-GB" sz="2400" dirty="0" err="1"/>
              <a:t>učini</a:t>
            </a:r>
            <a:r>
              <a:rPr lang="en-GB" sz="2400" dirty="0"/>
              <a:t>, </a:t>
            </a:r>
            <a:r>
              <a:rPr lang="en-GB" sz="2400" dirty="0" err="1"/>
              <a:t>dat</a:t>
            </a:r>
            <a:r>
              <a:rPr lang="en-GB" sz="2400" dirty="0"/>
              <a:t> </a:t>
            </a:r>
            <a:r>
              <a:rPr lang="en-GB" sz="2400" dirty="0" err="1"/>
              <a:t>će</a:t>
            </a:r>
            <a:r>
              <a:rPr lang="en-GB" sz="2400" dirty="0"/>
              <a:t> mu 100 </a:t>
            </a:r>
            <a:r>
              <a:rPr lang="en-GB" sz="2400" dirty="0" err="1"/>
              <a:t>kuna</a:t>
            </a:r>
            <a:r>
              <a:rPr lang="en-GB" sz="2400" dirty="0"/>
              <a:t>. </a:t>
            </a:r>
            <a:r>
              <a:rPr lang="en-GB" sz="2400" dirty="0" err="1"/>
              <a:t>Supružnici</a:t>
            </a:r>
            <a:r>
              <a:rPr lang="en-GB" sz="2400" dirty="0"/>
              <a:t> </a:t>
            </a:r>
            <a:r>
              <a:rPr lang="en-GB" sz="2400" dirty="0" err="1"/>
              <a:t>Perić</a:t>
            </a:r>
            <a:r>
              <a:rPr lang="en-GB" sz="2400" dirty="0"/>
              <a:t> </a:t>
            </a:r>
            <a:r>
              <a:rPr lang="en-GB" sz="2400" dirty="0" err="1"/>
              <a:t>pokušat</a:t>
            </a:r>
            <a:r>
              <a:rPr lang="en-GB" sz="2400" dirty="0"/>
              <a:t> </a:t>
            </a:r>
            <a:r>
              <a:rPr lang="en-GB" sz="2400" dirty="0" err="1"/>
              <a:t>će</a:t>
            </a:r>
            <a:r>
              <a:rPr lang="en-GB" sz="2400" dirty="0"/>
              <a:t> </a:t>
            </a:r>
            <a:r>
              <a:rPr lang="en-GB" sz="2400" dirty="0" err="1"/>
              <a:t>riješiti</a:t>
            </a:r>
            <a:r>
              <a:rPr lang="en-GB" sz="2400" dirty="0"/>
              <a:t> </a:t>
            </a:r>
            <a:r>
              <a:rPr lang="en-GB" sz="2400" dirty="0" smtClean="0"/>
              <a:t>problem </a:t>
            </a:r>
            <a:r>
              <a:rPr lang="en-GB" sz="2400" dirty="0" err="1" smtClean="0"/>
              <a:t>korištenjem</a:t>
            </a:r>
            <a:r>
              <a:rPr lang="en-GB" sz="2400" dirty="0" smtClean="0"/>
              <a:t>:</a:t>
            </a:r>
            <a:endParaRPr lang="hr-HR" sz="2400" dirty="0"/>
          </a:p>
        </p:txBody>
      </p:sp>
      <p:sp>
        <p:nvSpPr>
          <p:cNvPr id="3" name="Content Placeholder 2"/>
          <p:cNvSpPr>
            <a:spLocks noGrp="1"/>
          </p:cNvSpPr>
          <p:nvPr>
            <p:ph idx="1"/>
          </p:nvPr>
        </p:nvSpPr>
        <p:spPr>
          <a:xfrm>
            <a:off x="457200" y="3789040"/>
            <a:ext cx="8229600" cy="2337123"/>
          </a:xfrm>
        </p:spPr>
        <p:txBody>
          <a:bodyPr>
            <a:normAutofit fontScale="92500" lnSpcReduction="10000"/>
          </a:bodyPr>
          <a:lstStyle/>
          <a:p>
            <a:pPr marL="0" indent="0">
              <a:spcBef>
                <a:spcPts val="1800"/>
              </a:spcBef>
              <a:buNone/>
            </a:pPr>
            <a:r>
              <a:rPr lang="en-GB" sz="3000" dirty="0" smtClean="0"/>
              <a:t>	a</a:t>
            </a:r>
            <a:r>
              <a:rPr lang="en-GB" sz="3000" dirty="0"/>
              <a:t>) </a:t>
            </a:r>
            <a:r>
              <a:rPr lang="en-GB" sz="3000" dirty="0" err="1"/>
              <a:t>gašenja</a:t>
            </a:r>
            <a:endParaRPr lang="en-GB" sz="3000" dirty="0"/>
          </a:p>
          <a:p>
            <a:pPr marL="0" indent="0">
              <a:spcBef>
                <a:spcPts val="1800"/>
              </a:spcBef>
              <a:buNone/>
            </a:pPr>
            <a:r>
              <a:rPr lang="en-GB" sz="3000" dirty="0" smtClean="0"/>
              <a:t>	b</a:t>
            </a:r>
            <a:r>
              <a:rPr lang="en-GB" sz="3000" dirty="0"/>
              <a:t>) </a:t>
            </a:r>
            <a:r>
              <a:rPr lang="en-GB" sz="3000" dirty="0" err="1"/>
              <a:t>kazne</a:t>
            </a:r>
            <a:r>
              <a:rPr lang="en-GB" sz="3000" dirty="0"/>
              <a:t> </a:t>
            </a:r>
            <a:r>
              <a:rPr lang="en-GB" sz="3000" dirty="0" err="1"/>
              <a:t>primjenom</a:t>
            </a:r>
            <a:endParaRPr lang="en-GB" sz="3000" dirty="0"/>
          </a:p>
          <a:p>
            <a:pPr marL="0" indent="0">
              <a:spcBef>
                <a:spcPts val="1800"/>
              </a:spcBef>
              <a:buNone/>
            </a:pPr>
            <a:r>
              <a:rPr lang="en-GB" sz="3000" dirty="0" smtClean="0"/>
              <a:t>	c</a:t>
            </a:r>
            <a:r>
              <a:rPr lang="en-GB" sz="3000" dirty="0"/>
              <a:t>) </a:t>
            </a:r>
            <a:r>
              <a:rPr lang="en-GB" sz="3000" dirty="0" err="1"/>
              <a:t>plaćanja</a:t>
            </a:r>
            <a:r>
              <a:rPr lang="en-GB" sz="3000" dirty="0"/>
              <a:t> globe</a:t>
            </a:r>
          </a:p>
          <a:p>
            <a:pPr marL="0" indent="0">
              <a:spcBef>
                <a:spcPts val="1800"/>
              </a:spcBef>
              <a:buNone/>
            </a:pPr>
            <a:r>
              <a:rPr lang="en-GB" sz="3000" dirty="0" smtClean="0"/>
              <a:t>	d</a:t>
            </a:r>
            <a:r>
              <a:rPr lang="en-GB" sz="3000" dirty="0"/>
              <a:t>) </a:t>
            </a:r>
            <a:r>
              <a:rPr lang="en-GB" sz="3000" dirty="0" err="1"/>
              <a:t>žetoniranjem</a:t>
            </a:r>
            <a:endParaRPr lang="en-GB" sz="3000" dirty="0"/>
          </a:p>
          <a:p>
            <a:endParaRPr lang="hr-HR" dirty="0"/>
          </a:p>
        </p:txBody>
      </p:sp>
      <p:sp>
        <p:nvSpPr>
          <p:cNvPr id="4" name="Oval 3"/>
          <p:cNvSpPr/>
          <p:nvPr/>
        </p:nvSpPr>
        <p:spPr>
          <a:xfrm>
            <a:off x="1043608" y="4941168"/>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976407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a:t>18. </a:t>
            </a:r>
            <a:r>
              <a:rPr lang="en-GB" sz="2800" dirty="0" err="1"/>
              <a:t>Uklanjanje</a:t>
            </a:r>
            <a:r>
              <a:rPr lang="en-GB" sz="2800" dirty="0"/>
              <a:t> </a:t>
            </a:r>
            <a:r>
              <a:rPr lang="en-GB" sz="2800" dirty="0" err="1"/>
              <a:t>svih</a:t>
            </a:r>
            <a:r>
              <a:rPr lang="en-GB" sz="2800" dirty="0"/>
              <a:t> </a:t>
            </a:r>
            <a:r>
              <a:rPr lang="en-GB" sz="2800" dirty="0" err="1"/>
              <a:t>pozitivnih</a:t>
            </a:r>
            <a:r>
              <a:rPr lang="en-GB" sz="2800" dirty="0"/>
              <a:t> </a:t>
            </a:r>
            <a:r>
              <a:rPr lang="en-GB" sz="2800" dirty="0" err="1"/>
              <a:t>potkrepljivača</a:t>
            </a:r>
            <a:r>
              <a:rPr lang="en-GB" sz="2800" dirty="0"/>
              <a:t> </a:t>
            </a:r>
            <a:r>
              <a:rPr lang="en-GB" sz="2800" dirty="0" err="1"/>
              <a:t>na</a:t>
            </a:r>
            <a:r>
              <a:rPr lang="en-GB" sz="2800" dirty="0"/>
              <a:t> </a:t>
            </a:r>
            <a:r>
              <a:rPr lang="en-GB" sz="2800" dirty="0" err="1"/>
              <a:t>određeno</a:t>
            </a:r>
            <a:r>
              <a:rPr lang="en-GB" sz="2800" dirty="0"/>
              <a:t> </a:t>
            </a:r>
            <a:r>
              <a:rPr lang="en-GB" sz="2800" dirty="0" err="1"/>
              <a:t>vrijeme</a:t>
            </a:r>
            <a:r>
              <a:rPr lang="en-GB" sz="2800" dirty="0"/>
              <a:t> </a:t>
            </a:r>
            <a:r>
              <a:rPr lang="en-GB" sz="2800" dirty="0" err="1"/>
              <a:t>naziva</a:t>
            </a:r>
            <a:r>
              <a:rPr lang="en-GB" sz="2800" dirty="0"/>
              <a:t> se</a:t>
            </a:r>
            <a:r>
              <a:rPr lang="en-GB" sz="2800" dirty="0" smtClean="0"/>
              <a:t>:</a:t>
            </a:r>
            <a:endParaRPr lang="hr-HR" sz="2800" dirty="0"/>
          </a:p>
        </p:txBody>
      </p:sp>
      <p:sp>
        <p:nvSpPr>
          <p:cNvPr id="3" name="Content Placeholder 2"/>
          <p:cNvSpPr>
            <a:spLocks noGrp="1"/>
          </p:cNvSpPr>
          <p:nvPr>
            <p:ph idx="1"/>
          </p:nvPr>
        </p:nvSpPr>
        <p:spPr>
          <a:xfrm>
            <a:off x="457200" y="2204864"/>
            <a:ext cx="8229600" cy="3921299"/>
          </a:xfrm>
        </p:spPr>
        <p:txBody>
          <a:bodyPr/>
          <a:lstStyle/>
          <a:p>
            <a:pPr marL="0" indent="0">
              <a:spcBef>
                <a:spcPts val="2400"/>
              </a:spcBef>
              <a:buNone/>
            </a:pPr>
            <a:r>
              <a:rPr lang="en-GB" sz="2800" dirty="0"/>
              <a:t>	</a:t>
            </a:r>
            <a:r>
              <a:rPr lang="en-GB" sz="2800" dirty="0" smtClean="0"/>
              <a:t>a</a:t>
            </a:r>
            <a:r>
              <a:rPr lang="en-GB" sz="2800" dirty="0"/>
              <a:t>) time-out</a:t>
            </a:r>
          </a:p>
          <a:p>
            <a:pPr marL="0" indent="0">
              <a:spcBef>
                <a:spcPts val="2400"/>
              </a:spcBef>
              <a:buNone/>
            </a:pPr>
            <a:r>
              <a:rPr lang="en-GB" sz="2800" dirty="0" smtClean="0"/>
              <a:t>	b</a:t>
            </a:r>
            <a:r>
              <a:rPr lang="en-GB" sz="2800" dirty="0"/>
              <a:t>) </a:t>
            </a:r>
            <a:r>
              <a:rPr lang="en-GB" sz="2800" dirty="0" err="1"/>
              <a:t>gašenje</a:t>
            </a:r>
            <a:endParaRPr lang="en-GB" sz="2800" dirty="0"/>
          </a:p>
          <a:p>
            <a:pPr marL="0" indent="0">
              <a:spcBef>
                <a:spcPts val="2400"/>
              </a:spcBef>
              <a:buNone/>
            </a:pPr>
            <a:r>
              <a:rPr lang="en-GB" sz="2800" dirty="0" smtClean="0"/>
              <a:t>	c</a:t>
            </a:r>
            <a:r>
              <a:rPr lang="en-GB" sz="2800" dirty="0"/>
              <a:t>) </a:t>
            </a:r>
            <a:r>
              <a:rPr lang="en-GB" sz="2800" dirty="0" err="1"/>
              <a:t>plaćanje</a:t>
            </a:r>
            <a:r>
              <a:rPr lang="en-GB" sz="2800" dirty="0"/>
              <a:t> globe</a:t>
            </a:r>
          </a:p>
          <a:p>
            <a:pPr marL="0" indent="0">
              <a:spcBef>
                <a:spcPts val="2400"/>
              </a:spcBef>
              <a:buNone/>
            </a:pPr>
            <a:r>
              <a:rPr lang="en-GB" sz="2800" dirty="0" smtClean="0"/>
              <a:t>	d</a:t>
            </a:r>
            <a:r>
              <a:rPr lang="en-GB" sz="2800" dirty="0"/>
              <a:t>) </a:t>
            </a:r>
            <a:r>
              <a:rPr lang="en-GB" sz="2800" dirty="0" err="1"/>
              <a:t>Premack</a:t>
            </a:r>
            <a:r>
              <a:rPr lang="en-GB" sz="2800" dirty="0"/>
              <a:t> </a:t>
            </a:r>
            <a:r>
              <a:rPr lang="en-GB" sz="2800" dirty="0" err="1"/>
              <a:t>princip</a:t>
            </a:r>
            <a:endParaRPr lang="en-GB" sz="2800" dirty="0"/>
          </a:p>
          <a:p>
            <a:endParaRPr lang="hr-HR" dirty="0"/>
          </a:p>
        </p:txBody>
      </p:sp>
      <p:sp>
        <p:nvSpPr>
          <p:cNvPr id="4" name="Oval 3"/>
          <p:cNvSpPr/>
          <p:nvPr/>
        </p:nvSpPr>
        <p:spPr>
          <a:xfrm>
            <a:off x="1043608" y="2132856"/>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2695164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lstStyle/>
          <a:p>
            <a:r>
              <a:rPr lang="en-GB" dirty="0" err="1" smtClean="0"/>
              <a:t>Kazna</a:t>
            </a:r>
            <a:endParaRPr lang="en-GB" dirty="0"/>
          </a:p>
        </p:txBody>
      </p:sp>
      <p:sp>
        <p:nvSpPr>
          <p:cNvPr id="3" name="Content Placeholder 2"/>
          <p:cNvSpPr>
            <a:spLocks noGrp="1"/>
          </p:cNvSpPr>
          <p:nvPr>
            <p:ph idx="1"/>
          </p:nvPr>
        </p:nvSpPr>
        <p:spPr>
          <a:xfrm>
            <a:off x="457200" y="1772816"/>
            <a:ext cx="8229600" cy="4801720"/>
          </a:xfrm>
        </p:spPr>
        <p:txBody>
          <a:bodyPr>
            <a:normAutofit fontScale="77500" lnSpcReduction="20000"/>
          </a:bodyPr>
          <a:lstStyle/>
          <a:p>
            <a:r>
              <a:rPr lang="en-GB" b="1" dirty="0" err="1" smtClean="0">
                <a:latin typeface="+mj-lt"/>
              </a:rPr>
              <a:t>smanjuje</a:t>
            </a:r>
            <a:r>
              <a:rPr lang="en-GB" dirty="0" smtClean="0">
                <a:latin typeface="+mj-lt"/>
              </a:rPr>
              <a:t> </a:t>
            </a:r>
            <a:r>
              <a:rPr lang="en-GB" dirty="0" err="1" smtClean="0">
                <a:latin typeface="+mj-lt"/>
              </a:rPr>
              <a:t>vjerojatnost</a:t>
            </a:r>
            <a:r>
              <a:rPr lang="en-GB" dirty="0" smtClean="0">
                <a:latin typeface="+mj-lt"/>
              </a:rPr>
              <a:t> </a:t>
            </a:r>
            <a:r>
              <a:rPr lang="en-GB" dirty="0" err="1" smtClean="0">
                <a:latin typeface="+mj-lt"/>
              </a:rPr>
              <a:t>pojavljivanja</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putem</a:t>
            </a:r>
            <a:r>
              <a:rPr lang="en-GB" dirty="0" smtClean="0">
                <a:latin typeface="+mj-lt"/>
              </a:rPr>
              <a:t> </a:t>
            </a:r>
            <a:r>
              <a:rPr lang="en-GB" dirty="0" err="1" smtClean="0">
                <a:latin typeface="+mj-lt"/>
              </a:rPr>
              <a:t>primjene</a:t>
            </a:r>
            <a:r>
              <a:rPr lang="en-GB" dirty="0" smtClean="0">
                <a:latin typeface="+mj-lt"/>
              </a:rPr>
              <a:t> </a:t>
            </a:r>
            <a:r>
              <a:rPr lang="en-GB" dirty="0" err="1" smtClean="0">
                <a:latin typeface="+mj-lt"/>
              </a:rPr>
              <a:t>averzivnog</a:t>
            </a:r>
            <a:r>
              <a:rPr lang="en-GB" dirty="0" smtClean="0">
                <a:latin typeface="+mj-lt"/>
              </a:rPr>
              <a:t> </a:t>
            </a:r>
            <a:r>
              <a:rPr lang="en-GB" dirty="0" err="1" smtClean="0">
                <a:latin typeface="+mj-lt"/>
              </a:rPr>
              <a:t>događaja</a:t>
            </a:r>
            <a:r>
              <a:rPr lang="en-GB" dirty="0" smtClean="0">
                <a:latin typeface="+mj-lt"/>
              </a:rPr>
              <a:t> </a:t>
            </a:r>
            <a:r>
              <a:rPr lang="en-GB" dirty="0" err="1" smtClean="0">
                <a:latin typeface="+mj-lt"/>
              </a:rPr>
              <a:t>ili</a:t>
            </a:r>
            <a:r>
              <a:rPr lang="en-GB" dirty="0" smtClean="0">
                <a:latin typeface="+mj-lt"/>
              </a:rPr>
              <a:t> </a:t>
            </a:r>
            <a:r>
              <a:rPr lang="en-GB" dirty="0" err="1" smtClean="0">
                <a:latin typeface="+mj-lt"/>
              </a:rPr>
              <a:t>uklanjanja</a:t>
            </a:r>
            <a:r>
              <a:rPr lang="en-GB" dirty="0" smtClean="0">
                <a:latin typeface="+mj-lt"/>
              </a:rPr>
              <a:t> </a:t>
            </a:r>
            <a:r>
              <a:rPr lang="en-GB" dirty="0" err="1" smtClean="0">
                <a:latin typeface="+mj-lt"/>
              </a:rPr>
              <a:t>pozitivnog</a:t>
            </a:r>
            <a:r>
              <a:rPr lang="en-GB" dirty="0" smtClean="0">
                <a:latin typeface="+mj-lt"/>
              </a:rPr>
              <a:t> </a:t>
            </a:r>
            <a:r>
              <a:rPr lang="en-GB" dirty="0" err="1" smtClean="0">
                <a:latin typeface="+mj-lt"/>
              </a:rPr>
              <a:t>događaja</a:t>
            </a:r>
            <a:r>
              <a:rPr lang="en-GB" dirty="0" smtClean="0">
                <a:latin typeface="+mj-lt"/>
              </a:rPr>
              <a:t> </a:t>
            </a:r>
            <a:r>
              <a:rPr lang="en-GB" dirty="0" err="1" smtClean="0">
                <a:latin typeface="+mj-lt"/>
              </a:rPr>
              <a:t>nakon</a:t>
            </a:r>
            <a:r>
              <a:rPr lang="en-GB" dirty="0" smtClean="0">
                <a:latin typeface="+mj-lt"/>
              </a:rPr>
              <a:t> </a:t>
            </a:r>
            <a:r>
              <a:rPr lang="en-GB" dirty="0" err="1" smtClean="0">
                <a:latin typeface="+mj-lt"/>
              </a:rPr>
              <a:t>pojave</a:t>
            </a:r>
            <a:r>
              <a:rPr lang="en-GB" dirty="0" smtClean="0">
                <a:latin typeface="+mj-lt"/>
              </a:rPr>
              <a:t> tog </a:t>
            </a:r>
            <a:r>
              <a:rPr lang="en-GB" dirty="0" err="1" smtClean="0">
                <a:latin typeface="+mj-lt"/>
              </a:rPr>
              <a:t>ponašanja</a:t>
            </a:r>
            <a:endParaRPr lang="en-GB" dirty="0" smtClean="0">
              <a:latin typeface="+mj-lt"/>
            </a:endParaRPr>
          </a:p>
          <a:p>
            <a:pPr marL="0" indent="0">
              <a:buNone/>
            </a:pPr>
            <a:endParaRPr lang="en-GB" dirty="0" smtClean="0">
              <a:latin typeface="+mj-lt"/>
            </a:endParaRPr>
          </a:p>
          <a:p>
            <a:r>
              <a:rPr lang="en-GB" dirty="0" err="1" smtClean="0">
                <a:latin typeface="+mj-lt"/>
              </a:rPr>
              <a:t>dvije</a:t>
            </a:r>
            <a:r>
              <a:rPr lang="en-GB" dirty="0" smtClean="0">
                <a:latin typeface="+mj-lt"/>
              </a:rPr>
              <a:t> </a:t>
            </a:r>
            <a:r>
              <a:rPr lang="en-GB" dirty="0" err="1" smtClean="0">
                <a:latin typeface="+mj-lt"/>
              </a:rPr>
              <a:t>vrste</a:t>
            </a:r>
            <a:r>
              <a:rPr lang="en-GB" dirty="0" smtClean="0">
                <a:latin typeface="+mj-lt"/>
              </a:rPr>
              <a:t>:</a:t>
            </a:r>
          </a:p>
          <a:p>
            <a:pPr lvl="1"/>
            <a:r>
              <a:rPr lang="en-GB" b="1" dirty="0" err="1" smtClean="0">
                <a:solidFill>
                  <a:schemeClr val="tx1"/>
                </a:solidFill>
                <a:latin typeface="+mj-lt"/>
              </a:rPr>
              <a:t>kazna</a:t>
            </a:r>
            <a:r>
              <a:rPr lang="en-GB" b="1" dirty="0" smtClean="0">
                <a:solidFill>
                  <a:schemeClr val="tx1"/>
                </a:solidFill>
                <a:latin typeface="+mj-lt"/>
              </a:rPr>
              <a:t> </a:t>
            </a:r>
            <a:r>
              <a:rPr lang="en-GB" b="1" dirty="0" err="1" smtClean="0">
                <a:solidFill>
                  <a:schemeClr val="tx1"/>
                </a:solidFill>
                <a:latin typeface="+mj-lt"/>
              </a:rPr>
              <a:t>primjenom</a:t>
            </a:r>
            <a:r>
              <a:rPr lang="en-GB" b="1" dirty="0" smtClean="0">
                <a:solidFill>
                  <a:schemeClr val="tx1"/>
                </a:solidFill>
                <a:latin typeface="+mj-lt"/>
              </a:rPr>
              <a:t> </a:t>
            </a:r>
            <a:r>
              <a:rPr lang="en-GB" dirty="0" smtClean="0">
                <a:solidFill>
                  <a:schemeClr val="tx1"/>
                </a:solidFill>
                <a:latin typeface="+mj-lt"/>
              </a:rPr>
              <a:t>– </a:t>
            </a:r>
            <a:r>
              <a:rPr lang="en-GB" dirty="0" err="1" smtClean="0">
                <a:solidFill>
                  <a:schemeClr val="tx1"/>
                </a:solidFill>
                <a:latin typeface="+mj-lt"/>
              </a:rPr>
              <a:t>zadavanjem</a:t>
            </a:r>
            <a:r>
              <a:rPr lang="en-GB" dirty="0" smtClean="0">
                <a:solidFill>
                  <a:schemeClr val="tx1"/>
                </a:solidFill>
                <a:latin typeface="+mj-lt"/>
              </a:rPr>
              <a:t> </a:t>
            </a:r>
            <a:r>
              <a:rPr lang="en-GB" dirty="0" err="1" smtClean="0">
                <a:solidFill>
                  <a:schemeClr val="tx1"/>
                </a:solidFill>
                <a:latin typeface="+mj-lt"/>
              </a:rPr>
              <a:t>nekog</a:t>
            </a:r>
            <a:r>
              <a:rPr lang="en-GB" dirty="0" smtClean="0">
                <a:solidFill>
                  <a:schemeClr val="tx1"/>
                </a:solidFill>
                <a:latin typeface="+mj-lt"/>
              </a:rPr>
              <a:t> </a:t>
            </a:r>
            <a:r>
              <a:rPr lang="en-GB" dirty="0" err="1" smtClean="0">
                <a:solidFill>
                  <a:schemeClr val="tx1"/>
                </a:solidFill>
                <a:latin typeface="+mj-lt"/>
              </a:rPr>
              <a:t>neugodnog</a:t>
            </a:r>
            <a:r>
              <a:rPr lang="en-GB" dirty="0" smtClean="0">
                <a:solidFill>
                  <a:schemeClr val="tx1"/>
                </a:solidFill>
                <a:latin typeface="+mj-lt"/>
              </a:rPr>
              <a:t> </a:t>
            </a:r>
            <a:r>
              <a:rPr lang="en-GB" dirty="0" err="1" smtClean="0">
                <a:solidFill>
                  <a:schemeClr val="tx1"/>
                </a:solidFill>
                <a:latin typeface="+mj-lt"/>
              </a:rPr>
              <a:t>događaja</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mama </a:t>
            </a:r>
            <a:r>
              <a:rPr lang="en-GB" dirty="0" err="1" smtClean="0">
                <a:solidFill>
                  <a:schemeClr val="tx1"/>
                </a:solidFill>
                <a:latin typeface="+mj-lt"/>
              </a:rPr>
              <a:t>vikne</a:t>
            </a:r>
            <a:r>
              <a:rPr lang="en-GB" dirty="0" smtClean="0">
                <a:solidFill>
                  <a:schemeClr val="tx1"/>
                </a:solidFill>
                <a:latin typeface="+mj-lt"/>
              </a:rPr>
              <a:t> i </a:t>
            </a:r>
            <a:r>
              <a:rPr lang="en-GB" dirty="0" err="1">
                <a:solidFill>
                  <a:schemeClr val="tx1"/>
                </a:solidFill>
                <a:latin typeface="+mj-lt"/>
              </a:rPr>
              <a:t>naredi</a:t>
            </a:r>
            <a:r>
              <a:rPr lang="en-GB" dirty="0">
                <a:solidFill>
                  <a:schemeClr val="tx1"/>
                </a:solidFill>
                <a:latin typeface="+mj-lt"/>
              </a:rPr>
              <a:t> </a:t>
            </a:r>
            <a:r>
              <a:rPr lang="en-GB" dirty="0" err="1">
                <a:solidFill>
                  <a:schemeClr val="tx1"/>
                </a:solidFill>
                <a:latin typeface="+mj-lt"/>
              </a:rPr>
              <a:t>djetetu</a:t>
            </a:r>
            <a:r>
              <a:rPr lang="en-GB" dirty="0">
                <a:solidFill>
                  <a:schemeClr val="tx1"/>
                </a:solidFill>
                <a:latin typeface="+mj-lt"/>
              </a:rPr>
              <a:t> da tri </a:t>
            </a:r>
            <a:r>
              <a:rPr lang="en-GB" dirty="0" err="1">
                <a:solidFill>
                  <a:schemeClr val="tx1"/>
                </a:solidFill>
                <a:latin typeface="+mj-lt"/>
              </a:rPr>
              <a:t>puta</a:t>
            </a:r>
            <a:r>
              <a:rPr lang="en-GB" dirty="0">
                <a:solidFill>
                  <a:schemeClr val="tx1"/>
                </a:solidFill>
                <a:latin typeface="+mj-lt"/>
              </a:rPr>
              <a:t> </a:t>
            </a:r>
            <a:r>
              <a:rPr lang="en-GB" dirty="0" err="1">
                <a:solidFill>
                  <a:schemeClr val="tx1"/>
                </a:solidFill>
                <a:latin typeface="+mj-lt"/>
              </a:rPr>
              <a:t>prepiše</a:t>
            </a:r>
            <a:r>
              <a:rPr lang="en-GB" dirty="0">
                <a:solidFill>
                  <a:schemeClr val="tx1"/>
                </a:solidFill>
                <a:latin typeface="+mj-lt"/>
              </a:rPr>
              <a:t> </a:t>
            </a:r>
            <a:r>
              <a:rPr lang="en-GB" dirty="0" err="1">
                <a:solidFill>
                  <a:schemeClr val="tx1"/>
                </a:solidFill>
                <a:latin typeface="+mj-lt"/>
              </a:rPr>
              <a:t>domaću</a:t>
            </a:r>
            <a:r>
              <a:rPr lang="en-GB" dirty="0">
                <a:solidFill>
                  <a:schemeClr val="tx1"/>
                </a:solidFill>
                <a:latin typeface="+mj-lt"/>
              </a:rPr>
              <a:t> </a:t>
            </a:r>
            <a:r>
              <a:rPr lang="en-GB" dirty="0" err="1">
                <a:solidFill>
                  <a:schemeClr val="tx1"/>
                </a:solidFill>
                <a:latin typeface="+mj-lt"/>
              </a:rPr>
              <a:t>zadaću</a:t>
            </a:r>
            <a:r>
              <a:rPr lang="en-GB" dirty="0">
                <a:solidFill>
                  <a:schemeClr val="tx1"/>
                </a:solidFill>
                <a:latin typeface="+mj-lt"/>
              </a:rPr>
              <a:t> </a:t>
            </a:r>
            <a:r>
              <a:rPr lang="en-GB" dirty="0" err="1">
                <a:solidFill>
                  <a:schemeClr val="tx1"/>
                </a:solidFill>
                <a:latin typeface="+mj-lt"/>
              </a:rPr>
              <a:t>nakon</a:t>
            </a:r>
            <a:r>
              <a:rPr lang="en-GB" dirty="0">
                <a:solidFill>
                  <a:schemeClr val="tx1"/>
                </a:solidFill>
                <a:latin typeface="+mj-lt"/>
              </a:rPr>
              <a:t> </a:t>
            </a:r>
            <a:r>
              <a:rPr lang="en-GB" dirty="0" err="1">
                <a:solidFill>
                  <a:schemeClr val="tx1"/>
                </a:solidFill>
                <a:latin typeface="+mj-lt"/>
              </a:rPr>
              <a:t>što</a:t>
            </a:r>
            <a:r>
              <a:rPr lang="en-GB" dirty="0">
                <a:solidFill>
                  <a:schemeClr val="tx1"/>
                </a:solidFill>
                <a:latin typeface="+mj-lt"/>
              </a:rPr>
              <a:t> to </a:t>
            </a:r>
            <a:r>
              <a:rPr lang="en-GB" dirty="0" err="1">
                <a:solidFill>
                  <a:schemeClr val="tx1"/>
                </a:solidFill>
                <a:latin typeface="+mj-lt"/>
              </a:rPr>
              <a:t>dijete</a:t>
            </a:r>
            <a:r>
              <a:rPr lang="en-GB" dirty="0">
                <a:solidFill>
                  <a:schemeClr val="tx1"/>
                </a:solidFill>
                <a:latin typeface="+mj-lt"/>
              </a:rPr>
              <a:t> </a:t>
            </a:r>
            <a:r>
              <a:rPr lang="en-GB" dirty="0" err="1">
                <a:solidFill>
                  <a:schemeClr val="tx1"/>
                </a:solidFill>
                <a:latin typeface="+mj-lt"/>
              </a:rPr>
              <a:t>nije</a:t>
            </a:r>
            <a:r>
              <a:rPr lang="en-GB" dirty="0">
                <a:solidFill>
                  <a:schemeClr val="tx1"/>
                </a:solidFill>
                <a:latin typeface="+mj-lt"/>
              </a:rPr>
              <a:t> </a:t>
            </a:r>
            <a:r>
              <a:rPr lang="en-GB">
                <a:solidFill>
                  <a:schemeClr val="tx1"/>
                </a:solidFill>
                <a:latin typeface="+mj-lt"/>
              </a:rPr>
              <a:t>napravilo)</a:t>
            </a:r>
            <a:endParaRPr lang="en-GB" dirty="0" smtClean="0">
              <a:solidFill>
                <a:schemeClr val="tx1"/>
              </a:solidFill>
              <a:latin typeface="+mj-lt"/>
            </a:endParaRPr>
          </a:p>
          <a:p>
            <a:pPr lvl="1"/>
            <a:r>
              <a:rPr lang="en-GB" b="1" dirty="0" err="1" smtClean="0">
                <a:solidFill>
                  <a:schemeClr val="tx1"/>
                </a:solidFill>
                <a:latin typeface="+mj-lt"/>
              </a:rPr>
              <a:t>kazna</a:t>
            </a:r>
            <a:r>
              <a:rPr lang="en-GB" b="1" dirty="0" smtClean="0">
                <a:solidFill>
                  <a:schemeClr val="tx1"/>
                </a:solidFill>
                <a:latin typeface="+mj-lt"/>
              </a:rPr>
              <a:t> </a:t>
            </a:r>
            <a:r>
              <a:rPr lang="en-GB" b="1" dirty="0" err="1" smtClean="0">
                <a:solidFill>
                  <a:schemeClr val="tx1"/>
                </a:solidFill>
                <a:latin typeface="+mj-lt"/>
              </a:rPr>
              <a:t>uklanjanjem</a:t>
            </a:r>
            <a:r>
              <a:rPr lang="en-GB" b="1" dirty="0" smtClean="0">
                <a:solidFill>
                  <a:schemeClr val="tx1"/>
                </a:solidFill>
                <a:latin typeface="+mj-lt"/>
              </a:rPr>
              <a:t>  </a:t>
            </a:r>
            <a:r>
              <a:rPr lang="en-GB" dirty="0" smtClean="0">
                <a:solidFill>
                  <a:schemeClr val="tx1"/>
                </a:solidFill>
                <a:latin typeface="+mj-lt"/>
              </a:rPr>
              <a:t>– </a:t>
            </a:r>
            <a:r>
              <a:rPr lang="en-GB" dirty="0" err="1" smtClean="0">
                <a:solidFill>
                  <a:schemeClr val="tx1"/>
                </a:solidFill>
                <a:latin typeface="+mj-lt"/>
              </a:rPr>
              <a:t>uklanjanjem</a:t>
            </a:r>
            <a:r>
              <a:rPr lang="en-GB" dirty="0" smtClean="0">
                <a:solidFill>
                  <a:schemeClr val="tx1"/>
                </a:solidFill>
                <a:latin typeface="+mj-lt"/>
              </a:rPr>
              <a:t> </a:t>
            </a:r>
            <a:r>
              <a:rPr lang="en-GB" dirty="0" err="1" smtClean="0">
                <a:solidFill>
                  <a:schemeClr val="tx1"/>
                </a:solidFill>
                <a:latin typeface="+mj-lt"/>
              </a:rPr>
              <a:t>pozitivnog</a:t>
            </a:r>
            <a:r>
              <a:rPr lang="en-GB" dirty="0" smtClean="0">
                <a:solidFill>
                  <a:schemeClr val="tx1"/>
                </a:solidFill>
                <a:latin typeface="+mj-lt"/>
              </a:rPr>
              <a:t> </a:t>
            </a:r>
            <a:r>
              <a:rPr lang="en-GB" dirty="0" err="1" smtClean="0">
                <a:solidFill>
                  <a:schemeClr val="tx1"/>
                </a:solidFill>
                <a:latin typeface="+mj-lt"/>
              </a:rPr>
              <a:t>potkrepljivača</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nakon</a:t>
            </a:r>
            <a:r>
              <a:rPr lang="en-GB" dirty="0" smtClean="0">
                <a:solidFill>
                  <a:schemeClr val="tx1"/>
                </a:solidFill>
                <a:latin typeface="+mj-lt"/>
              </a:rPr>
              <a:t> </a:t>
            </a:r>
            <a:r>
              <a:rPr lang="en-GB" dirty="0" err="1" smtClean="0">
                <a:solidFill>
                  <a:schemeClr val="tx1"/>
                </a:solidFill>
                <a:latin typeface="+mj-lt"/>
              </a:rPr>
              <a:t>što</a:t>
            </a:r>
            <a:r>
              <a:rPr lang="en-GB" dirty="0" smtClean="0">
                <a:solidFill>
                  <a:schemeClr val="tx1"/>
                </a:solidFill>
                <a:latin typeface="+mj-lt"/>
              </a:rPr>
              <a:t> </a:t>
            </a:r>
            <a:r>
              <a:rPr lang="en-GB" dirty="0" err="1" smtClean="0">
                <a:solidFill>
                  <a:schemeClr val="tx1"/>
                </a:solidFill>
                <a:latin typeface="+mj-lt"/>
              </a:rPr>
              <a:t>udari</a:t>
            </a:r>
            <a:r>
              <a:rPr lang="en-GB" dirty="0" smtClean="0">
                <a:solidFill>
                  <a:schemeClr val="tx1"/>
                </a:solidFill>
                <a:latin typeface="+mj-lt"/>
              </a:rPr>
              <a:t> </a:t>
            </a:r>
            <a:r>
              <a:rPr lang="en-GB" dirty="0" err="1" smtClean="0">
                <a:solidFill>
                  <a:schemeClr val="tx1"/>
                </a:solidFill>
                <a:latin typeface="+mj-lt"/>
              </a:rPr>
              <a:t>sestru</a:t>
            </a:r>
            <a:r>
              <a:rPr lang="en-GB" dirty="0" smtClean="0">
                <a:solidFill>
                  <a:schemeClr val="tx1"/>
                </a:solidFill>
                <a:latin typeface="+mj-lt"/>
              </a:rPr>
              <a:t>, </a:t>
            </a:r>
            <a:r>
              <a:rPr lang="en-GB" dirty="0" err="1" smtClean="0">
                <a:solidFill>
                  <a:schemeClr val="tx1"/>
                </a:solidFill>
                <a:latin typeface="+mj-lt"/>
              </a:rPr>
              <a:t>dječak</a:t>
            </a:r>
            <a:r>
              <a:rPr lang="en-GB" dirty="0" smtClean="0">
                <a:solidFill>
                  <a:schemeClr val="tx1"/>
                </a:solidFill>
                <a:latin typeface="+mj-lt"/>
              </a:rPr>
              <a:t> </a:t>
            </a:r>
            <a:r>
              <a:rPr lang="en-GB" dirty="0" err="1" smtClean="0">
                <a:solidFill>
                  <a:schemeClr val="tx1"/>
                </a:solidFill>
                <a:latin typeface="+mj-lt"/>
              </a:rPr>
              <a:t>izgubi</a:t>
            </a:r>
            <a:r>
              <a:rPr lang="en-GB" dirty="0" smtClean="0">
                <a:solidFill>
                  <a:schemeClr val="tx1"/>
                </a:solidFill>
                <a:latin typeface="+mj-lt"/>
              </a:rPr>
              <a:t> </a:t>
            </a:r>
            <a:r>
              <a:rPr lang="en-GB" dirty="0" err="1" smtClean="0">
                <a:solidFill>
                  <a:schemeClr val="tx1"/>
                </a:solidFill>
                <a:latin typeface="+mj-lt"/>
              </a:rPr>
              <a:t>privilegiju</a:t>
            </a:r>
            <a:r>
              <a:rPr lang="en-GB" dirty="0" smtClean="0">
                <a:solidFill>
                  <a:schemeClr val="tx1"/>
                </a:solidFill>
                <a:latin typeface="+mj-lt"/>
              </a:rPr>
              <a:t> </a:t>
            </a:r>
            <a:r>
              <a:rPr lang="en-GB" dirty="0" err="1" smtClean="0">
                <a:solidFill>
                  <a:schemeClr val="tx1"/>
                </a:solidFill>
                <a:latin typeface="+mj-lt"/>
              </a:rPr>
              <a:t>gledanja</a:t>
            </a:r>
            <a:r>
              <a:rPr lang="en-GB" dirty="0" smtClean="0">
                <a:solidFill>
                  <a:schemeClr val="tx1"/>
                </a:solidFill>
                <a:latin typeface="+mj-lt"/>
              </a:rPr>
              <a:t> </a:t>
            </a:r>
            <a:r>
              <a:rPr lang="en-GB" dirty="0" err="1" smtClean="0">
                <a:solidFill>
                  <a:schemeClr val="tx1"/>
                </a:solidFill>
                <a:latin typeface="+mj-lt"/>
              </a:rPr>
              <a:t>televizije</a:t>
            </a:r>
            <a:r>
              <a:rPr lang="en-GB" dirty="0" smtClean="0">
                <a:solidFill>
                  <a:schemeClr val="tx1"/>
                </a:solidFill>
                <a:latin typeface="+mj-lt"/>
              </a:rPr>
              <a:t>)</a:t>
            </a:r>
          </a:p>
          <a:p>
            <a:pPr lvl="2"/>
            <a:r>
              <a:rPr lang="en-GB" b="1" dirty="0" smtClean="0">
                <a:solidFill>
                  <a:schemeClr val="tx1"/>
                </a:solidFill>
                <a:latin typeface="+mj-lt"/>
              </a:rPr>
              <a:t>time-out</a:t>
            </a:r>
            <a:r>
              <a:rPr lang="en-GB" dirty="0" smtClean="0">
                <a:solidFill>
                  <a:schemeClr val="tx1"/>
                </a:solidFill>
                <a:latin typeface="+mj-lt"/>
              </a:rPr>
              <a:t> – </a:t>
            </a:r>
            <a:r>
              <a:rPr lang="en-GB" dirty="0" err="1" smtClean="0">
                <a:solidFill>
                  <a:schemeClr val="tx1"/>
                </a:solidFill>
                <a:latin typeface="+mj-lt"/>
              </a:rPr>
              <a:t>uklanjanje</a:t>
            </a:r>
            <a:r>
              <a:rPr lang="en-GB" dirty="0" smtClean="0">
                <a:solidFill>
                  <a:schemeClr val="tx1"/>
                </a:solidFill>
                <a:latin typeface="+mj-lt"/>
              </a:rPr>
              <a:t> </a:t>
            </a:r>
            <a:r>
              <a:rPr lang="en-GB" dirty="0" err="1" smtClean="0">
                <a:solidFill>
                  <a:schemeClr val="tx1"/>
                </a:solidFill>
                <a:latin typeface="+mj-lt"/>
              </a:rPr>
              <a:t>svih</a:t>
            </a:r>
            <a:r>
              <a:rPr lang="en-GB" dirty="0" smtClean="0">
                <a:solidFill>
                  <a:schemeClr val="tx1"/>
                </a:solidFill>
                <a:latin typeface="+mj-lt"/>
              </a:rPr>
              <a:t> </a:t>
            </a:r>
            <a:r>
              <a:rPr lang="en-GB" dirty="0" err="1" smtClean="0">
                <a:solidFill>
                  <a:schemeClr val="tx1"/>
                </a:solidFill>
                <a:latin typeface="+mj-lt"/>
              </a:rPr>
              <a:t>pozitivnih</a:t>
            </a:r>
            <a:r>
              <a:rPr lang="en-GB" dirty="0" smtClean="0">
                <a:solidFill>
                  <a:schemeClr val="tx1"/>
                </a:solidFill>
                <a:latin typeface="+mj-lt"/>
              </a:rPr>
              <a:t> </a:t>
            </a:r>
            <a:r>
              <a:rPr lang="en-GB" dirty="0" err="1" smtClean="0">
                <a:solidFill>
                  <a:schemeClr val="tx1"/>
                </a:solidFill>
                <a:latin typeface="+mj-lt"/>
              </a:rPr>
              <a:t>potkrepljivača</a:t>
            </a:r>
            <a:r>
              <a:rPr lang="en-GB" dirty="0" smtClean="0">
                <a:solidFill>
                  <a:schemeClr val="tx1"/>
                </a:solidFill>
                <a:latin typeface="+mj-lt"/>
              </a:rPr>
              <a:t> </a:t>
            </a:r>
            <a:r>
              <a:rPr lang="en-GB" dirty="0" err="1" smtClean="0">
                <a:solidFill>
                  <a:schemeClr val="tx1"/>
                </a:solidFill>
                <a:latin typeface="+mj-lt"/>
              </a:rPr>
              <a:t>na</a:t>
            </a:r>
            <a:r>
              <a:rPr lang="en-GB" dirty="0" smtClean="0">
                <a:solidFill>
                  <a:schemeClr val="tx1"/>
                </a:solidFill>
                <a:latin typeface="+mj-lt"/>
              </a:rPr>
              <a:t> </a:t>
            </a:r>
            <a:r>
              <a:rPr lang="en-GB" dirty="0" err="1" smtClean="0">
                <a:solidFill>
                  <a:schemeClr val="tx1"/>
                </a:solidFill>
                <a:latin typeface="+mj-lt"/>
              </a:rPr>
              <a:t>određeno</a:t>
            </a:r>
            <a:r>
              <a:rPr lang="en-GB" dirty="0" smtClean="0">
                <a:solidFill>
                  <a:schemeClr val="tx1"/>
                </a:solidFill>
                <a:latin typeface="+mj-lt"/>
              </a:rPr>
              <a:t> </a:t>
            </a:r>
            <a:r>
              <a:rPr lang="en-GB" dirty="0" err="1" smtClean="0">
                <a:solidFill>
                  <a:schemeClr val="tx1"/>
                </a:solidFill>
                <a:latin typeface="+mj-lt"/>
              </a:rPr>
              <a:t>vrijeme</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nakon</a:t>
            </a:r>
            <a:r>
              <a:rPr lang="en-GB" dirty="0" smtClean="0">
                <a:solidFill>
                  <a:schemeClr val="tx1"/>
                </a:solidFill>
                <a:latin typeface="+mj-lt"/>
              </a:rPr>
              <a:t> </a:t>
            </a:r>
            <a:r>
              <a:rPr lang="en-GB" dirty="0" err="1" smtClean="0">
                <a:solidFill>
                  <a:schemeClr val="tx1"/>
                </a:solidFill>
                <a:latin typeface="+mj-lt"/>
              </a:rPr>
              <a:t>što</a:t>
            </a:r>
            <a:r>
              <a:rPr lang="en-GB" dirty="0" smtClean="0">
                <a:solidFill>
                  <a:schemeClr val="tx1"/>
                </a:solidFill>
                <a:latin typeface="+mj-lt"/>
              </a:rPr>
              <a:t> </a:t>
            </a:r>
            <a:r>
              <a:rPr lang="en-GB" dirty="0" err="1" smtClean="0">
                <a:solidFill>
                  <a:schemeClr val="tx1"/>
                </a:solidFill>
                <a:latin typeface="+mj-lt"/>
              </a:rPr>
              <a:t>dijete</a:t>
            </a:r>
            <a:r>
              <a:rPr lang="en-GB" dirty="0" smtClean="0">
                <a:solidFill>
                  <a:schemeClr val="tx1"/>
                </a:solidFill>
                <a:latin typeface="+mj-lt"/>
              </a:rPr>
              <a:t> </a:t>
            </a:r>
            <a:r>
              <a:rPr lang="en-GB" dirty="0" err="1" smtClean="0">
                <a:solidFill>
                  <a:schemeClr val="tx1"/>
                </a:solidFill>
                <a:latin typeface="+mj-lt"/>
              </a:rPr>
              <a:t>grubo</a:t>
            </a:r>
            <a:r>
              <a:rPr lang="en-GB" dirty="0" smtClean="0">
                <a:solidFill>
                  <a:schemeClr val="tx1"/>
                </a:solidFill>
                <a:latin typeface="+mj-lt"/>
              </a:rPr>
              <a:t> </a:t>
            </a:r>
            <a:r>
              <a:rPr lang="en-GB" dirty="0" err="1" smtClean="0">
                <a:solidFill>
                  <a:schemeClr val="tx1"/>
                </a:solidFill>
                <a:latin typeface="+mj-lt"/>
              </a:rPr>
              <a:t>ometa</a:t>
            </a:r>
            <a:r>
              <a:rPr lang="en-GB" dirty="0" smtClean="0">
                <a:solidFill>
                  <a:schemeClr val="tx1"/>
                </a:solidFill>
                <a:latin typeface="+mj-lt"/>
              </a:rPr>
              <a:t> </a:t>
            </a:r>
            <a:r>
              <a:rPr lang="en-GB" dirty="0" err="1" smtClean="0">
                <a:solidFill>
                  <a:schemeClr val="tx1"/>
                </a:solidFill>
                <a:latin typeface="+mj-lt"/>
              </a:rPr>
              <a:t>drugu</a:t>
            </a:r>
            <a:r>
              <a:rPr lang="en-GB" dirty="0" smtClean="0">
                <a:solidFill>
                  <a:schemeClr val="tx1"/>
                </a:solidFill>
                <a:latin typeface="+mj-lt"/>
              </a:rPr>
              <a:t> </a:t>
            </a:r>
            <a:r>
              <a:rPr lang="en-GB" dirty="0" err="1" smtClean="0">
                <a:solidFill>
                  <a:schemeClr val="tx1"/>
                </a:solidFill>
                <a:latin typeface="+mj-lt"/>
              </a:rPr>
              <a:t>djecu</a:t>
            </a:r>
            <a:r>
              <a:rPr lang="en-GB" dirty="0" smtClean="0">
                <a:solidFill>
                  <a:schemeClr val="tx1"/>
                </a:solidFill>
                <a:latin typeface="+mj-lt"/>
              </a:rPr>
              <a:t> u </a:t>
            </a:r>
            <a:r>
              <a:rPr lang="en-GB" dirty="0" err="1" smtClean="0">
                <a:solidFill>
                  <a:schemeClr val="tx1"/>
                </a:solidFill>
                <a:latin typeface="+mj-lt"/>
              </a:rPr>
              <a:t>igri</a:t>
            </a:r>
            <a:r>
              <a:rPr lang="en-GB" dirty="0" smtClean="0">
                <a:solidFill>
                  <a:schemeClr val="tx1"/>
                </a:solidFill>
                <a:latin typeface="+mj-lt"/>
              </a:rPr>
              <a:t>, </a:t>
            </a:r>
            <a:r>
              <a:rPr lang="en-GB" dirty="0" err="1" smtClean="0">
                <a:solidFill>
                  <a:schemeClr val="tx1"/>
                </a:solidFill>
                <a:latin typeface="+mj-lt"/>
              </a:rPr>
              <a:t>odgojiteljica</a:t>
            </a:r>
            <a:r>
              <a:rPr lang="en-GB" dirty="0" smtClean="0">
                <a:solidFill>
                  <a:schemeClr val="tx1"/>
                </a:solidFill>
                <a:latin typeface="+mj-lt"/>
              </a:rPr>
              <a:t> </a:t>
            </a:r>
            <a:r>
              <a:rPr lang="en-GB" dirty="0" err="1" smtClean="0">
                <a:solidFill>
                  <a:schemeClr val="tx1"/>
                </a:solidFill>
                <a:latin typeface="+mj-lt"/>
              </a:rPr>
              <a:t>ga</a:t>
            </a:r>
            <a:r>
              <a:rPr lang="en-GB" dirty="0" smtClean="0">
                <a:solidFill>
                  <a:schemeClr val="tx1"/>
                </a:solidFill>
                <a:latin typeface="+mj-lt"/>
              </a:rPr>
              <a:t> </a:t>
            </a:r>
            <a:r>
              <a:rPr lang="en-GB" dirty="0" err="1" smtClean="0">
                <a:solidFill>
                  <a:schemeClr val="tx1"/>
                </a:solidFill>
                <a:latin typeface="+mj-lt"/>
              </a:rPr>
              <a:t>na</a:t>
            </a:r>
            <a:r>
              <a:rPr lang="en-GB" dirty="0" smtClean="0">
                <a:solidFill>
                  <a:schemeClr val="tx1"/>
                </a:solidFill>
                <a:latin typeface="+mj-lt"/>
              </a:rPr>
              <a:t> 5 </a:t>
            </a:r>
            <a:r>
              <a:rPr lang="en-GB" dirty="0" err="1" smtClean="0">
                <a:solidFill>
                  <a:schemeClr val="tx1"/>
                </a:solidFill>
                <a:latin typeface="+mj-lt"/>
              </a:rPr>
              <a:t>minuta</a:t>
            </a:r>
            <a:r>
              <a:rPr lang="en-GB" dirty="0" smtClean="0">
                <a:solidFill>
                  <a:schemeClr val="tx1"/>
                </a:solidFill>
                <a:latin typeface="+mj-lt"/>
              </a:rPr>
              <a:t> </a:t>
            </a:r>
            <a:r>
              <a:rPr lang="en-GB" dirty="0" err="1" smtClean="0">
                <a:solidFill>
                  <a:schemeClr val="tx1"/>
                </a:solidFill>
                <a:latin typeface="+mj-lt"/>
              </a:rPr>
              <a:t>izdvoji</a:t>
            </a:r>
            <a:r>
              <a:rPr lang="en-GB" dirty="0" smtClean="0">
                <a:solidFill>
                  <a:schemeClr val="tx1"/>
                </a:solidFill>
                <a:latin typeface="+mj-lt"/>
              </a:rPr>
              <a:t> u </a:t>
            </a:r>
            <a:r>
              <a:rPr lang="en-GB" dirty="0" err="1" smtClean="0">
                <a:solidFill>
                  <a:schemeClr val="tx1"/>
                </a:solidFill>
                <a:latin typeface="+mj-lt"/>
              </a:rPr>
              <a:t>kut</a:t>
            </a:r>
            <a:r>
              <a:rPr lang="en-GB" dirty="0" smtClean="0">
                <a:solidFill>
                  <a:schemeClr val="tx1"/>
                </a:solidFill>
                <a:latin typeface="+mj-lt"/>
              </a:rPr>
              <a:t> </a:t>
            </a:r>
            <a:r>
              <a:rPr lang="en-GB" dirty="0" err="1" smtClean="0">
                <a:solidFill>
                  <a:schemeClr val="tx1"/>
                </a:solidFill>
                <a:latin typeface="+mj-lt"/>
              </a:rPr>
              <a:t>prostorije</a:t>
            </a:r>
            <a:r>
              <a:rPr lang="en-GB" dirty="0" smtClean="0">
                <a:solidFill>
                  <a:schemeClr val="tx1"/>
                </a:solidFill>
                <a:latin typeface="+mj-lt"/>
              </a:rPr>
              <a:t>)</a:t>
            </a:r>
          </a:p>
          <a:p>
            <a:pPr lvl="2"/>
            <a:r>
              <a:rPr lang="en-GB" b="1" dirty="0" err="1">
                <a:solidFill>
                  <a:schemeClr val="tx1"/>
                </a:solidFill>
                <a:latin typeface="+mj-lt"/>
              </a:rPr>
              <a:t>p</a:t>
            </a:r>
            <a:r>
              <a:rPr lang="en-GB" b="1" dirty="0" err="1" smtClean="0">
                <a:solidFill>
                  <a:schemeClr val="tx1"/>
                </a:solidFill>
                <a:latin typeface="+mj-lt"/>
              </a:rPr>
              <a:t>laćanje</a:t>
            </a:r>
            <a:r>
              <a:rPr lang="en-GB" b="1" dirty="0" smtClean="0">
                <a:solidFill>
                  <a:schemeClr val="tx1"/>
                </a:solidFill>
                <a:latin typeface="+mj-lt"/>
              </a:rPr>
              <a:t> globe </a:t>
            </a:r>
            <a:r>
              <a:rPr lang="en-GB" dirty="0" smtClean="0">
                <a:solidFill>
                  <a:schemeClr val="tx1"/>
                </a:solidFill>
                <a:latin typeface="+mj-lt"/>
              </a:rPr>
              <a:t>– </a:t>
            </a:r>
            <a:r>
              <a:rPr lang="en-GB" dirty="0" err="1" smtClean="0">
                <a:solidFill>
                  <a:schemeClr val="tx1"/>
                </a:solidFill>
                <a:latin typeface="+mj-lt"/>
              </a:rPr>
              <a:t>oduzimanje</a:t>
            </a:r>
            <a:r>
              <a:rPr lang="en-GB" dirty="0" smtClean="0">
                <a:solidFill>
                  <a:schemeClr val="tx1"/>
                </a:solidFill>
                <a:latin typeface="+mj-lt"/>
              </a:rPr>
              <a:t> </a:t>
            </a:r>
            <a:r>
              <a:rPr lang="en-GB" dirty="0" err="1" smtClean="0">
                <a:solidFill>
                  <a:schemeClr val="tx1"/>
                </a:solidFill>
                <a:latin typeface="+mj-lt"/>
              </a:rPr>
              <a:t>pozitivnog</a:t>
            </a:r>
            <a:r>
              <a:rPr lang="en-GB" dirty="0" smtClean="0">
                <a:solidFill>
                  <a:schemeClr val="tx1"/>
                </a:solidFill>
                <a:latin typeface="+mj-lt"/>
              </a:rPr>
              <a:t> </a:t>
            </a:r>
            <a:r>
              <a:rPr lang="en-GB" dirty="0" err="1" smtClean="0">
                <a:solidFill>
                  <a:schemeClr val="tx1"/>
                </a:solidFill>
                <a:latin typeface="+mj-lt"/>
              </a:rPr>
              <a:t>potkrepljivača</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kada</a:t>
            </a:r>
            <a:r>
              <a:rPr lang="en-GB" dirty="0" smtClean="0">
                <a:solidFill>
                  <a:schemeClr val="tx1"/>
                </a:solidFill>
                <a:latin typeface="+mj-lt"/>
              </a:rPr>
              <a:t> </a:t>
            </a:r>
            <a:r>
              <a:rPr lang="en-GB" dirty="0" err="1" smtClean="0">
                <a:solidFill>
                  <a:schemeClr val="tx1"/>
                </a:solidFill>
                <a:latin typeface="+mj-lt"/>
              </a:rPr>
              <a:t>djevojčica</a:t>
            </a:r>
            <a:r>
              <a:rPr lang="en-GB" dirty="0" smtClean="0">
                <a:solidFill>
                  <a:schemeClr val="tx1"/>
                </a:solidFill>
                <a:latin typeface="+mj-lt"/>
              </a:rPr>
              <a:t> </a:t>
            </a:r>
            <a:r>
              <a:rPr lang="en-GB" dirty="0" err="1" smtClean="0">
                <a:solidFill>
                  <a:schemeClr val="tx1"/>
                </a:solidFill>
                <a:latin typeface="+mj-lt"/>
              </a:rPr>
              <a:t>odbije</a:t>
            </a:r>
            <a:r>
              <a:rPr lang="en-GB" dirty="0" smtClean="0">
                <a:solidFill>
                  <a:schemeClr val="tx1"/>
                </a:solidFill>
                <a:latin typeface="+mj-lt"/>
              </a:rPr>
              <a:t> </a:t>
            </a:r>
            <a:r>
              <a:rPr lang="en-GB" dirty="0" err="1" smtClean="0">
                <a:solidFill>
                  <a:schemeClr val="tx1"/>
                </a:solidFill>
                <a:latin typeface="+mj-lt"/>
              </a:rPr>
              <a:t>pomoći</a:t>
            </a:r>
            <a:r>
              <a:rPr lang="en-GB" dirty="0" smtClean="0">
                <a:solidFill>
                  <a:schemeClr val="tx1"/>
                </a:solidFill>
                <a:latin typeface="+mj-lt"/>
              </a:rPr>
              <a:t> </a:t>
            </a:r>
            <a:r>
              <a:rPr lang="en-GB" dirty="0" err="1" smtClean="0">
                <a:solidFill>
                  <a:schemeClr val="tx1"/>
                </a:solidFill>
                <a:latin typeface="+mj-lt"/>
              </a:rPr>
              <a:t>majci</a:t>
            </a:r>
            <a:r>
              <a:rPr lang="en-GB" dirty="0" smtClean="0">
                <a:solidFill>
                  <a:schemeClr val="tx1"/>
                </a:solidFill>
                <a:latin typeface="+mj-lt"/>
              </a:rPr>
              <a:t> </a:t>
            </a:r>
            <a:r>
              <a:rPr lang="en-GB" dirty="0" err="1" smtClean="0">
                <a:solidFill>
                  <a:schemeClr val="tx1"/>
                </a:solidFill>
                <a:latin typeface="+mj-lt"/>
              </a:rPr>
              <a:t>oprati</a:t>
            </a:r>
            <a:r>
              <a:rPr lang="en-GB" dirty="0" smtClean="0">
                <a:solidFill>
                  <a:schemeClr val="tx1"/>
                </a:solidFill>
                <a:latin typeface="+mj-lt"/>
              </a:rPr>
              <a:t> </a:t>
            </a:r>
            <a:r>
              <a:rPr lang="en-GB" dirty="0" err="1" smtClean="0">
                <a:solidFill>
                  <a:schemeClr val="tx1"/>
                </a:solidFill>
                <a:latin typeface="+mj-lt"/>
              </a:rPr>
              <a:t>posuđe</a:t>
            </a:r>
            <a:r>
              <a:rPr lang="en-GB" dirty="0" smtClean="0">
                <a:solidFill>
                  <a:schemeClr val="tx1"/>
                </a:solidFill>
                <a:latin typeface="+mj-lt"/>
              </a:rPr>
              <a:t>, </a:t>
            </a:r>
            <a:r>
              <a:rPr lang="en-GB" dirty="0" err="1" smtClean="0">
                <a:solidFill>
                  <a:schemeClr val="tx1"/>
                </a:solidFill>
                <a:latin typeface="+mj-lt"/>
              </a:rPr>
              <a:t>izgubi</a:t>
            </a:r>
            <a:r>
              <a:rPr lang="en-GB" dirty="0" smtClean="0">
                <a:solidFill>
                  <a:schemeClr val="tx1"/>
                </a:solidFill>
                <a:latin typeface="+mj-lt"/>
              </a:rPr>
              <a:t> 15 od </a:t>
            </a:r>
            <a:r>
              <a:rPr lang="en-GB" dirty="0" err="1" smtClean="0">
                <a:solidFill>
                  <a:schemeClr val="tx1"/>
                </a:solidFill>
                <a:latin typeface="+mj-lt"/>
              </a:rPr>
              <a:t>dozvoljenih</a:t>
            </a:r>
            <a:r>
              <a:rPr lang="en-GB" dirty="0" smtClean="0">
                <a:solidFill>
                  <a:schemeClr val="tx1"/>
                </a:solidFill>
                <a:latin typeface="+mj-lt"/>
              </a:rPr>
              <a:t> 60 </a:t>
            </a:r>
            <a:r>
              <a:rPr lang="en-GB" dirty="0" err="1" smtClean="0">
                <a:solidFill>
                  <a:schemeClr val="tx1"/>
                </a:solidFill>
                <a:latin typeface="+mj-lt"/>
              </a:rPr>
              <a:t>minuta</a:t>
            </a:r>
            <a:r>
              <a:rPr lang="en-GB" dirty="0" smtClean="0">
                <a:solidFill>
                  <a:schemeClr val="tx1"/>
                </a:solidFill>
                <a:latin typeface="+mj-lt"/>
              </a:rPr>
              <a:t> </a:t>
            </a:r>
            <a:r>
              <a:rPr lang="en-GB" dirty="0" err="1" smtClean="0">
                <a:solidFill>
                  <a:schemeClr val="tx1"/>
                </a:solidFill>
                <a:latin typeface="+mj-lt"/>
              </a:rPr>
              <a:t>igranja</a:t>
            </a:r>
            <a:r>
              <a:rPr lang="en-GB" dirty="0" smtClean="0">
                <a:solidFill>
                  <a:schemeClr val="tx1"/>
                </a:solidFill>
                <a:latin typeface="+mj-lt"/>
              </a:rPr>
              <a:t> </a:t>
            </a:r>
            <a:r>
              <a:rPr lang="en-GB" dirty="0" err="1" smtClean="0">
                <a:solidFill>
                  <a:schemeClr val="tx1"/>
                </a:solidFill>
                <a:latin typeface="+mj-lt"/>
              </a:rPr>
              <a:t>igrice</a:t>
            </a:r>
            <a:r>
              <a:rPr lang="en-GB" dirty="0" smtClean="0">
                <a:solidFill>
                  <a:schemeClr val="tx1"/>
                </a:solidFill>
                <a:latin typeface="+mj-lt"/>
              </a:rPr>
              <a:t> </a:t>
            </a:r>
            <a:r>
              <a:rPr lang="en-GB" dirty="0" err="1" smtClean="0">
                <a:solidFill>
                  <a:schemeClr val="tx1"/>
                </a:solidFill>
                <a:latin typeface="+mj-lt"/>
              </a:rPr>
              <a:t>taj</a:t>
            </a:r>
            <a:r>
              <a:rPr lang="en-GB" dirty="0" smtClean="0">
                <a:solidFill>
                  <a:schemeClr val="tx1"/>
                </a:solidFill>
                <a:latin typeface="+mj-lt"/>
              </a:rPr>
              <a:t> </a:t>
            </a:r>
            <a:r>
              <a:rPr lang="en-GB" dirty="0" err="1" smtClean="0">
                <a:solidFill>
                  <a:schemeClr val="tx1"/>
                </a:solidFill>
                <a:latin typeface="+mj-lt"/>
              </a:rPr>
              <a:t>dan</a:t>
            </a:r>
            <a:r>
              <a:rPr lang="en-GB" dirty="0" smtClean="0">
                <a:solidFill>
                  <a:schemeClr val="tx1"/>
                </a:solidFill>
                <a:latin typeface="+mj-lt"/>
              </a:rPr>
              <a:t>)</a:t>
            </a:r>
            <a:endParaRPr lang="en-GB" dirty="0">
              <a:solidFill>
                <a:schemeClr val="tx1"/>
              </a:solidFill>
              <a:latin typeface="+mj-lt"/>
            </a:endParaRPr>
          </a:p>
        </p:txBody>
      </p:sp>
    </p:spTree>
    <p:extLst>
      <p:ext uri="{BB962C8B-B14F-4D97-AF65-F5344CB8AC3E}">
        <p14:creationId xmlns:p14="http://schemas.microsoft.com/office/powerpoint/2010/main" val="1998591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lstStyle/>
          <a:p>
            <a:r>
              <a:rPr lang="en-GB" dirty="0" err="1" smtClean="0"/>
              <a:t>Pravila</a:t>
            </a:r>
            <a:r>
              <a:rPr lang="en-GB" dirty="0" smtClean="0"/>
              <a:t> </a:t>
            </a:r>
            <a:r>
              <a:rPr lang="en-GB" dirty="0" err="1" smtClean="0"/>
              <a:t>za</a:t>
            </a:r>
            <a:r>
              <a:rPr lang="en-GB" dirty="0" smtClean="0"/>
              <a:t> </a:t>
            </a:r>
            <a:r>
              <a:rPr lang="en-GB" dirty="0" err="1" smtClean="0"/>
              <a:t>primjenu</a:t>
            </a:r>
            <a:r>
              <a:rPr lang="en-GB" dirty="0" smtClean="0"/>
              <a:t> </a:t>
            </a:r>
            <a:r>
              <a:rPr lang="en-GB" dirty="0" err="1" smtClean="0"/>
              <a:t>kazne</a:t>
            </a:r>
            <a:endParaRPr lang="hr-HR" dirty="0"/>
          </a:p>
        </p:txBody>
      </p:sp>
      <p:sp>
        <p:nvSpPr>
          <p:cNvPr id="3" name="Content Placeholder 2"/>
          <p:cNvSpPr>
            <a:spLocks noGrp="1"/>
          </p:cNvSpPr>
          <p:nvPr>
            <p:ph idx="1"/>
          </p:nvPr>
        </p:nvSpPr>
        <p:spPr>
          <a:xfrm>
            <a:off x="457200" y="1700808"/>
            <a:ext cx="8435280" cy="5040560"/>
          </a:xfrm>
        </p:spPr>
        <p:txBody>
          <a:bodyPr>
            <a:normAutofit fontScale="62500" lnSpcReduction="20000"/>
          </a:bodyPr>
          <a:lstStyle/>
          <a:p>
            <a:pPr>
              <a:spcBef>
                <a:spcPts val="1200"/>
              </a:spcBef>
            </a:pPr>
            <a:r>
              <a:rPr lang="en-GB" dirty="0" err="1" smtClean="0">
                <a:latin typeface="+mj-lt"/>
              </a:rPr>
              <a:t>osigurati</a:t>
            </a:r>
            <a:r>
              <a:rPr lang="en-GB" dirty="0" smtClean="0">
                <a:latin typeface="+mj-lt"/>
              </a:rPr>
              <a:t> da se </a:t>
            </a:r>
            <a:r>
              <a:rPr lang="en-GB" dirty="0" err="1" smtClean="0">
                <a:latin typeface="+mj-lt"/>
              </a:rPr>
              <a:t>averzivna</a:t>
            </a:r>
            <a:r>
              <a:rPr lang="en-GB" dirty="0" smtClean="0">
                <a:latin typeface="+mj-lt"/>
              </a:rPr>
              <a:t> </a:t>
            </a:r>
            <a:r>
              <a:rPr lang="en-GB" dirty="0" err="1" smtClean="0">
                <a:latin typeface="+mj-lt"/>
              </a:rPr>
              <a:t>stimulacija</a:t>
            </a:r>
            <a:r>
              <a:rPr lang="en-GB" dirty="0" smtClean="0">
                <a:latin typeface="+mj-lt"/>
              </a:rPr>
              <a:t> ne </a:t>
            </a:r>
            <a:r>
              <a:rPr lang="en-GB" dirty="0" err="1" smtClean="0">
                <a:latin typeface="+mj-lt"/>
              </a:rPr>
              <a:t>može</a:t>
            </a:r>
            <a:r>
              <a:rPr lang="en-GB" dirty="0" smtClean="0">
                <a:latin typeface="+mj-lt"/>
              </a:rPr>
              <a:t> </a:t>
            </a:r>
            <a:r>
              <a:rPr lang="en-GB" dirty="0" err="1" smtClean="0">
                <a:latin typeface="+mj-lt"/>
              </a:rPr>
              <a:t>izbjeći</a:t>
            </a:r>
            <a:endParaRPr lang="en-GB" dirty="0" smtClean="0">
              <a:latin typeface="+mj-lt"/>
            </a:endParaRPr>
          </a:p>
          <a:p>
            <a:pPr>
              <a:spcBef>
                <a:spcPts val="1200"/>
              </a:spcBef>
            </a:pPr>
            <a:r>
              <a:rPr lang="en-GB" dirty="0" err="1">
                <a:latin typeface="+mj-lt"/>
              </a:rPr>
              <a:t>k</a:t>
            </a:r>
            <a:r>
              <a:rPr lang="en-GB" dirty="0" err="1" smtClean="0">
                <a:latin typeface="+mj-lt"/>
              </a:rPr>
              <a:t>aznu</a:t>
            </a:r>
            <a:r>
              <a:rPr lang="en-GB" dirty="0" smtClean="0">
                <a:latin typeface="+mj-lt"/>
              </a:rPr>
              <a:t> </a:t>
            </a:r>
            <a:r>
              <a:rPr lang="en-GB" dirty="0" err="1" smtClean="0">
                <a:latin typeface="+mj-lt"/>
              </a:rPr>
              <a:t>koristiti</a:t>
            </a:r>
            <a:r>
              <a:rPr lang="en-GB" dirty="0" smtClean="0">
                <a:latin typeface="+mj-lt"/>
              </a:rPr>
              <a:t> </a:t>
            </a:r>
            <a:r>
              <a:rPr lang="en-GB" dirty="0" err="1" smtClean="0">
                <a:latin typeface="+mj-lt"/>
              </a:rPr>
              <a:t>dosljedno</a:t>
            </a:r>
            <a:r>
              <a:rPr lang="en-GB" dirty="0" smtClean="0">
                <a:latin typeface="+mj-lt"/>
              </a:rPr>
              <a:t> – </a:t>
            </a:r>
            <a:r>
              <a:rPr lang="en-GB" dirty="0" err="1" smtClean="0">
                <a:latin typeface="+mj-lt"/>
              </a:rPr>
              <a:t>svaki</a:t>
            </a:r>
            <a:r>
              <a:rPr lang="en-GB" dirty="0" smtClean="0">
                <a:latin typeface="+mj-lt"/>
              </a:rPr>
              <a:t> put </a:t>
            </a:r>
            <a:r>
              <a:rPr lang="en-GB" dirty="0" err="1" smtClean="0">
                <a:latin typeface="+mj-lt"/>
              </a:rPr>
              <a:t>nakon</a:t>
            </a:r>
            <a:r>
              <a:rPr lang="en-GB" dirty="0" smtClean="0">
                <a:latin typeface="+mj-lt"/>
              </a:rPr>
              <a:t> </a:t>
            </a:r>
            <a:r>
              <a:rPr lang="en-GB" dirty="0" err="1" smtClean="0">
                <a:latin typeface="+mj-lt"/>
              </a:rPr>
              <a:t>pojave</a:t>
            </a:r>
            <a:r>
              <a:rPr lang="en-GB" dirty="0" smtClean="0">
                <a:latin typeface="+mj-lt"/>
              </a:rPr>
              <a:t> </a:t>
            </a:r>
            <a:r>
              <a:rPr lang="en-GB" dirty="0" err="1" smtClean="0">
                <a:latin typeface="+mj-lt"/>
              </a:rPr>
              <a:t>nepoželjnog</a:t>
            </a:r>
            <a:r>
              <a:rPr lang="en-GB" dirty="0" smtClean="0">
                <a:latin typeface="+mj-lt"/>
              </a:rPr>
              <a:t> </a:t>
            </a:r>
            <a:r>
              <a:rPr lang="en-GB" dirty="0" err="1" smtClean="0">
                <a:latin typeface="+mj-lt"/>
              </a:rPr>
              <a:t>ponašanja</a:t>
            </a:r>
            <a:endParaRPr lang="en-GB" dirty="0" smtClean="0">
              <a:latin typeface="+mj-lt"/>
            </a:endParaRPr>
          </a:p>
          <a:p>
            <a:pPr>
              <a:spcBef>
                <a:spcPts val="1200"/>
              </a:spcBef>
            </a:pPr>
            <a:r>
              <a:rPr lang="en-GB" dirty="0" err="1">
                <a:latin typeface="+mj-lt"/>
              </a:rPr>
              <a:t>p</a:t>
            </a:r>
            <a:r>
              <a:rPr lang="en-GB" dirty="0" err="1" smtClean="0">
                <a:latin typeface="+mj-lt"/>
              </a:rPr>
              <a:t>rimijeniti</a:t>
            </a:r>
            <a:r>
              <a:rPr lang="en-GB" dirty="0" smtClean="0">
                <a:latin typeface="+mj-lt"/>
              </a:rPr>
              <a:t> </a:t>
            </a:r>
            <a:r>
              <a:rPr lang="en-GB" dirty="0" err="1" smtClean="0">
                <a:latin typeface="+mj-lt"/>
              </a:rPr>
              <a:t>kaznu</a:t>
            </a:r>
            <a:r>
              <a:rPr lang="en-GB" dirty="0" smtClean="0">
                <a:latin typeface="+mj-lt"/>
              </a:rPr>
              <a:t> </a:t>
            </a:r>
            <a:r>
              <a:rPr lang="en-GB" dirty="0" err="1" smtClean="0">
                <a:latin typeface="+mj-lt"/>
              </a:rPr>
              <a:t>odmah</a:t>
            </a:r>
            <a:r>
              <a:rPr lang="en-GB" dirty="0" smtClean="0">
                <a:latin typeface="+mj-lt"/>
              </a:rPr>
              <a:t> </a:t>
            </a:r>
            <a:r>
              <a:rPr lang="en-GB" dirty="0" err="1" smtClean="0">
                <a:latin typeface="+mj-lt"/>
              </a:rPr>
              <a:t>nakon</a:t>
            </a:r>
            <a:r>
              <a:rPr lang="en-GB" dirty="0" smtClean="0">
                <a:latin typeface="+mj-lt"/>
              </a:rPr>
              <a:t> </a:t>
            </a:r>
            <a:r>
              <a:rPr lang="en-GB" dirty="0" err="1" smtClean="0">
                <a:latin typeface="+mj-lt"/>
              </a:rPr>
              <a:t>pojave</a:t>
            </a:r>
            <a:r>
              <a:rPr lang="en-GB" dirty="0" smtClean="0">
                <a:latin typeface="+mj-lt"/>
              </a:rPr>
              <a:t> </a:t>
            </a:r>
            <a:r>
              <a:rPr lang="en-GB" dirty="0" err="1" smtClean="0">
                <a:latin typeface="+mj-lt"/>
              </a:rPr>
              <a:t>nepoželjnog</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po</a:t>
            </a:r>
            <a:r>
              <a:rPr lang="en-GB" dirty="0" smtClean="0">
                <a:latin typeface="+mj-lt"/>
              </a:rPr>
              <a:t> </a:t>
            </a:r>
            <a:r>
              <a:rPr lang="en-GB" dirty="0" err="1" smtClean="0">
                <a:latin typeface="+mj-lt"/>
              </a:rPr>
              <a:t>mogućnosti</a:t>
            </a:r>
            <a:r>
              <a:rPr lang="en-GB" dirty="0" smtClean="0">
                <a:latin typeface="+mj-lt"/>
              </a:rPr>
              <a:t> </a:t>
            </a:r>
            <a:r>
              <a:rPr lang="en-GB" dirty="0" err="1" smtClean="0">
                <a:latin typeface="+mj-lt"/>
              </a:rPr>
              <a:t>i</a:t>
            </a:r>
            <a:r>
              <a:rPr lang="en-GB" dirty="0" smtClean="0">
                <a:latin typeface="+mj-lt"/>
              </a:rPr>
              <a:t> </a:t>
            </a:r>
            <a:r>
              <a:rPr lang="en-GB" dirty="0" err="1" smtClean="0">
                <a:latin typeface="+mj-lt"/>
              </a:rPr>
              <a:t>prije</a:t>
            </a:r>
            <a:r>
              <a:rPr lang="en-GB" dirty="0" smtClean="0">
                <a:latin typeface="+mj-lt"/>
              </a:rPr>
              <a:t> </a:t>
            </a:r>
            <a:r>
              <a:rPr lang="en-GB" dirty="0" err="1" smtClean="0">
                <a:latin typeface="+mj-lt"/>
              </a:rPr>
              <a:t>nego</a:t>
            </a:r>
            <a:r>
              <a:rPr lang="en-GB" dirty="0" smtClean="0">
                <a:latin typeface="+mj-lt"/>
              </a:rPr>
              <a:t> </a:t>
            </a:r>
            <a:r>
              <a:rPr lang="en-GB" dirty="0" err="1" smtClean="0">
                <a:latin typeface="+mj-lt"/>
              </a:rPr>
              <a:t>što</a:t>
            </a:r>
            <a:r>
              <a:rPr lang="en-GB" dirty="0" smtClean="0">
                <a:latin typeface="+mj-lt"/>
              </a:rPr>
              <a:t> je </a:t>
            </a:r>
            <a:r>
              <a:rPr lang="en-GB" dirty="0" err="1" smtClean="0">
                <a:latin typeface="+mj-lt"/>
              </a:rPr>
              <a:t>dovršeno</a:t>
            </a:r>
            <a:endParaRPr lang="en-GB" dirty="0" smtClean="0">
              <a:latin typeface="+mj-lt"/>
            </a:endParaRPr>
          </a:p>
          <a:p>
            <a:pPr>
              <a:spcBef>
                <a:spcPts val="1200"/>
              </a:spcBef>
            </a:pPr>
            <a:r>
              <a:rPr lang="en-GB" dirty="0" err="1">
                <a:latin typeface="+mj-lt"/>
              </a:rPr>
              <a:t>k</a:t>
            </a:r>
            <a:r>
              <a:rPr lang="en-GB" dirty="0" err="1" smtClean="0">
                <a:latin typeface="+mj-lt"/>
              </a:rPr>
              <a:t>ažnjavajući</a:t>
            </a:r>
            <a:r>
              <a:rPr lang="en-GB" dirty="0" smtClean="0">
                <a:latin typeface="+mj-lt"/>
              </a:rPr>
              <a:t> </a:t>
            </a:r>
            <a:r>
              <a:rPr lang="en-GB" dirty="0" err="1" smtClean="0">
                <a:latin typeface="+mj-lt"/>
              </a:rPr>
              <a:t>podražaj</a:t>
            </a:r>
            <a:r>
              <a:rPr lang="en-GB" dirty="0" smtClean="0">
                <a:latin typeface="+mj-lt"/>
              </a:rPr>
              <a:t> </a:t>
            </a:r>
            <a:r>
              <a:rPr lang="en-GB" dirty="0" err="1" smtClean="0">
                <a:latin typeface="+mj-lt"/>
              </a:rPr>
              <a:t>odmah</a:t>
            </a:r>
            <a:r>
              <a:rPr lang="en-GB" dirty="0" smtClean="0">
                <a:latin typeface="+mj-lt"/>
              </a:rPr>
              <a:t> </a:t>
            </a:r>
            <a:r>
              <a:rPr lang="en-GB" dirty="0" err="1" smtClean="0">
                <a:latin typeface="+mj-lt"/>
              </a:rPr>
              <a:t>primijeniti</a:t>
            </a:r>
            <a:r>
              <a:rPr lang="en-GB" dirty="0" smtClean="0">
                <a:latin typeface="+mj-lt"/>
              </a:rPr>
              <a:t> u </a:t>
            </a:r>
            <a:r>
              <a:rPr lang="en-GB" dirty="0" err="1" smtClean="0">
                <a:latin typeface="+mj-lt"/>
              </a:rPr>
              <a:t>predviđenom</a:t>
            </a:r>
            <a:r>
              <a:rPr lang="en-GB" dirty="0" smtClean="0">
                <a:latin typeface="+mj-lt"/>
              </a:rPr>
              <a:t> </a:t>
            </a:r>
            <a:r>
              <a:rPr lang="en-GB" dirty="0" err="1" smtClean="0">
                <a:latin typeface="+mj-lt"/>
              </a:rPr>
              <a:t>intenzitetu</a:t>
            </a:r>
            <a:r>
              <a:rPr lang="en-GB" dirty="0" smtClean="0">
                <a:latin typeface="+mj-lt"/>
              </a:rPr>
              <a:t>, </a:t>
            </a:r>
            <a:r>
              <a:rPr lang="en-GB" dirty="0" err="1" smtClean="0">
                <a:latin typeface="+mj-lt"/>
              </a:rPr>
              <a:t>umjesto</a:t>
            </a:r>
            <a:r>
              <a:rPr lang="en-GB" dirty="0" smtClean="0">
                <a:latin typeface="+mj-lt"/>
              </a:rPr>
              <a:t> </a:t>
            </a:r>
            <a:r>
              <a:rPr lang="en-GB" dirty="0" err="1" smtClean="0">
                <a:latin typeface="+mj-lt"/>
              </a:rPr>
              <a:t>postupnog</a:t>
            </a:r>
            <a:r>
              <a:rPr lang="en-GB" dirty="0" smtClean="0">
                <a:latin typeface="+mj-lt"/>
              </a:rPr>
              <a:t> </a:t>
            </a:r>
            <a:r>
              <a:rPr lang="en-GB" dirty="0" err="1" smtClean="0">
                <a:latin typeface="+mj-lt"/>
              </a:rPr>
              <a:t>pojačavanja</a:t>
            </a:r>
            <a:r>
              <a:rPr lang="en-GB" dirty="0" smtClean="0">
                <a:latin typeface="+mj-lt"/>
              </a:rPr>
              <a:t> </a:t>
            </a:r>
            <a:r>
              <a:rPr lang="en-GB" dirty="0" err="1" smtClean="0">
                <a:latin typeface="+mj-lt"/>
              </a:rPr>
              <a:t>intenziteta</a:t>
            </a:r>
            <a:endParaRPr lang="en-GB" dirty="0" smtClean="0">
              <a:latin typeface="+mj-lt"/>
            </a:endParaRPr>
          </a:p>
          <a:p>
            <a:pPr>
              <a:spcBef>
                <a:spcPts val="1200"/>
              </a:spcBef>
            </a:pPr>
            <a:r>
              <a:rPr lang="en-GB" dirty="0" err="1">
                <a:latin typeface="+mj-lt"/>
              </a:rPr>
              <a:t>i</a:t>
            </a:r>
            <a:r>
              <a:rPr lang="en-GB" dirty="0" err="1" smtClean="0">
                <a:latin typeface="+mj-lt"/>
              </a:rPr>
              <a:t>zbjegavati</a:t>
            </a:r>
            <a:r>
              <a:rPr lang="en-GB" dirty="0" smtClean="0">
                <a:latin typeface="+mj-lt"/>
              </a:rPr>
              <a:t> </a:t>
            </a:r>
            <a:r>
              <a:rPr lang="en-GB" dirty="0" err="1" smtClean="0">
                <a:latin typeface="+mj-lt"/>
              </a:rPr>
              <a:t>produženo</a:t>
            </a:r>
            <a:r>
              <a:rPr lang="en-GB" dirty="0" smtClean="0">
                <a:latin typeface="+mj-lt"/>
              </a:rPr>
              <a:t> </a:t>
            </a:r>
            <a:r>
              <a:rPr lang="en-GB" dirty="0" err="1" smtClean="0">
                <a:latin typeface="+mj-lt"/>
              </a:rPr>
              <a:t>vrijeme</a:t>
            </a:r>
            <a:r>
              <a:rPr lang="en-GB" dirty="0" smtClean="0">
                <a:latin typeface="+mj-lt"/>
              </a:rPr>
              <a:t> </a:t>
            </a:r>
            <a:r>
              <a:rPr lang="en-GB" dirty="0" err="1" smtClean="0">
                <a:latin typeface="+mj-lt"/>
              </a:rPr>
              <a:t>kažnjavanja</a:t>
            </a:r>
            <a:endParaRPr lang="en-GB" dirty="0" smtClean="0">
              <a:latin typeface="+mj-lt"/>
            </a:endParaRPr>
          </a:p>
          <a:p>
            <a:pPr>
              <a:spcBef>
                <a:spcPts val="1200"/>
              </a:spcBef>
            </a:pPr>
            <a:r>
              <a:rPr lang="en-GB" dirty="0" err="1">
                <a:latin typeface="+mj-lt"/>
              </a:rPr>
              <a:t>i</a:t>
            </a:r>
            <a:r>
              <a:rPr lang="en-GB" dirty="0" err="1" smtClean="0">
                <a:latin typeface="+mj-lt"/>
              </a:rPr>
              <a:t>zbjeći</a:t>
            </a:r>
            <a:r>
              <a:rPr lang="en-GB" dirty="0" smtClean="0">
                <a:latin typeface="+mj-lt"/>
              </a:rPr>
              <a:t> </a:t>
            </a:r>
            <a:r>
              <a:rPr lang="en-GB" dirty="0" err="1" smtClean="0">
                <a:latin typeface="+mj-lt"/>
              </a:rPr>
              <a:t>asociranje</a:t>
            </a:r>
            <a:r>
              <a:rPr lang="en-GB" dirty="0" smtClean="0">
                <a:latin typeface="+mj-lt"/>
              </a:rPr>
              <a:t> </a:t>
            </a:r>
            <a:r>
              <a:rPr lang="en-GB" dirty="0" err="1" smtClean="0">
                <a:latin typeface="+mj-lt"/>
              </a:rPr>
              <a:t>kažnjavajućeg</a:t>
            </a:r>
            <a:r>
              <a:rPr lang="en-GB" dirty="0" smtClean="0">
                <a:latin typeface="+mj-lt"/>
              </a:rPr>
              <a:t> </a:t>
            </a:r>
            <a:r>
              <a:rPr lang="en-GB" dirty="0" err="1" smtClean="0">
                <a:latin typeface="+mj-lt"/>
              </a:rPr>
              <a:t>podražaja</a:t>
            </a:r>
            <a:r>
              <a:rPr lang="en-GB" dirty="0" smtClean="0">
                <a:latin typeface="+mj-lt"/>
              </a:rPr>
              <a:t> s </a:t>
            </a:r>
            <a:r>
              <a:rPr lang="en-GB" dirty="0" err="1" smtClean="0">
                <a:latin typeface="+mj-lt"/>
              </a:rPr>
              <a:t>nagrađujućim</a:t>
            </a:r>
            <a:r>
              <a:rPr lang="en-GB" dirty="0" smtClean="0">
                <a:latin typeface="+mj-lt"/>
              </a:rPr>
              <a:t> </a:t>
            </a:r>
            <a:r>
              <a:rPr lang="en-GB" dirty="0" err="1" smtClean="0">
                <a:latin typeface="+mj-lt"/>
              </a:rPr>
              <a:t>podražajem</a:t>
            </a:r>
            <a:endParaRPr lang="en-GB" dirty="0" smtClean="0">
              <a:latin typeface="+mj-lt"/>
            </a:endParaRPr>
          </a:p>
          <a:p>
            <a:pPr>
              <a:spcBef>
                <a:spcPts val="1200"/>
              </a:spcBef>
            </a:pPr>
            <a:r>
              <a:rPr lang="en-GB" dirty="0" err="1">
                <a:latin typeface="+mj-lt"/>
              </a:rPr>
              <a:t>s</a:t>
            </a:r>
            <a:r>
              <a:rPr lang="en-GB" dirty="0" err="1" smtClean="0">
                <a:latin typeface="+mj-lt"/>
              </a:rPr>
              <a:t>manjiti</a:t>
            </a:r>
            <a:r>
              <a:rPr lang="en-GB" dirty="0" smtClean="0">
                <a:latin typeface="+mj-lt"/>
              </a:rPr>
              <a:t> </a:t>
            </a:r>
            <a:r>
              <a:rPr lang="en-GB" dirty="0" err="1" smtClean="0">
                <a:latin typeface="+mj-lt"/>
              </a:rPr>
              <a:t>mogućnost</a:t>
            </a:r>
            <a:r>
              <a:rPr lang="en-GB" dirty="0" smtClean="0">
                <a:latin typeface="+mj-lt"/>
              </a:rPr>
              <a:t> </a:t>
            </a:r>
            <a:r>
              <a:rPr lang="en-GB" dirty="0" err="1" smtClean="0">
                <a:latin typeface="+mj-lt"/>
              </a:rPr>
              <a:t>pozitivnog</a:t>
            </a:r>
            <a:r>
              <a:rPr lang="en-GB" dirty="0" smtClean="0">
                <a:latin typeface="+mj-lt"/>
              </a:rPr>
              <a:t> </a:t>
            </a:r>
            <a:r>
              <a:rPr lang="en-GB" dirty="0" err="1" smtClean="0">
                <a:latin typeface="+mj-lt"/>
              </a:rPr>
              <a:t>potkrepljivanja</a:t>
            </a:r>
            <a:r>
              <a:rPr lang="en-GB" dirty="0" smtClean="0">
                <a:latin typeface="+mj-lt"/>
              </a:rPr>
              <a:t> od </a:t>
            </a:r>
            <a:r>
              <a:rPr lang="en-GB" dirty="0" err="1" smtClean="0">
                <a:latin typeface="+mj-lt"/>
              </a:rPr>
              <a:t>strane</a:t>
            </a:r>
            <a:r>
              <a:rPr lang="en-GB" dirty="0" smtClean="0">
                <a:latin typeface="+mj-lt"/>
              </a:rPr>
              <a:t> </a:t>
            </a:r>
            <a:r>
              <a:rPr lang="en-GB" dirty="0" err="1" smtClean="0">
                <a:latin typeface="+mj-lt"/>
              </a:rPr>
              <a:t>drugih</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ponašanje</a:t>
            </a:r>
            <a:r>
              <a:rPr lang="en-GB" dirty="0" smtClean="0">
                <a:latin typeface="+mj-lt"/>
              </a:rPr>
              <a:t> </a:t>
            </a:r>
            <a:r>
              <a:rPr lang="en-GB" dirty="0" err="1" smtClean="0">
                <a:latin typeface="+mj-lt"/>
              </a:rPr>
              <a:t>koje</a:t>
            </a:r>
            <a:r>
              <a:rPr lang="en-GB" dirty="0" smtClean="0">
                <a:latin typeface="+mj-lt"/>
              </a:rPr>
              <a:t> se </a:t>
            </a:r>
            <a:r>
              <a:rPr lang="en-GB" dirty="0" err="1" smtClean="0">
                <a:latin typeface="+mj-lt"/>
              </a:rPr>
              <a:t>kažnjava</a:t>
            </a:r>
            <a:endParaRPr lang="en-GB" dirty="0" smtClean="0">
              <a:latin typeface="+mj-lt"/>
            </a:endParaRPr>
          </a:p>
          <a:p>
            <a:pPr>
              <a:spcBef>
                <a:spcPts val="1200"/>
              </a:spcBef>
            </a:pPr>
            <a:r>
              <a:rPr lang="en-GB" dirty="0" err="1">
                <a:latin typeface="+mj-lt"/>
              </a:rPr>
              <a:t>s</a:t>
            </a:r>
            <a:r>
              <a:rPr lang="en-GB" dirty="0" err="1" smtClean="0">
                <a:latin typeface="+mj-lt"/>
              </a:rPr>
              <a:t>manjiti</a:t>
            </a:r>
            <a:r>
              <a:rPr lang="en-GB" dirty="0" smtClean="0">
                <a:latin typeface="+mj-lt"/>
              </a:rPr>
              <a:t> </a:t>
            </a:r>
            <a:r>
              <a:rPr lang="en-GB" dirty="0" err="1" smtClean="0">
                <a:latin typeface="+mj-lt"/>
              </a:rPr>
              <a:t>stupanj</a:t>
            </a:r>
            <a:r>
              <a:rPr lang="en-GB" dirty="0" smtClean="0">
                <a:latin typeface="+mj-lt"/>
              </a:rPr>
              <a:t> </a:t>
            </a:r>
            <a:r>
              <a:rPr lang="en-GB" dirty="0" err="1" smtClean="0">
                <a:latin typeface="+mj-lt"/>
              </a:rPr>
              <a:t>motivacije</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javljanje</a:t>
            </a:r>
            <a:r>
              <a:rPr lang="en-GB" dirty="0" smtClean="0">
                <a:latin typeface="+mj-lt"/>
              </a:rPr>
              <a:t> </a:t>
            </a:r>
            <a:r>
              <a:rPr lang="en-GB" dirty="0" err="1" smtClean="0">
                <a:latin typeface="+mj-lt"/>
              </a:rPr>
              <a:t>neprimjerenog</a:t>
            </a:r>
            <a:r>
              <a:rPr lang="en-GB" dirty="0" smtClean="0">
                <a:latin typeface="+mj-lt"/>
              </a:rPr>
              <a:t> </a:t>
            </a:r>
            <a:r>
              <a:rPr lang="en-GB" dirty="0" err="1" smtClean="0">
                <a:latin typeface="+mj-lt"/>
              </a:rPr>
              <a:t>ponašanja</a:t>
            </a:r>
            <a:endParaRPr lang="en-GB" dirty="0" smtClean="0">
              <a:latin typeface="+mj-lt"/>
            </a:endParaRPr>
          </a:p>
          <a:p>
            <a:pPr>
              <a:spcBef>
                <a:spcPts val="1200"/>
              </a:spcBef>
            </a:pPr>
            <a:r>
              <a:rPr lang="en-GB" dirty="0" err="1">
                <a:latin typeface="+mj-lt"/>
              </a:rPr>
              <a:t>o</a:t>
            </a:r>
            <a:r>
              <a:rPr lang="en-GB" dirty="0" err="1" smtClean="0">
                <a:latin typeface="+mj-lt"/>
              </a:rPr>
              <a:t>mogućiti</a:t>
            </a:r>
            <a:r>
              <a:rPr lang="en-GB" dirty="0" smtClean="0">
                <a:latin typeface="+mj-lt"/>
              </a:rPr>
              <a:t> </a:t>
            </a:r>
            <a:r>
              <a:rPr lang="en-GB" dirty="0" err="1" smtClean="0">
                <a:latin typeface="+mj-lt"/>
              </a:rPr>
              <a:t>alternativni</a:t>
            </a:r>
            <a:r>
              <a:rPr lang="en-GB" dirty="0" smtClean="0">
                <a:latin typeface="+mj-lt"/>
              </a:rPr>
              <a:t> </a:t>
            </a:r>
            <a:r>
              <a:rPr lang="en-GB" dirty="0" err="1" smtClean="0">
                <a:latin typeface="+mj-lt"/>
              </a:rPr>
              <a:t>odgovor</a:t>
            </a:r>
            <a:r>
              <a:rPr lang="en-GB" dirty="0" smtClean="0">
                <a:latin typeface="+mj-lt"/>
              </a:rPr>
              <a:t> </a:t>
            </a:r>
            <a:r>
              <a:rPr lang="en-GB" dirty="0" err="1" smtClean="0">
                <a:latin typeface="+mj-lt"/>
              </a:rPr>
              <a:t>koji</a:t>
            </a:r>
            <a:r>
              <a:rPr lang="en-GB" dirty="0" smtClean="0">
                <a:latin typeface="+mj-lt"/>
              </a:rPr>
              <a:t> se </a:t>
            </a:r>
            <a:r>
              <a:rPr lang="en-GB" dirty="0" err="1" smtClean="0">
                <a:latin typeface="+mj-lt"/>
              </a:rPr>
              <a:t>pozitivno</a:t>
            </a:r>
            <a:r>
              <a:rPr lang="en-GB" dirty="0" smtClean="0">
                <a:latin typeface="+mj-lt"/>
              </a:rPr>
              <a:t> </a:t>
            </a:r>
            <a:r>
              <a:rPr lang="en-GB" dirty="0" err="1" smtClean="0">
                <a:latin typeface="+mj-lt"/>
              </a:rPr>
              <a:t>potkrepljuje</a:t>
            </a:r>
            <a:r>
              <a:rPr lang="en-GB" dirty="0" smtClean="0">
                <a:latin typeface="+mj-lt"/>
              </a:rPr>
              <a:t> </a:t>
            </a:r>
            <a:r>
              <a:rPr lang="en-GB" dirty="0" err="1" smtClean="0">
                <a:latin typeface="+mj-lt"/>
              </a:rPr>
              <a:t>ili</a:t>
            </a:r>
            <a:r>
              <a:rPr lang="en-GB" dirty="0" smtClean="0">
                <a:latin typeface="+mj-lt"/>
              </a:rPr>
              <a:t>, </a:t>
            </a:r>
            <a:r>
              <a:rPr lang="en-GB" dirty="0" err="1" smtClean="0">
                <a:latin typeface="+mj-lt"/>
              </a:rPr>
              <a:t>ako</a:t>
            </a:r>
            <a:r>
              <a:rPr lang="en-GB" dirty="0" smtClean="0">
                <a:latin typeface="+mj-lt"/>
              </a:rPr>
              <a:t> to </a:t>
            </a:r>
            <a:r>
              <a:rPr lang="en-GB" dirty="0" err="1" smtClean="0">
                <a:latin typeface="+mj-lt"/>
              </a:rPr>
              <a:t>nije</a:t>
            </a:r>
            <a:r>
              <a:rPr lang="en-GB" dirty="0" smtClean="0">
                <a:latin typeface="+mj-lt"/>
              </a:rPr>
              <a:t> </a:t>
            </a:r>
            <a:r>
              <a:rPr lang="en-GB" dirty="0" err="1" smtClean="0">
                <a:latin typeface="+mj-lt"/>
              </a:rPr>
              <a:t>moguće</a:t>
            </a:r>
            <a:r>
              <a:rPr lang="en-GB" dirty="0" smtClean="0">
                <a:latin typeface="+mj-lt"/>
              </a:rPr>
              <a:t>, </a:t>
            </a:r>
            <a:r>
              <a:rPr lang="en-GB" dirty="0" err="1" smtClean="0">
                <a:latin typeface="+mj-lt"/>
              </a:rPr>
              <a:t>omogućiti</a:t>
            </a:r>
            <a:r>
              <a:rPr lang="en-GB" dirty="0" smtClean="0">
                <a:latin typeface="+mj-lt"/>
              </a:rPr>
              <a:t> da se </a:t>
            </a:r>
            <a:r>
              <a:rPr lang="en-GB" dirty="0" err="1" smtClean="0">
                <a:latin typeface="+mj-lt"/>
              </a:rPr>
              <a:t>nepoželjno</a:t>
            </a:r>
            <a:r>
              <a:rPr lang="en-GB" dirty="0" smtClean="0">
                <a:latin typeface="+mj-lt"/>
              </a:rPr>
              <a:t> </a:t>
            </a:r>
            <a:r>
              <a:rPr lang="en-GB" dirty="0" err="1" smtClean="0">
                <a:latin typeface="+mj-lt"/>
              </a:rPr>
              <a:t>ponašanje</a:t>
            </a:r>
            <a:r>
              <a:rPr lang="en-GB" dirty="0" smtClean="0">
                <a:latin typeface="+mj-lt"/>
              </a:rPr>
              <a:t> </a:t>
            </a:r>
            <a:r>
              <a:rPr lang="en-GB" dirty="0" err="1" smtClean="0">
                <a:latin typeface="+mj-lt"/>
              </a:rPr>
              <a:t>nekažnjeno</a:t>
            </a:r>
            <a:r>
              <a:rPr lang="en-GB" dirty="0" smtClean="0">
                <a:latin typeface="+mj-lt"/>
              </a:rPr>
              <a:t> </a:t>
            </a:r>
            <a:r>
              <a:rPr lang="en-GB" dirty="0" err="1" smtClean="0">
                <a:latin typeface="+mj-lt"/>
              </a:rPr>
              <a:t>očituje</a:t>
            </a:r>
            <a:r>
              <a:rPr lang="en-GB" dirty="0" smtClean="0">
                <a:latin typeface="+mj-lt"/>
              </a:rPr>
              <a:t> u </a:t>
            </a:r>
            <a:r>
              <a:rPr lang="en-GB" dirty="0" err="1" smtClean="0">
                <a:latin typeface="+mj-lt"/>
              </a:rPr>
              <a:t>nekoj</a:t>
            </a:r>
            <a:r>
              <a:rPr lang="en-GB" dirty="0" smtClean="0">
                <a:latin typeface="+mj-lt"/>
              </a:rPr>
              <a:t> </a:t>
            </a:r>
            <a:r>
              <a:rPr lang="en-GB" dirty="0" err="1" smtClean="0">
                <a:latin typeface="+mj-lt"/>
              </a:rPr>
              <a:t>drugoj</a:t>
            </a:r>
            <a:r>
              <a:rPr lang="en-GB" dirty="0" smtClean="0">
                <a:latin typeface="+mj-lt"/>
              </a:rPr>
              <a:t> </a:t>
            </a:r>
            <a:r>
              <a:rPr lang="en-GB" dirty="0" err="1" smtClean="0">
                <a:latin typeface="+mj-lt"/>
              </a:rPr>
              <a:t>situaciji</a:t>
            </a:r>
            <a:r>
              <a:rPr lang="en-GB" dirty="0" smtClean="0">
                <a:latin typeface="+mj-lt"/>
              </a:rPr>
              <a:t> </a:t>
            </a:r>
            <a:r>
              <a:rPr lang="en-GB" dirty="0" err="1" smtClean="0">
                <a:latin typeface="+mj-lt"/>
              </a:rPr>
              <a:t>gdje</a:t>
            </a:r>
            <a:r>
              <a:rPr lang="en-GB" dirty="0" smtClean="0">
                <a:latin typeface="+mj-lt"/>
              </a:rPr>
              <a:t> je </a:t>
            </a:r>
            <a:r>
              <a:rPr lang="en-GB" dirty="0" err="1" smtClean="0">
                <a:latin typeface="+mj-lt"/>
              </a:rPr>
              <a:t>prihvatljivije</a:t>
            </a:r>
            <a:endParaRPr lang="en-GB" dirty="0" smtClean="0">
              <a:latin typeface="+mj-lt"/>
            </a:endParaRPr>
          </a:p>
          <a:p>
            <a:pPr>
              <a:spcBef>
                <a:spcPts val="1200"/>
              </a:spcBef>
            </a:pPr>
            <a:r>
              <a:rPr lang="en-GB" dirty="0" err="1" smtClean="0">
                <a:latin typeface="+mj-lt"/>
              </a:rPr>
              <a:t>objasniti</a:t>
            </a:r>
            <a:r>
              <a:rPr lang="en-GB" dirty="0" smtClean="0">
                <a:latin typeface="+mj-lt"/>
              </a:rPr>
              <a:t> </a:t>
            </a:r>
            <a:r>
              <a:rPr lang="en-GB" dirty="0" err="1" smtClean="0">
                <a:latin typeface="+mj-lt"/>
              </a:rPr>
              <a:t>zašto</a:t>
            </a:r>
            <a:r>
              <a:rPr lang="en-GB" dirty="0" smtClean="0">
                <a:latin typeface="+mj-lt"/>
              </a:rPr>
              <a:t> se </a:t>
            </a:r>
            <a:r>
              <a:rPr lang="en-GB" dirty="0" err="1" smtClean="0">
                <a:latin typeface="+mj-lt"/>
              </a:rPr>
              <a:t>neko</a:t>
            </a:r>
            <a:r>
              <a:rPr lang="en-GB" dirty="0" smtClean="0">
                <a:latin typeface="+mj-lt"/>
              </a:rPr>
              <a:t> </a:t>
            </a:r>
            <a:r>
              <a:rPr lang="en-GB" dirty="0" err="1" smtClean="0">
                <a:latin typeface="+mj-lt"/>
              </a:rPr>
              <a:t>ponašanje</a:t>
            </a:r>
            <a:r>
              <a:rPr lang="en-GB" dirty="0" smtClean="0">
                <a:latin typeface="+mj-lt"/>
              </a:rPr>
              <a:t> </a:t>
            </a:r>
            <a:r>
              <a:rPr lang="en-GB" dirty="0" err="1" smtClean="0">
                <a:latin typeface="+mj-lt"/>
              </a:rPr>
              <a:t>kažnjava</a:t>
            </a:r>
            <a:endParaRPr lang="en-GB" dirty="0" smtClean="0">
              <a:latin typeface="+mj-lt"/>
            </a:endParaRPr>
          </a:p>
        </p:txBody>
      </p:sp>
    </p:spTree>
    <p:extLst>
      <p:ext uri="{BB962C8B-B14F-4D97-AF65-F5344CB8AC3E}">
        <p14:creationId xmlns:p14="http://schemas.microsoft.com/office/powerpoint/2010/main" val="3471368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1066800"/>
          </a:xfrm>
        </p:spPr>
        <p:txBody>
          <a:bodyPr>
            <a:normAutofit fontScale="90000"/>
          </a:bodyPr>
          <a:lstStyle/>
          <a:p>
            <a:r>
              <a:rPr lang="en-GB" dirty="0" err="1" smtClean="0"/>
              <a:t>Instrumentalno</a:t>
            </a:r>
            <a:r>
              <a:rPr lang="en-GB" dirty="0" smtClean="0"/>
              <a:t> </a:t>
            </a:r>
            <a:r>
              <a:rPr lang="en-GB" dirty="0" err="1" smtClean="0"/>
              <a:t>uvjetovanje</a:t>
            </a:r>
            <a:r>
              <a:rPr lang="en-GB" dirty="0" smtClean="0"/>
              <a:t> – “</a:t>
            </a:r>
            <a:r>
              <a:rPr lang="en-GB" dirty="0" err="1"/>
              <a:t>u</a:t>
            </a:r>
            <a:r>
              <a:rPr lang="en-GB" dirty="0" err="1" smtClean="0"/>
              <a:t>čenje</a:t>
            </a:r>
            <a:r>
              <a:rPr lang="en-GB" dirty="0" smtClean="0"/>
              <a:t> </a:t>
            </a:r>
            <a:r>
              <a:rPr lang="en-GB" dirty="0" err="1" smtClean="0"/>
              <a:t>na</a:t>
            </a:r>
            <a:r>
              <a:rPr lang="en-GB" dirty="0" smtClean="0"/>
              <a:t> </a:t>
            </a:r>
            <a:r>
              <a:rPr lang="en-GB" dirty="0" err="1" smtClean="0"/>
              <a:t>posljedicama</a:t>
            </a:r>
            <a:r>
              <a:rPr lang="en-GB" dirty="0" smtClean="0"/>
              <a:t>”</a:t>
            </a:r>
            <a:endParaRPr lang="en-GB" dirty="0"/>
          </a:p>
        </p:txBody>
      </p:sp>
      <p:sp>
        <p:nvSpPr>
          <p:cNvPr id="4" name="Content Placeholder 2"/>
          <p:cNvSpPr txBox="1">
            <a:spLocks/>
          </p:cNvSpPr>
          <p:nvPr/>
        </p:nvSpPr>
        <p:spPr>
          <a:xfrm>
            <a:off x="395536" y="2708920"/>
            <a:ext cx="4042792" cy="30243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2200" dirty="0" smtClean="0">
                <a:latin typeface="+mj-lt"/>
              </a:rPr>
              <a:t>KLASIČNO UVJETOVANJE</a:t>
            </a:r>
          </a:p>
          <a:p>
            <a:r>
              <a:rPr lang="en-GB" sz="2200" dirty="0" err="1" smtClean="0">
                <a:latin typeface="+mj-lt"/>
              </a:rPr>
              <a:t>pasivno</a:t>
            </a:r>
            <a:r>
              <a:rPr lang="en-GB" sz="2200" dirty="0" smtClean="0">
                <a:latin typeface="+mj-lt"/>
              </a:rPr>
              <a:t>, </a:t>
            </a:r>
            <a:r>
              <a:rPr lang="en-GB" sz="2200" dirty="0" err="1" smtClean="0">
                <a:latin typeface="+mj-lt"/>
              </a:rPr>
              <a:t>refleksno</a:t>
            </a:r>
            <a:r>
              <a:rPr lang="en-GB" sz="2200" dirty="0" smtClean="0">
                <a:latin typeface="+mj-lt"/>
              </a:rPr>
              <a:t> </a:t>
            </a:r>
            <a:r>
              <a:rPr lang="en-GB" sz="2200" dirty="0" err="1" smtClean="0">
                <a:latin typeface="+mj-lt"/>
              </a:rPr>
              <a:t>odgovaranje</a:t>
            </a:r>
            <a:r>
              <a:rPr lang="en-GB" sz="2200" dirty="0" smtClean="0">
                <a:latin typeface="+mj-lt"/>
              </a:rPr>
              <a:t> </a:t>
            </a:r>
            <a:r>
              <a:rPr lang="en-GB" sz="2200" dirty="0" err="1" smtClean="0">
                <a:latin typeface="+mj-lt"/>
              </a:rPr>
              <a:t>na</a:t>
            </a:r>
            <a:r>
              <a:rPr lang="en-GB" sz="2200" dirty="0" smtClean="0">
                <a:latin typeface="+mj-lt"/>
              </a:rPr>
              <a:t> </a:t>
            </a:r>
            <a:r>
              <a:rPr lang="en-GB" sz="2200" dirty="0" err="1" smtClean="0">
                <a:latin typeface="+mj-lt"/>
              </a:rPr>
              <a:t>vanjske</a:t>
            </a:r>
            <a:r>
              <a:rPr lang="en-GB" sz="2200" dirty="0" smtClean="0">
                <a:latin typeface="+mj-lt"/>
              </a:rPr>
              <a:t> </a:t>
            </a:r>
            <a:r>
              <a:rPr lang="en-GB" sz="2200" dirty="0" err="1" smtClean="0">
                <a:latin typeface="+mj-lt"/>
              </a:rPr>
              <a:t>podražaje</a:t>
            </a:r>
            <a:endParaRPr lang="en-GB" sz="2200" dirty="0" smtClean="0">
              <a:latin typeface="+mj-lt"/>
            </a:endParaRPr>
          </a:p>
          <a:p>
            <a:endParaRPr lang="en-GB" sz="2200" dirty="0" smtClean="0">
              <a:latin typeface="+mj-lt"/>
            </a:endParaRPr>
          </a:p>
          <a:p>
            <a:r>
              <a:rPr lang="en-GB" sz="2200" dirty="0" err="1" smtClean="0">
                <a:latin typeface="+mj-lt"/>
              </a:rPr>
              <a:t>glavni</a:t>
            </a:r>
            <a:r>
              <a:rPr lang="en-GB" sz="2200" dirty="0" smtClean="0">
                <a:latin typeface="+mj-lt"/>
              </a:rPr>
              <a:t> </a:t>
            </a:r>
            <a:r>
              <a:rPr lang="en-GB" sz="2200" dirty="0" err="1" smtClean="0">
                <a:latin typeface="+mj-lt"/>
              </a:rPr>
              <a:t>rezultat</a:t>
            </a:r>
            <a:r>
              <a:rPr lang="en-GB" sz="2200" dirty="0" smtClean="0">
                <a:latin typeface="+mj-lt"/>
              </a:rPr>
              <a:t> je </a:t>
            </a:r>
            <a:r>
              <a:rPr lang="en-GB" sz="2200" dirty="0" err="1" smtClean="0">
                <a:latin typeface="+mj-lt"/>
              </a:rPr>
              <a:t>promjena</a:t>
            </a:r>
            <a:r>
              <a:rPr lang="en-GB" sz="2200" dirty="0" smtClean="0">
                <a:latin typeface="+mj-lt"/>
              </a:rPr>
              <a:t> u </a:t>
            </a:r>
            <a:r>
              <a:rPr lang="en-GB" sz="2200" dirty="0" err="1" smtClean="0">
                <a:latin typeface="+mj-lt"/>
              </a:rPr>
              <a:t>sposobnosti</a:t>
            </a:r>
            <a:r>
              <a:rPr lang="en-GB" sz="2200" dirty="0" smtClean="0">
                <a:latin typeface="+mj-lt"/>
              </a:rPr>
              <a:t> </a:t>
            </a:r>
            <a:r>
              <a:rPr lang="en-GB" sz="2200" dirty="0" err="1" smtClean="0">
                <a:latin typeface="+mj-lt"/>
              </a:rPr>
              <a:t>podražaja</a:t>
            </a:r>
            <a:r>
              <a:rPr lang="en-GB" sz="2200" dirty="0" smtClean="0">
                <a:latin typeface="+mj-lt"/>
              </a:rPr>
              <a:t> da </a:t>
            </a:r>
            <a:r>
              <a:rPr lang="en-GB" sz="2200" dirty="0" err="1" smtClean="0">
                <a:latin typeface="+mj-lt"/>
              </a:rPr>
              <a:t>potakne</a:t>
            </a:r>
            <a:r>
              <a:rPr lang="en-GB" sz="2200" dirty="0" smtClean="0">
                <a:latin typeface="+mj-lt"/>
              </a:rPr>
              <a:t> </a:t>
            </a:r>
            <a:r>
              <a:rPr lang="en-GB" sz="2200" dirty="0" err="1" smtClean="0">
                <a:latin typeface="+mj-lt"/>
              </a:rPr>
              <a:t>refleksni</a:t>
            </a:r>
            <a:r>
              <a:rPr lang="en-GB" sz="2200" dirty="0" smtClean="0">
                <a:latin typeface="+mj-lt"/>
              </a:rPr>
              <a:t> </a:t>
            </a:r>
            <a:r>
              <a:rPr lang="en-GB" sz="2200" dirty="0" err="1" smtClean="0">
                <a:latin typeface="+mj-lt"/>
              </a:rPr>
              <a:t>odgovor</a:t>
            </a:r>
            <a:endParaRPr lang="en-GB" sz="2200" dirty="0" smtClean="0">
              <a:latin typeface="+mj-lt"/>
            </a:endParaRPr>
          </a:p>
        </p:txBody>
      </p:sp>
      <p:sp>
        <p:nvSpPr>
          <p:cNvPr id="5" name="Content Placeholder 2"/>
          <p:cNvSpPr txBox="1">
            <a:spLocks/>
          </p:cNvSpPr>
          <p:nvPr/>
        </p:nvSpPr>
        <p:spPr>
          <a:xfrm>
            <a:off x="4438328" y="2708920"/>
            <a:ext cx="4392488" cy="318483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200" dirty="0" smtClean="0">
                <a:latin typeface="+mj-lt"/>
              </a:rPr>
              <a:t>INSTRUMENTALNO UVJETOVANJE</a:t>
            </a:r>
          </a:p>
          <a:p>
            <a:r>
              <a:rPr lang="en-GB" sz="2200" dirty="0" err="1" smtClean="0">
                <a:latin typeface="+mj-lt"/>
              </a:rPr>
              <a:t>ponašanjem</a:t>
            </a:r>
            <a:r>
              <a:rPr lang="en-GB" sz="2200" dirty="0" smtClean="0">
                <a:latin typeface="+mj-lt"/>
              </a:rPr>
              <a:t> se </a:t>
            </a:r>
            <a:r>
              <a:rPr lang="en-GB" sz="2200" dirty="0" err="1" smtClean="0">
                <a:latin typeface="+mj-lt"/>
              </a:rPr>
              <a:t>aktivno</a:t>
            </a:r>
            <a:r>
              <a:rPr lang="en-GB" sz="2200" dirty="0" smtClean="0">
                <a:latin typeface="+mj-lt"/>
              </a:rPr>
              <a:t> </a:t>
            </a:r>
            <a:r>
              <a:rPr lang="en-GB" sz="2200" dirty="0" err="1" smtClean="0">
                <a:latin typeface="+mj-lt"/>
              </a:rPr>
              <a:t>djeluje</a:t>
            </a:r>
            <a:r>
              <a:rPr lang="en-GB" sz="2200" dirty="0" smtClean="0">
                <a:latin typeface="+mj-lt"/>
              </a:rPr>
              <a:t> </a:t>
            </a:r>
            <a:r>
              <a:rPr lang="en-GB" sz="2200" dirty="0" err="1" smtClean="0">
                <a:latin typeface="+mj-lt"/>
              </a:rPr>
              <a:t>na</a:t>
            </a:r>
            <a:r>
              <a:rPr lang="en-GB" sz="2200" dirty="0" smtClean="0">
                <a:latin typeface="+mj-lt"/>
              </a:rPr>
              <a:t> </a:t>
            </a:r>
            <a:r>
              <a:rPr lang="en-GB" sz="2200" dirty="0" err="1" smtClean="0">
                <a:latin typeface="+mj-lt"/>
              </a:rPr>
              <a:t>okolinu</a:t>
            </a:r>
            <a:endParaRPr lang="en-GB" sz="2200" dirty="0" smtClean="0">
              <a:latin typeface="+mj-lt"/>
            </a:endParaRPr>
          </a:p>
          <a:p>
            <a:endParaRPr lang="en-GB" sz="2200" dirty="0" smtClean="0">
              <a:latin typeface="+mj-lt"/>
            </a:endParaRPr>
          </a:p>
          <a:p>
            <a:r>
              <a:rPr lang="en-GB" sz="2200" dirty="0" err="1" smtClean="0">
                <a:latin typeface="+mj-lt"/>
              </a:rPr>
              <a:t>glavni</a:t>
            </a:r>
            <a:r>
              <a:rPr lang="en-GB" sz="2200" dirty="0" smtClean="0">
                <a:latin typeface="+mj-lt"/>
              </a:rPr>
              <a:t> </a:t>
            </a:r>
            <a:r>
              <a:rPr lang="en-GB" sz="2200" dirty="0" err="1" smtClean="0">
                <a:latin typeface="+mj-lt"/>
              </a:rPr>
              <a:t>rezultat</a:t>
            </a:r>
            <a:r>
              <a:rPr lang="en-GB" sz="2200" dirty="0" smtClean="0">
                <a:latin typeface="+mj-lt"/>
              </a:rPr>
              <a:t> je </a:t>
            </a:r>
            <a:r>
              <a:rPr lang="en-GB" sz="2200" dirty="0" err="1" smtClean="0">
                <a:latin typeface="+mj-lt"/>
              </a:rPr>
              <a:t>promjena</a:t>
            </a:r>
            <a:r>
              <a:rPr lang="en-GB" sz="2200" dirty="0" smtClean="0">
                <a:latin typeface="+mj-lt"/>
              </a:rPr>
              <a:t> u </a:t>
            </a:r>
            <a:r>
              <a:rPr lang="en-GB" sz="2200" dirty="0" err="1" smtClean="0">
                <a:latin typeface="+mj-lt"/>
              </a:rPr>
              <a:t>frekvenciji</a:t>
            </a:r>
            <a:r>
              <a:rPr lang="en-GB" sz="2200" dirty="0" smtClean="0">
                <a:latin typeface="+mj-lt"/>
              </a:rPr>
              <a:t>, </a:t>
            </a:r>
            <a:r>
              <a:rPr lang="en-GB" sz="2200" dirty="0" err="1" smtClean="0">
                <a:latin typeface="+mj-lt"/>
              </a:rPr>
              <a:t>intenzitetu</a:t>
            </a:r>
            <a:r>
              <a:rPr lang="en-GB" sz="2200" dirty="0" smtClean="0">
                <a:latin typeface="+mj-lt"/>
              </a:rPr>
              <a:t>, </a:t>
            </a:r>
            <a:r>
              <a:rPr lang="en-GB" sz="2200" dirty="0" err="1" smtClean="0">
                <a:latin typeface="+mj-lt"/>
              </a:rPr>
              <a:t>brzini</a:t>
            </a:r>
            <a:r>
              <a:rPr lang="en-GB" sz="2200" dirty="0" smtClean="0">
                <a:latin typeface="+mj-lt"/>
              </a:rPr>
              <a:t> </a:t>
            </a:r>
            <a:r>
              <a:rPr lang="en-GB" sz="2200" dirty="0" err="1" smtClean="0">
                <a:latin typeface="+mj-lt"/>
              </a:rPr>
              <a:t>ili</a:t>
            </a:r>
            <a:r>
              <a:rPr lang="en-GB" sz="2200" dirty="0" smtClean="0">
                <a:latin typeface="+mj-lt"/>
              </a:rPr>
              <a:t> </a:t>
            </a:r>
            <a:r>
              <a:rPr lang="en-GB" sz="2200" dirty="0" err="1" smtClean="0">
                <a:latin typeface="+mj-lt"/>
              </a:rPr>
              <a:t>magnitudi</a:t>
            </a:r>
            <a:r>
              <a:rPr lang="en-GB" sz="2200" dirty="0" smtClean="0">
                <a:latin typeface="+mj-lt"/>
              </a:rPr>
              <a:t> </a:t>
            </a:r>
            <a:r>
              <a:rPr lang="en-GB" sz="2200" dirty="0" err="1" smtClean="0">
                <a:latin typeface="+mj-lt"/>
              </a:rPr>
              <a:t>emitiranog</a:t>
            </a:r>
            <a:r>
              <a:rPr lang="en-GB" sz="2200" dirty="0" smtClean="0">
                <a:latin typeface="+mj-lt"/>
              </a:rPr>
              <a:t> </a:t>
            </a:r>
            <a:r>
              <a:rPr lang="en-GB" sz="2200" dirty="0" err="1" smtClean="0">
                <a:latin typeface="+mj-lt"/>
              </a:rPr>
              <a:t>odgovora</a:t>
            </a:r>
            <a:endParaRPr lang="en-GB" sz="2200" dirty="0" smtClean="0">
              <a:latin typeface="+mj-lt"/>
            </a:endParaRPr>
          </a:p>
        </p:txBody>
      </p:sp>
    </p:spTree>
    <p:extLst>
      <p:ext uri="{BB962C8B-B14F-4D97-AF65-F5344CB8AC3E}">
        <p14:creationId xmlns:p14="http://schemas.microsoft.com/office/powerpoint/2010/main" val="1181189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90266"/>
          </a:xfrm>
        </p:spPr>
        <p:txBody>
          <a:bodyPr>
            <a:noAutofit/>
          </a:bodyPr>
          <a:lstStyle/>
          <a:p>
            <a:pPr algn="l"/>
            <a:r>
              <a:rPr lang="en-GB" sz="2800" dirty="0"/>
              <a:t>19. </a:t>
            </a:r>
            <a:r>
              <a:rPr lang="en-GB" sz="2800" dirty="0" err="1"/>
              <a:t>Učiteljica</a:t>
            </a:r>
            <a:r>
              <a:rPr lang="en-GB" sz="2800" dirty="0"/>
              <a:t> </a:t>
            </a:r>
            <a:r>
              <a:rPr lang="en-GB" sz="2800" dirty="0" err="1"/>
              <a:t>želi</a:t>
            </a:r>
            <a:r>
              <a:rPr lang="en-GB" sz="2800" dirty="0"/>
              <a:t> </a:t>
            </a:r>
            <a:r>
              <a:rPr lang="en-GB" sz="2800" dirty="0" err="1"/>
              <a:t>naučiti</a:t>
            </a:r>
            <a:r>
              <a:rPr lang="en-GB" sz="2800" dirty="0"/>
              <a:t> </a:t>
            </a:r>
            <a:r>
              <a:rPr lang="en-GB" sz="2800" dirty="0" err="1"/>
              <a:t>Vedrana</a:t>
            </a:r>
            <a:r>
              <a:rPr lang="en-GB" sz="2800" dirty="0"/>
              <a:t> da </a:t>
            </a:r>
            <a:r>
              <a:rPr lang="en-GB" sz="2800" dirty="0" err="1"/>
              <a:t>tijekom</a:t>
            </a:r>
            <a:r>
              <a:rPr lang="en-GB" sz="2800" dirty="0"/>
              <a:t> </a:t>
            </a:r>
            <a:r>
              <a:rPr lang="en-GB" sz="2800" dirty="0" err="1"/>
              <a:t>sata</a:t>
            </a:r>
            <a:r>
              <a:rPr lang="en-GB" sz="2800" dirty="0"/>
              <a:t> </a:t>
            </a:r>
            <a:r>
              <a:rPr lang="en-GB" sz="2800" dirty="0" err="1"/>
              <a:t>govori</a:t>
            </a:r>
            <a:r>
              <a:rPr lang="en-GB" sz="2800" dirty="0"/>
              <a:t> </a:t>
            </a:r>
            <a:r>
              <a:rPr lang="en-GB" sz="2800" dirty="0" smtClean="0"/>
              <a:t/>
            </a:r>
            <a:br>
              <a:rPr lang="en-GB" sz="2800" dirty="0" smtClean="0"/>
            </a:br>
            <a:r>
              <a:rPr lang="en-GB" sz="2800" dirty="0"/>
              <a:t> </a:t>
            </a:r>
            <a:r>
              <a:rPr lang="en-GB" sz="2800" dirty="0" smtClean="0"/>
              <a:t>      </a:t>
            </a:r>
            <a:r>
              <a:rPr lang="en-GB" sz="2800" dirty="0" err="1" smtClean="0"/>
              <a:t>samo</a:t>
            </a:r>
            <a:r>
              <a:rPr lang="en-GB" sz="2800" dirty="0" smtClean="0"/>
              <a:t> </a:t>
            </a:r>
            <a:r>
              <a:rPr lang="en-GB" sz="2800" dirty="0" err="1"/>
              <a:t>nakon</a:t>
            </a:r>
            <a:r>
              <a:rPr lang="en-GB" sz="2800" dirty="0"/>
              <a:t> </a:t>
            </a:r>
            <a:r>
              <a:rPr lang="en-GB" sz="2800" dirty="0" err="1"/>
              <a:t>što</a:t>
            </a:r>
            <a:r>
              <a:rPr lang="en-GB" sz="2800" dirty="0"/>
              <a:t> se </a:t>
            </a:r>
            <a:r>
              <a:rPr lang="en-GB" sz="2800" dirty="0" err="1"/>
              <a:t>javi</a:t>
            </a:r>
            <a:r>
              <a:rPr lang="en-GB" sz="2800" dirty="0"/>
              <a:t> </a:t>
            </a:r>
            <a:r>
              <a:rPr lang="en-GB" sz="2800" dirty="0" err="1"/>
              <a:t>za</a:t>
            </a:r>
            <a:r>
              <a:rPr lang="en-GB" sz="2800" dirty="0"/>
              <a:t> </a:t>
            </a:r>
            <a:r>
              <a:rPr lang="en-GB" sz="2800" dirty="0" err="1"/>
              <a:t>riječ</a:t>
            </a:r>
            <a:r>
              <a:rPr lang="en-GB" sz="2800" dirty="0"/>
              <a:t> </a:t>
            </a:r>
            <a:r>
              <a:rPr lang="en-GB" sz="2800" dirty="0" err="1"/>
              <a:t>dizanjem</a:t>
            </a:r>
            <a:r>
              <a:rPr lang="en-GB" sz="2800" dirty="0"/>
              <a:t> </a:t>
            </a:r>
            <a:r>
              <a:rPr lang="en-GB" sz="2800" dirty="0" err="1"/>
              <a:t>ruke</a:t>
            </a:r>
            <a:r>
              <a:rPr lang="en-GB" sz="2800" dirty="0"/>
              <a:t>. </a:t>
            </a:r>
            <a:r>
              <a:rPr lang="en-GB" sz="2800" dirty="0" err="1"/>
              <a:t>Zato</a:t>
            </a:r>
            <a:r>
              <a:rPr lang="en-GB" sz="2800" dirty="0"/>
              <a:t> </a:t>
            </a:r>
            <a:r>
              <a:rPr lang="en-GB" sz="2800" dirty="0" smtClean="0"/>
              <a:t/>
            </a:r>
            <a:br>
              <a:rPr lang="en-GB" sz="2800" dirty="0" smtClean="0"/>
            </a:br>
            <a:r>
              <a:rPr lang="en-GB" sz="2800" dirty="0"/>
              <a:t> </a:t>
            </a:r>
            <a:r>
              <a:rPr lang="en-GB" sz="2800" dirty="0" smtClean="0"/>
              <a:t>      je </a:t>
            </a:r>
            <a:r>
              <a:rPr lang="en-GB" sz="2800" dirty="0" err="1"/>
              <a:t>odlučila</a:t>
            </a:r>
            <a:r>
              <a:rPr lang="en-GB" sz="2800" dirty="0"/>
              <a:t> </a:t>
            </a:r>
            <a:r>
              <a:rPr lang="en-GB" sz="2800" dirty="0" err="1"/>
              <a:t>ignorirati</a:t>
            </a:r>
            <a:r>
              <a:rPr lang="en-GB" sz="2800" dirty="0"/>
              <a:t> </a:t>
            </a:r>
            <a:r>
              <a:rPr lang="en-GB" sz="2800" dirty="0" err="1"/>
              <a:t>ga</a:t>
            </a:r>
            <a:r>
              <a:rPr lang="en-GB" sz="2800" dirty="0"/>
              <a:t> </a:t>
            </a:r>
            <a:r>
              <a:rPr lang="en-GB" sz="2800" dirty="0" err="1"/>
              <a:t>ako</a:t>
            </a:r>
            <a:r>
              <a:rPr lang="en-GB" sz="2800" dirty="0"/>
              <a:t> </a:t>
            </a:r>
            <a:r>
              <a:rPr lang="en-GB" sz="2800" dirty="0" err="1"/>
              <a:t>nešto</a:t>
            </a:r>
            <a:r>
              <a:rPr lang="en-GB" sz="2800" dirty="0"/>
              <a:t> </a:t>
            </a:r>
            <a:r>
              <a:rPr lang="en-GB" sz="2800" dirty="0" err="1"/>
              <a:t>kaže</a:t>
            </a:r>
            <a:r>
              <a:rPr lang="en-GB" sz="2800" dirty="0"/>
              <a:t> bez </a:t>
            </a:r>
            <a:r>
              <a:rPr lang="en-GB" sz="2800" dirty="0" err="1"/>
              <a:t>dizanja</a:t>
            </a:r>
            <a:r>
              <a:rPr lang="en-GB" sz="2800" dirty="0"/>
              <a:t> </a:t>
            </a:r>
            <a:r>
              <a:rPr lang="en-GB" sz="2800" dirty="0" smtClean="0"/>
              <a:t/>
            </a:r>
            <a:br>
              <a:rPr lang="en-GB" sz="2800" dirty="0" smtClean="0"/>
            </a:br>
            <a:r>
              <a:rPr lang="en-GB" sz="2800" dirty="0"/>
              <a:t> </a:t>
            </a:r>
            <a:r>
              <a:rPr lang="en-GB" sz="2800" dirty="0" smtClean="0"/>
              <a:t>      </a:t>
            </a:r>
            <a:r>
              <a:rPr lang="en-GB" sz="2800" dirty="0" err="1" smtClean="0"/>
              <a:t>ruke</a:t>
            </a:r>
            <a:r>
              <a:rPr lang="en-GB" sz="2800" dirty="0"/>
              <a:t>. Koji </a:t>
            </a:r>
            <a:r>
              <a:rPr lang="en-GB" sz="2800" dirty="0" err="1"/>
              <a:t>princip</a:t>
            </a:r>
            <a:r>
              <a:rPr lang="en-GB" sz="2800" dirty="0"/>
              <a:t> </a:t>
            </a:r>
            <a:r>
              <a:rPr lang="en-GB" sz="2800" dirty="0" err="1"/>
              <a:t>instrumentalnog</a:t>
            </a:r>
            <a:r>
              <a:rPr lang="en-GB" sz="2800" dirty="0"/>
              <a:t> </a:t>
            </a:r>
            <a:r>
              <a:rPr lang="en-GB" sz="2800" dirty="0" err="1"/>
              <a:t>uvjetovanja</a:t>
            </a:r>
            <a:r>
              <a:rPr lang="en-GB" sz="2800" dirty="0"/>
              <a:t> je </a:t>
            </a:r>
            <a:r>
              <a:rPr lang="en-GB" sz="2800" dirty="0" smtClean="0"/>
              <a:t/>
            </a:r>
            <a:br>
              <a:rPr lang="en-GB" sz="2800" dirty="0" smtClean="0"/>
            </a:br>
            <a:r>
              <a:rPr lang="en-GB" sz="2800" dirty="0"/>
              <a:t> </a:t>
            </a:r>
            <a:r>
              <a:rPr lang="en-GB" sz="2800" dirty="0" smtClean="0"/>
              <a:t>      </a:t>
            </a:r>
            <a:r>
              <a:rPr lang="en-GB" sz="2800" dirty="0" err="1" smtClean="0"/>
              <a:t>primijenila</a:t>
            </a:r>
            <a:r>
              <a:rPr lang="en-GB" sz="2800" dirty="0" smtClean="0"/>
              <a:t>?</a:t>
            </a:r>
            <a:endParaRPr lang="hr-HR" sz="2800" dirty="0"/>
          </a:p>
        </p:txBody>
      </p:sp>
      <p:sp>
        <p:nvSpPr>
          <p:cNvPr id="3" name="Content Placeholder 2"/>
          <p:cNvSpPr>
            <a:spLocks noGrp="1"/>
          </p:cNvSpPr>
          <p:nvPr>
            <p:ph idx="1"/>
          </p:nvPr>
        </p:nvSpPr>
        <p:spPr>
          <a:xfrm>
            <a:off x="457200" y="3068960"/>
            <a:ext cx="8229600" cy="3057203"/>
          </a:xfrm>
        </p:spPr>
        <p:txBody>
          <a:bodyPr>
            <a:normAutofit/>
          </a:bodyPr>
          <a:lstStyle/>
          <a:p>
            <a:pPr marL="0" indent="0">
              <a:spcBef>
                <a:spcPts val="2400"/>
              </a:spcBef>
              <a:buNone/>
            </a:pPr>
            <a:r>
              <a:rPr lang="en-GB" sz="2800" dirty="0" smtClean="0"/>
              <a:t>	a</a:t>
            </a:r>
            <a:r>
              <a:rPr lang="en-GB" sz="2800" dirty="0"/>
              <a:t>) </a:t>
            </a:r>
            <a:r>
              <a:rPr lang="en-GB" sz="2800" dirty="0" err="1"/>
              <a:t>negativno</a:t>
            </a:r>
            <a:r>
              <a:rPr lang="en-GB" sz="2800" dirty="0"/>
              <a:t> </a:t>
            </a:r>
            <a:r>
              <a:rPr lang="en-GB" sz="2800" dirty="0" err="1"/>
              <a:t>potkrepljenje</a:t>
            </a:r>
            <a:endParaRPr lang="en-GB" sz="2800" dirty="0"/>
          </a:p>
          <a:p>
            <a:pPr marL="0" indent="0">
              <a:spcBef>
                <a:spcPts val="2400"/>
              </a:spcBef>
              <a:buNone/>
            </a:pPr>
            <a:r>
              <a:rPr lang="en-GB" sz="2800" dirty="0" smtClean="0"/>
              <a:t>	b</a:t>
            </a:r>
            <a:r>
              <a:rPr lang="en-GB" sz="2800" dirty="0"/>
              <a:t>) </a:t>
            </a:r>
            <a:r>
              <a:rPr lang="en-GB" sz="2800" dirty="0" err="1"/>
              <a:t>kaznu</a:t>
            </a:r>
            <a:r>
              <a:rPr lang="en-GB" sz="2800" dirty="0"/>
              <a:t> </a:t>
            </a:r>
            <a:r>
              <a:rPr lang="en-GB" sz="2800" dirty="0" err="1"/>
              <a:t>uklanjanjem</a:t>
            </a:r>
            <a:endParaRPr lang="en-GB" sz="2800" dirty="0"/>
          </a:p>
          <a:p>
            <a:pPr marL="0" indent="0">
              <a:spcBef>
                <a:spcPts val="2400"/>
              </a:spcBef>
              <a:buNone/>
            </a:pPr>
            <a:r>
              <a:rPr lang="en-GB" sz="2800" dirty="0" smtClean="0"/>
              <a:t>	c</a:t>
            </a:r>
            <a:r>
              <a:rPr lang="en-GB" sz="2800" dirty="0"/>
              <a:t>) </a:t>
            </a:r>
            <a:r>
              <a:rPr lang="en-GB" sz="2800" dirty="0" err="1"/>
              <a:t>sukcesivnu</a:t>
            </a:r>
            <a:r>
              <a:rPr lang="en-GB" sz="2800" dirty="0"/>
              <a:t> </a:t>
            </a:r>
            <a:r>
              <a:rPr lang="en-GB" sz="2800" dirty="0" err="1"/>
              <a:t>aproksimaciju</a:t>
            </a:r>
            <a:endParaRPr lang="en-GB" sz="2800" dirty="0"/>
          </a:p>
          <a:p>
            <a:pPr marL="0" indent="0">
              <a:spcBef>
                <a:spcPts val="2400"/>
              </a:spcBef>
              <a:buNone/>
            </a:pPr>
            <a:r>
              <a:rPr lang="en-GB" sz="2800" dirty="0" smtClean="0"/>
              <a:t>	d</a:t>
            </a:r>
            <a:r>
              <a:rPr lang="en-GB" sz="2800" dirty="0"/>
              <a:t>) </a:t>
            </a:r>
            <a:r>
              <a:rPr lang="en-GB" sz="2800" dirty="0" err="1"/>
              <a:t>gašenje</a:t>
            </a:r>
            <a:endParaRPr lang="en-GB" sz="2800" dirty="0"/>
          </a:p>
          <a:p>
            <a:endParaRPr lang="hr-HR" dirty="0"/>
          </a:p>
        </p:txBody>
      </p:sp>
      <p:sp>
        <p:nvSpPr>
          <p:cNvPr id="4" name="Oval 3"/>
          <p:cNvSpPr/>
          <p:nvPr/>
        </p:nvSpPr>
        <p:spPr>
          <a:xfrm>
            <a:off x="1115616" y="5229200"/>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519776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lstStyle/>
          <a:p>
            <a:r>
              <a:rPr lang="en-GB" dirty="0" err="1" smtClean="0"/>
              <a:t>Gašenje</a:t>
            </a:r>
            <a:endParaRPr lang="en-GB" dirty="0"/>
          </a:p>
        </p:txBody>
      </p:sp>
      <p:sp>
        <p:nvSpPr>
          <p:cNvPr id="3" name="Content Placeholder 2"/>
          <p:cNvSpPr>
            <a:spLocks noGrp="1"/>
          </p:cNvSpPr>
          <p:nvPr>
            <p:ph idx="1"/>
          </p:nvPr>
        </p:nvSpPr>
        <p:spPr>
          <a:xfrm>
            <a:off x="457200" y="1916832"/>
            <a:ext cx="8229600" cy="4657704"/>
          </a:xfrm>
        </p:spPr>
        <p:txBody>
          <a:bodyPr>
            <a:noAutofit/>
          </a:bodyPr>
          <a:lstStyle/>
          <a:p>
            <a:r>
              <a:rPr lang="en-GB" sz="2400" dirty="0" err="1">
                <a:latin typeface="+mj-lt"/>
              </a:rPr>
              <a:t>s</a:t>
            </a:r>
            <a:r>
              <a:rPr lang="en-GB" sz="2400" dirty="0" err="1" smtClean="0">
                <a:latin typeface="+mj-lt"/>
              </a:rPr>
              <a:t>manjivanje</a:t>
            </a:r>
            <a:r>
              <a:rPr lang="en-GB" sz="2400" dirty="0" smtClean="0">
                <a:latin typeface="+mj-lt"/>
              </a:rPr>
              <a:t> </a:t>
            </a:r>
            <a:r>
              <a:rPr lang="en-GB" sz="2400" dirty="0" err="1" smtClean="0">
                <a:latin typeface="+mj-lt"/>
              </a:rPr>
              <a:t>frekvencije</a:t>
            </a:r>
            <a:r>
              <a:rPr lang="en-GB" sz="2400" dirty="0" smtClean="0">
                <a:latin typeface="+mj-lt"/>
              </a:rPr>
              <a:t> </a:t>
            </a:r>
            <a:r>
              <a:rPr lang="en-GB" sz="2400" dirty="0" err="1" smtClean="0">
                <a:latin typeface="+mj-lt"/>
              </a:rPr>
              <a:t>ponašanja</a:t>
            </a:r>
            <a:r>
              <a:rPr lang="en-GB" sz="2400" dirty="0" smtClean="0">
                <a:latin typeface="+mj-lt"/>
              </a:rPr>
              <a:t> </a:t>
            </a:r>
            <a:r>
              <a:rPr lang="en-GB" sz="2400" dirty="0" err="1" smtClean="0">
                <a:latin typeface="+mj-lt"/>
              </a:rPr>
              <a:t>koja</a:t>
            </a:r>
            <a:r>
              <a:rPr lang="en-GB" sz="2400" dirty="0" smtClean="0">
                <a:latin typeface="+mj-lt"/>
              </a:rPr>
              <a:t> se </a:t>
            </a:r>
            <a:r>
              <a:rPr lang="en-GB" sz="2400" dirty="0" err="1" smtClean="0">
                <a:latin typeface="+mj-lt"/>
              </a:rPr>
              <a:t>prestanu</a:t>
            </a:r>
            <a:r>
              <a:rPr lang="en-GB" sz="2400" dirty="0" smtClean="0">
                <a:latin typeface="+mj-lt"/>
              </a:rPr>
              <a:t> </a:t>
            </a:r>
            <a:r>
              <a:rPr lang="en-GB" sz="2400" dirty="0" err="1" smtClean="0">
                <a:latin typeface="+mj-lt"/>
              </a:rPr>
              <a:t>potkrepljivati</a:t>
            </a:r>
            <a:endParaRPr lang="en-GB" sz="2400" dirty="0" smtClean="0">
              <a:latin typeface="+mj-lt"/>
            </a:endParaRPr>
          </a:p>
          <a:p>
            <a:r>
              <a:rPr lang="en-GB" sz="2400" dirty="0" err="1" smtClean="0">
                <a:latin typeface="+mj-lt"/>
              </a:rPr>
              <a:t>npr</a:t>
            </a:r>
            <a:r>
              <a:rPr lang="en-GB" sz="2400" dirty="0" smtClean="0">
                <a:latin typeface="+mj-lt"/>
              </a:rPr>
              <a:t>. </a:t>
            </a:r>
          </a:p>
          <a:p>
            <a:pPr lvl="1"/>
            <a:r>
              <a:rPr lang="en-GB" sz="2000" dirty="0" err="1" smtClean="0">
                <a:solidFill>
                  <a:schemeClr val="tx1"/>
                </a:solidFill>
                <a:latin typeface="+mj-lt"/>
              </a:rPr>
              <a:t>želeći</a:t>
            </a:r>
            <a:r>
              <a:rPr lang="en-GB" sz="2000" dirty="0" smtClean="0">
                <a:solidFill>
                  <a:schemeClr val="tx1"/>
                </a:solidFill>
                <a:latin typeface="+mj-lt"/>
              </a:rPr>
              <a:t> da mu mama </a:t>
            </a:r>
            <a:r>
              <a:rPr lang="en-GB" sz="2000" dirty="0" err="1" smtClean="0">
                <a:solidFill>
                  <a:schemeClr val="tx1"/>
                </a:solidFill>
                <a:latin typeface="+mj-lt"/>
              </a:rPr>
              <a:t>kupi</a:t>
            </a:r>
            <a:r>
              <a:rPr lang="en-GB" sz="2000" dirty="0" smtClean="0">
                <a:solidFill>
                  <a:schemeClr val="tx1"/>
                </a:solidFill>
                <a:latin typeface="+mj-lt"/>
              </a:rPr>
              <a:t> </a:t>
            </a:r>
            <a:r>
              <a:rPr lang="en-GB" sz="2000" dirty="0" err="1" smtClean="0">
                <a:solidFill>
                  <a:schemeClr val="tx1"/>
                </a:solidFill>
                <a:latin typeface="+mj-lt"/>
              </a:rPr>
              <a:t>igračku</a:t>
            </a:r>
            <a:r>
              <a:rPr lang="en-GB" sz="2000" dirty="0" smtClean="0">
                <a:solidFill>
                  <a:schemeClr val="tx1"/>
                </a:solidFill>
                <a:latin typeface="+mj-lt"/>
              </a:rPr>
              <a:t>, </a:t>
            </a:r>
            <a:r>
              <a:rPr lang="en-GB" sz="2000" dirty="0" err="1" smtClean="0">
                <a:solidFill>
                  <a:schemeClr val="tx1"/>
                </a:solidFill>
                <a:latin typeface="+mj-lt"/>
              </a:rPr>
              <a:t>dijete</a:t>
            </a:r>
            <a:r>
              <a:rPr lang="en-GB" sz="2000" dirty="0" smtClean="0">
                <a:solidFill>
                  <a:schemeClr val="tx1"/>
                </a:solidFill>
                <a:latin typeface="+mj-lt"/>
              </a:rPr>
              <a:t> </a:t>
            </a:r>
            <a:r>
              <a:rPr lang="en-GB" sz="2000" dirty="0" err="1" smtClean="0">
                <a:solidFill>
                  <a:schemeClr val="tx1"/>
                </a:solidFill>
                <a:latin typeface="+mj-lt"/>
              </a:rPr>
              <a:t>će</a:t>
            </a:r>
            <a:r>
              <a:rPr lang="en-GB" sz="2000" dirty="0" smtClean="0">
                <a:solidFill>
                  <a:schemeClr val="tx1"/>
                </a:solidFill>
                <a:latin typeface="+mj-lt"/>
              </a:rPr>
              <a:t> </a:t>
            </a:r>
            <a:r>
              <a:rPr lang="en-GB" sz="2000" dirty="0" err="1" smtClean="0">
                <a:solidFill>
                  <a:schemeClr val="tx1"/>
                </a:solidFill>
                <a:latin typeface="+mj-lt"/>
              </a:rPr>
              <a:t>vjerojatno</a:t>
            </a:r>
            <a:r>
              <a:rPr lang="en-GB" sz="2000" dirty="0" smtClean="0">
                <a:solidFill>
                  <a:schemeClr val="tx1"/>
                </a:solidFill>
                <a:latin typeface="+mj-lt"/>
              </a:rPr>
              <a:t> </a:t>
            </a:r>
            <a:r>
              <a:rPr lang="en-GB" sz="2000" dirty="0" err="1" smtClean="0">
                <a:solidFill>
                  <a:schemeClr val="tx1"/>
                </a:solidFill>
                <a:latin typeface="+mj-lt"/>
              </a:rPr>
              <a:t>prestati</a:t>
            </a:r>
            <a:r>
              <a:rPr lang="en-GB" sz="2000" dirty="0" smtClean="0">
                <a:solidFill>
                  <a:schemeClr val="tx1"/>
                </a:solidFill>
                <a:latin typeface="+mj-lt"/>
              </a:rPr>
              <a:t> s </a:t>
            </a:r>
            <a:r>
              <a:rPr lang="en-GB" sz="2000" dirty="0" err="1" smtClean="0">
                <a:solidFill>
                  <a:schemeClr val="tx1"/>
                </a:solidFill>
                <a:latin typeface="+mj-lt"/>
              </a:rPr>
              <a:t>ispadima</a:t>
            </a:r>
            <a:r>
              <a:rPr lang="en-GB" sz="2000" dirty="0" smtClean="0">
                <a:solidFill>
                  <a:schemeClr val="tx1"/>
                </a:solidFill>
                <a:latin typeface="+mj-lt"/>
              </a:rPr>
              <a:t> </a:t>
            </a:r>
            <a:r>
              <a:rPr lang="en-GB" sz="2000" dirty="0" err="1" smtClean="0">
                <a:solidFill>
                  <a:schemeClr val="tx1"/>
                </a:solidFill>
                <a:latin typeface="+mj-lt"/>
              </a:rPr>
              <a:t>bijesa</a:t>
            </a:r>
            <a:r>
              <a:rPr lang="en-GB" sz="2000" dirty="0" smtClean="0">
                <a:solidFill>
                  <a:schemeClr val="tx1"/>
                </a:solidFill>
                <a:latin typeface="+mj-lt"/>
              </a:rPr>
              <a:t> u </a:t>
            </a:r>
            <a:r>
              <a:rPr lang="en-GB" sz="2000" dirty="0" err="1" smtClean="0">
                <a:solidFill>
                  <a:schemeClr val="tx1"/>
                </a:solidFill>
                <a:latin typeface="+mj-lt"/>
              </a:rPr>
              <a:t>dućanu</a:t>
            </a:r>
            <a:r>
              <a:rPr lang="en-GB" sz="2000" dirty="0" smtClean="0">
                <a:solidFill>
                  <a:schemeClr val="tx1"/>
                </a:solidFill>
                <a:latin typeface="+mj-lt"/>
              </a:rPr>
              <a:t> </a:t>
            </a:r>
            <a:r>
              <a:rPr lang="en-GB" sz="2000" dirty="0" err="1" smtClean="0">
                <a:solidFill>
                  <a:schemeClr val="tx1"/>
                </a:solidFill>
                <a:latin typeface="+mj-lt"/>
              </a:rPr>
              <a:t>ako</a:t>
            </a:r>
            <a:r>
              <a:rPr lang="en-GB" sz="2000" dirty="0" smtClean="0">
                <a:solidFill>
                  <a:schemeClr val="tx1"/>
                </a:solidFill>
                <a:latin typeface="+mj-lt"/>
              </a:rPr>
              <a:t> mama </a:t>
            </a:r>
            <a:r>
              <a:rPr lang="en-GB" sz="2000" dirty="0" err="1" smtClean="0">
                <a:solidFill>
                  <a:schemeClr val="tx1"/>
                </a:solidFill>
                <a:latin typeface="+mj-lt"/>
              </a:rPr>
              <a:t>prestane</a:t>
            </a:r>
            <a:r>
              <a:rPr lang="en-GB" sz="2000" dirty="0" smtClean="0">
                <a:solidFill>
                  <a:schemeClr val="tx1"/>
                </a:solidFill>
                <a:latin typeface="+mj-lt"/>
              </a:rPr>
              <a:t> </a:t>
            </a:r>
            <a:r>
              <a:rPr lang="en-GB" sz="2000" dirty="0" err="1" smtClean="0">
                <a:solidFill>
                  <a:schemeClr val="tx1"/>
                </a:solidFill>
                <a:latin typeface="+mj-lt"/>
              </a:rPr>
              <a:t>popuštati</a:t>
            </a:r>
            <a:r>
              <a:rPr lang="en-GB" sz="2000" dirty="0" smtClean="0">
                <a:solidFill>
                  <a:schemeClr val="tx1"/>
                </a:solidFill>
                <a:latin typeface="+mj-lt"/>
              </a:rPr>
              <a:t> </a:t>
            </a:r>
            <a:r>
              <a:rPr lang="en-GB" sz="2000" dirty="0" err="1" smtClean="0">
                <a:solidFill>
                  <a:schemeClr val="tx1"/>
                </a:solidFill>
                <a:latin typeface="+mj-lt"/>
              </a:rPr>
              <a:t>i</a:t>
            </a:r>
            <a:r>
              <a:rPr lang="en-GB" sz="2000" dirty="0" smtClean="0">
                <a:solidFill>
                  <a:schemeClr val="tx1"/>
                </a:solidFill>
                <a:latin typeface="+mj-lt"/>
              </a:rPr>
              <a:t> </a:t>
            </a:r>
            <a:r>
              <a:rPr lang="en-GB" sz="2000" dirty="0" err="1" smtClean="0">
                <a:solidFill>
                  <a:schemeClr val="tx1"/>
                </a:solidFill>
                <a:latin typeface="+mj-lt"/>
              </a:rPr>
              <a:t>počne</a:t>
            </a:r>
            <a:r>
              <a:rPr lang="en-GB" sz="2000" dirty="0" smtClean="0">
                <a:solidFill>
                  <a:schemeClr val="tx1"/>
                </a:solidFill>
                <a:latin typeface="+mj-lt"/>
              </a:rPr>
              <a:t> </a:t>
            </a:r>
            <a:r>
              <a:rPr lang="en-GB" sz="2000" dirty="0" err="1" smtClean="0">
                <a:solidFill>
                  <a:schemeClr val="tx1"/>
                </a:solidFill>
                <a:latin typeface="+mj-lt"/>
              </a:rPr>
              <a:t>ignorirati</a:t>
            </a:r>
            <a:r>
              <a:rPr lang="en-GB" sz="2000" dirty="0" smtClean="0">
                <a:solidFill>
                  <a:schemeClr val="tx1"/>
                </a:solidFill>
                <a:latin typeface="+mj-lt"/>
              </a:rPr>
              <a:t> </a:t>
            </a:r>
            <a:r>
              <a:rPr lang="en-GB" sz="2000" dirty="0" err="1" smtClean="0">
                <a:solidFill>
                  <a:schemeClr val="tx1"/>
                </a:solidFill>
                <a:latin typeface="+mj-lt"/>
              </a:rPr>
              <a:t>njegovo</a:t>
            </a:r>
            <a:r>
              <a:rPr lang="en-GB" sz="2000" dirty="0" smtClean="0">
                <a:solidFill>
                  <a:schemeClr val="tx1"/>
                </a:solidFill>
                <a:latin typeface="+mj-lt"/>
              </a:rPr>
              <a:t> </a:t>
            </a:r>
            <a:r>
              <a:rPr lang="en-GB" sz="2000" dirty="0" err="1" smtClean="0">
                <a:solidFill>
                  <a:schemeClr val="tx1"/>
                </a:solidFill>
                <a:latin typeface="+mj-lt"/>
              </a:rPr>
              <a:t>ponašanje</a:t>
            </a:r>
            <a:endParaRPr lang="en-GB" sz="2000" dirty="0" smtClean="0">
              <a:solidFill>
                <a:schemeClr val="tx1"/>
              </a:solidFill>
              <a:latin typeface="+mj-lt"/>
            </a:endParaRPr>
          </a:p>
          <a:p>
            <a:endParaRPr lang="en-GB" sz="1800" dirty="0">
              <a:latin typeface="+mj-lt"/>
            </a:endParaRPr>
          </a:p>
          <a:p>
            <a:r>
              <a:rPr lang="en-GB" sz="2400" dirty="0" err="1">
                <a:latin typeface="+mj-lt"/>
              </a:rPr>
              <a:t>gašenjem</a:t>
            </a:r>
            <a:r>
              <a:rPr lang="en-GB" sz="2400" dirty="0">
                <a:latin typeface="+mj-lt"/>
              </a:rPr>
              <a:t> se </a:t>
            </a:r>
            <a:r>
              <a:rPr lang="en-GB" sz="2400" dirty="0" err="1">
                <a:latin typeface="+mj-lt"/>
              </a:rPr>
              <a:t>ciljno</a:t>
            </a:r>
            <a:r>
              <a:rPr lang="en-GB" sz="2400" dirty="0">
                <a:latin typeface="+mj-lt"/>
              </a:rPr>
              <a:t> </a:t>
            </a:r>
            <a:r>
              <a:rPr lang="en-GB" sz="2400" dirty="0" err="1">
                <a:latin typeface="+mj-lt"/>
              </a:rPr>
              <a:t>ponašanje</a:t>
            </a:r>
            <a:r>
              <a:rPr lang="en-GB" sz="2400" dirty="0">
                <a:latin typeface="+mj-lt"/>
              </a:rPr>
              <a:t> </a:t>
            </a:r>
            <a:r>
              <a:rPr lang="en-GB" sz="2400" dirty="0" err="1">
                <a:latin typeface="+mj-lt"/>
              </a:rPr>
              <a:t>može</a:t>
            </a:r>
            <a:r>
              <a:rPr lang="en-GB" sz="2400" dirty="0">
                <a:latin typeface="+mj-lt"/>
              </a:rPr>
              <a:t> </a:t>
            </a:r>
            <a:r>
              <a:rPr lang="en-GB" sz="2400" dirty="0" err="1">
                <a:latin typeface="+mj-lt"/>
              </a:rPr>
              <a:t>reducirati</a:t>
            </a:r>
            <a:r>
              <a:rPr lang="en-GB" sz="2400" dirty="0">
                <a:latin typeface="+mj-lt"/>
              </a:rPr>
              <a:t> </a:t>
            </a:r>
            <a:r>
              <a:rPr lang="en-GB" sz="2400" dirty="0" err="1">
                <a:latin typeface="+mj-lt"/>
              </a:rPr>
              <a:t>ili</a:t>
            </a:r>
            <a:r>
              <a:rPr lang="en-GB" sz="2400" dirty="0">
                <a:latin typeface="+mj-lt"/>
              </a:rPr>
              <a:t> </a:t>
            </a:r>
            <a:r>
              <a:rPr lang="en-GB" sz="2400" dirty="0" err="1">
                <a:latin typeface="+mj-lt"/>
              </a:rPr>
              <a:t>potpuno</a:t>
            </a:r>
            <a:r>
              <a:rPr lang="en-GB" sz="2400" dirty="0">
                <a:latin typeface="+mj-lt"/>
              </a:rPr>
              <a:t> </a:t>
            </a:r>
            <a:r>
              <a:rPr lang="en-GB" sz="2400" dirty="0" err="1" smtClean="0">
                <a:latin typeface="+mj-lt"/>
              </a:rPr>
              <a:t>eliminirati</a:t>
            </a:r>
            <a:endParaRPr lang="en-GB" sz="2400" dirty="0" smtClean="0">
              <a:latin typeface="+mj-lt"/>
            </a:endParaRPr>
          </a:p>
          <a:p>
            <a:pPr marL="0" indent="0">
              <a:buNone/>
            </a:pPr>
            <a:endParaRPr lang="en-GB" sz="1800" dirty="0" smtClean="0">
              <a:latin typeface="+mj-lt"/>
            </a:endParaRPr>
          </a:p>
          <a:p>
            <a:r>
              <a:rPr lang="en-GB" sz="2400" dirty="0" smtClean="0">
                <a:latin typeface="+mj-lt"/>
              </a:rPr>
              <a:t>POZOR! – </a:t>
            </a:r>
            <a:r>
              <a:rPr lang="en-GB" sz="2400" dirty="0" err="1" smtClean="0">
                <a:latin typeface="+mj-lt"/>
              </a:rPr>
              <a:t>moguće</a:t>
            </a:r>
            <a:r>
              <a:rPr lang="en-GB" sz="2400" dirty="0" smtClean="0">
                <a:latin typeface="+mj-lt"/>
              </a:rPr>
              <a:t> </a:t>
            </a:r>
            <a:r>
              <a:rPr lang="en-GB" sz="2400" dirty="0" err="1" smtClean="0">
                <a:latin typeface="+mj-lt"/>
              </a:rPr>
              <a:t>pojačanje</a:t>
            </a:r>
            <a:r>
              <a:rPr lang="en-GB" sz="2400" dirty="0" smtClean="0">
                <a:latin typeface="+mj-lt"/>
              </a:rPr>
              <a:t> </a:t>
            </a:r>
            <a:r>
              <a:rPr lang="en-GB" sz="2400" dirty="0" err="1" smtClean="0">
                <a:latin typeface="+mj-lt"/>
              </a:rPr>
              <a:t>nepoželjnog</a:t>
            </a:r>
            <a:r>
              <a:rPr lang="en-GB" sz="2400" dirty="0" smtClean="0">
                <a:latin typeface="+mj-lt"/>
              </a:rPr>
              <a:t> </a:t>
            </a:r>
            <a:r>
              <a:rPr lang="en-GB" sz="2400" dirty="0" err="1" smtClean="0">
                <a:latin typeface="+mj-lt"/>
              </a:rPr>
              <a:t>ponašanja</a:t>
            </a:r>
            <a:r>
              <a:rPr lang="en-GB" sz="2400" dirty="0" smtClean="0">
                <a:latin typeface="+mj-lt"/>
              </a:rPr>
              <a:t> u </a:t>
            </a:r>
            <a:r>
              <a:rPr lang="en-GB" sz="2400" dirty="0" err="1" smtClean="0">
                <a:latin typeface="+mj-lt"/>
              </a:rPr>
              <a:t>prvoj</a:t>
            </a:r>
            <a:r>
              <a:rPr lang="en-GB" sz="2400" dirty="0" smtClean="0">
                <a:latin typeface="+mj-lt"/>
              </a:rPr>
              <a:t> </a:t>
            </a:r>
            <a:r>
              <a:rPr lang="en-GB" sz="2400" dirty="0" err="1" smtClean="0">
                <a:latin typeface="+mj-lt"/>
              </a:rPr>
              <a:t>fazi</a:t>
            </a:r>
            <a:r>
              <a:rPr lang="en-GB" sz="2400" dirty="0" smtClean="0">
                <a:latin typeface="+mj-lt"/>
              </a:rPr>
              <a:t> </a:t>
            </a:r>
            <a:endParaRPr lang="en-GB" sz="2400" dirty="0">
              <a:latin typeface="+mj-lt"/>
            </a:endParaRPr>
          </a:p>
        </p:txBody>
      </p:sp>
    </p:spTree>
    <p:extLst>
      <p:ext uri="{BB962C8B-B14F-4D97-AF65-F5344CB8AC3E}">
        <p14:creationId xmlns:p14="http://schemas.microsoft.com/office/powerpoint/2010/main" val="2151558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1066800"/>
          </a:xfrm>
        </p:spPr>
        <p:txBody>
          <a:bodyPr>
            <a:noAutofit/>
          </a:bodyPr>
          <a:lstStyle/>
          <a:p>
            <a:r>
              <a:rPr lang="en-GB" sz="3200" dirty="0" err="1" smtClean="0"/>
              <a:t>Tehnike</a:t>
            </a:r>
            <a:r>
              <a:rPr lang="en-GB" sz="3200" dirty="0" smtClean="0"/>
              <a:t> </a:t>
            </a:r>
            <a:r>
              <a:rPr lang="en-GB" sz="3200" dirty="0" err="1" smtClean="0"/>
              <a:t>za</a:t>
            </a:r>
            <a:r>
              <a:rPr lang="en-GB" sz="3200" dirty="0" smtClean="0"/>
              <a:t> </a:t>
            </a:r>
            <a:r>
              <a:rPr lang="en-GB" sz="3200" dirty="0" err="1" smtClean="0"/>
              <a:t>izgradnju</a:t>
            </a:r>
            <a:r>
              <a:rPr lang="en-GB" sz="3200" dirty="0" smtClean="0"/>
              <a:t> </a:t>
            </a:r>
            <a:r>
              <a:rPr lang="en-GB" sz="3200" dirty="0" err="1" smtClean="0"/>
              <a:t>poželjnog</a:t>
            </a:r>
            <a:r>
              <a:rPr lang="en-GB" sz="3200" dirty="0" smtClean="0"/>
              <a:t> </a:t>
            </a:r>
            <a:r>
              <a:rPr lang="en-GB" sz="3200" dirty="0" err="1" smtClean="0"/>
              <a:t>ponašanja</a:t>
            </a:r>
            <a:r>
              <a:rPr lang="en-GB" sz="3200" dirty="0" smtClean="0"/>
              <a:t> </a:t>
            </a:r>
            <a:r>
              <a:rPr lang="en-GB" sz="3200" dirty="0" err="1" smtClean="0"/>
              <a:t>utemeljene</a:t>
            </a:r>
            <a:r>
              <a:rPr lang="en-GB" sz="3200" dirty="0" smtClean="0"/>
              <a:t> </a:t>
            </a:r>
            <a:r>
              <a:rPr lang="en-GB" sz="3200" dirty="0" err="1" smtClean="0"/>
              <a:t>na</a:t>
            </a:r>
            <a:r>
              <a:rPr lang="en-GB" sz="3200" dirty="0" smtClean="0"/>
              <a:t> </a:t>
            </a:r>
            <a:r>
              <a:rPr lang="en-GB" sz="3200" dirty="0" err="1" smtClean="0"/>
              <a:t>principima</a:t>
            </a:r>
            <a:r>
              <a:rPr lang="en-GB" sz="3200" dirty="0" smtClean="0"/>
              <a:t> </a:t>
            </a:r>
            <a:r>
              <a:rPr lang="en-GB" sz="3200" dirty="0" err="1" smtClean="0"/>
              <a:t>instrumentalnog</a:t>
            </a:r>
            <a:r>
              <a:rPr lang="en-GB" sz="3200" dirty="0" smtClean="0"/>
              <a:t> </a:t>
            </a:r>
            <a:r>
              <a:rPr lang="en-GB" sz="3200" dirty="0" err="1" smtClean="0"/>
              <a:t>uvjetovanja</a:t>
            </a:r>
            <a:endParaRPr lang="hr-HR" sz="3200" dirty="0"/>
          </a:p>
        </p:txBody>
      </p:sp>
      <p:sp>
        <p:nvSpPr>
          <p:cNvPr id="3" name="Content Placeholder 2"/>
          <p:cNvSpPr>
            <a:spLocks noGrp="1"/>
          </p:cNvSpPr>
          <p:nvPr>
            <p:ph idx="1"/>
          </p:nvPr>
        </p:nvSpPr>
        <p:spPr>
          <a:xfrm>
            <a:off x="457200" y="2708920"/>
            <a:ext cx="8229600" cy="3417243"/>
          </a:xfrm>
        </p:spPr>
        <p:txBody>
          <a:bodyPr/>
          <a:lstStyle/>
          <a:p>
            <a:pPr>
              <a:spcBef>
                <a:spcPts val="2400"/>
              </a:spcBef>
            </a:pPr>
            <a:r>
              <a:rPr lang="en-GB" dirty="0" err="1" smtClean="0">
                <a:latin typeface="+mj-lt"/>
              </a:rPr>
              <a:t>najpoznatije</a:t>
            </a:r>
            <a:r>
              <a:rPr lang="en-GB" dirty="0" smtClean="0">
                <a:latin typeface="+mj-lt"/>
              </a:rPr>
              <a:t>:</a:t>
            </a:r>
          </a:p>
          <a:p>
            <a:pPr lvl="1">
              <a:spcBef>
                <a:spcPts val="2400"/>
              </a:spcBef>
            </a:pPr>
            <a:r>
              <a:rPr lang="en-GB" b="1" dirty="0" err="1" smtClean="0">
                <a:solidFill>
                  <a:schemeClr val="tx1"/>
                </a:solidFill>
                <a:latin typeface="+mj-lt"/>
              </a:rPr>
              <a:t>ekonomija</a:t>
            </a:r>
            <a:r>
              <a:rPr lang="en-GB" b="1" dirty="0" smtClean="0">
                <a:solidFill>
                  <a:schemeClr val="tx1"/>
                </a:solidFill>
                <a:latin typeface="+mj-lt"/>
              </a:rPr>
              <a:t> </a:t>
            </a:r>
            <a:r>
              <a:rPr lang="en-GB" b="1" dirty="0" err="1" smtClean="0">
                <a:solidFill>
                  <a:schemeClr val="tx1"/>
                </a:solidFill>
                <a:latin typeface="+mj-lt"/>
              </a:rPr>
              <a:t>žetona</a:t>
            </a:r>
            <a:endParaRPr lang="en-GB" b="1" dirty="0" smtClean="0">
              <a:solidFill>
                <a:schemeClr val="tx1"/>
              </a:solidFill>
              <a:latin typeface="+mj-lt"/>
            </a:endParaRPr>
          </a:p>
          <a:p>
            <a:pPr lvl="1">
              <a:spcBef>
                <a:spcPts val="2400"/>
              </a:spcBef>
            </a:pPr>
            <a:r>
              <a:rPr lang="en-GB" b="1" dirty="0" err="1" smtClean="0">
                <a:solidFill>
                  <a:schemeClr val="tx1"/>
                </a:solidFill>
                <a:latin typeface="+mj-lt"/>
              </a:rPr>
              <a:t>oblikovanje</a:t>
            </a:r>
            <a:endParaRPr lang="en-GB" b="1" dirty="0" smtClean="0">
              <a:solidFill>
                <a:schemeClr val="tx1"/>
              </a:solidFill>
              <a:latin typeface="+mj-lt"/>
            </a:endParaRPr>
          </a:p>
          <a:p>
            <a:pPr lvl="1">
              <a:spcBef>
                <a:spcPts val="2400"/>
              </a:spcBef>
            </a:pPr>
            <a:r>
              <a:rPr lang="en-GB" b="1" dirty="0" err="1" smtClean="0">
                <a:solidFill>
                  <a:schemeClr val="tx1"/>
                </a:solidFill>
                <a:latin typeface="+mj-lt"/>
              </a:rPr>
              <a:t>ulančavanje</a:t>
            </a:r>
            <a:endParaRPr lang="en-GB" b="1" dirty="0" smtClean="0">
              <a:solidFill>
                <a:schemeClr val="tx1"/>
              </a:solidFill>
              <a:latin typeface="+mj-lt"/>
            </a:endParaRPr>
          </a:p>
          <a:p>
            <a:endParaRPr lang="hr-HR" dirty="0"/>
          </a:p>
        </p:txBody>
      </p:sp>
    </p:spTree>
    <p:extLst>
      <p:ext uri="{BB962C8B-B14F-4D97-AF65-F5344CB8AC3E}">
        <p14:creationId xmlns:p14="http://schemas.microsoft.com/office/powerpoint/2010/main" val="830516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t>20. </a:t>
            </a:r>
            <a:r>
              <a:rPr lang="en-GB" sz="2800" dirty="0" err="1" smtClean="0"/>
              <a:t>Ako</a:t>
            </a:r>
            <a:r>
              <a:rPr lang="en-GB" sz="2800" dirty="0" smtClean="0"/>
              <a:t> </a:t>
            </a:r>
            <a:r>
              <a:rPr lang="en-GB" sz="2800" dirty="0" err="1"/>
              <a:t>želimo</a:t>
            </a:r>
            <a:r>
              <a:rPr lang="en-GB" sz="2800" dirty="0"/>
              <a:t> </a:t>
            </a:r>
            <a:r>
              <a:rPr lang="en-GB" sz="2800" dirty="0" err="1"/>
              <a:t>naučiti</a:t>
            </a:r>
            <a:r>
              <a:rPr lang="en-GB" sz="2800" dirty="0"/>
              <a:t> </a:t>
            </a:r>
            <a:r>
              <a:rPr lang="en-GB" sz="2800" dirty="0" err="1"/>
              <a:t>dijete</a:t>
            </a:r>
            <a:r>
              <a:rPr lang="en-GB" sz="2800" dirty="0"/>
              <a:t> da </a:t>
            </a:r>
            <a:r>
              <a:rPr lang="en-GB" sz="2800" dirty="0" err="1"/>
              <a:t>nuždu</a:t>
            </a:r>
            <a:r>
              <a:rPr lang="en-GB" sz="2800" dirty="0"/>
              <a:t> </a:t>
            </a:r>
            <a:r>
              <a:rPr lang="en-GB" sz="2800" dirty="0" err="1"/>
              <a:t>vrši</a:t>
            </a:r>
            <a:r>
              <a:rPr lang="en-GB" sz="2800" dirty="0"/>
              <a:t> u </a:t>
            </a:r>
            <a:r>
              <a:rPr lang="en-GB" sz="2800" dirty="0" err="1"/>
              <a:t>toaletu</a:t>
            </a:r>
            <a:r>
              <a:rPr lang="en-GB" sz="2800" dirty="0"/>
              <a:t>, </a:t>
            </a:r>
            <a:r>
              <a:rPr lang="en-GB" sz="2800" dirty="0" err="1"/>
              <a:t>najmanje</a:t>
            </a:r>
            <a:r>
              <a:rPr lang="en-GB" sz="2800" dirty="0"/>
              <a:t> je </a:t>
            </a:r>
            <a:r>
              <a:rPr lang="en-GB" sz="2800" dirty="0" err="1"/>
              <a:t>vjerojatno</a:t>
            </a:r>
            <a:r>
              <a:rPr lang="en-GB" sz="2800" dirty="0"/>
              <a:t> da </a:t>
            </a:r>
            <a:r>
              <a:rPr lang="en-GB" sz="2800" dirty="0" err="1"/>
              <a:t>ćemo</a:t>
            </a:r>
            <a:r>
              <a:rPr lang="en-GB" sz="2800" dirty="0"/>
              <a:t> </a:t>
            </a:r>
            <a:r>
              <a:rPr lang="en-GB" sz="2800" dirty="0" err="1"/>
              <a:t>pritom</a:t>
            </a:r>
            <a:r>
              <a:rPr lang="en-GB" sz="2800" dirty="0"/>
              <a:t> </a:t>
            </a:r>
            <a:r>
              <a:rPr lang="en-GB" sz="2800" dirty="0" err="1"/>
              <a:t>koristiti</a:t>
            </a:r>
            <a:r>
              <a:rPr lang="en-GB" sz="2800" dirty="0" smtClean="0"/>
              <a:t>:</a:t>
            </a:r>
            <a:endParaRPr lang="hr-HR" sz="2800" dirty="0"/>
          </a:p>
        </p:txBody>
      </p:sp>
      <p:sp>
        <p:nvSpPr>
          <p:cNvPr id="3" name="Content Placeholder 2"/>
          <p:cNvSpPr>
            <a:spLocks noGrp="1"/>
          </p:cNvSpPr>
          <p:nvPr>
            <p:ph idx="1"/>
          </p:nvPr>
        </p:nvSpPr>
        <p:spPr>
          <a:xfrm>
            <a:off x="457200" y="2276872"/>
            <a:ext cx="8229600" cy="3849291"/>
          </a:xfrm>
        </p:spPr>
        <p:txBody>
          <a:bodyPr/>
          <a:lstStyle/>
          <a:p>
            <a:pPr marL="0" indent="0">
              <a:spcBef>
                <a:spcPts val="2400"/>
              </a:spcBef>
              <a:buNone/>
            </a:pPr>
            <a:r>
              <a:rPr lang="en-GB" dirty="0" smtClean="0"/>
              <a:t>	a</a:t>
            </a:r>
            <a:r>
              <a:rPr lang="en-GB" dirty="0"/>
              <a:t>) time-out</a:t>
            </a:r>
          </a:p>
          <a:p>
            <a:pPr marL="0" indent="0">
              <a:spcBef>
                <a:spcPts val="2400"/>
              </a:spcBef>
              <a:buNone/>
            </a:pPr>
            <a:r>
              <a:rPr lang="en-GB" dirty="0" smtClean="0"/>
              <a:t>	b</a:t>
            </a:r>
            <a:r>
              <a:rPr lang="en-GB" dirty="0"/>
              <a:t>) </a:t>
            </a:r>
            <a:r>
              <a:rPr lang="en-GB" dirty="0" err="1"/>
              <a:t>oblikovanje</a:t>
            </a:r>
            <a:endParaRPr lang="en-GB" dirty="0"/>
          </a:p>
          <a:p>
            <a:pPr marL="0" indent="0">
              <a:spcBef>
                <a:spcPts val="2400"/>
              </a:spcBef>
              <a:buNone/>
            </a:pPr>
            <a:r>
              <a:rPr lang="en-GB" dirty="0" smtClean="0"/>
              <a:t>	c</a:t>
            </a:r>
            <a:r>
              <a:rPr lang="en-GB" dirty="0"/>
              <a:t>) </a:t>
            </a:r>
            <a:r>
              <a:rPr lang="en-GB" dirty="0" err="1"/>
              <a:t>ekonomiju</a:t>
            </a:r>
            <a:r>
              <a:rPr lang="en-GB" dirty="0"/>
              <a:t> </a:t>
            </a:r>
            <a:r>
              <a:rPr lang="en-GB" dirty="0" err="1"/>
              <a:t>žetona</a:t>
            </a:r>
            <a:endParaRPr lang="en-GB" dirty="0"/>
          </a:p>
          <a:p>
            <a:pPr marL="0" indent="0">
              <a:spcBef>
                <a:spcPts val="2400"/>
              </a:spcBef>
              <a:buNone/>
            </a:pPr>
            <a:r>
              <a:rPr lang="en-GB" dirty="0" smtClean="0"/>
              <a:t>	d</a:t>
            </a:r>
            <a:r>
              <a:rPr lang="en-GB" dirty="0"/>
              <a:t>) </a:t>
            </a:r>
            <a:r>
              <a:rPr lang="en-GB" dirty="0" err="1"/>
              <a:t>ulančavanje</a:t>
            </a:r>
            <a:endParaRPr lang="en-GB" dirty="0"/>
          </a:p>
          <a:p>
            <a:endParaRPr lang="hr-HR" dirty="0"/>
          </a:p>
        </p:txBody>
      </p:sp>
      <p:sp>
        <p:nvSpPr>
          <p:cNvPr id="4" name="Oval 3"/>
          <p:cNvSpPr/>
          <p:nvPr/>
        </p:nvSpPr>
        <p:spPr>
          <a:xfrm>
            <a:off x="1115616" y="2276872"/>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44097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pPr algn="l"/>
            <a:r>
              <a:rPr lang="en-GB" sz="2800" dirty="0" smtClean="0"/>
              <a:t>21. Marko </a:t>
            </a:r>
            <a:r>
              <a:rPr lang="en-GB" sz="2800" dirty="0"/>
              <a:t>je </a:t>
            </a:r>
            <a:r>
              <a:rPr lang="en-GB" sz="2800" dirty="0" err="1"/>
              <a:t>naučio</a:t>
            </a:r>
            <a:r>
              <a:rPr lang="en-GB" sz="2800" dirty="0"/>
              <a:t> da </a:t>
            </a:r>
            <a:r>
              <a:rPr lang="en-GB" sz="2800" dirty="0" err="1"/>
              <a:t>će</a:t>
            </a:r>
            <a:r>
              <a:rPr lang="en-GB" sz="2800" dirty="0"/>
              <a:t>, </a:t>
            </a:r>
            <a:r>
              <a:rPr lang="en-GB" sz="2800" dirty="0" err="1"/>
              <a:t>ukoliko</a:t>
            </a:r>
            <a:r>
              <a:rPr lang="en-GB" sz="2800" dirty="0"/>
              <a:t> </a:t>
            </a:r>
            <a:r>
              <a:rPr lang="en-GB" sz="2800" dirty="0" err="1"/>
              <a:t>na</a:t>
            </a:r>
            <a:r>
              <a:rPr lang="en-GB" sz="2800" dirty="0"/>
              <a:t> </a:t>
            </a:r>
            <a:r>
              <a:rPr lang="en-GB" sz="2800" dirty="0" err="1"/>
              <a:t>satu</a:t>
            </a:r>
            <a:r>
              <a:rPr lang="en-GB" sz="2800" dirty="0"/>
              <a:t> </a:t>
            </a:r>
            <a:r>
              <a:rPr lang="en-GB" sz="2800" dirty="0" err="1"/>
              <a:t>za</a:t>
            </a:r>
            <a:r>
              <a:rPr lang="en-GB" sz="2800" dirty="0"/>
              <a:t> </a:t>
            </a:r>
            <a:r>
              <a:rPr lang="en-GB" sz="2800" dirty="0" err="1"/>
              <a:t>lijepo</a:t>
            </a:r>
            <a:r>
              <a:rPr lang="en-GB" sz="2800" dirty="0"/>
              <a:t> </a:t>
            </a:r>
            <a:r>
              <a:rPr lang="en-GB" sz="2800" dirty="0" smtClean="0"/>
              <a:t/>
            </a:r>
            <a:br>
              <a:rPr lang="en-GB" sz="2800" dirty="0" smtClean="0"/>
            </a:br>
            <a:r>
              <a:rPr lang="en-GB" sz="2800" dirty="0"/>
              <a:t> </a:t>
            </a:r>
            <a:r>
              <a:rPr lang="en-GB" sz="2800" dirty="0" smtClean="0"/>
              <a:t>      </a:t>
            </a:r>
            <a:r>
              <a:rPr lang="en-GB" sz="2800" dirty="0" err="1" smtClean="0"/>
              <a:t>ponašanje</a:t>
            </a:r>
            <a:r>
              <a:rPr lang="en-GB" sz="2800" dirty="0" smtClean="0"/>
              <a:t> </a:t>
            </a:r>
            <a:r>
              <a:rPr lang="en-GB" sz="2800" dirty="0"/>
              <a:t>od </a:t>
            </a:r>
            <a:r>
              <a:rPr lang="en-GB" sz="2800" dirty="0" err="1"/>
              <a:t>učiteljice</a:t>
            </a:r>
            <a:r>
              <a:rPr lang="en-GB" sz="2800" dirty="0"/>
              <a:t> </a:t>
            </a:r>
            <a:r>
              <a:rPr lang="en-GB" sz="2800" dirty="0" err="1"/>
              <a:t>dobije</a:t>
            </a:r>
            <a:r>
              <a:rPr lang="en-GB" sz="2800" dirty="0"/>
              <a:t> tri </a:t>
            </a:r>
            <a:r>
              <a:rPr lang="en-GB" sz="2800" dirty="0" err="1"/>
              <a:t>zvjezdice</a:t>
            </a:r>
            <a:r>
              <a:rPr lang="en-GB" sz="2800" dirty="0"/>
              <a:t>, </a:t>
            </a:r>
            <a:r>
              <a:rPr lang="en-GB" sz="2800" dirty="0" err="1"/>
              <a:t>nakon</a:t>
            </a:r>
            <a:r>
              <a:rPr lang="en-GB" sz="2800" dirty="0"/>
              <a:t> </a:t>
            </a:r>
            <a:r>
              <a:rPr lang="en-GB" sz="2800" dirty="0" smtClean="0"/>
              <a:t/>
            </a:r>
            <a:br>
              <a:rPr lang="en-GB" sz="2800" dirty="0" smtClean="0"/>
            </a:br>
            <a:r>
              <a:rPr lang="en-GB" sz="2800" dirty="0"/>
              <a:t> </a:t>
            </a:r>
            <a:r>
              <a:rPr lang="en-GB" sz="2800" dirty="0" smtClean="0"/>
              <a:t>      </a:t>
            </a:r>
            <a:r>
              <a:rPr lang="en-GB" sz="2800" dirty="0" err="1" smtClean="0"/>
              <a:t>sata</a:t>
            </a:r>
            <a:r>
              <a:rPr lang="en-GB" sz="2800" dirty="0" smtClean="0"/>
              <a:t> </a:t>
            </a:r>
            <a:r>
              <a:rPr lang="en-GB" sz="2800" dirty="0" err="1"/>
              <a:t>dobiti</a:t>
            </a:r>
            <a:r>
              <a:rPr lang="en-GB" sz="2800" dirty="0"/>
              <a:t> </a:t>
            </a:r>
            <a:r>
              <a:rPr lang="en-GB" sz="2800" dirty="0" err="1"/>
              <a:t>bombon</a:t>
            </a:r>
            <a:r>
              <a:rPr lang="en-GB" sz="2800" dirty="0"/>
              <a:t>. U </a:t>
            </a:r>
            <a:r>
              <a:rPr lang="en-GB" sz="2800" dirty="0" err="1"/>
              <a:t>ovom</a:t>
            </a:r>
            <a:r>
              <a:rPr lang="en-GB" sz="2800" dirty="0"/>
              <a:t> </a:t>
            </a:r>
            <a:r>
              <a:rPr lang="en-GB" sz="2800" dirty="0" err="1"/>
              <a:t>primjeru</a:t>
            </a:r>
            <a:r>
              <a:rPr lang="en-GB" sz="2800" dirty="0"/>
              <a:t> </a:t>
            </a:r>
            <a:r>
              <a:rPr lang="en-GB" sz="2800" dirty="0" err="1"/>
              <a:t>zvjezdice</a:t>
            </a:r>
            <a:r>
              <a:rPr lang="en-GB" sz="2800" dirty="0"/>
              <a:t> </a:t>
            </a:r>
            <a:r>
              <a:rPr lang="en-GB" sz="2800" dirty="0" err="1"/>
              <a:t>su</a:t>
            </a:r>
            <a:r>
              <a:rPr lang="en-GB" sz="2800" dirty="0" smtClean="0"/>
              <a:t>:</a:t>
            </a:r>
            <a:endParaRPr lang="hr-HR" sz="2800" dirty="0"/>
          </a:p>
        </p:txBody>
      </p:sp>
      <p:sp>
        <p:nvSpPr>
          <p:cNvPr id="3" name="Content Placeholder 2"/>
          <p:cNvSpPr>
            <a:spLocks noGrp="1"/>
          </p:cNvSpPr>
          <p:nvPr>
            <p:ph idx="1"/>
          </p:nvPr>
        </p:nvSpPr>
        <p:spPr>
          <a:xfrm>
            <a:off x="457200" y="2492896"/>
            <a:ext cx="8229600" cy="3633267"/>
          </a:xfrm>
        </p:spPr>
        <p:txBody>
          <a:bodyPr/>
          <a:lstStyle/>
          <a:p>
            <a:pPr marL="0" indent="0">
              <a:spcBef>
                <a:spcPts val="2400"/>
              </a:spcBef>
              <a:buNone/>
            </a:pPr>
            <a:r>
              <a:rPr lang="en-GB" sz="2800" dirty="0" smtClean="0"/>
              <a:t>	a</a:t>
            </a:r>
            <a:r>
              <a:rPr lang="en-GB" sz="2800" dirty="0"/>
              <a:t>) </a:t>
            </a:r>
            <a:r>
              <a:rPr lang="en-GB" sz="2800" dirty="0" err="1"/>
              <a:t>primarni</a:t>
            </a:r>
            <a:r>
              <a:rPr lang="en-GB" sz="2800" dirty="0"/>
              <a:t> </a:t>
            </a:r>
            <a:r>
              <a:rPr lang="en-GB" sz="2800" dirty="0" err="1"/>
              <a:t>potkrepljivač</a:t>
            </a:r>
            <a:endParaRPr lang="en-GB" sz="2800" dirty="0"/>
          </a:p>
          <a:p>
            <a:pPr marL="0" indent="0">
              <a:spcBef>
                <a:spcPts val="2400"/>
              </a:spcBef>
              <a:buNone/>
            </a:pPr>
            <a:r>
              <a:rPr lang="en-GB" sz="2800" dirty="0" smtClean="0"/>
              <a:t>	b</a:t>
            </a:r>
            <a:r>
              <a:rPr lang="en-GB" sz="2800" dirty="0"/>
              <a:t>) </a:t>
            </a:r>
            <a:r>
              <a:rPr lang="en-GB" sz="2800" dirty="0" err="1"/>
              <a:t>uvjetovani</a:t>
            </a:r>
            <a:r>
              <a:rPr lang="en-GB" sz="2800" dirty="0"/>
              <a:t> </a:t>
            </a:r>
            <a:r>
              <a:rPr lang="en-GB" sz="2800" dirty="0" err="1"/>
              <a:t>potkrepljivač</a:t>
            </a:r>
            <a:endParaRPr lang="en-GB" sz="2800" dirty="0"/>
          </a:p>
          <a:p>
            <a:pPr marL="0" indent="0">
              <a:spcBef>
                <a:spcPts val="2400"/>
              </a:spcBef>
              <a:buNone/>
            </a:pPr>
            <a:r>
              <a:rPr lang="en-GB" sz="2800" dirty="0" smtClean="0"/>
              <a:t>	c</a:t>
            </a:r>
            <a:r>
              <a:rPr lang="en-GB" sz="2800" dirty="0"/>
              <a:t>) </a:t>
            </a:r>
            <a:r>
              <a:rPr lang="en-GB" sz="2800" dirty="0" err="1"/>
              <a:t>bezuvjetni</a:t>
            </a:r>
            <a:r>
              <a:rPr lang="en-GB" sz="2800" dirty="0"/>
              <a:t> </a:t>
            </a:r>
            <a:r>
              <a:rPr lang="en-GB" sz="2800" dirty="0" err="1"/>
              <a:t>potkrepljivač</a:t>
            </a:r>
            <a:endParaRPr lang="en-GB" sz="2800" dirty="0"/>
          </a:p>
          <a:p>
            <a:pPr marL="0" indent="0">
              <a:spcBef>
                <a:spcPts val="2400"/>
              </a:spcBef>
              <a:buNone/>
            </a:pPr>
            <a:r>
              <a:rPr lang="en-GB" sz="2800" dirty="0" smtClean="0"/>
              <a:t>	d</a:t>
            </a:r>
            <a:r>
              <a:rPr lang="en-GB" sz="2800" dirty="0"/>
              <a:t>) </a:t>
            </a:r>
            <a:r>
              <a:rPr lang="en-GB" sz="2800" dirty="0" err="1"/>
              <a:t>ništa</a:t>
            </a:r>
            <a:r>
              <a:rPr lang="en-GB" sz="2800" dirty="0"/>
              <a:t> od </a:t>
            </a:r>
            <a:r>
              <a:rPr lang="en-GB" sz="2800" dirty="0" err="1"/>
              <a:t>navedenog</a:t>
            </a:r>
            <a:endParaRPr lang="en-GB" sz="2800" dirty="0"/>
          </a:p>
          <a:p>
            <a:endParaRPr lang="hr-HR" dirty="0"/>
          </a:p>
        </p:txBody>
      </p:sp>
      <p:sp>
        <p:nvSpPr>
          <p:cNvPr id="4" name="Oval 3"/>
          <p:cNvSpPr/>
          <p:nvPr/>
        </p:nvSpPr>
        <p:spPr>
          <a:xfrm>
            <a:off x="1115616" y="3212976"/>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232816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Autofit/>
          </a:bodyPr>
          <a:lstStyle/>
          <a:p>
            <a:pPr algn="l"/>
            <a:r>
              <a:rPr lang="en-GB" sz="2800" dirty="0"/>
              <a:t>22. Marko je </a:t>
            </a:r>
            <a:r>
              <a:rPr lang="en-GB" sz="2800" dirty="0" err="1"/>
              <a:t>naučio</a:t>
            </a:r>
            <a:r>
              <a:rPr lang="en-GB" sz="2800" dirty="0"/>
              <a:t> da </a:t>
            </a:r>
            <a:r>
              <a:rPr lang="en-GB" sz="2800" dirty="0" err="1"/>
              <a:t>će</a:t>
            </a:r>
            <a:r>
              <a:rPr lang="en-GB" sz="2800" dirty="0"/>
              <a:t>, </a:t>
            </a:r>
            <a:r>
              <a:rPr lang="en-GB" sz="2800" dirty="0" err="1"/>
              <a:t>ukoliko</a:t>
            </a:r>
            <a:r>
              <a:rPr lang="en-GB" sz="2800" dirty="0"/>
              <a:t> </a:t>
            </a:r>
            <a:r>
              <a:rPr lang="en-GB" sz="2800" dirty="0" err="1"/>
              <a:t>na</a:t>
            </a:r>
            <a:r>
              <a:rPr lang="en-GB" sz="2800" dirty="0"/>
              <a:t> </a:t>
            </a:r>
            <a:r>
              <a:rPr lang="en-GB" sz="2800" dirty="0" err="1"/>
              <a:t>satu</a:t>
            </a:r>
            <a:r>
              <a:rPr lang="en-GB" sz="2800" dirty="0"/>
              <a:t> </a:t>
            </a:r>
            <a:r>
              <a:rPr lang="en-GB" sz="2800" dirty="0" err="1"/>
              <a:t>za</a:t>
            </a:r>
            <a:r>
              <a:rPr lang="en-GB" sz="2800" dirty="0"/>
              <a:t> </a:t>
            </a:r>
            <a:r>
              <a:rPr lang="en-GB" sz="2800" dirty="0" err="1"/>
              <a:t>lijepo</a:t>
            </a:r>
            <a:r>
              <a:rPr lang="en-GB" sz="2800" dirty="0"/>
              <a:t> </a:t>
            </a:r>
            <a:r>
              <a:rPr lang="en-GB" sz="2800" dirty="0" err="1"/>
              <a:t>ponašanje</a:t>
            </a:r>
            <a:r>
              <a:rPr lang="en-GB" sz="2800" dirty="0"/>
              <a:t> od </a:t>
            </a:r>
            <a:r>
              <a:rPr lang="en-GB" sz="2800" dirty="0" err="1"/>
              <a:t>učiteljice</a:t>
            </a:r>
            <a:r>
              <a:rPr lang="en-GB" sz="2800" dirty="0"/>
              <a:t> </a:t>
            </a:r>
            <a:r>
              <a:rPr lang="en-GB" sz="2800" dirty="0" err="1"/>
              <a:t>dobije</a:t>
            </a:r>
            <a:r>
              <a:rPr lang="en-GB" sz="2800" dirty="0"/>
              <a:t> tri </a:t>
            </a:r>
            <a:r>
              <a:rPr lang="en-GB" sz="2800" dirty="0" err="1"/>
              <a:t>zvjezdice</a:t>
            </a:r>
            <a:r>
              <a:rPr lang="en-GB" sz="2800" dirty="0"/>
              <a:t>, </a:t>
            </a:r>
            <a:r>
              <a:rPr lang="en-GB" sz="2800" dirty="0" err="1"/>
              <a:t>nakon</a:t>
            </a:r>
            <a:r>
              <a:rPr lang="en-GB" sz="2800" dirty="0"/>
              <a:t> </a:t>
            </a:r>
            <a:r>
              <a:rPr lang="en-GB" sz="2800" dirty="0" err="1"/>
              <a:t>sata</a:t>
            </a:r>
            <a:r>
              <a:rPr lang="en-GB" sz="2800" dirty="0"/>
              <a:t> </a:t>
            </a:r>
            <a:r>
              <a:rPr lang="en-GB" sz="2800" dirty="0" err="1"/>
              <a:t>dobiti</a:t>
            </a:r>
            <a:r>
              <a:rPr lang="en-GB" sz="2800" dirty="0"/>
              <a:t> </a:t>
            </a:r>
            <a:r>
              <a:rPr lang="en-GB" sz="2800" dirty="0" err="1" smtClean="0"/>
              <a:t>bombon</a:t>
            </a:r>
            <a:r>
              <a:rPr lang="en-GB" sz="2800" dirty="0"/>
              <a:t>. U </a:t>
            </a:r>
            <a:r>
              <a:rPr lang="en-GB" sz="2800" dirty="0" err="1"/>
              <a:t>ovom</a:t>
            </a:r>
            <a:r>
              <a:rPr lang="en-GB" sz="2800" dirty="0"/>
              <a:t> </a:t>
            </a:r>
            <a:r>
              <a:rPr lang="en-GB" sz="2800" dirty="0" err="1"/>
              <a:t>primjeru</a:t>
            </a:r>
            <a:r>
              <a:rPr lang="en-GB" sz="2800" dirty="0"/>
              <a:t> </a:t>
            </a:r>
            <a:r>
              <a:rPr lang="en-GB" sz="2800" dirty="0" err="1"/>
              <a:t>bombon</a:t>
            </a:r>
            <a:r>
              <a:rPr lang="en-GB" sz="2800" dirty="0"/>
              <a:t> je</a:t>
            </a:r>
            <a:r>
              <a:rPr lang="en-GB" sz="2800" dirty="0" smtClean="0"/>
              <a:t>:</a:t>
            </a:r>
            <a:endParaRPr lang="hr-HR" sz="2800" dirty="0"/>
          </a:p>
        </p:txBody>
      </p:sp>
      <p:sp>
        <p:nvSpPr>
          <p:cNvPr id="3" name="Content Placeholder 2"/>
          <p:cNvSpPr>
            <a:spLocks noGrp="1"/>
          </p:cNvSpPr>
          <p:nvPr>
            <p:ph idx="1"/>
          </p:nvPr>
        </p:nvSpPr>
        <p:spPr>
          <a:xfrm>
            <a:off x="457200" y="2708920"/>
            <a:ext cx="8229600" cy="3417243"/>
          </a:xfrm>
        </p:spPr>
        <p:txBody>
          <a:bodyPr/>
          <a:lstStyle/>
          <a:p>
            <a:pPr marL="0" indent="0">
              <a:spcBef>
                <a:spcPts val="2400"/>
              </a:spcBef>
              <a:buNone/>
            </a:pPr>
            <a:r>
              <a:rPr lang="en-GB" sz="2800" dirty="0" smtClean="0"/>
              <a:t>	a</a:t>
            </a:r>
            <a:r>
              <a:rPr lang="en-GB" sz="2800" dirty="0"/>
              <a:t>) </a:t>
            </a:r>
            <a:r>
              <a:rPr lang="en-GB" sz="2800" dirty="0" err="1"/>
              <a:t>sekundarni</a:t>
            </a:r>
            <a:r>
              <a:rPr lang="en-GB" sz="2800" dirty="0"/>
              <a:t> </a:t>
            </a:r>
            <a:r>
              <a:rPr lang="en-GB" sz="2800" dirty="0" err="1"/>
              <a:t>potkrepljivač</a:t>
            </a:r>
            <a:endParaRPr lang="en-GB" sz="2800" dirty="0"/>
          </a:p>
          <a:p>
            <a:pPr marL="0" indent="0">
              <a:spcBef>
                <a:spcPts val="2400"/>
              </a:spcBef>
              <a:buNone/>
            </a:pPr>
            <a:r>
              <a:rPr lang="en-GB" sz="2800" dirty="0" smtClean="0"/>
              <a:t>	b</a:t>
            </a:r>
            <a:r>
              <a:rPr lang="en-GB" sz="2800" dirty="0"/>
              <a:t>) </a:t>
            </a:r>
            <a:r>
              <a:rPr lang="en-GB" sz="2800" dirty="0" err="1"/>
              <a:t>podupirući</a:t>
            </a:r>
            <a:r>
              <a:rPr lang="en-GB" sz="2800" dirty="0"/>
              <a:t> </a:t>
            </a:r>
            <a:r>
              <a:rPr lang="en-GB" sz="2800" dirty="0" err="1"/>
              <a:t>potkrepljivač</a:t>
            </a:r>
            <a:endParaRPr lang="en-GB" sz="2800" dirty="0"/>
          </a:p>
          <a:p>
            <a:pPr marL="0" indent="0">
              <a:spcBef>
                <a:spcPts val="2400"/>
              </a:spcBef>
              <a:buNone/>
            </a:pPr>
            <a:r>
              <a:rPr lang="en-GB" sz="2800" dirty="0" smtClean="0"/>
              <a:t>	c</a:t>
            </a:r>
            <a:r>
              <a:rPr lang="en-GB" sz="2800" dirty="0"/>
              <a:t>) </a:t>
            </a:r>
            <a:r>
              <a:rPr lang="en-GB" sz="2800" dirty="0" err="1"/>
              <a:t>generalizirani</a:t>
            </a:r>
            <a:r>
              <a:rPr lang="en-GB" sz="2800" dirty="0"/>
              <a:t> </a:t>
            </a:r>
            <a:r>
              <a:rPr lang="en-GB" sz="2800" dirty="0" err="1"/>
              <a:t>uvjetovani</a:t>
            </a:r>
            <a:r>
              <a:rPr lang="en-GB" sz="2800" dirty="0"/>
              <a:t> </a:t>
            </a:r>
            <a:r>
              <a:rPr lang="en-GB" sz="2800" dirty="0" err="1"/>
              <a:t>potkrepljivač</a:t>
            </a:r>
            <a:endParaRPr lang="en-GB" sz="2800" dirty="0"/>
          </a:p>
          <a:p>
            <a:pPr marL="0" indent="0">
              <a:spcBef>
                <a:spcPts val="2400"/>
              </a:spcBef>
              <a:buNone/>
            </a:pPr>
            <a:r>
              <a:rPr lang="en-GB" sz="2800" dirty="0" smtClean="0"/>
              <a:t>	d</a:t>
            </a:r>
            <a:r>
              <a:rPr lang="en-GB" sz="2800" dirty="0"/>
              <a:t>) </a:t>
            </a:r>
            <a:r>
              <a:rPr lang="en-GB" sz="2800" dirty="0" err="1"/>
              <a:t>ništa</a:t>
            </a:r>
            <a:r>
              <a:rPr lang="en-GB" sz="2800" dirty="0"/>
              <a:t> od </a:t>
            </a:r>
            <a:r>
              <a:rPr lang="en-GB" sz="2800" dirty="0" err="1"/>
              <a:t>navedenog</a:t>
            </a:r>
            <a:endParaRPr lang="en-GB" sz="2800" dirty="0"/>
          </a:p>
          <a:p>
            <a:endParaRPr lang="hr-HR" dirty="0"/>
          </a:p>
        </p:txBody>
      </p:sp>
      <p:sp>
        <p:nvSpPr>
          <p:cNvPr id="4" name="Oval 3"/>
          <p:cNvSpPr/>
          <p:nvPr/>
        </p:nvSpPr>
        <p:spPr>
          <a:xfrm>
            <a:off x="1080838" y="3423763"/>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410641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066800"/>
          </a:xfrm>
        </p:spPr>
        <p:txBody>
          <a:bodyPr/>
          <a:lstStyle/>
          <a:p>
            <a:r>
              <a:rPr lang="en-GB" dirty="0" err="1" smtClean="0"/>
              <a:t>Ekonomija</a:t>
            </a:r>
            <a:r>
              <a:rPr lang="en-GB" dirty="0" smtClean="0"/>
              <a:t> </a:t>
            </a:r>
            <a:r>
              <a:rPr lang="en-GB" dirty="0" err="1" smtClean="0"/>
              <a:t>žetona</a:t>
            </a:r>
            <a:endParaRPr lang="en-GB" dirty="0"/>
          </a:p>
        </p:txBody>
      </p:sp>
      <p:sp>
        <p:nvSpPr>
          <p:cNvPr id="3" name="Content Placeholder 2"/>
          <p:cNvSpPr>
            <a:spLocks noGrp="1"/>
          </p:cNvSpPr>
          <p:nvPr>
            <p:ph idx="1"/>
          </p:nvPr>
        </p:nvSpPr>
        <p:spPr>
          <a:xfrm>
            <a:off x="457200" y="1844824"/>
            <a:ext cx="8229600" cy="4752528"/>
          </a:xfrm>
        </p:spPr>
        <p:txBody>
          <a:bodyPr>
            <a:normAutofit fontScale="70000" lnSpcReduction="20000"/>
          </a:bodyPr>
          <a:lstStyle/>
          <a:p>
            <a:r>
              <a:rPr lang="en-GB" dirty="0" err="1">
                <a:latin typeface="+mj-lt"/>
              </a:rPr>
              <a:t>s</a:t>
            </a:r>
            <a:r>
              <a:rPr lang="en-GB" dirty="0" err="1" smtClean="0">
                <a:latin typeface="+mj-lt"/>
              </a:rPr>
              <a:t>ustav</a:t>
            </a:r>
            <a:r>
              <a:rPr lang="en-GB" dirty="0" smtClean="0">
                <a:latin typeface="+mj-lt"/>
              </a:rPr>
              <a:t> </a:t>
            </a:r>
            <a:r>
              <a:rPr lang="en-GB" dirty="0" err="1" smtClean="0">
                <a:latin typeface="+mj-lt"/>
              </a:rPr>
              <a:t>potkrepljivanja</a:t>
            </a:r>
            <a:r>
              <a:rPr lang="en-GB" dirty="0" smtClean="0">
                <a:latin typeface="+mj-lt"/>
              </a:rPr>
              <a:t> </a:t>
            </a:r>
            <a:r>
              <a:rPr lang="en-GB" dirty="0" err="1" smtClean="0">
                <a:latin typeface="+mj-lt"/>
              </a:rPr>
              <a:t>baziran</a:t>
            </a:r>
            <a:r>
              <a:rPr lang="en-GB" dirty="0" smtClean="0">
                <a:latin typeface="+mj-lt"/>
              </a:rPr>
              <a:t> </a:t>
            </a:r>
            <a:r>
              <a:rPr lang="en-GB" dirty="0" err="1" smtClean="0">
                <a:latin typeface="+mj-lt"/>
              </a:rPr>
              <a:t>na</a:t>
            </a:r>
            <a:r>
              <a:rPr lang="en-GB" dirty="0" smtClean="0">
                <a:latin typeface="+mj-lt"/>
              </a:rPr>
              <a:t> </a:t>
            </a:r>
            <a:r>
              <a:rPr lang="en-GB" dirty="0" err="1" smtClean="0">
                <a:latin typeface="+mj-lt"/>
              </a:rPr>
              <a:t>upotrebi</a:t>
            </a:r>
            <a:r>
              <a:rPr lang="en-GB" dirty="0" smtClean="0">
                <a:latin typeface="+mj-lt"/>
              </a:rPr>
              <a:t> </a:t>
            </a:r>
            <a:r>
              <a:rPr lang="en-GB" dirty="0" err="1" smtClean="0">
                <a:latin typeface="+mj-lt"/>
              </a:rPr>
              <a:t>žetona</a:t>
            </a:r>
            <a:r>
              <a:rPr lang="en-GB" dirty="0" smtClean="0">
                <a:latin typeface="+mj-lt"/>
              </a:rPr>
              <a:t>, </a:t>
            </a:r>
            <a:r>
              <a:rPr lang="en-GB" dirty="0" err="1" smtClean="0">
                <a:latin typeface="+mj-lt"/>
              </a:rPr>
              <a:t>pri</a:t>
            </a:r>
            <a:r>
              <a:rPr lang="en-GB" dirty="0" smtClean="0">
                <a:latin typeface="+mj-lt"/>
              </a:rPr>
              <a:t> </a:t>
            </a:r>
            <a:r>
              <a:rPr lang="en-GB" dirty="0" err="1" smtClean="0">
                <a:latin typeface="+mj-lt"/>
              </a:rPr>
              <a:t>čemu</a:t>
            </a:r>
            <a:r>
              <a:rPr lang="en-GB" dirty="0" smtClean="0">
                <a:latin typeface="+mj-lt"/>
              </a:rPr>
              <a:t> </a:t>
            </a:r>
            <a:r>
              <a:rPr lang="en-GB" dirty="0" err="1" smtClean="0">
                <a:latin typeface="+mj-lt"/>
              </a:rPr>
              <a:t>žetoni</a:t>
            </a:r>
            <a:r>
              <a:rPr lang="en-GB" dirty="0" smtClean="0">
                <a:latin typeface="+mj-lt"/>
              </a:rPr>
              <a:t> </a:t>
            </a:r>
            <a:r>
              <a:rPr lang="en-GB" dirty="0" err="1" smtClean="0">
                <a:latin typeface="+mj-lt"/>
              </a:rPr>
              <a:t>funkcioniraju</a:t>
            </a:r>
            <a:r>
              <a:rPr lang="en-GB" dirty="0" smtClean="0">
                <a:latin typeface="+mj-lt"/>
              </a:rPr>
              <a:t> </a:t>
            </a:r>
            <a:r>
              <a:rPr lang="en-GB" dirty="0" err="1" smtClean="0">
                <a:latin typeface="+mj-lt"/>
              </a:rPr>
              <a:t>na</a:t>
            </a:r>
            <a:r>
              <a:rPr lang="en-GB" dirty="0" smtClean="0">
                <a:latin typeface="+mj-lt"/>
              </a:rPr>
              <a:t> </a:t>
            </a:r>
            <a:r>
              <a:rPr lang="en-GB" dirty="0" err="1" smtClean="0">
                <a:latin typeface="+mj-lt"/>
              </a:rPr>
              <a:t>isti</a:t>
            </a:r>
            <a:r>
              <a:rPr lang="en-GB" dirty="0" smtClean="0">
                <a:latin typeface="+mj-lt"/>
              </a:rPr>
              <a:t> </a:t>
            </a:r>
            <a:r>
              <a:rPr lang="en-GB" dirty="0" err="1" smtClean="0">
                <a:latin typeface="+mj-lt"/>
              </a:rPr>
              <a:t>način</a:t>
            </a:r>
            <a:r>
              <a:rPr lang="en-GB" dirty="0" smtClean="0">
                <a:latin typeface="+mj-lt"/>
              </a:rPr>
              <a:t> </a:t>
            </a:r>
            <a:r>
              <a:rPr lang="en-GB" dirty="0" err="1" smtClean="0">
                <a:latin typeface="+mj-lt"/>
              </a:rPr>
              <a:t>kao</a:t>
            </a:r>
            <a:r>
              <a:rPr lang="en-GB" dirty="0" smtClean="0">
                <a:latin typeface="+mj-lt"/>
              </a:rPr>
              <a:t> </a:t>
            </a:r>
            <a:r>
              <a:rPr lang="en-GB" dirty="0" err="1" smtClean="0">
                <a:latin typeface="+mj-lt"/>
              </a:rPr>
              <a:t>novac</a:t>
            </a:r>
            <a:r>
              <a:rPr lang="en-GB" dirty="0">
                <a:latin typeface="+mj-lt"/>
              </a:rPr>
              <a:t> </a:t>
            </a:r>
            <a:r>
              <a:rPr lang="en-GB" dirty="0" smtClean="0">
                <a:latin typeface="+mj-lt"/>
              </a:rPr>
              <a:t>u </a:t>
            </a:r>
            <a:r>
              <a:rPr lang="en-GB" dirty="0" err="1" smtClean="0">
                <a:latin typeface="+mj-lt"/>
              </a:rPr>
              <a:t>ekonomiji</a:t>
            </a:r>
            <a:endParaRPr lang="en-GB" dirty="0" smtClean="0">
              <a:latin typeface="+mj-lt"/>
            </a:endParaRPr>
          </a:p>
          <a:p>
            <a:pPr marL="0" indent="0">
              <a:buNone/>
            </a:pPr>
            <a:endParaRPr lang="en-GB" dirty="0" smtClean="0">
              <a:latin typeface="+mj-lt"/>
            </a:endParaRPr>
          </a:p>
          <a:p>
            <a:r>
              <a:rPr lang="en-GB" dirty="0" err="1" smtClean="0">
                <a:latin typeface="+mj-lt"/>
              </a:rPr>
              <a:t>kao</a:t>
            </a:r>
            <a:r>
              <a:rPr lang="en-GB" dirty="0" smtClean="0">
                <a:latin typeface="+mj-lt"/>
              </a:rPr>
              <a:t> </a:t>
            </a:r>
            <a:r>
              <a:rPr lang="en-GB" dirty="0" err="1" smtClean="0">
                <a:latin typeface="+mj-lt"/>
              </a:rPr>
              <a:t>žetoni</a:t>
            </a:r>
            <a:r>
              <a:rPr lang="en-GB" dirty="0" smtClean="0">
                <a:latin typeface="+mj-lt"/>
              </a:rPr>
              <a:t> </a:t>
            </a:r>
            <a:r>
              <a:rPr lang="en-GB" dirty="0" err="1" smtClean="0">
                <a:latin typeface="+mj-lt"/>
              </a:rPr>
              <a:t>mogu</a:t>
            </a:r>
            <a:r>
              <a:rPr lang="en-GB" dirty="0" smtClean="0">
                <a:latin typeface="+mj-lt"/>
              </a:rPr>
              <a:t> </a:t>
            </a:r>
            <a:r>
              <a:rPr lang="en-GB" dirty="0" err="1" smtClean="0">
                <a:latin typeface="+mj-lt"/>
              </a:rPr>
              <a:t>poslužiti</a:t>
            </a:r>
            <a:r>
              <a:rPr lang="en-GB" dirty="0" smtClean="0">
                <a:latin typeface="+mj-lt"/>
              </a:rPr>
              <a:t> </a:t>
            </a:r>
            <a:r>
              <a:rPr lang="en-GB" dirty="0" err="1" smtClean="0">
                <a:latin typeface="+mj-lt"/>
              </a:rPr>
              <a:t>žetoni</a:t>
            </a:r>
            <a:r>
              <a:rPr lang="en-GB" dirty="0">
                <a:latin typeface="+mj-lt"/>
              </a:rPr>
              <a:t>, </a:t>
            </a:r>
            <a:r>
              <a:rPr lang="en-GB" dirty="0" err="1">
                <a:latin typeface="+mj-lt"/>
              </a:rPr>
              <a:t>kovanice</a:t>
            </a:r>
            <a:r>
              <a:rPr lang="en-GB" dirty="0">
                <a:latin typeface="+mj-lt"/>
              </a:rPr>
              <a:t>, </a:t>
            </a:r>
            <a:r>
              <a:rPr lang="en-GB" dirty="0" err="1">
                <a:latin typeface="+mj-lt"/>
              </a:rPr>
              <a:t>kartice</a:t>
            </a:r>
            <a:r>
              <a:rPr lang="en-GB" dirty="0">
                <a:latin typeface="+mj-lt"/>
              </a:rPr>
              <a:t>, </a:t>
            </a:r>
            <a:r>
              <a:rPr lang="en-GB" dirty="0" err="1">
                <a:latin typeface="+mj-lt"/>
              </a:rPr>
              <a:t>zvjezdice</a:t>
            </a:r>
            <a:r>
              <a:rPr lang="en-GB" dirty="0">
                <a:latin typeface="+mj-lt"/>
              </a:rPr>
              <a:t>, </a:t>
            </a:r>
            <a:r>
              <a:rPr lang="en-GB" dirty="0" err="1">
                <a:latin typeface="+mj-lt"/>
              </a:rPr>
              <a:t>točkice</a:t>
            </a:r>
            <a:r>
              <a:rPr lang="en-GB" dirty="0">
                <a:latin typeface="+mj-lt"/>
              </a:rPr>
              <a:t>, </a:t>
            </a:r>
            <a:r>
              <a:rPr lang="en-GB" dirty="0" err="1" smtClean="0">
                <a:latin typeface="+mj-lt"/>
              </a:rPr>
              <a:t>kvačice</a:t>
            </a:r>
            <a:r>
              <a:rPr lang="en-GB" dirty="0" smtClean="0">
                <a:latin typeface="+mj-lt"/>
              </a:rPr>
              <a:t> </a:t>
            </a:r>
            <a:r>
              <a:rPr lang="en-GB" dirty="0" err="1" smtClean="0">
                <a:latin typeface="+mj-lt"/>
              </a:rPr>
              <a:t>i</a:t>
            </a:r>
            <a:r>
              <a:rPr lang="en-GB" dirty="0" smtClean="0">
                <a:latin typeface="+mj-lt"/>
              </a:rPr>
              <a:t> sl.</a:t>
            </a:r>
          </a:p>
          <a:p>
            <a:pPr marL="0" indent="0">
              <a:buNone/>
            </a:pPr>
            <a:endParaRPr lang="en-GB" dirty="0" smtClean="0">
              <a:latin typeface="+mj-lt"/>
            </a:endParaRPr>
          </a:p>
          <a:p>
            <a:r>
              <a:rPr lang="en-GB" dirty="0" err="1" smtClean="0">
                <a:latin typeface="+mj-lt"/>
              </a:rPr>
              <a:t>žetoni</a:t>
            </a:r>
            <a:r>
              <a:rPr lang="en-GB" dirty="0" smtClean="0">
                <a:latin typeface="+mj-lt"/>
              </a:rPr>
              <a:t> se </a:t>
            </a:r>
            <a:r>
              <a:rPr lang="en-GB" dirty="0" err="1" smtClean="0">
                <a:latin typeface="+mj-lt"/>
              </a:rPr>
              <a:t>zarađuju</a:t>
            </a:r>
            <a:r>
              <a:rPr lang="en-GB" dirty="0" smtClean="0">
                <a:latin typeface="+mj-lt"/>
              </a:rPr>
              <a:t> </a:t>
            </a:r>
            <a:r>
              <a:rPr lang="en-GB" dirty="0" err="1" smtClean="0">
                <a:latin typeface="+mj-lt"/>
              </a:rPr>
              <a:t>izvođenjem</a:t>
            </a:r>
            <a:r>
              <a:rPr lang="en-GB" dirty="0" smtClean="0">
                <a:latin typeface="+mj-lt"/>
              </a:rPr>
              <a:t> </a:t>
            </a:r>
            <a:r>
              <a:rPr lang="en-GB" dirty="0" err="1" smtClean="0">
                <a:latin typeface="+mj-lt"/>
              </a:rPr>
              <a:t>poželjnih</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i</a:t>
            </a:r>
            <a:r>
              <a:rPr lang="en-GB" dirty="0" smtClean="0">
                <a:latin typeface="+mj-lt"/>
              </a:rPr>
              <a:t> </a:t>
            </a:r>
            <a:r>
              <a:rPr lang="en-GB" dirty="0" err="1" smtClean="0">
                <a:latin typeface="+mj-lt"/>
              </a:rPr>
              <a:t>zatim</a:t>
            </a:r>
            <a:r>
              <a:rPr lang="en-GB" dirty="0" smtClean="0">
                <a:latin typeface="+mj-lt"/>
              </a:rPr>
              <a:t> se </a:t>
            </a:r>
            <a:r>
              <a:rPr lang="en-GB" dirty="0" err="1" smtClean="0">
                <a:latin typeface="+mj-lt"/>
              </a:rPr>
              <a:t>mogu</a:t>
            </a:r>
            <a:r>
              <a:rPr lang="en-GB" dirty="0" smtClean="0">
                <a:latin typeface="+mj-lt"/>
              </a:rPr>
              <a:t> </a:t>
            </a:r>
            <a:r>
              <a:rPr lang="en-GB" dirty="0" err="1" smtClean="0">
                <a:latin typeface="+mj-lt"/>
              </a:rPr>
              <a:t>zamijeniti</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niz</a:t>
            </a:r>
            <a:r>
              <a:rPr lang="en-GB" dirty="0" smtClean="0">
                <a:latin typeface="+mj-lt"/>
              </a:rPr>
              <a:t> </a:t>
            </a:r>
            <a:r>
              <a:rPr lang="en-GB" dirty="0" err="1" smtClean="0">
                <a:latin typeface="+mj-lt"/>
              </a:rPr>
              <a:t>drugih</a:t>
            </a:r>
            <a:r>
              <a:rPr lang="en-GB" dirty="0" smtClean="0">
                <a:latin typeface="+mj-lt"/>
              </a:rPr>
              <a:t> </a:t>
            </a:r>
            <a:r>
              <a:rPr lang="en-GB" dirty="0" err="1" smtClean="0">
                <a:latin typeface="+mj-lt"/>
              </a:rPr>
              <a:t>potkrepljivača</a:t>
            </a:r>
            <a:r>
              <a:rPr lang="en-GB" dirty="0" smtClean="0">
                <a:latin typeface="+mj-lt"/>
              </a:rPr>
              <a:t> </a:t>
            </a:r>
            <a:r>
              <a:rPr lang="en-GB" dirty="0" err="1" smtClean="0">
                <a:latin typeface="+mj-lt"/>
              </a:rPr>
              <a:t>kao</a:t>
            </a:r>
            <a:r>
              <a:rPr lang="en-GB" dirty="0" smtClean="0">
                <a:latin typeface="+mj-lt"/>
              </a:rPr>
              <a:t> </a:t>
            </a:r>
            <a:r>
              <a:rPr lang="en-GB" dirty="0" err="1" smtClean="0">
                <a:latin typeface="+mj-lt"/>
              </a:rPr>
              <a:t>što</a:t>
            </a:r>
            <a:r>
              <a:rPr lang="en-GB" dirty="0" smtClean="0">
                <a:latin typeface="+mj-lt"/>
              </a:rPr>
              <a:t> </a:t>
            </a:r>
            <a:r>
              <a:rPr lang="en-GB" dirty="0" err="1" smtClean="0">
                <a:latin typeface="+mj-lt"/>
              </a:rPr>
              <a:t>su</a:t>
            </a:r>
            <a:r>
              <a:rPr lang="en-GB" dirty="0" smtClean="0">
                <a:latin typeface="+mj-lt"/>
              </a:rPr>
              <a:t> </a:t>
            </a:r>
            <a:r>
              <a:rPr lang="en-GB" dirty="0" err="1" smtClean="0">
                <a:latin typeface="+mj-lt"/>
              </a:rPr>
              <a:t>hrana</a:t>
            </a:r>
            <a:r>
              <a:rPr lang="en-GB" dirty="0" smtClean="0">
                <a:latin typeface="+mj-lt"/>
              </a:rPr>
              <a:t>, </a:t>
            </a:r>
            <a:r>
              <a:rPr lang="en-GB" dirty="0" err="1" smtClean="0">
                <a:latin typeface="+mj-lt"/>
              </a:rPr>
              <a:t>aktivnosti</a:t>
            </a:r>
            <a:r>
              <a:rPr lang="en-GB" dirty="0" smtClean="0">
                <a:latin typeface="+mj-lt"/>
              </a:rPr>
              <a:t>, </a:t>
            </a:r>
            <a:r>
              <a:rPr lang="en-GB" dirty="0" err="1" smtClean="0">
                <a:latin typeface="+mj-lt"/>
              </a:rPr>
              <a:t>privilegije</a:t>
            </a:r>
            <a:r>
              <a:rPr lang="en-GB" dirty="0" smtClean="0">
                <a:latin typeface="+mj-lt"/>
              </a:rPr>
              <a:t> </a:t>
            </a:r>
            <a:r>
              <a:rPr lang="en-GB" dirty="0" err="1" smtClean="0">
                <a:latin typeface="+mj-lt"/>
              </a:rPr>
              <a:t>i</a:t>
            </a:r>
            <a:r>
              <a:rPr lang="en-GB" dirty="0" smtClean="0">
                <a:latin typeface="+mj-lt"/>
              </a:rPr>
              <a:t> sl.</a:t>
            </a:r>
          </a:p>
          <a:p>
            <a:pPr marL="0" indent="0">
              <a:buNone/>
            </a:pPr>
            <a:endParaRPr lang="en-GB" dirty="0" smtClean="0">
              <a:latin typeface="+mj-lt"/>
            </a:endParaRPr>
          </a:p>
          <a:p>
            <a:r>
              <a:rPr lang="en-GB" dirty="0" err="1" smtClean="0">
                <a:latin typeface="+mj-lt"/>
              </a:rPr>
              <a:t>žetoni</a:t>
            </a:r>
            <a:r>
              <a:rPr lang="en-GB" dirty="0" smtClean="0">
                <a:latin typeface="+mj-lt"/>
              </a:rPr>
              <a:t> – </a:t>
            </a:r>
            <a:r>
              <a:rPr lang="en-GB" b="1" dirty="0" err="1" smtClean="0">
                <a:latin typeface="+mj-lt"/>
              </a:rPr>
              <a:t>generalizirani</a:t>
            </a:r>
            <a:r>
              <a:rPr lang="en-GB" b="1" dirty="0" smtClean="0">
                <a:latin typeface="+mj-lt"/>
              </a:rPr>
              <a:t> </a:t>
            </a:r>
            <a:r>
              <a:rPr lang="en-GB" b="1" dirty="0" err="1" smtClean="0">
                <a:latin typeface="+mj-lt"/>
              </a:rPr>
              <a:t>uvjetovani</a:t>
            </a:r>
            <a:r>
              <a:rPr lang="en-GB" b="1" dirty="0" smtClean="0">
                <a:latin typeface="+mj-lt"/>
              </a:rPr>
              <a:t> </a:t>
            </a:r>
            <a:r>
              <a:rPr lang="en-GB" b="1" dirty="0" err="1" smtClean="0">
                <a:latin typeface="+mj-lt"/>
              </a:rPr>
              <a:t>potkrepljivači</a:t>
            </a:r>
            <a:endParaRPr lang="en-GB" b="1" dirty="0" smtClean="0">
              <a:latin typeface="+mj-lt"/>
            </a:endParaRPr>
          </a:p>
          <a:p>
            <a:pPr marL="0" indent="0">
              <a:buNone/>
            </a:pPr>
            <a:endParaRPr lang="en-GB" dirty="0">
              <a:latin typeface="+mj-lt"/>
            </a:endParaRPr>
          </a:p>
          <a:p>
            <a:r>
              <a:rPr lang="en-GB" dirty="0" err="1" smtClean="0">
                <a:latin typeface="+mj-lt"/>
              </a:rPr>
              <a:t>potkrepljivači</a:t>
            </a:r>
            <a:r>
              <a:rPr lang="en-GB" dirty="0" smtClean="0">
                <a:latin typeface="+mj-lt"/>
              </a:rPr>
              <a:t> </a:t>
            </a:r>
            <a:r>
              <a:rPr lang="en-GB" dirty="0" err="1" smtClean="0">
                <a:latin typeface="+mj-lt"/>
              </a:rPr>
              <a:t>koje</a:t>
            </a:r>
            <a:r>
              <a:rPr lang="en-GB" dirty="0" smtClean="0">
                <a:latin typeface="+mj-lt"/>
              </a:rPr>
              <a:t> je </a:t>
            </a:r>
            <a:r>
              <a:rPr lang="en-GB" dirty="0" err="1" smtClean="0">
                <a:latin typeface="+mj-lt"/>
              </a:rPr>
              <a:t>moguće</a:t>
            </a:r>
            <a:r>
              <a:rPr lang="en-GB" dirty="0" smtClean="0">
                <a:latin typeface="+mj-lt"/>
              </a:rPr>
              <a:t> </a:t>
            </a:r>
            <a:r>
              <a:rPr lang="en-GB" dirty="0" err="1" smtClean="0">
                <a:latin typeface="+mj-lt"/>
              </a:rPr>
              <a:t>zamijeniti</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žetone</a:t>
            </a:r>
            <a:r>
              <a:rPr lang="en-GB" dirty="0" smtClean="0">
                <a:latin typeface="+mj-lt"/>
              </a:rPr>
              <a:t> – </a:t>
            </a:r>
            <a:r>
              <a:rPr lang="en-GB" b="1" dirty="0" err="1" smtClean="0">
                <a:latin typeface="+mj-lt"/>
              </a:rPr>
              <a:t>podupirući</a:t>
            </a:r>
            <a:r>
              <a:rPr lang="en-GB" b="1" dirty="0" smtClean="0">
                <a:latin typeface="+mj-lt"/>
              </a:rPr>
              <a:t> </a:t>
            </a:r>
            <a:r>
              <a:rPr lang="en-GB" b="1" dirty="0" err="1" smtClean="0">
                <a:latin typeface="+mj-lt"/>
              </a:rPr>
              <a:t>potkrepljivači</a:t>
            </a:r>
            <a:endParaRPr lang="en-GB" b="1" dirty="0" smtClean="0">
              <a:latin typeface="+mj-lt"/>
            </a:endParaRPr>
          </a:p>
          <a:p>
            <a:pPr marL="0" indent="0">
              <a:buNone/>
            </a:pPr>
            <a:endParaRPr lang="en-GB" dirty="0" smtClean="0">
              <a:latin typeface="+mj-lt"/>
            </a:endParaRPr>
          </a:p>
          <a:p>
            <a:r>
              <a:rPr lang="en-GB" dirty="0" err="1">
                <a:latin typeface="+mj-lt"/>
              </a:rPr>
              <a:t>p</a:t>
            </a:r>
            <a:r>
              <a:rPr lang="en-GB" dirty="0" err="1" smtClean="0">
                <a:latin typeface="+mj-lt"/>
              </a:rPr>
              <a:t>ostoji</a:t>
            </a:r>
            <a:r>
              <a:rPr lang="en-GB" dirty="0" smtClean="0">
                <a:latin typeface="+mj-lt"/>
              </a:rPr>
              <a:t> </a:t>
            </a:r>
            <a:r>
              <a:rPr lang="en-GB" dirty="0" err="1" smtClean="0">
                <a:latin typeface="+mj-lt"/>
              </a:rPr>
              <a:t>i</a:t>
            </a:r>
            <a:r>
              <a:rPr lang="en-GB" dirty="0" smtClean="0">
                <a:latin typeface="+mj-lt"/>
              </a:rPr>
              <a:t> </a:t>
            </a:r>
            <a:r>
              <a:rPr lang="en-GB" dirty="0" err="1" smtClean="0">
                <a:latin typeface="+mj-lt"/>
              </a:rPr>
              <a:t>mogućnost</a:t>
            </a:r>
            <a:r>
              <a:rPr lang="en-GB" dirty="0" smtClean="0">
                <a:latin typeface="+mj-lt"/>
              </a:rPr>
              <a:t> </a:t>
            </a:r>
            <a:r>
              <a:rPr lang="en-GB" dirty="0" err="1" smtClean="0">
                <a:latin typeface="+mj-lt"/>
              </a:rPr>
              <a:t>plaćanja</a:t>
            </a:r>
            <a:r>
              <a:rPr lang="en-GB" dirty="0" smtClean="0">
                <a:latin typeface="+mj-lt"/>
              </a:rPr>
              <a:t> globe – </a:t>
            </a:r>
            <a:r>
              <a:rPr lang="en-GB" dirty="0" err="1" smtClean="0">
                <a:latin typeface="+mj-lt"/>
              </a:rPr>
              <a:t>oduzimanja</a:t>
            </a:r>
            <a:r>
              <a:rPr lang="en-GB" dirty="0" smtClean="0">
                <a:latin typeface="+mj-lt"/>
              </a:rPr>
              <a:t> </a:t>
            </a:r>
            <a:r>
              <a:rPr lang="en-GB" dirty="0" err="1" smtClean="0">
                <a:latin typeface="+mj-lt"/>
              </a:rPr>
              <a:t>žetona</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nepoželjno</a:t>
            </a:r>
            <a:r>
              <a:rPr lang="en-GB" dirty="0" smtClean="0">
                <a:latin typeface="+mj-lt"/>
              </a:rPr>
              <a:t> </a:t>
            </a:r>
            <a:r>
              <a:rPr lang="en-GB" dirty="0" err="1" smtClean="0">
                <a:latin typeface="+mj-lt"/>
              </a:rPr>
              <a:t>ponašanje</a:t>
            </a:r>
            <a:endParaRPr lang="en-GB" dirty="0" smtClean="0">
              <a:latin typeface="+mj-lt"/>
            </a:endParaRPr>
          </a:p>
          <a:p>
            <a:endParaRPr lang="en-GB" dirty="0">
              <a:latin typeface="+mj-lt"/>
            </a:endParaRPr>
          </a:p>
        </p:txBody>
      </p:sp>
    </p:spTree>
    <p:extLst>
      <p:ext uri="{BB962C8B-B14F-4D97-AF65-F5344CB8AC3E}">
        <p14:creationId xmlns:p14="http://schemas.microsoft.com/office/powerpoint/2010/main" val="1643133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normAutofit/>
          </a:bodyPr>
          <a:lstStyle/>
          <a:p>
            <a:r>
              <a:rPr lang="en-GB" dirty="0" err="1" smtClean="0"/>
              <a:t>Pravila</a:t>
            </a:r>
            <a:r>
              <a:rPr lang="en-GB" dirty="0" smtClean="0"/>
              <a:t> </a:t>
            </a:r>
            <a:r>
              <a:rPr lang="en-GB" dirty="0" err="1" smtClean="0"/>
              <a:t>za</a:t>
            </a:r>
            <a:r>
              <a:rPr lang="en-GB" dirty="0" smtClean="0"/>
              <a:t> </a:t>
            </a:r>
            <a:r>
              <a:rPr lang="en-GB" dirty="0" err="1" smtClean="0"/>
              <a:t>primjenu</a:t>
            </a:r>
            <a:r>
              <a:rPr lang="en-GB" dirty="0" smtClean="0"/>
              <a:t> </a:t>
            </a:r>
            <a:r>
              <a:rPr lang="en-GB" dirty="0" err="1" smtClean="0"/>
              <a:t>žetoniranja</a:t>
            </a:r>
            <a:endParaRPr lang="hr-HR" dirty="0"/>
          </a:p>
        </p:txBody>
      </p:sp>
      <p:sp>
        <p:nvSpPr>
          <p:cNvPr id="3" name="Content Placeholder 2"/>
          <p:cNvSpPr>
            <a:spLocks noGrp="1"/>
          </p:cNvSpPr>
          <p:nvPr>
            <p:ph idx="1"/>
          </p:nvPr>
        </p:nvSpPr>
        <p:spPr/>
        <p:txBody>
          <a:bodyPr>
            <a:normAutofit fontScale="70000" lnSpcReduction="20000"/>
          </a:bodyPr>
          <a:lstStyle/>
          <a:p>
            <a:r>
              <a:rPr lang="en-GB" dirty="0" err="1">
                <a:latin typeface="+mj-lt"/>
              </a:rPr>
              <a:t>s</a:t>
            </a:r>
            <a:r>
              <a:rPr lang="en-GB" dirty="0" err="1" smtClean="0">
                <a:latin typeface="+mj-lt"/>
              </a:rPr>
              <a:t>pecificirati</a:t>
            </a:r>
            <a:r>
              <a:rPr lang="en-GB" dirty="0" smtClean="0">
                <a:latin typeface="+mj-lt"/>
              </a:rPr>
              <a:t> </a:t>
            </a:r>
            <a:r>
              <a:rPr lang="en-GB" dirty="0" err="1" smtClean="0">
                <a:latin typeface="+mj-lt"/>
              </a:rPr>
              <a:t>ciljna</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koja</a:t>
            </a:r>
            <a:r>
              <a:rPr lang="en-GB" dirty="0" smtClean="0">
                <a:latin typeface="+mj-lt"/>
              </a:rPr>
              <a:t> se </a:t>
            </a:r>
            <a:r>
              <a:rPr lang="en-GB" dirty="0" err="1" smtClean="0">
                <a:latin typeface="+mj-lt"/>
              </a:rPr>
              <a:t>mogu</a:t>
            </a:r>
            <a:r>
              <a:rPr lang="en-GB" dirty="0" smtClean="0">
                <a:latin typeface="+mj-lt"/>
              </a:rPr>
              <a:t> </a:t>
            </a:r>
            <a:r>
              <a:rPr lang="en-GB" dirty="0" err="1" smtClean="0">
                <a:latin typeface="+mj-lt"/>
              </a:rPr>
              <a:t>dobiti</a:t>
            </a:r>
            <a:r>
              <a:rPr lang="en-GB" dirty="0" smtClean="0">
                <a:latin typeface="+mj-lt"/>
              </a:rPr>
              <a:t> </a:t>
            </a:r>
            <a:r>
              <a:rPr lang="en-GB" dirty="0" err="1" smtClean="0">
                <a:latin typeface="+mj-lt"/>
              </a:rPr>
              <a:t>žetoni</a:t>
            </a:r>
            <a:endParaRPr lang="en-GB" dirty="0" smtClean="0">
              <a:latin typeface="+mj-lt"/>
            </a:endParaRPr>
          </a:p>
          <a:p>
            <a:pPr marL="0" indent="0">
              <a:buNone/>
            </a:pPr>
            <a:endParaRPr lang="en-GB" dirty="0" smtClean="0">
              <a:latin typeface="+mj-lt"/>
            </a:endParaRPr>
          </a:p>
          <a:p>
            <a:r>
              <a:rPr lang="en-GB" dirty="0" err="1" smtClean="0">
                <a:latin typeface="+mj-lt"/>
              </a:rPr>
              <a:t>definirati</a:t>
            </a:r>
            <a:r>
              <a:rPr lang="en-GB" dirty="0" smtClean="0">
                <a:latin typeface="+mj-lt"/>
              </a:rPr>
              <a:t> </a:t>
            </a:r>
            <a:r>
              <a:rPr lang="en-GB" dirty="0" err="1" smtClean="0">
                <a:latin typeface="+mj-lt"/>
              </a:rPr>
              <a:t>broj</a:t>
            </a:r>
            <a:r>
              <a:rPr lang="en-GB" dirty="0" smtClean="0">
                <a:latin typeface="+mj-lt"/>
              </a:rPr>
              <a:t> </a:t>
            </a:r>
            <a:r>
              <a:rPr lang="en-GB" dirty="0" err="1" smtClean="0">
                <a:latin typeface="+mj-lt"/>
              </a:rPr>
              <a:t>žetona</a:t>
            </a:r>
            <a:r>
              <a:rPr lang="en-GB" dirty="0" smtClean="0">
                <a:latin typeface="+mj-lt"/>
              </a:rPr>
              <a:t> </a:t>
            </a:r>
            <a:r>
              <a:rPr lang="en-GB" dirty="0" err="1" smtClean="0">
                <a:latin typeface="+mj-lt"/>
              </a:rPr>
              <a:t>koje</a:t>
            </a:r>
            <a:r>
              <a:rPr lang="en-GB" dirty="0" smtClean="0">
                <a:latin typeface="+mj-lt"/>
              </a:rPr>
              <a:t> je </a:t>
            </a:r>
            <a:r>
              <a:rPr lang="en-GB" dirty="0" err="1" smtClean="0">
                <a:latin typeface="+mj-lt"/>
              </a:rPr>
              <a:t>moguće</a:t>
            </a:r>
            <a:r>
              <a:rPr lang="en-GB" dirty="0" smtClean="0">
                <a:latin typeface="+mj-lt"/>
              </a:rPr>
              <a:t> </a:t>
            </a:r>
            <a:r>
              <a:rPr lang="en-GB" dirty="0" err="1" smtClean="0">
                <a:latin typeface="+mj-lt"/>
              </a:rPr>
              <a:t>dobiti</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izvođenje</a:t>
            </a:r>
            <a:r>
              <a:rPr lang="en-GB" dirty="0" smtClean="0">
                <a:latin typeface="+mj-lt"/>
              </a:rPr>
              <a:t> </a:t>
            </a:r>
            <a:r>
              <a:rPr lang="en-GB" dirty="0" err="1" smtClean="0">
                <a:latin typeface="+mj-lt"/>
              </a:rPr>
              <a:t>pojedinog</a:t>
            </a:r>
            <a:r>
              <a:rPr lang="en-GB" dirty="0" smtClean="0">
                <a:latin typeface="+mj-lt"/>
              </a:rPr>
              <a:t> </a:t>
            </a:r>
            <a:r>
              <a:rPr lang="en-GB" dirty="0" err="1" smtClean="0">
                <a:latin typeface="+mj-lt"/>
              </a:rPr>
              <a:t>ciljnog</a:t>
            </a:r>
            <a:r>
              <a:rPr lang="en-GB" dirty="0" smtClean="0">
                <a:latin typeface="+mj-lt"/>
              </a:rPr>
              <a:t> </a:t>
            </a:r>
            <a:r>
              <a:rPr lang="en-GB" dirty="0" err="1" smtClean="0">
                <a:latin typeface="+mj-lt"/>
              </a:rPr>
              <a:t>ponašanja</a:t>
            </a:r>
            <a:endParaRPr lang="en-GB" dirty="0" smtClean="0">
              <a:latin typeface="+mj-lt"/>
            </a:endParaRPr>
          </a:p>
          <a:p>
            <a:pPr marL="0" indent="0">
              <a:buNone/>
            </a:pPr>
            <a:endParaRPr lang="en-GB" dirty="0" smtClean="0">
              <a:latin typeface="+mj-lt"/>
            </a:endParaRPr>
          </a:p>
          <a:p>
            <a:r>
              <a:rPr lang="en-GB" dirty="0" err="1">
                <a:latin typeface="+mj-lt"/>
              </a:rPr>
              <a:t>o</a:t>
            </a:r>
            <a:r>
              <a:rPr lang="en-GB" dirty="0" err="1" smtClean="0">
                <a:latin typeface="+mj-lt"/>
              </a:rPr>
              <a:t>drediti</a:t>
            </a:r>
            <a:r>
              <a:rPr lang="en-GB" dirty="0" smtClean="0">
                <a:latin typeface="+mj-lt"/>
              </a:rPr>
              <a:t> </a:t>
            </a:r>
            <a:r>
              <a:rPr lang="en-GB" dirty="0" err="1" smtClean="0">
                <a:latin typeface="+mj-lt"/>
              </a:rPr>
              <a:t>podupiruće</a:t>
            </a:r>
            <a:r>
              <a:rPr lang="en-GB" dirty="0" smtClean="0">
                <a:latin typeface="+mj-lt"/>
              </a:rPr>
              <a:t> </a:t>
            </a:r>
            <a:r>
              <a:rPr lang="en-GB" dirty="0" err="1" smtClean="0">
                <a:latin typeface="+mj-lt"/>
              </a:rPr>
              <a:t>potkrepljivače</a:t>
            </a:r>
            <a:endParaRPr lang="en-GB" dirty="0" smtClean="0">
              <a:latin typeface="+mj-lt"/>
            </a:endParaRPr>
          </a:p>
          <a:p>
            <a:pPr marL="0" indent="0">
              <a:buNone/>
            </a:pPr>
            <a:endParaRPr lang="en-GB" dirty="0" smtClean="0">
              <a:latin typeface="+mj-lt"/>
            </a:endParaRPr>
          </a:p>
          <a:p>
            <a:r>
              <a:rPr lang="en-GB" dirty="0" err="1">
                <a:latin typeface="+mj-lt"/>
              </a:rPr>
              <a:t>o</a:t>
            </a:r>
            <a:r>
              <a:rPr lang="en-GB" dirty="0" err="1" smtClean="0">
                <a:latin typeface="+mj-lt"/>
              </a:rPr>
              <a:t>drediti</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koliko</a:t>
            </a:r>
            <a:r>
              <a:rPr lang="en-GB" dirty="0" smtClean="0">
                <a:latin typeface="+mj-lt"/>
              </a:rPr>
              <a:t> </a:t>
            </a:r>
            <a:r>
              <a:rPr lang="en-GB" dirty="0" err="1" smtClean="0">
                <a:latin typeface="+mj-lt"/>
              </a:rPr>
              <a:t>žetona</a:t>
            </a:r>
            <a:r>
              <a:rPr lang="en-GB" dirty="0" smtClean="0">
                <a:latin typeface="+mj-lt"/>
              </a:rPr>
              <a:t> se </a:t>
            </a:r>
            <a:r>
              <a:rPr lang="en-GB" dirty="0" err="1" smtClean="0">
                <a:latin typeface="+mj-lt"/>
              </a:rPr>
              <a:t>može</a:t>
            </a:r>
            <a:r>
              <a:rPr lang="en-GB" dirty="0" smtClean="0">
                <a:latin typeface="+mj-lt"/>
              </a:rPr>
              <a:t> </a:t>
            </a:r>
            <a:r>
              <a:rPr lang="en-GB" dirty="0" err="1" smtClean="0">
                <a:latin typeface="+mj-lt"/>
              </a:rPr>
              <a:t>zamijeniti</a:t>
            </a:r>
            <a:r>
              <a:rPr lang="en-GB" dirty="0" smtClean="0">
                <a:latin typeface="+mj-lt"/>
              </a:rPr>
              <a:t> </a:t>
            </a:r>
            <a:r>
              <a:rPr lang="en-GB" dirty="0" err="1" smtClean="0">
                <a:latin typeface="+mj-lt"/>
              </a:rPr>
              <a:t>pojedini</a:t>
            </a:r>
            <a:r>
              <a:rPr lang="en-GB" dirty="0" smtClean="0">
                <a:latin typeface="+mj-lt"/>
              </a:rPr>
              <a:t> </a:t>
            </a:r>
            <a:r>
              <a:rPr lang="en-GB" dirty="0" err="1" smtClean="0">
                <a:latin typeface="+mj-lt"/>
              </a:rPr>
              <a:t>podupirući</a:t>
            </a:r>
            <a:r>
              <a:rPr lang="en-GB" dirty="0" smtClean="0">
                <a:latin typeface="+mj-lt"/>
              </a:rPr>
              <a:t> </a:t>
            </a:r>
            <a:r>
              <a:rPr lang="en-GB" dirty="0" err="1" smtClean="0">
                <a:latin typeface="+mj-lt"/>
              </a:rPr>
              <a:t>potkrepljivač</a:t>
            </a:r>
            <a:endParaRPr lang="en-GB" dirty="0" smtClean="0">
              <a:latin typeface="+mj-lt"/>
            </a:endParaRPr>
          </a:p>
          <a:p>
            <a:pPr marL="0" indent="0">
              <a:buNone/>
            </a:pPr>
            <a:endParaRPr lang="en-GB" dirty="0" smtClean="0">
              <a:latin typeface="+mj-lt"/>
            </a:endParaRPr>
          </a:p>
          <a:p>
            <a:r>
              <a:rPr lang="en-GB" dirty="0" err="1">
                <a:latin typeface="+mj-lt"/>
              </a:rPr>
              <a:t>o</a:t>
            </a:r>
            <a:r>
              <a:rPr lang="en-GB" dirty="0" err="1" smtClean="0">
                <a:latin typeface="+mj-lt"/>
              </a:rPr>
              <a:t>drediti</a:t>
            </a:r>
            <a:r>
              <a:rPr lang="en-GB" dirty="0" smtClean="0">
                <a:latin typeface="+mj-lt"/>
              </a:rPr>
              <a:t> </a:t>
            </a:r>
            <a:r>
              <a:rPr lang="en-GB" dirty="0" err="1" smtClean="0">
                <a:latin typeface="+mj-lt"/>
              </a:rPr>
              <a:t>nepoželjna</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koja</a:t>
            </a:r>
            <a:r>
              <a:rPr lang="en-GB" dirty="0" smtClean="0">
                <a:latin typeface="+mj-lt"/>
              </a:rPr>
              <a:t> </a:t>
            </a:r>
            <a:r>
              <a:rPr lang="en-GB" dirty="0" err="1" smtClean="0">
                <a:latin typeface="+mj-lt"/>
              </a:rPr>
              <a:t>će</a:t>
            </a:r>
            <a:r>
              <a:rPr lang="en-GB" dirty="0" smtClean="0">
                <a:latin typeface="+mj-lt"/>
              </a:rPr>
              <a:t> se </a:t>
            </a:r>
            <a:r>
              <a:rPr lang="en-GB" dirty="0" err="1" smtClean="0">
                <a:latin typeface="+mj-lt"/>
              </a:rPr>
              <a:t>kažnjavati</a:t>
            </a:r>
            <a:r>
              <a:rPr lang="en-GB" dirty="0" smtClean="0">
                <a:latin typeface="+mj-lt"/>
              </a:rPr>
              <a:t> </a:t>
            </a:r>
            <a:r>
              <a:rPr lang="en-GB" dirty="0" err="1" smtClean="0">
                <a:latin typeface="+mj-lt"/>
              </a:rPr>
              <a:t>oduzimanjem</a:t>
            </a:r>
            <a:r>
              <a:rPr lang="en-GB" dirty="0" smtClean="0">
                <a:latin typeface="+mj-lt"/>
              </a:rPr>
              <a:t> </a:t>
            </a:r>
            <a:r>
              <a:rPr lang="en-GB" dirty="0" err="1" smtClean="0">
                <a:latin typeface="+mj-lt"/>
              </a:rPr>
              <a:t>određenog</a:t>
            </a:r>
            <a:r>
              <a:rPr lang="en-GB" dirty="0" smtClean="0">
                <a:latin typeface="+mj-lt"/>
              </a:rPr>
              <a:t> </a:t>
            </a:r>
            <a:r>
              <a:rPr lang="en-GB" dirty="0" err="1" smtClean="0">
                <a:latin typeface="+mj-lt"/>
              </a:rPr>
              <a:t>broja</a:t>
            </a:r>
            <a:r>
              <a:rPr lang="en-GB" dirty="0" smtClean="0">
                <a:latin typeface="+mj-lt"/>
              </a:rPr>
              <a:t> </a:t>
            </a:r>
            <a:r>
              <a:rPr lang="en-GB" dirty="0" err="1" smtClean="0">
                <a:latin typeface="+mj-lt"/>
              </a:rPr>
              <a:t>žetona</a:t>
            </a:r>
            <a:endParaRPr lang="en-GB" dirty="0" smtClean="0">
              <a:latin typeface="+mj-lt"/>
            </a:endParaRPr>
          </a:p>
          <a:p>
            <a:pPr marL="0" indent="0">
              <a:buNone/>
            </a:pPr>
            <a:endParaRPr lang="en-GB" dirty="0" smtClean="0">
              <a:latin typeface="+mj-lt"/>
            </a:endParaRPr>
          </a:p>
          <a:p>
            <a:r>
              <a:rPr lang="en-GB" dirty="0" err="1" smtClean="0">
                <a:latin typeface="+mj-lt"/>
              </a:rPr>
              <a:t>odrediti</a:t>
            </a:r>
            <a:r>
              <a:rPr lang="en-GB" dirty="0" smtClean="0">
                <a:latin typeface="+mj-lt"/>
              </a:rPr>
              <a:t> </a:t>
            </a:r>
            <a:r>
              <a:rPr lang="en-GB" dirty="0" err="1" smtClean="0">
                <a:latin typeface="+mj-lt"/>
              </a:rPr>
              <a:t>tko</a:t>
            </a:r>
            <a:r>
              <a:rPr lang="en-GB" dirty="0" smtClean="0">
                <a:latin typeface="+mj-lt"/>
              </a:rPr>
              <a:t> </a:t>
            </a:r>
            <a:r>
              <a:rPr lang="en-GB" dirty="0" err="1" smtClean="0">
                <a:latin typeface="+mj-lt"/>
              </a:rPr>
              <a:t>će</a:t>
            </a:r>
            <a:r>
              <a:rPr lang="en-GB" dirty="0" smtClean="0">
                <a:latin typeface="+mj-lt"/>
              </a:rPr>
              <a:t> </a:t>
            </a:r>
            <a:r>
              <a:rPr lang="en-GB" dirty="0" err="1" smtClean="0">
                <a:latin typeface="+mj-lt"/>
              </a:rPr>
              <a:t>biti</a:t>
            </a:r>
            <a:r>
              <a:rPr lang="en-GB" dirty="0" smtClean="0">
                <a:latin typeface="+mj-lt"/>
              </a:rPr>
              <a:t> </a:t>
            </a:r>
            <a:r>
              <a:rPr lang="en-GB" dirty="0" err="1" smtClean="0">
                <a:latin typeface="+mj-lt"/>
              </a:rPr>
              <a:t>odgovoran</a:t>
            </a:r>
            <a:r>
              <a:rPr lang="en-GB" dirty="0" smtClean="0">
                <a:latin typeface="+mj-lt"/>
              </a:rPr>
              <a:t> </a:t>
            </a:r>
            <a:r>
              <a:rPr lang="en-GB" dirty="0" err="1" smtClean="0">
                <a:latin typeface="+mj-lt"/>
              </a:rPr>
              <a:t>za</a:t>
            </a:r>
            <a:r>
              <a:rPr lang="en-GB" dirty="0" smtClean="0">
                <a:latin typeface="+mj-lt"/>
              </a:rPr>
              <a:t> </a:t>
            </a:r>
            <a:r>
              <a:rPr lang="en-GB" dirty="0" err="1" smtClean="0">
                <a:latin typeface="+mj-lt"/>
              </a:rPr>
              <a:t>razmjenu</a:t>
            </a:r>
            <a:r>
              <a:rPr lang="en-GB" dirty="0" smtClean="0">
                <a:latin typeface="+mj-lt"/>
              </a:rPr>
              <a:t>, </a:t>
            </a:r>
            <a:r>
              <a:rPr lang="en-GB" dirty="0" err="1" smtClean="0">
                <a:latin typeface="+mj-lt"/>
              </a:rPr>
              <a:t>koliko</a:t>
            </a:r>
            <a:r>
              <a:rPr lang="en-GB" dirty="0" smtClean="0">
                <a:latin typeface="+mj-lt"/>
              </a:rPr>
              <a:t> </a:t>
            </a:r>
            <a:r>
              <a:rPr lang="en-GB" dirty="0" err="1" smtClean="0">
                <a:latin typeface="+mj-lt"/>
              </a:rPr>
              <a:t>često</a:t>
            </a:r>
            <a:r>
              <a:rPr lang="en-GB" dirty="0" smtClean="0">
                <a:latin typeface="+mj-lt"/>
              </a:rPr>
              <a:t> </a:t>
            </a:r>
            <a:r>
              <a:rPr lang="en-GB" dirty="0" err="1" smtClean="0">
                <a:latin typeface="+mj-lt"/>
              </a:rPr>
              <a:t>će</a:t>
            </a:r>
            <a:r>
              <a:rPr lang="en-GB" dirty="0" smtClean="0">
                <a:latin typeface="+mj-lt"/>
              </a:rPr>
              <a:t> se </a:t>
            </a:r>
            <a:r>
              <a:rPr lang="en-GB" dirty="0" err="1" smtClean="0">
                <a:latin typeface="+mj-lt"/>
              </a:rPr>
              <a:t>razmjena</a:t>
            </a:r>
            <a:r>
              <a:rPr lang="en-GB" dirty="0" smtClean="0">
                <a:latin typeface="+mj-lt"/>
              </a:rPr>
              <a:t> </a:t>
            </a:r>
            <a:r>
              <a:rPr lang="en-GB" dirty="0" err="1" smtClean="0">
                <a:latin typeface="+mj-lt"/>
              </a:rPr>
              <a:t>odvijati</a:t>
            </a:r>
            <a:r>
              <a:rPr lang="en-GB" dirty="0" smtClean="0">
                <a:latin typeface="+mj-lt"/>
              </a:rPr>
              <a:t>, </a:t>
            </a:r>
            <a:r>
              <a:rPr lang="en-GB" dirty="0" err="1" smtClean="0">
                <a:latin typeface="+mj-lt"/>
              </a:rPr>
              <a:t>tko</a:t>
            </a:r>
            <a:r>
              <a:rPr lang="en-GB" dirty="0" smtClean="0">
                <a:latin typeface="+mj-lt"/>
              </a:rPr>
              <a:t> “</a:t>
            </a:r>
            <a:r>
              <a:rPr lang="en-GB" dirty="0" err="1" smtClean="0">
                <a:latin typeface="+mj-lt"/>
              </a:rPr>
              <a:t>čuva</a:t>
            </a:r>
            <a:r>
              <a:rPr lang="en-GB" dirty="0" smtClean="0">
                <a:latin typeface="+mj-lt"/>
              </a:rPr>
              <a:t>” </a:t>
            </a:r>
            <a:r>
              <a:rPr lang="en-GB" dirty="0" err="1" smtClean="0">
                <a:latin typeface="+mj-lt"/>
              </a:rPr>
              <a:t>žetone</a:t>
            </a:r>
            <a:endParaRPr lang="en-GB" dirty="0" smtClean="0">
              <a:latin typeface="+mj-lt"/>
            </a:endParaRPr>
          </a:p>
          <a:p>
            <a:endParaRPr lang="en-GB" dirty="0">
              <a:latin typeface="+mj-lt"/>
            </a:endParaRPr>
          </a:p>
        </p:txBody>
      </p:sp>
    </p:spTree>
    <p:extLst>
      <p:ext uri="{BB962C8B-B14F-4D97-AF65-F5344CB8AC3E}">
        <p14:creationId xmlns:p14="http://schemas.microsoft.com/office/powerpoint/2010/main" val="573616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66800"/>
          </a:xfrm>
        </p:spPr>
        <p:txBody>
          <a:bodyPr/>
          <a:lstStyle/>
          <a:p>
            <a:r>
              <a:rPr lang="en-GB" dirty="0" err="1"/>
              <a:t>P</a:t>
            </a:r>
            <a:r>
              <a:rPr lang="en-GB" dirty="0" err="1" smtClean="0"/>
              <a:t>rednosti</a:t>
            </a:r>
            <a:r>
              <a:rPr lang="en-GB" dirty="0" smtClean="0"/>
              <a:t> </a:t>
            </a:r>
            <a:r>
              <a:rPr lang="en-GB" dirty="0" err="1" smtClean="0"/>
              <a:t>i</a:t>
            </a:r>
            <a:r>
              <a:rPr lang="en-GB" dirty="0" smtClean="0"/>
              <a:t> </a:t>
            </a:r>
            <a:r>
              <a:rPr lang="en-GB" dirty="0" err="1" smtClean="0"/>
              <a:t>nedostaci</a:t>
            </a:r>
            <a:r>
              <a:rPr lang="en-GB" dirty="0" smtClean="0"/>
              <a:t> </a:t>
            </a:r>
            <a:r>
              <a:rPr lang="en-GB" dirty="0" err="1" smtClean="0"/>
              <a:t>žetoniranja</a:t>
            </a:r>
            <a:endParaRPr lang="hr-HR" dirty="0"/>
          </a:p>
        </p:txBody>
      </p:sp>
      <p:sp>
        <p:nvSpPr>
          <p:cNvPr id="3" name="Content Placeholder 2"/>
          <p:cNvSpPr>
            <a:spLocks noGrp="1"/>
          </p:cNvSpPr>
          <p:nvPr>
            <p:ph idx="1"/>
          </p:nvPr>
        </p:nvSpPr>
        <p:spPr>
          <a:xfrm>
            <a:off x="511063" y="1700808"/>
            <a:ext cx="4042792" cy="4997152"/>
          </a:xfrm>
        </p:spPr>
        <p:txBody>
          <a:bodyPr>
            <a:normAutofit fontScale="62500" lnSpcReduction="20000"/>
          </a:bodyPr>
          <a:lstStyle/>
          <a:p>
            <a:pPr marL="0" indent="0">
              <a:spcBef>
                <a:spcPts val="1200"/>
              </a:spcBef>
              <a:buNone/>
            </a:pPr>
            <a:r>
              <a:rPr lang="en-GB" dirty="0" smtClean="0">
                <a:latin typeface="+mj-lt"/>
              </a:rPr>
              <a:t>PREDNOSTI</a:t>
            </a:r>
          </a:p>
          <a:p>
            <a:pPr>
              <a:spcBef>
                <a:spcPts val="1200"/>
              </a:spcBef>
            </a:pPr>
            <a:r>
              <a:rPr lang="en-GB" dirty="0" err="1">
                <a:latin typeface="+mj-lt"/>
              </a:rPr>
              <a:t>ž</a:t>
            </a:r>
            <a:r>
              <a:rPr lang="en-GB" dirty="0" err="1" smtClean="0">
                <a:latin typeface="+mj-lt"/>
              </a:rPr>
              <a:t>etoni</a:t>
            </a:r>
            <a:r>
              <a:rPr lang="en-GB" dirty="0" smtClean="0">
                <a:latin typeface="+mj-lt"/>
              </a:rPr>
              <a:t> </a:t>
            </a:r>
            <a:r>
              <a:rPr lang="en-GB" dirty="0" err="1" smtClean="0">
                <a:latin typeface="+mj-lt"/>
              </a:rPr>
              <a:t>su</a:t>
            </a:r>
            <a:r>
              <a:rPr lang="en-GB" dirty="0" smtClean="0">
                <a:latin typeface="+mj-lt"/>
              </a:rPr>
              <a:t> </a:t>
            </a:r>
            <a:r>
              <a:rPr lang="en-GB" dirty="0" err="1" smtClean="0">
                <a:latin typeface="+mj-lt"/>
              </a:rPr>
              <a:t>moćni</a:t>
            </a:r>
            <a:r>
              <a:rPr lang="en-GB" dirty="0" smtClean="0">
                <a:latin typeface="+mj-lt"/>
              </a:rPr>
              <a:t> </a:t>
            </a:r>
            <a:r>
              <a:rPr lang="en-GB" dirty="0" err="1" smtClean="0">
                <a:latin typeface="+mj-lt"/>
              </a:rPr>
              <a:t>potkrepljivači</a:t>
            </a:r>
            <a:endParaRPr lang="en-GB" dirty="0" smtClean="0">
              <a:latin typeface="+mj-lt"/>
            </a:endParaRPr>
          </a:p>
          <a:p>
            <a:pPr>
              <a:spcBef>
                <a:spcPts val="1200"/>
              </a:spcBef>
            </a:pPr>
            <a:r>
              <a:rPr lang="en-GB" dirty="0" err="1">
                <a:latin typeface="+mj-lt"/>
              </a:rPr>
              <a:t>p</a:t>
            </a:r>
            <a:r>
              <a:rPr lang="en-GB" dirty="0" err="1" smtClean="0">
                <a:latin typeface="+mj-lt"/>
              </a:rPr>
              <a:t>remošćuju</a:t>
            </a:r>
            <a:r>
              <a:rPr lang="en-GB" dirty="0" smtClean="0">
                <a:latin typeface="+mj-lt"/>
              </a:rPr>
              <a:t> </a:t>
            </a:r>
            <a:r>
              <a:rPr lang="en-GB" dirty="0" err="1" smtClean="0">
                <a:latin typeface="+mj-lt"/>
              </a:rPr>
              <a:t>vremenski</a:t>
            </a:r>
            <a:r>
              <a:rPr lang="en-GB" dirty="0" smtClean="0">
                <a:latin typeface="+mj-lt"/>
              </a:rPr>
              <a:t> </a:t>
            </a:r>
            <a:r>
              <a:rPr lang="en-GB" dirty="0" err="1" smtClean="0">
                <a:latin typeface="+mj-lt"/>
              </a:rPr>
              <a:t>jaz</a:t>
            </a:r>
            <a:r>
              <a:rPr lang="en-GB" dirty="0" smtClean="0">
                <a:latin typeface="+mj-lt"/>
              </a:rPr>
              <a:t> </a:t>
            </a:r>
            <a:r>
              <a:rPr lang="en-GB" dirty="0" err="1" smtClean="0">
                <a:latin typeface="+mj-lt"/>
              </a:rPr>
              <a:t>između</a:t>
            </a:r>
            <a:r>
              <a:rPr lang="en-GB" dirty="0" smtClean="0">
                <a:latin typeface="+mj-lt"/>
              </a:rPr>
              <a:t> </a:t>
            </a:r>
            <a:r>
              <a:rPr lang="en-GB" dirty="0" err="1" smtClean="0">
                <a:latin typeface="+mj-lt"/>
              </a:rPr>
              <a:t>ciljnog</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i</a:t>
            </a:r>
            <a:r>
              <a:rPr lang="en-GB" dirty="0" smtClean="0">
                <a:latin typeface="+mj-lt"/>
              </a:rPr>
              <a:t> </a:t>
            </a:r>
            <a:r>
              <a:rPr lang="en-GB" dirty="0" err="1" smtClean="0">
                <a:latin typeface="+mj-lt"/>
              </a:rPr>
              <a:t>pozitivnog</a:t>
            </a:r>
            <a:r>
              <a:rPr lang="en-GB" dirty="0" smtClean="0">
                <a:latin typeface="+mj-lt"/>
              </a:rPr>
              <a:t> </a:t>
            </a:r>
            <a:r>
              <a:rPr lang="en-GB" dirty="0" err="1" smtClean="0">
                <a:latin typeface="+mj-lt"/>
              </a:rPr>
              <a:t>potkrepljenja</a:t>
            </a:r>
            <a:endParaRPr lang="en-GB" dirty="0" smtClean="0">
              <a:latin typeface="+mj-lt"/>
            </a:endParaRPr>
          </a:p>
          <a:p>
            <a:pPr>
              <a:spcBef>
                <a:spcPts val="1200"/>
              </a:spcBef>
            </a:pPr>
            <a:r>
              <a:rPr lang="en-GB" dirty="0" err="1">
                <a:latin typeface="+mj-lt"/>
              </a:rPr>
              <a:t>m</a:t>
            </a:r>
            <a:r>
              <a:rPr lang="en-GB" dirty="0" err="1" smtClean="0">
                <a:latin typeface="+mj-lt"/>
              </a:rPr>
              <a:t>anje</a:t>
            </a:r>
            <a:r>
              <a:rPr lang="en-GB" dirty="0" smtClean="0">
                <a:latin typeface="+mj-lt"/>
              </a:rPr>
              <a:t> </a:t>
            </a:r>
            <a:r>
              <a:rPr lang="en-GB" dirty="0" err="1" smtClean="0">
                <a:latin typeface="+mj-lt"/>
              </a:rPr>
              <a:t>podložni</a:t>
            </a:r>
            <a:r>
              <a:rPr lang="en-GB" dirty="0" smtClean="0">
                <a:latin typeface="+mj-lt"/>
              </a:rPr>
              <a:t> </a:t>
            </a:r>
            <a:r>
              <a:rPr lang="en-GB" dirty="0" err="1" smtClean="0">
                <a:latin typeface="+mj-lt"/>
              </a:rPr>
              <a:t>pojavi</a:t>
            </a:r>
            <a:r>
              <a:rPr lang="en-GB" dirty="0" smtClean="0">
                <a:latin typeface="+mj-lt"/>
              </a:rPr>
              <a:t> </a:t>
            </a:r>
            <a:r>
              <a:rPr lang="en-GB" dirty="0" err="1" smtClean="0">
                <a:latin typeface="+mj-lt"/>
              </a:rPr>
              <a:t>zasićenja</a:t>
            </a:r>
            <a:r>
              <a:rPr lang="en-GB" dirty="0" smtClean="0">
                <a:latin typeface="+mj-lt"/>
              </a:rPr>
              <a:t> </a:t>
            </a:r>
            <a:r>
              <a:rPr lang="en-GB" dirty="0" err="1" smtClean="0">
                <a:latin typeface="+mj-lt"/>
              </a:rPr>
              <a:t>nego</a:t>
            </a:r>
            <a:r>
              <a:rPr lang="en-GB" dirty="0" smtClean="0">
                <a:latin typeface="+mj-lt"/>
              </a:rPr>
              <a:t> </a:t>
            </a:r>
            <a:r>
              <a:rPr lang="en-GB" dirty="0" err="1" smtClean="0">
                <a:latin typeface="+mj-lt"/>
              </a:rPr>
              <a:t>drugi</a:t>
            </a:r>
            <a:r>
              <a:rPr lang="en-GB" dirty="0" smtClean="0">
                <a:latin typeface="+mj-lt"/>
              </a:rPr>
              <a:t> </a:t>
            </a:r>
            <a:r>
              <a:rPr lang="en-GB" dirty="0" err="1" smtClean="0">
                <a:latin typeface="+mj-lt"/>
              </a:rPr>
              <a:t>potkrepljivači</a:t>
            </a:r>
            <a:endParaRPr lang="en-GB" dirty="0">
              <a:latin typeface="+mj-lt"/>
            </a:endParaRPr>
          </a:p>
          <a:p>
            <a:pPr>
              <a:spcBef>
                <a:spcPts val="1200"/>
              </a:spcBef>
            </a:pPr>
            <a:r>
              <a:rPr lang="en-GB" dirty="0" err="1">
                <a:latin typeface="+mj-lt"/>
              </a:rPr>
              <a:t>p</a:t>
            </a:r>
            <a:r>
              <a:rPr lang="en-GB" dirty="0" err="1" smtClean="0">
                <a:latin typeface="+mj-lt"/>
              </a:rPr>
              <a:t>rimjena</a:t>
            </a:r>
            <a:r>
              <a:rPr lang="en-GB" dirty="0" smtClean="0">
                <a:latin typeface="+mj-lt"/>
              </a:rPr>
              <a:t> </a:t>
            </a:r>
            <a:r>
              <a:rPr lang="en-GB" dirty="0" err="1" smtClean="0">
                <a:latin typeface="+mj-lt"/>
              </a:rPr>
              <a:t>žetona</a:t>
            </a:r>
            <a:r>
              <a:rPr lang="en-GB" dirty="0" smtClean="0">
                <a:latin typeface="+mj-lt"/>
              </a:rPr>
              <a:t> ne </a:t>
            </a:r>
            <a:r>
              <a:rPr lang="en-GB" dirty="0" err="1" smtClean="0">
                <a:latin typeface="+mj-lt"/>
              </a:rPr>
              <a:t>ometa</a:t>
            </a:r>
            <a:r>
              <a:rPr lang="en-GB" dirty="0" smtClean="0">
                <a:latin typeface="+mj-lt"/>
              </a:rPr>
              <a:t> </a:t>
            </a:r>
            <a:r>
              <a:rPr lang="en-GB" dirty="0" err="1" smtClean="0">
                <a:latin typeface="+mj-lt"/>
              </a:rPr>
              <a:t>ciljno</a:t>
            </a:r>
            <a:r>
              <a:rPr lang="en-GB" dirty="0" smtClean="0">
                <a:latin typeface="+mj-lt"/>
              </a:rPr>
              <a:t> </a:t>
            </a:r>
            <a:r>
              <a:rPr lang="en-GB" dirty="0" err="1" smtClean="0">
                <a:latin typeface="+mj-lt"/>
              </a:rPr>
              <a:t>ponašanje</a:t>
            </a:r>
            <a:endParaRPr lang="en-GB" dirty="0" smtClean="0">
              <a:latin typeface="+mj-lt"/>
            </a:endParaRPr>
          </a:p>
          <a:p>
            <a:pPr>
              <a:spcBef>
                <a:spcPts val="1200"/>
              </a:spcBef>
            </a:pPr>
            <a:r>
              <a:rPr lang="en-GB" dirty="0" err="1">
                <a:latin typeface="+mj-lt"/>
              </a:rPr>
              <a:t>m</a:t>
            </a:r>
            <a:r>
              <a:rPr lang="en-GB" dirty="0" err="1" smtClean="0">
                <a:latin typeface="+mj-lt"/>
              </a:rPr>
              <a:t>oguća</a:t>
            </a:r>
            <a:r>
              <a:rPr lang="en-GB" dirty="0" smtClean="0">
                <a:latin typeface="+mj-lt"/>
              </a:rPr>
              <a:t> </a:t>
            </a:r>
            <a:r>
              <a:rPr lang="en-GB" dirty="0" err="1" smtClean="0">
                <a:latin typeface="+mj-lt"/>
              </a:rPr>
              <a:t>stalna</a:t>
            </a:r>
            <a:r>
              <a:rPr lang="en-GB" dirty="0" smtClean="0">
                <a:latin typeface="+mj-lt"/>
              </a:rPr>
              <a:t> </a:t>
            </a:r>
            <a:r>
              <a:rPr lang="en-GB" dirty="0" err="1" smtClean="0">
                <a:latin typeface="+mj-lt"/>
              </a:rPr>
              <a:t>primjena</a:t>
            </a:r>
            <a:r>
              <a:rPr lang="en-GB" dirty="0" smtClean="0">
                <a:latin typeface="+mj-lt"/>
              </a:rPr>
              <a:t> </a:t>
            </a:r>
            <a:r>
              <a:rPr lang="en-GB" dirty="0" err="1" smtClean="0">
                <a:latin typeface="+mj-lt"/>
              </a:rPr>
              <a:t>istog</a:t>
            </a:r>
            <a:r>
              <a:rPr lang="en-GB" dirty="0" smtClean="0">
                <a:latin typeface="+mj-lt"/>
              </a:rPr>
              <a:t> </a:t>
            </a:r>
            <a:r>
              <a:rPr lang="en-GB" dirty="0" err="1" smtClean="0">
                <a:latin typeface="+mj-lt"/>
              </a:rPr>
              <a:t>uvjetovanog</a:t>
            </a:r>
            <a:r>
              <a:rPr lang="en-GB" dirty="0" smtClean="0">
                <a:latin typeface="+mj-lt"/>
              </a:rPr>
              <a:t> </a:t>
            </a:r>
            <a:r>
              <a:rPr lang="en-GB" dirty="0" err="1" smtClean="0">
                <a:latin typeface="+mj-lt"/>
              </a:rPr>
              <a:t>potkrepljivača</a:t>
            </a:r>
            <a:r>
              <a:rPr lang="en-GB" dirty="0" smtClean="0">
                <a:latin typeface="+mj-lt"/>
              </a:rPr>
              <a:t> </a:t>
            </a:r>
            <a:r>
              <a:rPr lang="en-GB" dirty="0" err="1" smtClean="0">
                <a:latin typeface="+mj-lt"/>
              </a:rPr>
              <a:t>kod</a:t>
            </a:r>
            <a:r>
              <a:rPr lang="en-GB" dirty="0" smtClean="0">
                <a:latin typeface="+mj-lt"/>
              </a:rPr>
              <a:t> </a:t>
            </a:r>
            <a:r>
              <a:rPr lang="en-GB" dirty="0" err="1" smtClean="0">
                <a:latin typeface="+mj-lt"/>
              </a:rPr>
              <a:t>pojedinaca</a:t>
            </a:r>
            <a:r>
              <a:rPr lang="en-GB" dirty="0" smtClean="0">
                <a:latin typeface="+mj-lt"/>
              </a:rPr>
              <a:t> </a:t>
            </a:r>
            <a:r>
              <a:rPr lang="en-GB" dirty="0" err="1" smtClean="0">
                <a:latin typeface="+mj-lt"/>
              </a:rPr>
              <a:t>koji</a:t>
            </a:r>
            <a:r>
              <a:rPr lang="en-GB" dirty="0" smtClean="0">
                <a:latin typeface="+mj-lt"/>
              </a:rPr>
              <a:t> </a:t>
            </a:r>
            <a:r>
              <a:rPr lang="en-GB" dirty="0" err="1" smtClean="0">
                <a:latin typeface="+mj-lt"/>
              </a:rPr>
              <a:t>preferiraju</a:t>
            </a:r>
            <a:r>
              <a:rPr lang="en-GB" dirty="0" smtClean="0">
                <a:latin typeface="+mj-lt"/>
              </a:rPr>
              <a:t> </a:t>
            </a:r>
            <a:r>
              <a:rPr lang="en-GB" dirty="0" err="1" smtClean="0">
                <a:latin typeface="+mj-lt"/>
              </a:rPr>
              <a:t>različite</a:t>
            </a:r>
            <a:r>
              <a:rPr lang="en-GB" dirty="0" smtClean="0">
                <a:latin typeface="+mj-lt"/>
              </a:rPr>
              <a:t> </a:t>
            </a:r>
            <a:r>
              <a:rPr lang="en-GB" dirty="0" err="1" smtClean="0">
                <a:latin typeface="+mj-lt"/>
              </a:rPr>
              <a:t>pozitivne</a:t>
            </a:r>
            <a:r>
              <a:rPr lang="en-GB" dirty="0" smtClean="0">
                <a:latin typeface="+mj-lt"/>
              </a:rPr>
              <a:t> </a:t>
            </a:r>
            <a:r>
              <a:rPr lang="en-GB" dirty="0" err="1" smtClean="0">
                <a:latin typeface="+mj-lt"/>
              </a:rPr>
              <a:t>potkrepljivače</a:t>
            </a:r>
            <a:endParaRPr lang="en-GB" dirty="0" smtClean="0">
              <a:latin typeface="+mj-lt"/>
            </a:endParaRPr>
          </a:p>
          <a:p>
            <a:pPr>
              <a:spcBef>
                <a:spcPts val="1200"/>
              </a:spcBef>
            </a:pPr>
            <a:r>
              <a:rPr lang="en-GB" dirty="0" err="1">
                <a:latin typeface="+mj-lt"/>
              </a:rPr>
              <a:t>j</a:t>
            </a:r>
            <a:r>
              <a:rPr lang="en-GB" dirty="0" err="1" smtClean="0">
                <a:latin typeface="+mj-lt"/>
              </a:rPr>
              <a:t>ednostavno</a:t>
            </a:r>
            <a:r>
              <a:rPr lang="en-GB" dirty="0" smtClean="0">
                <a:latin typeface="+mj-lt"/>
              </a:rPr>
              <a:t> </a:t>
            </a:r>
            <a:r>
              <a:rPr lang="en-GB" dirty="0" err="1" smtClean="0">
                <a:latin typeface="+mj-lt"/>
              </a:rPr>
              <a:t>korištenje</a:t>
            </a:r>
            <a:r>
              <a:rPr lang="en-GB" dirty="0" smtClean="0">
                <a:latin typeface="+mj-lt"/>
              </a:rPr>
              <a:t> </a:t>
            </a:r>
            <a:r>
              <a:rPr lang="en-GB" dirty="0" err="1" smtClean="0">
                <a:latin typeface="+mj-lt"/>
              </a:rPr>
              <a:t>i</a:t>
            </a:r>
            <a:r>
              <a:rPr lang="en-GB" dirty="0" smtClean="0">
                <a:latin typeface="+mj-lt"/>
              </a:rPr>
              <a:t> u </a:t>
            </a:r>
            <a:r>
              <a:rPr lang="en-GB" dirty="0" err="1" smtClean="0">
                <a:latin typeface="+mj-lt"/>
              </a:rPr>
              <a:t>grupnom</a:t>
            </a:r>
            <a:r>
              <a:rPr lang="en-GB" dirty="0" smtClean="0">
                <a:latin typeface="+mj-lt"/>
              </a:rPr>
              <a:t> </a:t>
            </a:r>
            <a:r>
              <a:rPr lang="en-GB" dirty="0" err="1" smtClean="0">
                <a:latin typeface="+mj-lt"/>
              </a:rPr>
              <a:t>radu</a:t>
            </a:r>
            <a:endParaRPr lang="en-GB" dirty="0" smtClean="0">
              <a:latin typeface="+mj-lt"/>
            </a:endParaRPr>
          </a:p>
        </p:txBody>
      </p:sp>
      <p:sp>
        <p:nvSpPr>
          <p:cNvPr id="4" name="Content Placeholder 2"/>
          <p:cNvSpPr txBox="1">
            <a:spLocks/>
          </p:cNvSpPr>
          <p:nvPr/>
        </p:nvSpPr>
        <p:spPr>
          <a:xfrm>
            <a:off x="4788024" y="1628800"/>
            <a:ext cx="3898776"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1800" dirty="0" smtClean="0">
                <a:latin typeface="+mj-lt"/>
              </a:rPr>
              <a:t>NEDOSTACI</a:t>
            </a:r>
          </a:p>
          <a:p>
            <a:r>
              <a:rPr lang="en-GB" sz="1800" dirty="0" err="1" smtClean="0">
                <a:latin typeface="+mj-lt"/>
              </a:rPr>
              <a:t>nakon</a:t>
            </a:r>
            <a:r>
              <a:rPr lang="en-GB" sz="1800" dirty="0" smtClean="0">
                <a:latin typeface="+mj-lt"/>
              </a:rPr>
              <a:t> </a:t>
            </a:r>
            <a:r>
              <a:rPr lang="en-GB" sz="1800" dirty="0" err="1" smtClean="0">
                <a:latin typeface="+mj-lt"/>
              </a:rPr>
              <a:t>povlačenja</a:t>
            </a:r>
            <a:r>
              <a:rPr lang="en-GB" sz="1800" dirty="0" smtClean="0">
                <a:latin typeface="+mj-lt"/>
              </a:rPr>
              <a:t> </a:t>
            </a:r>
            <a:r>
              <a:rPr lang="en-GB" sz="1800" dirty="0" err="1" smtClean="0">
                <a:latin typeface="+mj-lt"/>
              </a:rPr>
              <a:t>žetona</a:t>
            </a:r>
            <a:r>
              <a:rPr lang="en-GB" sz="1800" dirty="0" smtClean="0">
                <a:latin typeface="+mj-lt"/>
              </a:rPr>
              <a:t> </a:t>
            </a:r>
            <a:r>
              <a:rPr lang="en-GB" sz="1800" dirty="0" err="1" smtClean="0">
                <a:latin typeface="+mj-lt"/>
              </a:rPr>
              <a:t>moguće</a:t>
            </a:r>
            <a:r>
              <a:rPr lang="en-GB" sz="1800" dirty="0" smtClean="0">
                <a:latin typeface="+mj-lt"/>
              </a:rPr>
              <a:t> </a:t>
            </a:r>
            <a:r>
              <a:rPr lang="en-GB" sz="1800" dirty="0" err="1" smtClean="0">
                <a:latin typeface="+mj-lt"/>
              </a:rPr>
              <a:t>teškoće</a:t>
            </a:r>
            <a:r>
              <a:rPr lang="en-GB" sz="1800" dirty="0" smtClean="0">
                <a:latin typeface="+mj-lt"/>
              </a:rPr>
              <a:t> s </a:t>
            </a:r>
            <a:r>
              <a:rPr lang="en-GB" sz="1800" dirty="0" err="1" smtClean="0">
                <a:latin typeface="+mj-lt"/>
              </a:rPr>
              <a:t>održavanjem</a:t>
            </a:r>
            <a:r>
              <a:rPr lang="en-GB" sz="1800" dirty="0" smtClean="0">
                <a:latin typeface="+mj-lt"/>
              </a:rPr>
              <a:t> </a:t>
            </a:r>
            <a:r>
              <a:rPr lang="en-GB" sz="1800" dirty="0" err="1" smtClean="0">
                <a:latin typeface="+mj-lt"/>
              </a:rPr>
              <a:t>ciljnog</a:t>
            </a:r>
            <a:r>
              <a:rPr lang="en-GB" sz="1800" dirty="0" smtClean="0">
                <a:latin typeface="+mj-lt"/>
              </a:rPr>
              <a:t> </a:t>
            </a:r>
            <a:r>
              <a:rPr lang="en-GB" sz="1800" dirty="0" err="1" smtClean="0">
                <a:latin typeface="+mj-lt"/>
              </a:rPr>
              <a:t>ponašanja</a:t>
            </a:r>
            <a:r>
              <a:rPr lang="en-GB" sz="1800" dirty="0" smtClean="0">
                <a:latin typeface="+mj-lt"/>
              </a:rPr>
              <a:t> </a:t>
            </a:r>
            <a:r>
              <a:rPr lang="en-GB" sz="1800" dirty="0" err="1" smtClean="0">
                <a:latin typeface="+mj-lt"/>
              </a:rPr>
              <a:t>i</a:t>
            </a:r>
            <a:r>
              <a:rPr lang="en-GB" sz="1800" dirty="0" smtClean="0">
                <a:latin typeface="+mj-lt"/>
              </a:rPr>
              <a:t> </a:t>
            </a:r>
            <a:r>
              <a:rPr lang="en-GB" sz="1800" dirty="0" err="1" smtClean="0">
                <a:latin typeface="+mj-lt"/>
              </a:rPr>
              <a:t>transferom</a:t>
            </a:r>
            <a:r>
              <a:rPr lang="en-GB" sz="1800" dirty="0" smtClean="0">
                <a:latin typeface="+mj-lt"/>
              </a:rPr>
              <a:t> u </a:t>
            </a:r>
            <a:r>
              <a:rPr lang="en-GB" sz="1800" dirty="0" err="1" smtClean="0">
                <a:latin typeface="+mj-lt"/>
              </a:rPr>
              <a:t>prirodne</a:t>
            </a:r>
            <a:r>
              <a:rPr lang="en-GB" sz="1800" dirty="0" smtClean="0">
                <a:latin typeface="+mj-lt"/>
              </a:rPr>
              <a:t> </a:t>
            </a:r>
            <a:r>
              <a:rPr lang="en-GB" sz="1800" dirty="0" err="1" smtClean="0">
                <a:latin typeface="+mj-lt"/>
              </a:rPr>
              <a:t>situacije</a:t>
            </a:r>
            <a:endParaRPr lang="en-GB" sz="1800" dirty="0" smtClean="0">
              <a:latin typeface="+mj-lt"/>
            </a:endParaRPr>
          </a:p>
          <a:p>
            <a:pPr marL="0" indent="0">
              <a:buNone/>
            </a:pPr>
            <a:endParaRPr lang="en-GB" sz="1800" dirty="0" smtClean="0">
              <a:latin typeface="+mj-lt"/>
            </a:endParaRPr>
          </a:p>
          <a:p>
            <a:r>
              <a:rPr lang="en-GB" sz="1800" dirty="0" err="1">
                <a:latin typeface="+mj-lt"/>
              </a:rPr>
              <a:t>a</a:t>
            </a:r>
            <a:r>
              <a:rPr lang="en-GB" sz="1800" dirty="0" err="1" smtClean="0">
                <a:latin typeface="+mj-lt"/>
              </a:rPr>
              <a:t>ko</a:t>
            </a:r>
            <a:r>
              <a:rPr lang="en-GB" sz="1800" dirty="0" smtClean="0">
                <a:latin typeface="+mj-lt"/>
              </a:rPr>
              <a:t> se </a:t>
            </a:r>
            <a:r>
              <a:rPr lang="en-GB" sz="1800" dirty="0" err="1" smtClean="0">
                <a:latin typeface="+mj-lt"/>
              </a:rPr>
              <a:t>postupak</a:t>
            </a:r>
            <a:r>
              <a:rPr lang="en-GB" sz="1800" dirty="0" smtClean="0">
                <a:latin typeface="+mj-lt"/>
              </a:rPr>
              <a:t> ne </a:t>
            </a:r>
            <a:r>
              <a:rPr lang="en-GB" sz="1800" dirty="0" err="1" smtClean="0">
                <a:latin typeface="+mj-lt"/>
              </a:rPr>
              <a:t>provodi</a:t>
            </a:r>
            <a:r>
              <a:rPr lang="en-GB" sz="1800" dirty="0" smtClean="0">
                <a:latin typeface="+mj-lt"/>
              </a:rPr>
              <a:t> </a:t>
            </a:r>
            <a:r>
              <a:rPr lang="en-GB" sz="1800" dirty="0" err="1" smtClean="0">
                <a:latin typeface="+mj-lt"/>
              </a:rPr>
              <a:t>dovoljno</a:t>
            </a:r>
            <a:r>
              <a:rPr lang="en-GB" sz="1800" dirty="0" smtClean="0">
                <a:latin typeface="+mj-lt"/>
              </a:rPr>
              <a:t> </a:t>
            </a:r>
            <a:r>
              <a:rPr lang="en-GB" sz="1800" dirty="0" err="1" smtClean="0">
                <a:latin typeface="+mj-lt"/>
              </a:rPr>
              <a:t>pažljivo</a:t>
            </a:r>
            <a:r>
              <a:rPr lang="en-GB" sz="1800" dirty="0" smtClean="0">
                <a:latin typeface="+mj-lt"/>
              </a:rPr>
              <a:t>, </a:t>
            </a:r>
            <a:r>
              <a:rPr lang="en-GB" sz="1800" dirty="0" err="1" smtClean="0">
                <a:latin typeface="+mj-lt"/>
              </a:rPr>
              <a:t>žetoni</a:t>
            </a:r>
            <a:r>
              <a:rPr lang="en-GB" sz="1800" dirty="0" smtClean="0">
                <a:latin typeface="+mj-lt"/>
              </a:rPr>
              <a:t> se </a:t>
            </a:r>
            <a:r>
              <a:rPr lang="en-GB" sz="1800" dirty="0" err="1" smtClean="0">
                <a:latin typeface="+mj-lt"/>
              </a:rPr>
              <a:t>mogu</a:t>
            </a:r>
            <a:r>
              <a:rPr lang="en-GB" sz="1800" dirty="0" smtClean="0">
                <a:latin typeface="+mj-lt"/>
              </a:rPr>
              <a:t> </a:t>
            </a:r>
            <a:r>
              <a:rPr lang="en-GB" sz="1800" dirty="0" err="1" smtClean="0">
                <a:latin typeface="+mj-lt"/>
              </a:rPr>
              <a:t>steći</a:t>
            </a:r>
            <a:r>
              <a:rPr lang="en-GB" sz="1800" dirty="0" smtClean="0">
                <a:latin typeface="+mj-lt"/>
              </a:rPr>
              <a:t> </a:t>
            </a:r>
            <a:r>
              <a:rPr lang="en-GB" sz="1800" dirty="0" err="1" smtClean="0">
                <a:latin typeface="+mj-lt"/>
              </a:rPr>
              <a:t>na</a:t>
            </a:r>
            <a:r>
              <a:rPr lang="en-GB" sz="1800" dirty="0" smtClean="0">
                <a:latin typeface="+mj-lt"/>
              </a:rPr>
              <a:t> </a:t>
            </a:r>
            <a:r>
              <a:rPr lang="en-GB" sz="1800" dirty="0" err="1" smtClean="0">
                <a:latin typeface="+mj-lt"/>
              </a:rPr>
              <a:t>nedozvoljene</a:t>
            </a:r>
            <a:r>
              <a:rPr lang="en-GB" sz="1800" dirty="0" smtClean="0">
                <a:latin typeface="+mj-lt"/>
              </a:rPr>
              <a:t> </a:t>
            </a:r>
            <a:r>
              <a:rPr lang="en-GB" sz="1800" dirty="0" err="1" smtClean="0">
                <a:latin typeface="+mj-lt"/>
              </a:rPr>
              <a:t>načine</a:t>
            </a:r>
            <a:endParaRPr lang="en-GB" sz="1800" dirty="0" smtClean="0">
              <a:latin typeface="+mj-lt"/>
            </a:endParaRPr>
          </a:p>
          <a:p>
            <a:endParaRPr lang="en-GB" dirty="0" smtClean="0">
              <a:latin typeface="+mj-lt"/>
            </a:endParaRPr>
          </a:p>
        </p:txBody>
      </p:sp>
    </p:spTree>
    <p:extLst>
      <p:ext uri="{BB962C8B-B14F-4D97-AF65-F5344CB8AC3E}">
        <p14:creationId xmlns:p14="http://schemas.microsoft.com/office/powerpoint/2010/main" val="3639072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smtClean="0"/>
              <a:t>23. </a:t>
            </a:r>
            <a:r>
              <a:rPr lang="en-GB" sz="2800" dirty="0" err="1" smtClean="0"/>
              <a:t>Ako</a:t>
            </a:r>
            <a:r>
              <a:rPr lang="en-GB" sz="2800" dirty="0" smtClean="0"/>
              <a:t> </a:t>
            </a:r>
            <a:r>
              <a:rPr lang="en-GB" sz="2800" dirty="0" err="1"/>
              <a:t>koristimo</a:t>
            </a:r>
            <a:r>
              <a:rPr lang="en-GB" sz="2800" dirty="0"/>
              <a:t> </a:t>
            </a:r>
            <a:r>
              <a:rPr lang="en-GB" sz="2800" dirty="0" err="1"/>
              <a:t>sukcesivnu</a:t>
            </a:r>
            <a:r>
              <a:rPr lang="en-GB" sz="2800" dirty="0"/>
              <a:t> </a:t>
            </a:r>
            <a:r>
              <a:rPr lang="en-GB" sz="2800" dirty="0" err="1"/>
              <a:t>aproksimaciju</a:t>
            </a:r>
            <a:r>
              <a:rPr lang="en-GB" sz="2800" dirty="0" smtClean="0"/>
              <a:t>:</a:t>
            </a:r>
            <a:endParaRPr lang="hr-HR" sz="2800" dirty="0"/>
          </a:p>
        </p:txBody>
      </p:sp>
      <p:sp>
        <p:nvSpPr>
          <p:cNvPr id="3" name="Content Placeholder 2"/>
          <p:cNvSpPr>
            <a:spLocks noGrp="1"/>
          </p:cNvSpPr>
          <p:nvPr>
            <p:ph idx="1"/>
          </p:nvPr>
        </p:nvSpPr>
        <p:spPr>
          <a:xfrm>
            <a:off x="899592" y="1988840"/>
            <a:ext cx="7787208" cy="4137323"/>
          </a:xfrm>
        </p:spPr>
        <p:txBody>
          <a:bodyPr/>
          <a:lstStyle/>
          <a:p>
            <a:pPr marL="355600" indent="-355600">
              <a:spcBef>
                <a:spcPts val="2400"/>
              </a:spcBef>
              <a:buNone/>
            </a:pPr>
            <a:r>
              <a:rPr lang="en-GB" sz="2800" dirty="0" smtClean="0"/>
              <a:t>a</a:t>
            </a:r>
            <a:r>
              <a:rPr lang="en-GB" sz="2800" dirty="0"/>
              <a:t>) </a:t>
            </a:r>
            <a:r>
              <a:rPr lang="en-GB" sz="2800" dirty="0" err="1"/>
              <a:t>pozitivno</a:t>
            </a:r>
            <a:r>
              <a:rPr lang="en-GB" sz="2800" dirty="0"/>
              <a:t> </a:t>
            </a:r>
            <a:r>
              <a:rPr lang="en-GB" sz="2800" dirty="0" err="1"/>
              <a:t>ćemo</a:t>
            </a:r>
            <a:r>
              <a:rPr lang="en-GB" sz="2800" dirty="0"/>
              <a:t> </a:t>
            </a:r>
            <a:r>
              <a:rPr lang="en-GB" sz="2800" dirty="0" err="1"/>
              <a:t>potkrijepiti</a:t>
            </a:r>
            <a:r>
              <a:rPr lang="en-GB" sz="2800" dirty="0"/>
              <a:t> </a:t>
            </a:r>
            <a:r>
              <a:rPr lang="en-GB" sz="2800" dirty="0" err="1"/>
              <a:t>ponašanja</a:t>
            </a:r>
            <a:r>
              <a:rPr lang="en-GB" sz="2800" dirty="0"/>
              <a:t> </a:t>
            </a:r>
            <a:r>
              <a:rPr lang="en-GB" sz="2800" dirty="0" err="1"/>
              <a:t>koja</a:t>
            </a:r>
            <a:r>
              <a:rPr lang="en-GB" sz="2800" dirty="0"/>
              <a:t> </a:t>
            </a:r>
            <a:r>
              <a:rPr lang="en-GB" sz="2800" dirty="0" err="1"/>
              <a:t>su</a:t>
            </a:r>
            <a:r>
              <a:rPr lang="en-GB" sz="2800" dirty="0"/>
              <a:t> </a:t>
            </a:r>
            <a:r>
              <a:rPr lang="en-GB" sz="2800" dirty="0" err="1"/>
              <a:t>sve</a:t>
            </a:r>
            <a:r>
              <a:rPr lang="en-GB" sz="2800" dirty="0"/>
              <a:t> </a:t>
            </a:r>
            <a:r>
              <a:rPr lang="en-GB" sz="2800" dirty="0" err="1"/>
              <a:t>sličnija</a:t>
            </a:r>
            <a:r>
              <a:rPr lang="en-GB" sz="2800" dirty="0"/>
              <a:t> </a:t>
            </a:r>
            <a:r>
              <a:rPr lang="en-GB" sz="2800" dirty="0" err="1"/>
              <a:t>željenome</a:t>
            </a:r>
            <a:endParaRPr lang="en-GB" sz="2800" dirty="0"/>
          </a:p>
          <a:p>
            <a:pPr marL="355600" indent="-355600">
              <a:spcBef>
                <a:spcPts val="2400"/>
              </a:spcBef>
              <a:buNone/>
            </a:pPr>
            <a:r>
              <a:rPr lang="en-GB" sz="2800" dirty="0"/>
              <a:t>b) </a:t>
            </a:r>
            <a:r>
              <a:rPr lang="en-GB" sz="2800" dirty="0" err="1"/>
              <a:t>pozitivno</a:t>
            </a:r>
            <a:r>
              <a:rPr lang="en-GB" sz="2800" dirty="0"/>
              <a:t> </a:t>
            </a:r>
            <a:r>
              <a:rPr lang="en-GB" sz="2800" dirty="0" err="1"/>
              <a:t>ćemo</a:t>
            </a:r>
            <a:r>
              <a:rPr lang="en-GB" sz="2800" dirty="0"/>
              <a:t> </a:t>
            </a:r>
            <a:r>
              <a:rPr lang="en-GB" sz="2800" dirty="0" err="1"/>
              <a:t>potkrijepiti</a:t>
            </a:r>
            <a:r>
              <a:rPr lang="en-GB" sz="2800" dirty="0"/>
              <a:t> </a:t>
            </a:r>
            <a:r>
              <a:rPr lang="en-GB" sz="2800" dirty="0" err="1"/>
              <a:t>bilo</a:t>
            </a:r>
            <a:r>
              <a:rPr lang="en-GB" sz="2800" dirty="0"/>
              <a:t> </a:t>
            </a:r>
            <a:r>
              <a:rPr lang="en-GB" sz="2800" dirty="0" err="1"/>
              <a:t>koje</a:t>
            </a:r>
            <a:r>
              <a:rPr lang="en-GB" sz="2800" dirty="0"/>
              <a:t> </a:t>
            </a:r>
            <a:r>
              <a:rPr lang="en-GB" sz="2800" dirty="0" err="1"/>
              <a:t>ponašanje</a:t>
            </a:r>
            <a:endParaRPr lang="en-GB" sz="2800" dirty="0"/>
          </a:p>
          <a:p>
            <a:pPr marL="355600" indent="-355600">
              <a:spcBef>
                <a:spcPts val="2400"/>
              </a:spcBef>
              <a:buNone/>
            </a:pPr>
            <a:r>
              <a:rPr lang="en-GB" sz="2800" dirty="0"/>
              <a:t>c) </a:t>
            </a:r>
            <a:r>
              <a:rPr lang="en-GB" sz="2800" dirty="0" err="1"/>
              <a:t>pozitivno</a:t>
            </a:r>
            <a:r>
              <a:rPr lang="en-GB" sz="2800" dirty="0"/>
              <a:t> </a:t>
            </a:r>
            <a:r>
              <a:rPr lang="en-GB" sz="2800" dirty="0" err="1"/>
              <a:t>ćemo</a:t>
            </a:r>
            <a:r>
              <a:rPr lang="en-GB" sz="2800" dirty="0"/>
              <a:t> </a:t>
            </a:r>
            <a:r>
              <a:rPr lang="en-GB" sz="2800" dirty="0" err="1"/>
              <a:t>potkrijepiti</a:t>
            </a:r>
            <a:r>
              <a:rPr lang="en-GB" sz="2800" dirty="0"/>
              <a:t> </a:t>
            </a:r>
            <a:r>
              <a:rPr lang="en-GB" sz="2800" dirty="0" err="1"/>
              <a:t>samo</a:t>
            </a:r>
            <a:r>
              <a:rPr lang="en-GB" sz="2800" dirty="0"/>
              <a:t> </a:t>
            </a:r>
            <a:r>
              <a:rPr lang="en-GB" sz="2800" dirty="0" err="1"/>
              <a:t>poželjno</a:t>
            </a:r>
            <a:r>
              <a:rPr lang="en-GB" sz="2800" dirty="0"/>
              <a:t> </a:t>
            </a:r>
            <a:r>
              <a:rPr lang="en-GB" sz="2800" dirty="0" err="1"/>
              <a:t>ponašanje</a:t>
            </a:r>
            <a:endParaRPr lang="en-GB" sz="2800" dirty="0"/>
          </a:p>
          <a:p>
            <a:pPr marL="355600" indent="-355600">
              <a:spcBef>
                <a:spcPts val="2400"/>
              </a:spcBef>
              <a:buNone/>
            </a:pPr>
            <a:r>
              <a:rPr lang="en-GB" sz="2800" dirty="0"/>
              <a:t>d) </a:t>
            </a:r>
            <a:r>
              <a:rPr lang="en-GB" sz="2800" dirty="0" err="1"/>
              <a:t>nećemo</a:t>
            </a:r>
            <a:r>
              <a:rPr lang="en-GB" sz="2800" dirty="0"/>
              <a:t> </a:t>
            </a:r>
            <a:r>
              <a:rPr lang="en-GB" sz="2800" dirty="0" err="1"/>
              <a:t>koristiti</a:t>
            </a:r>
            <a:r>
              <a:rPr lang="en-GB" sz="2800" dirty="0"/>
              <a:t> </a:t>
            </a:r>
            <a:r>
              <a:rPr lang="en-GB" sz="2800" dirty="0" err="1"/>
              <a:t>pozitivna</a:t>
            </a:r>
            <a:r>
              <a:rPr lang="en-GB" sz="2800" dirty="0"/>
              <a:t> </a:t>
            </a:r>
            <a:r>
              <a:rPr lang="en-GB" sz="2800" dirty="0" err="1"/>
              <a:t>potkrepljenja</a:t>
            </a:r>
            <a:endParaRPr lang="en-GB" sz="2800" dirty="0"/>
          </a:p>
          <a:p>
            <a:endParaRPr lang="hr-HR" dirty="0"/>
          </a:p>
        </p:txBody>
      </p:sp>
      <p:sp>
        <p:nvSpPr>
          <p:cNvPr id="4" name="Oval 3"/>
          <p:cNvSpPr/>
          <p:nvPr/>
        </p:nvSpPr>
        <p:spPr>
          <a:xfrm>
            <a:off x="611560" y="1988840"/>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162339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2800" dirty="0" smtClean="0"/>
              <a:t>2. </a:t>
            </a:r>
            <a:r>
              <a:rPr lang="en-GB" sz="2800" dirty="0" err="1" smtClean="0"/>
              <a:t>Sustavna</a:t>
            </a:r>
            <a:r>
              <a:rPr lang="en-GB" sz="2800" dirty="0" smtClean="0"/>
              <a:t> </a:t>
            </a:r>
            <a:r>
              <a:rPr lang="en-GB" sz="2800" dirty="0" err="1" smtClean="0"/>
              <a:t>desenzitizacija</a:t>
            </a:r>
            <a:r>
              <a:rPr lang="en-GB" sz="2800" dirty="0" smtClean="0"/>
              <a:t> </a:t>
            </a:r>
            <a:r>
              <a:rPr lang="en-GB" sz="2800" dirty="0" err="1" smtClean="0"/>
              <a:t>zasniva</a:t>
            </a:r>
            <a:r>
              <a:rPr lang="en-GB" sz="2800" dirty="0" smtClean="0"/>
              <a:t> se </a:t>
            </a:r>
            <a:r>
              <a:rPr lang="en-GB" sz="2800" dirty="0" err="1" smtClean="0"/>
              <a:t>na</a:t>
            </a:r>
            <a:r>
              <a:rPr lang="en-GB" sz="2800" dirty="0" smtClean="0"/>
              <a:t> </a:t>
            </a:r>
            <a:r>
              <a:rPr lang="en-GB" sz="2800" dirty="0" err="1" smtClean="0"/>
              <a:t>principima</a:t>
            </a:r>
            <a:r>
              <a:rPr lang="en-GB" sz="2800" dirty="0" smtClean="0"/>
              <a:t>:</a:t>
            </a:r>
            <a:endParaRPr lang="hr-HR" sz="2800" dirty="0"/>
          </a:p>
        </p:txBody>
      </p:sp>
      <p:sp>
        <p:nvSpPr>
          <p:cNvPr id="3" name="Content Placeholder 2"/>
          <p:cNvSpPr>
            <a:spLocks noGrp="1"/>
          </p:cNvSpPr>
          <p:nvPr>
            <p:ph idx="1"/>
          </p:nvPr>
        </p:nvSpPr>
        <p:spPr>
          <a:xfrm>
            <a:off x="457200" y="1988840"/>
            <a:ext cx="8229600" cy="4137323"/>
          </a:xfrm>
        </p:spPr>
        <p:txBody>
          <a:bodyPr/>
          <a:lstStyle/>
          <a:p>
            <a:pPr marL="0" indent="0">
              <a:lnSpc>
                <a:spcPct val="150000"/>
              </a:lnSpc>
              <a:buNone/>
            </a:pPr>
            <a:r>
              <a:rPr lang="en-GB" sz="2800" dirty="0" smtClean="0"/>
              <a:t>	a</a:t>
            </a:r>
            <a:r>
              <a:rPr lang="en-GB" sz="2800" dirty="0"/>
              <a:t>) </a:t>
            </a:r>
            <a:r>
              <a:rPr lang="en-GB" sz="2800" dirty="0" err="1"/>
              <a:t>klasičnog</a:t>
            </a:r>
            <a:r>
              <a:rPr lang="en-GB" sz="2800" dirty="0"/>
              <a:t> </a:t>
            </a:r>
            <a:r>
              <a:rPr lang="en-GB" sz="2800" dirty="0" err="1"/>
              <a:t>uvjetovanja</a:t>
            </a:r>
            <a:endParaRPr lang="en-GB" sz="2800" dirty="0"/>
          </a:p>
          <a:p>
            <a:pPr marL="0" indent="0">
              <a:lnSpc>
                <a:spcPct val="150000"/>
              </a:lnSpc>
              <a:buNone/>
            </a:pPr>
            <a:r>
              <a:rPr lang="en-GB" sz="2800" dirty="0" smtClean="0"/>
              <a:t>	b</a:t>
            </a:r>
            <a:r>
              <a:rPr lang="en-GB" sz="2800" dirty="0"/>
              <a:t>) </a:t>
            </a:r>
            <a:r>
              <a:rPr lang="en-GB" sz="2800" dirty="0" err="1"/>
              <a:t>instrumentalnog</a:t>
            </a:r>
            <a:r>
              <a:rPr lang="en-GB" sz="2800" dirty="0"/>
              <a:t> </a:t>
            </a:r>
            <a:r>
              <a:rPr lang="en-GB" sz="2800" dirty="0" err="1"/>
              <a:t>uvjetovanja</a:t>
            </a:r>
            <a:endParaRPr lang="en-GB" sz="2800" dirty="0"/>
          </a:p>
          <a:p>
            <a:pPr marL="0" indent="0">
              <a:lnSpc>
                <a:spcPct val="150000"/>
              </a:lnSpc>
              <a:buNone/>
            </a:pPr>
            <a:r>
              <a:rPr lang="en-GB" sz="2800" dirty="0" smtClean="0"/>
              <a:t>	c</a:t>
            </a:r>
            <a:r>
              <a:rPr lang="en-GB" sz="2800" dirty="0"/>
              <a:t>) </a:t>
            </a:r>
            <a:r>
              <a:rPr lang="en-GB" sz="2800" dirty="0" err="1"/>
              <a:t>socijalnog</a:t>
            </a:r>
            <a:r>
              <a:rPr lang="en-GB" sz="2800" dirty="0"/>
              <a:t> </a:t>
            </a:r>
            <a:r>
              <a:rPr lang="en-GB" sz="2800" dirty="0" err="1"/>
              <a:t>učenja</a:t>
            </a:r>
            <a:endParaRPr lang="en-GB" sz="2800" dirty="0"/>
          </a:p>
          <a:p>
            <a:pPr marL="0" indent="0">
              <a:lnSpc>
                <a:spcPct val="150000"/>
              </a:lnSpc>
              <a:buNone/>
            </a:pPr>
            <a:r>
              <a:rPr lang="en-GB" sz="2800" dirty="0" smtClean="0"/>
              <a:t>	d</a:t>
            </a:r>
            <a:r>
              <a:rPr lang="en-GB" sz="2800" dirty="0"/>
              <a:t>) </a:t>
            </a:r>
            <a:r>
              <a:rPr lang="en-GB" sz="2800" dirty="0" err="1"/>
              <a:t>simboličkog</a:t>
            </a:r>
            <a:r>
              <a:rPr lang="en-GB" sz="2800" dirty="0"/>
              <a:t> </a:t>
            </a:r>
            <a:r>
              <a:rPr lang="en-GB" sz="2800" dirty="0" err="1"/>
              <a:t>učenja</a:t>
            </a:r>
            <a:endParaRPr lang="en-GB" sz="2800" dirty="0"/>
          </a:p>
          <a:p>
            <a:endParaRPr lang="hr-HR" dirty="0"/>
          </a:p>
        </p:txBody>
      </p:sp>
      <p:sp>
        <p:nvSpPr>
          <p:cNvPr id="4" name="Oval 3"/>
          <p:cNvSpPr/>
          <p:nvPr/>
        </p:nvSpPr>
        <p:spPr>
          <a:xfrm>
            <a:off x="1043608" y="2009133"/>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98035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a:t>24. </a:t>
            </a:r>
            <a:r>
              <a:rPr lang="en-GB" sz="2800" dirty="0" err="1"/>
              <a:t>Nakon</a:t>
            </a:r>
            <a:r>
              <a:rPr lang="en-GB" sz="2800" dirty="0"/>
              <a:t> </a:t>
            </a:r>
            <a:r>
              <a:rPr lang="en-GB" sz="2800" dirty="0" err="1"/>
              <a:t>što</a:t>
            </a:r>
            <a:r>
              <a:rPr lang="en-GB" sz="2800" dirty="0"/>
              <a:t> se </a:t>
            </a:r>
            <a:r>
              <a:rPr lang="en-GB" sz="2800" dirty="0" err="1"/>
              <a:t>završi</a:t>
            </a:r>
            <a:r>
              <a:rPr lang="en-GB" sz="2800" dirty="0"/>
              <a:t> </a:t>
            </a:r>
            <a:r>
              <a:rPr lang="en-GB" sz="2800" dirty="0" err="1"/>
              <a:t>oblikovanje</a:t>
            </a:r>
            <a:r>
              <a:rPr lang="en-GB" sz="2800" dirty="0" smtClean="0"/>
              <a:t>:</a:t>
            </a:r>
            <a:endParaRPr lang="hr-HR" sz="2800" dirty="0"/>
          </a:p>
        </p:txBody>
      </p:sp>
      <p:sp>
        <p:nvSpPr>
          <p:cNvPr id="3" name="Content Placeholder 2"/>
          <p:cNvSpPr>
            <a:spLocks noGrp="1"/>
          </p:cNvSpPr>
          <p:nvPr>
            <p:ph idx="1"/>
          </p:nvPr>
        </p:nvSpPr>
        <p:spPr>
          <a:xfrm>
            <a:off x="755576" y="1982625"/>
            <a:ext cx="7931224" cy="4143538"/>
          </a:xfrm>
        </p:spPr>
        <p:txBody>
          <a:bodyPr>
            <a:normAutofit/>
          </a:bodyPr>
          <a:lstStyle/>
          <a:p>
            <a:pPr marL="355600" indent="-355600">
              <a:spcBef>
                <a:spcPts val="2400"/>
              </a:spcBef>
              <a:buNone/>
            </a:pPr>
            <a:r>
              <a:rPr lang="en-GB" sz="2800" dirty="0" smtClean="0"/>
              <a:t>a</a:t>
            </a:r>
            <a:r>
              <a:rPr lang="en-GB" sz="2800" dirty="0"/>
              <a:t>) </a:t>
            </a:r>
            <a:r>
              <a:rPr lang="en-GB" sz="2800" dirty="0" err="1"/>
              <a:t>više</a:t>
            </a:r>
            <a:r>
              <a:rPr lang="en-GB" sz="2800" dirty="0"/>
              <a:t> se ne vide </a:t>
            </a:r>
            <a:r>
              <a:rPr lang="en-GB" sz="2800" dirty="0" err="1"/>
              <a:t>ponašanja</a:t>
            </a:r>
            <a:r>
              <a:rPr lang="en-GB" sz="2800" dirty="0"/>
              <a:t> </a:t>
            </a:r>
            <a:r>
              <a:rPr lang="en-GB" sz="2800" dirty="0" err="1"/>
              <a:t>koja</a:t>
            </a:r>
            <a:r>
              <a:rPr lang="en-GB" sz="2800" dirty="0"/>
              <a:t> </a:t>
            </a:r>
            <a:r>
              <a:rPr lang="en-GB" sz="2800" dirty="0" err="1"/>
              <a:t>su</a:t>
            </a:r>
            <a:r>
              <a:rPr lang="en-GB" sz="2800" dirty="0"/>
              <a:t> </a:t>
            </a:r>
            <a:r>
              <a:rPr lang="en-GB" sz="2800" dirty="0" err="1"/>
              <a:t>ranije</a:t>
            </a:r>
            <a:r>
              <a:rPr lang="en-GB" sz="2800" dirty="0"/>
              <a:t> </a:t>
            </a:r>
            <a:r>
              <a:rPr lang="en-GB" sz="2800" dirty="0" err="1"/>
              <a:t>bila</a:t>
            </a:r>
            <a:r>
              <a:rPr lang="en-GB" sz="2800" dirty="0"/>
              <a:t> </a:t>
            </a:r>
            <a:r>
              <a:rPr lang="en-GB" sz="2800" dirty="0" err="1"/>
              <a:t>potkrepljivana</a:t>
            </a:r>
            <a:r>
              <a:rPr lang="en-GB" sz="2800" dirty="0"/>
              <a:t> </a:t>
            </a:r>
            <a:r>
              <a:rPr lang="en-GB" sz="2800" dirty="0" err="1"/>
              <a:t>i</a:t>
            </a:r>
            <a:r>
              <a:rPr lang="en-GB" sz="2800" dirty="0"/>
              <a:t> </a:t>
            </a:r>
            <a:r>
              <a:rPr lang="en-GB" sz="2800" dirty="0" err="1"/>
              <a:t>koja</a:t>
            </a:r>
            <a:r>
              <a:rPr lang="en-GB" sz="2800" dirty="0"/>
              <a:t> </a:t>
            </a:r>
            <a:r>
              <a:rPr lang="en-GB" sz="2800" dirty="0" err="1"/>
              <a:t>su</a:t>
            </a:r>
            <a:r>
              <a:rPr lang="en-GB" sz="2800" dirty="0"/>
              <a:t> </a:t>
            </a:r>
            <a:r>
              <a:rPr lang="en-GB" sz="2800" dirty="0" err="1"/>
              <a:t>dovela</a:t>
            </a:r>
            <a:r>
              <a:rPr lang="en-GB" sz="2800" dirty="0"/>
              <a:t> do </a:t>
            </a:r>
            <a:r>
              <a:rPr lang="en-GB" sz="2800" dirty="0" err="1"/>
              <a:t>ciljnog</a:t>
            </a:r>
            <a:r>
              <a:rPr lang="en-GB" sz="2800" dirty="0"/>
              <a:t> </a:t>
            </a:r>
            <a:r>
              <a:rPr lang="en-GB" sz="2800" dirty="0" err="1"/>
              <a:t>ponašanja</a:t>
            </a:r>
            <a:endParaRPr lang="en-GB" sz="2800" dirty="0"/>
          </a:p>
          <a:p>
            <a:pPr marL="355600" indent="-355600">
              <a:spcBef>
                <a:spcPts val="2400"/>
              </a:spcBef>
              <a:buNone/>
            </a:pPr>
            <a:r>
              <a:rPr lang="en-GB" sz="2800" dirty="0"/>
              <a:t>b) </a:t>
            </a:r>
            <a:r>
              <a:rPr lang="en-GB" sz="2800" dirty="0" err="1"/>
              <a:t>vidljiva</a:t>
            </a:r>
            <a:r>
              <a:rPr lang="en-GB" sz="2800" dirty="0"/>
              <a:t> </a:t>
            </a:r>
            <a:r>
              <a:rPr lang="en-GB" sz="2800" dirty="0" err="1"/>
              <a:t>su</a:t>
            </a:r>
            <a:r>
              <a:rPr lang="en-GB" sz="2800" dirty="0"/>
              <a:t> </a:t>
            </a:r>
            <a:r>
              <a:rPr lang="en-GB" sz="2800" dirty="0" err="1"/>
              <a:t>ranije</a:t>
            </a:r>
            <a:r>
              <a:rPr lang="en-GB" sz="2800" dirty="0"/>
              <a:t> </a:t>
            </a:r>
            <a:r>
              <a:rPr lang="en-GB" sz="2800" dirty="0" err="1"/>
              <a:t>potkrepljivana</a:t>
            </a:r>
            <a:r>
              <a:rPr lang="en-GB" sz="2800" dirty="0"/>
              <a:t> </a:t>
            </a:r>
            <a:r>
              <a:rPr lang="en-GB" sz="2800" dirty="0" err="1"/>
              <a:t>ponašanja</a:t>
            </a:r>
            <a:endParaRPr lang="en-GB" sz="2800" dirty="0"/>
          </a:p>
          <a:p>
            <a:pPr marL="355600" indent="-355600">
              <a:spcBef>
                <a:spcPts val="2400"/>
              </a:spcBef>
              <a:buNone/>
            </a:pPr>
            <a:r>
              <a:rPr lang="en-GB" sz="2800" dirty="0"/>
              <a:t>c) </a:t>
            </a:r>
            <a:r>
              <a:rPr lang="en-GB" sz="2800" dirty="0" err="1"/>
              <a:t>mora</a:t>
            </a:r>
            <a:r>
              <a:rPr lang="en-GB" sz="2800" dirty="0"/>
              <a:t> se </a:t>
            </a:r>
            <a:r>
              <a:rPr lang="en-GB" sz="2800" dirty="0" err="1"/>
              <a:t>nastaviti</a:t>
            </a:r>
            <a:r>
              <a:rPr lang="en-GB" sz="2800" dirty="0"/>
              <a:t> s </a:t>
            </a:r>
            <a:r>
              <a:rPr lang="en-GB" sz="2800" dirty="0" err="1"/>
              <a:t>potkrepljivanjem</a:t>
            </a:r>
            <a:r>
              <a:rPr lang="en-GB" sz="2800" dirty="0"/>
              <a:t> </a:t>
            </a:r>
            <a:r>
              <a:rPr lang="en-GB" sz="2800" dirty="0" err="1"/>
              <a:t>ranije</a:t>
            </a:r>
            <a:r>
              <a:rPr lang="en-GB" sz="2800" dirty="0"/>
              <a:t> </a:t>
            </a:r>
            <a:r>
              <a:rPr lang="en-GB" sz="2800" dirty="0" err="1"/>
              <a:t>potkrepljivanih</a:t>
            </a:r>
            <a:r>
              <a:rPr lang="en-GB" sz="2800" dirty="0"/>
              <a:t> </a:t>
            </a:r>
            <a:r>
              <a:rPr lang="en-GB" sz="2800" dirty="0" err="1"/>
              <a:t>ponašanja</a:t>
            </a:r>
            <a:r>
              <a:rPr lang="en-GB" sz="2800" dirty="0"/>
              <a:t> </a:t>
            </a:r>
            <a:r>
              <a:rPr lang="en-GB" sz="2800" dirty="0" err="1"/>
              <a:t>kako</a:t>
            </a:r>
            <a:r>
              <a:rPr lang="en-GB" sz="2800" dirty="0"/>
              <a:t> ne bi </a:t>
            </a:r>
            <a:r>
              <a:rPr lang="en-GB" sz="2800" dirty="0" err="1"/>
              <a:t>došlo</a:t>
            </a:r>
            <a:r>
              <a:rPr lang="en-GB" sz="2800" dirty="0"/>
              <a:t> do </a:t>
            </a:r>
            <a:r>
              <a:rPr lang="en-GB" sz="2800" dirty="0" err="1"/>
              <a:t>gašenja</a:t>
            </a:r>
            <a:endParaRPr lang="en-GB" sz="2800" dirty="0"/>
          </a:p>
          <a:p>
            <a:pPr marL="355600" indent="-355600">
              <a:spcBef>
                <a:spcPts val="2400"/>
              </a:spcBef>
              <a:buNone/>
            </a:pPr>
            <a:r>
              <a:rPr lang="en-GB" sz="2800" dirty="0"/>
              <a:t>d) </a:t>
            </a:r>
            <a:r>
              <a:rPr lang="en-GB" sz="2800" dirty="0" err="1"/>
              <a:t>ništa</a:t>
            </a:r>
            <a:r>
              <a:rPr lang="en-GB" sz="2800" dirty="0"/>
              <a:t> od </a:t>
            </a:r>
            <a:r>
              <a:rPr lang="en-GB" sz="2800" dirty="0" err="1"/>
              <a:t>navedenog</a:t>
            </a:r>
            <a:endParaRPr lang="en-GB" sz="2800" dirty="0"/>
          </a:p>
          <a:p>
            <a:endParaRPr lang="hr-HR" dirty="0"/>
          </a:p>
        </p:txBody>
      </p:sp>
      <p:sp>
        <p:nvSpPr>
          <p:cNvPr id="4" name="Oval 3"/>
          <p:cNvSpPr/>
          <p:nvPr/>
        </p:nvSpPr>
        <p:spPr>
          <a:xfrm>
            <a:off x="467544" y="1970195"/>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342779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lstStyle/>
          <a:p>
            <a:r>
              <a:rPr lang="en-GB" dirty="0" err="1" smtClean="0"/>
              <a:t>Oblikovanje</a:t>
            </a:r>
            <a:endParaRPr lang="en-GB" dirty="0"/>
          </a:p>
        </p:txBody>
      </p:sp>
      <p:sp>
        <p:nvSpPr>
          <p:cNvPr id="3" name="Content Placeholder 2"/>
          <p:cNvSpPr>
            <a:spLocks noGrp="1"/>
          </p:cNvSpPr>
          <p:nvPr>
            <p:ph idx="1"/>
          </p:nvPr>
        </p:nvSpPr>
        <p:spPr>
          <a:xfrm>
            <a:off x="457200" y="1700808"/>
            <a:ext cx="8229600" cy="4752528"/>
          </a:xfrm>
        </p:spPr>
        <p:txBody>
          <a:bodyPr>
            <a:normAutofit fontScale="77500" lnSpcReduction="20000"/>
          </a:bodyPr>
          <a:lstStyle/>
          <a:p>
            <a:r>
              <a:rPr lang="en-GB" dirty="0" err="1" smtClean="0">
                <a:latin typeface="+mj-lt"/>
              </a:rPr>
              <a:t>postizanje</a:t>
            </a:r>
            <a:r>
              <a:rPr lang="en-GB" dirty="0" smtClean="0">
                <a:latin typeface="+mj-lt"/>
              </a:rPr>
              <a:t> </a:t>
            </a:r>
            <a:r>
              <a:rPr lang="en-GB" dirty="0" err="1" smtClean="0">
                <a:latin typeface="+mj-lt"/>
              </a:rPr>
              <a:t>ciljnog</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na</a:t>
            </a:r>
            <a:r>
              <a:rPr lang="en-GB" dirty="0" smtClean="0">
                <a:latin typeface="+mj-lt"/>
              </a:rPr>
              <a:t> </a:t>
            </a:r>
            <a:r>
              <a:rPr lang="en-GB" dirty="0" err="1" smtClean="0">
                <a:latin typeface="+mj-lt"/>
              </a:rPr>
              <a:t>način</a:t>
            </a:r>
            <a:r>
              <a:rPr lang="en-GB" dirty="0" smtClean="0">
                <a:latin typeface="+mj-lt"/>
              </a:rPr>
              <a:t> da se </a:t>
            </a:r>
            <a:r>
              <a:rPr lang="en-GB" dirty="0" err="1" smtClean="0">
                <a:latin typeface="+mj-lt"/>
              </a:rPr>
              <a:t>potkrepljuju</a:t>
            </a:r>
            <a:r>
              <a:rPr lang="en-GB" dirty="0" smtClean="0">
                <a:latin typeface="+mj-lt"/>
              </a:rPr>
              <a:t> </a:t>
            </a:r>
            <a:r>
              <a:rPr lang="en-GB" dirty="0" err="1" smtClean="0">
                <a:latin typeface="+mj-lt"/>
              </a:rPr>
              <a:t>aproksimacije</a:t>
            </a:r>
            <a:r>
              <a:rPr lang="en-GB" dirty="0" smtClean="0">
                <a:latin typeface="+mj-lt"/>
              </a:rPr>
              <a:t> </a:t>
            </a:r>
            <a:r>
              <a:rPr lang="en-GB" dirty="0" err="1" smtClean="0">
                <a:latin typeface="+mj-lt"/>
              </a:rPr>
              <a:t>ili</a:t>
            </a:r>
            <a:r>
              <a:rPr lang="en-GB" dirty="0" smtClean="0">
                <a:latin typeface="+mj-lt"/>
              </a:rPr>
              <a:t> mali </a:t>
            </a:r>
            <a:r>
              <a:rPr lang="en-GB" dirty="0" err="1" smtClean="0">
                <a:latin typeface="+mj-lt"/>
              </a:rPr>
              <a:t>koraci</a:t>
            </a:r>
            <a:r>
              <a:rPr lang="en-GB" dirty="0" smtClean="0">
                <a:latin typeface="+mj-lt"/>
              </a:rPr>
              <a:t> </a:t>
            </a:r>
            <a:r>
              <a:rPr lang="en-GB" dirty="0" err="1" smtClean="0">
                <a:latin typeface="+mj-lt"/>
              </a:rPr>
              <a:t>prema</a:t>
            </a:r>
            <a:r>
              <a:rPr lang="en-GB" dirty="0" smtClean="0">
                <a:latin typeface="+mj-lt"/>
              </a:rPr>
              <a:t> </a:t>
            </a:r>
            <a:r>
              <a:rPr lang="en-GB" dirty="0" err="1" smtClean="0">
                <a:latin typeface="+mj-lt"/>
              </a:rPr>
              <a:t>ciljnom</a:t>
            </a:r>
            <a:r>
              <a:rPr lang="en-GB" dirty="0" smtClean="0">
                <a:latin typeface="+mj-lt"/>
              </a:rPr>
              <a:t> </a:t>
            </a:r>
            <a:r>
              <a:rPr lang="en-GB" dirty="0" err="1" smtClean="0">
                <a:latin typeface="+mj-lt"/>
              </a:rPr>
              <a:t>ponašanju</a:t>
            </a:r>
            <a:r>
              <a:rPr lang="en-GB" dirty="0" smtClean="0">
                <a:latin typeface="+mj-lt"/>
              </a:rPr>
              <a:t>, </a:t>
            </a:r>
            <a:r>
              <a:rPr lang="en-GB" dirty="0" err="1" smtClean="0">
                <a:latin typeface="+mj-lt"/>
              </a:rPr>
              <a:t>umjesto</a:t>
            </a:r>
            <a:r>
              <a:rPr lang="en-GB" dirty="0" smtClean="0">
                <a:latin typeface="+mj-lt"/>
              </a:rPr>
              <a:t> da se </a:t>
            </a:r>
            <a:r>
              <a:rPr lang="en-GB" dirty="0" err="1" smtClean="0">
                <a:latin typeface="+mj-lt"/>
              </a:rPr>
              <a:t>potkrepljuje</a:t>
            </a:r>
            <a:r>
              <a:rPr lang="en-GB" dirty="0" smtClean="0">
                <a:latin typeface="+mj-lt"/>
              </a:rPr>
              <a:t> </a:t>
            </a:r>
            <a:r>
              <a:rPr lang="en-GB" dirty="0" err="1" smtClean="0">
                <a:latin typeface="+mj-lt"/>
              </a:rPr>
              <a:t>samo</a:t>
            </a:r>
            <a:r>
              <a:rPr lang="en-GB" dirty="0" smtClean="0">
                <a:latin typeface="+mj-lt"/>
              </a:rPr>
              <a:t> </a:t>
            </a:r>
            <a:r>
              <a:rPr lang="en-GB" dirty="0" err="1" smtClean="0">
                <a:latin typeface="+mj-lt"/>
              </a:rPr>
              <a:t>ciljno</a:t>
            </a:r>
            <a:r>
              <a:rPr lang="en-GB" dirty="0" smtClean="0">
                <a:latin typeface="+mj-lt"/>
              </a:rPr>
              <a:t> </a:t>
            </a:r>
            <a:r>
              <a:rPr lang="en-GB" dirty="0" err="1" smtClean="0">
                <a:latin typeface="+mj-lt"/>
              </a:rPr>
              <a:t>ponašanje</a:t>
            </a:r>
            <a:endParaRPr lang="en-GB" dirty="0" smtClean="0">
              <a:latin typeface="+mj-lt"/>
            </a:endParaRPr>
          </a:p>
          <a:p>
            <a:pPr marL="0" indent="0">
              <a:buNone/>
            </a:pPr>
            <a:endParaRPr lang="en-GB" dirty="0" smtClean="0">
              <a:latin typeface="+mj-lt"/>
            </a:endParaRPr>
          </a:p>
          <a:p>
            <a:r>
              <a:rPr lang="en-GB" dirty="0" err="1" smtClean="0">
                <a:latin typeface="+mj-lt"/>
              </a:rPr>
              <a:t>čim</a:t>
            </a:r>
            <a:r>
              <a:rPr lang="en-GB" dirty="0" smtClean="0">
                <a:latin typeface="+mj-lt"/>
              </a:rPr>
              <a:t> se </a:t>
            </a:r>
            <a:r>
              <a:rPr lang="en-GB" dirty="0" err="1" smtClean="0">
                <a:latin typeface="+mj-lt"/>
              </a:rPr>
              <a:t>javi</a:t>
            </a:r>
            <a:r>
              <a:rPr lang="en-GB" dirty="0" smtClean="0">
                <a:latin typeface="+mj-lt"/>
              </a:rPr>
              <a:t> </a:t>
            </a:r>
            <a:r>
              <a:rPr lang="en-GB" dirty="0" err="1" smtClean="0">
                <a:latin typeface="+mj-lt"/>
              </a:rPr>
              <a:t>složeniji</a:t>
            </a:r>
            <a:r>
              <a:rPr lang="en-GB" dirty="0" smtClean="0">
                <a:latin typeface="+mj-lt"/>
              </a:rPr>
              <a:t> </a:t>
            </a:r>
            <a:r>
              <a:rPr lang="en-GB" dirty="0" err="1" smtClean="0">
                <a:latin typeface="+mj-lt"/>
              </a:rPr>
              <a:t>oblik</a:t>
            </a:r>
            <a:r>
              <a:rPr lang="en-GB" dirty="0" smtClean="0">
                <a:latin typeface="+mj-lt"/>
              </a:rPr>
              <a:t> </a:t>
            </a:r>
            <a:r>
              <a:rPr lang="en-GB" dirty="0" err="1" smtClean="0">
                <a:latin typeface="+mj-lt"/>
              </a:rPr>
              <a:t>ponašanja</a:t>
            </a:r>
            <a:r>
              <a:rPr lang="en-GB" dirty="0" smtClean="0">
                <a:latin typeface="+mj-lt"/>
              </a:rPr>
              <a:t>, </a:t>
            </a:r>
            <a:r>
              <a:rPr lang="en-GB" dirty="0" err="1" smtClean="0">
                <a:latin typeface="+mj-lt"/>
              </a:rPr>
              <a:t>jednostavniji</a:t>
            </a:r>
            <a:r>
              <a:rPr lang="en-GB" dirty="0" smtClean="0">
                <a:latin typeface="+mj-lt"/>
              </a:rPr>
              <a:t> se </a:t>
            </a:r>
            <a:r>
              <a:rPr lang="en-GB" dirty="0" err="1" smtClean="0">
                <a:latin typeface="+mj-lt"/>
              </a:rPr>
              <a:t>oblik</a:t>
            </a:r>
            <a:r>
              <a:rPr lang="en-GB" dirty="0" smtClean="0">
                <a:latin typeface="+mj-lt"/>
              </a:rPr>
              <a:t> </a:t>
            </a:r>
            <a:r>
              <a:rPr lang="en-GB" dirty="0" err="1" smtClean="0">
                <a:latin typeface="+mj-lt"/>
              </a:rPr>
              <a:t>prestane</a:t>
            </a:r>
            <a:r>
              <a:rPr lang="en-GB" dirty="0" smtClean="0">
                <a:latin typeface="+mj-lt"/>
              </a:rPr>
              <a:t> </a:t>
            </a:r>
            <a:r>
              <a:rPr lang="en-GB" dirty="0" err="1" smtClean="0">
                <a:latin typeface="+mj-lt"/>
              </a:rPr>
              <a:t>potkrepljivati</a:t>
            </a:r>
            <a:endParaRPr lang="en-GB" dirty="0" smtClean="0">
              <a:latin typeface="+mj-lt"/>
            </a:endParaRPr>
          </a:p>
          <a:p>
            <a:pPr marL="0" indent="0">
              <a:buNone/>
            </a:pPr>
            <a:endParaRPr lang="en-GB" dirty="0" smtClean="0">
              <a:latin typeface="+mj-lt"/>
            </a:endParaRPr>
          </a:p>
          <a:p>
            <a:r>
              <a:rPr lang="en-GB" dirty="0" err="1">
                <a:latin typeface="+mj-lt"/>
              </a:rPr>
              <a:t>n</a:t>
            </a:r>
            <a:r>
              <a:rPr lang="en-GB" dirty="0" err="1" smtClean="0">
                <a:latin typeface="+mj-lt"/>
              </a:rPr>
              <a:t>pr</a:t>
            </a:r>
            <a:r>
              <a:rPr lang="en-GB" dirty="0" smtClean="0">
                <a:latin typeface="+mj-lt"/>
              </a:rPr>
              <a:t>. </a:t>
            </a:r>
          </a:p>
          <a:p>
            <a:pPr lvl="1"/>
            <a:r>
              <a:rPr lang="en-GB" dirty="0" err="1" smtClean="0">
                <a:solidFill>
                  <a:schemeClr val="tx1"/>
                </a:solidFill>
                <a:latin typeface="+mj-lt"/>
              </a:rPr>
              <a:t>učenje</a:t>
            </a:r>
            <a:r>
              <a:rPr lang="en-GB" dirty="0" smtClean="0">
                <a:solidFill>
                  <a:schemeClr val="tx1"/>
                </a:solidFill>
                <a:latin typeface="+mj-lt"/>
              </a:rPr>
              <a:t> </a:t>
            </a:r>
            <a:r>
              <a:rPr lang="en-GB" dirty="0" err="1" smtClean="0">
                <a:solidFill>
                  <a:schemeClr val="tx1"/>
                </a:solidFill>
                <a:latin typeface="+mj-lt"/>
              </a:rPr>
              <a:t>govora</a:t>
            </a:r>
            <a:r>
              <a:rPr lang="en-GB" dirty="0" smtClean="0">
                <a:solidFill>
                  <a:schemeClr val="tx1"/>
                </a:solidFill>
                <a:latin typeface="+mj-lt"/>
              </a:rPr>
              <a:t> – </a:t>
            </a:r>
            <a:r>
              <a:rPr lang="en-GB" dirty="0" err="1" smtClean="0">
                <a:solidFill>
                  <a:schemeClr val="tx1"/>
                </a:solidFill>
                <a:latin typeface="+mj-lt"/>
              </a:rPr>
              <a:t>ponašanja</a:t>
            </a:r>
            <a:r>
              <a:rPr lang="en-GB" dirty="0" smtClean="0">
                <a:solidFill>
                  <a:schemeClr val="tx1"/>
                </a:solidFill>
                <a:latin typeface="+mj-lt"/>
              </a:rPr>
              <a:t> </a:t>
            </a:r>
            <a:r>
              <a:rPr lang="en-GB" dirty="0" err="1" smtClean="0">
                <a:solidFill>
                  <a:schemeClr val="tx1"/>
                </a:solidFill>
                <a:latin typeface="+mj-lt"/>
              </a:rPr>
              <a:t>koja</a:t>
            </a:r>
            <a:r>
              <a:rPr lang="en-GB" dirty="0" smtClean="0">
                <a:solidFill>
                  <a:schemeClr val="tx1"/>
                </a:solidFill>
                <a:latin typeface="+mj-lt"/>
              </a:rPr>
              <a:t> </a:t>
            </a:r>
            <a:r>
              <a:rPr lang="en-GB" dirty="0" err="1" smtClean="0">
                <a:solidFill>
                  <a:schemeClr val="tx1"/>
                </a:solidFill>
                <a:latin typeface="+mj-lt"/>
              </a:rPr>
              <a:t>su</a:t>
            </a:r>
            <a:r>
              <a:rPr lang="en-GB" dirty="0" smtClean="0">
                <a:solidFill>
                  <a:schemeClr val="tx1"/>
                </a:solidFill>
                <a:latin typeface="+mj-lt"/>
              </a:rPr>
              <a:t> </a:t>
            </a:r>
            <a:r>
              <a:rPr lang="en-GB" dirty="0" err="1" smtClean="0">
                <a:solidFill>
                  <a:schemeClr val="tx1"/>
                </a:solidFill>
                <a:latin typeface="+mj-lt"/>
              </a:rPr>
              <a:t>slična</a:t>
            </a:r>
            <a:r>
              <a:rPr lang="en-GB" dirty="0" smtClean="0">
                <a:solidFill>
                  <a:schemeClr val="tx1"/>
                </a:solidFill>
                <a:latin typeface="+mj-lt"/>
              </a:rPr>
              <a:t> </a:t>
            </a:r>
            <a:r>
              <a:rPr lang="en-GB" dirty="0" err="1" smtClean="0">
                <a:solidFill>
                  <a:schemeClr val="tx1"/>
                </a:solidFill>
                <a:latin typeface="+mj-lt"/>
              </a:rPr>
              <a:t>ciljnome</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izgovaranje</a:t>
            </a:r>
            <a:r>
              <a:rPr lang="en-GB" dirty="0" smtClean="0">
                <a:solidFill>
                  <a:schemeClr val="tx1"/>
                </a:solidFill>
                <a:latin typeface="+mj-lt"/>
              </a:rPr>
              <a:t> </a:t>
            </a:r>
            <a:r>
              <a:rPr lang="en-GB" dirty="0" err="1" smtClean="0">
                <a:solidFill>
                  <a:schemeClr val="tx1"/>
                </a:solidFill>
                <a:latin typeface="+mj-lt"/>
              </a:rPr>
              <a:t>glasova</a:t>
            </a:r>
            <a:r>
              <a:rPr lang="en-GB" dirty="0" smtClean="0">
                <a:solidFill>
                  <a:schemeClr val="tx1"/>
                </a:solidFill>
                <a:latin typeface="+mj-lt"/>
              </a:rPr>
              <a:t> </a:t>
            </a:r>
            <a:r>
              <a:rPr lang="en-GB" dirty="0" err="1" smtClean="0">
                <a:solidFill>
                  <a:schemeClr val="tx1"/>
                </a:solidFill>
                <a:latin typeface="+mj-lt"/>
              </a:rPr>
              <a:t>ili</a:t>
            </a:r>
            <a:r>
              <a:rPr lang="en-GB" dirty="0" smtClean="0">
                <a:solidFill>
                  <a:schemeClr val="tx1"/>
                </a:solidFill>
                <a:latin typeface="+mj-lt"/>
              </a:rPr>
              <a:t> </a:t>
            </a:r>
            <a:r>
              <a:rPr lang="en-GB" dirty="0" err="1" smtClean="0">
                <a:solidFill>
                  <a:schemeClr val="tx1"/>
                </a:solidFill>
                <a:latin typeface="+mj-lt"/>
              </a:rPr>
              <a:t>slogova</a:t>
            </a:r>
            <a:r>
              <a:rPr lang="en-GB" dirty="0" smtClean="0">
                <a:solidFill>
                  <a:schemeClr val="tx1"/>
                </a:solidFill>
                <a:latin typeface="+mj-lt"/>
              </a:rPr>
              <a:t>) se </a:t>
            </a:r>
            <a:r>
              <a:rPr lang="en-GB" dirty="0" err="1" smtClean="0">
                <a:solidFill>
                  <a:schemeClr val="tx1"/>
                </a:solidFill>
                <a:latin typeface="+mj-lt"/>
              </a:rPr>
              <a:t>potkrepljuju</a:t>
            </a:r>
            <a:r>
              <a:rPr lang="en-GB" dirty="0" smtClean="0">
                <a:solidFill>
                  <a:schemeClr val="tx1"/>
                </a:solidFill>
                <a:latin typeface="+mj-lt"/>
              </a:rPr>
              <a:t>, a </a:t>
            </a:r>
            <a:r>
              <a:rPr lang="en-GB" dirty="0" err="1" smtClean="0">
                <a:solidFill>
                  <a:schemeClr val="tx1"/>
                </a:solidFill>
                <a:latin typeface="+mj-lt"/>
              </a:rPr>
              <a:t>ona</a:t>
            </a:r>
            <a:r>
              <a:rPr lang="en-GB" dirty="0" smtClean="0">
                <a:solidFill>
                  <a:schemeClr val="tx1"/>
                </a:solidFill>
                <a:latin typeface="+mj-lt"/>
              </a:rPr>
              <a:t> </a:t>
            </a:r>
            <a:r>
              <a:rPr lang="en-GB" dirty="0" err="1" smtClean="0">
                <a:solidFill>
                  <a:schemeClr val="tx1"/>
                </a:solidFill>
                <a:latin typeface="+mj-lt"/>
              </a:rPr>
              <a:t>koja</a:t>
            </a:r>
            <a:r>
              <a:rPr lang="en-GB" dirty="0" smtClean="0">
                <a:solidFill>
                  <a:schemeClr val="tx1"/>
                </a:solidFill>
                <a:latin typeface="+mj-lt"/>
              </a:rPr>
              <a:t> ne </a:t>
            </a:r>
            <a:r>
              <a:rPr lang="en-GB" dirty="0" err="1" smtClean="0">
                <a:solidFill>
                  <a:schemeClr val="tx1"/>
                </a:solidFill>
                <a:latin typeface="+mj-lt"/>
              </a:rPr>
              <a:t>vode</a:t>
            </a:r>
            <a:r>
              <a:rPr lang="en-GB" dirty="0" smtClean="0">
                <a:solidFill>
                  <a:schemeClr val="tx1"/>
                </a:solidFill>
                <a:latin typeface="+mj-lt"/>
              </a:rPr>
              <a:t> </a:t>
            </a:r>
            <a:r>
              <a:rPr lang="en-GB" dirty="0" err="1" smtClean="0">
                <a:solidFill>
                  <a:schemeClr val="tx1"/>
                </a:solidFill>
                <a:latin typeface="+mj-lt"/>
              </a:rPr>
              <a:t>ciljnom</a:t>
            </a:r>
            <a:r>
              <a:rPr lang="en-GB" dirty="0" smtClean="0">
                <a:solidFill>
                  <a:schemeClr val="tx1"/>
                </a:solidFill>
                <a:latin typeface="+mj-lt"/>
              </a:rPr>
              <a:t> </a:t>
            </a:r>
            <a:r>
              <a:rPr lang="en-GB" dirty="0" err="1" smtClean="0">
                <a:solidFill>
                  <a:schemeClr val="tx1"/>
                </a:solidFill>
                <a:latin typeface="+mj-lt"/>
              </a:rPr>
              <a:t>ponašanju</a:t>
            </a:r>
            <a:r>
              <a:rPr lang="en-GB" dirty="0" smtClean="0">
                <a:solidFill>
                  <a:schemeClr val="tx1"/>
                </a:solidFill>
                <a:latin typeface="+mj-lt"/>
              </a:rPr>
              <a:t> (</a:t>
            </a:r>
            <a:r>
              <a:rPr lang="en-GB" dirty="0" err="1" smtClean="0">
                <a:solidFill>
                  <a:schemeClr val="tx1"/>
                </a:solidFill>
                <a:latin typeface="+mj-lt"/>
              </a:rPr>
              <a:t>npr</a:t>
            </a:r>
            <a:r>
              <a:rPr lang="en-GB" dirty="0" smtClean="0">
                <a:solidFill>
                  <a:schemeClr val="tx1"/>
                </a:solidFill>
                <a:latin typeface="+mj-lt"/>
              </a:rPr>
              <a:t>. </a:t>
            </a:r>
            <a:r>
              <a:rPr lang="en-GB" dirty="0" err="1" smtClean="0">
                <a:solidFill>
                  <a:schemeClr val="tx1"/>
                </a:solidFill>
                <a:latin typeface="+mj-lt"/>
              </a:rPr>
              <a:t>vrištanje</a:t>
            </a:r>
            <a:r>
              <a:rPr lang="en-GB" dirty="0" smtClean="0">
                <a:solidFill>
                  <a:schemeClr val="tx1"/>
                </a:solidFill>
                <a:latin typeface="+mj-lt"/>
              </a:rPr>
              <a:t>, </a:t>
            </a:r>
            <a:r>
              <a:rPr lang="en-GB" dirty="0" err="1" smtClean="0">
                <a:solidFill>
                  <a:schemeClr val="tx1"/>
                </a:solidFill>
                <a:latin typeface="+mj-lt"/>
              </a:rPr>
              <a:t>plakanje</a:t>
            </a:r>
            <a:r>
              <a:rPr lang="en-GB" dirty="0" smtClean="0">
                <a:solidFill>
                  <a:schemeClr val="tx1"/>
                </a:solidFill>
                <a:latin typeface="+mj-lt"/>
              </a:rPr>
              <a:t>) se </a:t>
            </a:r>
            <a:r>
              <a:rPr lang="en-GB" dirty="0" err="1" smtClean="0">
                <a:solidFill>
                  <a:schemeClr val="tx1"/>
                </a:solidFill>
                <a:latin typeface="+mj-lt"/>
              </a:rPr>
              <a:t>ignoriraju</a:t>
            </a:r>
            <a:endParaRPr lang="en-GB" dirty="0" smtClean="0">
              <a:solidFill>
                <a:schemeClr val="tx1"/>
              </a:solidFill>
              <a:latin typeface="+mj-lt"/>
            </a:endParaRPr>
          </a:p>
          <a:p>
            <a:endParaRPr lang="en-GB" dirty="0" smtClean="0">
              <a:latin typeface="+mj-lt"/>
            </a:endParaRPr>
          </a:p>
          <a:p>
            <a:r>
              <a:rPr lang="en-GB" dirty="0" err="1" smtClean="0">
                <a:latin typeface="+mj-lt"/>
              </a:rPr>
              <a:t>osobito</a:t>
            </a:r>
            <a:r>
              <a:rPr lang="en-GB" dirty="0" smtClean="0">
                <a:latin typeface="+mj-lt"/>
              </a:rPr>
              <a:t> </a:t>
            </a:r>
            <a:r>
              <a:rPr lang="en-GB" dirty="0" err="1" smtClean="0">
                <a:latin typeface="+mj-lt"/>
              </a:rPr>
              <a:t>korisno</a:t>
            </a:r>
            <a:r>
              <a:rPr lang="en-GB" dirty="0" smtClean="0">
                <a:latin typeface="+mj-lt"/>
              </a:rPr>
              <a:t> </a:t>
            </a:r>
            <a:r>
              <a:rPr lang="en-GB" dirty="0" err="1" smtClean="0">
                <a:latin typeface="+mj-lt"/>
              </a:rPr>
              <a:t>kada</a:t>
            </a:r>
            <a:r>
              <a:rPr lang="en-GB" dirty="0" smtClean="0">
                <a:latin typeface="+mj-lt"/>
              </a:rPr>
              <a:t> se </a:t>
            </a:r>
            <a:r>
              <a:rPr lang="en-GB" dirty="0" err="1" smtClean="0">
                <a:latin typeface="+mj-lt"/>
              </a:rPr>
              <a:t>poželjno</a:t>
            </a:r>
            <a:r>
              <a:rPr lang="en-GB" dirty="0" smtClean="0">
                <a:latin typeface="+mj-lt"/>
              </a:rPr>
              <a:t> </a:t>
            </a:r>
            <a:r>
              <a:rPr lang="en-GB" dirty="0" err="1" smtClean="0">
                <a:latin typeface="+mj-lt"/>
              </a:rPr>
              <a:t>ponašanje</a:t>
            </a:r>
            <a:r>
              <a:rPr lang="en-GB" dirty="0" smtClean="0">
                <a:latin typeface="+mj-lt"/>
              </a:rPr>
              <a:t> ne </a:t>
            </a:r>
            <a:r>
              <a:rPr lang="en-GB" dirty="0" err="1" smtClean="0">
                <a:latin typeface="+mj-lt"/>
              </a:rPr>
              <a:t>može</a:t>
            </a:r>
            <a:r>
              <a:rPr lang="en-GB" dirty="0" smtClean="0">
                <a:latin typeface="+mj-lt"/>
              </a:rPr>
              <a:t> </a:t>
            </a:r>
            <a:r>
              <a:rPr lang="en-GB" dirty="0" err="1" smtClean="0">
                <a:latin typeface="+mj-lt"/>
              </a:rPr>
              <a:t>razviti</a:t>
            </a:r>
            <a:r>
              <a:rPr lang="en-GB" dirty="0" smtClean="0">
                <a:latin typeface="+mj-lt"/>
              </a:rPr>
              <a:t> </a:t>
            </a:r>
            <a:r>
              <a:rPr lang="en-GB" dirty="0" err="1" smtClean="0">
                <a:latin typeface="+mj-lt"/>
              </a:rPr>
              <a:t>potkrepljivanjem</a:t>
            </a:r>
            <a:r>
              <a:rPr lang="en-GB" dirty="0" smtClean="0">
                <a:latin typeface="+mj-lt"/>
              </a:rPr>
              <a:t> </a:t>
            </a:r>
            <a:r>
              <a:rPr lang="en-GB" dirty="0" err="1" smtClean="0">
                <a:latin typeface="+mj-lt"/>
              </a:rPr>
              <a:t>jer</a:t>
            </a:r>
            <a:r>
              <a:rPr lang="en-GB" dirty="0" smtClean="0">
                <a:latin typeface="+mj-lt"/>
              </a:rPr>
              <a:t> se </a:t>
            </a:r>
            <a:r>
              <a:rPr lang="en-GB" dirty="0" err="1" smtClean="0">
                <a:latin typeface="+mj-lt"/>
              </a:rPr>
              <a:t>spontano</a:t>
            </a:r>
            <a:r>
              <a:rPr lang="en-GB" dirty="0" smtClean="0">
                <a:latin typeface="+mj-lt"/>
              </a:rPr>
              <a:t> ne </a:t>
            </a:r>
            <a:r>
              <a:rPr lang="en-GB" dirty="0" err="1" smtClean="0">
                <a:latin typeface="+mj-lt"/>
              </a:rPr>
              <a:t>pojavljuje</a:t>
            </a:r>
            <a:r>
              <a:rPr lang="en-GB" dirty="0" smtClean="0">
                <a:latin typeface="+mj-lt"/>
              </a:rPr>
              <a:t> </a:t>
            </a:r>
            <a:r>
              <a:rPr lang="en-GB" dirty="0" err="1" smtClean="0">
                <a:latin typeface="+mj-lt"/>
              </a:rPr>
              <a:t>dovoljno</a:t>
            </a:r>
            <a:r>
              <a:rPr lang="en-GB" dirty="0" smtClean="0">
                <a:latin typeface="+mj-lt"/>
              </a:rPr>
              <a:t> </a:t>
            </a:r>
            <a:r>
              <a:rPr lang="en-GB" dirty="0" err="1" smtClean="0">
                <a:latin typeface="+mj-lt"/>
              </a:rPr>
              <a:t>često</a:t>
            </a:r>
            <a:r>
              <a:rPr lang="en-GB" dirty="0" smtClean="0">
                <a:latin typeface="+mj-lt"/>
              </a:rPr>
              <a:t> </a:t>
            </a:r>
            <a:r>
              <a:rPr lang="en-GB" dirty="0" err="1" smtClean="0">
                <a:latin typeface="+mj-lt"/>
              </a:rPr>
              <a:t>ili</a:t>
            </a:r>
            <a:r>
              <a:rPr lang="en-GB" dirty="0" smtClean="0">
                <a:latin typeface="+mj-lt"/>
              </a:rPr>
              <a:t> se </a:t>
            </a:r>
            <a:r>
              <a:rPr lang="en-GB" dirty="0" err="1" smtClean="0">
                <a:latin typeface="+mj-lt"/>
              </a:rPr>
              <a:t>spontano</a:t>
            </a:r>
            <a:r>
              <a:rPr lang="en-GB" dirty="0" smtClean="0">
                <a:latin typeface="+mj-lt"/>
              </a:rPr>
              <a:t> </a:t>
            </a:r>
            <a:r>
              <a:rPr lang="en-GB" dirty="0" err="1" smtClean="0">
                <a:latin typeface="+mj-lt"/>
              </a:rPr>
              <a:t>uopće</a:t>
            </a:r>
            <a:r>
              <a:rPr lang="en-GB" dirty="0" smtClean="0">
                <a:latin typeface="+mj-lt"/>
              </a:rPr>
              <a:t> ne </a:t>
            </a:r>
            <a:r>
              <a:rPr lang="en-GB" dirty="0" err="1" smtClean="0">
                <a:latin typeface="+mj-lt"/>
              </a:rPr>
              <a:t>pojavljuje</a:t>
            </a:r>
            <a:endParaRPr lang="en-GB" dirty="0" smtClean="0">
              <a:latin typeface="+mj-lt"/>
            </a:endParaRPr>
          </a:p>
          <a:p>
            <a:pPr marL="0" indent="0">
              <a:buNone/>
            </a:pPr>
            <a:r>
              <a:rPr lang="en-GB" dirty="0" smtClean="0">
                <a:latin typeface="+mj-lt"/>
              </a:rPr>
              <a:t> </a:t>
            </a:r>
            <a:endParaRPr lang="en-GB" dirty="0">
              <a:latin typeface="+mj-lt"/>
            </a:endParaRPr>
          </a:p>
        </p:txBody>
      </p:sp>
    </p:spTree>
    <p:extLst>
      <p:ext uri="{BB962C8B-B14F-4D97-AF65-F5344CB8AC3E}">
        <p14:creationId xmlns:p14="http://schemas.microsoft.com/office/powerpoint/2010/main" val="3368187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066800"/>
          </a:xfrm>
        </p:spPr>
        <p:txBody>
          <a:bodyPr/>
          <a:lstStyle/>
          <a:p>
            <a:r>
              <a:rPr lang="en-GB" dirty="0" err="1" smtClean="0"/>
              <a:t>Ulančavanje</a:t>
            </a:r>
            <a:endParaRPr lang="en-GB" dirty="0"/>
          </a:p>
        </p:txBody>
      </p:sp>
      <p:sp>
        <p:nvSpPr>
          <p:cNvPr id="3" name="Content Placeholder 2"/>
          <p:cNvSpPr>
            <a:spLocks noGrp="1"/>
          </p:cNvSpPr>
          <p:nvPr>
            <p:ph idx="1"/>
          </p:nvPr>
        </p:nvSpPr>
        <p:spPr>
          <a:xfrm>
            <a:off x="457200" y="1916832"/>
            <a:ext cx="8229600" cy="4657704"/>
          </a:xfrm>
        </p:spPr>
        <p:txBody>
          <a:bodyPr>
            <a:normAutofit/>
          </a:bodyPr>
          <a:lstStyle/>
          <a:p>
            <a:r>
              <a:rPr lang="en-GB" sz="2200" dirty="0" err="1" smtClean="0">
                <a:latin typeface="+mj-lt"/>
              </a:rPr>
              <a:t>ponašanje</a:t>
            </a:r>
            <a:r>
              <a:rPr lang="en-GB" sz="2200" dirty="0" smtClean="0">
                <a:latin typeface="+mj-lt"/>
              </a:rPr>
              <a:t> se </a:t>
            </a:r>
            <a:r>
              <a:rPr lang="en-GB" sz="2200" dirty="0" err="1" smtClean="0">
                <a:latin typeface="+mj-lt"/>
              </a:rPr>
              <a:t>podijeli</a:t>
            </a:r>
            <a:r>
              <a:rPr lang="en-GB" sz="2200" dirty="0" smtClean="0">
                <a:latin typeface="+mj-lt"/>
              </a:rPr>
              <a:t> u </a:t>
            </a:r>
            <a:r>
              <a:rPr lang="en-GB" sz="2200" dirty="0" err="1" smtClean="0">
                <a:latin typeface="+mj-lt"/>
              </a:rPr>
              <a:t>sekvence</a:t>
            </a:r>
            <a:r>
              <a:rPr lang="en-GB" sz="2200" dirty="0" smtClean="0">
                <a:latin typeface="+mj-lt"/>
              </a:rPr>
              <a:t> </a:t>
            </a:r>
            <a:r>
              <a:rPr lang="en-GB" sz="2200" dirty="0" err="1" smtClean="0">
                <a:latin typeface="+mj-lt"/>
              </a:rPr>
              <a:t>odgovora</a:t>
            </a:r>
            <a:r>
              <a:rPr lang="en-GB" sz="2200" dirty="0" smtClean="0">
                <a:latin typeface="+mj-lt"/>
              </a:rPr>
              <a:t> (lance) </a:t>
            </a:r>
            <a:r>
              <a:rPr lang="en-GB" sz="2200" dirty="0" err="1" smtClean="0">
                <a:latin typeface="+mj-lt"/>
              </a:rPr>
              <a:t>koje</a:t>
            </a:r>
            <a:r>
              <a:rPr lang="en-GB" sz="2200" dirty="0" smtClean="0">
                <a:latin typeface="+mj-lt"/>
              </a:rPr>
              <a:t> se </a:t>
            </a:r>
            <a:r>
              <a:rPr lang="en-GB" sz="2200" dirty="0" err="1" smtClean="0">
                <a:latin typeface="+mj-lt"/>
              </a:rPr>
              <a:t>uče</a:t>
            </a:r>
            <a:r>
              <a:rPr lang="en-GB" sz="2200" dirty="0" smtClean="0">
                <a:latin typeface="+mj-lt"/>
              </a:rPr>
              <a:t> </a:t>
            </a:r>
            <a:r>
              <a:rPr lang="en-GB" sz="2200" dirty="0" err="1" smtClean="0">
                <a:latin typeface="+mj-lt"/>
              </a:rPr>
              <a:t>prema</a:t>
            </a:r>
            <a:r>
              <a:rPr lang="en-GB" sz="2200" dirty="0" smtClean="0">
                <a:latin typeface="+mj-lt"/>
              </a:rPr>
              <a:t> </a:t>
            </a:r>
            <a:r>
              <a:rPr lang="en-GB" sz="2200" dirty="0" err="1" smtClean="0">
                <a:latin typeface="+mj-lt"/>
              </a:rPr>
              <a:t>određenom</a:t>
            </a:r>
            <a:r>
              <a:rPr lang="en-GB" sz="2200" dirty="0" smtClean="0">
                <a:latin typeface="+mj-lt"/>
              </a:rPr>
              <a:t> </a:t>
            </a:r>
            <a:r>
              <a:rPr lang="en-GB" sz="2200" dirty="0" err="1" smtClean="0">
                <a:latin typeface="+mj-lt"/>
              </a:rPr>
              <a:t>redoslijedu</a:t>
            </a:r>
            <a:r>
              <a:rPr lang="en-GB" sz="2200" dirty="0" smtClean="0">
                <a:latin typeface="+mj-lt"/>
              </a:rPr>
              <a:t> (</a:t>
            </a:r>
            <a:r>
              <a:rPr lang="en-GB" sz="2200" dirty="0" err="1" smtClean="0">
                <a:latin typeface="+mj-lt"/>
              </a:rPr>
              <a:t>unaprijed</a:t>
            </a:r>
            <a:r>
              <a:rPr lang="en-GB" sz="2200" dirty="0" smtClean="0">
                <a:latin typeface="+mj-lt"/>
              </a:rPr>
              <a:t>, </a:t>
            </a:r>
            <a:r>
              <a:rPr lang="en-GB" sz="2200" dirty="0" err="1" smtClean="0">
                <a:latin typeface="+mj-lt"/>
              </a:rPr>
              <a:t>unatrag</a:t>
            </a:r>
            <a:r>
              <a:rPr lang="en-GB" sz="2200" dirty="0" smtClean="0">
                <a:latin typeface="+mj-lt"/>
              </a:rPr>
              <a:t>)</a:t>
            </a:r>
          </a:p>
          <a:p>
            <a:pPr marL="0" indent="0">
              <a:buNone/>
            </a:pPr>
            <a:endParaRPr lang="en-GB" sz="2200" dirty="0" smtClean="0">
              <a:latin typeface="+mj-lt"/>
            </a:endParaRPr>
          </a:p>
          <a:p>
            <a:r>
              <a:rPr lang="en-GB" sz="2200" dirty="0" err="1" smtClean="0">
                <a:latin typeface="+mj-lt"/>
              </a:rPr>
              <a:t>češće</a:t>
            </a:r>
            <a:r>
              <a:rPr lang="en-GB" sz="2200" dirty="0" smtClean="0">
                <a:latin typeface="+mj-lt"/>
              </a:rPr>
              <a:t> se </a:t>
            </a:r>
            <a:r>
              <a:rPr lang="en-GB" sz="2200" dirty="0" err="1" smtClean="0">
                <a:latin typeface="+mj-lt"/>
              </a:rPr>
              <a:t>koristi</a:t>
            </a:r>
            <a:r>
              <a:rPr lang="en-GB" sz="2200" dirty="0" smtClean="0">
                <a:latin typeface="+mj-lt"/>
              </a:rPr>
              <a:t> </a:t>
            </a:r>
            <a:r>
              <a:rPr lang="en-GB" sz="2200" dirty="0" err="1" smtClean="0">
                <a:latin typeface="+mj-lt"/>
              </a:rPr>
              <a:t>ulančavanje</a:t>
            </a:r>
            <a:r>
              <a:rPr lang="en-GB" sz="2200" dirty="0" smtClean="0">
                <a:latin typeface="+mj-lt"/>
              </a:rPr>
              <a:t> </a:t>
            </a:r>
            <a:r>
              <a:rPr lang="en-GB" sz="2200" dirty="0" err="1" smtClean="0">
                <a:latin typeface="+mj-lt"/>
              </a:rPr>
              <a:t>unatrag</a:t>
            </a:r>
            <a:endParaRPr lang="en-GB" sz="2200" dirty="0" smtClean="0">
              <a:latin typeface="+mj-lt"/>
            </a:endParaRPr>
          </a:p>
          <a:p>
            <a:pPr marL="0" indent="0">
              <a:buNone/>
            </a:pPr>
            <a:endParaRPr lang="en-GB" sz="2200" dirty="0" smtClean="0">
              <a:latin typeface="+mj-lt"/>
            </a:endParaRPr>
          </a:p>
          <a:p>
            <a:r>
              <a:rPr lang="en-GB" sz="2200" dirty="0" err="1" smtClean="0">
                <a:latin typeface="+mj-lt"/>
              </a:rPr>
              <a:t>svaka</a:t>
            </a:r>
            <a:r>
              <a:rPr lang="en-GB" sz="2200" dirty="0" smtClean="0">
                <a:latin typeface="+mj-lt"/>
              </a:rPr>
              <a:t> </a:t>
            </a:r>
            <a:r>
              <a:rPr lang="en-GB" sz="2200" dirty="0" err="1" smtClean="0">
                <a:latin typeface="+mj-lt"/>
              </a:rPr>
              <a:t>reakcija</a:t>
            </a:r>
            <a:r>
              <a:rPr lang="en-GB" sz="2200" dirty="0" smtClean="0">
                <a:latin typeface="+mj-lt"/>
              </a:rPr>
              <a:t> u </a:t>
            </a:r>
            <a:r>
              <a:rPr lang="en-GB" sz="2200" dirty="0" err="1" smtClean="0">
                <a:latin typeface="+mj-lt"/>
              </a:rPr>
              <a:t>lancu</a:t>
            </a:r>
            <a:r>
              <a:rPr lang="en-GB" sz="2200" dirty="0" smtClean="0">
                <a:latin typeface="+mj-lt"/>
              </a:rPr>
              <a:t> ne </a:t>
            </a:r>
            <a:r>
              <a:rPr lang="en-GB" sz="2200" dirty="0" err="1" smtClean="0">
                <a:latin typeface="+mj-lt"/>
              </a:rPr>
              <a:t>mora</a:t>
            </a:r>
            <a:r>
              <a:rPr lang="en-GB" sz="2200" dirty="0" smtClean="0">
                <a:latin typeface="+mj-lt"/>
              </a:rPr>
              <a:t> </a:t>
            </a:r>
            <a:r>
              <a:rPr lang="en-GB" sz="2200" dirty="0" err="1" smtClean="0">
                <a:latin typeface="+mj-lt"/>
              </a:rPr>
              <a:t>biti</a:t>
            </a:r>
            <a:r>
              <a:rPr lang="en-GB" sz="2200" dirty="0" smtClean="0">
                <a:latin typeface="+mj-lt"/>
              </a:rPr>
              <a:t> </a:t>
            </a:r>
            <a:r>
              <a:rPr lang="en-GB" sz="2200" dirty="0" err="1" smtClean="0">
                <a:latin typeface="+mj-lt"/>
              </a:rPr>
              <a:t>potkrijepljena</a:t>
            </a:r>
            <a:r>
              <a:rPr lang="en-GB" sz="2200" dirty="0" smtClean="0">
                <a:latin typeface="+mj-lt"/>
              </a:rPr>
              <a:t>, </a:t>
            </a:r>
            <a:r>
              <a:rPr lang="en-GB" sz="2200" dirty="0" err="1" smtClean="0">
                <a:latin typeface="+mj-lt"/>
              </a:rPr>
              <a:t>važno</a:t>
            </a:r>
            <a:r>
              <a:rPr lang="en-GB" sz="2200" dirty="0" smtClean="0">
                <a:latin typeface="+mj-lt"/>
              </a:rPr>
              <a:t> je </a:t>
            </a:r>
            <a:r>
              <a:rPr lang="en-GB" sz="2200" dirty="0" err="1" smtClean="0">
                <a:latin typeface="+mj-lt"/>
              </a:rPr>
              <a:t>samo</a:t>
            </a:r>
            <a:r>
              <a:rPr lang="en-GB" sz="2200" dirty="0" smtClean="0">
                <a:latin typeface="+mj-lt"/>
              </a:rPr>
              <a:t> da se </a:t>
            </a:r>
            <a:r>
              <a:rPr lang="en-GB" sz="2200" dirty="0" err="1" smtClean="0">
                <a:latin typeface="+mj-lt"/>
              </a:rPr>
              <a:t>potkrijepi</a:t>
            </a:r>
            <a:r>
              <a:rPr lang="en-GB" sz="2200" dirty="0" smtClean="0">
                <a:latin typeface="+mj-lt"/>
              </a:rPr>
              <a:t> </a:t>
            </a:r>
            <a:r>
              <a:rPr lang="en-GB" sz="2200" dirty="0" err="1" smtClean="0">
                <a:latin typeface="+mj-lt"/>
              </a:rPr>
              <a:t>zadnja</a:t>
            </a:r>
            <a:r>
              <a:rPr lang="en-GB" sz="2200" dirty="0">
                <a:latin typeface="+mj-lt"/>
              </a:rPr>
              <a:t> </a:t>
            </a:r>
            <a:r>
              <a:rPr lang="en-GB" sz="2200" dirty="0" smtClean="0">
                <a:latin typeface="+mj-lt"/>
              </a:rPr>
              <a:t>– </a:t>
            </a:r>
            <a:r>
              <a:rPr lang="en-GB" sz="2200" dirty="0" err="1" smtClean="0">
                <a:latin typeface="+mj-lt"/>
              </a:rPr>
              <a:t>svaki</a:t>
            </a:r>
            <a:r>
              <a:rPr lang="en-GB" sz="2200" dirty="0" smtClean="0">
                <a:latin typeface="+mj-lt"/>
              </a:rPr>
              <a:t> </a:t>
            </a:r>
            <a:r>
              <a:rPr lang="en-GB" sz="2200" dirty="0" err="1" smtClean="0">
                <a:latin typeface="+mj-lt"/>
                <a:sym typeface="Wingdings" panose="05000000000000000000" pitchFamily="2" charset="2"/>
              </a:rPr>
              <a:t>događaj</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koji</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neposredno</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prethodi</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potkrepljenju</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postaje</a:t>
            </a:r>
            <a:r>
              <a:rPr lang="en-GB" sz="2200" dirty="0" smtClean="0">
                <a:latin typeface="+mj-lt"/>
                <a:sym typeface="Wingdings" panose="05000000000000000000" pitchFamily="2" charset="2"/>
              </a:rPr>
              <a:t> signal </a:t>
            </a:r>
            <a:r>
              <a:rPr lang="en-GB" sz="2200" dirty="0" err="1" smtClean="0">
                <a:latin typeface="+mj-lt"/>
                <a:sym typeface="Wingdings" panose="05000000000000000000" pitchFamily="2" charset="2"/>
              </a:rPr>
              <a:t>za</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potkrepljenje</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tj</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diskriminativni</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podražaj</a:t>
            </a:r>
            <a:r>
              <a:rPr lang="en-GB" sz="2200" dirty="0" smtClean="0">
                <a:latin typeface="+mj-lt"/>
                <a:sym typeface="Wingdings" panose="05000000000000000000" pitchFamily="2" charset="2"/>
              </a:rPr>
              <a:t>, a </a:t>
            </a:r>
            <a:r>
              <a:rPr lang="en-GB" sz="2200" dirty="0" err="1" smtClean="0">
                <a:latin typeface="+mj-lt"/>
                <a:sym typeface="Wingdings" panose="05000000000000000000" pitchFamily="2" charset="2"/>
              </a:rPr>
              <a:t>uparivanjem</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diskriminativnog</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podražaja</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i</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potkrepljivača</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dolazi</a:t>
            </a:r>
            <a:r>
              <a:rPr lang="en-GB" sz="2200" dirty="0" smtClean="0">
                <a:latin typeface="+mj-lt"/>
                <a:sym typeface="Wingdings" panose="05000000000000000000" pitchFamily="2" charset="2"/>
              </a:rPr>
              <a:t> do toga da </a:t>
            </a:r>
            <a:r>
              <a:rPr lang="en-GB" sz="2200" dirty="0" err="1" smtClean="0">
                <a:latin typeface="+mj-lt"/>
                <a:sym typeface="Wingdings" panose="05000000000000000000" pitchFamily="2" charset="2"/>
              </a:rPr>
              <a:t>i</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diskriminativni</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podražaj</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poprima</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potkrepljujuća</a:t>
            </a:r>
            <a:r>
              <a:rPr lang="en-GB" sz="2200" dirty="0" smtClean="0">
                <a:latin typeface="+mj-lt"/>
                <a:sym typeface="Wingdings" panose="05000000000000000000" pitchFamily="2" charset="2"/>
              </a:rPr>
              <a:t> </a:t>
            </a:r>
            <a:r>
              <a:rPr lang="en-GB" sz="2200" dirty="0" err="1" smtClean="0">
                <a:latin typeface="+mj-lt"/>
                <a:sym typeface="Wingdings" panose="05000000000000000000" pitchFamily="2" charset="2"/>
              </a:rPr>
              <a:t>svojstva</a:t>
            </a:r>
            <a:endParaRPr lang="en-GB" sz="2200" dirty="0" smtClean="0">
              <a:latin typeface="+mj-lt"/>
              <a:sym typeface="Wingdings" panose="05000000000000000000" pitchFamily="2" charset="2"/>
            </a:endParaRPr>
          </a:p>
        </p:txBody>
      </p:sp>
    </p:spTree>
    <p:extLst>
      <p:ext uri="{BB962C8B-B14F-4D97-AF65-F5344CB8AC3E}">
        <p14:creationId xmlns:p14="http://schemas.microsoft.com/office/powerpoint/2010/main" val="2679307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fontScale="90000"/>
          </a:bodyPr>
          <a:lstStyle/>
          <a:p>
            <a:pPr algn="l"/>
            <a:r>
              <a:rPr lang="en-GB" sz="3100" dirty="0"/>
              <a:t>3</a:t>
            </a:r>
            <a:r>
              <a:rPr lang="en-GB" sz="3100" dirty="0" smtClean="0"/>
              <a:t>. </a:t>
            </a:r>
            <a:r>
              <a:rPr lang="en-GB" sz="3100" dirty="0" err="1"/>
              <a:t>Ideja</a:t>
            </a:r>
            <a:r>
              <a:rPr lang="en-GB" sz="3100" dirty="0"/>
              <a:t> da </a:t>
            </a:r>
            <a:r>
              <a:rPr lang="en-GB" sz="3100" dirty="0" err="1"/>
              <a:t>ćemo</a:t>
            </a:r>
            <a:r>
              <a:rPr lang="en-GB" sz="3100" dirty="0"/>
              <a:t> </a:t>
            </a:r>
            <a:r>
              <a:rPr lang="en-GB" sz="3100" dirty="0" err="1"/>
              <a:t>biti</a:t>
            </a:r>
            <a:r>
              <a:rPr lang="en-GB" sz="3100" dirty="0"/>
              <a:t> </a:t>
            </a:r>
            <a:r>
              <a:rPr lang="en-GB" sz="3100" dirty="0" err="1"/>
              <a:t>skloni</a:t>
            </a:r>
            <a:r>
              <a:rPr lang="en-GB" sz="3100" dirty="0"/>
              <a:t> </a:t>
            </a:r>
            <a:r>
              <a:rPr lang="en-GB" sz="3100" dirty="0" err="1"/>
              <a:t>ponavljati</a:t>
            </a:r>
            <a:r>
              <a:rPr lang="en-GB" sz="3100" dirty="0"/>
              <a:t> </a:t>
            </a:r>
            <a:r>
              <a:rPr lang="en-GB" sz="3100" dirty="0" err="1" smtClean="0"/>
              <a:t>ponašanja</a:t>
            </a:r>
            <a:r>
              <a:rPr lang="en-GB" sz="3100" dirty="0" smtClean="0"/>
              <a:t/>
            </a:r>
            <a:br>
              <a:rPr lang="en-GB" sz="3100" dirty="0" smtClean="0"/>
            </a:br>
            <a:r>
              <a:rPr lang="en-GB" sz="3100" dirty="0"/>
              <a:t> </a:t>
            </a:r>
            <a:r>
              <a:rPr lang="en-GB" sz="3100" dirty="0" smtClean="0"/>
              <a:t>   </a:t>
            </a:r>
            <a:r>
              <a:rPr lang="en-GB" sz="3100" dirty="0" err="1" smtClean="0"/>
              <a:t>nakon</a:t>
            </a:r>
            <a:r>
              <a:rPr lang="en-GB" sz="3100" dirty="0" smtClean="0"/>
              <a:t> </a:t>
            </a:r>
            <a:r>
              <a:rPr lang="en-GB" sz="3100" dirty="0" err="1"/>
              <a:t>kojih</a:t>
            </a:r>
            <a:r>
              <a:rPr lang="en-GB" sz="3100" dirty="0"/>
              <a:t> </a:t>
            </a:r>
            <a:r>
              <a:rPr lang="en-GB" sz="3100" dirty="0" err="1"/>
              <a:t>slijede</a:t>
            </a:r>
            <a:r>
              <a:rPr lang="en-GB" sz="3100" dirty="0"/>
              <a:t> </a:t>
            </a:r>
            <a:r>
              <a:rPr lang="en-GB" sz="3100" dirty="0" err="1"/>
              <a:t>pozitivne</a:t>
            </a:r>
            <a:r>
              <a:rPr lang="en-GB" sz="3100" dirty="0"/>
              <a:t> </a:t>
            </a:r>
            <a:r>
              <a:rPr lang="en-GB" sz="3100" dirty="0" err="1"/>
              <a:t>posljedice</a:t>
            </a:r>
            <a:r>
              <a:rPr lang="en-GB" sz="3100" dirty="0"/>
              <a:t> </a:t>
            </a:r>
            <a:r>
              <a:rPr lang="en-GB" sz="3100" dirty="0" err="1" smtClean="0"/>
              <a:t>prvi</a:t>
            </a:r>
            <a:r>
              <a:rPr lang="en-GB" sz="3100" dirty="0" smtClean="0"/>
              <a:t> put se </a:t>
            </a:r>
            <a:br>
              <a:rPr lang="en-GB" sz="3100" dirty="0" smtClean="0"/>
            </a:br>
            <a:r>
              <a:rPr lang="en-GB" sz="3100" dirty="0"/>
              <a:t> </a:t>
            </a:r>
            <a:r>
              <a:rPr lang="en-GB" sz="3100" dirty="0" smtClean="0"/>
              <a:t>   </a:t>
            </a:r>
            <a:r>
              <a:rPr lang="en-GB" sz="3100" dirty="0" err="1" smtClean="0"/>
              <a:t>javlja</a:t>
            </a:r>
            <a:r>
              <a:rPr lang="en-GB" sz="3100" dirty="0" smtClean="0"/>
              <a:t> u:</a:t>
            </a:r>
            <a:endParaRPr lang="hr-HR" dirty="0"/>
          </a:p>
        </p:txBody>
      </p:sp>
      <p:sp>
        <p:nvSpPr>
          <p:cNvPr id="3" name="Content Placeholder 2"/>
          <p:cNvSpPr>
            <a:spLocks noGrp="1"/>
          </p:cNvSpPr>
          <p:nvPr>
            <p:ph idx="1"/>
          </p:nvPr>
        </p:nvSpPr>
        <p:spPr>
          <a:xfrm>
            <a:off x="457200" y="2348880"/>
            <a:ext cx="8229600" cy="3777283"/>
          </a:xfrm>
        </p:spPr>
        <p:txBody>
          <a:bodyPr/>
          <a:lstStyle/>
          <a:p>
            <a:pPr marL="0" indent="0">
              <a:lnSpc>
                <a:spcPct val="150000"/>
              </a:lnSpc>
              <a:buNone/>
            </a:pPr>
            <a:r>
              <a:rPr lang="en-GB" sz="2800" dirty="0" smtClean="0"/>
              <a:t>	a</a:t>
            </a:r>
            <a:r>
              <a:rPr lang="en-GB" sz="2800" dirty="0"/>
              <a:t>) </a:t>
            </a:r>
            <a:r>
              <a:rPr lang="en-GB" sz="2800" dirty="0" err="1" smtClean="0"/>
              <a:t>teoriji</a:t>
            </a:r>
            <a:r>
              <a:rPr lang="en-GB" sz="2800" dirty="0" smtClean="0"/>
              <a:t> </a:t>
            </a:r>
            <a:r>
              <a:rPr lang="en-GB" sz="2800" dirty="0" err="1"/>
              <a:t>klasičnog</a:t>
            </a:r>
            <a:r>
              <a:rPr lang="en-GB" sz="2800" dirty="0"/>
              <a:t> </a:t>
            </a:r>
            <a:r>
              <a:rPr lang="en-GB" sz="2800" dirty="0" err="1"/>
              <a:t>uvjetovanja</a:t>
            </a:r>
            <a:endParaRPr lang="en-GB" sz="2800" dirty="0"/>
          </a:p>
          <a:p>
            <a:pPr marL="0" indent="0">
              <a:lnSpc>
                <a:spcPct val="150000"/>
              </a:lnSpc>
              <a:buNone/>
            </a:pPr>
            <a:r>
              <a:rPr lang="en-GB" sz="2800" dirty="0" smtClean="0"/>
              <a:t>	b</a:t>
            </a:r>
            <a:r>
              <a:rPr lang="en-GB" sz="2800" dirty="0"/>
              <a:t>) </a:t>
            </a:r>
            <a:r>
              <a:rPr lang="en-GB" sz="2800" dirty="0" err="1" smtClean="0"/>
              <a:t>teoriji</a:t>
            </a:r>
            <a:r>
              <a:rPr lang="en-GB" sz="2800" dirty="0" smtClean="0"/>
              <a:t> </a:t>
            </a:r>
            <a:r>
              <a:rPr lang="en-GB" sz="2800" dirty="0" err="1"/>
              <a:t>instrumentalnog</a:t>
            </a:r>
            <a:r>
              <a:rPr lang="en-GB" sz="2800" dirty="0"/>
              <a:t> </a:t>
            </a:r>
            <a:r>
              <a:rPr lang="en-GB" sz="2800" dirty="0" err="1"/>
              <a:t>uvjetovanja</a:t>
            </a:r>
            <a:endParaRPr lang="en-GB" sz="2800" dirty="0"/>
          </a:p>
          <a:p>
            <a:pPr marL="0" indent="0">
              <a:lnSpc>
                <a:spcPct val="150000"/>
              </a:lnSpc>
              <a:buNone/>
            </a:pPr>
            <a:r>
              <a:rPr lang="en-GB" sz="2800" dirty="0" smtClean="0"/>
              <a:t>	c</a:t>
            </a:r>
            <a:r>
              <a:rPr lang="en-GB" sz="2800" dirty="0"/>
              <a:t>) </a:t>
            </a:r>
            <a:r>
              <a:rPr lang="en-GB" sz="2800" dirty="0" err="1" smtClean="0"/>
              <a:t>biheviorizmu</a:t>
            </a:r>
            <a:endParaRPr lang="en-GB" sz="2800" dirty="0"/>
          </a:p>
          <a:p>
            <a:pPr marL="0" indent="0">
              <a:lnSpc>
                <a:spcPct val="150000"/>
              </a:lnSpc>
              <a:buNone/>
            </a:pPr>
            <a:r>
              <a:rPr lang="en-GB" sz="2800" dirty="0" smtClean="0"/>
              <a:t>	d</a:t>
            </a:r>
            <a:r>
              <a:rPr lang="en-GB" sz="2800" dirty="0"/>
              <a:t>) </a:t>
            </a:r>
            <a:r>
              <a:rPr lang="en-GB" sz="2800" dirty="0" err="1" smtClean="0"/>
              <a:t>zakonu</a:t>
            </a:r>
            <a:r>
              <a:rPr lang="en-GB" sz="2800" dirty="0" smtClean="0"/>
              <a:t> </a:t>
            </a:r>
            <a:r>
              <a:rPr lang="en-GB" sz="2800" dirty="0" err="1"/>
              <a:t>efekta</a:t>
            </a:r>
            <a:endParaRPr lang="en-GB" sz="2800" dirty="0"/>
          </a:p>
          <a:p>
            <a:endParaRPr lang="hr-HR" dirty="0"/>
          </a:p>
        </p:txBody>
      </p:sp>
      <p:sp>
        <p:nvSpPr>
          <p:cNvPr id="4" name="Oval 3"/>
          <p:cNvSpPr/>
          <p:nvPr/>
        </p:nvSpPr>
        <p:spPr>
          <a:xfrm>
            <a:off x="1115616" y="4591980"/>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1944778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066800"/>
          </a:xfrm>
        </p:spPr>
        <p:txBody>
          <a:bodyPr>
            <a:normAutofit fontScale="90000"/>
          </a:bodyPr>
          <a:lstStyle/>
          <a:p>
            <a:r>
              <a:rPr lang="en-GB" dirty="0" err="1" smtClean="0"/>
              <a:t>Otkriće</a:t>
            </a:r>
            <a:r>
              <a:rPr lang="en-GB" dirty="0" smtClean="0"/>
              <a:t> </a:t>
            </a:r>
            <a:r>
              <a:rPr lang="en-GB" dirty="0" err="1" smtClean="0"/>
              <a:t>instrumentalnog</a:t>
            </a:r>
            <a:r>
              <a:rPr lang="en-GB" dirty="0" smtClean="0"/>
              <a:t> </a:t>
            </a:r>
            <a:r>
              <a:rPr lang="en-GB" dirty="0" err="1" smtClean="0"/>
              <a:t>uvjetovanja</a:t>
            </a:r>
            <a:endParaRPr lang="en-GB" dirty="0"/>
          </a:p>
        </p:txBody>
      </p:sp>
      <p:sp>
        <p:nvSpPr>
          <p:cNvPr id="3" name="Content Placeholder 2"/>
          <p:cNvSpPr>
            <a:spLocks noGrp="1"/>
          </p:cNvSpPr>
          <p:nvPr>
            <p:ph idx="1"/>
          </p:nvPr>
        </p:nvSpPr>
        <p:spPr>
          <a:xfrm>
            <a:off x="457200" y="1916832"/>
            <a:ext cx="4330824" cy="4680520"/>
          </a:xfrm>
        </p:spPr>
        <p:txBody>
          <a:bodyPr>
            <a:normAutofit fontScale="70000" lnSpcReduction="20000"/>
          </a:bodyPr>
          <a:lstStyle/>
          <a:p>
            <a:r>
              <a:rPr lang="en-GB" dirty="0" smtClean="0">
                <a:latin typeface="+mj-lt"/>
              </a:rPr>
              <a:t>E. L. Thorndike – </a:t>
            </a:r>
            <a:r>
              <a:rPr lang="en-GB" b="1" dirty="0" err="1" smtClean="0">
                <a:latin typeface="+mj-lt"/>
              </a:rPr>
              <a:t>zakon</a:t>
            </a:r>
            <a:r>
              <a:rPr lang="en-GB" b="1" dirty="0" smtClean="0">
                <a:latin typeface="+mj-lt"/>
              </a:rPr>
              <a:t> </a:t>
            </a:r>
            <a:r>
              <a:rPr lang="en-GB" b="1" dirty="0" err="1" smtClean="0">
                <a:latin typeface="+mj-lt"/>
              </a:rPr>
              <a:t>efekta</a:t>
            </a:r>
            <a:r>
              <a:rPr lang="en-GB" dirty="0">
                <a:latin typeface="+mj-lt"/>
              </a:rPr>
              <a:t>: </a:t>
            </a:r>
            <a:r>
              <a:rPr lang="en-GB" dirty="0" err="1">
                <a:latin typeface="+mj-lt"/>
              </a:rPr>
              <a:t>ako</a:t>
            </a:r>
            <a:r>
              <a:rPr lang="en-GB" dirty="0">
                <a:latin typeface="+mj-lt"/>
              </a:rPr>
              <a:t> </a:t>
            </a:r>
            <a:r>
              <a:rPr lang="en-GB" dirty="0" err="1">
                <a:latin typeface="+mj-lt"/>
              </a:rPr>
              <a:t>ponašanje</a:t>
            </a:r>
            <a:r>
              <a:rPr lang="en-GB" dirty="0">
                <a:latin typeface="+mj-lt"/>
              </a:rPr>
              <a:t> prate </a:t>
            </a:r>
            <a:r>
              <a:rPr lang="en-GB" dirty="0" err="1">
                <a:latin typeface="+mj-lt"/>
              </a:rPr>
              <a:t>pozitivne</a:t>
            </a:r>
            <a:r>
              <a:rPr lang="en-GB" dirty="0">
                <a:latin typeface="+mj-lt"/>
              </a:rPr>
              <a:t> </a:t>
            </a:r>
            <a:r>
              <a:rPr lang="en-GB" dirty="0" err="1">
                <a:latin typeface="+mj-lt"/>
              </a:rPr>
              <a:t>posljedice</a:t>
            </a:r>
            <a:r>
              <a:rPr lang="en-GB" dirty="0">
                <a:latin typeface="+mj-lt"/>
              </a:rPr>
              <a:t>, </a:t>
            </a:r>
            <a:r>
              <a:rPr lang="en-GB" dirty="0" err="1" smtClean="0">
                <a:latin typeface="+mj-lt"/>
              </a:rPr>
              <a:t>povećava</a:t>
            </a:r>
            <a:r>
              <a:rPr lang="en-GB" dirty="0" smtClean="0">
                <a:latin typeface="+mj-lt"/>
              </a:rPr>
              <a:t> </a:t>
            </a:r>
            <a:r>
              <a:rPr lang="en-GB" dirty="0">
                <a:latin typeface="+mj-lt"/>
              </a:rPr>
              <a:t>se </a:t>
            </a:r>
            <a:r>
              <a:rPr lang="en-GB" dirty="0" err="1">
                <a:latin typeface="+mj-lt"/>
              </a:rPr>
              <a:t>vjerojatnost</a:t>
            </a:r>
            <a:r>
              <a:rPr lang="en-GB" dirty="0">
                <a:latin typeface="+mj-lt"/>
              </a:rPr>
              <a:t> </a:t>
            </a:r>
            <a:r>
              <a:rPr lang="en-GB" dirty="0" err="1">
                <a:latin typeface="+mj-lt"/>
              </a:rPr>
              <a:t>njegovog</a:t>
            </a:r>
            <a:r>
              <a:rPr lang="en-GB" dirty="0">
                <a:latin typeface="+mj-lt"/>
              </a:rPr>
              <a:t> </a:t>
            </a:r>
            <a:r>
              <a:rPr lang="en-GB" dirty="0" err="1">
                <a:latin typeface="+mj-lt"/>
              </a:rPr>
              <a:t>ponovnog</a:t>
            </a:r>
            <a:r>
              <a:rPr lang="en-GB" dirty="0">
                <a:latin typeface="+mj-lt"/>
              </a:rPr>
              <a:t> </a:t>
            </a:r>
            <a:r>
              <a:rPr lang="en-GB" dirty="0" err="1">
                <a:latin typeface="+mj-lt"/>
              </a:rPr>
              <a:t>javljanja</a:t>
            </a:r>
            <a:r>
              <a:rPr lang="en-GB" dirty="0">
                <a:latin typeface="+mj-lt"/>
              </a:rPr>
              <a:t>, </a:t>
            </a:r>
            <a:r>
              <a:rPr lang="en-GB" dirty="0" err="1">
                <a:latin typeface="+mj-lt"/>
              </a:rPr>
              <a:t>odnosno</a:t>
            </a:r>
            <a:r>
              <a:rPr lang="en-GB" dirty="0">
                <a:latin typeface="+mj-lt"/>
              </a:rPr>
              <a:t> </a:t>
            </a:r>
            <a:r>
              <a:rPr lang="en-GB" dirty="0" err="1">
                <a:latin typeface="+mj-lt"/>
              </a:rPr>
              <a:t>smanjuje</a:t>
            </a:r>
            <a:r>
              <a:rPr lang="en-GB" dirty="0">
                <a:latin typeface="+mj-lt"/>
              </a:rPr>
              <a:t> se </a:t>
            </a:r>
            <a:r>
              <a:rPr lang="en-GB" dirty="0" err="1">
                <a:latin typeface="+mj-lt"/>
              </a:rPr>
              <a:t>ako</a:t>
            </a:r>
            <a:r>
              <a:rPr lang="en-GB" dirty="0">
                <a:latin typeface="+mj-lt"/>
              </a:rPr>
              <a:t> </a:t>
            </a:r>
            <a:r>
              <a:rPr lang="en-GB" dirty="0" err="1">
                <a:latin typeface="+mj-lt"/>
              </a:rPr>
              <a:t>ga</a:t>
            </a:r>
            <a:r>
              <a:rPr lang="en-GB" dirty="0">
                <a:latin typeface="+mj-lt"/>
              </a:rPr>
              <a:t> prate </a:t>
            </a:r>
            <a:r>
              <a:rPr lang="en-GB" dirty="0" err="1">
                <a:latin typeface="+mj-lt"/>
              </a:rPr>
              <a:t>negativne</a:t>
            </a:r>
            <a:r>
              <a:rPr lang="en-GB" dirty="0">
                <a:latin typeface="+mj-lt"/>
              </a:rPr>
              <a:t> </a:t>
            </a:r>
            <a:r>
              <a:rPr lang="en-GB" dirty="0" err="1" smtClean="0">
                <a:latin typeface="+mj-lt"/>
              </a:rPr>
              <a:t>posljedice</a:t>
            </a:r>
            <a:endParaRPr lang="en-GB" dirty="0" smtClean="0">
              <a:latin typeface="+mj-lt"/>
            </a:endParaRPr>
          </a:p>
          <a:p>
            <a:pPr marL="0" indent="0">
              <a:buNone/>
            </a:pPr>
            <a:endParaRPr lang="en-GB" dirty="0">
              <a:latin typeface="+mj-lt"/>
            </a:endParaRPr>
          </a:p>
          <a:p>
            <a:pPr marL="0" indent="0">
              <a:buNone/>
            </a:pPr>
            <a:endParaRPr lang="en-GB" dirty="0" smtClean="0">
              <a:latin typeface="+mj-lt"/>
            </a:endParaRPr>
          </a:p>
          <a:p>
            <a:pPr marL="0" indent="0">
              <a:buNone/>
            </a:pPr>
            <a:endParaRPr lang="en-GB" dirty="0" smtClean="0">
              <a:latin typeface="+mj-lt"/>
            </a:endParaRPr>
          </a:p>
          <a:p>
            <a:r>
              <a:rPr lang="en-GB" dirty="0" smtClean="0">
                <a:latin typeface="+mj-lt"/>
              </a:rPr>
              <a:t>B. F. Skinner – </a:t>
            </a:r>
            <a:r>
              <a:rPr lang="en-GB" b="1" dirty="0" err="1" smtClean="0">
                <a:latin typeface="+mj-lt"/>
              </a:rPr>
              <a:t>instrumentalno</a:t>
            </a:r>
            <a:r>
              <a:rPr lang="en-GB" b="1" dirty="0" smtClean="0">
                <a:latin typeface="+mj-lt"/>
              </a:rPr>
              <a:t> </a:t>
            </a:r>
            <a:r>
              <a:rPr lang="en-GB" b="1" dirty="0" err="1" smtClean="0">
                <a:latin typeface="+mj-lt"/>
              </a:rPr>
              <a:t>uvjetovanje</a:t>
            </a:r>
            <a:r>
              <a:rPr lang="en-GB" dirty="0">
                <a:latin typeface="+mj-lt"/>
              </a:rPr>
              <a:t>: </a:t>
            </a:r>
            <a:r>
              <a:rPr lang="en-GB" dirty="0" err="1">
                <a:latin typeface="+mj-lt"/>
              </a:rPr>
              <a:t>proces</a:t>
            </a:r>
            <a:r>
              <a:rPr lang="en-GB" dirty="0">
                <a:latin typeface="+mj-lt"/>
              </a:rPr>
              <a:t> </a:t>
            </a:r>
            <a:r>
              <a:rPr lang="en-GB" dirty="0" err="1">
                <a:latin typeface="+mj-lt"/>
              </a:rPr>
              <a:t>učenja</a:t>
            </a:r>
            <a:r>
              <a:rPr lang="en-GB" dirty="0">
                <a:latin typeface="+mj-lt"/>
              </a:rPr>
              <a:t> u </a:t>
            </a:r>
            <a:r>
              <a:rPr lang="en-GB" dirty="0" err="1">
                <a:latin typeface="+mj-lt"/>
              </a:rPr>
              <a:t>kojem</a:t>
            </a:r>
            <a:r>
              <a:rPr lang="en-GB" dirty="0">
                <a:latin typeface="+mj-lt"/>
              </a:rPr>
              <a:t> se </a:t>
            </a:r>
            <a:r>
              <a:rPr lang="en-GB" dirty="0" err="1">
                <a:latin typeface="+mj-lt"/>
              </a:rPr>
              <a:t>mijenja</a:t>
            </a:r>
            <a:r>
              <a:rPr lang="en-GB" dirty="0">
                <a:latin typeface="+mj-lt"/>
              </a:rPr>
              <a:t> </a:t>
            </a:r>
            <a:r>
              <a:rPr lang="en-GB" dirty="0" err="1">
                <a:latin typeface="+mj-lt"/>
              </a:rPr>
              <a:t>vjerojatnost</a:t>
            </a:r>
            <a:r>
              <a:rPr lang="en-GB" dirty="0">
                <a:latin typeface="+mj-lt"/>
              </a:rPr>
              <a:t> </a:t>
            </a:r>
            <a:r>
              <a:rPr lang="en-GB" dirty="0" err="1">
                <a:latin typeface="+mj-lt"/>
              </a:rPr>
              <a:t>pojavljivanja</a:t>
            </a:r>
            <a:r>
              <a:rPr lang="en-GB" dirty="0">
                <a:latin typeface="+mj-lt"/>
              </a:rPr>
              <a:t> </a:t>
            </a:r>
            <a:r>
              <a:rPr lang="en-GB" dirty="0" err="1">
                <a:latin typeface="+mj-lt"/>
              </a:rPr>
              <a:t>nekog</a:t>
            </a:r>
            <a:r>
              <a:rPr lang="en-GB" dirty="0">
                <a:latin typeface="+mj-lt"/>
              </a:rPr>
              <a:t> </a:t>
            </a:r>
            <a:r>
              <a:rPr lang="en-GB" dirty="0" err="1">
                <a:latin typeface="+mj-lt"/>
              </a:rPr>
              <a:t>ponašanja</a:t>
            </a:r>
            <a:r>
              <a:rPr lang="en-GB" dirty="0">
                <a:latin typeface="+mj-lt"/>
              </a:rPr>
              <a:t> </a:t>
            </a:r>
            <a:r>
              <a:rPr lang="en-GB" dirty="0" err="1">
                <a:latin typeface="+mj-lt"/>
              </a:rPr>
              <a:t>na</a:t>
            </a:r>
            <a:r>
              <a:rPr lang="en-GB" dirty="0">
                <a:latin typeface="+mj-lt"/>
              </a:rPr>
              <a:t> </a:t>
            </a:r>
            <a:r>
              <a:rPr lang="en-GB" dirty="0" err="1">
                <a:latin typeface="+mj-lt"/>
              </a:rPr>
              <a:t>osnovi</a:t>
            </a:r>
            <a:r>
              <a:rPr lang="en-GB" dirty="0">
                <a:latin typeface="+mj-lt"/>
              </a:rPr>
              <a:t> </a:t>
            </a:r>
            <a:r>
              <a:rPr lang="en-GB" dirty="0" err="1">
                <a:latin typeface="+mj-lt"/>
              </a:rPr>
              <a:t>posljedica</a:t>
            </a:r>
            <a:r>
              <a:rPr lang="en-GB" dirty="0">
                <a:latin typeface="+mj-lt"/>
              </a:rPr>
              <a:t> </a:t>
            </a:r>
            <a:r>
              <a:rPr lang="en-GB" dirty="0" err="1">
                <a:latin typeface="+mj-lt"/>
              </a:rPr>
              <a:t>koje</a:t>
            </a:r>
            <a:r>
              <a:rPr lang="en-GB" dirty="0">
                <a:latin typeface="+mj-lt"/>
              </a:rPr>
              <a:t> to </a:t>
            </a:r>
            <a:r>
              <a:rPr lang="en-GB" dirty="0" err="1">
                <a:latin typeface="+mj-lt"/>
              </a:rPr>
              <a:t>ponašanje</a:t>
            </a:r>
            <a:r>
              <a:rPr lang="en-GB" dirty="0">
                <a:latin typeface="+mj-lt"/>
              </a:rPr>
              <a:t> </a:t>
            </a:r>
            <a:r>
              <a:rPr lang="en-GB" dirty="0" err="1">
                <a:latin typeface="+mj-lt"/>
              </a:rPr>
              <a:t>ima</a:t>
            </a:r>
            <a:r>
              <a:rPr lang="en-GB" dirty="0">
                <a:latin typeface="+mj-lt"/>
              </a:rPr>
              <a:t> </a:t>
            </a:r>
            <a:r>
              <a:rPr lang="en-GB" dirty="0" err="1">
                <a:latin typeface="+mj-lt"/>
              </a:rPr>
              <a:t>za</a:t>
            </a:r>
            <a:r>
              <a:rPr lang="en-GB" dirty="0">
                <a:latin typeface="+mj-lt"/>
              </a:rPr>
              <a:t> </a:t>
            </a:r>
            <a:r>
              <a:rPr lang="en-GB" dirty="0" err="1">
                <a:latin typeface="+mj-lt"/>
              </a:rPr>
              <a:t>organizam</a:t>
            </a:r>
            <a:endParaRPr lang="en-GB" dirty="0" smtClean="0">
              <a:latin typeface="+mj-lt"/>
            </a:endParaRPr>
          </a:p>
          <a:p>
            <a:endParaRPr lang="en-GB" dirty="0" smtClean="0">
              <a:latin typeface="+mj-lt"/>
            </a:endParaRPr>
          </a:p>
        </p:txBody>
      </p:sp>
      <p:pic>
        <p:nvPicPr>
          <p:cNvPr id="4" name="Picture 3" descr="Thorndike's Puzzle Box">
            <a:hlinkClick r:id="rId2"/>
          </p:cNvPr>
          <p:cNvPicPr/>
          <p:nvPr/>
        </p:nvPicPr>
        <p:blipFill rotWithShape="1">
          <a:blip r:embed="rId3">
            <a:extLst>
              <a:ext uri="{28A0092B-C50C-407E-A947-70E740481C1C}">
                <a14:useLocalDpi xmlns:a14="http://schemas.microsoft.com/office/drawing/2010/main" val="0"/>
              </a:ext>
            </a:extLst>
          </a:blip>
          <a:srcRect l="3221" t="5405" r="3956" b="3227"/>
          <a:stretch/>
        </p:blipFill>
        <p:spPr bwMode="auto">
          <a:xfrm>
            <a:off x="5079073" y="1772816"/>
            <a:ext cx="3182587" cy="2039587"/>
          </a:xfrm>
          <a:prstGeom prst="rect">
            <a:avLst/>
          </a:prstGeom>
          <a:noFill/>
          <a:ln>
            <a:noFill/>
          </a:ln>
        </p:spPr>
      </p:pic>
      <p:pic>
        <p:nvPicPr>
          <p:cNvPr id="5" name="Picture 4" descr="Skinner Box illustration operant conditioning"/>
          <p:cNvPicPr/>
          <p:nvPr/>
        </p:nvPicPr>
        <p:blipFill>
          <a:blip r:embed="rId4">
            <a:extLst>
              <a:ext uri="{28A0092B-C50C-407E-A947-70E740481C1C}">
                <a14:useLocalDpi xmlns:a14="http://schemas.microsoft.com/office/drawing/2010/main" val="0"/>
              </a:ext>
            </a:extLst>
          </a:blip>
          <a:srcRect/>
          <a:stretch>
            <a:fillRect/>
          </a:stretch>
        </p:blipFill>
        <p:spPr bwMode="auto">
          <a:xfrm>
            <a:off x="4932040" y="4067393"/>
            <a:ext cx="3717404" cy="2253035"/>
          </a:xfrm>
          <a:prstGeom prst="rect">
            <a:avLst/>
          </a:prstGeom>
          <a:noFill/>
          <a:ln>
            <a:noFill/>
          </a:ln>
        </p:spPr>
      </p:pic>
    </p:spTree>
    <p:extLst>
      <p:ext uri="{BB962C8B-B14F-4D97-AF65-F5344CB8AC3E}">
        <p14:creationId xmlns:p14="http://schemas.microsoft.com/office/powerpoint/2010/main" val="22327925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a:t>4</a:t>
            </a:r>
            <a:r>
              <a:rPr lang="en-GB" sz="2800" dirty="0" smtClean="0"/>
              <a:t>. </a:t>
            </a:r>
            <a:r>
              <a:rPr lang="en-GB" sz="2800" dirty="0" err="1"/>
              <a:t>Modifikacija</a:t>
            </a:r>
            <a:r>
              <a:rPr lang="en-GB" sz="2800" dirty="0"/>
              <a:t> </a:t>
            </a:r>
            <a:r>
              <a:rPr lang="en-GB" sz="2800" dirty="0" err="1"/>
              <a:t>ponašanja</a:t>
            </a:r>
            <a:r>
              <a:rPr lang="en-GB" sz="2800" dirty="0"/>
              <a:t> </a:t>
            </a:r>
            <a:r>
              <a:rPr lang="en-GB" sz="2800" dirty="0" err="1" smtClean="0"/>
              <a:t>putem</a:t>
            </a:r>
            <a:r>
              <a:rPr lang="en-GB" sz="2800" dirty="0" smtClean="0"/>
              <a:t> </a:t>
            </a:r>
            <a:r>
              <a:rPr lang="en-GB" sz="2800" dirty="0" err="1" smtClean="0"/>
              <a:t>instrumentalnog</a:t>
            </a:r>
            <a:r>
              <a:rPr lang="en-GB" sz="2800" dirty="0" smtClean="0"/>
              <a:t/>
            </a:r>
            <a:br>
              <a:rPr lang="en-GB" sz="2800" dirty="0" smtClean="0"/>
            </a:br>
            <a:r>
              <a:rPr lang="en-GB" sz="2800" dirty="0"/>
              <a:t> </a:t>
            </a:r>
            <a:r>
              <a:rPr lang="en-GB" sz="2800" dirty="0" smtClean="0"/>
              <a:t>    </a:t>
            </a:r>
            <a:r>
              <a:rPr lang="en-GB" sz="2800" dirty="0" err="1"/>
              <a:t>uvjetovanja</a:t>
            </a:r>
            <a:r>
              <a:rPr lang="en-GB" sz="2800" dirty="0"/>
              <a:t> </a:t>
            </a:r>
            <a:r>
              <a:rPr lang="en-GB" sz="2800" dirty="0" err="1"/>
              <a:t>uključuje</a:t>
            </a:r>
            <a:r>
              <a:rPr lang="en-GB" sz="2800" dirty="0" smtClean="0"/>
              <a:t>:</a:t>
            </a:r>
            <a:endParaRPr lang="hr-HR" sz="2800" dirty="0"/>
          </a:p>
        </p:txBody>
      </p:sp>
      <p:sp>
        <p:nvSpPr>
          <p:cNvPr id="3" name="Content Placeholder 2"/>
          <p:cNvSpPr>
            <a:spLocks noGrp="1"/>
          </p:cNvSpPr>
          <p:nvPr>
            <p:ph idx="1"/>
          </p:nvPr>
        </p:nvSpPr>
        <p:spPr>
          <a:xfrm>
            <a:off x="457200" y="2348880"/>
            <a:ext cx="8229600" cy="3777283"/>
          </a:xfrm>
        </p:spPr>
        <p:txBody>
          <a:bodyPr/>
          <a:lstStyle/>
          <a:p>
            <a:pPr marL="0" indent="0">
              <a:lnSpc>
                <a:spcPct val="150000"/>
              </a:lnSpc>
              <a:buNone/>
            </a:pPr>
            <a:r>
              <a:rPr lang="en-GB" sz="2800" dirty="0" smtClean="0"/>
              <a:t>	a</a:t>
            </a:r>
            <a:r>
              <a:rPr lang="en-GB" sz="2800" dirty="0"/>
              <a:t>) </a:t>
            </a:r>
            <a:r>
              <a:rPr lang="en-GB" sz="2800" dirty="0" err="1"/>
              <a:t>promjene</a:t>
            </a:r>
            <a:r>
              <a:rPr lang="en-GB" sz="2800" dirty="0"/>
              <a:t> </a:t>
            </a:r>
            <a:r>
              <a:rPr lang="en-GB" sz="2800" dirty="0" err="1"/>
              <a:t>rasporeda</a:t>
            </a:r>
            <a:r>
              <a:rPr lang="en-GB" sz="2800" dirty="0"/>
              <a:t> </a:t>
            </a:r>
            <a:r>
              <a:rPr lang="en-GB" sz="2800" dirty="0" err="1"/>
              <a:t>potkrepljenja</a:t>
            </a:r>
            <a:endParaRPr lang="en-GB" sz="2800" dirty="0"/>
          </a:p>
          <a:p>
            <a:pPr marL="0" indent="0">
              <a:lnSpc>
                <a:spcPct val="150000"/>
              </a:lnSpc>
              <a:buNone/>
            </a:pPr>
            <a:r>
              <a:rPr lang="en-GB" sz="2800" dirty="0" smtClean="0"/>
              <a:t>	b</a:t>
            </a:r>
            <a:r>
              <a:rPr lang="en-GB" sz="2800" dirty="0"/>
              <a:t>) </a:t>
            </a:r>
            <a:r>
              <a:rPr lang="en-GB" sz="2800" dirty="0" err="1"/>
              <a:t>izbor</a:t>
            </a:r>
            <a:r>
              <a:rPr lang="en-GB" sz="2800" dirty="0"/>
              <a:t> </a:t>
            </a:r>
            <a:r>
              <a:rPr lang="en-GB" sz="2800" dirty="0" err="1"/>
              <a:t>ciljnog</a:t>
            </a:r>
            <a:r>
              <a:rPr lang="en-GB" sz="2800" dirty="0"/>
              <a:t> </a:t>
            </a:r>
            <a:r>
              <a:rPr lang="en-GB" sz="2800" dirty="0" err="1"/>
              <a:t>ponašanja</a:t>
            </a:r>
            <a:endParaRPr lang="en-GB" sz="2800" dirty="0"/>
          </a:p>
          <a:p>
            <a:pPr marL="0" indent="0">
              <a:lnSpc>
                <a:spcPct val="150000"/>
              </a:lnSpc>
              <a:buNone/>
            </a:pPr>
            <a:r>
              <a:rPr lang="en-GB" sz="2800" dirty="0" smtClean="0"/>
              <a:t>	c</a:t>
            </a:r>
            <a:r>
              <a:rPr lang="en-GB" sz="2800" dirty="0"/>
              <a:t>) </a:t>
            </a:r>
            <a:r>
              <a:rPr lang="en-GB" sz="2800" dirty="0" err="1"/>
              <a:t>potkrepljivanje</a:t>
            </a:r>
            <a:r>
              <a:rPr lang="en-GB" sz="2800" dirty="0"/>
              <a:t> </a:t>
            </a:r>
            <a:r>
              <a:rPr lang="en-GB" sz="2800" dirty="0" err="1"/>
              <a:t>ili</a:t>
            </a:r>
            <a:r>
              <a:rPr lang="en-GB" sz="2800" dirty="0"/>
              <a:t> </a:t>
            </a:r>
            <a:r>
              <a:rPr lang="en-GB" sz="2800" dirty="0" err="1"/>
              <a:t>kažnjavanje</a:t>
            </a:r>
            <a:r>
              <a:rPr lang="en-GB" sz="2800" dirty="0"/>
              <a:t> </a:t>
            </a:r>
            <a:r>
              <a:rPr lang="en-GB" sz="2800" dirty="0" err="1"/>
              <a:t>ponašanja</a:t>
            </a:r>
            <a:endParaRPr lang="en-GB" sz="2800" dirty="0"/>
          </a:p>
          <a:p>
            <a:pPr marL="0" indent="0">
              <a:lnSpc>
                <a:spcPct val="150000"/>
              </a:lnSpc>
              <a:buNone/>
            </a:pPr>
            <a:r>
              <a:rPr lang="en-GB" sz="2800" dirty="0" smtClean="0"/>
              <a:t>	d</a:t>
            </a:r>
            <a:r>
              <a:rPr lang="en-GB" sz="2800" dirty="0"/>
              <a:t>) </a:t>
            </a:r>
            <a:r>
              <a:rPr lang="en-GB" sz="2800" dirty="0" err="1"/>
              <a:t>sve</a:t>
            </a:r>
            <a:r>
              <a:rPr lang="en-GB" sz="2800" dirty="0"/>
              <a:t> </a:t>
            </a:r>
            <a:r>
              <a:rPr lang="en-GB" sz="2800" dirty="0" err="1"/>
              <a:t>navedeno</a:t>
            </a:r>
            <a:endParaRPr lang="en-GB" sz="2800" dirty="0"/>
          </a:p>
          <a:p>
            <a:endParaRPr lang="hr-HR" dirty="0"/>
          </a:p>
        </p:txBody>
      </p:sp>
      <p:sp>
        <p:nvSpPr>
          <p:cNvPr id="4" name="Oval 3"/>
          <p:cNvSpPr/>
          <p:nvPr/>
        </p:nvSpPr>
        <p:spPr>
          <a:xfrm>
            <a:off x="1115616" y="4653136"/>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655406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3100" dirty="0"/>
              <a:t>5. </a:t>
            </a:r>
            <a:r>
              <a:rPr lang="en-GB" sz="3100" dirty="0" err="1"/>
              <a:t>Ukoliko</a:t>
            </a:r>
            <a:r>
              <a:rPr lang="en-GB" sz="3100" dirty="0"/>
              <a:t> se </a:t>
            </a:r>
            <a:r>
              <a:rPr lang="en-GB" sz="3100" dirty="0" err="1"/>
              <a:t>pravilno</a:t>
            </a:r>
            <a:r>
              <a:rPr lang="en-GB" sz="3100" dirty="0"/>
              <a:t> </a:t>
            </a:r>
            <a:r>
              <a:rPr lang="en-GB" sz="3100" dirty="0" err="1"/>
              <a:t>primjenjuju</a:t>
            </a:r>
            <a:r>
              <a:rPr lang="en-GB" sz="3100" dirty="0"/>
              <a:t>, </a:t>
            </a:r>
            <a:r>
              <a:rPr lang="en-GB" sz="3100" dirty="0" err="1"/>
              <a:t>potkrepljenja</a:t>
            </a:r>
            <a:r>
              <a:rPr lang="en-GB" sz="3100" dirty="0" smtClean="0"/>
              <a:t>:</a:t>
            </a:r>
            <a:endParaRPr lang="hr-HR" dirty="0"/>
          </a:p>
        </p:txBody>
      </p:sp>
      <p:sp>
        <p:nvSpPr>
          <p:cNvPr id="3" name="Content Placeholder 2"/>
          <p:cNvSpPr>
            <a:spLocks noGrp="1"/>
          </p:cNvSpPr>
          <p:nvPr>
            <p:ph idx="1"/>
          </p:nvPr>
        </p:nvSpPr>
        <p:spPr>
          <a:xfrm>
            <a:off x="683568" y="1916832"/>
            <a:ext cx="8003232" cy="4209331"/>
          </a:xfrm>
        </p:spPr>
        <p:txBody>
          <a:bodyPr/>
          <a:lstStyle/>
          <a:p>
            <a:pPr marL="450850" indent="-450850">
              <a:spcBef>
                <a:spcPts val="2400"/>
              </a:spcBef>
              <a:buNone/>
            </a:pPr>
            <a:r>
              <a:rPr lang="en-GB" sz="2800" dirty="0" smtClean="0"/>
              <a:t>a</a:t>
            </a:r>
            <a:r>
              <a:rPr lang="en-GB" sz="2800" dirty="0"/>
              <a:t>) </a:t>
            </a:r>
            <a:r>
              <a:rPr lang="en-GB" sz="2800" dirty="0" err="1"/>
              <a:t>će</a:t>
            </a:r>
            <a:r>
              <a:rPr lang="en-GB" sz="2800" dirty="0"/>
              <a:t> </a:t>
            </a:r>
            <a:r>
              <a:rPr lang="en-GB" sz="2800" dirty="0" err="1"/>
              <a:t>povećati</a:t>
            </a:r>
            <a:r>
              <a:rPr lang="en-GB" sz="2800" dirty="0"/>
              <a:t> </a:t>
            </a:r>
            <a:r>
              <a:rPr lang="en-GB" sz="2800" dirty="0" err="1"/>
              <a:t>vjerojatnost</a:t>
            </a:r>
            <a:r>
              <a:rPr lang="en-GB" sz="2800" dirty="0"/>
              <a:t> </a:t>
            </a:r>
            <a:r>
              <a:rPr lang="en-GB" sz="2800" dirty="0" err="1"/>
              <a:t>ponašanja</a:t>
            </a:r>
            <a:endParaRPr lang="en-GB" sz="2800" dirty="0"/>
          </a:p>
          <a:p>
            <a:pPr marL="450850" indent="-450850">
              <a:spcBef>
                <a:spcPts val="2400"/>
              </a:spcBef>
              <a:buNone/>
            </a:pPr>
            <a:r>
              <a:rPr lang="en-GB" sz="2800" dirty="0" smtClean="0"/>
              <a:t>b</a:t>
            </a:r>
            <a:r>
              <a:rPr lang="en-GB" sz="2800" dirty="0"/>
              <a:t>) </a:t>
            </a:r>
            <a:r>
              <a:rPr lang="en-GB" sz="2800" dirty="0" err="1"/>
              <a:t>će</a:t>
            </a:r>
            <a:r>
              <a:rPr lang="en-GB" sz="2800" dirty="0"/>
              <a:t> </a:t>
            </a:r>
            <a:r>
              <a:rPr lang="en-GB" sz="2800" dirty="0" err="1"/>
              <a:t>smanjiti</a:t>
            </a:r>
            <a:r>
              <a:rPr lang="en-GB" sz="2800" dirty="0"/>
              <a:t> </a:t>
            </a:r>
            <a:r>
              <a:rPr lang="en-GB" sz="2800" dirty="0" err="1"/>
              <a:t>vjerojatnost</a:t>
            </a:r>
            <a:r>
              <a:rPr lang="en-GB" sz="2800" dirty="0"/>
              <a:t> </a:t>
            </a:r>
            <a:r>
              <a:rPr lang="en-GB" sz="2800" dirty="0" err="1"/>
              <a:t>ponašanja</a:t>
            </a:r>
            <a:endParaRPr lang="en-GB" sz="2800" dirty="0"/>
          </a:p>
          <a:p>
            <a:pPr marL="450850" indent="-450850">
              <a:spcBef>
                <a:spcPts val="2400"/>
              </a:spcBef>
              <a:buNone/>
            </a:pPr>
            <a:r>
              <a:rPr lang="en-GB" sz="2800" dirty="0" smtClean="0"/>
              <a:t>c</a:t>
            </a:r>
            <a:r>
              <a:rPr lang="en-GB" sz="2800" dirty="0"/>
              <a:t>) </a:t>
            </a:r>
            <a:r>
              <a:rPr lang="en-GB" sz="2800" dirty="0" err="1"/>
              <a:t>hoće</a:t>
            </a:r>
            <a:r>
              <a:rPr lang="en-GB" sz="2800" dirty="0"/>
              <a:t> li </a:t>
            </a:r>
            <a:r>
              <a:rPr lang="en-GB" sz="2800" dirty="0" err="1"/>
              <a:t>povećati</a:t>
            </a:r>
            <a:r>
              <a:rPr lang="en-GB" sz="2800" dirty="0"/>
              <a:t> </a:t>
            </a:r>
            <a:r>
              <a:rPr lang="en-GB" sz="2800" dirty="0" err="1"/>
              <a:t>ili</a:t>
            </a:r>
            <a:r>
              <a:rPr lang="en-GB" sz="2800" dirty="0"/>
              <a:t> </a:t>
            </a:r>
            <a:r>
              <a:rPr lang="en-GB" sz="2800" dirty="0" err="1"/>
              <a:t>smanjiti</a:t>
            </a:r>
            <a:r>
              <a:rPr lang="en-GB" sz="2800" dirty="0"/>
              <a:t> </a:t>
            </a:r>
            <a:r>
              <a:rPr lang="en-GB" sz="2800" dirty="0" err="1"/>
              <a:t>vjerojatnost</a:t>
            </a:r>
            <a:r>
              <a:rPr lang="en-GB" sz="2800" dirty="0"/>
              <a:t> </a:t>
            </a:r>
            <a:r>
              <a:rPr lang="en-GB" sz="2800" dirty="0" err="1"/>
              <a:t>ponašanja</a:t>
            </a:r>
            <a:r>
              <a:rPr lang="en-GB" sz="2800" dirty="0"/>
              <a:t> </a:t>
            </a:r>
            <a:r>
              <a:rPr lang="en-GB" sz="2800" dirty="0" err="1"/>
              <a:t>ovisi</a:t>
            </a:r>
            <a:r>
              <a:rPr lang="en-GB" sz="2800" dirty="0"/>
              <a:t> o tome je li </a:t>
            </a:r>
            <a:r>
              <a:rPr lang="en-GB" sz="2800" dirty="0" err="1"/>
              <a:t>potkrepljenje</a:t>
            </a:r>
            <a:r>
              <a:rPr lang="en-GB" sz="2800" dirty="0"/>
              <a:t> </a:t>
            </a:r>
            <a:r>
              <a:rPr lang="en-GB" sz="2800" dirty="0" err="1"/>
              <a:t>pozitivno</a:t>
            </a:r>
            <a:r>
              <a:rPr lang="en-GB" sz="2800" dirty="0"/>
              <a:t> </a:t>
            </a:r>
            <a:r>
              <a:rPr lang="en-GB" sz="2800" dirty="0" err="1"/>
              <a:t>ili</a:t>
            </a:r>
            <a:r>
              <a:rPr lang="en-GB" sz="2800" dirty="0"/>
              <a:t> </a:t>
            </a:r>
            <a:r>
              <a:rPr lang="en-GB" sz="2800" dirty="0" err="1"/>
              <a:t>negativno</a:t>
            </a:r>
            <a:endParaRPr lang="en-GB" sz="2800" dirty="0"/>
          </a:p>
          <a:p>
            <a:pPr marL="450850" indent="-450850">
              <a:spcBef>
                <a:spcPts val="2400"/>
              </a:spcBef>
              <a:buNone/>
            </a:pPr>
            <a:r>
              <a:rPr lang="en-GB" sz="2800" dirty="0" smtClean="0"/>
              <a:t>d</a:t>
            </a:r>
            <a:r>
              <a:rPr lang="en-GB" sz="2800" dirty="0"/>
              <a:t>) ne </a:t>
            </a:r>
            <a:r>
              <a:rPr lang="en-GB" sz="2800" dirty="0" err="1"/>
              <a:t>moraju</a:t>
            </a:r>
            <a:r>
              <a:rPr lang="en-GB" sz="2800" dirty="0"/>
              <a:t> </a:t>
            </a:r>
            <a:r>
              <a:rPr lang="en-GB" sz="2800" dirty="0" err="1"/>
              <a:t>imati</a:t>
            </a:r>
            <a:r>
              <a:rPr lang="en-GB" sz="2800" dirty="0"/>
              <a:t> </a:t>
            </a:r>
            <a:r>
              <a:rPr lang="en-GB" sz="2800" dirty="0" err="1"/>
              <a:t>efekt</a:t>
            </a:r>
            <a:r>
              <a:rPr lang="en-GB" sz="2800" dirty="0"/>
              <a:t> </a:t>
            </a:r>
            <a:r>
              <a:rPr lang="en-GB" sz="2800" dirty="0" err="1"/>
              <a:t>na</a:t>
            </a:r>
            <a:r>
              <a:rPr lang="en-GB" sz="2800" dirty="0"/>
              <a:t> </a:t>
            </a:r>
            <a:r>
              <a:rPr lang="en-GB" sz="2800" dirty="0" err="1"/>
              <a:t>ponašanje</a:t>
            </a:r>
            <a:endParaRPr lang="en-GB" sz="2800" dirty="0"/>
          </a:p>
          <a:p>
            <a:endParaRPr lang="hr-HR" dirty="0"/>
          </a:p>
        </p:txBody>
      </p:sp>
      <p:sp>
        <p:nvSpPr>
          <p:cNvPr id="4" name="Oval 3"/>
          <p:cNvSpPr/>
          <p:nvPr/>
        </p:nvSpPr>
        <p:spPr>
          <a:xfrm>
            <a:off x="390557" y="1886111"/>
            <a:ext cx="720080" cy="698376"/>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prstClr val="white"/>
              </a:solidFill>
            </a:endParaRPr>
          </a:p>
        </p:txBody>
      </p:sp>
    </p:spTree>
    <p:extLst>
      <p:ext uri="{BB962C8B-B14F-4D97-AF65-F5344CB8AC3E}">
        <p14:creationId xmlns:p14="http://schemas.microsoft.com/office/powerpoint/2010/main" val="3108291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1066800"/>
          </a:xfrm>
        </p:spPr>
        <p:txBody>
          <a:bodyPr>
            <a:normAutofit fontScale="90000"/>
          </a:bodyPr>
          <a:lstStyle/>
          <a:p>
            <a:r>
              <a:rPr lang="en-GB" dirty="0" err="1" smtClean="0"/>
              <a:t>Temeljni</a:t>
            </a:r>
            <a:r>
              <a:rPr lang="en-GB" dirty="0" smtClean="0"/>
              <a:t> </a:t>
            </a:r>
            <a:r>
              <a:rPr lang="en-GB" dirty="0" err="1" smtClean="0"/>
              <a:t>principi</a:t>
            </a:r>
            <a:r>
              <a:rPr lang="en-GB" dirty="0" smtClean="0"/>
              <a:t> </a:t>
            </a:r>
            <a:r>
              <a:rPr lang="en-GB" dirty="0" err="1" smtClean="0"/>
              <a:t>instrumentalnog</a:t>
            </a:r>
            <a:r>
              <a:rPr lang="en-GB" dirty="0" smtClean="0"/>
              <a:t> </a:t>
            </a:r>
            <a:r>
              <a:rPr lang="en-GB" dirty="0" err="1" smtClean="0"/>
              <a:t>uvjetovanja</a:t>
            </a:r>
            <a:endParaRPr lang="en-GB" dirty="0"/>
          </a:p>
        </p:txBody>
      </p:sp>
      <p:sp>
        <p:nvSpPr>
          <p:cNvPr id="3" name="Content Placeholder 2"/>
          <p:cNvSpPr>
            <a:spLocks noGrp="1"/>
          </p:cNvSpPr>
          <p:nvPr>
            <p:ph idx="1"/>
          </p:nvPr>
        </p:nvSpPr>
        <p:spPr>
          <a:xfrm>
            <a:off x="457200" y="2348880"/>
            <a:ext cx="8229600" cy="4032448"/>
          </a:xfrm>
        </p:spPr>
        <p:txBody>
          <a:bodyPr>
            <a:normAutofit fontScale="92500"/>
          </a:bodyPr>
          <a:lstStyle/>
          <a:p>
            <a:r>
              <a:rPr lang="en-GB" sz="2400" dirty="0" err="1">
                <a:latin typeface="+mj-lt"/>
              </a:rPr>
              <a:t>o</a:t>
            </a:r>
            <a:r>
              <a:rPr lang="en-GB" sz="2400" dirty="0" err="1" smtClean="0">
                <a:latin typeface="+mj-lt"/>
              </a:rPr>
              <a:t>pisuju</a:t>
            </a:r>
            <a:r>
              <a:rPr lang="en-GB" sz="2400" dirty="0" smtClean="0">
                <a:latin typeface="+mj-lt"/>
              </a:rPr>
              <a:t> </a:t>
            </a:r>
            <a:r>
              <a:rPr lang="en-GB" sz="2400" dirty="0" err="1" smtClean="0">
                <a:latin typeface="+mj-lt"/>
              </a:rPr>
              <a:t>odnos</a:t>
            </a:r>
            <a:r>
              <a:rPr lang="en-GB" sz="2400" dirty="0" smtClean="0">
                <a:latin typeface="+mj-lt"/>
              </a:rPr>
              <a:t> </a:t>
            </a:r>
            <a:r>
              <a:rPr lang="en-GB" sz="2400" dirty="0" err="1" smtClean="0">
                <a:latin typeface="+mj-lt"/>
              </a:rPr>
              <a:t>između</a:t>
            </a:r>
            <a:r>
              <a:rPr lang="en-GB" sz="2400" dirty="0" smtClean="0">
                <a:latin typeface="+mj-lt"/>
              </a:rPr>
              <a:t> </a:t>
            </a:r>
            <a:r>
              <a:rPr lang="en-GB" sz="2400" dirty="0" err="1" smtClean="0">
                <a:latin typeface="+mj-lt"/>
              </a:rPr>
              <a:t>ponašanja</a:t>
            </a:r>
            <a:r>
              <a:rPr lang="en-GB" sz="2400" dirty="0" smtClean="0">
                <a:latin typeface="+mj-lt"/>
              </a:rPr>
              <a:t> </a:t>
            </a:r>
            <a:r>
              <a:rPr lang="en-GB" sz="2400" dirty="0" err="1" smtClean="0">
                <a:latin typeface="+mj-lt"/>
              </a:rPr>
              <a:t>i</a:t>
            </a:r>
            <a:r>
              <a:rPr lang="en-GB" sz="2400" dirty="0" smtClean="0">
                <a:latin typeface="+mj-lt"/>
              </a:rPr>
              <a:t> </a:t>
            </a:r>
            <a:r>
              <a:rPr lang="en-GB" sz="2400" dirty="0" err="1" smtClean="0">
                <a:latin typeface="+mj-lt"/>
              </a:rPr>
              <a:t>okolinskih</a:t>
            </a:r>
            <a:r>
              <a:rPr lang="en-GB" sz="2400" dirty="0" smtClean="0">
                <a:latin typeface="+mj-lt"/>
              </a:rPr>
              <a:t> </a:t>
            </a:r>
            <a:r>
              <a:rPr lang="en-GB" sz="2400" dirty="0" err="1" smtClean="0">
                <a:latin typeface="+mj-lt"/>
              </a:rPr>
              <a:t>događaja</a:t>
            </a:r>
            <a:r>
              <a:rPr lang="en-GB" sz="2400" dirty="0" smtClean="0">
                <a:latin typeface="+mj-lt"/>
              </a:rPr>
              <a:t> (</a:t>
            </a:r>
            <a:r>
              <a:rPr lang="en-GB" sz="2400" dirty="0" err="1" smtClean="0">
                <a:latin typeface="+mj-lt"/>
              </a:rPr>
              <a:t>antecedenata</a:t>
            </a:r>
            <a:r>
              <a:rPr lang="en-GB" sz="2400" dirty="0" smtClean="0">
                <a:latin typeface="+mj-lt"/>
              </a:rPr>
              <a:t> </a:t>
            </a:r>
            <a:r>
              <a:rPr lang="en-GB" sz="2400" dirty="0" err="1" smtClean="0">
                <a:latin typeface="+mj-lt"/>
              </a:rPr>
              <a:t>i</a:t>
            </a:r>
            <a:r>
              <a:rPr lang="en-GB" sz="2400" dirty="0" smtClean="0">
                <a:latin typeface="+mj-lt"/>
              </a:rPr>
              <a:t> </a:t>
            </a:r>
            <a:r>
              <a:rPr lang="en-GB" sz="2400" dirty="0" err="1" smtClean="0">
                <a:latin typeface="+mj-lt"/>
              </a:rPr>
              <a:t>konzekvenata</a:t>
            </a:r>
            <a:r>
              <a:rPr lang="en-GB" sz="2400" dirty="0" smtClean="0">
                <a:latin typeface="+mj-lt"/>
              </a:rPr>
              <a:t>) </a:t>
            </a:r>
            <a:r>
              <a:rPr lang="en-GB" sz="2400" dirty="0" err="1" smtClean="0">
                <a:latin typeface="+mj-lt"/>
              </a:rPr>
              <a:t>koji</a:t>
            </a:r>
            <a:r>
              <a:rPr lang="en-GB" sz="2400" dirty="0" smtClean="0">
                <a:latin typeface="+mj-lt"/>
              </a:rPr>
              <a:t> </a:t>
            </a:r>
            <a:r>
              <a:rPr lang="en-GB" sz="2400" dirty="0" err="1" smtClean="0">
                <a:latin typeface="+mj-lt"/>
              </a:rPr>
              <a:t>utječu</a:t>
            </a:r>
            <a:r>
              <a:rPr lang="en-GB" sz="2400" dirty="0" smtClean="0">
                <a:latin typeface="+mj-lt"/>
              </a:rPr>
              <a:t> </a:t>
            </a:r>
            <a:r>
              <a:rPr lang="en-GB" sz="2400" dirty="0" err="1" smtClean="0">
                <a:latin typeface="+mj-lt"/>
              </a:rPr>
              <a:t>na</a:t>
            </a:r>
            <a:r>
              <a:rPr lang="en-GB" sz="2400" dirty="0" smtClean="0">
                <a:latin typeface="+mj-lt"/>
              </a:rPr>
              <a:t> </a:t>
            </a:r>
            <a:r>
              <a:rPr lang="en-GB" sz="2400" dirty="0" err="1" smtClean="0">
                <a:latin typeface="+mj-lt"/>
              </a:rPr>
              <a:t>ponašanje</a:t>
            </a:r>
            <a:endParaRPr lang="en-GB" sz="2400" dirty="0" smtClean="0">
              <a:latin typeface="+mj-lt"/>
            </a:endParaRPr>
          </a:p>
          <a:p>
            <a:endParaRPr lang="en-GB" sz="2400" dirty="0" smtClean="0">
              <a:latin typeface="+mj-lt"/>
            </a:endParaRPr>
          </a:p>
          <a:p>
            <a:r>
              <a:rPr lang="en-GB" sz="2400" dirty="0" smtClean="0">
                <a:latin typeface="+mj-lt"/>
              </a:rPr>
              <a:t>u </a:t>
            </a:r>
            <a:r>
              <a:rPr lang="en-GB" sz="2400" dirty="0" err="1" smtClean="0">
                <a:latin typeface="+mj-lt"/>
              </a:rPr>
              <a:t>većini</a:t>
            </a:r>
            <a:r>
              <a:rPr lang="en-GB" sz="2400" dirty="0" smtClean="0">
                <a:latin typeface="+mj-lt"/>
              </a:rPr>
              <a:t> </a:t>
            </a:r>
            <a:r>
              <a:rPr lang="en-GB" sz="2400" dirty="0" err="1" smtClean="0">
                <a:latin typeface="+mj-lt"/>
              </a:rPr>
              <a:t>programa</a:t>
            </a:r>
            <a:r>
              <a:rPr lang="en-GB" sz="2400" dirty="0" smtClean="0">
                <a:latin typeface="+mj-lt"/>
              </a:rPr>
              <a:t> </a:t>
            </a:r>
            <a:r>
              <a:rPr lang="en-GB" sz="2400" dirty="0" err="1" smtClean="0">
                <a:latin typeface="+mj-lt"/>
              </a:rPr>
              <a:t>za</a:t>
            </a:r>
            <a:r>
              <a:rPr lang="en-GB" sz="2400" dirty="0" smtClean="0">
                <a:latin typeface="+mj-lt"/>
              </a:rPr>
              <a:t> </a:t>
            </a:r>
            <a:r>
              <a:rPr lang="en-GB" sz="2400" dirty="0" err="1" smtClean="0">
                <a:latin typeface="+mj-lt"/>
              </a:rPr>
              <a:t>modifikaciju</a:t>
            </a:r>
            <a:r>
              <a:rPr lang="en-GB" sz="2400" dirty="0" smtClean="0">
                <a:latin typeface="+mj-lt"/>
              </a:rPr>
              <a:t> </a:t>
            </a:r>
            <a:r>
              <a:rPr lang="en-GB" sz="2400" dirty="0" err="1" smtClean="0">
                <a:latin typeface="+mj-lt"/>
              </a:rPr>
              <a:t>ponašanja</a:t>
            </a:r>
            <a:r>
              <a:rPr lang="en-GB" sz="2400" dirty="0" smtClean="0">
                <a:latin typeface="+mj-lt"/>
              </a:rPr>
              <a:t> </a:t>
            </a:r>
            <a:r>
              <a:rPr lang="en-GB" sz="2400" dirty="0" err="1" smtClean="0">
                <a:latin typeface="+mj-lt"/>
              </a:rPr>
              <a:t>naglasak</a:t>
            </a:r>
            <a:r>
              <a:rPr lang="en-GB" sz="2400" dirty="0" smtClean="0">
                <a:latin typeface="+mj-lt"/>
              </a:rPr>
              <a:t> se </a:t>
            </a:r>
            <a:r>
              <a:rPr lang="en-GB" sz="2400" dirty="0" err="1" smtClean="0">
                <a:latin typeface="+mj-lt"/>
              </a:rPr>
              <a:t>stavlja</a:t>
            </a:r>
            <a:r>
              <a:rPr lang="en-GB" sz="2400" dirty="0" smtClean="0">
                <a:latin typeface="+mj-lt"/>
              </a:rPr>
              <a:t> </a:t>
            </a:r>
            <a:r>
              <a:rPr lang="en-GB" sz="2400" dirty="0" err="1" smtClean="0">
                <a:latin typeface="+mj-lt"/>
              </a:rPr>
              <a:t>na</a:t>
            </a:r>
            <a:r>
              <a:rPr lang="en-GB" sz="2400" dirty="0" smtClean="0">
                <a:latin typeface="+mj-lt"/>
              </a:rPr>
              <a:t> </a:t>
            </a:r>
            <a:r>
              <a:rPr lang="en-GB" sz="2400" b="1" dirty="0" err="1" smtClean="0">
                <a:latin typeface="+mj-lt"/>
              </a:rPr>
              <a:t>posljedice</a:t>
            </a:r>
            <a:r>
              <a:rPr lang="en-GB" sz="2400" dirty="0" smtClean="0">
                <a:latin typeface="+mj-lt"/>
              </a:rPr>
              <a:t> </a:t>
            </a:r>
            <a:r>
              <a:rPr lang="en-GB" sz="2400" dirty="0" err="1" smtClean="0">
                <a:latin typeface="+mj-lt"/>
              </a:rPr>
              <a:t>koje</a:t>
            </a:r>
            <a:r>
              <a:rPr lang="en-GB" sz="2400" dirty="0" smtClean="0">
                <a:latin typeface="+mj-lt"/>
              </a:rPr>
              <a:t> </a:t>
            </a:r>
            <a:r>
              <a:rPr lang="en-GB" sz="2400" dirty="0" err="1" smtClean="0">
                <a:latin typeface="+mj-lt"/>
              </a:rPr>
              <a:t>slijede</a:t>
            </a:r>
            <a:r>
              <a:rPr lang="en-GB" sz="2400" dirty="0" smtClean="0">
                <a:latin typeface="+mj-lt"/>
              </a:rPr>
              <a:t> </a:t>
            </a:r>
            <a:r>
              <a:rPr lang="en-GB" sz="2400" dirty="0" err="1" smtClean="0">
                <a:latin typeface="+mj-lt"/>
              </a:rPr>
              <a:t>nakon</a:t>
            </a:r>
            <a:r>
              <a:rPr lang="en-GB" sz="2400" dirty="0" smtClean="0">
                <a:latin typeface="+mj-lt"/>
              </a:rPr>
              <a:t> </a:t>
            </a:r>
            <a:r>
              <a:rPr lang="en-GB" sz="2400" dirty="0" err="1" smtClean="0">
                <a:latin typeface="+mj-lt"/>
              </a:rPr>
              <a:t>ponašanja</a:t>
            </a:r>
            <a:endParaRPr lang="en-GB" sz="2400" dirty="0" smtClean="0">
              <a:latin typeface="+mj-lt"/>
            </a:endParaRPr>
          </a:p>
          <a:p>
            <a:pPr marL="0" indent="0">
              <a:buNone/>
            </a:pPr>
            <a:endParaRPr lang="en-GB" sz="2400" dirty="0" smtClean="0">
              <a:latin typeface="+mj-lt"/>
            </a:endParaRPr>
          </a:p>
          <a:p>
            <a:r>
              <a:rPr lang="en-GB" sz="2400" dirty="0" err="1" smtClean="0">
                <a:latin typeface="+mj-lt"/>
              </a:rPr>
              <a:t>glavni</a:t>
            </a:r>
            <a:r>
              <a:rPr lang="en-GB" sz="2400" dirty="0" smtClean="0">
                <a:latin typeface="+mj-lt"/>
              </a:rPr>
              <a:t> </a:t>
            </a:r>
            <a:r>
              <a:rPr lang="en-GB" sz="2400" dirty="0" err="1" smtClean="0">
                <a:latin typeface="+mj-lt"/>
              </a:rPr>
              <a:t>principi</a:t>
            </a:r>
            <a:r>
              <a:rPr lang="en-GB" sz="2400" dirty="0" smtClean="0">
                <a:latin typeface="+mj-lt"/>
              </a:rPr>
              <a:t>: </a:t>
            </a:r>
          </a:p>
          <a:p>
            <a:pPr lvl="1"/>
            <a:r>
              <a:rPr lang="en-GB" b="1" dirty="0" err="1" smtClean="0">
                <a:solidFill>
                  <a:schemeClr val="tx1"/>
                </a:solidFill>
                <a:latin typeface="+mj-lt"/>
              </a:rPr>
              <a:t>potkrepljenje</a:t>
            </a:r>
            <a:endParaRPr lang="en-GB" b="1" dirty="0" smtClean="0">
              <a:solidFill>
                <a:schemeClr val="tx1"/>
              </a:solidFill>
              <a:latin typeface="+mj-lt"/>
            </a:endParaRPr>
          </a:p>
          <a:p>
            <a:pPr lvl="1"/>
            <a:r>
              <a:rPr lang="en-GB" b="1" dirty="0" err="1" smtClean="0">
                <a:solidFill>
                  <a:schemeClr val="tx1"/>
                </a:solidFill>
                <a:latin typeface="+mj-lt"/>
              </a:rPr>
              <a:t>kazna</a:t>
            </a:r>
            <a:endParaRPr lang="en-GB" b="1" dirty="0" smtClean="0">
              <a:solidFill>
                <a:schemeClr val="tx1"/>
              </a:solidFill>
              <a:latin typeface="+mj-lt"/>
            </a:endParaRPr>
          </a:p>
          <a:p>
            <a:pPr lvl="1"/>
            <a:r>
              <a:rPr lang="en-GB" b="1" dirty="0" err="1" smtClean="0">
                <a:solidFill>
                  <a:schemeClr val="tx1"/>
                </a:solidFill>
                <a:latin typeface="+mj-lt"/>
              </a:rPr>
              <a:t>gašenje</a:t>
            </a:r>
            <a:endParaRPr lang="en-GB" b="1" dirty="0" smtClean="0">
              <a:solidFill>
                <a:schemeClr val="tx1"/>
              </a:solidFill>
              <a:latin typeface="+mj-lt"/>
            </a:endParaRPr>
          </a:p>
          <a:p>
            <a:endParaRPr lang="en-GB" dirty="0">
              <a:latin typeface="+mj-lt"/>
            </a:endParaRPr>
          </a:p>
        </p:txBody>
      </p:sp>
    </p:spTree>
    <p:extLst>
      <p:ext uri="{BB962C8B-B14F-4D97-AF65-F5344CB8AC3E}">
        <p14:creationId xmlns:p14="http://schemas.microsoft.com/office/powerpoint/2010/main" val="13583977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10.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2187</TotalTime>
  <Words>1979</Words>
  <Application>Microsoft Office PowerPoint</Application>
  <PresentationFormat>On-screen Show (4:3)</PresentationFormat>
  <Paragraphs>297</Paragraphs>
  <Slides>42</Slides>
  <Notes>0</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42</vt:i4>
      </vt:variant>
    </vt:vector>
  </HeadingPairs>
  <TitlesOfParts>
    <vt:vector size="59" baseType="lpstr">
      <vt:lpstr>Arial</vt:lpstr>
      <vt:lpstr>Calibri</vt:lpstr>
      <vt:lpstr>Georgia</vt:lpstr>
      <vt:lpstr>Trebuchet MS</vt:lpstr>
      <vt:lpstr>Wingdings</vt:lpstr>
      <vt:lpstr>Wingdings 2</vt:lpstr>
      <vt:lpstr>Urban</vt:lpstr>
      <vt:lpstr>Office Theme</vt:lpstr>
      <vt:lpstr>1_Office Theme</vt:lpstr>
      <vt:lpstr>2_Office Theme</vt:lpstr>
      <vt:lpstr>3_Office Theme</vt:lpstr>
      <vt:lpstr>4_Office Theme</vt:lpstr>
      <vt:lpstr>5_Office Theme</vt:lpstr>
      <vt:lpstr>6_Office Theme</vt:lpstr>
      <vt:lpstr>7_Office Theme</vt:lpstr>
      <vt:lpstr>8_Office Theme</vt:lpstr>
      <vt:lpstr>9_Office Theme</vt:lpstr>
      <vt:lpstr>Tehnike instrumentalnog uvjetovanja</vt:lpstr>
      <vt:lpstr>1. Instrumentalno ili operantno ponašanje:</vt:lpstr>
      <vt:lpstr>Instrumentalno uvjetovanje – “učenje na posljedicama”</vt:lpstr>
      <vt:lpstr>2. Sustavna desenzitizacija zasniva se na principima:</vt:lpstr>
      <vt:lpstr>3. Ideja da ćemo biti skloni ponavljati ponašanja     nakon kojih slijede pozitivne posljedice prvi put se      javlja u:</vt:lpstr>
      <vt:lpstr>Otkriće instrumentalnog uvjetovanja</vt:lpstr>
      <vt:lpstr>4. Modifikacija ponašanja putem instrumentalnog      uvjetovanja uključuje:</vt:lpstr>
      <vt:lpstr>5. Ukoliko se pravilno primjenjuju, potkrepljenja:</vt:lpstr>
      <vt:lpstr>Temeljni principi instrumentalnog uvjetovanja</vt:lpstr>
      <vt:lpstr>PowerPoint Presentation</vt:lpstr>
      <vt:lpstr>Potkrepljenje</vt:lpstr>
      <vt:lpstr>6. Dijete u dućanu traži od majke da mu kupi igračku.     Majka ga odbija, nakon čega dijete ima ispad bijesa.      Majka na koncu popušta i kupuje igračku. U ovom      primjeru:</vt:lpstr>
      <vt:lpstr>7. U radu s učenikom koji odgađa učenje terapeut želi       primijeniti Premack princip. Zato će s učenikom       dogovoriti da:</vt:lpstr>
      <vt:lpstr>8. Matea se jako boji da bi se mogla zaraziti. Osobit       strah osjeća kada treba primiti kvake u poslovnim       prostorima, bolnicama i kafićima. Nakon što dođe       kući pere ruke i po dva sata, nakon čega se uspije       smiriti. Bihevioralni terapeut će njezino pranje ruku       shvatiti kao:</vt:lpstr>
      <vt:lpstr>9. Ivana misli da ne izgleda dobro pa je odlučila držati       dijetu. Uspjela je izgubiti 20 kilograma i jako se boji       povratka na staru težinu. Zato, kad god pomisli da je      pojela previše, osjeća napuhnutost i mučninu i ode       povraćati. Počinje povraćati sve češće, jer je       povraćanje :</vt:lpstr>
      <vt:lpstr>10. Luka se ne voli kupati. Primjer negativnog         potkrepljenja je kada:</vt:lpstr>
      <vt:lpstr>11. Kada Luka plače tijekom kupanja, tata je ljut, prekida        kupanje i izvodi ga iz kupaone. Prema teoriji         instrumentalnog uvjetovanja, Lukino ponašanje je         primjer:</vt:lpstr>
      <vt:lpstr>Pozitivno potkrepljenje</vt:lpstr>
      <vt:lpstr>Negativno potkrepljenje</vt:lpstr>
      <vt:lpstr>12. Do zasićenja će najlakše doći ako kao pozitivni        potkrepljivač koristimo:</vt:lpstr>
      <vt:lpstr>13. Ana ne voli ići u školu i često jako plače kada je        mama ujutro ostavi ispred učionice. Svaki puta kada        Ana ne zaplače kad stigne u školu, učiteljica joj        dozvoli da prvi sat sjedi za njenim stolom i piše        njezinom lijepom kemijskom olovkom. Koji raspored       potkrepljivanja koristi Anina učiteljica?</vt:lpstr>
      <vt:lpstr>14. Kockari su ovisni o kocki zato što su žrtve:</vt:lpstr>
      <vt:lpstr>Pravila za uspješnu primjenu pozitivnog potkrepljenja</vt:lpstr>
      <vt:lpstr>15. S roditeljima hiperaktivnog Tomislava terapeut je dogovorio        da Tomislava, ako počne bacati igračke po kući, najprije         namršteno pogledaju i kažu mu da to ne radi. Ako to ne         pomogne, trebaju malo podviknuti. Ako ne pomogne ni to,         trebaju dreknuti, a ako ni to ne bude imalo učinka, vikati s         jako smrknutim licem. Roditelji se drže svih uputa, ali         Tomislav i dalje baca igračke. Gdje je terapeut pogriješio?</vt:lpstr>
      <vt:lpstr>16. Terapeut redovito provjerava Markove domaće         zadaće i jako se trudi ispraviti sve nedostatke.         Nakon nekoliko seansi Marko je prestao raditi         zadaće. Što je terapeut izazvao?</vt:lpstr>
      <vt:lpstr>17. Gospodin Perić pretjerano prije. Supruga mu zbog toga često prigovara, a njemu smetaju njezini prigovori pa pije još više. S terapeutom su dogovorili da će gospodin Perić, kada popije više od tri pića, supruzi dati 100 kuna koje će ona potrošiti što lakomislenije, po mogućnosti na nešto što će suprugu jako smetati. Ona njemu neće prigovarati za pijenje, a ako to učini, dat će mu 100 kuna. Supružnici Perić pokušat će riješiti problem korištenjem:</vt:lpstr>
      <vt:lpstr>18. Uklanjanje svih pozitivnih potkrepljivača na određeno vrijeme naziva se:</vt:lpstr>
      <vt:lpstr>Kazna</vt:lpstr>
      <vt:lpstr>Pravila za primjenu kazne</vt:lpstr>
      <vt:lpstr>19. Učiteljica želi naučiti Vedrana da tijekom sata govori         samo nakon što se javi za riječ dizanjem ruke. Zato         je odlučila ignorirati ga ako nešto kaže bez dizanja         ruke. Koji princip instrumentalnog uvjetovanja je         primijenila?</vt:lpstr>
      <vt:lpstr>Gašenje</vt:lpstr>
      <vt:lpstr>Tehnike za izgradnju poželjnog ponašanja utemeljene na principima instrumentalnog uvjetovanja</vt:lpstr>
      <vt:lpstr>20. Ako želimo naučiti dijete da nuždu vrši u toaletu, najmanje je vjerojatno da ćemo pritom koristiti:</vt:lpstr>
      <vt:lpstr>21. Marko je naučio da će, ukoliko na satu za lijepo         ponašanje od učiteljice dobije tri zvjezdice, nakon         sata dobiti bombon. U ovom primjeru zvjezdice su:</vt:lpstr>
      <vt:lpstr>22. Marko je naučio da će, ukoliko na satu za lijepo ponašanje od učiteljice dobije tri zvjezdice, nakon sata dobiti bombon. U ovom primjeru bombon je:</vt:lpstr>
      <vt:lpstr>Ekonomija žetona</vt:lpstr>
      <vt:lpstr>Pravila za primjenu žetoniranja</vt:lpstr>
      <vt:lpstr>Prednosti i nedostaci žetoniranja</vt:lpstr>
      <vt:lpstr>23. Ako koristimo sukcesivnu aproksimaciju:</vt:lpstr>
      <vt:lpstr>24. Nakon što se završi oblikovanje:</vt:lpstr>
      <vt:lpstr>Oblikovanje</vt:lpstr>
      <vt:lpstr>Ulančavanje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Tehnike instrumentalnog uvjetovanja</dc:title>
  <dc:creator>Draganin laptop</dc:creator>
  <cp:lastModifiedBy>hubikotvr@outlook.com</cp:lastModifiedBy>
  <cp:revision>198</cp:revision>
  <dcterms:created xsi:type="dcterms:W3CDTF">2015-01-13T21:40:42Z</dcterms:created>
  <dcterms:modified xsi:type="dcterms:W3CDTF">2024-11-04T13:50:47Z</dcterms:modified>
</cp:coreProperties>
</file>